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3.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732" r:id="rId5"/>
    <p:sldMasterId id="2147483753" r:id="rId6"/>
    <p:sldMasterId id="2147483774" r:id="rId7"/>
    <p:sldMasterId id="2147483796" r:id="rId8"/>
  </p:sldMasterIdLst>
  <p:notesMasterIdLst>
    <p:notesMasterId r:id="rId28"/>
  </p:notesMasterIdLst>
  <p:handoutMasterIdLst>
    <p:handoutMasterId r:id="rId29"/>
  </p:handoutMasterIdLst>
  <p:sldIdLst>
    <p:sldId id="356" r:id="rId9"/>
    <p:sldId id="309" r:id="rId10"/>
    <p:sldId id="311" r:id="rId11"/>
    <p:sldId id="313" r:id="rId12"/>
    <p:sldId id="326" r:id="rId13"/>
    <p:sldId id="341" r:id="rId14"/>
    <p:sldId id="352" r:id="rId15"/>
    <p:sldId id="324" r:id="rId16"/>
    <p:sldId id="325" r:id="rId17"/>
    <p:sldId id="344" r:id="rId18"/>
    <p:sldId id="354" r:id="rId19"/>
    <p:sldId id="364" r:id="rId20"/>
    <p:sldId id="377" r:id="rId21"/>
    <p:sldId id="340" r:id="rId22"/>
    <p:sldId id="336" r:id="rId23"/>
    <p:sldId id="376" r:id="rId24"/>
    <p:sldId id="355" r:id="rId25"/>
    <p:sldId id="359" r:id="rId26"/>
    <p:sldId id="361" r:id="rId27"/>
  </p:sldIdLst>
  <p:sldSz cx="12192000" cy="6858000"/>
  <p:notesSz cx="6797675" cy="9926638"/>
  <p:custDataLst>
    <p:tags r:id="rId30"/>
  </p:custDataLst>
  <p:defaultTex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e" id="{72086586-D684-47C8-B8F4-7B17AC2AAF40}">
          <p14:sldIdLst>
            <p14:sldId id="356"/>
          </p14:sldIdLst>
        </p14:section>
        <p14:section name="Agenda" id="{83538D6C-0ABC-4A0D-B40C-F891F334BBE8}">
          <p14:sldIdLst>
            <p14:sldId id="309"/>
            <p14:sldId id="311"/>
          </p14:sldIdLst>
        </p14:section>
        <p14:section name="1 ) Voorstellen" id="{A8B67CAB-40BA-4AD4-A456-F0E192972567}">
          <p14:sldIdLst>
            <p14:sldId id="313"/>
            <p14:sldId id="326"/>
            <p14:sldId id="341"/>
            <p14:sldId id="352"/>
            <p14:sldId id="324"/>
            <p14:sldId id="325"/>
            <p14:sldId id="344"/>
            <p14:sldId id="354"/>
            <p14:sldId id="364"/>
            <p14:sldId id="377"/>
            <p14:sldId id="340"/>
            <p14:sldId id="336"/>
            <p14:sldId id="376"/>
            <p14:sldId id="355"/>
            <p14:sldId id="359"/>
            <p14:sldId id="36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7B206F-90A4-84DB-C394-F7B1E6C1362D}" name="Marlies Bredie" initials="MB" userId="S::marlies@pptsolutions.nl::f210dbe7-1aa1-4d9f-a0f7-395e4e5eb9e3" providerId="AD"/>
  <p188:author id="{07F74773-1DA2-C5AA-146B-3B1FF00A777D}" name="Martyna Dziarnowska" initials="MD" userId="S::martyna@pptsolutions.nl::86dfe841-816e-4f6c-a274-8b345ffb85d3" providerId="AD"/>
  <p188:author id="{ED97C385-BE0D-12C0-6A5A-B3D27716DCA5}" name="Mariël van den Oord" initials="MvdO" userId="S::mvandenoord@rentcompany.nl::62ccb8c8-1fd6-472d-8f73-713cb6838417" providerId="AD"/>
  <p188:author id="{CCF900CD-5F6E-5042-F1F8-8DE55EA3039F}" name="Femke van der Lans" initials="FvdL" userId="S::femke@pptsolutions.nl::10b32973-a274-4b4f-81f9-89490053dbd8"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elle de Korte" initials="JdK" lastIdx="1" clrIdx="0">
    <p:extLst>
      <p:ext uri="{19B8F6BF-5375-455C-9EA6-DF929625EA0E}">
        <p15:presenceInfo xmlns:p15="http://schemas.microsoft.com/office/powerpoint/2012/main" userId="Jelle de Korte" providerId="None"/>
      </p:ext>
    </p:extLst>
  </p:cmAuthor>
  <p:cmAuthor id="2" name="Kelsey Luhrman" initials="KL" lastIdx="2" clrIdx="1">
    <p:extLst>
      <p:ext uri="{19B8F6BF-5375-455C-9EA6-DF929625EA0E}">
        <p15:presenceInfo xmlns:p15="http://schemas.microsoft.com/office/powerpoint/2012/main" userId="S::kelsey@pptsolutions.nl::247c6756-96f6-4951-9417-041a4abadbc7" providerId="AD"/>
      </p:ext>
    </p:extLst>
  </p:cmAuthor>
  <p:cmAuthor id="3" name="Silvana Salamur" initials="SS" lastIdx="3" clrIdx="2">
    <p:extLst>
      <p:ext uri="{19B8F6BF-5375-455C-9EA6-DF929625EA0E}">
        <p15:presenceInfo xmlns:p15="http://schemas.microsoft.com/office/powerpoint/2012/main" userId="S::silvana@pptsolutions.nl::3aac54fb-3c7d-4ddc-aed0-f12c2c4488ad" providerId="AD"/>
      </p:ext>
    </p:extLst>
  </p:cmAuthor>
  <p:cmAuthor id="4" name="Sera de Vries" initials="SdV" lastIdx="16" clrIdx="3">
    <p:extLst>
      <p:ext uri="{19B8F6BF-5375-455C-9EA6-DF929625EA0E}">
        <p15:presenceInfo xmlns:p15="http://schemas.microsoft.com/office/powerpoint/2012/main" userId="S::sera@pptsolutions.nl::3303f409-83b3-4a68-9145-6c8f86f24839" providerId="AD"/>
      </p:ext>
    </p:extLst>
  </p:cmAuthor>
  <p:cmAuthor id="5" name="Quinten van Witzenburg" initials="QvW" lastIdx="21" clrIdx="4">
    <p:extLst>
      <p:ext uri="{19B8F6BF-5375-455C-9EA6-DF929625EA0E}">
        <p15:presenceInfo xmlns:p15="http://schemas.microsoft.com/office/powerpoint/2012/main" userId="S::quinten@pptsolutions.nl::68778959-b627-444d-b9a6-1f8c539a5a42" providerId="AD"/>
      </p:ext>
    </p:extLst>
  </p:cmAuthor>
  <p:cmAuthor id="6" name="Victor Hurks" initials="VH" lastIdx="9" clrIdx="5">
    <p:extLst>
      <p:ext uri="{19B8F6BF-5375-455C-9EA6-DF929625EA0E}">
        <p15:presenceInfo xmlns:p15="http://schemas.microsoft.com/office/powerpoint/2012/main" userId="S::victor@pptsolutions.nl::e167889c-9689-4d68-9f16-74eb60f289ff"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9E9E9"/>
    <a:srgbClr val="C8E2AA"/>
    <a:srgbClr val="FFFFFF"/>
    <a:srgbClr val="F9FAFB"/>
    <a:srgbClr val="F9FBFC"/>
    <a:srgbClr val="F5F7F8"/>
    <a:srgbClr val="76B82A"/>
    <a:srgbClr val="F2F3F5"/>
    <a:srgbClr val="F2F4F5"/>
    <a:srgbClr val="F9FBF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8A8286D-7CBC-4943-9E52-8C84478D8AA7}" v="4" dt="2025-06-17T11:53:54.11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704" autoAdjust="0"/>
    <p:restoredTop sz="76599" autoAdjust="0"/>
  </p:normalViewPr>
  <p:slideViewPr>
    <p:cSldViewPr snapToGrid="0">
      <p:cViewPr varScale="1">
        <p:scale>
          <a:sx n="63" d="100"/>
          <a:sy n="63" d="100"/>
        </p:scale>
        <p:origin x="1507" y="58"/>
      </p:cViewPr>
      <p:guideLst/>
    </p:cSldViewPr>
  </p:slideViewPr>
  <p:notesTextViewPr>
    <p:cViewPr>
      <p:scale>
        <a:sx n="3" d="2"/>
        <a:sy n="3" d="2"/>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21" Type="http://schemas.openxmlformats.org/officeDocument/2006/relationships/slide" Target="slides/slide13.xml"/><Relationship Id="rId34" Type="http://schemas.openxmlformats.org/officeDocument/2006/relationships/theme" Target="theme/theme1.xml"/><Relationship Id="rId7" Type="http://schemas.openxmlformats.org/officeDocument/2006/relationships/slideMaster" Target="slideMasters/slideMaster4.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viewProps" Target="viewProps.xml"/><Relationship Id="rId38"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presProps" Target="presProps.xml"/><Relationship Id="rId37"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notesMaster" Target="notesMasters/notesMaster1.xml"/><Relationship Id="rId36" Type="http://schemas.microsoft.com/office/2016/11/relationships/changesInfo" Target="changesInfos/changesInfo1.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tags" Target="tags/tag1.xml"/><Relationship Id="rId35" Type="http://schemas.openxmlformats.org/officeDocument/2006/relationships/tableStyles" Target="tableStyles.xml"/><Relationship Id="rId8" Type="http://schemas.openxmlformats.org/officeDocument/2006/relationships/slideMaster" Target="slideMasters/slideMaster5.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ty van 't Hul" userId="4653c68d-d0ba-468f-a333-ab3cae0556d6" providerId="ADAL" clId="{78A8286D-7CBC-4943-9E52-8C84478D8AA7}"/>
    <pc:docChg chg="undo custSel addSld delSld modSld modSection">
      <pc:chgData name="Marty van 't Hul" userId="4653c68d-d0ba-468f-a333-ab3cae0556d6" providerId="ADAL" clId="{78A8286D-7CBC-4943-9E52-8C84478D8AA7}" dt="2025-06-17T11:53:54.117" v="26"/>
      <pc:docMkLst>
        <pc:docMk/>
      </pc:docMkLst>
      <pc:sldChg chg="mod modShow">
        <pc:chgData name="Marty van 't Hul" userId="4653c68d-d0ba-468f-a333-ab3cae0556d6" providerId="ADAL" clId="{78A8286D-7CBC-4943-9E52-8C84478D8AA7}" dt="2025-06-17T11:49:49.006" v="1" actId="729"/>
        <pc:sldMkLst>
          <pc:docMk/>
          <pc:sldMk cId="1331912824" sldId="313"/>
        </pc:sldMkLst>
      </pc:sldChg>
      <pc:sldChg chg="mod modShow">
        <pc:chgData name="Marty van 't Hul" userId="4653c68d-d0ba-468f-a333-ab3cae0556d6" providerId="ADAL" clId="{78A8286D-7CBC-4943-9E52-8C84478D8AA7}" dt="2025-06-17T11:49:35.427" v="0" actId="729"/>
        <pc:sldMkLst>
          <pc:docMk/>
          <pc:sldMk cId="1677869798" sldId="355"/>
        </pc:sldMkLst>
      </pc:sldChg>
      <pc:sldChg chg="addSp modSp mod">
        <pc:chgData name="Marty van 't Hul" userId="4653c68d-d0ba-468f-a333-ab3cae0556d6" providerId="ADAL" clId="{78A8286D-7CBC-4943-9E52-8C84478D8AA7}" dt="2025-06-17T11:52:59.185" v="25" actId="20577"/>
        <pc:sldMkLst>
          <pc:docMk/>
          <pc:sldMk cId="3080556926" sldId="364"/>
        </pc:sldMkLst>
        <pc:spChg chg="mod">
          <ac:chgData name="Marty van 't Hul" userId="4653c68d-d0ba-468f-a333-ab3cae0556d6" providerId="ADAL" clId="{78A8286D-7CBC-4943-9E52-8C84478D8AA7}" dt="2025-06-17T11:50:21.173" v="3"/>
          <ac:spMkLst>
            <pc:docMk/>
            <pc:sldMk cId="3080556926" sldId="364"/>
            <ac:spMk id="6" creationId="{7E981F6E-8E86-8105-0BF6-AA50012FC65F}"/>
          </ac:spMkLst>
        </pc:spChg>
        <pc:spChg chg="mod">
          <ac:chgData name="Marty van 't Hul" userId="4653c68d-d0ba-468f-a333-ab3cae0556d6" providerId="ADAL" clId="{78A8286D-7CBC-4943-9E52-8C84478D8AA7}" dt="2025-06-17T11:50:21.173" v="3"/>
          <ac:spMkLst>
            <pc:docMk/>
            <pc:sldMk cId="3080556926" sldId="364"/>
            <ac:spMk id="9" creationId="{87C76BE5-1373-9217-0576-A1255A422067}"/>
          </ac:spMkLst>
        </pc:spChg>
        <pc:spChg chg="mod">
          <ac:chgData name="Marty van 't Hul" userId="4653c68d-d0ba-468f-a333-ab3cae0556d6" providerId="ADAL" clId="{78A8286D-7CBC-4943-9E52-8C84478D8AA7}" dt="2025-06-17T11:50:29.831" v="8" actId="20577"/>
          <ac:spMkLst>
            <pc:docMk/>
            <pc:sldMk cId="3080556926" sldId="364"/>
            <ac:spMk id="12" creationId="{0C175074-DCA2-0B72-DA74-61A874E72AE3}"/>
          </ac:spMkLst>
        </pc:spChg>
        <pc:spChg chg="add mod">
          <ac:chgData name="Marty van 't Hul" userId="4653c68d-d0ba-468f-a333-ab3cae0556d6" providerId="ADAL" clId="{78A8286D-7CBC-4943-9E52-8C84478D8AA7}" dt="2025-06-17T11:52:59.185" v="25" actId="20577"/>
          <ac:spMkLst>
            <pc:docMk/>
            <pc:sldMk cId="3080556926" sldId="364"/>
            <ac:spMk id="18" creationId="{0B485C06-01EA-86E5-CF8D-A13A9FABD133}"/>
          </ac:spMkLst>
        </pc:spChg>
        <pc:spChg chg="mod">
          <ac:chgData name="Marty van 't Hul" userId="4653c68d-d0ba-468f-a333-ab3cae0556d6" providerId="ADAL" clId="{78A8286D-7CBC-4943-9E52-8C84478D8AA7}" dt="2025-06-17T11:51:19.988" v="14" actId="1076"/>
          <ac:spMkLst>
            <pc:docMk/>
            <pc:sldMk cId="3080556926" sldId="364"/>
            <ac:spMk id="68" creationId="{ED401F13-3A34-612F-9427-1E79AA8329D4}"/>
          </ac:spMkLst>
        </pc:spChg>
        <pc:grpChg chg="add mod">
          <ac:chgData name="Marty van 't Hul" userId="4653c68d-d0ba-468f-a333-ab3cae0556d6" providerId="ADAL" clId="{78A8286D-7CBC-4943-9E52-8C84478D8AA7}" dt="2025-06-17T11:50:25.007" v="4" actId="1076"/>
          <ac:grpSpMkLst>
            <pc:docMk/>
            <pc:sldMk cId="3080556926" sldId="364"/>
            <ac:grpSpMk id="5" creationId="{EC155C3F-978E-93CC-ABE5-22F9AB6E39EF}"/>
          </ac:grpSpMkLst>
        </pc:grpChg>
        <pc:picChg chg="add mod">
          <ac:chgData name="Marty van 't Hul" userId="4653c68d-d0ba-468f-a333-ab3cae0556d6" providerId="ADAL" clId="{78A8286D-7CBC-4943-9E52-8C84478D8AA7}" dt="2025-06-17T11:51:01.351" v="10" actId="1076"/>
          <ac:picMkLst>
            <pc:docMk/>
            <pc:sldMk cId="3080556926" sldId="364"/>
            <ac:picMk id="13" creationId="{ABAB3DF4-9847-F6BD-0872-921301B374DD}"/>
          </ac:picMkLst>
        </pc:picChg>
      </pc:sldChg>
      <pc:sldChg chg="del">
        <pc:chgData name="Marty van 't Hul" userId="4653c68d-d0ba-468f-a333-ab3cae0556d6" providerId="ADAL" clId="{78A8286D-7CBC-4943-9E52-8C84478D8AA7}" dt="2025-06-17T11:50:04.083" v="2" actId="47"/>
        <pc:sldMkLst>
          <pc:docMk/>
          <pc:sldMk cId="199653511" sldId="375"/>
        </pc:sldMkLst>
      </pc:sldChg>
      <pc:sldChg chg="add">
        <pc:chgData name="Marty van 't Hul" userId="4653c68d-d0ba-468f-a333-ab3cae0556d6" providerId="ADAL" clId="{78A8286D-7CBC-4943-9E52-8C84478D8AA7}" dt="2025-06-17T11:53:54.117" v="26"/>
        <pc:sldMkLst>
          <pc:docMk/>
          <pc:sldMk cId="2015350394" sldId="377"/>
        </pc:sldMkLst>
      </pc:sldChg>
    </pc:docChg>
  </pc:docChgLst>
  <pc:docChgLst>
    <pc:chgData name="Marty van 't Hul" userId="4653c68d-d0ba-468f-a333-ab3cae0556d6" providerId="ADAL" clId="{B26E1931-6EFA-4EB8-A811-9FA19AB10648}"/>
    <pc:docChg chg="undo custSel modSld">
      <pc:chgData name="Marty van 't Hul" userId="4653c68d-d0ba-468f-a333-ab3cae0556d6" providerId="ADAL" clId="{B26E1931-6EFA-4EB8-A811-9FA19AB10648}" dt="2025-06-17T11:19:51.172" v="33" actId="478"/>
      <pc:docMkLst>
        <pc:docMk/>
      </pc:docMkLst>
      <pc:sldChg chg="modSp mod">
        <pc:chgData name="Marty van 't Hul" userId="4653c68d-d0ba-468f-a333-ab3cae0556d6" providerId="ADAL" clId="{B26E1931-6EFA-4EB8-A811-9FA19AB10648}" dt="2025-06-17T11:19:04.974" v="29" actId="20577"/>
        <pc:sldMkLst>
          <pc:docMk/>
          <pc:sldMk cId="3527906069" sldId="356"/>
        </pc:sldMkLst>
        <pc:spChg chg="mod">
          <ac:chgData name="Marty van 't Hul" userId="4653c68d-d0ba-468f-a333-ab3cae0556d6" providerId="ADAL" clId="{B26E1931-6EFA-4EB8-A811-9FA19AB10648}" dt="2025-06-17T11:19:04.974" v="29" actId="20577"/>
          <ac:spMkLst>
            <pc:docMk/>
            <pc:sldMk cId="3527906069" sldId="356"/>
            <ac:spMk id="5" creationId="{9B963008-3C8B-7697-1090-008071F75D5A}"/>
          </ac:spMkLst>
        </pc:spChg>
      </pc:sldChg>
      <pc:sldChg chg="addSp delSp modSp mod delAnim">
        <pc:chgData name="Marty van 't Hul" userId="4653c68d-d0ba-468f-a333-ab3cae0556d6" providerId="ADAL" clId="{B26E1931-6EFA-4EB8-A811-9FA19AB10648}" dt="2025-06-17T11:19:51.172" v="33" actId="478"/>
        <pc:sldMkLst>
          <pc:docMk/>
          <pc:sldMk cId="960207323" sldId="376"/>
        </pc:sldMkLst>
        <pc:spChg chg="add del mod">
          <ac:chgData name="Marty van 't Hul" userId="4653c68d-d0ba-468f-a333-ab3cae0556d6" providerId="ADAL" clId="{B26E1931-6EFA-4EB8-A811-9FA19AB10648}" dt="2025-06-17T11:19:51.172" v="33" actId="478"/>
          <ac:spMkLst>
            <pc:docMk/>
            <pc:sldMk cId="960207323" sldId="376"/>
            <ac:spMk id="5" creationId="{E2BF934E-5866-A79F-389E-447EF200C32C}"/>
          </ac:spMkLst>
        </pc:spChg>
        <pc:spChg chg="add del mod">
          <ac:chgData name="Marty van 't Hul" userId="4653c68d-d0ba-468f-a333-ab3cae0556d6" providerId="ADAL" clId="{B26E1931-6EFA-4EB8-A811-9FA19AB10648}" dt="2025-06-17T11:19:46.368" v="32" actId="478"/>
          <ac:spMkLst>
            <pc:docMk/>
            <pc:sldMk cId="960207323" sldId="376"/>
            <ac:spMk id="7" creationId="{0E10069D-F2C4-CBA5-F77F-3D23056996EA}"/>
          </ac:spMkLst>
        </pc:spChg>
        <pc:spChg chg="add del">
          <ac:chgData name="Marty van 't Hul" userId="4653c68d-d0ba-468f-a333-ab3cae0556d6" providerId="ADAL" clId="{B26E1931-6EFA-4EB8-A811-9FA19AB10648}" dt="2025-06-17T11:19:46.368" v="32" actId="478"/>
          <ac:spMkLst>
            <pc:docMk/>
            <pc:sldMk cId="960207323" sldId="376"/>
            <ac:spMk id="20" creationId="{07079E9F-2E72-EB07-A0FA-8E82CD0A6718}"/>
          </ac:spMkLst>
        </pc:spChg>
        <pc:picChg chg="del">
          <ac:chgData name="Marty van 't Hul" userId="4653c68d-d0ba-468f-a333-ab3cae0556d6" providerId="ADAL" clId="{B26E1931-6EFA-4EB8-A811-9FA19AB10648}" dt="2025-06-17T11:19:41.606" v="30" actId="478"/>
          <ac:picMkLst>
            <pc:docMk/>
            <pc:sldMk cId="960207323" sldId="376"/>
            <ac:picMk id="30" creationId="{CEC2939F-ED63-74DA-653F-3D61606703E7}"/>
          </ac:picMkLst>
        </pc:picChg>
      </pc:sldChg>
    </pc:docChg>
  </pc:docChgLst>
  <pc:docChgLst>
    <pc:chgData name="Marty van 't Hul" userId="4653c68d-d0ba-468f-a333-ab3cae0556d6" providerId="ADAL" clId="{C7C5F7EE-3435-4E71-B226-C92401DCDF53}"/>
    <pc:docChg chg="addSld delSld modSld modSection">
      <pc:chgData name="Marty van 't Hul" userId="4653c68d-d0ba-468f-a333-ab3cae0556d6" providerId="ADAL" clId="{C7C5F7EE-3435-4E71-B226-C92401DCDF53}" dt="2025-05-12T14:49:46.378" v="4" actId="47"/>
      <pc:docMkLst>
        <pc:docMk/>
      </pc:docMkLst>
      <pc:sldChg chg="del">
        <pc:chgData name="Marty van 't Hul" userId="4653c68d-d0ba-468f-a333-ab3cae0556d6" providerId="ADAL" clId="{C7C5F7EE-3435-4E71-B226-C92401DCDF53}" dt="2025-05-12T14:49:46.378" v="4" actId="47"/>
        <pc:sldMkLst>
          <pc:docMk/>
          <pc:sldMk cId="4071691803" sldId="317"/>
        </pc:sldMkLst>
      </pc:sldChg>
      <pc:sldChg chg="modSp">
        <pc:chgData name="Marty van 't Hul" userId="4653c68d-d0ba-468f-a333-ab3cae0556d6" providerId="ADAL" clId="{C7C5F7EE-3435-4E71-B226-C92401DCDF53}" dt="2025-05-02T07:37:50.595" v="0" actId="20577"/>
        <pc:sldMkLst>
          <pc:docMk/>
          <pc:sldMk cId="1482044591" sldId="354"/>
        </pc:sldMkLst>
        <pc:spChg chg="mod">
          <ac:chgData name="Marty van 't Hul" userId="4653c68d-d0ba-468f-a333-ab3cae0556d6" providerId="ADAL" clId="{C7C5F7EE-3435-4E71-B226-C92401DCDF53}" dt="2025-05-02T07:37:50.595" v="0" actId="20577"/>
          <ac:spMkLst>
            <pc:docMk/>
            <pc:sldMk cId="1482044591" sldId="354"/>
            <ac:spMk id="40" creationId="{D71CF0A8-0083-3EC6-C01D-FE81A48CACBA}"/>
          </ac:spMkLst>
        </pc:spChg>
      </pc:sldChg>
      <pc:sldChg chg="del">
        <pc:chgData name="Marty van 't Hul" userId="4653c68d-d0ba-468f-a333-ab3cae0556d6" providerId="ADAL" clId="{C7C5F7EE-3435-4E71-B226-C92401DCDF53}" dt="2025-05-12T14:49:31.947" v="2" actId="47"/>
        <pc:sldMkLst>
          <pc:docMk/>
          <pc:sldMk cId="1920993503" sldId="365"/>
        </pc:sldMkLst>
      </pc:sldChg>
      <pc:sldChg chg="add">
        <pc:chgData name="Marty van 't Hul" userId="4653c68d-d0ba-468f-a333-ab3cae0556d6" providerId="ADAL" clId="{C7C5F7EE-3435-4E71-B226-C92401DCDF53}" dt="2025-05-12T14:49:29.968" v="1"/>
        <pc:sldMkLst>
          <pc:docMk/>
          <pc:sldMk cId="199653511" sldId="375"/>
        </pc:sldMkLst>
      </pc:sldChg>
      <pc:sldChg chg="add">
        <pc:chgData name="Marty van 't Hul" userId="4653c68d-d0ba-468f-a333-ab3cae0556d6" providerId="ADAL" clId="{C7C5F7EE-3435-4E71-B226-C92401DCDF53}" dt="2025-05-12T14:49:44.538" v="3"/>
        <pc:sldMkLst>
          <pc:docMk/>
          <pc:sldMk cId="960207323" sldId="376"/>
        </pc:sldMkLst>
      </pc:sldChg>
      <pc:sldMasterChg chg="delSldLayout">
        <pc:chgData name="Marty van 't Hul" userId="4653c68d-d0ba-468f-a333-ab3cae0556d6" providerId="ADAL" clId="{C7C5F7EE-3435-4E71-B226-C92401DCDF53}" dt="2025-05-12T14:49:31.947" v="2" actId="47"/>
        <pc:sldMasterMkLst>
          <pc:docMk/>
          <pc:sldMasterMk cId="474339172" sldId="2147483732"/>
        </pc:sldMasterMkLst>
        <pc:sldLayoutChg chg="del">
          <pc:chgData name="Marty van 't Hul" userId="4653c68d-d0ba-468f-a333-ab3cae0556d6" providerId="ADAL" clId="{C7C5F7EE-3435-4E71-B226-C92401DCDF53}" dt="2025-05-12T14:49:31.947" v="2" actId="47"/>
          <pc:sldLayoutMkLst>
            <pc:docMk/>
            <pc:sldMasterMk cId="474339172" sldId="2147483732"/>
            <pc:sldLayoutMk cId="2387738679" sldId="2147483752"/>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a:extLst>
              <a:ext uri="{FF2B5EF4-FFF2-40B4-BE49-F238E27FC236}">
                <a16:creationId xmlns:a16="http://schemas.microsoft.com/office/drawing/2014/main" id="{3B44D9DC-BFDE-70DB-37D2-5120EDE7C954}"/>
              </a:ext>
            </a:extLst>
          </p:cNvPr>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a:extLst>
              <a:ext uri="{FF2B5EF4-FFF2-40B4-BE49-F238E27FC236}">
                <a16:creationId xmlns:a16="http://schemas.microsoft.com/office/drawing/2014/main" id="{4BC32AC8-ADEA-5A24-D08F-B9E583A640C5}"/>
              </a:ext>
            </a:extLst>
          </p:cNvPr>
          <p:cNvSpPr>
            <a:spLocks noGrp="1"/>
          </p:cNvSpPr>
          <p:nvPr>
            <p:ph type="dt" sz="quarter" idx="1"/>
          </p:nvPr>
        </p:nvSpPr>
        <p:spPr>
          <a:xfrm>
            <a:off x="3850443" y="0"/>
            <a:ext cx="2945659" cy="498056"/>
          </a:xfrm>
          <a:prstGeom prst="rect">
            <a:avLst/>
          </a:prstGeom>
        </p:spPr>
        <p:txBody>
          <a:bodyPr vert="horz" lIns="91440" tIns="45720" rIns="91440" bIns="45720" rtlCol="0"/>
          <a:lstStyle>
            <a:lvl1pPr algn="r">
              <a:defRPr sz="1200"/>
            </a:lvl1pPr>
          </a:lstStyle>
          <a:p>
            <a:fld id="{B0CD8170-AF3A-49D5-80D5-9AA599CA2B5A}" type="datetimeFigureOut">
              <a:rPr lang="nl-NL" smtClean="0"/>
              <a:t>24-6-2025</a:t>
            </a:fld>
            <a:endParaRPr lang="nl-NL"/>
          </a:p>
        </p:txBody>
      </p:sp>
      <p:sp>
        <p:nvSpPr>
          <p:cNvPr id="4" name="Tijdelijke aanduiding voor voettekst 3">
            <a:extLst>
              <a:ext uri="{FF2B5EF4-FFF2-40B4-BE49-F238E27FC236}">
                <a16:creationId xmlns:a16="http://schemas.microsoft.com/office/drawing/2014/main" id="{D5ACE027-8153-01D4-6B6E-5EA19C4B0A35}"/>
              </a:ext>
            </a:extLst>
          </p:cNvPr>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endParaRPr lang="nl-NL"/>
          </a:p>
        </p:txBody>
      </p:sp>
      <p:sp>
        <p:nvSpPr>
          <p:cNvPr id="5" name="Tijdelijke aanduiding voor dianummer 4">
            <a:extLst>
              <a:ext uri="{FF2B5EF4-FFF2-40B4-BE49-F238E27FC236}">
                <a16:creationId xmlns:a16="http://schemas.microsoft.com/office/drawing/2014/main" id="{CDF9D566-75C9-E730-A0C7-1E8C58EE84DF}"/>
              </a:ext>
            </a:extLst>
          </p:cNvPr>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fld id="{C34C578E-C328-47E2-9A85-9D93F4DE8D54}" type="slidenum">
              <a:rPr lang="nl-NL" smtClean="0"/>
              <a:t>‹nr.›</a:t>
            </a:fld>
            <a:endParaRPr lang="nl-NL"/>
          </a:p>
        </p:txBody>
      </p:sp>
    </p:spTree>
    <p:extLst>
      <p:ext uri="{BB962C8B-B14F-4D97-AF65-F5344CB8AC3E}">
        <p14:creationId xmlns:p14="http://schemas.microsoft.com/office/powerpoint/2010/main" val="764169539"/>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27" userDrawn="1">
          <p15:clr>
            <a:srgbClr val="F26B43"/>
          </p15:clr>
        </p15:guide>
        <p15:guide id="2" pos="2141"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14790A07-196B-4F4B-8E8C-301FB387CBE5}" type="datetimeFigureOut">
              <a:rPr lang="nl-NL" smtClean="0"/>
              <a:t>24-6-2025</a:t>
            </a:fld>
            <a:endParaRPr lang="nl-NL"/>
          </a:p>
        </p:txBody>
      </p:sp>
      <p:sp>
        <p:nvSpPr>
          <p:cNvPr id="4" name="Tijdelijke aanduiding voor dia-afbeelding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nl-NL"/>
          </a:p>
        </p:txBody>
      </p:sp>
      <p:sp>
        <p:nvSpPr>
          <p:cNvPr id="5" name="Tijdelijke aanduiding voor notities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p>
        </p:txBody>
      </p:sp>
      <p:sp>
        <p:nvSpPr>
          <p:cNvPr id="6" name="Tijdelijke aanduiding voor voettekst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nl-NL"/>
          </a:p>
        </p:txBody>
      </p:sp>
      <p:sp>
        <p:nvSpPr>
          <p:cNvPr id="7" name="Tijdelijke aanduiding voor dianumm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48C176B4-2F3E-4542-A88B-B482618D0CAA}" type="slidenum">
              <a:rPr lang="nl-NL" smtClean="0"/>
              <a:t>‹nr.›</a:t>
            </a:fld>
            <a:endParaRPr lang="nl-NL"/>
          </a:p>
        </p:txBody>
      </p:sp>
    </p:spTree>
    <p:extLst>
      <p:ext uri="{BB962C8B-B14F-4D97-AF65-F5344CB8AC3E}">
        <p14:creationId xmlns:p14="http://schemas.microsoft.com/office/powerpoint/2010/main" val="40177926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1</a:t>
            </a:fld>
            <a:endParaRPr lang="nl-NL"/>
          </a:p>
        </p:txBody>
      </p:sp>
    </p:spTree>
    <p:extLst>
      <p:ext uri="{BB962C8B-B14F-4D97-AF65-F5344CB8AC3E}">
        <p14:creationId xmlns:p14="http://schemas.microsoft.com/office/powerpoint/2010/main" val="401183692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C176B4-2F3E-4542-A88B-B482618D0CAA}"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15119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Neem de looptijd die het beste bij u past. Kijk hierbij wat het beste aansluit bij de </a:t>
            </a:r>
            <a:r>
              <a:rPr lang="nl-NL" b="1" dirty="0"/>
              <a:t>opleiding van uw kind. </a:t>
            </a:r>
            <a:r>
              <a:rPr lang="nl-NL" dirty="0"/>
              <a:t>Houd er rekening mee dat we een </a:t>
            </a:r>
            <a:r>
              <a:rPr lang="nl-NL" b="1" dirty="0"/>
              <a:t>laptop maximaal 5 jaar van service </a:t>
            </a:r>
            <a:r>
              <a:rPr lang="nl-NL" dirty="0"/>
              <a:t>kunnen voorzien. Aan het einde van de </a:t>
            </a:r>
            <a:r>
              <a:rPr lang="nl-NL" b="1" dirty="0"/>
              <a:t>looptijd nemen we altijd contact met u op met de mogelijkheden op dat moment</a:t>
            </a:r>
            <a:r>
              <a:rPr lang="nl-NL" dirty="0"/>
              <a:t>. Het kan zijn dat we </a:t>
            </a:r>
            <a:r>
              <a:rPr lang="nl-NL" b="1" dirty="0"/>
              <a:t>service nog een jaar kunnen verlengen</a:t>
            </a:r>
            <a:r>
              <a:rPr lang="nl-NL" dirty="0"/>
              <a:t>, maar u kunt er ook voor kiezen om een </a:t>
            </a:r>
            <a:r>
              <a:rPr lang="nl-NL" b="1" dirty="0"/>
              <a:t>nieuwe laptop aan te schaffen</a:t>
            </a:r>
            <a:r>
              <a:rPr lang="nl-NL" dirty="0"/>
              <a:t>, alvast een </a:t>
            </a:r>
            <a:r>
              <a:rPr lang="nl-NL" b="1" dirty="0"/>
              <a:t>nieuwe te kopen of huren voor het hoger onderwijs</a:t>
            </a:r>
            <a:r>
              <a:rPr lang="nl-NL" dirty="0"/>
              <a:t>, of dat u voor een tijdelijke oplossing kiest: een </a:t>
            </a:r>
            <a:r>
              <a:rPr lang="nl-NL" b="1" dirty="0"/>
              <a:t>goede tweedehands laptop voor 1 of 2 jaar</a:t>
            </a:r>
            <a:r>
              <a:rPr lang="nl-NL" dirty="0"/>
              <a:t>.</a:t>
            </a:r>
          </a:p>
        </p:txBody>
      </p:sp>
      <p:sp>
        <p:nvSpPr>
          <p:cNvPr id="4" name="Tijdelijke aanduiding voor dia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C176B4-2F3E-4542-A88B-B482618D0CAA}"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06462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Hoe kunt u bestellen? Heel makkelijk!</a:t>
            </a:r>
            <a:r>
              <a:rPr lang="nl-NL" b="1" dirty="0"/>
              <a:t> U krijgt een bestelcode van school. </a:t>
            </a:r>
            <a:r>
              <a:rPr lang="nl-NL" dirty="0"/>
              <a:t>We maken namelijk voor iedere school een persoonlijke webshop. Hier kunt u alle informatie nog eens teruglezen en ziet u </a:t>
            </a:r>
            <a:r>
              <a:rPr lang="nl-NL" b="1" dirty="0"/>
              <a:t>welke laptops wij samen met school hebben uitgekozen</a:t>
            </a:r>
            <a:r>
              <a:rPr lang="nl-NL" dirty="0"/>
              <a:t>.</a:t>
            </a:r>
          </a:p>
          <a:p>
            <a:endParaRPr lang="nl-NL" dirty="0"/>
          </a:p>
          <a:p>
            <a:r>
              <a:rPr lang="nl-NL" b="1" dirty="0"/>
              <a:t>Als u wilt bestellen doe dat dan alstublieft voor 31 juli. </a:t>
            </a:r>
            <a:r>
              <a:rPr lang="nl-NL" dirty="0"/>
              <a:t>We produceren het liefst zoveel mogelijk laptops tegelijkertijd, omdat wij </a:t>
            </a:r>
            <a:r>
              <a:rPr lang="nl-NL" b="1" dirty="0"/>
              <a:t>aan het begin van het schooljaar zelf de laptops komen uitleveren </a:t>
            </a:r>
            <a:r>
              <a:rPr lang="nl-NL" dirty="0"/>
              <a:t>op school. Als u na 31 juli bestelt, dan wordt het voor ons heel lastig om de laptop </a:t>
            </a:r>
            <a:r>
              <a:rPr lang="nl-NL" b="1" dirty="0"/>
              <a:t>op tijd klaar te hebben</a:t>
            </a:r>
            <a:r>
              <a:rPr lang="nl-NL" dirty="0"/>
              <a:t> om aan het begin van het schooljaar uitgeleverd te worden. Daarnaast garanderen de fabrikanten tot 31 juli de prijzen, de prijzen zouden dus eventueel daarna nog gewijzigd kunnen worden. </a:t>
            </a:r>
          </a:p>
        </p:txBody>
      </p:sp>
      <p:sp>
        <p:nvSpPr>
          <p:cNvPr id="4" name="Tijdelijke aanduiding voor dia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C176B4-2F3E-4542-A88B-B482618D0CAA}"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343003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Dus samenvattend: u krijgt vandaag/morgen/binnenkort de bestelcode via school. Met deze code kunt u in de gepersonaliseerde webshop van school uw bestelling plaatsen. U gaat vervolgens lekker genieten van de vakantieperiode, terwijl wij alle laptop klaarmaken voor het nieuwe schooljaar. Aan het begin van het schooljaar leveren wij de laptops persoonlijk uit aan alle leerlingen op school. </a:t>
            </a:r>
          </a:p>
          <a:p>
            <a:endParaRPr lang="nl-NL" dirty="0"/>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14</a:t>
            </a:fld>
            <a:endParaRPr lang="nl-NL"/>
          </a:p>
        </p:txBody>
      </p:sp>
    </p:spTree>
    <p:extLst>
      <p:ext uri="{BB962C8B-B14F-4D97-AF65-F5344CB8AC3E}">
        <p14:creationId xmlns:p14="http://schemas.microsoft.com/office/powerpoint/2010/main" val="33133093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15</a:t>
            </a:fld>
            <a:endParaRPr lang="nl-NL"/>
          </a:p>
        </p:txBody>
      </p:sp>
    </p:spTree>
    <p:extLst>
      <p:ext uri="{BB962C8B-B14F-4D97-AF65-F5344CB8AC3E}">
        <p14:creationId xmlns:p14="http://schemas.microsoft.com/office/powerpoint/2010/main" val="36209466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C176B4-2F3E-4542-A88B-B482618D0CAA}"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67341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2D5B573-B5AD-4BE8-9620-2D036B9E7E59}"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72902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2</a:t>
            </a:fld>
            <a:endParaRPr lang="nl-NL"/>
          </a:p>
        </p:txBody>
      </p:sp>
    </p:spTree>
    <p:extLst>
      <p:ext uri="{BB962C8B-B14F-4D97-AF65-F5344CB8AC3E}">
        <p14:creationId xmlns:p14="http://schemas.microsoft.com/office/powerpoint/2010/main" val="34688573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171450" indent="-171450">
              <a:buFontTx/>
              <a:buChar char="-"/>
            </a:pPr>
            <a:r>
              <a:rPr lang="nl-NL" dirty="0"/>
              <a:t>Vandaag de dag doen we </a:t>
            </a:r>
            <a:r>
              <a:rPr lang="nl-NL" b="1" dirty="0"/>
              <a:t>nog steeds niets anders dan laptops voor leerlingen in de klas.</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nl-NL" dirty="0"/>
              <a:t>En doen we dat inmiddels door heel Nederland en meer bij de helft van alle middelbare scholen, En met een rapportcijfer 9 van onze ouders doen we dat goed en met veel plezier.</a:t>
            </a:r>
          </a:p>
          <a:p>
            <a:pPr marL="171450" indent="-171450">
              <a:buFontTx/>
              <a:buChar char="-"/>
            </a:pPr>
            <a:r>
              <a:rPr lang="nl-NL" dirty="0"/>
              <a:t>We hebben ons hoofdkantoor in Den Bosch en hebben meerdere service punten door heel het land.</a:t>
            </a:r>
          </a:p>
          <a:p>
            <a:pPr marL="171450" indent="-171450">
              <a:buFontTx/>
              <a:buChar char="-"/>
            </a:pPr>
            <a:endParaRPr lang="nl-NL" dirty="0"/>
          </a:p>
          <a:p>
            <a:pPr marL="171450" indent="-171450">
              <a:buFontTx/>
              <a:buChar char="-"/>
            </a:pPr>
            <a:endParaRPr lang="nl-NL" dirty="0"/>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3</a:t>
            </a:fld>
            <a:endParaRPr lang="nl-NL"/>
          </a:p>
        </p:txBody>
      </p:sp>
    </p:spTree>
    <p:extLst>
      <p:ext uri="{BB962C8B-B14F-4D97-AF65-F5344CB8AC3E}">
        <p14:creationId xmlns:p14="http://schemas.microsoft.com/office/powerpoint/2010/main" val="41824630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Uit die gesprekken met ouders en scholen is ons Easy4u abonnement voort gekomen</a:t>
            </a:r>
            <a:r>
              <a:rPr lang="nl-NL" b="1" dirty="0"/>
              <a:t>: 1 abonnement waar gemak en zekerheid </a:t>
            </a:r>
            <a:r>
              <a:rPr lang="nl-NL" dirty="0"/>
              <a:t>voorop staat en waar we rekening houden met het </a:t>
            </a:r>
            <a:r>
              <a:rPr lang="nl-NL" b="1" dirty="0"/>
              <a:t>gebruik van uw kind.</a:t>
            </a:r>
          </a:p>
          <a:p>
            <a:r>
              <a:rPr lang="nl-NL" dirty="0"/>
              <a:t>Het abonnement bestaat uit 4 componenten, deze neem ik 1 voor 1 even kort met u door.</a:t>
            </a:r>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5</a:t>
            </a:fld>
            <a:endParaRPr lang="nl-NL"/>
          </a:p>
        </p:txBody>
      </p:sp>
    </p:spTree>
    <p:extLst>
      <p:ext uri="{BB962C8B-B14F-4D97-AF65-F5344CB8AC3E}">
        <p14:creationId xmlns:p14="http://schemas.microsoft.com/office/powerpoint/2010/main" val="37512300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6</a:t>
            </a:fld>
            <a:endParaRPr lang="nl-NL"/>
          </a:p>
        </p:txBody>
      </p:sp>
    </p:spTree>
    <p:extLst>
      <p:ext uri="{BB962C8B-B14F-4D97-AF65-F5344CB8AC3E}">
        <p14:creationId xmlns:p14="http://schemas.microsoft.com/office/powerpoint/2010/main" val="2350353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Maar we gaan nog veel verder dan alleen dat. Zo helpt de juiste Wifi kaart de hele klas sneller vooruit en gaat een batterij de hele schooldag mee zodat er geen oplader mee in de rugzak of handtas hoeft. Die zit al vol genoeg ;)</a:t>
            </a:r>
          </a:p>
          <a:p>
            <a:endParaRPr lang="nl-NL" dirty="0"/>
          </a:p>
          <a:p>
            <a:r>
              <a:rPr lang="nl-NL" dirty="0"/>
              <a:t>Kortom: dit is </a:t>
            </a:r>
            <a:r>
              <a:rPr lang="nl-NL" b="1" dirty="0"/>
              <a:t>niet zo maar een laptop</a:t>
            </a:r>
            <a:r>
              <a:rPr lang="nl-NL" dirty="0"/>
              <a:t>, maar eentje precies afgestemd op het gebruik</a:t>
            </a:r>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7</a:t>
            </a:fld>
            <a:endParaRPr lang="nl-NL"/>
          </a:p>
        </p:txBody>
      </p:sp>
    </p:spTree>
    <p:extLst>
      <p:ext uri="{BB962C8B-B14F-4D97-AF65-F5344CB8AC3E}">
        <p14:creationId xmlns:p14="http://schemas.microsoft.com/office/powerpoint/2010/main" val="36259480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Vooral vanuit de ouders kwam vaak de vraag wat er met de </a:t>
            </a:r>
            <a:r>
              <a:rPr lang="nl-NL" b="1" dirty="0"/>
              <a:t>software</a:t>
            </a:r>
            <a:r>
              <a:rPr lang="nl-NL" dirty="0"/>
              <a:t> moest gebeuren.</a:t>
            </a:r>
          </a:p>
          <a:p>
            <a:r>
              <a:rPr lang="nl-NL" dirty="0"/>
              <a:t>Hier hoeft u zich geen zorgen over te maken: de laptops wordt </a:t>
            </a:r>
            <a:r>
              <a:rPr lang="nl-NL" b="1" dirty="0"/>
              <a:t>gebruiksklaar afgeleverd met een goede beveiliging</a:t>
            </a:r>
            <a:r>
              <a:rPr lang="nl-NL" dirty="0"/>
              <a:t>.</a:t>
            </a:r>
          </a:p>
          <a:p>
            <a:r>
              <a:rPr lang="nl-NL" dirty="0"/>
              <a:t>En wordt de laptop traag of heeft het problemen kan er op school altijd de nieuwste updates op gezet worden.</a:t>
            </a:r>
          </a:p>
          <a:p>
            <a:r>
              <a:rPr lang="nl-NL" b="1" dirty="0"/>
              <a:t>Let op dat uw kind niets lokaal opslaat</a:t>
            </a:r>
            <a:r>
              <a:rPr lang="nl-NL" dirty="0"/>
              <a:t>. De school zal helpen om het werk veilig op te slaan in de </a:t>
            </a:r>
            <a:r>
              <a:rPr lang="nl-NL" dirty="0" err="1"/>
              <a:t>cloud</a:t>
            </a:r>
            <a:r>
              <a:rPr lang="nl-NL" dirty="0"/>
              <a:t>, maar zelf gedownloade software wordt verwijderd. Misschien bent u er alleen maar blij mee, maar het is wel heel goed om te weten.</a:t>
            </a:r>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8</a:t>
            </a:fld>
            <a:endParaRPr lang="nl-NL"/>
          </a:p>
        </p:txBody>
      </p:sp>
    </p:spTree>
    <p:extLst>
      <p:ext uri="{BB962C8B-B14F-4D97-AF65-F5344CB8AC3E}">
        <p14:creationId xmlns:p14="http://schemas.microsoft.com/office/powerpoint/2010/main" val="52828820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We hadden het natuurlijk zojuist over </a:t>
            </a:r>
            <a:r>
              <a:rPr lang="nl-NL" b="1" dirty="0"/>
              <a:t>superstevige laptops</a:t>
            </a:r>
            <a:r>
              <a:rPr lang="nl-NL" dirty="0"/>
              <a:t>. Dat kan niet stuk gaan hoor ik u zeggen. Nou zeker wel! Door de kinderkopjes als ze van de fiets vallen, door de rugzak die op de grond wordt gegooid of gewoon omdat de laptops als doelpaal of als bowlingbaan worden gebruikt.</a:t>
            </a:r>
          </a:p>
          <a:p>
            <a:r>
              <a:rPr lang="nl-NL" dirty="0"/>
              <a:t>Uw kind kan met de </a:t>
            </a:r>
            <a:r>
              <a:rPr lang="nl-NL" b="1" dirty="0"/>
              <a:t>kapotte laptop naar het servicepunt op school</a:t>
            </a:r>
            <a:r>
              <a:rPr lang="nl-NL" dirty="0"/>
              <a:t>. Als ze het daar niet direct kunnen verhelpen, maken ze een ticket aan en krijgt uw kind een leenlaptop mee, zodat ze terug de klas in kunnen. Zo hoeven ze bijna niks van de les te missen. En kunnen ze ook niet met een smoesje naar huis ;) </a:t>
            </a:r>
          </a:p>
          <a:p>
            <a:r>
              <a:rPr lang="nl-NL" dirty="0"/>
              <a:t>Wij zullen de laptop ophalen, goed nakijken en repareren in een van onze servicepunten, en brengen de laptop weer terug naar school. U krijgt een berichtje wanneer de laptop weer opgehaald kan worden.</a:t>
            </a:r>
          </a:p>
          <a:p>
            <a:r>
              <a:rPr lang="nl-NL" dirty="0"/>
              <a:t>Zo heeft u er geen omkijken naar, en kan de leerling altijd door met het onderwijs.</a:t>
            </a:r>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9</a:t>
            </a:fld>
            <a:endParaRPr lang="nl-NL"/>
          </a:p>
        </p:txBody>
      </p:sp>
    </p:spTree>
    <p:extLst>
      <p:ext uri="{BB962C8B-B14F-4D97-AF65-F5344CB8AC3E}">
        <p14:creationId xmlns:p14="http://schemas.microsoft.com/office/powerpoint/2010/main" val="12177975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Het laatste belangrijke onderdeel van het Eassy4u pakket is de schade- en diefstaldekking. Door </a:t>
            </a:r>
            <a:r>
              <a:rPr lang="nl-NL" b="1" dirty="0"/>
              <a:t>deze verzekering </a:t>
            </a:r>
            <a:r>
              <a:rPr lang="nl-NL" dirty="0"/>
              <a:t>heeft u met een </a:t>
            </a:r>
            <a:r>
              <a:rPr lang="nl-NL" b="1" dirty="0"/>
              <a:t>beperkt eigen risico </a:t>
            </a:r>
            <a:r>
              <a:rPr lang="nl-NL" dirty="0"/>
              <a:t>geen zorgen als er een keer een schade ontstaat.</a:t>
            </a:r>
          </a:p>
          <a:p>
            <a:r>
              <a:rPr lang="nl-NL" dirty="0"/>
              <a:t>Ook is de laptop verzekerd tegen diefstal. Let op dat er braakschade moet zijn bij diefstal. </a:t>
            </a:r>
            <a:r>
              <a:rPr lang="nl-NL" b="1" dirty="0"/>
              <a:t>In de gymzaal is het voor de verzekering gewoon verlies! </a:t>
            </a:r>
            <a:r>
              <a:rPr lang="nl-NL" dirty="0"/>
              <a:t>Laat de laptop dus altijd in de </a:t>
            </a:r>
            <a:r>
              <a:rPr lang="nl-NL" b="1" dirty="0"/>
              <a:t>kluisjes. </a:t>
            </a:r>
            <a:r>
              <a:rPr lang="nl-NL" dirty="0"/>
              <a:t>De prachtige </a:t>
            </a:r>
            <a:r>
              <a:rPr lang="nl-NL" b="1" dirty="0"/>
              <a:t>blauwe hoes moet er officieel dus ook omheen zitten van de verzekering</a:t>
            </a:r>
            <a:r>
              <a:rPr lang="nl-NL" dirty="0"/>
              <a:t>. De hoes is overigens gemaakt van gerecycled plastic uit de oceaan; die heeft dus al de nodige waterschade gehad ;)</a:t>
            </a:r>
          </a:p>
        </p:txBody>
      </p:sp>
      <p:sp>
        <p:nvSpPr>
          <p:cNvPr id="4" name="Tijdelijke aanduiding voor dianummer 3"/>
          <p:cNvSpPr>
            <a:spLocks noGrp="1"/>
          </p:cNvSpPr>
          <p:nvPr>
            <p:ph type="sldNum" sz="quarter" idx="5"/>
          </p:nvPr>
        </p:nvSpPr>
        <p:spPr/>
        <p:txBody>
          <a:bodyPr/>
          <a:lstStyle/>
          <a:p>
            <a:fld id="{48C176B4-2F3E-4542-A88B-B482618D0CAA}" type="slidenum">
              <a:rPr lang="nl-NL" smtClean="0"/>
              <a:t>10</a:t>
            </a:fld>
            <a:endParaRPr lang="nl-NL"/>
          </a:p>
        </p:txBody>
      </p:sp>
    </p:spTree>
    <p:extLst>
      <p:ext uri="{BB962C8B-B14F-4D97-AF65-F5344CB8AC3E}">
        <p14:creationId xmlns:p14="http://schemas.microsoft.com/office/powerpoint/2010/main" val="294258852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6.png"/></Relationships>
</file>

<file path=ppt/slideLayouts/_rels/slideLayout100.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svg"/><Relationship Id="rId7" Type="http://schemas.openxmlformats.org/officeDocument/2006/relationships/image" Target="../media/image22.svg"/><Relationship Id="rId2" Type="http://schemas.openxmlformats.org/officeDocument/2006/relationships/image" Target="../media/image1.png"/><Relationship Id="rId1" Type="http://schemas.openxmlformats.org/officeDocument/2006/relationships/slideMaster" Target="../slideMasters/slideMaster5.xml"/><Relationship Id="rId6" Type="http://schemas.openxmlformats.org/officeDocument/2006/relationships/image" Target="../media/image21.png"/><Relationship Id="rId11" Type="http://schemas.microsoft.com/office/2007/relationships/hdphoto" Target="../media/hdphoto1.wdp"/><Relationship Id="rId5" Type="http://schemas.openxmlformats.org/officeDocument/2006/relationships/image" Target="../media/image20.svg"/><Relationship Id="rId10" Type="http://schemas.openxmlformats.org/officeDocument/2006/relationships/image" Target="../media/image6.png"/><Relationship Id="rId4" Type="http://schemas.openxmlformats.org/officeDocument/2006/relationships/image" Target="../media/image19.png"/><Relationship Id="rId9" Type="http://schemas.openxmlformats.org/officeDocument/2006/relationships/image" Target="../media/image24.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microsoft.com/office/2007/relationships/hdphoto" Target="../media/hdphoto1.wdp"/><Relationship Id="rId4" Type="http://schemas.openxmlformats.org/officeDocument/2006/relationships/image" Target="../media/image6.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15.png"/><Relationship Id="rId13" Type="http://schemas.microsoft.com/office/2007/relationships/hdphoto" Target="../media/hdphoto1.wdp"/><Relationship Id="rId3" Type="http://schemas.openxmlformats.org/officeDocument/2006/relationships/image" Target="../media/image2.svg"/><Relationship Id="rId7" Type="http://schemas.openxmlformats.org/officeDocument/2006/relationships/image" Target="../media/image14.svg"/><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3.png"/><Relationship Id="rId11" Type="http://schemas.openxmlformats.org/officeDocument/2006/relationships/image" Target="../media/image18.svg"/><Relationship Id="rId5" Type="http://schemas.openxmlformats.org/officeDocument/2006/relationships/image" Target="../media/image12.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sv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6.png"/></Relationships>
</file>

<file path=ppt/slideLayouts/_rels/slideLayout20.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svg"/><Relationship Id="rId7" Type="http://schemas.openxmlformats.org/officeDocument/2006/relationships/image" Target="../media/image22.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1.png"/><Relationship Id="rId11" Type="http://schemas.microsoft.com/office/2007/relationships/hdphoto" Target="../media/hdphoto1.wdp"/><Relationship Id="rId5" Type="http://schemas.openxmlformats.org/officeDocument/2006/relationships/image" Target="../media/image20.svg"/><Relationship Id="rId10" Type="http://schemas.openxmlformats.org/officeDocument/2006/relationships/image" Target="../media/image6.png"/><Relationship Id="rId4" Type="http://schemas.openxmlformats.org/officeDocument/2006/relationships/image" Target="../media/image19.png"/><Relationship Id="rId9" Type="http://schemas.openxmlformats.org/officeDocument/2006/relationships/image" Target="../media/image24.pn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 Id="rId5" Type="http://schemas.microsoft.com/office/2007/relationships/hdphoto" Target="../media/hdphoto1.wdp"/><Relationship Id="rId4" Type="http://schemas.openxmlformats.org/officeDocument/2006/relationships/image" Target="../media/image6.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 Id="rId5" Type="http://schemas.microsoft.com/office/2007/relationships/hdphoto" Target="../media/hdphoto1.wdp"/><Relationship Id="rId4" Type="http://schemas.openxmlformats.org/officeDocument/2006/relationships/image" Target="../media/image6.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microsoft.com/office/2007/relationships/hdphoto" Target="../media/hdphoto1.wdp"/><Relationship Id="rId4" Type="http://schemas.openxmlformats.org/officeDocument/2006/relationships/image" Target="../media/image6.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microsoft.com/office/2007/relationships/hdphoto" Target="../media/hdphoto1.wdp"/><Relationship Id="rId4" Type="http://schemas.openxmlformats.org/officeDocument/2006/relationships/image" Target="../media/image6.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microsoft.com/office/2007/relationships/hdphoto" Target="../media/hdphoto1.wdp"/><Relationship Id="rId4" Type="http://schemas.openxmlformats.org/officeDocument/2006/relationships/image" Target="../media/image6.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 Id="rId5" Type="http://schemas.microsoft.com/office/2007/relationships/hdphoto" Target="../media/hdphoto1.wdp"/><Relationship Id="rId4" Type="http://schemas.openxmlformats.org/officeDocument/2006/relationships/image" Target="../media/image6.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 Id="rId5" Type="http://schemas.microsoft.com/office/2007/relationships/hdphoto" Target="../media/hdphoto1.wdp"/><Relationship Id="rId4" Type="http://schemas.openxmlformats.org/officeDocument/2006/relationships/image" Target="../media/image6.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6.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9.png"/><Relationship Id="rId5" Type="http://schemas.microsoft.com/office/2007/relationships/hdphoto" Target="../media/hdphoto1.wdp"/><Relationship Id="rId4" Type="http://schemas.openxmlformats.org/officeDocument/2006/relationships/image" Target="../media/image6.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8" Type="http://schemas.openxmlformats.org/officeDocument/2006/relationships/image" Target="../media/image15.png"/><Relationship Id="rId13" Type="http://schemas.microsoft.com/office/2007/relationships/hdphoto" Target="../media/hdphoto1.wdp"/><Relationship Id="rId3" Type="http://schemas.openxmlformats.org/officeDocument/2006/relationships/image" Target="../media/image2.svg"/><Relationship Id="rId7" Type="http://schemas.openxmlformats.org/officeDocument/2006/relationships/image" Target="../media/image14.svg"/><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13.png"/><Relationship Id="rId11" Type="http://schemas.openxmlformats.org/officeDocument/2006/relationships/image" Target="../media/image18.svg"/><Relationship Id="rId5" Type="http://schemas.openxmlformats.org/officeDocument/2006/relationships/image" Target="../media/image12.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svg"/></Relationships>
</file>

<file path=ppt/slideLayouts/_rels/slideLayout39.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svg"/><Relationship Id="rId7" Type="http://schemas.openxmlformats.org/officeDocument/2006/relationships/image" Target="../media/image22.sv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21.png"/><Relationship Id="rId11" Type="http://schemas.microsoft.com/office/2007/relationships/hdphoto" Target="../media/hdphoto1.wdp"/><Relationship Id="rId5" Type="http://schemas.openxmlformats.org/officeDocument/2006/relationships/image" Target="../media/image20.svg"/><Relationship Id="rId10" Type="http://schemas.openxmlformats.org/officeDocument/2006/relationships/image" Target="../media/image6.png"/><Relationship Id="rId4" Type="http://schemas.openxmlformats.org/officeDocument/2006/relationships/image" Target="../media/image19.png"/><Relationship Id="rId9" Type="http://schemas.openxmlformats.org/officeDocument/2006/relationships/image" Target="../media/image24.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6.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6.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6.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6.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6.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6.pn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6.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9.png"/><Relationship Id="rId5" Type="http://schemas.microsoft.com/office/2007/relationships/hdphoto" Target="../media/hdphoto1.wdp"/><Relationship Id="rId4" Type="http://schemas.openxmlformats.org/officeDocument/2006/relationships/image" Target="../media/image6.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8" Type="http://schemas.openxmlformats.org/officeDocument/2006/relationships/image" Target="../media/image15.png"/><Relationship Id="rId13" Type="http://schemas.microsoft.com/office/2007/relationships/hdphoto" Target="../media/hdphoto1.wdp"/><Relationship Id="rId3" Type="http://schemas.openxmlformats.org/officeDocument/2006/relationships/image" Target="../media/image2.svg"/><Relationship Id="rId7" Type="http://schemas.openxmlformats.org/officeDocument/2006/relationships/image" Target="../media/image14.svg"/><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13.png"/><Relationship Id="rId11" Type="http://schemas.openxmlformats.org/officeDocument/2006/relationships/image" Target="../media/image18.svg"/><Relationship Id="rId5" Type="http://schemas.openxmlformats.org/officeDocument/2006/relationships/image" Target="../media/image12.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svg"/></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svg"/><Relationship Id="rId7" Type="http://schemas.openxmlformats.org/officeDocument/2006/relationships/image" Target="../media/image22.sv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21.png"/><Relationship Id="rId11" Type="http://schemas.microsoft.com/office/2007/relationships/hdphoto" Target="../media/hdphoto1.wdp"/><Relationship Id="rId5" Type="http://schemas.openxmlformats.org/officeDocument/2006/relationships/image" Target="../media/image20.svg"/><Relationship Id="rId10" Type="http://schemas.openxmlformats.org/officeDocument/2006/relationships/image" Target="../media/image6.png"/><Relationship Id="rId4" Type="http://schemas.openxmlformats.org/officeDocument/2006/relationships/image" Target="../media/image19.png"/><Relationship Id="rId9" Type="http://schemas.openxmlformats.org/officeDocument/2006/relationships/image" Target="../media/image24.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6.png"/></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 Id="rId5" Type="http://schemas.microsoft.com/office/2007/relationships/hdphoto" Target="../media/hdphoto1.wdp"/><Relationship Id="rId4" Type="http://schemas.openxmlformats.org/officeDocument/2006/relationships/image" Target="../media/image6.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 Id="rId5" Type="http://schemas.microsoft.com/office/2007/relationships/hdphoto" Target="../media/hdphoto1.wdp"/><Relationship Id="rId4" Type="http://schemas.openxmlformats.org/officeDocument/2006/relationships/image" Target="../media/image6.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5" Type="http://schemas.microsoft.com/office/2007/relationships/hdphoto" Target="../media/hdphoto1.wdp"/><Relationship Id="rId4" Type="http://schemas.openxmlformats.org/officeDocument/2006/relationships/image" Target="../media/image6.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5" Type="http://schemas.microsoft.com/office/2007/relationships/hdphoto" Target="../media/hdphoto1.wdp"/><Relationship Id="rId4" Type="http://schemas.openxmlformats.org/officeDocument/2006/relationships/image" Target="../media/image6.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5" Type="http://schemas.microsoft.com/office/2007/relationships/hdphoto" Target="../media/hdphoto1.wdp"/><Relationship Id="rId4" Type="http://schemas.openxmlformats.org/officeDocument/2006/relationships/image" Target="../media/image6.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 Id="rId5" Type="http://schemas.microsoft.com/office/2007/relationships/hdphoto" Target="../media/hdphoto1.wdp"/><Relationship Id="rId4" Type="http://schemas.openxmlformats.org/officeDocument/2006/relationships/image" Target="../media/image6.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4.xml"/><Relationship Id="rId5" Type="http://schemas.microsoft.com/office/2007/relationships/hdphoto" Target="../media/hdphoto1.wdp"/><Relationship Id="rId4" Type="http://schemas.openxmlformats.org/officeDocument/2006/relationships/image" Target="../media/image6.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4.xml"/><Relationship Id="rId6" Type="http://schemas.openxmlformats.org/officeDocument/2006/relationships/image" Target="../media/image9.png"/><Relationship Id="rId5" Type="http://schemas.microsoft.com/office/2007/relationships/hdphoto" Target="../media/hdphoto1.wdp"/><Relationship Id="rId4" Type="http://schemas.openxmlformats.org/officeDocument/2006/relationships/image" Target="../media/image6.pn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8" Type="http://schemas.openxmlformats.org/officeDocument/2006/relationships/image" Target="../media/image15.png"/><Relationship Id="rId13" Type="http://schemas.microsoft.com/office/2007/relationships/hdphoto" Target="../media/hdphoto1.wdp"/><Relationship Id="rId3" Type="http://schemas.openxmlformats.org/officeDocument/2006/relationships/image" Target="../media/image2.svg"/><Relationship Id="rId7" Type="http://schemas.openxmlformats.org/officeDocument/2006/relationships/image" Target="../media/image14.svg"/><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4.xml"/><Relationship Id="rId6" Type="http://schemas.openxmlformats.org/officeDocument/2006/relationships/image" Target="../media/image13.png"/><Relationship Id="rId11" Type="http://schemas.openxmlformats.org/officeDocument/2006/relationships/image" Target="../media/image18.svg"/><Relationship Id="rId5" Type="http://schemas.openxmlformats.org/officeDocument/2006/relationships/image" Target="../media/image12.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svg"/></Relationships>
</file>

<file path=ppt/slideLayouts/_rels/slideLayout79.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svg"/><Relationship Id="rId7" Type="http://schemas.openxmlformats.org/officeDocument/2006/relationships/image" Target="../media/image22.svg"/><Relationship Id="rId2" Type="http://schemas.openxmlformats.org/officeDocument/2006/relationships/image" Target="../media/image1.png"/><Relationship Id="rId1" Type="http://schemas.openxmlformats.org/officeDocument/2006/relationships/slideMaster" Target="../slideMasters/slideMaster4.xml"/><Relationship Id="rId6" Type="http://schemas.openxmlformats.org/officeDocument/2006/relationships/image" Target="../media/image21.png"/><Relationship Id="rId11" Type="http://schemas.microsoft.com/office/2007/relationships/hdphoto" Target="../media/hdphoto1.wdp"/><Relationship Id="rId5" Type="http://schemas.openxmlformats.org/officeDocument/2006/relationships/image" Target="../media/image20.svg"/><Relationship Id="rId10" Type="http://schemas.openxmlformats.org/officeDocument/2006/relationships/image" Target="../media/image6.png"/><Relationship Id="rId4" Type="http://schemas.openxmlformats.org/officeDocument/2006/relationships/image" Target="../media/image19.png"/><Relationship Id="rId9" Type="http://schemas.openxmlformats.org/officeDocument/2006/relationships/image" Target="../media/image24.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6.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6.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6.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6.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6.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6.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6.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6.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5.xml"/><Relationship Id="rId6" Type="http://schemas.openxmlformats.org/officeDocument/2006/relationships/image" Target="../media/image9.png"/><Relationship Id="rId5" Type="http://schemas.microsoft.com/office/2007/relationships/hdphoto" Target="../media/hdphoto1.wdp"/><Relationship Id="rId4" Type="http://schemas.openxmlformats.org/officeDocument/2006/relationships/image" Target="../media/image6.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8" Type="http://schemas.openxmlformats.org/officeDocument/2006/relationships/image" Target="../media/image15.png"/><Relationship Id="rId13" Type="http://schemas.microsoft.com/office/2007/relationships/hdphoto" Target="../media/hdphoto1.wdp"/><Relationship Id="rId3" Type="http://schemas.openxmlformats.org/officeDocument/2006/relationships/image" Target="../media/image2.svg"/><Relationship Id="rId7" Type="http://schemas.openxmlformats.org/officeDocument/2006/relationships/image" Target="../media/image14.svg"/><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5.xml"/><Relationship Id="rId6" Type="http://schemas.openxmlformats.org/officeDocument/2006/relationships/image" Target="../media/image13.png"/><Relationship Id="rId11" Type="http://schemas.openxmlformats.org/officeDocument/2006/relationships/image" Target="../media/image18.svg"/><Relationship Id="rId5" Type="http://schemas.openxmlformats.org/officeDocument/2006/relationships/image" Target="../media/image12.sv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Logo">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2C1A41A2-5F5F-1F54-E257-59441A28030B}"/>
              </a:ext>
            </a:extLst>
          </p:cNvPr>
          <p:cNvSpPr/>
          <p:nvPr userDrawn="1"/>
        </p:nvSpPr>
        <p:spPr>
          <a:xfrm>
            <a:off x="0" y="0"/>
            <a:ext cx="12192000" cy="6858000"/>
          </a:xfrm>
          <a:prstGeom prst="rect">
            <a:avLst/>
          </a:prstGeom>
          <a:gradFill flip="none" rotWithShape="1">
            <a:gsLst>
              <a:gs pos="0">
                <a:schemeClr val="accent2">
                  <a:lumMod val="0"/>
                  <a:lumOff val="100000"/>
                </a:schemeClr>
              </a:gs>
              <a:gs pos="35000">
                <a:schemeClr val="accent2">
                  <a:lumMod val="0"/>
                  <a:lumOff val="100000"/>
                </a:schemeClr>
              </a:gs>
              <a:gs pos="100000">
                <a:schemeClr val="bg2">
                  <a:lumMod val="9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7" name="Titel 6">
            <a:extLst>
              <a:ext uri="{FF2B5EF4-FFF2-40B4-BE49-F238E27FC236}">
                <a16:creationId xmlns:a16="http://schemas.microsoft.com/office/drawing/2014/main" id="{B71070AA-35A3-CDB3-EFB2-1ACEEB90FBD9}"/>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3" name="(SCHERMVENSTER HOEKJES)">
            <a:extLst>
              <a:ext uri="{FF2B5EF4-FFF2-40B4-BE49-F238E27FC236}">
                <a16:creationId xmlns:a16="http://schemas.microsoft.com/office/drawing/2014/main" id="{70F3919C-3396-5545-2F7D-D460FA85A37E}"/>
              </a:ext>
            </a:extLst>
          </p:cNvPr>
          <p:cNvGrpSpPr/>
          <p:nvPr userDrawn="1"/>
        </p:nvGrpSpPr>
        <p:grpSpPr>
          <a:xfrm>
            <a:off x="0" y="0"/>
            <a:ext cx="12192000" cy="6858000"/>
            <a:chOff x="0" y="0"/>
            <a:chExt cx="12192000" cy="6858000"/>
          </a:xfrm>
        </p:grpSpPr>
        <p:sp>
          <p:nvSpPr>
            <p:cNvPr id="4" name="1">
              <a:extLst>
                <a:ext uri="{FF2B5EF4-FFF2-40B4-BE49-F238E27FC236}">
                  <a16:creationId xmlns:a16="http://schemas.microsoft.com/office/drawing/2014/main" id="{5702891A-8030-37B5-C6FF-1DFE2E4D90C7}"/>
                </a:ext>
              </a:extLst>
            </p:cNvPr>
            <p:cNvSpPr/>
            <p:nvPr userDrawn="1"/>
          </p:nvSpPr>
          <p:spPr>
            <a:xfrm>
              <a:off x="0"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5" name="2">
              <a:extLst>
                <a:ext uri="{FF2B5EF4-FFF2-40B4-BE49-F238E27FC236}">
                  <a16:creationId xmlns:a16="http://schemas.microsoft.com/office/drawing/2014/main" id="{02615387-DF50-36D5-5AC6-ADF9D977213A}"/>
                </a:ext>
              </a:extLst>
            </p:cNvPr>
            <p:cNvSpPr/>
            <p:nvPr userDrawn="1"/>
          </p:nvSpPr>
          <p:spPr>
            <a:xfrm flipH="1">
              <a:off x="12103062"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6" name="3">
              <a:extLst>
                <a:ext uri="{FF2B5EF4-FFF2-40B4-BE49-F238E27FC236}">
                  <a16:creationId xmlns:a16="http://schemas.microsoft.com/office/drawing/2014/main" id="{7F6B8871-E0F0-8612-0AD7-ED226D6F8AE2}"/>
                </a:ext>
              </a:extLst>
            </p:cNvPr>
            <p:cNvSpPr/>
            <p:nvPr userDrawn="1"/>
          </p:nvSpPr>
          <p:spPr>
            <a:xfrm flipV="1">
              <a:off x="0"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8" name="4">
              <a:extLst>
                <a:ext uri="{FF2B5EF4-FFF2-40B4-BE49-F238E27FC236}">
                  <a16:creationId xmlns:a16="http://schemas.microsoft.com/office/drawing/2014/main" id="{FD4FE13A-560A-C9C9-AC44-6086EE195756}"/>
                </a:ext>
              </a:extLst>
            </p:cNvPr>
            <p:cNvSpPr/>
            <p:nvPr userDrawn="1"/>
          </p:nvSpPr>
          <p:spPr>
            <a:xfrm flipH="1" flipV="1">
              <a:off x="12103062"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grpSp>
      <p:pic>
        <p:nvPicPr>
          <p:cNvPr id="11" name="Afbeelding 10">
            <a:extLst>
              <a:ext uri="{FF2B5EF4-FFF2-40B4-BE49-F238E27FC236}">
                <a16:creationId xmlns:a16="http://schemas.microsoft.com/office/drawing/2014/main" id="{19A20B79-7E28-56C5-E7BA-E2B4B4229E2B}"/>
              </a:ext>
            </a:extLst>
          </p:cNvPr>
          <p:cNvPicPr>
            <a:picLocks noChangeAspect="1"/>
          </p:cNvPicPr>
          <p:nvPr userDrawn="1"/>
        </p:nvPicPr>
        <p:blipFill>
          <a:blip r:embed="rId2">
            <a:alphaModFix amt="70000"/>
          </a:blip>
          <a:stretch>
            <a:fillRect/>
          </a:stretch>
        </p:blipFill>
        <p:spPr>
          <a:xfrm>
            <a:off x="3047736" y="4438740"/>
            <a:ext cx="6096528" cy="1460410"/>
          </a:xfrm>
          <a:prstGeom prst="rect">
            <a:avLst/>
          </a:prstGeom>
        </p:spPr>
      </p:pic>
      <p:sp>
        <p:nvSpPr>
          <p:cNvPr id="12" name="Vrije vorm: vorm 11">
            <a:extLst>
              <a:ext uri="{FF2B5EF4-FFF2-40B4-BE49-F238E27FC236}">
                <a16:creationId xmlns:a16="http://schemas.microsoft.com/office/drawing/2014/main" id="{8F58FEC6-7A3C-0D88-9E74-D74D461FBB1F}"/>
              </a:ext>
            </a:extLst>
          </p:cNvPr>
          <p:cNvSpPr/>
          <p:nvPr/>
        </p:nvSpPr>
        <p:spPr>
          <a:xfrm>
            <a:off x="3973335"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9CAF19E0-E087-1331-EC31-B06FCEA3E496}"/>
              </a:ext>
            </a:extLst>
          </p:cNvPr>
          <p:cNvSpPr/>
          <p:nvPr/>
        </p:nvSpPr>
        <p:spPr>
          <a:xfrm>
            <a:off x="8585134"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96360A9C-67AD-541A-D1D0-D6A8E2FE09AE}"/>
              </a:ext>
            </a:extLst>
          </p:cNvPr>
          <p:cNvSpPr/>
          <p:nvPr/>
        </p:nvSpPr>
        <p:spPr>
          <a:xfrm>
            <a:off x="3731528" y="3147970"/>
            <a:ext cx="790178" cy="786782"/>
          </a:xfrm>
          <a:custGeom>
            <a:avLst/>
            <a:gdLst>
              <a:gd name="connsiteX0" fmla="*/ 395089 w 790178"/>
              <a:gd name="connsiteY0" fmla="*/ 0 h 786782"/>
              <a:gd name="connsiteX1" fmla="*/ 0 w 790178"/>
              <a:gd name="connsiteY1" fmla="*/ 395089 h 786782"/>
              <a:gd name="connsiteX2" fmla="*/ 395089 w 790178"/>
              <a:gd name="connsiteY2" fmla="*/ 786783 h 786782"/>
              <a:gd name="connsiteX3" fmla="*/ 790178 w 790178"/>
              <a:gd name="connsiteY3" fmla="*/ 395089 h 786782"/>
              <a:gd name="connsiteX4" fmla="*/ 395089 w 790178"/>
              <a:gd name="connsiteY4" fmla="*/ 0 h 786782"/>
              <a:gd name="connsiteX5" fmla="*/ 395089 w 790178"/>
              <a:gd name="connsiteY5" fmla="*/ 616523 h 786782"/>
              <a:gd name="connsiteX6" fmla="*/ 187318 w 790178"/>
              <a:gd name="connsiteY6" fmla="*/ 391694 h 786782"/>
              <a:gd name="connsiteX7" fmla="*/ 395089 w 790178"/>
              <a:gd name="connsiteY7" fmla="*/ 177131 h 786782"/>
              <a:gd name="connsiteX8" fmla="*/ 602861 w 790178"/>
              <a:gd name="connsiteY8" fmla="*/ 391694 h 786782"/>
              <a:gd name="connsiteX9" fmla="*/ 395089 w 790178"/>
              <a:gd name="connsiteY9" fmla="*/ 616523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178" h="786782">
                <a:moveTo>
                  <a:pt x="395089" y="0"/>
                </a:moveTo>
                <a:cubicBezTo>
                  <a:pt x="170259" y="0"/>
                  <a:pt x="0" y="177131"/>
                  <a:pt x="0" y="395089"/>
                </a:cubicBezTo>
                <a:cubicBezTo>
                  <a:pt x="0" y="613047"/>
                  <a:pt x="170340" y="786783"/>
                  <a:pt x="395089" y="786783"/>
                </a:cubicBezTo>
                <a:cubicBezTo>
                  <a:pt x="619838" y="786783"/>
                  <a:pt x="790178" y="613047"/>
                  <a:pt x="790178" y="395089"/>
                </a:cubicBezTo>
                <a:cubicBezTo>
                  <a:pt x="790178" y="177131"/>
                  <a:pt x="619838" y="0"/>
                  <a:pt x="395089" y="0"/>
                </a:cubicBezTo>
                <a:close/>
                <a:moveTo>
                  <a:pt x="395089" y="616523"/>
                </a:moveTo>
                <a:cubicBezTo>
                  <a:pt x="279319" y="616523"/>
                  <a:pt x="187318" y="510940"/>
                  <a:pt x="187318" y="391694"/>
                </a:cubicBezTo>
                <a:cubicBezTo>
                  <a:pt x="187318" y="272447"/>
                  <a:pt x="282715" y="177131"/>
                  <a:pt x="395089" y="177131"/>
                </a:cubicBezTo>
                <a:cubicBezTo>
                  <a:pt x="507464" y="177131"/>
                  <a:pt x="602861" y="272528"/>
                  <a:pt x="602861" y="391694"/>
                </a:cubicBezTo>
                <a:cubicBezTo>
                  <a:pt x="602861" y="510859"/>
                  <a:pt x="510859" y="616523"/>
                  <a:pt x="395089" y="616523"/>
                </a:cubicBezTo>
                <a:close/>
              </a:path>
            </a:pathLst>
          </a:custGeom>
          <a:solidFill>
            <a:srgbClr val="76B82A"/>
          </a:solidFill>
          <a:ln w="8076"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00E152CE-BAF7-A246-B87E-7FF35D60D470}"/>
              </a:ext>
            </a:extLst>
          </p:cNvPr>
          <p:cNvSpPr/>
          <p:nvPr/>
        </p:nvSpPr>
        <p:spPr>
          <a:xfrm>
            <a:off x="3040062" y="3147970"/>
            <a:ext cx="671012" cy="786782"/>
          </a:xfrm>
          <a:custGeom>
            <a:avLst/>
            <a:gdLst>
              <a:gd name="connsiteX0" fmla="*/ 391694 w 671012"/>
              <a:gd name="connsiteY0" fmla="*/ 177131 h 786782"/>
              <a:gd name="connsiteX1" fmla="*/ 565429 w 671012"/>
              <a:gd name="connsiteY1" fmla="*/ 252074 h 786782"/>
              <a:gd name="connsiteX2" fmla="*/ 671013 w 671012"/>
              <a:gd name="connsiteY2" fmla="*/ 122642 h 786782"/>
              <a:gd name="connsiteX3" fmla="*/ 388298 w 671012"/>
              <a:gd name="connsiteY3" fmla="*/ 0 h 786782"/>
              <a:gd name="connsiteX4" fmla="*/ 0 w 671012"/>
              <a:gd name="connsiteY4" fmla="*/ 395089 h 786782"/>
              <a:gd name="connsiteX5" fmla="*/ 384903 w 671012"/>
              <a:gd name="connsiteY5" fmla="*/ 786783 h 786782"/>
              <a:gd name="connsiteX6" fmla="*/ 671013 w 671012"/>
              <a:gd name="connsiteY6" fmla="*/ 660746 h 786782"/>
              <a:gd name="connsiteX7" fmla="*/ 558638 w 671012"/>
              <a:gd name="connsiteY7" fmla="*/ 531313 h 786782"/>
              <a:gd name="connsiteX8" fmla="*/ 391774 w 671012"/>
              <a:gd name="connsiteY8" fmla="*/ 609652 h 786782"/>
              <a:gd name="connsiteX9" fmla="*/ 187399 w 671012"/>
              <a:gd name="connsiteY9" fmla="*/ 388217 h 786782"/>
              <a:gd name="connsiteX10" fmla="*/ 391774 w 671012"/>
              <a:gd name="connsiteY10" fmla="*/ 177050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012" h="786782">
                <a:moveTo>
                  <a:pt x="391694" y="177131"/>
                </a:moveTo>
                <a:cubicBezTo>
                  <a:pt x="452974" y="177131"/>
                  <a:pt x="514335" y="200981"/>
                  <a:pt x="565429" y="252074"/>
                </a:cubicBezTo>
                <a:lnTo>
                  <a:pt x="671013" y="122642"/>
                </a:lnTo>
                <a:cubicBezTo>
                  <a:pt x="589279" y="44303"/>
                  <a:pt x="493882" y="0"/>
                  <a:pt x="388298" y="0"/>
                </a:cubicBezTo>
                <a:cubicBezTo>
                  <a:pt x="173736" y="0"/>
                  <a:pt x="0" y="177131"/>
                  <a:pt x="0" y="395089"/>
                </a:cubicBezTo>
                <a:cubicBezTo>
                  <a:pt x="0" y="613047"/>
                  <a:pt x="173736" y="786783"/>
                  <a:pt x="384903" y="786783"/>
                </a:cubicBezTo>
                <a:cubicBezTo>
                  <a:pt x="493882" y="786783"/>
                  <a:pt x="585883" y="739084"/>
                  <a:pt x="671013" y="660746"/>
                </a:cubicBezTo>
                <a:lnTo>
                  <a:pt x="558638" y="531313"/>
                </a:lnTo>
                <a:cubicBezTo>
                  <a:pt x="514335" y="585802"/>
                  <a:pt x="449659" y="609652"/>
                  <a:pt x="391774" y="609652"/>
                </a:cubicBezTo>
                <a:cubicBezTo>
                  <a:pt x="279400" y="609652"/>
                  <a:pt x="187399" y="507464"/>
                  <a:pt x="187399" y="388217"/>
                </a:cubicBezTo>
                <a:cubicBezTo>
                  <a:pt x="187399" y="268971"/>
                  <a:pt x="282796" y="177050"/>
                  <a:pt x="391774" y="177050"/>
                </a:cubicBezTo>
                <a:close/>
              </a:path>
            </a:pathLst>
          </a:custGeom>
          <a:solidFill>
            <a:srgbClr val="76B82A"/>
          </a:solidFill>
          <a:ln w="8076"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3E543BE4-C451-55A2-EFA7-AF40A1103E91}"/>
              </a:ext>
            </a:extLst>
          </p:cNvPr>
          <p:cNvSpPr/>
          <p:nvPr/>
        </p:nvSpPr>
        <p:spPr>
          <a:xfrm>
            <a:off x="4637557" y="1928586"/>
            <a:ext cx="667617" cy="1055915"/>
          </a:xfrm>
          <a:custGeom>
            <a:avLst/>
            <a:gdLst>
              <a:gd name="connsiteX0" fmla="*/ 187318 w 667617"/>
              <a:gd name="connsiteY0" fmla="*/ 599465 h 1055915"/>
              <a:gd name="connsiteX1" fmla="*/ 333809 w 667617"/>
              <a:gd name="connsiteY1" fmla="*/ 452974 h 1055915"/>
              <a:gd name="connsiteX2" fmla="*/ 480300 w 667617"/>
              <a:gd name="connsiteY2" fmla="*/ 599465 h 1055915"/>
              <a:gd name="connsiteX3" fmla="*/ 480300 w 667617"/>
              <a:gd name="connsiteY3" fmla="*/ 1055916 h 1055915"/>
              <a:gd name="connsiteX4" fmla="*/ 667617 w 667617"/>
              <a:gd name="connsiteY4" fmla="*/ 1055916 h 1055915"/>
              <a:gd name="connsiteX5" fmla="*/ 667617 w 667617"/>
              <a:gd name="connsiteY5" fmla="*/ 582488 h 1055915"/>
              <a:gd name="connsiteX6" fmla="*/ 357658 w 667617"/>
              <a:gd name="connsiteY6" fmla="*/ 282715 h 1055915"/>
              <a:gd name="connsiteX7" fmla="*/ 187318 w 667617"/>
              <a:gd name="connsiteY7" fmla="*/ 335830 h 1055915"/>
              <a:gd name="connsiteX8" fmla="*/ 187318 w 667617"/>
              <a:gd name="connsiteY8" fmla="*/ 0 h 1055915"/>
              <a:gd name="connsiteX9" fmla="*/ 0 w 667617"/>
              <a:gd name="connsiteY9" fmla="*/ 0 h 1055915"/>
              <a:gd name="connsiteX10" fmla="*/ 0 w 667617"/>
              <a:gd name="connsiteY10" fmla="*/ 1055916 h 1055915"/>
              <a:gd name="connsiteX11" fmla="*/ 187318 w 667617"/>
              <a:gd name="connsiteY11" fmla="*/ 1055916 h 1055915"/>
              <a:gd name="connsiteX12" fmla="*/ 187318 w 667617"/>
              <a:gd name="connsiteY12" fmla="*/ 599465 h 105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1055915">
                <a:moveTo>
                  <a:pt x="187318" y="599465"/>
                </a:moveTo>
                <a:cubicBezTo>
                  <a:pt x="187318" y="517731"/>
                  <a:pt x="255470" y="452974"/>
                  <a:pt x="333809" y="452974"/>
                </a:cubicBezTo>
                <a:cubicBezTo>
                  <a:pt x="412147" y="452974"/>
                  <a:pt x="480300" y="517650"/>
                  <a:pt x="480300" y="599465"/>
                </a:cubicBezTo>
                <a:lnTo>
                  <a:pt x="480300" y="1055916"/>
                </a:lnTo>
                <a:lnTo>
                  <a:pt x="667617" y="1055916"/>
                </a:lnTo>
                <a:lnTo>
                  <a:pt x="667617" y="582488"/>
                </a:lnTo>
                <a:cubicBezTo>
                  <a:pt x="667617" y="398566"/>
                  <a:pt x="534789" y="282715"/>
                  <a:pt x="357658" y="282715"/>
                </a:cubicBezTo>
                <a:cubicBezTo>
                  <a:pt x="292497" y="282715"/>
                  <a:pt x="240109" y="298641"/>
                  <a:pt x="187318" y="335830"/>
                </a:cubicBezTo>
                <a:lnTo>
                  <a:pt x="187318" y="0"/>
                </a:lnTo>
                <a:lnTo>
                  <a:pt x="0" y="0"/>
                </a:lnTo>
                <a:lnTo>
                  <a:pt x="0" y="1055916"/>
                </a:lnTo>
                <a:lnTo>
                  <a:pt x="187318" y="1055916"/>
                </a:lnTo>
                <a:lnTo>
                  <a:pt x="187318" y="599465"/>
                </a:lnTo>
                <a:close/>
              </a:path>
            </a:pathLst>
          </a:custGeom>
          <a:solidFill>
            <a:srgbClr val="76B82A"/>
          </a:solidFill>
          <a:ln w="8076"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404EEE3B-EC54-3146-6145-9BFEF01D3446}"/>
              </a:ext>
            </a:extLst>
          </p:cNvPr>
          <p:cNvSpPr/>
          <p:nvPr/>
        </p:nvSpPr>
        <p:spPr>
          <a:xfrm>
            <a:off x="7008173" y="2211300"/>
            <a:ext cx="776665" cy="783387"/>
          </a:xfrm>
          <a:custGeom>
            <a:avLst/>
            <a:gdLst>
              <a:gd name="connsiteX0" fmla="*/ 398485 w 776665"/>
              <a:gd name="connsiteY0" fmla="*/ 783387 h 783387"/>
              <a:gd name="connsiteX1" fmla="*/ 728898 w 776665"/>
              <a:gd name="connsiteY1" fmla="*/ 660746 h 783387"/>
              <a:gd name="connsiteX2" fmla="*/ 616524 w 776665"/>
              <a:gd name="connsiteY2" fmla="*/ 527917 h 783387"/>
              <a:gd name="connsiteX3" fmla="*/ 398566 w 776665"/>
              <a:gd name="connsiteY3" fmla="*/ 606256 h 783387"/>
              <a:gd name="connsiteX4" fmla="*/ 200091 w 776665"/>
              <a:gd name="connsiteY4" fmla="*/ 480219 h 783387"/>
              <a:gd name="connsiteX5" fmla="*/ 776597 w 776665"/>
              <a:gd name="connsiteY5" fmla="*/ 480219 h 783387"/>
              <a:gd name="connsiteX6" fmla="*/ 384903 w 776665"/>
              <a:gd name="connsiteY6" fmla="*/ 0 h 783387"/>
              <a:gd name="connsiteX7" fmla="*/ 0 w 776665"/>
              <a:gd name="connsiteY7" fmla="*/ 391694 h 783387"/>
              <a:gd name="connsiteX8" fmla="*/ 398485 w 776665"/>
              <a:gd name="connsiteY8" fmla="*/ 783387 h 783387"/>
              <a:gd name="connsiteX9" fmla="*/ 381427 w 776665"/>
              <a:gd name="connsiteY9" fmla="*/ 173736 h 783387"/>
              <a:gd name="connsiteX10" fmla="*/ 579012 w 776665"/>
              <a:gd name="connsiteY10" fmla="*/ 330413 h 783387"/>
              <a:gd name="connsiteX11" fmla="*/ 190713 w 776665"/>
              <a:gd name="connsiteY11" fmla="*/ 330413 h 783387"/>
              <a:gd name="connsiteX12" fmla="*/ 381427 w 776665"/>
              <a:gd name="connsiteY12" fmla="*/ 173736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5" h="783387">
                <a:moveTo>
                  <a:pt x="398485" y="783387"/>
                </a:moveTo>
                <a:cubicBezTo>
                  <a:pt x="510859" y="783387"/>
                  <a:pt x="633501" y="742480"/>
                  <a:pt x="728898" y="660746"/>
                </a:cubicBezTo>
                <a:lnTo>
                  <a:pt x="616524" y="527917"/>
                </a:lnTo>
                <a:cubicBezTo>
                  <a:pt x="558638" y="579011"/>
                  <a:pt x="470032" y="606256"/>
                  <a:pt x="398566" y="606256"/>
                </a:cubicBezTo>
                <a:cubicBezTo>
                  <a:pt x="313193" y="606256"/>
                  <a:pt x="241969" y="561226"/>
                  <a:pt x="200091" y="480219"/>
                </a:cubicBezTo>
                <a:lnTo>
                  <a:pt x="776597" y="480219"/>
                </a:lnTo>
                <a:cubicBezTo>
                  <a:pt x="779992" y="224749"/>
                  <a:pt x="657350" y="0"/>
                  <a:pt x="384903" y="0"/>
                </a:cubicBezTo>
                <a:cubicBezTo>
                  <a:pt x="170340" y="0"/>
                  <a:pt x="0" y="166864"/>
                  <a:pt x="0" y="391694"/>
                </a:cubicBezTo>
                <a:cubicBezTo>
                  <a:pt x="0" y="616523"/>
                  <a:pt x="170340" y="783387"/>
                  <a:pt x="398485" y="783387"/>
                </a:cubicBezTo>
                <a:close/>
                <a:moveTo>
                  <a:pt x="381427" y="173736"/>
                </a:moveTo>
                <a:cubicBezTo>
                  <a:pt x="469952" y="173736"/>
                  <a:pt x="555162" y="218039"/>
                  <a:pt x="579012" y="330413"/>
                </a:cubicBezTo>
                <a:lnTo>
                  <a:pt x="190713" y="330413"/>
                </a:lnTo>
                <a:cubicBezTo>
                  <a:pt x="214562" y="221434"/>
                  <a:pt x="289506" y="173736"/>
                  <a:pt x="381427" y="173736"/>
                </a:cubicBezTo>
                <a:close/>
              </a:path>
            </a:pathLst>
          </a:custGeom>
          <a:solidFill>
            <a:srgbClr val="76B82A"/>
          </a:solidFill>
          <a:ln w="8076"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6C53CD77-87D0-ABF7-48ED-246460E69A94}"/>
              </a:ext>
            </a:extLst>
          </p:cNvPr>
          <p:cNvSpPr/>
          <p:nvPr/>
        </p:nvSpPr>
        <p:spPr>
          <a:xfrm>
            <a:off x="7876690" y="2211219"/>
            <a:ext cx="667617" cy="773200"/>
          </a:xfrm>
          <a:custGeom>
            <a:avLst/>
            <a:gdLst>
              <a:gd name="connsiteX0" fmla="*/ 187318 w 667617"/>
              <a:gd name="connsiteY0" fmla="*/ 320227 h 773200"/>
              <a:gd name="connsiteX1" fmla="*/ 333809 w 667617"/>
              <a:gd name="connsiteY1" fmla="*/ 173736 h 773200"/>
              <a:gd name="connsiteX2" fmla="*/ 480299 w 667617"/>
              <a:gd name="connsiteY2" fmla="*/ 320227 h 773200"/>
              <a:gd name="connsiteX3" fmla="*/ 480299 w 667617"/>
              <a:gd name="connsiteY3" fmla="*/ 773201 h 773200"/>
              <a:gd name="connsiteX4" fmla="*/ 667618 w 667617"/>
              <a:gd name="connsiteY4" fmla="*/ 773201 h 773200"/>
              <a:gd name="connsiteX5" fmla="*/ 667618 w 667617"/>
              <a:gd name="connsiteY5" fmla="*/ 299773 h 773200"/>
              <a:gd name="connsiteX6" fmla="*/ 357658 w 667617"/>
              <a:gd name="connsiteY6" fmla="*/ 0 h 773200"/>
              <a:gd name="connsiteX7" fmla="*/ 160073 w 667617"/>
              <a:gd name="connsiteY7" fmla="*/ 74216 h 773200"/>
              <a:gd name="connsiteX8" fmla="*/ 160073 w 667617"/>
              <a:gd name="connsiteY8" fmla="*/ 10267 h 773200"/>
              <a:gd name="connsiteX9" fmla="*/ 0 w 667617"/>
              <a:gd name="connsiteY9" fmla="*/ 10267 h 773200"/>
              <a:gd name="connsiteX10" fmla="*/ 0 w 667617"/>
              <a:gd name="connsiteY10" fmla="*/ 773201 h 773200"/>
              <a:gd name="connsiteX11" fmla="*/ 187318 w 667617"/>
              <a:gd name="connsiteY11" fmla="*/ 773201 h 773200"/>
              <a:gd name="connsiteX12" fmla="*/ 187318 w 667617"/>
              <a:gd name="connsiteY12" fmla="*/ 320227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773200">
                <a:moveTo>
                  <a:pt x="187318" y="320227"/>
                </a:moveTo>
                <a:cubicBezTo>
                  <a:pt x="187318" y="238493"/>
                  <a:pt x="255470" y="173736"/>
                  <a:pt x="333809" y="173736"/>
                </a:cubicBezTo>
                <a:cubicBezTo>
                  <a:pt x="412147" y="173736"/>
                  <a:pt x="480299" y="238412"/>
                  <a:pt x="480299" y="320227"/>
                </a:cubicBezTo>
                <a:lnTo>
                  <a:pt x="480299" y="773201"/>
                </a:lnTo>
                <a:lnTo>
                  <a:pt x="667618" y="773201"/>
                </a:lnTo>
                <a:lnTo>
                  <a:pt x="667618" y="299773"/>
                </a:lnTo>
                <a:cubicBezTo>
                  <a:pt x="667618" y="115851"/>
                  <a:pt x="534789" y="0"/>
                  <a:pt x="357658" y="0"/>
                </a:cubicBezTo>
                <a:cubicBezTo>
                  <a:pt x="281340" y="0"/>
                  <a:pt x="222485" y="21828"/>
                  <a:pt x="160073" y="74216"/>
                </a:cubicBezTo>
                <a:lnTo>
                  <a:pt x="160073" y="10267"/>
                </a:lnTo>
                <a:lnTo>
                  <a:pt x="0" y="10267"/>
                </a:lnTo>
                <a:lnTo>
                  <a:pt x="0" y="773201"/>
                </a:lnTo>
                <a:lnTo>
                  <a:pt x="187318" y="773201"/>
                </a:lnTo>
                <a:lnTo>
                  <a:pt x="187318" y="320227"/>
                </a:lnTo>
                <a:close/>
              </a:path>
            </a:pathLst>
          </a:custGeom>
          <a:solidFill>
            <a:srgbClr val="76B82A"/>
          </a:solidFill>
          <a:ln w="8076"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9758554B-CF7C-AE02-3A05-FA1048759077}"/>
              </a:ext>
            </a:extLst>
          </p:cNvPr>
          <p:cNvSpPr/>
          <p:nvPr/>
        </p:nvSpPr>
        <p:spPr>
          <a:xfrm>
            <a:off x="6779948" y="3147970"/>
            <a:ext cx="783387" cy="786782"/>
          </a:xfrm>
          <a:custGeom>
            <a:avLst/>
            <a:gdLst>
              <a:gd name="connsiteX0" fmla="*/ 623314 w 783387"/>
              <a:gd name="connsiteY0" fmla="*/ 92972 h 786782"/>
              <a:gd name="connsiteX1" fmla="*/ 378112 w 783387"/>
              <a:gd name="connsiteY1" fmla="*/ 0 h 786782"/>
              <a:gd name="connsiteX2" fmla="*/ 0 w 783387"/>
              <a:gd name="connsiteY2" fmla="*/ 391694 h 786782"/>
              <a:gd name="connsiteX3" fmla="*/ 388298 w 783387"/>
              <a:gd name="connsiteY3" fmla="*/ 786783 h 786782"/>
              <a:gd name="connsiteX4" fmla="*/ 623314 w 783387"/>
              <a:gd name="connsiteY4" fmla="*/ 702300 h 786782"/>
              <a:gd name="connsiteX5" fmla="*/ 623314 w 783387"/>
              <a:gd name="connsiteY5" fmla="*/ 776596 h 786782"/>
              <a:gd name="connsiteX6" fmla="*/ 783387 w 783387"/>
              <a:gd name="connsiteY6" fmla="*/ 776596 h 786782"/>
              <a:gd name="connsiteX7" fmla="*/ 783387 w 783387"/>
              <a:gd name="connsiteY7" fmla="*/ 10267 h 786782"/>
              <a:gd name="connsiteX8" fmla="*/ 623314 w 783387"/>
              <a:gd name="connsiteY8" fmla="*/ 10267 h 786782"/>
              <a:gd name="connsiteX9" fmla="*/ 623314 w 783387"/>
              <a:gd name="connsiteY9" fmla="*/ 93052 h 786782"/>
              <a:gd name="connsiteX10" fmla="*/ 395089 w 783387"/>
              <a:gd name="connsiteY10" fmla="*/ 609652 h 786782"/>
              <a:gd name="connsiteX11" fmla="*/ 190713 w 783387"/>
              <a:gd name="connsiteY11" fmla="*/ 388217 h 786782"/>
              <a:gd name="connsiteX12" fmla="*/ 395089 w 783387"/>
              <a:gd name="connsiteY12" fmla="*/ 177050 h 786782"/>
              <a:gd name="connsiteX13" fmla="*/ 599465 w 783387"/>
              <a:gd name="connsiteY13" fmla="*/ 388217 h 786782"/>
              <a:gd name="connsiteX14" fmla="*/ 395089 w 783387"/>
              <a:gd name="connsiteY14" fmla="*/ 609652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786782">
                <a:moveTo>
                  <a:pt x="623314" y="92972"/>
                </a:moveTo>
                <a:cubicBezTo>
                  <a:pt x="557911" y="36865"/>
                  <a:pt x="470760" y="0"/>
                  <a:pt x="378112" y="0"/>
                </a:cubicBezTo>
                <a:cubicBezTo>
                  <a:pt x="170340" y="0"/>
                  <a:pt x="0" y="177131"/>
                  <a:pt x="0" y="391694"/>
                </a:cubicBezTo>
                <a:cubicBezTo>
                  <a:pt x="0" y="606256"/>
                  <a:pt x="180527" y="786783"/>
                  <a:pt x="388298" y="786783"/>
                </a:cubicBezTo>
                <a:cubicBezTo>
                  <a:pt x="478360" y="786783"/>
                  <a:pt x="557992" y="754041"/>
                  <a:pt x="623314" y="702300"/>
                </a:cubicBezTo>
                <a:lnTo>
                  <a:pt x="623314" y="776596"/>
                </a:lnTo>
                <a:lnTo>
                  <a:pt x="783387" y="776596"/>
                </a:lnTo>
                <a:lnTo>
                  <a:pt x="783387" y="10267"/>
                </a:lnTo>
                <a:lnTo>
                  <a:pt x="623314" y="10267"/>
                </a:lnTo>
                <a:lnTo>
                  <a:pt x="623314" y="93052"/>
                </a:lnTo>
                <a:close/>
                <a:moveTo>
                  <a:pt x="395089" y="609652"/>
                </a:moveTo>
                <a:cubicBezTo>
                  <a:pt x="279319" y="609652"/>
                  <a:pt x="190713" y="507464"/>
                  <a:pt x="190713" y="388217"/>
                </a:cubicBezTo>
                <a:cubicBezTo>
                  <a:pt x="190713" y="268971"/>
                  <a:pt x="279238" y="177050"/>
                  <a:pt x="395089" y="177050"/>
                </a:cubicBezTo>
                <a:cubicBezTo>
                  <a:pt x="510940" y="177050"/>
                  <a:pt x="599465" y="272447"/>
                  <a:pt x="599465" y="388217"/>
                </a:cubicBezTo>
                <a:cubicBezTo>
                  <a:pt x="599465" y="503987"/>
                  <a:pt x="507463" y="609652"/>
                  <a:pt x="395089" y="609652"/>
                </a:cubicBezTo>
                <a:close/>
              </a:path>
            </a:pathLst>
          </a:custGeom>
          <a:solidFill>
            <a:srgbClr val="76B82A"/>
          </a:solidFill>
          <a:ln w="8076"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2C4A0D35-21F4-75F2-E711-0CE04FF4A0E5}"/>
              </a:ext>
            </a:extLst>
          </p:cNvPr>
          <p:cNvSpPr/>
          <p:nvPr/>
        </p:nvSpPr>
        <p:spPr>
          <a:xfrm>
            <a:off x="7702954" y="3151365"/>
            <a:ext cx="667616" cy="773200"/>
          </a:xfrm>
          <a:custGeom>
            <a:avLst/>
            <a:gdLst>
              <a:gd name="connsiteX0" fmla="*/ 357658 w 667616"/>
              <a:gd name="connsiteY0" fmla="*/ 0 h 773200"/>
              <a:gd name="connsiteX1" fmla="*/ 160073 w 667616"/>
              <a:gd name="connsiteY1" fmla="*/ 74216 h 773200"/>
              <a:gd name="connsiteX2" fmla="*/ 160073 w 667616"/>
              <a:gd name="connsiteY2" fmla="*/ 10267 h 773200"/>
              <a:gd name="connsiteX3" fmla="*/ 0 w 667616"/>
              <a:gd name="connsiteY3" fmla="*/ 10267 h 773200"/>
              <a:gd name="connsiteX4" fmla="*/ 0 w 667616"/>
              <a:gd name="connsiteY4" fmla="*/ 773201 h 773200"/>
              <a:gd name="connsiteX5" fmla="*/ 187318 w 667616"/>
              <a:gd name="connsiteY5" fmla="*/ 773201 h 773200"/>
              <a:gd name="connsiteX6" fmla="*/ 187318 w 667616"/>
              <a:gd name="connsiteY6" fmla="*/ 320227 h 773200"/>
              <a:gd name="connsiteX7" fmla="*/ 333809 w 667616"/>
              <a:gd name="connsiteY7" fmla="*/ 173736 h 773200"/>
              <a:gd name="connsiteX8" fmla="*/ 480299 w 667616"/>
              <a:gd name="connsiteY8" fmla="*/ 320227 h 773200"/>
              <a:gd name="connsiteX9" fmla="*/ 480299 w 667616"/>
              <a:gd name="connsiteY9" fmla="*/ 773201 h 773200"/>
              <a:gd name="connsiteX10" fmla="*/ 667617 w 667616"/>
              <a:gd name="connsiteY10" fmla="*/ 773201 h 773200"/>
              <a:gd name="connsiteX11" fmla="*/ 667617 w 667616"/>
              <a:gd name="connsiteY11" fmla="*/ 299773 h 773200"/>
              <a:gd name="connsiteX12" fmla="*/ 357658 w 667616"/>
              <a:gd name="connsiteY12"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6" h="773200">
                <a:moveTo>
                  <a:pt x="357658" y="0"/>
                </a:moveTo>
                <a:cubicBezTo>
                  <a:pt x="281340" y="0"/>
                  <a:pt x="222485" y="21828"/>
                  <a:pt x="160073" y="74216"/>
                </a:cubicBezTo>
                <a:lnTo>
                  <a:pt x="160073" y="10267"/>
                </a:lnTo>
                <a:lnTo>
                  <a:pt x="0" y="10267"/>
                </a:lnTo>
                <a:lnTo>
                  <a:pt x="0" y="773201"/>
                </a:lnTo>
                <a:lnTo>
                  <a:pt x="187318" y="773201"/>
                </a:lnTo>
                <a:lnTo>
                  <a:pt x="187318" y="320227"/>
                </a:lnTo>
                <a:cubicBezTo>
                  <a:pt x="187318" y="238493"/>
                  <a:pt x="255470" y="173736"/>
                  <a:pt x="333809" y="173736"/>
                </a:cubicBezTo>
                <a:cubicBezTo>
                  <a:pt x="412147" y="173736"/>
                  <a:pt x="480299" y="238412"/>
                  <a:pt x="480299" y="320227"/>
                </a:cubicBezTo>
                <a:lnTo>
                  <a:pt x="480299" y="773201"/>
                </a:lnTo>
                <a:lnTo>
                  <a:pt x="667617" y="773201"/>
                </a:lnTo>
                <a:lnTo>
                  <a:pt x="667617" y="299773"/>
                </a:lnTo>
                <a:cubicBezTo>
                  <a:pt x="667617" y="115851"/>
                  <a:pt x="534789" y="0"/>
                  <a:pt x="357658" y="0"/>
                </a:cubicBezTo>
                <a:close/>
              </a:path>
            </a:pathLst>
          </a:custGeom>
          <a:solidFill>
            <a:srgbClr val="76B82A"/>
          </a:solidFill>
          <a:ln w="8076" cap="flat">
            <a:noFill/>
            <a:prstDash val="solid"/>
            <a:miter/>
          </a:ln>
        </p:spPr>
        <p:txBody>
          <a:bodyPr rtlCol="0" anchor="ctr"/>
          <a:lstStyle/>
          <a:p>
            <a:endParaRPr lang="nl-NL"/>
          </a:p>
        </p:txBody>
      </p:sp>
      <p:grpSp>
        <p:nvGrpSpPr>
          <p:cNvPr id="27" name="Groep 26">
            <a:extLst>
              <a:ext uri="{FF2B5EF4-FFF2-40B4-BE49-F238E27FC236}">
                <a16:creationId xmlns:a16="http://schemas.microsoft.com/office/drawing/2014/main" id="{E6953956-7974-B017-2F20-B7C9C8868637}"/>
              </a:ext>
            </a:extLst>
          </p:cNvPr>
          <p:cNvGrpSpPr/>
          <p:nvPr userDrawn="1"/>
        </p:nvGrpSpPr>
        <p:grpSpPr>
          <a:xfrm>
            <a:off x="8493213" y="3158156"/>
            <a:ext cx="660907" cy="1124068"/>
            <a:chOff x="8493213" y="3478234"/>
            <a:chExt cx="660907" cy="1124068"/>
          </a:xfrm>
        </p:grpSpPr>
        <p:sp>
          <p:nvSpPr>
            <p:cNvPr id="20" name="Vrije vorm: vorm 19">
              <a:extLst>
                <a:ext uri="{FF2B5EF4-FFF2-40B4-BE49-F238E27FC236}">
                  <a16:creationId xmlns:a16="http://schemas.microsoft.com/office/drawing/2014/main" id="{BB1CEE3F-28AC-802D-A187-A2BF9E17B584}"/>
                </a:ext>
              </a:extLst>
            </p:cNvPr>
            <p:cNvSpPr/>
            <p:nvPr/>
          </p:nvSpPr>
          <p:spPr>
            <a:xfrm>
              <a:off x="8493213" y="4302529"/>
              <a:ext cx="647082" cy="299773"/>
            </a:xfrm>
            <a:custGeom>
              <a:avLst/>
              <a:gdLst>
                <a:gd name="connsiteX0" fmla="*/ 323541 w 647082"/>
                <a:gd name="connsiteY0" fmla="*/ 132828 h 299773"/>
                <a:gd name="connsiteX1" fmla="*/ 187318 w 647082"/>
                <a:gd name="connsiteY1" fmla="*/ 0 h 299773"/>
                <a:gd name="connsiteX2" fmla="*/ 0 w 647082"/>
                <a:gd name="connsiteY2" fmla="*/ 0 h 299773"/>
                <a:gd name="connsiteX3" fmla="*/ 323541 w 647082"/>
                <a:gd name="connsiteY3" fmla="*/ 299773 h 299773"/>
                <a:gd name="connsiteX4" fmla="*/ 647083 w 647082"/>
                <a:gd name="connsiteY4" fmla="*/ 0 h 299773"/>
                <a:gd name="connsiteX5" fmla="*/ 459765 w 647082"/>
                <a:gd name="connsiteY5" fmla="*/ 0 h 299773"/>
                <a:gd name="connsiteX6" fmla="*/ 323541 w 647082"/>
                <a:gd name="connsiteY6" fmla="*/ 132828 h 29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082" h="299773">
                  <a:moveTo>
                    <a:pt x="323541" y="132828"/>
                  </a:moveTo>
                  <a:cubicBezTo>
                    <a:pt x="248598" y="132828"/>
                    <a:pt x="190713" y="71548"/>
                    <a:pt x="187318" y="0"/>
                  </a:cubicBezTo>
                  <a:lnTo>
                    <a:pt x="0" y="0"/>
                  </a:lnTo>
                  <a:cubicBezTo>
                    <a:pt x="3395" y="177131"/>
                    <a:pt x="126037" y="299773"/>
                    <a:pt x="323541" y="299773"/>
                  </a:cubicBezTo>
                  <a:cubicBezTo>
                    <a:pt x="521045" y="299773"/>
                    <a:pt x="643687" y="177131"/>
                    <a:pt x="647083" y="0"/>
                  </a:cubicBezTo>
                  <a:lnTo>
                    <a:pt x="459765" y="0"/>
                  </a:lnTo>
                  <a:cubicBezTo>
                    <a:pt x="456369" y="71548"/>
                    <a:pt x="398484" y="132828"/>
                    <a:pt x="323541" y="132828"/>
                  </a:cubicBezTo>
                  <a:close/>
                </a:path>
              </a:pathLst>
            </a:custGeom>
            <a:solidFill>
              <a:srgbClr val="76B82A"/>
            </a:solidFill>
            <a:ln w="8076"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1869ACAD-7602-902E-7244-6632D27CE98D}"/>
                </a:ext>
              </a:extLst>
            </p:cNvPr>
            <p:cNvSpPr/>
            <p:nvPr/>
          </p:nvSpPr>
          <p:spPr>
            <a:xfrm>
              <a:off x="8493294" y="3478234"/>
              <a:ext cx="660826" cy="776596"/>
            </a:xfrm>
            <a:custGeom>
              <a:avLst/>
              <a:gdLst>
                <a:gd name="connsiteX0" fmla="*/ 473347 w 660826"/>
                <a:gd name="connsiteY0" fmla="*/ 0 h 776596"/>
                <a:gd name="connsiteX1" fmla="*/ 473347 w 660826"/>
                <a:gd name="connsiteY1" fmla="*/ 456451 h 776596"/>
                <a:gd name="connsiteX2" fmla="*/ 330332 w 660826"/>
                <a:gd name="connsiteY2" fmla="*/ 602942 h 776596"/>
                <a:gd name="connsiteX3" fmla="*/ 187318 w 660826"/>
                <a:gd name="connsiteY3" fmla="*/ 456451 h 776596"/>
                <a:gd name="connsiteX4" fmla="*/ 187318 w 660826"/>
                <a:gd name="connsiteY4" fmla="*/ 0 h 776596"/>
                <a:gd name="connsiteX5" fmla="*/ 0 w 660826"/>
                <a:gd name="connsiteY5" fmla="*/ 0 h 776596"/>
                <a:gd name="connsiteX6" fmla="*/ 0 w 660826"/>
                <a:gd name="connsiteY6" fmla="*/ 446183 h 776596"/>
                <a:gd name="connsiteX7" fmla="*/ 330413 w 660826"/>
                <a:gd name="connsiteY7" fmla="*/ 776596 h 776596"/>
                <a:gd name="connsiteX8" fmla="*/ 660826 w 660826"/>
                <a:gd name="connsiteY8" fmla="*/ 446183 h 776596"/>
                <a:gd name="connsiteX9" fmla="*/ 660826 w 660826"/>
                <a:gd name="connsiteY9" fmla="*/ 0 h 776596"/>
                <a:gd name="connsiteX10" fmla="*/ 473508 w 660826"/>
                <a:gd name="connsiteY10" fmla="*/ 0 h 77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0826" h="776596">
                  <a:moveTo>
                    <a:pt x="473347" y="0"/>
                  </a:moveTo>
                  <a:lnTo>
                    <a:pt x="473347" y="456451"/>
                  </a:lnTo>
                  <a:cubicBezTo>
                    <a:pt x="473347" y="534789"/>
                    <a:pt x="415462" y="602942"/>
                    <a:pt x="330332" y="602942"/>
                  </a:cubicBezTo>
                  <a:cubicBezTo>
                    <a:pt x="245202" y="602942"/>
                    <a:pt x="187318" y="534789"/>
                    <a:pt x="187318" y="456451"/>
                  </a:cubicBezTo>
                  <a:lnTo>
                    <a:pt x="187318" y="0"/>
                  </a:lnTo>
                  <a:lnTo>
                    <a:pt x="0" y="0"/>
                  </a:lnTo>
                  <a:lnTo>
                    <a:pt x="0" y="446183"/>
                  </a:lnTo>
                  <a:cubicBezTo>
                    <a:pt x="0" y="633501"/>
                    <a:pt x="136224" y="776596"/>
                    <a:pt x="330413" y="776596"/>
                  </a:cubicBezTo>
                  <a:cubicBezTo>
                    <a:pt x="524602" y="776596"/>
                    <a:pt x="660826" y="633582"/>
                    <a:pt x="660826" y="446183"/>
                  </a:cubicBezTo>
                  <a:lnTo>
                    <a:pt x="660826" y="0"/>
                  </a:lnTo>
                  <a:lnTo>
                    <a:pt x="473508" y="0"/>
                  </a:lnTo>
                  <a:close/>
                </a:path>
              </a:pathLst>
            </a:custGeom>
            <a:solidFill>
              <a:srgbClr val="76B82A"/>
            </a:solidFill>
            <a:ln w="8076" cap="flat">
              <a:noFill/>
              <a:prstDash val="solid"/>
              <a:miter/>
            </a:ln>
          </p:spPr>
          <p:txBody>
            <a:bodyPr rtlCol="0" anchor="ctr"/>
            <a:lstStyle/>
            <a:p>
              <a:endParaRPr lang="nl-NL"/>
            </a:p>
          </p:txBody>
        </p:sp>
      </p:grpSp>
      <p:sp>
        <p:nvSpPr>
          <p:cNvPr id="23" name="Vrije vorm: vorm 22">
            <a:extLst>
              <a:ext uri="{FF2B5EF4-FFF2-40B4-BE49-F238E27FC236}">
                <a16:creationId xmlns:a16="http://schemas.microsoft.com/office/drawing/2014/main" id="{74C95618-5259-2D69-F0EB-73D8ADEA5CB7}"/>
              </a:ext>
            </a:extLst>
          </p:cNvPr>
          <p:cNvSpPr/>
          <p:nvPr/>
        </p:nvSpPr>
        <p:spPr>
          <a:xfrm>
            <a:off x="6558513" y="2221487"/>
            <a:ext cx="418938" cy="762933"/>
          </a:xfrm>
          <a:custGeom>
            <a:avLst/>
            <a:gdLst>
              <a:gd name="connsiteX0" fmla="*/ 330413 w 418938"/>
              <a:gd name="connsiteY0" fmla="*/ 173736 h 762933"/>
              <a:gd name="connsiteX1" fmla="*/ 418938 w 418938"/>
              <a:gd name="connsiteY1" fmla="*/ 173736 h 762933"/>
              <a:gd name="connsiteX2" fmla="*/ 418938 w 418938"/>
              <a:gd name="connsiteY2" fmla="*/ 0 h 762933"/>
              <a:gd name="connsiteX3" fmla="*/ 313355 w 418938"/>
              <a:gd name="connsiteY3" fmla="*/ 0 h 762933"/>
              <a:gd name="connsiteX4" fmla="*/ 160073 w 418938"/>
              <a:gd name="connsiteY4" fmla="*/ 50771 h 762933"/>
              <a:gd name="connsiteX5" fmla="*/ 160073 w 418938"/>
              <a:gd name="connsiteY5" fmla="*/ 0 h 762933"/>
              <a:gd name="connsiteX6" fmla="*/ 0 w 418938"/>
              <a:gd name="connsiteY6" fmla="*/ 0 h 762933"/>
              <a:gd name="connsiteX7" fmla="*/ 0 w 418938"/>
              <a:gd name="connsiteY7" fmla="*/ 762934 h 762933"/>
              <a:gd name="connsiteX8" fmla="*/ 187318 w 418938"/>
              <a:gd name="connsiteY8" fmla="*/ 762934 h 762933"/>
              <a:gd name="connsiteX9" fmla="*/ 187318 w 418938"/>
              <a:gd name="connsiteY9" fmla="*/ 313355 h 762933"/>
              <a:gd name="connsiteX10" fmla="*/ 330332 w 418938"/>
              <a:gd name="connsiteY10" fmla="*/ 173736 h 76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938" h="762933">
                <a:moveTo>
                  <a:pt x="330413" y="173736"/>
                </a:moveTo>
                <a:lnTo>
                  <a:pt x="418938" y="173736"/>
                </a:lnTo>
                <a:lnTo>
                  <a:pt x="418938" y="0"/>
                </a:lnTo>
                <a:lnTo>
                  <a:pt x="313355" y="0"/>
                </a:lnTo>
                <a:cubicBezTo>
                  <a:pt x="247547" y="0"/>
                  <a:pt x="196938" y="21020"/>
                  <a:pt x="160073" y="50771"/>
                </a:cubicBezTo>
                <a:lnTo>
                  <a:pt x="160073" y="0"/>
                </a:lnTo>
                <a:lnTo>
                  <a:pt x="0" y="0"/>
                </a:lnTo>
                <a:lnTo>
                  <a:pt x="0" y="762934"/>
                </a:lnTo>
                <a:lnTo>
                  <a:pt x="187318" y="762934"/>
                </a:lnTo>
                <a:lnTo>
                  <a:pt x="187318" y="313355"/>
                </a:lnTo>
                <a:cubicBezTo>
                  <a:pt x="187318" y="228225"/>
                  <a:pt x="245203" y="173736"/>
                  <a:pt x="330332" y="173736"/>
                </a:cubicBezTo>
                <a:close/>
              </a:path>
            </a:pathLst>
          </a:custGeom>
          <a:solidFill>
            <a:srgbClr val="76B82A"/>
          </a:solidFill>
          <a:ln w="8076"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F791DB50-B1F1-BD8F-4ADB-FE3F6B730CC1}"/>
              </a:ext>
            </a:extLst>
          </p:cNvPr>
          <p:cNvSpPr/>
          <p:nvPr/>
        </p:nvSpPr>
        <p:spPr>
          <a:xfrm>
            <a:off x="4623813" y="3151284"/>
            <a:ext cx="1147917" cy="773200"/>
          </a:xfrm>
          <a:custGeom>
            <a:avLst/>
            <a:gdLst>
              <a:gd name="connsiteX0" fmla="*/ 837958 w 1147917"/>
              <a:gd name="connsiteY0" fmla="*/ 81 h 773200"/>
              <a:gd name="connsiteX1" fmla="*/ 603022 w 1147917"/>
              <a:gd name="connsiteY1" fmla="*/ 109464 h 773200"/>
              <a:gd name="connsiteX2" fmla="*/ 357658 w 1147917"/>
              <a:gd name="connsiteY2" fmla="*/ 81 h 773200"/>
              <a:gd name="connsiteX3" fmla="*/ 160073 w 1147917"/>
              <a:gd name="connsiteY3" fmla="*/ 75590 h 773200"/>
              <a:gd name="connsiteX4" fmla="*/ 160073 w 1147917"/>
              <a:gd name="connsiteY4" fmla="*/ 10267 h 773200"/>
              <a:gd name="connsiteX5" fmla="*/ 0 w 1147917"/>
              <a:gd name="connsiteY5" fmla="*/ 10267 h 773200"/>
              <a:gd name="connsiteX6" fmla="*/ 0 w 1147917"/>
              <a:gd name="connsiteY6" fmla="*/ 773201 h 773200"/>
              <a:gd name="connsiteX7" fmla="*/ 187318 w 1147917"/>
              <a:gd name="connsiteY7" fmla="*/ 773201 h 773200"/>
              <a:gd name="connsiteX8" fmla="*/ 187318 w 1147917"/>
              <a:gd name="connsiteY8" fmla="*/ 320227 h 773200"/>
              <a:gd name="connsiteX9" fmla="*/ 333809 w 1147917"/>
              <a:gd name="connsiteY9" fmla="*/ 173736 h 773200"/>
              <a:gd name="connsiteX10" fmla="*/ 480300 w 1147917"/>
              <a:gd name="connsiteY10" fmla="*/ 320227 h 773200"/>
              <a:gd name="connsiteX11" fmla="*/ 480300 w 1147917"/>
              <a:gd name="connsiteY11" fmla="*/ 773201 h 773200"/>
              <a:gd name="connsiteX12" fmla="*/ 667618 w 1147917"/>
              <a:gd name="connsiteY12" fmla="*/ 773201 h 773200"/>
              <a:gd name="connsiteX13" fmla="*/ 667618 w 1147917"/>
              <a:gd name="connsiteY13" fmla="*/ 320227 h 773200"/>
              <a:gd name="connsiteX14" fmla="*/ 814108 w 1147917"/>
              <a:gd name="connsiteY14" fmla="*/ 173736 h 773200"/>
              <a:gd name="connsiteX15" fmla="*/ 960599 w 1147917"/>
              <a:gd name="connsiteY15" fmla="*/ 320227 h 773200"/>
              <a:gd name="connsiteX16" fmla="*/ 960599 w 1147917"/>
              <a:gd name="connsiteY16" fmla="*/ 773201 h 773200"/>
              <a:gd name="connsiteX17" fmla="*/ 1147917 w 1147917"/>
              <a:gd name="connsiteY17" fmla="*/ 773201 h 773200"/>
              <a:gd name="connsiteX18" fmla="*/ 1147917 w 1147917"/>
              <a:gd name="connsiteY18" fmla="*/ 299773 h 773200"/>
              <a:gd name="connsiteX19" fmla="*/ 837958 w 1147917"/>
              <a:gd name="connsiteY19"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7917" h="773200">
                <a:moveTo>
                  <a:pt x="837958" y="81"/>
                </a:moveTo>
                <a:cubicBezTo>
                  <a:pt x="746684" y="81"/>
                  <a:pt x="682170" y="30478"/>
                  <a:pt x="603022" y="109464"/>
                </a:cubicBezTo>
                <a:cubicBezTo>
                  <a:pt x="549018" y="38401"/>
                  <a:pt x="459765" y="81"/>
                  <a:pt x="357658" y="81"/>
                </a:cubicBezTo>
                <a:cubicBezTo>
                  <a:pt x="283442" y="81"/>
                  <a:pt x="221919" y="20615"/>
                  <a:pt x="160073" y="75590"/>
                </a:cubicBezTo>
                <a:lnTo>
                  <a:pt x="160073" y="10267"/>
                </a:lnTo>
                <a:lnTo>
                  <a:pt x="0" y="10267"/>
                </a:lnTo>
                <a:lnTo>
                  <a:pt x="0" y="773201"/>
                </a:lnTo>
                <a:lnTo>
                  <a:pt x="187318" y="773201"/>
                </a:lnTo>
                <a:lnTo>
                  <a:pt x="187318" y="320227"/>
                </a:lnTo>
                <a:cubicBezTo>
                  <a:pt x="187318" y="238493"/>
                  <a:pt x="255470" y="173736"/>
                  <a:pt x="333809" y="173736"/>
                </a:cubicBezTo>
                <a:cubicBezTo>
                  <a:pt x="412148" y="173736"/>
                  <a:pt x="480300" y="238412"/>
                  <a:pt x="480300" y="320227"/>
                </a:cubicBezTo>
                <a:lnTo>
                  <a:pt x="480300" y="773201"/>
                </a:lnTo>
                <a:lnTo>
                  <a:pt x="667618" y="773201"/>
                </a:lnTo>
                <a:lnTo>
                  <a:pt x="667618" y="320227"/>
                </a:lnTo>
                <a:cubicBezTo>
                  <a:pt x="667618" y="238493"/>
                  <a:pt x="735770" y="173736"/>
                  <a:pt x="814108" y="173736"/>
                </a:cubicBezTo>
                <a:cubicBezTo>
                  <a:pt x="892447" y="173736"/>
                  <a:pt x="960599" y="238412"/>
                  <a:pt x="960599" y="320227"/>
                </a:cubicBezTo>
                <a:lnTo>
                  <a:pt x="960599" y="773201"/>
                </a:lnTo>
                <a:lnTo>
                  <a:pt x="1147917" y="773201"/>
                </a:lnTo>
                <a:lnTo>
                  <a:pt x="1147917" y="299773"/>
                </a:lnTo>
                <a:cubicBezTo>
                  <a:pt x="1147917" y="115851"/>
                  <a:pt x="1015089" y="0"/>
                  <a:pt x="837958" y="0"/>
                </a:cubicBezTo>
                <a:close/>
              </a:path>
            </a:pathLst>
          </a:custGeom>
          <a:solidFill>
            <a:srgbClr val="76B82A"/>
          </a:solidFill>
          <a:ln w="8076"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0CAF7EB1-CCCC-190D-2C8C-24DC9DD5E07D}"/>
              </a:ext>
            </a:extLst>
          </p:cNvPr>
          <p:cNvSpPr/>
          <p:nvPr/>
        </p:nvSpPr>
        <p:spPr>
          <a:xfrm>
            <a:off x="5400410" y="2211300"/>
            <a:ext cx="776664" cy="783387"/>
          </a:xfrm>
          <a:custGeom>
            <a:avLst/>
            <a:gdLst>
              <a:gd name="connsiteX0" fmla="*/ 616523 w 776664"/>
              <a:gd name="connsiteY0" fmla="*/ 527917 h 783387"/>
              <a:gd name="connsiteX1" fmla="*/ 398566 w 776664"/>
              <a:gd name="connsiteY1" fmla="*/ 606256 h 783387"/>
              <a:gd name="connsiteX2" fmla="*/ 200091 w 776664"/>
              <a:gd name="connsiteY2" fmla="*/ 480219 h 783387"/>
              <a:gd name="connsiteX3" fmla="*/ 776596 w 776664"/>
              <a:gd name="connsiteY3" fmla="*/ 480219 h 783387"/>
              <a:gd name="connsiteX4" fmla="*/ 384903 w 776664"/>
              <a:gd name="connsiteY4" fmla="*/ 0 h 783387"/>
              <a:gd name="connsiteX5" fmla="*/ 0 w 776664"/>
              <a:gd name="connsiteY5" fmla="*/ 391694 h 783387"/>
              <a:gd name="connsiteX6" fmla="*/ 398485 w 776664"/>
              <a:gd name="connsiteY6" fmla="*/ 783387 h 783387"/>
              <a:gd name="connsiteX7" fmla="*/ 728898 w 776664"/>
              <a:gd name="connsiteY7" fmla="*/ 660746 h 783387"/>
              <a:gd name="connsiteX8" fmla="*/ 616523 w 776664"/>
              <a:gd name="connsiteY8" fmla="*/ 527917 h 783387"/>
              <a:gd name="connsiteX9" fmla="*/ 381507 w 776664"/>
              <a:gd name="connsiteY9" fmla="*/ 173655 h 783387"/>
              <a:gd name="connsiteX10" fmla="*/ 579092 w 776664"/>
              <a:gd name="connsiteY10" fmla="*/ 330332 h 783387"/>
              <a:gd name="connsiteX11" fmla="*/ 190794 w 776664"/>
              <a:gd name="connsiteY11" fmla="*/ 330332 h 783387"/>
              <a:gd name="connsiteX12" fmla="*/ 381507 w 776664"/>
              <a:gd name="connsiteY12" fmla="*/ 173655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4" h="783387">
                <a:moveTo>
                  <a:pt x="616523" y="527917"/>
                </a:moveTo>
                <a:cubicBezTo>
                  <a:pt x="558638" y="579011"/>
                  <a:pt x="470033" y="606256"/>
                  <a:pt x="398566" y="606256"/>
                </a:cubicBezTo>
                <a:cubicBezTo>
                  <a:pt x="313193" y="606256"/>
                  <a:pt x="241969" y="561226"/>
                  <a:pt x="200091" y="480219"/>
                </a:cubicBezTo>
                <a:lnTo>
                  <a:pt x="776596" y="480219"/>
                </a:lnTo>
                <a:cubicBezTo>
                  <a:pt x="779992" y="224749"/>
                  <a:pt x="657350" y="0"/>
                  <a:pt x="384903" y="0"/>
                </a:cubicBezTo>
                <a:cubicBezTo>
                  <a:pt x="170340" y="0"/>
                  <a:pt x="0" y="166864"/>
                  <a:pt x="0" y="391694"/>
                </a:cubicBezTo>
                <a:cubicBezTo>
                  <a:pt x="0" y="616523"/>
                  <a:pt x="170340" y="783387"/>
                  <a:pt x="398485" y="783387"/>
                </a:cubicBezTo>
                <a:cubicBezTo>
                  <a:pt x="510859" y="783387"/>
                  <a:pt x="633501" y="742480"/>
                  <a:pt x="728898" y="660746"/>
                </a:cubicBezTo>
                <a:lnTo>
                  <a:pt x="616523" y="527917"/>
                </a:lnTo>
                <a:close/>
                <a:moveTo>
                  <a:pt x="381507" y="173655"/>
                </a:moveTo>
                <a:cubicBezTo>
                  <a:pt x="470033" y="173655"/>
                  <a:pt x="555243" y="217958"/>
                  <a:pt x="579092" y="330332"/>
                </a:cubicBezTo>
                <a:lnTo>
                  <a:pt x="190794" y="330332"/>
                </a:lnTo>
                <a:cubicBezTo>
                  <a:pt x="214643" y="221353"/>
                  <a:pt x="289587" y="173655"/>
                  <a:pt x="381507" y="173655"/>
                </a:cubicBezTo>
                <a:close/>
              </a:path>
            </a:pathLst>
          </a:custGeom>
          <a:solidFill>
            <a:srgbClr val="76B82A"/>
          </a:solidFill>
          <a:ln w="8076"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D85927C0-0C0E-DDA4-CC95-F1326F769CA2}"/>
              </a:ext>
            </a:extLst>
          </p:cNvPr>
          <p:cNvSpPr/>
          <p:nvPr/>
        </p:nvSpPr>
        <p:spPr>
          <a:xfrm>
            <a:off x="5901163" y="3147889"/>
            <a:ext cx="783387" cy="1137649"/>
          </a:xfrm>
          <a:custGeom>
            <a:avLst/>
            <a:gdLst>
              <a:gd name="connsiteX0" fmla="*/ 405276 w 783387"/>
              <a:gd name="connsiteY0" fmla="*/ 81 h 1137649"/>
              <a:gd name="connsiteX1" fmla="*/ 160073 w 783387"/>
              <a:gd name="connsiteY1" fmla="*/ 93052 h 1137649"/>
              <a:gd name="connsiteX2" fmla="*/ 160073 w 783387"/>
              <a:gd name="connsiteY2" fmla="*/ 10267 h 1137649"/>
              <a:gd name="connsiteX3" fmla="*/ 0 w 783387"/>
              <a:gd name="connsiteY3" fmla="*/ 10267 h 1137649"/>
              <a:gd name="connsiteX4" fmla="*/ 0 w 783387"/>
              <a:gd name="connsiteY4" fmla="*/ 1137650 h 1137649"/>
              <a:gd name="connsiteX5" fmla="*/ 187318 w 783387"/>
              <a:gd name="connsiteY5" fmla="*/ 1137650 h 1137649"/>
              <a:gd name="connsiteX6" fmla="*/ 187318 w 783387"/>
              <a:gd name="connsiteY6" fmla="*/ 722188 h 1137649"/>
              <a:gd name="connsiteX7" fmla="*/ 395089 w 783387"/>
              <a:gd name="connsiteY7" fmla="*/ 786783 h 1137649"/>
              <a:gd name="connsiteX8" fmla="*/ 783387 w 783387"/>
              <a:gd name="connsiteY8" fmla="*/ 391694 h 1137649"/>
              <a:gd name="connsiteX9" fmla="*/ 405276 w 783387"/>
              <a:gd name="connsiteY9" fmla="*/ 0 h 1137649"/>
              <a:gd name="connsiteX10" fmla="*/ 381426 w 783387"/>
              <a:gd name="connsiteY10" fmla="*/ 609732 h 1137649"/>
              <a:gd name="connsiteX11" fmla="*/ 177050 w 783387"/>
              <a:gd name="connsiteY11" fmla="*/ 388298 h 1137649"/>
              <a:gd name="connsiteX12" fmla="*/ 381426 w 783387"/>
              <a:gd name="connsiteY12" fmla="*/ 177131 h 1137649"/>
              <a:gd name="connsiteX13" fmla="*/ 585802 w 783387"/>
              <a:gd name="connsiteY13" fmla="*/ 388298 h 1137649"/>
              <a:gd name="connsiteX14" fmla="*/ 381426 w 783387"/>
              <a:gd name="connsiteY14" fmla="*/ 609732 h 113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1137649">
                <a:moveTo>
                  <a:pt x="405276" y="81"/>
                </a:moveTo>
                <a:cubicBezTo>
                  <a:pt x="312547" y="81"/>
                  <a:pt x="225396" y="36946"/>
                  <a:pt x="160073" y="93052"/>
                </a:cubicBezTo>
                <a:lnTo>
                  <a:pt x="160073" y="10267"/>
                </a:lnTo>
                <a:lnTo>
                  <a:pt x="0" y="10267"/>
                </a:lnTo>
                <a:lnTo>
                  <a:pt x="0" y="1137650"/>
                </a:lnTo>
                <a:lnTo>
                  <a:pt x="187318" y="1137650"/>
                </a:lnTo>
                <a:lnTo>
                  <a:pt x="187318" y="722188"/>
                </a:lnTo>
                <a:cubicBezTo>
                  <a:pt x="247062" y="762287"/>
                  <a:pt x="317155" y="786783"/>
                  <a:pt x="395089" y="786783"/>
                </a:cubicBezTo>
                <a:cubicBezTo>
                  <a:pt x="602861" y="786783"/>
                  <a:pt x="783387" y="613047"/>
                  <a:pt x="783387" y="391694"/>
                </a:cubicBezTo>
                <a:cubicBezTo>
                  <a:pt x="783387" y="170340"/>
                  <a:pt x="613047" y="0"/>
                  <a:pt x="405276" y="0"/>
                </a:cubicBezTo>
                <a:close/>
                <a:moveTo>
                  <a:pt x="381426" y="609732"/>
                </a:moveTo>
                <a:cubicBezTo>
                  <a:pt x="269052" y="609732"/>
                  <a:pt x="177050" y="507544"/>
                  <a:pt x="177050" y="388298"/>
                </a:cubicBezTo>
                <a:cubicBezTo>
                  <a:pt x="177050" y="269052"/>
                  <a:pt x="269052" y="177131"/>
                  <a:pt x="381426" y="177131"/>
                </a:cubicBezTo>
                <a:cubicBezTo>
                  <a:pt x="493801" y="177131"/>
                  <a:pt x="585802" y="272528"/>
                  <a:pt x="585802" y="388298"/>
                </a:cubicBezTo>
                <a:cubicBezTo>
                  <a:pt x="585802" y="504068"/>
                  <a:pt x="497277" y="609732"/>
                  <a:pt x="381426" y="609732"/>
                </a:cubicBezTo>
                <a:close/>
              </a:path>
            </a:pathLst>
          </a:custGeom>
          <a:solidFill>
            <a:srgbClr val="76B82A"/>
          </a:solidFill>
          <a:ln w="8076" cap="flat">
            <a:noFill/>
            <a:prstDash val="solid"/>
            <a:miter/>
          </a:ln>
        </p:spPr>
        <p:txBody>
          <a:bodyPr rtlCol="0" anchor="ctr"/>
          <a:lstStyle/>
          <a:p>
            <a:endParaRPr lang="nl-NL"/>
          </a:p>
        </p:txBody>
      </p:sp>
    </p:spTree>
    <p:extLst>
      <p:ext uri="{BB962C8B-B14F-4D97-AF65-F5344CB8AC3E}">
        <p14:creationId xmlns:p14="http://schemas.microsoft.com/office/powerpoint/2010/main" val="20176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0000">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14:bounceEnd="70000">
                                          <p:cBhvr additive="base">
                                            <p:cTn id="7" dur="1250" fill="hold"/>
                                            <p:tgtEl>
                                              <p:spTgt spid="12"/>
                                            </p:tgtEl>
                                            <p:attrNameLst>
                                              <p:attrName>ppt_x</p:attrName>
                                            </p:attrNameLst>
                                          </p:cBhvr>
                                          <p:tavLst>
                                            <p:tav tm="0">
                                              <p:val>
                                                <p:strVal val="#ppt_x"/>
                                              </p:val>
                                            </p:tav>
                                            <p:tav tm="100000">
                                              <p:val>
                                                <p:strVal val="#ppt_x"/>
                                              </p:val>
                                            </p:tav>
                                          </p:tavLst>
                                        </p:anim>
                                        <p:anim calcmode="lin" valueType="num" p14:bounceEnd="70000">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0000">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14:bounceEnd="70000">
                                          <p:cBhvr additive="base">
                                            <p:cTn id="11" dur="1250" fill="hold"/>
                                            <p:tgtEl>
                                              <p:spTgt spid="16"/>
                                            </p:tgtEl>
                                            <p:attrNameLst>
                                              <p:attrName>ppt_x</p:attrName>
                                            </p:attrNameLst>
                                          </p:cBhvr>
                                          <p:tavLst>
                                            <p:tav tm="0">
                                              <p:val>
                                                <p:strVal val="#ppt_x"/>
                                              </p:val>
                                            </p:tav>
                                            <p:tav tm="100000">
                                              <p:val>
                                                <p:strVal val="#ppt_x"/>
                                              </p:val>
                                            </p:tav>
                                          </p:tavLst>
                                        </p:anim>
                                        <p:anim calcmode="lin" valueType="num" p14:bounceEnd="70000">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0000">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14:bounceEnd="70000">
                                          <p:cBhvr additive="base">
                                            <p:cTn id="15" dur="1250" fill="hold"/>
                                            <p:tgtEl>
                                              <p:spTgt spid="25"/>
                                            </p:tgtEl>
                                            <p:attrNameLst>
                                              <p:attrName>ppt_x</p:attrName>
                                            </p:attrNameLst>
                                          </p:cBhvr>
                                          <p:tavLst>
                                            <p:tav tm="0">
                                              <p:val>
                                                <p:strVal val="#ppt_x"/>
                                              </p:val>
                                            </p:tav>
                                            <p:tav tm="100000">
                                              <p:val>
                                                <p:strVal val="#ppt_x"/>
                                              </p:val>
                                            </p:tav>
                                          </p:tavLst>
                                        </p:anim>
                                        <p:anim calcmode="lin" valueType="num" p14:bounceEnd="70000">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0000">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14:bounceEnd="70000">
                                          <p:cBhvr additive="base">
                                            <p:cTn id="19" dur="1250" fill="hold"/>
                                            <p:tgtEl>
                                              <p:spTgt spid="23"/>
                                            </p:tgtEl>
                                            <p:attrNameLst>
                                              <p:attrName>ppt_x</p:attrName>
                                            </p:attrNameLst>
                                          </p:cBhvr>
                                          <p:tavLst>
                                            <p:tav tm="0">
                                              <p:val>
                                                <p:strVal val="#ppt_x"/>
                                              </p:val>
                                            </p:tav>
                                            <p:tav tm="100000">
                                              <p:val>
                                                <p:strVal val="#ppt_x"/>
                                              </p:val>
                                            </p:tav>
                                          </p:tavLst>
                                        </p:anim>
                                        <p:anim calcmode="lin" valueType="num" p14:bounceEnd="70000">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14:presetBounceEnd="70000">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14:bounceEnd="70000">
                                          <p:cBhvr additive="base">
                                            <p:cTn id="23" dur="1250" fill="hold"/>
                                            <p:tgtEl>
                                              <p:spTgt spid="17"/>
                                            </p:tgtEl>
                                            <p:attrNameLst>
                                              <p:attrName>ppt_x</p:attrName>
                                            </p:attrNameLst>
                                          </p:cBhvr>
                                          <p:tavLst>
                                            <p:tav tm="0">
                                              <p:val>
                                                <p:strVal val="#ppt_x"/>
                                              </p:val>
                                            </p:tav>
                                            <p:tav tm="100000">
                                              <p:val>
                                                <p:strVal val="#ppt_x"/>
                                              </p:val>
                                            </p:tav>
                                          </p:tavLst>
                                        </p:anim>
                                        <p:anim calcmode="lin" valueType="num" p14:bounceEnd="70000">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14:presetBounceEnd="70000">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14:bounceEnd="70000">
                                          <p:cBhvr additive="base">
                                            <p:cTn id="27" dur="1250" fill="hold"/>
                                            <p:tgtEl>
                                              <p:spTgt spid="18"/>
                                            </p:tgtEl>
                                            <p:attrNameLst>
                                              <p:attrName>ppt_x</p:attrName>
                                            </p:attrNameLst>
                                          </p:cBhvr>
                                          <p:tavLst>
                                            <p:tav tm="0">
                                              <p:val>
                                                <p:strVal val="#ppt_x"/>
                                              </p:val>
                                            </p:tav>
                                            <p:tav tm="100000">
                                              <p:val>
                                                <p:strVal val="#ppt_x"/>
                                              </p:val>
                                            </p:tav>
                                          </p:tavLst>
                                        </p:anim>
                                        <p:anim calcmode="lin" valueType="num" p14:bounceEnd="70000">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14:presetBounceEnd="70000">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14:bounceEnd="70000">
                                          <p:cBhvr additive="base">
                                            <p:cTn id="31" dur="1250" fill="hold"/>
                                            <p:tgtEl>
                                              <p:spTgt spid="13"/>
                                            </p:tgtEl>
                                            <p:attrNameLst>
                                              <p:attrName>ppt_x</p:attrName>
                                            </p:attrNameLst>
                                          </p:cBhvr>
                                          <p:tavLst>
                                            <p:tav tm="0">
                                              <p:val>
                                                <p:strVal val="#ppt_x"/>
                                              </p:val>
                                            </p:tav>
                                            <p:tav tm="100000">
                                              <p:val>
                                                <p:strVal val="#ppt_x"/>
                                              </p:val>
                                            </p:tav>
                                          </p:tavLst>
                                        </p:anim>
                                        <p:anim calcmode="lin" valueType="num" p14:bounceEnd="70000">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14:presetBounceEnd="70000">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14:bounceEnd="70000">
                                          <p:cBhvr additive="base">
                                            <p:cTn id="35" dur="1250" fill="hold"/>
                                            <p:tgtEl>
                                              <p:spTgt spid="15"/>
                                            </p:tgtEl>
                                            <p:attrNameLst>
                                              <p:attrName>ppt_x</p:attrName>
                                            </p:attrNameLst>
                                          </p:cBhvr>
                                          <p:tavLst>
                                            <p:tav tm="0">
                                              <p:val>
                                                <p:strVal val="#ppt_x"/>
                                              </p:val>
                                            </p:tav>
                                            <p:tav tm="100000">
                                              <p:val>
                                                <p:strVal val="#ppt_x"/>
                                              </p:val>
                                            </p:tav>
                                          </p:tavLst>
                                        </p:anim>
                                        <p:anim calcmode="lin" valueType="num" p14:bounceEnd="70000">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14:presetBounceEnd="70000">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14:bounceEnd="70000">
                                          <p:cBhvr additive="base">
                                            <p:cTn id="39" dur="1250" fill="hold"/>
                                            <p:tgtEl>
                                              <p:spTgt spid="14"/>
                                            </p:tgtEl>
                                            <p:attrNameLst>
                                              <p:attrName>ppt_x</p:attrName>
                                            </p:attrNameLst>
                                          </p:cBhvr>
                                          <p:tavLst>
                                            <p:tav tm="0">
                                              <p:val>
                                                <p:strVal val="#ppt_x"/>
                                              </p:val>
                                            </p:tav>
                                            <p:tav tm="100000">
                                              <p:val>
                                                <p:strVal val="#ppt_x"/>
                                              </p:val>
                                            </p:tav>
                                          </p:tavLst>
                                        </p:anim>
                                        <p:anim calcmode="lin" valueType="num" p14:bounceEnd="70000">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14:presetBounceEnd="70000">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14:bounceEnd="70000">
                                          <p:cBhvr additive="base">
                                            <p:cTn id="43" dur="1250" fill="hold"/>
                                            <p:tgtEl>
                                              <p:spTgt spid="24"/>
                                            </p:tgtEl>
                                            <p:attrNameLst>
                                              <p:attrName>ppt_x</p:attrName>
                                            </p:attrNameLst>
                                          </p:cBhvr>
                                          <p:tavLst>
                                            <p:tav tm="0">
                                              <p:val>
                                                <p:strVal val="#ppt_x"/>
                                              </p:val>
                                            </p:tav>
                                            <p:tav tm="100000">
                                              <p:val>
                                                <p:strVal val="#ppt_x"/>
                                              </p:val>
                                            </p:tav>
                                          </p:tavLst>
                                        </p:anim>
                                        <p:anim calcmode="lin" valueType="num" p14:bounceEnd="70000">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14:presetBounceEnd="70000">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14:bounceEnd="70000">
                                          <p:cBhvr additive="base">
                                            <p:cTn id="47" dur="1250" fill="hold"/>
                                            <p:tgtEl>
                                              <p:spTgt spid="26"/>
                                            </p:tgtEl>
                                            <p:attrNameLst>
                                              <p:attrName>ppt_x</p:attrName>
                                            </p:attrNameLst>
                                          </p:cBhvr>
                                          <p:tavLst>
                                            <p:tav tm="0">
                                              <p:val>
                                                <p:strVal val="#ppt_x"/>
                                              </p:val>
                                            </p:tav>
                                            <p:tav tm="100000">
                                              <p:val>
                                                <p:strVal val="#ppt_x"/>
                                              </p:val>
                                            </p:tav>
                                          </p:tavLst>
                                        </p:anim>
                                        <p:anim calcmode="lin" valueType="num" p14:bounceEnd="70000">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14:presetBounceEnd="70000">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14:bounceEnd="70000">
                                          <p:cBhvr additive="base">
                                            <p:cTn id="51" dur="1250" fill="hold"/>
                                            <p:tgtEl>
                                              <p:spTgt spid="19"/>
                                            </p:tgtEl>
                                            <p:attrNameLst>
                                              <p:attrName>ppt_x</p:attrName>
                                            </p:attrNameLst>
                                          </p:cBhvr>
                                          <p:tavLst>
                                            <p:tav tm="0">
                                              <p:val>
                                                <p:strVal val="#ppt_x"/>
                                              </p:val>
                                            </p:tav>
                                            <p:tav tm="100000">
                                              <p:val>
                                                <p:strVal val="#ppt_x"/>
                                              </p:val>
                                            </p:tav>
                                          </p:tavLst>
                                        </p:anim>
                                        <p:anim calcmode="lin" valueType="num" p14:bounceEnd="70000">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14:presetBounceEnd="70000">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14:bounceEnd="70000">
                                          <p:cBhvr additive="base">
                                            <p:cTn id="55" dur="1250" fill="hold"/>
                                            <p:tgtEl>
                                              <p:spTgt spid="21"/>
                                            </p:tgtEl>
                                            <p:attrNameLst>
                                              <p:attrName>ppt_x</p:attrName>
                                            </p:attrNameLst>
                                          </p:cBhvr>
                                          <p:tavLst>
                                            <p:tav tm="0">
                                              <p:val>
                                                <p:strVal val="#ppt_x"/>
                                              </p:val>
                                            </p:tav>
                                            <p:tav tm="100000">
                                              <p:val>
                                                <p:strVal val="#ppt_x"/>
                                              </p:val>
                                            </p:tav>
                                          </p:tavLst>
                                        </p:anim>
                                        <p:anim calcmode="lin" valueType="num" p14:bounceEnd="70000">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14:presetBounceEnd="70000">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14:bounceEnd="70000">
                                          <p:cBhvr additive="base">
                                            <p:cTn id="59" dur="1250" fill="hold"/>
                                            <p:tgtEl>
                                              <p:spTgt spid="27"/>
                                            </p:tgtEl>
                                            <p:attrNameLst>
                                              <p:attrName>ppt_x</p:attrName>
                                            </p:attrNameLst>
                                          </p:cBhvr>
                                          <p:tavLst>
                                            <p:tav tm="0">
                                              <p:val>
                                                <p:strVal val="#ppt_x"/>
                                              </p:val>
                                            </p:tav>
                                            <p:tav tm="100000">
                                              <p:val>
                                                <p:strVal val="#ppt_x"/>
                                              </p:val>
                                            </p:tav>
                                          </p:tavLst>
                                        </p:anim>
                                        <p:anim calcmode="lin" valueType="num" p14:bounceEnd="70000">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250" fill="hold"/>
                                            <p:tgtEl>
                                              <p:spTgt spid="12"/>
                                            </p:tgtEl>
                                            <p:attrNameLst>
                                              <p:attrName>ppt_x</p:attrName>
                                            </p:attrNameLst>
                                          </p:cBhvr>
                                          <p:tavLst>
                                            <p:tav tm="0">
                                              <p:val>
                                                <p:strVal val="#ppt_x"/>
                                              </p:val>
                                            </p:tav>
                                            <p:tav tm="100000">
                                              <p:val>
                                                <p:strVal val="#ppt_x"/>
                                              </p:val>
                                            </p:tav>
                                          </p:tavLst>
                                        </p:anim>
                                        <p:anim calcmode="lin" valueType="num">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250" fill="hold"/>
                                            <p:tgtEl>
                                              <p:spTgt spid="16"/>
                                            </p:tgtEl>
                                            <p:attrNameLst>
                                              <p:attrName>ppt_x</p:attrName>
                                            </p:attrNameLst>
                                          </p:cBhvr>
                                          <p:tavLst>
                                            <p:tav tm="0">
                                              <p:val>
                                                <p:strVal val="#ppt_x"/>
                                              </p:val>
                                            </p:tav>
                                            <p:tav tm="100000">
                                              <p:val>
                                                <p:strVal val="#ppt_x"/>
                                              </p:val>
                                            </p:tav>
                                          </p:tavLst>
                                        </p:anim>
                                        <p:anim calcmode="lin" valueType="num">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1250" fill="hold"/>
                                            <p:tgtEl>
                                              <p:spTgt spid="25"/>
                                            </p:tgtEl>
                                            <p:attrNameLst>
                                              <p:attrName>ppt_x</p:attrName>
                                            </p:attrNameLst>
                                          </p:cBhvr>
                                          <p:tavLst>
                                            <p:tav tm="0">
                                              <p:val>
                                                <p:strVal val="#ppt_x"/>
                                              </p:val>
                                            </p:tav>
                                            <p:tav tm="100000">
                                              <p:val>
                                                <p:strVal val="#ppt_x"/>
                                              </p:val>
                                            </p:tav>
                                          </p:tavLst>
                                        </p:anim>
                                        <p:anim calcmode="lin" valueType="num">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250" fill="hold"/>
                                            <p:tgtEl>
                                              <p:spTgt spid="23"/>
                                            </p:tgtEl>
                                            <p:attrNameLst>
                                              <p:attrName>ppt_x</p:attrName>
                                            </p:attrNameLst>
                                          </p:cBhvr>
                                          <p:tavLst>
                                            <p:tav tm="0">
                                              <p:val>
                                                <p:strVal val="#ppt_x"/>
                                              </p:val>
                                            </p:tav>
                                            <p:tav tm="100000">
                                              <p:val>
                                                <p:strVal val="#ppt_x"/>
                                              </p:val>
                                            </p:tav>
                                          </p:tavLst>
                                        </p:anim>
                                        <p:anim calcmode="lin" valueType="num">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250" fill="hold"/>
                                            <p:tgtEl>
                                              <p:spTgt spid="17"/>
                                            </p:tgtEl>
                                            <p:attrNameLst>
                                              <p:attrName>ppt_x</p:attrName>
                                            </p:attrNameLst>
                                          </p:cBhvr>
                                          <p:tavLst>
                                            <p:tav tm="0">
                                              <p:val>
                                                <p:strVal val="#ppt_x"/>
                                              </p:val>
                                            </p:tav>
                                            <p:tav tm="100000">
                                              <p:val>
                                                <p:strVal val="#ppt_x"/>
                                              </p:val>
                                            </p:tav>
                                          </p:tavLst>
                                        </p:anim>
                                        <p:anim calcmode="lin" valueType="num">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250" fill="hold"/>
                                            <p:tgtEl>
                                              <p:spTgt spid="18"/>
                                            </p:tgtEl>
                                            <p:attrNameLst>
                                              <p:attrName>ppt_x</p:attrName>
                                            </p:attrNameLst>
                                          </p:cBhvr>
                                          <p:tavLst>
                                            <p:tav tm="0">
                                              <p:val>
                                                <p:strVal val="#ppt_x"/>
                                              </p:val>
                                            </p:tav>
                                            <p:tav tm="100000">
                                              <p:val>
                                                <p:strVal val="#ppt_x"/>
                                              </p:val>
                                            </p:tav>
                                          </p:tavLst>
                                        </p:anim>
                                        <p:anim calcmode="lin" valueType="num">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250" fill="hold"/>
                                            <p:tgtEl>
                                              <p:spTgt spid="13"/>
                                            </p:tgtEl>
                                            <p:attrNameLst>
                                              <p:attrName>ppt_x</p:attrName>
                                            </p:attrNameLst>
                                          </p:cBhvr>
                                          <p:tavLst>
                                            <p:tav tm="0">
                                              <p:val>
                                                <p:strVal val="#ppt_x"/>
                                              </p:val>
                                            </p:tav>
                                            <p:tav tm="100000">
                                              <p:val>
                                                <p:strVal val="#ppt_x"/>
                                              </p:val>
                                            </p:tav>
                                          </p:tavLst>
                                        </p:anim>
                                        <p:anim calcmode="lin" valueType="num">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1250" fill="hold"/>
                                            <p:tgtEl>
                                              <p:spTgt spid="15"/>
                                            </p:tgtEl>
                                            <p:attrNameLst>
                                              <p:attrName>ppt_x</p:attrName>
                                            </p:attrNameLst>
                                          </p:cBhvr>
                                          <p:tavLst>
                                            <p:tav tm="0">
                                              <p:val>
                                                <p:strVal val="#ppt_x"/>
                                              </p:val>
                                            </p:tav>
                                            <p:tav tm="100000">
                                              <p:val>
                                                <p:strVal val="#ppt_x"/>
                                              </p:val>
                                            </p:tav>
                                          </p:tavLst>
                                        </p:anim>
                                        <p:anim calcmode="lin" valueType="num">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250" fill="hold"/>
                                            <p:tgtEl>
                                              <p:spTgt spid="14"/>
                                            </p:tgtEl>
                                            <p:attrNameLst>
                                              <p:attrName>ppt_x</p:attrName>
                                            </p:attrNameLst>
                                          </p:cBhvr>
                                          <p:tavLst>
                                            <p:tav tm="0">
                                              <p:val>
                                                <p:strVal val="#ppt_x"/>
                                              </p:val>
                                            </p:tav>
                                            <p:tav tm="100000">
                                              <p:val>
                                                <p:strVal val="#ppt_x"/>
                                              </p:val>
                                            </p:tav>
                                          </p:tavLst>
                                        </p:anim>
                                        <p:anim calcmode="lin" valueType="num">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250" fill="hold"/>
                                            <p:tgtEl>
                                              <p:spTgt spid="24"/>
                                            </p:tgtEl>
                                            <p:attrNameLst>
                                              <p:attrName>ppt_x</p:attrName>
                                            </p:attrNameLst>
                                          </p:cBhvr>
                                          <p:tavLst>
                                            <p:tav tm="0">
                                              <p:val>
                                                <p:strVal val="#ppt_x"/>
                                              </p:val>
                                            </p:tav>
                                            <p:tav tm="100000">
                                              <p:val>
                                                <p:strVal val="#ppt_x"/>
                                              </p:val>
                                            </p:tav>
                                          </p:tavLst>
                                        </p:anim>
                                        <p:anim calcmode="lin" valueType="num">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1250" fill="hold"/>
                                            <p:tgtEl>
                                              <p:spTgt spid="26"/>
                                            </p:tgtEl>
                                            <p:attrNameLst>
                                              <p:attrName>ppt_x</p:attrName>
                                            </p:attrNameLst>
                                          </p:cBhvr>
                                          <p:tavLst>
                                            <p:tav tm="0">
                                              <p:val>
                                                <p:strVal val="#ppt_x"/>
                                              </p:val>
                                            </p:tav>
                                            <p:tav tm="100000">
                                              <p:val>
                                                <p:strVal val="#ppt_x"/>
                                              </p:val>
                                            </p:tav>
                                          </p:tavLst>
                                        </p:anim>
                                        <p:anim calcmode="lin" valueType="num">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1250" fill="hold"/>
                                            <p:tgtEl>
                                              <p:spTgt spid="19"/>
                                            </p:tgtEl>
                                            <p:attrNameLst>
                                              <p:attrName>ppt_x</p:attrName>
                                            </p:attrNameLst>
                                          </p:cBhvr>
                                          <p:tavLst>
                                            <p:tav tm="0">
                                              <p:val>
                                                <p:strVal val="#ppt_x"/>
                                              </p:val>
                                            </p:tav>
                                            <p:tav tm="100000">
                                              <p:val>
                                                <p:strVal val="#ppt_x"/>
                                              </p:val>
                                            </p:tav>
                                          </p:tavLst>
                                        </p:anim>
                                        <p:anim calcmode="lin" valueType="num">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250" fill="hold"/>
                                            <p:tgtEl>
                                              <p:spTgt spid="21"/>
                                            </p:tgtEl>
                                            <p:attrNameLst>
                                              <p:attrName>ppt_x</p:attrName>
                                            </p:attrNameLst>
                                          </p:cBhvr>
                                          <p:tavLst>
                                            <p:tav tm="0">
                                              <p:val>
                                                <p:strVal val="#ppt_x"/>
                                              </p:val>
                                            </p:tav>
                                            <p:tav tm="100000">
                                              <p:val>
                                                <p:strVal val="#ppt_x"/>
                                              </p:val>
                                            </p:tav>
                                          </p:tavLst>
                                        </p:anim>
                                        <p:anim calcmode="lin" valueType="num">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1250" fill="hold"/>
                                            <p:tgtEl>
                                              <p:spTgt spid="27"/>
                                            </p:tgtEl>
                                            <p:attrNameLst>
                                              <p:attrName>ppt_x</p:attrName>
                                            </p:attrNameLst>
                                          </p:cBhvr>
                                          <p:tavLst>
                                            <p:tav tm="0">
                                              <p:val>
                                                <p:strVal val="#ppt_x"/>
                                              </p:val>
                                            </p:tav>
                                            <p:tav tm="100000">
                                              <p:val>
                                                <p:strVal val="#ppt_x"/>
                                              </p:val>
                                            </p:tav>
                                          </p:tavLst>
                                        </p:anim>
                                        <p:anim calcmode="lin" valueType="num">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Hoofdstuk">
    <p:spTree>
      <p:nvGrpSpPr>
        <p:cNvPr id="1" name=""/>
        <p:cNvGrpSpPr/>
        <p:nvPr/>
      </p:nvGrpSpPr>
      <p:grpSpPr>
        <a:xfrm>
          <a:off x="0" y="0"/>
          <a:ext cx="0" cy="0"/>
          <a:chOff x="0" y="0"/>
          <a:chExt cx="0" cy="0"/>
        </a:xfrm>
      </p:grpSpPr>
      <p:sp>
        <p:nvSpPr>
          <p:cNvPr id="67" name="Rechthoek 66">
            <a:extLst>
              <a:ext uri="{FF2B5EF4-FFF2-40B4-BE49-F238E27FC236}">
                <a16:creationId xmlns:a16="http://schemas.microsoft.com/office/drawing/2014/main" id="{7B6A32EC-F6BA-2BF7-B235-57899036356B}"/>
              </a:ext>
            </a:extLst>
          </p:cNvPr>
          <p:cNvSpPr/>
          <p:nvPr userDrawn="1"/>
        </p:nvSpPr>
        <p:spPr>
          <a:xfrm>
            <a:off x="0" y="-2"/>
            <a:ext cx="12192000" cy="68580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4" name="Tijdelijke aanduiding voor tekst 32">
            <a:extLst>
              <a:ext uri="{FF2B5EF4-FFF2-40B4-BE49-F238E27FC236}">
                <a16:creationId xmlns:a16="http://schemas.microsoft.com/office/drawing/2014/main" id="{DD839364-3A36-6EF1-CC15-C97E92D8715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8" name="Titel 1">
            <a:extLst>
              <a:ext uri="{FF2B5EF4-FFF2-40B4-BE49-F238E27FC236}">
                <a16:creationId xmlns:a16="http://schemas.microsoft.com/office/drawing/2014/main" id="{C3821CBD-A51B-E05E-081C-B3483909CF0F}"/>
              </a:ext>
            </a:extLst>
          </p:cNvPr>
          <p:cNvSpPr>
            <a:spLocks noGrp="1"/>
          </p:cNvSpPr>
          <p:nvPr>
            <p:ph type="ctrTitle" hasCustomPrompt="1"/>
          </p:nvPr>
        </p:nvSpPr>
        <p:spPr>
          <a:xfrm>
            <a:off x="685800" y="3231676"/>
            <a:ext cx="5410200" cy="1513694"/>
          </a:xfrm>
        </p:spPr>
        <p:txBody>
          <a:bodyPr anchor="ctr"/>
          <a:lstStyle>
            <a:lvl1pPr algn="ctr">
              <a:lnSpc>
                <a:spcPct val="80000"/>
              </a:lnSpc>
              <a:defRPr sz="5600">
                <a:solidFill>
                  <a:schemeClr val="bg1"/>
                </a:solidFill>
              </a:defRPr>
            </a:lvl1pPr>
          </a:lstStyle>
          <a:p>
            <a:r>
              <a:rPr lang="nl-NL" noProof="0"/>
              <a:t>Titel van </a:t>
            </a:r>
            <a:br>
              <a:rPr lang="nl-NL" noProof="0"/>
            </a:br>
            <a:r>
              <a:rPr lang="nl-NL" noProof="0"/>
              <a:t>het hoofdstuk</a:t>
            </a:r>
          </a:p>
        </p:txBody>
      </p:sp>
      <p:sp>
        <p:nvSpPr>
          <p:cNvPr id="12" name="Tijdelijke aanduiding voor tekst 11">
            <a:extLst>
              <a:ext uri="{FF2B5EF4-FFF2-40B4-BE49-F238E27FC236}">
                <a16:creationId xmlns:a16="http://schemas.microsoft.com/office/drawing/2014/main" id="{3B4EB2FA-B20F-7D2D-EB7B-92CCECCB063B}"/>
              </a:ext>
            </a:extLst>
          </p:cNvPr>
          <p:cNvSpPr>
            <a:spLocks noGrp="1"/>
          </p:cNvSpPr>
          <p:nvPr>
            <p:ph type="body" sz="quarter" idx="34" hasCustomPrompt="1"/>
          </p:nvPr>
        </p:nvSpPr>
        <p:spPr>
          <a:xfrm flipH="1">
            <a:off x="1590900" y="167957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3" name="Tijdelijke aanduiding voor tekst 12">
            <a:extLst>
              <a:ext uri="{FF2B5EF4-FFF2-40B4-BE49-F238E27FC236}">
                <a16:creationId xmlns:a16="http://schemas.microsoft.com/office/drawing/2014/main" id="{F28A064E-2555-2D9B-5C15-CC0B7FE1D254}"/>
              </a:ext>
            </a:extLst>
          </p:cNvPr>
          <p:cNvSpPr>
            <a:spLocks noGrp="1"/>
          </p:cNvSpPr>
          <p:nvPr>
            <p:ph type="body" sz="quarter" idx="35" hasCustomPrompt="1"/>
          </p:nvPr>
        </p:nvSpPr>
        <p:spPr>
          <a:xfrm>
            <a:off x="1590900" y="511722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58" name="Tijdelijke aanduiding voor tekst 13">
            <a:extLst>
              <a:ext uri="{FF2B5EF4-FFF2-40B4-BE49-F238E27FC236}">
                <a16:creationId xmlns:a16="http://schemas.microsoft.com/office/drawing/2014/main" id="{4B303D4F-65E1-4A16-781A-BEFCFA46659D}"/>
              </a:ext>
            </a:extLst>
          </p:cNvPr>
          <p:cNvSpPr>
            <a:spLocks noGrp="1"/>
          </p:cNvSpPr>
          <p:nvPr>
            <p:ph type="body" sz="quarter" idx="18" hasCustomPrompt="1"/>
          </p:nvPr>
        </p:nvSpPr>
        <p:spPr>
          <a:xfrm>
            <a:off x="2639957" y="2453171"/>
            <a:ext cx="1501886" cy="579348"/>
          </a:xfrm>
          <a:prstGeom prst="rect">
            <a:avLst/>
          </a:prstGeom>
          <a: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a:fillRect l="70" r="70"/>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69" name="INSTRUCTIE">
            <a:extLst>
              <a:ext uri="{FF2B5EF4-FFF2-40B4-BE49-F238E27FC236}">
                <a16:creationId xmlns:a16="http://schemas.microsoft.com/office/drawing/2014/main" id="{8542288A-D0BA-EA1B-03E5-85A1E0083565}"/>
              </a:ext>
            </a:extLst>
          </p:cNvPr>
          <p:cNvGrpSpPr/>
          <p:nvPr userDrawn="1"/>
        </p:nvGrpSpPr>
        <p:grpSpPr>
          <a:xfrm>
            <a:off x="12274716" y="-1461517"/>
            <a:ext cx="3695970" cy="1277747"/>
            <a:chOff x="-3889316" y="-1461517"/>
            <a:chExt cx="3695970" cy="1277747"/>
          </a:xfrm>
        </p:grpSpPr>
        <p:sp>
          <p:nvSpPr>
            <p:cNvPr id="70" name="Rechthoek 69">
              <a:extLst>
                <a:ext uri="{FF2B5EF4-FFF2-40B4-BE49-F238E27FC236}">
                  <a16:creationId xmlns:a16="http://schemas.microsoft.com/office/drawing/2014/main" id="{E47E5954-A544-7D35-D2A3-7C3C5A6F4E58}"/>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71" name="Rechthoek 70">
              <a:extLst>
                <a:ext uri="{FF2B5EF4-FFF2-40B4-BE49-F238E27FC236}">
                  <a16:creationId xmlns:a16="http://schemas.microsoft.com/office/drawing/2014/main" id="{7EB026BB-375E-8D69-9B35-76AC435F8CF3}"/>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2" name="Gelijkbenige driehoek 71">
              <a:extLst>
                <a:ext uri="{FF2B5EF4-FFF2-40B4-BE49-F238E27FC236}">
                  <a16:creationId xmlns:a16="http://schemas.microsoft.com/office/drawing/2014/main" id="{8C9982F5-8142-AFD9-F300-C4710F371D6A}"/>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9FC2FB09-10BC-A84A-0FEF-3C7434ACCABF}"/>
              </a:ext>
            </a:extLst>
          </p:cNvPr>
          <p:cNvGrpSpPr/>
          <p:nvPr userDrawn="1"/>
        </p:nvGrpSpPr>
        <p:grpSpPr>
          <a:xfrm>
            <a:off x="12377595" y="0"/>
            <a:ext cx="3693386" cy="4183640"/>
            <a:chOff x="12377595" y="0"/>
            <a:chExt cx="3693386" cy="4183640"/>
          </a:xfrm>
        </p:grpSpPr>
        <p:sp>
          <p:nvSpPr>
            <p:cNvPr id="74" name="Rechthoek 73">
              <a:extLst>
                <a:ext uri="{FF2B5EF4-FFF2-40B4-BE49-F238E27FC236}">
                  <a16:creationId xmlns:a16="http://schemas.microsoft.com/office/drawing/2014/main" id="{BCE6C36E-23FE-DEA9-1CBF-CA33B9C333C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5" name="Rechthoek 74">
              <a:extLst>
                <a:ext uri="{FF2B5EF4-FFF2-40B4-BE49-F238E27FC236}">
                  <a16:creationId xmlns:a16="http://schemas.microsoft.com/office/drawing/2014/main" id="{4CD092F3-B5BC-EB30-329B-9BA20CF2329D}"/>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76" name="Ovaal 75">
              <a:extLst>
                <a:ext uri="{FF2B5EF4-FFF2-40B4-BE49-F238E27FC236}">
                  <a16:creationId xmlns:a16="http://schemas.microsoft.com/office/drawing/2014/main" id="{E70CC009-B8CC-9934-07EB-3B9D7850B0B6}"/>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7" name="Rechthoek 76">
              <a:extLst>
                <a:ext uri="{FF2B5EF4-FFF2-40B4-BE49-F238E27FC236}">
                  <a16:creationId xmlns:a16="http://schemas.microsoft.com/office/drawing/2014/main" id="{39BEF26C-B97A-5D00-8DDF-C003330882F2}"/>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8" name="Ovaal 77">
              <a:extLst>
                <a:ext uri="{FF2B5EF4-FFF2-40B4-BE49-F238E27FC236}">
                  <a16:creationId xmlns:a16="http://schemas.microsoft.com/office/drawing/2014/main" id="{B9CFBBF2-2EBB-6478-5F64-813648DB9A1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9" name="Rechthoek 78">
              <a:extLst>
                <a:ext uri="{FF2B5EF4-FFF2-40B4-BE49-F238E27FC236}">
                  <a16:creationId xmlns:a16="http://schemas.microsoft.com/office/drawing/2014/main" id="{1512B8E0-EEEA-7050-007C-C7B7432A2559}"/>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0" name="Groep 79">
              <a:extLst>
                <a:ext uri="{FF2B5EF4-FFF2-40B4-BE49-F238E27FC236}">
                  <a16:creationId xmlns:a16="http://schemas.microsoft.com/office/drawing/2014/main" id="{728EB918-046C-E67F-FD10-D909FB9A4997}"/>
                </a:ext>
              </a:extLst>
            </p:cNvPr>
            <p:cNvGrpSpPr/>
            <p:nvPr userDrawn="1"/>
          </p:nvGrpSpPr>
          <p:grpSpPr>
            <a:xfrm>
              <a:off x="12755738" y="2565392"/>
              <a:ext cx="622283" cy="612919"/>
              <a:chOff x="12617641" y="3403239"/>
              <a:chExt cx="752963" cy="741634"/>
            </a:xfrm>
          </p:grpSpPr>
          <p:grpSp>
            <p:nvGrpSpPr>
              <p:cNvPr id="99" name="Groep 98">
                <a:extLst>
                  <a:ext uri="{FF2B5EF4-FFF2-40B4-BE49-F238E27FC236}">
                    <a16:creationId xmlns:a16="http://schemas.microsoft.com/office/drawing/2014/main" id="{08528650-1AE3-B66D-46D0-4644A2D67F02}"/>
                  </a:ext>
                </a:extLst>
              </p:cNvPr>
              <p:cNvGrpSpPr/>
              <p:nvPr userDrawn="1"/>
            </p:nvGrpSpPr>
            <p:grpSpPr>
              <a:xfrm>
                <a:off x="12771550" y="3403239"/>
                <a:ext cx="467156" cy="448491"/>
                <a:chOff x="12782177" y="3403239"/>
                <a:chExt cx="467156" cy="448491"/>
              </a:xfrm>
            </p:grpSpPr>
            <p:grpSp>
              <p:nvGrpSpPr>
                <p:cNvPr id="102" name="Groep 101">
                  <a:extLst>
                    <a:ext uri="{FF2B5EF4-FFF2-40B4-BE49-F238E27FC236}">
                      <a16:creationId xmlns:a16="http://schemas.microsoft.com/office/drawing/2014/main" id="{82111C2A-7F3F-AC1F-C23B-E3CEA560AF1D}"/>
                    </a:ext>
                  </a:extLst>
                </p:cNvPr>
                <p:cNvGrpSpPr/>
                <p:nvPr userDrawn="1"/>
              </p:nvGrpSpPr>
              <p:grpSpPr>
                <a:xfrm>
                  <a:off x="12782177" y="3403239"/>
                  <a:ext cx="412972" cy="396132"/>
                  <a:chOff x="13554906" y="3320109"/>
                  <a:chExt cx="443912" cy="425811"/>
                </a:xfrm>
              </p:grpSpPr>
              <p:grpSp>
                <p:nvGrpSpPr>
                  <p:cNvPr id="109" name="Groep 108">
                    <a:extLst>
                      <a:ext uri="{FF2B5EF4-FFF2-40B4-BE49-F238E27FC236}">
                        <a16:creationId xmlns:a16="http://schemas.microsoft.com/office/drawing/2014/main" id="{65A44FFF-F7C4-6FCB-2104-CA2E5D5ABDBE}"/>
                      </a:ext>
                    </a:extLst>
                  </p:cNvPr>
                  <p:cNvGrpSpPr/>
                  <p:nvPr userDrawn="1"/>
                </p:nvGrpSpPr>
                <p:grpSpPr>
                  <a:xfrm>
                    <a:off x="13554906" y="3320109"/>
                    <a:ext cx="443912" cy="425811"/>
                    <a:chOff x="12909684" y="1276143"/>
                    <a:chExt cx="443912" cy="425811"/>
                  </a:xfrm>
                </p:grpSpPr>
                <p:sp>
                  <p:nvSpPr>
                    <p:cNvPr id="112" name="Rechthoek 111">
                      <a:extLst>
                        <a:ext uri="{FF2B5EF4-FFF2-40B4-BE49-F238E27FC236}">
                          <a16:creationId xmlns:a16="http://schemas.microsoft.com/office/drawing/2014/main" id="{6A4FC2F8-BF03-BACB-8643-F62A42A1DE93}"/>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07146740-0489-4F31-47E7-2D871580884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4" name="Ovaal 113">
                      <a:extLst>
                        <a:ext uri="{FF2B5EF4-FFF2-40B4-BE49-F238E27FC236}">
                          <a16:creationId xmlns:a16="http://schemas.microsoft.com/office/drawing/2014/main" id="{AC3D88AC-3EDA-F82A-712F-8D3DD97580F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10" name="Afbeelding 109">
                    <a:extLst>
                      <a:ext uri="{FF2B5EF4-FFF2-40B4-BE49-F238E27FC236}">
                        <a16:creationId xmlns:a16="http://schemas.microsoft.com/office/drawing/2014/main" id="{549ED07D-27C2-F088-D21D-B4EF2596196E}"/>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11" name="Afbeelding 110">
                    <a:extLst>
                      <a:ext uri="{FF2B5EF4-FFF2-40B4-BE49-F238E27FC236}">
                        <a16:creationId xmlns:a16="http://schemas.microsoft.com/office/drawing/2014/main" id="{8F9D08BF-0383-AB0D-0A0F-4034992E7B75}"/>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03" name="Groep 102">
                  <a:extLst>
                    <a:ext uri="{FF2B5EF4-FFF2-40B4-BE49-F238E27FC236}">
                      <a16:creationId xmlns:a16="http://schemas.microsoft.com/office/drawing/2014/main" id="{71F7DE8D-7037-E816-95A2-EB26F32C784F}"/>
                    </a:ext>
                  </a:extLst>
                </p:cNvPr>
                <p:cNvGrpSpPr/>
                <p:nvPr userDrawn="1"/>
              </p:nvGrpSpPr>
              <p:grpSpPr>
                <a:xfrm>
                  <a:off x="13103513" y="3705268"/>
                  <a:ext cx="145820" cy="146462"/>
                  <a:chOff x="13096169" y="3602278"/>
                  <a:chExt cx="145820" cy="146462"/>
                </a:xfrm>
              </p:grpSpPr>
              <p:sp>
                <p:nvSpPr>
                  <p:cNvPr id="107" name="Rechthoek 106">
                    <a:extLst>
                      <a:ext uri="{FF2B5EF4-FFF2-40B4-BE49-F238E27FC236}">
                        <a16:creationId xmlns:a16="http://schemas.microsoft.com/office/drawing/2014/main" id="{44A00ED1-C2E5-2152-EAF4-B44E84E63BB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78270F3E-A43E-1A5B-A1E8-0F9FE78E01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A183198D-F4E8-C076-29AC-85F03F69E474}"/>
                    </a:ext>
                  </a:extLst>
                </p:cNvPr>
                <p:cNvGrpSpPr/>
                <p:nvPr userDrawn="1"/>
              </p:nvGrpSpPr>
              <p:grpSpPr>
                <a:xfrm rot="10800000">
                  <a:off x="13061402" y="3665637"/>
                  <a:ext cx="145820" cy="146462"/>
                  <a:chOff x="13096169" y="3602278"/>
                  <a:chExt cx="145820" cy="146462"/>
                </a:xfrm>
              </p:grpSpPr>
              <p:sp>
                <p:nvSpPr>
                  <p:cNvPr id="105" name="Rechthoek 104">
                    <a:extLst>
                      <a:ext uri="{FF2B5EF4-FFF2-40B4-BE49-F238E27FC236}">
                        <a16:creationId xmlns:a16="http://schemas.microsoft.com/office/drawing/2014/main" id="{FE9FAAD1-13D0-51F8-40BB-AE9D09346EA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C4BF0912-41F3-AE83-8FBF-C11EA716E2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00" name="Rechthoek 99">
                <a:extLst>
                  <a:ext uri="{FF2B5EF4-FFF2-40B4-BE49-F238E27FC236}">
                    <a16:creationId xmlns:a16="http://schemas.microsoft.com/office/drawing/2014/main" id="{1AC515F2-36AC-FC29-FF87-AB17D9DF8E3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01" name="Gelijkbenige driehoek 100">
                <a:extLst>
                  <a:ext uri="{FF2B5EF4-FFF2-40B4-BE49-F238E27FC236}">
                    <a16:creationId xmlns:a16="http://schemas.microsoft.com/office/drawing/2014/main" id="{813E9166-1642-5B8D-2E7E-F1D840F97B6A}"/>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1" name="Groep 80">
              <a:extLst>
                <a:ext uri="{FF2B5EF4-FFF2-40B4-BE49-F238E27FC236}">
                  <a16:creationId xmlns:a16="http://schemas.microsoft.com/office/drawing/2014/main" id="{58AADAFE-19D4-E2DD-7803-87AAF8F1395D}"/>
                </a:ext>
              </a:extLst>
            </p:cNvPr>
            <p:cNvGrpSpPr/>
            <p:nvPr userDrawn="1"/>
          </p:nvGrpSpPr>
          <p:grpSpPr>
            <a:xfrm>
              <a:off x="12849211" y="712225"/>
              <a:ext cx="1558053" cy="563933"/>
              <a:chOff x="-3314821" y="2981448"/>
              <a:chExt cx="1558053" cy="563933"/>
            </a:xfrm>
          </p:grpSpPr>
          <p:sp>
            <p:nvSpPr>
              <p:cNvPr id="85" name="Rechthoek 84">
                <a:extLst>
                  <a:ext uri="{FF2B5EF4-FFF2-40B4-BE49-F238E27FC236}">
                    <a16:creationId xmlns:a16="http://schemas.microsoft.com/office/drawing/2014/main" id="{E1B041A5-CDFF-E03F-0D97-6B2279E515E4}"/>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889F9F28-AC67-C1AD-0E45-6AEED547F576}"/>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 name="Tekstvak 86">
                <a:extLst>
                  <a:ext uri="{FF2B5EF4-FFF2-40B4-BE49-F238E27FC236}">
                    <a16:creationId xmlns:a16="http://schemas.microsoft.com/office/drawing/2014/main" id="{D60AF94D-835E-1833-2D1C-3E3C2D4B5B13}"/>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88" name="Tekstvak 87">
                <a:extLst>
                  <a:ext uri="{FF2B5EF4-FFF2-40B4-BE49-F238E27FC236}">
                    <a16:creationId xmlns:a16="http://schemas.microsoft.com/office/drawing/2014/main" id="{65B63EEE-9C4E-2604-2F9A-FC7EEF1EE8C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89" name="Vrije vorm: vorm 88">
                <a:extLst>
                  <a:ext uri="{FF2B5EF4-FFF2-40B4-BE49-F238E27FC236}">
                    <a16:creationId xmlns:a16="http://schemas.microsoft.com/office/drawing/2014/main" id="{1E0839A1-EBCF-984C-DA94-08764FA092B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0" name="Gelijkbenige driehoek 89">
                <a:extLst>
                  <a:ext uri="{FF2B5EF4-FFF2-40B4-BE49-F238E27FC236}">
                    <a16:creationId xmlns:a16="http://schemas.microsoft.com/office/drawing/2014/main" id="{FE710CF4-6DE9-09DC-18C4-99135D3E740E}"/>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2730D9F-3FA6-FC18-66A6-4BD93D1E9FF4}"/>
                  </a:ext>
                </a:extLst>
              </p:cNvPr>
              <p:cNvGrpSpPr/>
              <p:nvPr userDrawn="1"/>
            </p:nvGrpSpPr>
            <p:grpSpPr>
              <a:xfrm>
                <a:off x="-3257052" y="3032066"/>
                <a:ext cx="182309" cy="163794"/>
                <a:chOff x="12832541" y="3162395"/>
                <a:chExt cx="219532" cy="197236"/>
              </a:xfrm>
            </p:grpSpPr>
            <p:sp>
              <p:nvSpPr>
                <p:cNvPr id="96" name="Rechthoek 95">
                  <a:extLst>
                    <a:ext uri="{FF2B5EF4-FFF2-40B4-BE49-F238E27FC236}">
                      <a16:creationId xmlns:a16="http://schemas.microsoft.com/office/drawing/2014/main" id="{8ADC2113-31B6-8373-B352-011FDC19275B}"/>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4CB6703C-F37E-EA13-1458-EF8DC8DC3146}"/>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7C49497E-FBA9-61C4-DE53-E32D91181A8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3A73A837-4E1E-79C3-5E90-5B6A8F94DF67}"/>
                  </a:ext>
                </a:extLst>
              </p:cNvPr>
              <p:cNvGrpSpPr/>
              <p:nvPr userDrawn="1"/>
            </p:nvGrpSpPr>
            <p:grpSpPr>
              <a:xfrm>
                <a:off x="-3257053" y="3276580"/>
                <a:ext cx="182309" cy="163794"/>
                <a:chOff x="12832541" y="3162395"/>
                <a:chExt cx="219532" cy="197236"/>
              </a:xfrm>
            </p:grpSpPr>
            <p:sp>
              <p:nvSpPr>
                <p:cNvPr id="93" name="Rechthoek 92">
                  <a:extLst>
                    <a:ext uri="{FF2B5EF4-FFF2-40B4-BE49-F238E27FC236}">
                      <a16:creationId xmlns:a16="http://schemas.microsoft.com/office/drawing/2014/main" id="{96E81494-03B7-5727-6198-4BEF71789D1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B828868-ED84-97B3-BFB6-78FD1CC8989C}"/>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23AD245-A3C9-1B38-90CB-458531467EA9}"/>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82" name="ICOON_info">
              <a:extLst>
                <a:ext uri="{FF2B5EF4-FFF2-40B4-BE49-F238E27FC236}">
                  <a16:creationId xmlns:a16="http://schemas.microsoft.com/office/drawing/2014/main" id="{1FD1C8E7-F1E5-979C-1865-495B58389DF4}"/>
                </a:ext>
              </a:extLst>
            </p:cNvPr>
            <p:cNvGrpSpPr/>
            <p:nvPr userDrawn="1"/>
          </p:nvGrpSpPr>
          <p:grpSpPr>
            <a:xfrm>
              <a:off x="15787296" y="3229414"/>
              <a:ext cx="283685" cy="283685"/>
              <a:chOff x="-510741" y="5913713"/>
              <a:chExt cx="267555" cy="267555"/>
            </a:xfrm>
          </p:grpSpPr>
          <p:sp>
            <p:nvSpPr>
              <p:cNvPr id="83" name="Ovaal 82">
                <a:extLst>
                  <a:ext uri="{FF2B5EF4-FFF2-40B4-BE49-F238E27FC236}">
                    <a16:creationId xmlns:a16="http://schemas.microsoft.com/office/drawing/2014/main" id="{9E59C293-3273-7C72-A842-9BC542D1A40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D72218A9-494E-404B-A5D7-7C89F40005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71397147-F36B-B009-59B9-040C0C230A6D}"/>
              </a:ext>
            </a:extLst>
          </p:cNvPr>
          <p:cNvSpPr>
            <a:spLocks noGrp="1"/>
          </p:cNvSpPr>
          <p:nvPr>
            <p:ph type="dt" sz="half" idx="36"/>
          </p:nvPr>
        </p:nvSpPr>
        <p:spPr/>
        <p:txBody>
          <a:bodyPr/>
          <a:lstStyle/>
          <a:p>
            <a:fld id="{62E407D0-12F7-45CA-BD25-F7AE90BB37BA}"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80843CCA-4A76-6CB3-5AA8-50D7CB79914F}"/>
              </a:ext>
            </a:extLst>
          </p:cNvPr>
          <p:cNvSpPr>
            <a:spLocks noGrp="1"/>
          </p:cNvSpPr>
          <p:nvPr>
            <p:ph type="ftr" sz="quarter" idx="37"/>
          </p:nvPr>
        </p:nvSpPr>
        <p:spPr>
          <a:xfrm>
            <a:off x="1045369" y="6922631"/>
            <a:ext cx="5050631" cy="180000"/>
          </a:xfrm>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C18F6008-D2E4-52AD-DD15-DC2495C73368}"/>
              </a:ext>
            </a:extLst>
          </p:cNvPr>
          <p:cNvSpPr>
            <a:spLocks noGrp="1"/>
          </p:cNvSpPr>
          <p:nvPr>
            <p:ph type="sldNum" sz="quarter" idx="38"/>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543292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900"/>
                                  </p:stCondLst>
                                  <p:iterate type="lt">
                                    <p:tmPct val="5000"/>
                                  </p:iterate>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par>
                                <p:cTn id="8" presetID="2" presetClass="entr" presetSubtype="1" decel="100000" fill="hold" grpId="0" nodeType="withEffect">
                                  <p:stCondLst>
                                    <p:cond delay="500"/>
                                  </p:stCondLst>
                                  <p:childTnLst>
                                    <p:set>
                                      <p:cBhvr>
                                        <p:cTn id="9" dur="1" fill="hold">
                                          <p:stCondLst>
                                            <p:cond delay="0"/>
                                          </p:stCondLst>
                                        </p:cTn>
                                        <p:tgtEl>
                                          <p:spTgt spid="12"/>
                                        </p:tgtEl>
                                        <p:attrNameLst>
                                          <p:attrName>style.visibility</p:attrName>
                                        </p:attrNameLst>
                                      </p:cBhvr>
                                      <p:to>
                                        <p:strVal val="visible"/>
                                      </p:to>
                                    </p:set>
                                    <p:anim calcmode="lin" valueType="num">
                                      <p:cBhvr additive="base">
                                        <p:cTn id="10" dur="1000" fill="hold"/>
                                        <p:tgtEl>
                                          <p:spTgt spid="12"/>
                                        </p:tgtEl>
                                        <p:attrNameLst>
                                          <p:attrName>ppt_x</p:attrName>
                                        </p:attrNameLst>
                                      </p:cBhvr>
                                      <p:tavLst>
                                        <p:tav tm="0">
                                          <p:val>
                                            <p:strVal val="#ppt_x"/>
                                          </p:val>
                                        </p:tav>
                                        <p:tav tm="100000">
                                          <p:val>
                                            <p:strVal val="#ppt_x"/>
                                          </p:val>
                                        </p:tav>
                                      </p:tavLst>
                                    </p:anim>
                                    <p:anim calcmode="lin" valueType="num">
                                      <p:cBhvr additive="base">
                                        <p:cTn id="11" dur="1000" fill="hold"/>
                                        <p:tgtEl>
                                          <p:spTgt spid="12"/>
                                        </p:tgtEl>
                                        <p:attrNameLst>
                                          <p:attrName>ppt_y</p:attrName>
                                        </p:attrNameLst>
                                      </p:cBhvr>
                                      <p:tavLst>
                                        <p:tav tm="0">
                                          <p:val>
                                            <p:strVal val="0-#ppt_h/2"/>
                                          </p:val>
                                        </p:tav>
                                        <p:tav tm="100000">
                                          <p:val>
                                            <p:strVal val="#ppt_y"/>
                                          </p:val>
                                        </p:tav>
                                      </p:tavLst>
                                    </p:anim>
                                  </p:childTnLst>
                                </p:cTn>
                              </p:par>
                              <p:par>
                                <p:cTn id="12" presetID="2" presetClass="entr" presetSubtype="4" decel="100000" fill="hold" grpId="0" nodeType="withEffect">
                                  <p:stCondLst>
                                    <p:cond delay="50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1000" fill="hold"/>
                                        <p:tgtEl>
                                          <p:spTgt spid="13"/>
                                        </p:tgtEl>
                                        <p:attrNameLst>
                                          <p:attrName>ppt_x</p:attrName>
                                        </p:attrNameLst>
                                      </p:cBhvr>
                                      <p:tavLst>
                                        <p:tav tm="0">
                                          <p:val>
                                            <p:strVal val="#ppt_x"/>
                                          </p:val>
                                        </p:tav>
                                        <p:tav tm="100000">
                                          <p:val>
                                            <p:strVal val="#ppt_x"/>
                                          </p:val>
                                        </p:tav>
                                      </p:tavLst>
                                    </p:anim>
                                    <p:anim calcmode="lin" valueType="num">
                                      <p:cBhvr additive="base">
                                        <p:cTn id="15" dur="1000" fill="hold"/>
                                        <p:tgtEl>
                                          <p:spTgt spid="13"/>
                                        </p:tgtEl>
                                        <p:attrNameLst>
                                          <p:attrName>ppt_y</p:attrName>
                                        </p:attrNameLst>
                                      </p:cBhvr>
                                      <p:tavLst>
                                        <p:tav tm="0">
                                          <p:val>
                                            <p:strVal val="1+#ppt_h/2"/>
                                          </p:val>
                                        </p:tav>
                                        <p:tav tm="100000">
                                          <p:val>
                                            <p:strVal val="#ppt_y"/>
                                          </p:val>
                                        </p:tav>
                                      </p:tavLst>
                                    </p:anim>
                                  </p:childTnLst>
                                </p:cTn>
                              </p:par>
                              <p:par>
                                <p:cTn id="16" presetID="10" presetClass="entr" presetSubtype="0" fill="hold" grpId="0" nodeType="withEffect">
                                  <p:stCondLst>
                                    <p:cond delay="750"/>
                                  </p:stCondLst>
                                  <p:childTnLst>
                                    <p:set>
                                      <p:cBhvr>
                                        <p:cTn id="17" dur="1" fill="hold">
                                          <p:stCondLst>
                                            <p:cond delay="0"/>
                                          </p:stCondLst>
                                        </p:cTn>
                                        <p:tgtEl>
                                          <p:spTgt spid="58"/>
                                        </p:tgtEl>
                                        <p:attrNameLst>
                                          <p:attrName>style.visibility</p:attrName>
                                        </p:attrNameLst>
                                      </p:cBhvr>
                                      <p:to>
                                        <p:strVal val="visible"/>
                                      </p:to>
                                    </p:set>
                                    <p:animEffect transition="in" filter="fade">
                                      <p:cBhvr>
                                        <p:cTn id="18" dur="500"/>
                                        <p:tgtEl>
                                          <p:spTgt spid="58"/>
                                        </p:tgtEl>
                                      </p:cBhvr>
                                    </p:animEffect>
                                  </p:childTnLst>
                                </p:cTn>
                              </p:par>
                              <p:par>
                                <p:cTn id="19" presetID="42" presetClass="path" presetSubtype="0" decel="100000" fill="hold" grpId="1" nodeType="withEffect">
                                  <p:stCondLst>
                                    <p:cond delay="750"/>
                                  </p:stCondLst>
                                  <p:childTnLst>
                                    <p:animMotion origin="layout" path="M -3.75E-6 -0.03472 L -3.75E-6 1.85185E-6 " pathEditMode="relative" rAng="0" ptsTypes="AA">
                                      <p:cBhvr>
                                        <p:cTn id="20" dur="750" fill="hold"/>
                                        <p:tgtEl>
                                          <p:spTgt spid="58"/>
                                        </p:tgtEl>
                                        <p:attrNameLst>
                                          <p:attrName>ppt_x</p:attrName>
                                          <p:attrName>ppt_y</p:attrName>
                                        </p:attrNameLst>
                                      </p:cBhvr>
                                      <p:rCtr x="0" y="1736"/>
                                    </p:animMotion>
                                  </p:childTnLst>
                                </p:cTn>
                              </p:par>
                              <p:par>
                                <p:cTn id="21" presetID="10"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500"/>
                                        <p:tgtEl>
                                          <p:spTgt spid="9"/>
                                        </p:tgtEl>
                                      </p:cBhvr>
                                    </p:animEffect>
                                  </p:childTnLst>
                                </p:cTn>
                              </p:par>
                              <p:par>
                                <p:cTn id="24" presetID="6" presetClass="emph" presetSubtype="0" decel="100000" fill="hold" grpId="1" nodeType="withEffect">
                                  <p:stCondLst>
                                    <p:cond delay="0"/>
                                  </p:stCondLst>
                                  <p:childTnLst>
                                    <p:animScale>
                                      <p:cBhvr>
                                        <p:cTn id="25" dur="5000" fill="hold"/>
                                        <p:tgtEl>
                                          <p:spTgt spid="9"/>
                                        </p:tgtEl>
                                      </p:cBhvr>
                                      <p:by x="105000" y="105000"/>
                                    </p:animScale>
                                  </p:childTnLst>
                                </p:cTn>
                              </p:par>
                              <p:par>
                                <p:cTn id="26" presetID="10" presetClass="entr" presetSubtype="0" fill="hold" grpId="0" nodeType="withEffect">
                                  <p:stCondLst>
                                    <p:cond delay="0"/>
                                  </p:stCondLst>
                                  <p:childTnLst>
                                    <p:set>
                                      <p:cBhvr>
                                        <p:cTn id="27" dur="1" fill="hold">
                                          <p:stCondLst>
                                            <p:cond delay="0"/>
                                          </p:stCondLst>
                                        </p:cTn>
                                        <p:tgtEl>
                                          <p:spTgt spid="4">
                                            <p:bg/>
                                          </p:spTgt>
                                        </p:tgtEl>
                                        <p:attrNameLst>
                                          <p:attrName>style.visibility</p:attrName>
                                        </p:attrNameLst>
                                      </p:cBhvr>
                                      <p:to>
                                        <p:strVal val="visible"/>
                                      </p:to>
                                    </p:set>
                                    <p:animEffect transition="in" filter="fade">
                                      <p:cBhvr>
                                        <p:cTn id="28" dur="1000"/>
                                        <p:tgtEl>
                                          <p:spTgt spid="4">
                                            <p:bg/>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xEl>
                                              <p:pRg st="0" end="0"/>
                                            </p:txEl>
                                          </p:spTgt>
                                        </p:tgtEl>
                                        <p:attrNameLst>
                                          <p:attrName>style.visibility</p:attrName>
                                        </p:attrNameLst>
                                      </p:cBhvr>
                                      <p:to>
                                        <p:strVal val="visible"/>
                                      </p:to>
                                    </p:set>
                                    <p:animEffect transition="in" filter="fade">
                                      <p:cBhvr>
                                        <p:cTn id="31"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4" grpId="0" build="p" animBg="1">
        <p:tmplLst>
          <p:tmpl>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Lst>
      </p:bldP>
      <p:bldP spid="8" grpId="0"/>
      <p:bldP spid="12" grpId="0" animBg="1">
        <p:tmplLst>
          <p:tmpl>
            <p:tnLst>
              <p:par>
                <p:cTn presetID="2" presetClass="entr" presetSubtype="1"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5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58" grpId="0" animBg="1">
        <p:tmplLst>
          <p:tmpl>
            <p:tnLst>
              <p:par>
                <p:cTn presetID="10" presetClass="entr" presetSubtype="0" fill="hold" nodeType="withEffect">
                  <p:stCondLst>
                    <p:cond delay="75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8" grpId="1" animBg="1">
        <p:tmplLst>
          <p:tmpl>
            <p:tnLst>
              <p:par>
                <p:cTn presetID="42" presetClass="path" presetSubtype="0" decel="100000" fill="hold" nodeType="withEffect">
                  <p:stCondLst>
                    <p:cond delay="750"/>
                  </p:stCondLst>
                  <p:childTnLst>
                    <p:animMotion origin="layout" path="M -3.75E-6 -0.03472 L -3.75E-6 1.85185E-6 " pathEditMode="relative" rAng="0" ptsTypes="AA">
                      <p:cBhvr>
                        <p:cTn dur="750" fill="hold"/>
                        <p:tgtEl>
                          <p:spTgt spid="58"/>
                        </p:tgtEl>
                        <p:attrNameLst>
                          <p:attrName>ppt_x</p:attrName>
                          <p:attrName>ppt_y</p:attrName>
                        </p:attrNameLst>
                      </p:cBhvr>
                      <p:rCtr x="0" y="1736"/>
                    </p:animMotion>
                  </p:childTnLst>
                </p:cTn>
              </p:par>
            </p:tnLst>
          </p:tmpl>
        </p:tmplLst>
      </p:bldP>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Afsluiting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6" name="Tijdelijke aanduiding voor tekst 32">
            <a:extLst>
              <a:ext uri="{FF2B5EF4-FFF2-40B4-BE49-F238E27FC236}">
                <a16:creationId xmlns:a16="http://schemas.microsoft.com/office/drawing/2014/main" id="{3E53B5D3-70D2-F352-2165-00C5A83516D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6" name="Tijdelijke aanduiding voor tekst 13">
            <a:extLst>
              <a:ext uri="{FF2B5EF4-FFF2-40B4-BE49-F238E27FC236}">
                <a16:creationId xmlns:a16="http://schemas.microsoft.com/office/drawing/2014/main" id="{667D39BC-14BA-097F-D0D2-5DA59F443F47}"/>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22" name="Tijdelijke aanduiding voor tekst 13">
            <a:extLst>
              <a:ext uri="{FF2B5EF4-FFF2-40B4-BE49-F238E27FC236}">
                <a16:creationId xmlns:a16="http://schemas.microsoft.com/office/drawing/2014/main" id="{B731DE77-505F-E1CE-BE39-500FFBFC04E4}"/>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5308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bg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bg1"/>
                  </a:solidFill>
                </a:ln>
                <a:solidFill>
                  <a:schemeClr val="bg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bg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bg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bg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bg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a:extLs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a:extLs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9"/>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0">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0" cstate="print">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4" name="Tijdelijke aanduiding voor datum 3">
            <a:extLst>
              <a:ext uri="{FF2B5EF4-FFF2-40B4-BE49-F238E27FC236}">
                <a16:creationId xmlns:a16="http://schemas.microsoft.com/office/drawing/2014/main" id="{CFA8ED00-5778-AB20-CC9E-6484D314F44A}"/>
              </a:ext>
            </a:extLst>
          </p:cNvPr>
          <p:cNvSpPr>
            <a:spLocks noGrp="1"/>
          </p:cNvSpPr>
          <p:nvPr>
            <p:ph type="dt" sz="half" idx="53"/>
          </p:nvPr>
        </p:nvSpPr>
        <p:spPr/>
        <p:txBody>
          <a:bodyPr/>
          <a:lstStyle/>
          <a:p>
            <a:fld id="{6D79B309-9FDC-4C89-9E0E-10D27B713962}"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6EB0E76E-EB95-5C4A-44F5-CC57C64BB30E}"/>
              </a:ext>
            </a:extLst>
          </p:cNvPr>
          <p:cNvSpPr>
            <a:spLocks noGrp="1"/>
          </p:cNvSpPr>
          <p:nvPr>
            <p:ph type="ftr" sz="quarter" idx="54"/>
          </p:nvPr>
        </p:nvSpPr>
        <p:spPr>
          <a:xfrm>
            <a:off x="1045369" y="6922631"/>
            <a:ext cx="5050631" cy="180000"/>
          </a:xfrm>
        </p:spPr>
        <p:txBody>
          <a:bodyPr/>
          <a:lstStyle/>
          <a:p>
            <a:r>
              <a:rPr lang="nl-NL"/>
              <a:t>The Rent Company 2022  |  Plaats hier je voettekst</a:t>
            </a:r>
          </a:p>
        </p:txBody>
      </p:sp>
      <p:sp>
        <p:nvSpPr>
          <p:cNvPr id="23" name="Tijdelijke aanduiding voor dianummer 22">
            <a:extLst>
              <a:ext uri="{FF2B5EF4-FFF2-40B4-BE49-F238E27FC236}">
                <a16:creationId xmlns:a16="http://schemas.microsoft.com/office/drawing/2014/main" id="{FDFC6CD1-6D6A-8E5C-3A66-4BDB18855AF9}"/>
              </a:ext>
            </a:extLst>
          </p:cNvPr>
          <p:cNvSpPr>
            <a:spLocks noGrp="1"/>
          </p:cNvSpPr>
          <p:nvPr>
            <p:ph type="sldNum" sz="quarter" idx="55"/>
          </p:nvPr>
        </p:nvSpPr>
        <p:spPr>
          <a:xfrm>
            <a:off x="685801" y="6923455"/>
            <a:ext cx="185216" cy="185216"/>
          </a:xfrm>
        </p:spPr>
        <p:txBody>
          <a:bodyPr/>
          <a:lstStyle/>
          <a:p>
            <a:fld id="{9E843DB9-9987-4157-AB9C-CEA8D7D910BB}" type="slidenum">
              <a:rPr lang="nl-NL" smtClean="0"/>
              <a:pPr/>
              <a:t>‹nr.›</a:t>
            </a:fld>
            <a:endParaRPr lang="nl-NL"/>
          </a:p>
        </p:txBody>
      </p:sp>
      <p:sp>
        <p:nvSpPr>
          <p:cNvPr id="26" name="Tijdelijke aanduiding voor afbeelding 25">
            <a:extLst>
              <a:ext uri="{FF2B5EF4-FFF2-40B4-BE49-F238E27FC236}">
                <a16:creationId xmlns:a16="http://schemas.microsoft.com/office/drawing/2014/main" id="{EF44D91F-3D87-F81E-0E29-C7DFD410D840}"/>
              </a:ext>
            </a:extLst>
          </p:cNvPr>
          <p:cNvSpPr>
            <a:spLocks noGrp="1"/>
          </p:cNvSpPr>
          <p:nvPr>
            <p:ph type="pic" sz="quarter" idx="56"/>
          </p:nvPr>
        </p:nvSpPr>
        <p:spPr>
          <a:xfrm>
            <a:off x="765175" y="2081213"/>
            <a:ext cx="4049713" cy="3525837"/>
          </a:xfrm>
        </p:spPr>
        <p:txBody>
          <a:bodyPr/>
          <a:lstStyle/>
          <a:p>
            <a:endParaRPr lang="nl-NL"/>
          </a:p>
        </p:txBody>
      </p:sp>
    </p:spTree>
    <p:extLst>
      <p:ext uri="{BB962C8B-B14F-4D97-AF65-F5344CB8AC3E}">
        <p14:creationId xmlns:p14="http://schemas.microsoft.com/office/powerpoint/2010/main" val="1754441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500"/>
                                        <p:tgtEl>
                                          <p:spTgt spid="30"/>
                                        </p:tgtEl>
                                      </p:cBhvr>
                                    </p:animEffect>
                                  </p:childTnLst>
                                </p:cTn>
                              </p:par>
                              <p:par>
                                <p:cTn id="8" presetID="6" presetClass="emph" presetSubtype="0" decel="100000" fill="hold" grpId="1" nodeType="withEffect">
                                  <p:stCondLst>
                                    <p:cond delay="0"/>
                                  </p:stCondLst>
                                  <p:childTnLst>
                                    <p:animScale>
                                      <p:cBhvr>
                                        <p:cTn id="9" dur="5000" fill="hold"/>
                                        <p:tgtEl>
                                          <p:spTgt spid="30"/>
                                        </p:tgtEl>
                                      </p:cBhvr>
                                      <p:by x="105000" y="105000"/>
                                    </p:animScale>
                                  </p:childTnLst>
                                </p:cTn>
                              </p:par>
                              <p:par>
                                <p:cTn id="10" presetID="2" presetClass="entr" presetSubtype="4" decel="100000" fill="hold" grpId="0" nodeType="withEffect">
                                  <p:stCondLst>
                                    <p:cond delay="50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1000" fill="hold"/>
                                        <p:tgtEl>
                                          <p:spTgt spid="39"/>
                                        </p:tgtEl>
                                        <p:attrNameLst>
                                          <p:attrName>ppt_x</p:attrName>
                                        </p:attrNameLst>
                                      </p:cBhvr>
                                      <p:tavLst>
                                        <p:tav tm="0">
                                          <p:val>
                                            <p:strVal val="#ppt_x"/>
                                          </p:val>
                                        </p:tav>
                                        <p:tav tm="100000">
                                          <p:val>
                                            <p:strVal val="#ppt_x"/>
                                          </p:val>
                                        </p:tav>
                                      </p:tavLst>
                                    </p:anim>
                                    <p:anim calcmode="lin" valueType="num">
                                      <p:cBhvr additive="base">
                                        <p:cTn id="13" dur="1000" fill="hold"/>
                                        <p:tgtEl>
                                          <p:spTgt spid="39"/>
                                        </p:tgtEl>
                                        <p:attrNameLst>
                                          <p:attrName>ppt_y</p:attrName>
                                        </p:attrNameLst>
                                      </p:cBhvr>
                                      <p:tavLst>
                                        <p:tav tm="0">
                                          <p:val>
                                            <p:strVal val="1+#ppt_h/2"/>
                                          </p:val>
                                        </p:tav>
                                        <p:tav tm="100000">
                                          <p:val>
                                            <p:strVal val="#ppt_y"/>
                                          </p:val>
                                        </p:tav>
                                      </p:tavLst>
                                    </p:anim>
                                  </p:childTnLst>
                                </p:cTn>
                              </p:par>
                              <p:par>
                                <p:cTn id="14" presetID="22" presetClass="entr" presetSubtype="2" fill="hold" grpId="0" nodeType="withEffect">
                                  <p:stCondLst>
                                    <p:cond delay="750"/>
                                  </p:stCondLst>
                                  <p:iterate type="lt">
                                    <p:tmPct val="5000"/>
                                  </p:iterate>
                                  <p:childTnLst>
                                    <p:set>
                                      <p:cBhvr>
                                        <p:cTn id="15" dur="1" fill="hold">
                                          <p:stCondLst>
                                            <p:cond delay="0"/>
                                          </p:stCondLst>
                                        </p:cTn>
                                        <p:tgtEl>
                                          <p:spTgt spid="2"/>
                                        </p:tgtEl>
                                        <p:attrNameLst>
                                          <p:attrName>style.visibility</p:attrName>
                                        </p:attrNameLst>
                                      </p:cBhvr>
                                      <p:to>
                                        <p:strVal val="visible"/>
                                      </p:to>
                                    </p:set>
                                    <p:animEffect transition="in" filter="wipe(right)">
                                      <p:cBhvr>
                                        <p:cTn id="16" dur="500"/>
                                        <p:tgtEl>
                                          <p:spTgt spid="2"/>
                                        </p:tgtEl>
                                      </p:cBhvr>
                                    </p:animEffect>
                                  </p:childTnLst>
                                </p:cTn>
                              </p:par>
                              <p:par>
                                <p:cTn id="17" presetID="10" presetClass="entr" presetSubtype="0" fill="hold" grpId="0" nodeType="withEffect">
                                  <p:stCondLst>
                                    <p:cond delay="225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1000"/>
                                        <p:tgtEl>
                                          <p:spTgt spid="3">
                                            <p:txEl>
                                              <p:pRg st="0" end="0"/>
                                            </p:txEl>
                                          </p:spTgt>
                                        </p:tgtEl>
                                      </p:cBhvr>
                                    </p:animEffect>
                                  </p:childTnLst>
                                </p:cTn>
                              </p:par>
                              <p:par>
                                <p:cTn id="20" presetID="2" presetClass="entr" presetSubtype="2" decel="100000" fill="hold" grpId="0" nodeType="withEffect">
                                  <p:stCondLst>
                                    <p:cond delay="250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1+#ppt_w/2"/>
                                          </p:val>
                                        </p:tav>
                                        <p:tav tm="100000">
                                          <p:val>
                                            <p:strVal val="#ppt_x"/>
                                          </p:val>
                                        </p:tav>
                                      </p:tavLst>
                                    </p:anim>
                                    <p:anim calcmode="lin" valueType="num">
                                      <p:cBhvr additive="base">
                                        <p:cTn id="23" dur="1000" fill="hold"/>
                                        <p:tgtEl>
                                          <p:spTgt spid="18"/>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2500"/>
                                  </p:stCondLst>
                                  <p:childTnLst>
                                    <p:set>
                                      <p:cBhvr>
                                        <p:cTn id="25" dur="1" fill="hold">
                                          <p:stCondLst>
                                            <p:cond delay="0"/>
                                          </p:stCondLst>
                                        </p:cTn>
                                        <p:tgtEl>
                                          <p:spTgt spid="76"/>
                                        </p:tgtEl>
                                        <p:attrNameLst>
                                          <p:attrName>style.visibility</p:attrName>
                                        </p:attrNameLst>
                                      </p:cBhvr>
                                      <p:to>
                                        <p:strVal val="visible"/>
                                      </p:to>
                                    </p:set>
                                    <p:anim calcmode="lin" valueType="num">
                                      <p:cBhvr additive="base">
                                        <p:cTn id="26" dur="1000" fill="hold"/>
                                        <p:tgtEl>
                                          <p:spTgt spid="76"/>
                                        </p:tgtEl>
                                        <p:attrNameLst>
                                          <p:attrName>ppt_x</p:attrName>
                                        </p:attrNameLst>
                                      </p:cBhvr>
                                      <p:tavLst>
                                        <p:tav tm="0">
                                          <p:val>
                                            <p:strVal val="1+#ppt_w/2"/>
                                          </p:val>
                                        </p:tav>
                                        <p:tav tm="100000">
                                          <p:val>
                                            <p:strVal val="#ppt_x"/>
                                          </p:val>
                                        </p:tav>
                                      </p:tavLst>
                                    </p:anim>
                                    <p:anim calcmode="lin" valueType="num">
                                      <p:cBhvr additive="base">
                                        <p:cTn id="27" dur="1000" fill="hold"/>
                                        <p:tgtEl>
                                          <p:spTgt spid="76"/>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300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250"/>
                                        <p:tgtEl>
                                          <p:spTgt spid="34"/>
                                        </p:tgtEl>
                                      </p:cBhvr>
                                    </p:animEffect>
                                  </p:childTnLst>
                                </p:cTn>
                              </p:par>
                              <p:par>
                                <p:cTn id="31" presetID="42" presetClass="path" presetSubtype="0" decel="100000" fill="hold" grpId="1" nodeType="withEffect">
                                  <p:stCondLst>
                                    <p:cond delay="3000"/>
                                  </p:stCondLst>
                                  <p:childTnLst>
                                    <p:animMotion origin="layout" path="M 0.01667 -0.00047 L -1.875E-6 3.7037E-6 " pathEditMode="relative" rAng="0" ptsTypes="AA">
                                      <p:cBhvr>
                                        <p:cTn id="32" dur="500" fill="hold"/>
                                        <p:tgtEl>
                                          <p:spTgt spid="34"/>
                                        </p:tgtEl>
                                        <p:attrNameLst>
                                          <p:attrName>ppt_x</p:attrName>
                                          <p:attrName>ppt_y</p:attrName>
                                        </p:attrNameLst>
                                      </p:cBhvr>
                                      <p:rCtr x="-83300" y="2300"/>
                                    </p:animMotion>
                                  </p:childTnLst>
                                </p:cTn>
                              </p:par>
                              <p:par>
                                <p:cTn id="33" presetID="2" presetClass="entr" presetSubtype="2" decel="100000" fill="hold" grpId="0" nodeType="withEffect">
                                  <p:stCondLst>
                                    <p:cond delay="275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000" fill="hold"/>
                                        <p:tgtEl>
                                          <p:spTgt spid="19"/>
                                        </p:tgtEl>
                                        <p:attrNameLst>
                                          <p:attrName>ppt_x</p:attrName>
                                        </p:attrNameLst>
                                      </p:cBhvr>
                                      <p:tavLst>
                                        <p:tav tm="0">
                                          <p:val>
                                            <p:strVal val="1+#ppt_w/2"/>
                                          </p:val>
                                        </p:tav>
                                        <p:tav tm="100000">
                                          <p:val>
                                            <p:strVal val="#ppt_x"/>
                                          </p:val>
                                        </p:tav>
                                      </p:tavLst>
                                    </p:anim>
                                    <p:anim calcmode="lin" valueType="num">
                                      <p:cBhvr additive="base">
                                        <p:cTn id="36" dur="10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750"/>
                                  </p:stCondLst>
                                  <p:childTnLst>
                                    <p:set>
                                      <p:cBhvr>
                                        <p:cTn id="38" dur="1" fill="hold">
                                          <p:stCondLst>
                                            <p:cond delay="0"/>
                                          </p:stCondLst>
                                        </p:cTn>
                                        <p:tgtEl>
                                          <p:spTgt spid="77"/>
                                        </p:tgtEl>
                                        <p:attrNameLst>
                                          <p:attrName>style.visibility</p:attrName>
                                        </p:attrNameLst>
                                      </p:cBhvr>
                                      <p:to>
                                        <p:strVal val="visible"/>
                                      </p:to>
                                    </p:set>
                                    <p:anim calcmode="lin" valueType="num">
                                      <p:cBhvr additive="base">
                                        <p:cTn id="39" dur="1000" fill="hold"/>
                                        <p:tgtEl>
                                          <p:spTgt spid="77"/>
                                        </p:tgtEl>
                                        <p:attrNameLst>
                                          <p:attrName>ppt_x</p:attrName>
                                        </p:attrNameLst>
                                      </p:cBhvr>
                                      <p:tavLst>
                                        <p:tav tm="0">
                                          <p:val>
                                            <p:strVal val="1+#ppt_w/2"/>
                                          </p:val>
                                        </p:tav>
                                        <p:tav tm="100000">
                                          <p:val>
                                            <p:strVal val="#ppt_x"/>
                                          </p:val>
                                        </p:tav>
                                      </p:tavLst>
                                    </p:anim>
                                    <p:anim calcmode="lin" valueType="num">
                                      <p:cBhvr additive="base">
                                        <p:cTn id="40" dur="1000" fill="hold"/>
                                        <p:tgtEl>
                                          <p:spTgt spid="77"/>
                                        </p:tgtEl>
                                        <p:attrNameLst>
                                          <p:attrName>ppt_y</p:attrName>
                                        </p:attrNameLst>
                                      </p:cBhvr>
                                      <p:tavLst>
                                        <p:tav tm="0">
                                          <p:val>
                                            <p:strVal val="#ppt_y"/>
                                          </p:val>
                                        </p:tav>
                                        <p:tav tm="100000">
                                          <p:val>
                                            <p:strVal val="#ppt_y"/>
                                          </p:val>
                                        </p:tav>
                                      </p:tavLst>
                                    </p:anim>
                                  </p:childTnLst>
                                </p:cTn>
                              </p:par>
                              <p:par>
                                <p:cTn id="41" presetID="10" presetClass="entr" presetSubtype="0" fill="hold" grpId="0" nodeType="withEffect">
                                  <p:stCondLst>
                                    <p:cond delay="325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50"/>
                                        <p:tgtEl>
                                          <p:spTgt spid="36"/>
                                        </p:tgtEl>
                                      </p:cBhvr>
                                    </p:animEffect>
                                  </p:childTnLst>
                                </p:cTn>
                              </p:par>
                              <p:par>
                                <p:cTn id="44" presetID="42" presetClass="path" presetSubtype="0" decel="100000" fill="hold" grpId="1" nodeType="withEffect">
                                  <p:stCondLst>
                                    <p:cond delay="3250"/>
                                  </p:stCondLst>
                                  <p:childTnLst>
                                    <p:animMotion origin="layout" path="M 0.01667 -0.00046 L -1.875E-6 7.40741E-7 " pathEditMode="relative" rAng="0" ptsTypes="AA">
                                      <p:cBhvr>
                                        <p:cTn id="45" dur="500" fill="hold"/>
                                        <p:tgtEl>
                                          <p:spTgt spid="36"/>
                                        </p:tgtEl>
                                        <p:attrNameLst>
                                          <p:attrName>ppt_x</p:attrName>
                                          <p:attrName>ppt_y</p:attrName>
                                        </p:attrNameLst>
                                      </p:cBhvr>
                                      <p:rCtr x="-83300" y="2300"/>
                                    </p:animMotion>
                                  </p:childTnLst>
                                </p:cTn>
                              </p:par>
                              <p:par>
                                <p:cTn id="46" presetID="2" presetClass="entr" presetSubtype="2" decel="100000" fill="hold" grpId="0" nodeType="withEffect">
                                  <p:stCondLst>
                                    <p:cond delay="300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1000" fill="hold"/>
                                        <p:tgtEl>
                                          <p:spTgt spid="20"/>
                                        </p:tgtEl>
                                        <p:attrNameLst>
                                          <p:attrName>ppt_x</p:attrName>
                                        </p:attrNameLst>
                                      </p:cBhvr>
                                      <p:tavLst>
                                        <p:tav tm="0">
                                          <p:val>
                                            <p:strVal val="1+#ppt_w/2"/>
                                          </p:val>
                                        </p:tav>
                                        <p:tav tm="100000">
                                          <p:val>
                                            <p:strVal val="#ppt_x"/>
                                          </p:val>
                                        </p:tav>
                                      </p:tavLst>
                                    </p:anim>
                                    <p:anim calcmode="lin" valueType="num">
                                      <p:cBhvr additive="base">
                                        <p:cTn id="49" dur="1000" fill="hold"/>
                                        <p:tgtEl>
                                          <p:spTgt spid="20"/>
                                        </p:tgtEl>
                                        <p:attrNameLst>
                                          <p:attrName>ppt_y</p:attrName>
                                        </p:attrNameLst>
                                      </p:cBhvr>
                                      <p:tavLst>
                                        <p:tav tm="0">
                                          <p:val>
                                            <p:strVal val="#ppt_y"/>
                                          </p:val>
                                        </p:tav>
                                        <p:tav tm="100000">
                                          <p:val>
                                            <p:strVal val="#ppt_y"/>
                                          </p:val>
                                        </p:tav>
                                      </p:tavLst>
                                    </p:anim>
                                  </p:childTnLst>
                                </p:cTn>
                              </p:par>
                              <p:par>
                                <p:cTn id="50" presetID="2" presetClass="entr" presetSubtype="2" decel="100000" fill="hold" grpId="0" nodeType="withEffect">
                                  <p:stCondLst>
                                    <p:cond delay="3000"/>
                                  </p:stCondLst>
                                  <p:childTnLst>
                                    <p:set>
                                      <p:cBhvr>
                                        <p:cTn id="51" dur="1" fill="hold">
                                          <p:stCondLst>
                                            <p:cond delay="0"/>
                                          </p:stCondLst>
                                        </p:cTn>
                                        <p:tgtEl>
                                          <p:spTgt spid="78"/>
                                        </p:tgtEl>
                                        <p:attrNameLst>
                                          <p:attrName>style.visibility</p:attrName>
                                        </p:attrNameLst>
                                      </p:cBhvr>
                                      <p:to>
                                        <p:strVal val="visible"/>
                                      </p:to>
                                    </p:set>
                                    <p:anim calcmode="lin" valueType="num">
                                      <p:cBhvr additive="base">
                                        <p:cTn id="52" dur="1000" fill="hold"/>
                                        <p:tgtEl>
                                          <p:spTgt spid="78"/>
                                        </p:tgtEl>
                                        <p:attrNameLst>
                                          <p:attrName>ppt_x</p:attrName>
                                        </p:attrNameLst>
                                      </p:cBhvr>
                                      <p:tavLst>
                                        <p:tav tm="0">
                                          <p:val>
                                            <p:strVal val="1+#ppt_w/2"/>
                                          </p:val>
                                        </p:tav>
                                        <p:tav tm="100000">
                                          <p:val>
                                            <p:strVal val="#ppt_x"/>
                                          </p:val>
                                        </p:tav>
                                      </p:tavLst>
                                    </p:anim>
                                    <p:anim calcmode="lin" valueType="num">
                                      <p:cBhvr additive="base">
                                        <p:cTn id="53" dur="1000" fill="hold"/>
                                        <p:tgtEl>
                                          <p:spTgt spid="78"/>
                                        </p:tgtEl>
                                        <p:attrNameLst>
                                          <p:attrName>ppt_y</p:attrName>
                                        </p:attrNameLst>
                                      </p:cBhvr>
                                      <p:tavLst>
                                        <p:tav tm="0">
                                          <p:val>
                                            <p:strVal val="#ppt_y"/>
                                          </p:val>
                                        </p:tav>
                                        <p:tav tm="100000">
                                          <p:val>
                                            <p:strVal val="#ppt_y"/>
                                          </p:val>
                                        </p:tav>
                                      </p:tavLst>
                                    </p:anim>
                                  </p:childTnLst>
                                </p:cTn>
                              </p:par>
                              <p:par>
                                <p:cTn id="54" presetID="10" presetClass="entr" presetSubtype="0" fill="hold" grpId="0" nodeType="withEffect">
                                  <p:stCondLst>
                                    <p:cond delay="35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250"/>
                                        <p:tgtEl>
                                          <p:spTgt spid="38"/>
                                        </p:tgtEl>
                                      </p:cBhvr>
                                    </p:animEffect>
                                  </p:childTnLst>
                                </p:cTn>
                              </p:par>
                              <p:par>
                                <p:cTn id="57" presetID="42" presetClass="path" presetSubtype="0" decel="100000" fill="hold" grpId="1" nodeType="withEffect">
                                  <p:stCondLst>
                                    <p:cond delay="3500"/>
                                  </p:stCondLst>
                                  <p:childTnLst>
                                    <p:animMotion origin="layout" path="M 0.01667 -0.00046 L -1.875E-6 -7.40741E-7 " pathEditMode="relative" rAng="0" ptsTypes="AA">
                                      <p:cBhvr>
                                        <p:cTn id="58" dur="500" fill="hold"/>
                                        <p:tgtEl>
                                          <p:spTgt spid="38"/>
                                        </p:tgtEl>
                                        <p:attrNameLst>
                                          <p:attrName>ppt_x</p:attrName>
                                          <p:attrName>ppt_y</p:attrName>
                                        </p:attrNameLst>
                                      </p:cBhvr>
                                      <p:rCtr x="-83300" y="2300"/>
                                    </p:animMotion>
                                  </p:childTnLst>
                                </p:cTn>
                              </p:par>
                              <p:par>
                                <p:cTn id="59" presetID="2" presetClass="entr" presetSubtype="2" decel="100000" fill="hold" grpId="0" nodeType="withEffect">
                                  <p:stCondLst>
                                    <p:cond delay="325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1000" fill="hold"/>
                                        <p:tgtEl>
                                          <p:spTgt spid="21"/>
                                        </p:tgtEl>
                                        <p:attrNameLst>
                                          <p:attrName>ppt_x</p:attrName>
                                        </p:attrNameLst>
                                      </p:cBhvr>
                                      <p:tavLst>
                                        <p:tav tm="0">
                                          <p:val>
                                            <p:strVal val="1+#ppt_w/2"/>
                                          </p:val>
                                        </p:tav>
                                        <p:tav tm="100000">
                                          <p:val>
                                            <p:strVal val="#ppt_x"/>
                                          </p:val>
                                        </p:tav>
                                      </p:tavLst>
                                    </p:anim>
                                    <p:anim calcmode="lin" valueType="num">
                                      <p:cBhvr additive="base">
                                        <p:cTn id="62" dur="1000" fill="hold"/>
                                        <p:tgtEl>
                                          <p:spTgt spid="21"/>
                                        </p:tgtEl>
                                        <p:attrNameLst>
                                          <p:attrName>ppt_y</p:attrName>
                                        </p:attrNameLst>
                                      </p:cBhvr>
                                      <p:tavLst>
                                        <p:tav tm="0">
                                          <p:val>
                                            <p:strVal val="#ppt_y"/>
                                          </p:val>
                                        </p:tav>
                                        <p:tav tm="100000">
                                          <p:val>
                                            <p:strVal val="#ppt_y"/>
                                          </p:val>
                                        </p:tav>
                                      </p:tavLst>
                                    </p:anim>
                                  </p:childTnLst>
                                </p:cTn>
                              </p:par>
                              <p:par>
                                <p:cTn id="63" presetID="2" presetClass="entr" presetSubtype="2" decel="100000" fill="hold" grpId="0" nodeType="withEffect">
                                  <p:stCondLst>
                                    <p:cond delay="3250"/>
                                  </p:stCondLst>
                                  <p:childTnLst>
                                    <p:set>
                                      <p:cBhvr>
                                        <p:cTn id="64" dur="1" fill="hold">
                                          <p:stCondLst>
                                            <p:cond delay="0"/>
                                          </p:stCondLst>
                                        </p:cTn>
                                        <p:tgtEl>
                                          <p:spTgt spid="79"/>
                                        </p:tgtEl>
                                        <p:attrNameLst>
                                          <p:attrName>style.visibility</p:attrName>
                                        </p:attrNameLst>
                                      </p:cBhvr>
                                      <p:to>
                                        <p:strVal val="visible"/>
                                      </p:to>
                                    </p:set>
                                    <p:anim calcmode="lin" valueType="num">
                                      <p:cBhvr additive="base">
                                        <p:cTn id="65" dur="1000" fill="hold"/>
                                        <p:tgtEl>
                                          <p:spTgt spid="79"/>
                                        </p:tgtEl>
                                        <p:attrNameLst>
                                          <p:attrName>ppt_x</p:attrName>
                                        </p:attrNameLst>
                                      </p:cBhvr>
                                      <p:tavLst>
                                        <p:tav tm="0">
                                          <p:val>
                                            <p:strVal val="1+#ppt_w/2"/>
                                          </p:val>
                                        </p:tav>
                                        <p:tav tm="100000">
                                          <p:val>
                                            <p:strVal val="#ppt_x"/>
                                          </p:val>
                                        </p:tav>
                                      </p:tavLst>
                                    </p:anim>
                                    <p:anim calcmode="lin" valueType="num">
                                      <p:cBhvr additive="base">
                                        <p:cTn id="66" dur="1000" fill="hold"/>
                                        <p:tgtEl>
                                          <p:spTgt spid="79"/>
                                        </p:tgtEl>
                                        <p:attrNameLst>
                                          <p:attrName>ppt_y</p:attrName>
                                        </p:attrNameLst>
                                      </p:cBhvr>
                                      <p:tavLst>
                                        <p:tav tm="0">
                                          <p:val>
                                            <p:strVal val="#ppt_y"/>
                                          </p:val>
                                        </p:tav>
                                        <p:tav tm="100000">
                                          <p:val>
                                            <p:strVal val="#ppt_y"/>
                                          </p:val>
                                        </p:tav>
                                      </p:tavLst>
                                    </p:anim>
                                  </p:childTnLst>
                                </p:cTn>
                              </p:par>
                              <p:par>
                                <p:cTn id="67" presetID="10" presetClass="entr" presetSubtype="0" fill="hold" grpId="0" nodeType="withEffect">
                                  <p:stCondLst>
                                    <p:cond delay="375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250"/>
                                        <p:tgtEl>
                                          <p:spTgt spid="41"/>
                                        </p:tgtEl>
                                      </p:cBhvr>
                                    </p:animEffect>
                                  </p:childTnLst>
                                </p:cTn>
                              </p:par>
                              <p:par>
                                <p:cTn id="70" presetID="42" presetClass="path" presetSubtype="0" decel="100000" fill="hold" grpId="1" nodeType="withEffect">
                                  <p:stCondLst>
                                    <p:cond delay="3750"/>
                                  </p:stCondLst>
                                  <p:childTnLst>
                                    <p:animMotion origin="layout" path="M 0.01667 -0.00046 L -1.875E-6 -3.7037E-6 " pathEditMode="relative" rAng="0" ptsTypes="AA">
                                      <p:cBhvr>
                                        <p:cTn id="71" dur="500" fill="hold"/>
                                        <p:tgtEl>
                                          <p:spTgt spid="41"/>
                                        </p:tgtEl>
                                        <p:attrNameLst>
                                          <p:attrName>ppt_x</p:attrName>
                                          <p:attrName>ppt_y</p:attrName>
                                        </p:attrNameLst>
                                      </p:cBhvr>
                                      <p:rCtr x="-83300" y="2300"/>
                                    </p:animMotion>
                                  </p:childTnLst>
                                </p:cTn>
                              </p:par>
                              <p:par>
                                <p:cTn id="72" presetID="10" presetClass="entr" presetSubtype="0" fill="hold" grpId="0" nodeType="withEffect">
                                  <p:stCondLst>
                                    <p:cond delay="0"/>
                                  </p:stCondLst>
                                  <p:childTnLst>
                                    <p:set>
                                      <p:cBhvr>
                                        <p:cTn id="73" dur="1" fill="hold">
                                          <p:stCondLst>
                                            <p:cond delay="0"/>
                                          </p:stCondLst>
                                        </p:cTn>
                                        <p:tgtEl>
                                          <p:spTgt spid="6">
                                            <p:bg/>
                                          </p:spTgt>
                                        </p:tgtEl>
                                        <p:attrNameLst>
                                          <p:attrName>style.visibility</p:attrName>
                                        </p:attrNameLst>
                                      </p:cBhvr>
                                      <p:to>
                                        <p:strVal val="visible"/>
                                      </p:to>
                                    </p:set>
                                    <p:animEffect transition="in" filter="fade">
                                      <p:cBhvr>
                                        <p:cTn id="74" dur="1000"/>
                                        <p:tgtEl>
                                          <p:spTgt spid="6">
                                            <p:bg/>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xEl>
                                              <p:pRg st="0" end="0"/>
                                            </p:txEl>
                                          </p:spTgt>
                                        </p:tgtEl>
                                        <p:attrNameLst>
                                          <p:attrName>style.visibility</p:attrName>
                                        </p:attrNameLst>
                                      </p:cBhvr>
                                      <p:to>
                                        <p:strVal val="visible"/>
                                      </p:to>
                                    </p:set>
                                    <p:animEffect transition="in" filter="fade">
                                      <p:cBhvr>
                                        <p:cTn id="77" dur="1000"/>
                                        <p:tgtEl>
                                          <p:spTgt spid="6">
                                            <p:txEl>
                                              <p:pRg st="0" end="0"/>
                                            </p:txEl>
                                          </p:spTgt>
                                        </p:tgtEl>
                                      </p:cBhvr>
                                    </p:animEffect>
                                  </p:childTnLst>
                                </p:cTn>
                              </p:par>
                              <p:par>
                                <p:cTn id="78" presetID="2" presetClass="entr" presetSubtype="1" decel="100000" fill="hold" grpId="0" nodeType="withEffect">
                                  <p:stCondLst>
                                    <p:cond delay="25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250" fill="hold"/>
                                        <p:tgtEl>
                                          <p:spTgt spid="22"/>
                                        </p:tgtEl>
                                        <p:attrNameLst>
                                          <p:attrName>ppt_x</p:attrName>
                                        </p:attrNameLst>
                                      </p:cBhvr>
                                      <p:tavLst>
                                        <p:tav tm="0">
                                          <p:val>
                                            <p:strVal val="#ppt_x"/>
                                          </p:val>
                                        </p:tav>
                                        <p:tav tm="100000">
                                          <p:val>
                                            <p:strVal val="#ppt_x"/>
                                          </p:val>
                                        </p:tav>
                                      </p:tavLst>
                                    </p:anim>
                                    <p:anim calcmode="lin" valueType="num">
                                      <p:cBhvr additive="base">
                                        <p:cTn id="81" dur="1250" fill="hold"/>
                                        <p:tgtEl>
                                          <p:spTgt spid="22"/>
                                        </p:tgtEl>
                                        <p:attrNameLst>
                                          <p:attrName>ppt_y</p:attrName>
                                        </p:attrNameLst>
                                      </p:cBhvr>
                                      <p:tavLst>
                                        <p:tav tm="0">
                                          <p:val>
                                            <p:strVal val="0-#ppt_h/2"/>
                                          </p:val>
                                        </p:tav>
                                        <p:tav tm="100000">
                                          <p:val>
                                            <p:strVal val="#ppt_y"/>
                                          </p:val>
                                        </p:tav>
                                      </p:tavLst>
                                    </p:anim>
                                  </p:childTnLst>
                                </p:cTn>
                              </p:par>
                              <p:par>
                                <p:cTn id="82" presetID="2" presetClass="entr" presetSubtype="1" decel="100000" fill="hold" grpId="0" nodeType="withEffect">
                                  <p:stCondLst>
                                    <p:cond delay="250"/>
                                  </p:stCondLst>
                                  <p:childTnLst>
                                    <p:set>
                                      <p:cBhvr>
                                        <p:cTn id="83" dur="1" fill="hold">
                                          <p:stCondLst>
                                            <p:cond delay="0"/>
                                          </p:stCondLst>
                                        </p:cTn>
                                        <p:tgtEl>
                                          <p:spTgt spid="16"/>
                                        </p:tgtEl>
                                        <p:attrNameLst>
                                          <p:attrName>style.visibility</p:attrName>
                                        </p:attrNameLst>
                                      </p:cBhvr>
                                      <p:to>
                                        <p:strVal val="visible"/>
                                      </p:to>
                                    </p:set>
                                    <p:anim calcmode="lin" valueType="num">
                                      <p:cBhvr additive="base">
                                        <p:cTn id="84" dur="1250" fill="hold"/>
                                        <p:tgtEl>
                                          <p:spTgt spid="16"/>
                                        </p:tgtEl>
                                        <p:attrNameLst>
                                          <p:attrName>ppt_x</p:attrName>
                                        </p:attrNameLst>
                                      </p:cBhvr>
                                      <p:tavLst>
                                        <p:tav tm="0">
                                          <p:val>
                                            <p:strVal val="#ppt_x"/>
                                          </p:val>
                                        </p:tav>
                                        <p:tav tm="100000">
                                          <p:val>
                                            <p:strVal val="#ppt_x"/>
                                          </p:val>
                                        </p:tav>
                                      </p:tavLst>
                                    </p:anim>
                                    <p:anim calcmode="lin" valueType="num">
                                      <p:cBhvr additive="base">
                                        <p:cTn id="85" dur="1250" fill="hold"/>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6" grpId="0" build="p" animBg="1">
        <p:tmplLst>
          <p:tmpl>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Lst>
      </p:bldP>
      <p:bldP spid="16" grpId="0" animBg="1">
        <p:tmplLst>
          <p:tmpl>
            <p:tnLst>
              <p:par>
                <p:cTn presetID="2" presetClass="entr" presetSubtype="1"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250" fill="hold"/>
                        <p:tgtEl>
                          <p:spTgt spid="16"/>
                        </p:tgtEl>
                        <p:attrNameLst>
                          <p:attrName>ppt_x</p:attrName>
                        </p:attrNameLst>
                      </p:cBhvr>
                      <p:tavLst>
                        <p:tav tm="0">
                          <p:val>
                            <p:strVal val="#ppt_x"/>
                          </p:val>
                        </p:tav>
                        <p:tav tm="100000">
                          <p:val>
                            <p:strVal val="#ppt_x"/>
                          </p:val>
                        </p:tav>
                      </p:tavLst>
                    </p:anim>
                    <p:anim calcmode="lin" valueType="num">
                      <p:cBhvr additive="base">
                        <p:cTn dur="1250" fill="hold"/>
                        <p:tgtEl>
                          <p:spTgt spid="16"/>
                        </p:tgtEl>
                        <p:attrNameLst>
                          <p:attrName>ppt_y</p:attrName>
                        </p:attrNameLst>
                      </p:cBhvr>
                      <p:tavLst>
                        <p:tav tm="0">
                          <p:val>
                            <p:strVal val="0-#ppt_h/2"/>
                          </p:val>
                        </p:tav>
                        <p:tav tm="100000">
                          <p:val>
                            <p:strVal val="#ppt_y"/>
                          </p:val>
                        </p:tav>
                      </p:tavLst>
                    </p:anim>
                  </p:childTnLst>
                </p:cTn>
              </p:par>
            </p:tnLst>
          </p:tmpl>
        </p:tmplLst>
      </p:bldP>
      <p:bldP spid="22" grpId="0" animBg="1">
        <p:tmplLst>
          <p:tmpl>
            <p:tnLst>
              <p:par>
                <p:cTn presetID="2" presetClass="entr" presetSubtype="1"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250" fill="hold"/>
                        <p:tgtEl>
                          <p:spTgt spid="22"/>
                        </p:tgtEl>
                        <p:attrNameLst>
                          <p:attrName>ppt_x</p:attrName>
                        </p:attrNameLst>
                      </p:cBhvr>
                      <p:tavLst>
                        <p:tav tm="0">
                          <p:val>
                            <p:strVal val="#ppt_x"/>
                          </p:val>
                        </p:tav>
                        <p:tav tm="100000">
                          <p:val>
                            <p:strVal val="#ppt_x"/>
                          </p:val>
                        </p:tav>
                      </p:tavLst>
                    </p:anim>
                    <p:anim calcmode="lin" valueType="num">
                      <p:cBhvr additive="base">
                        <p:cTn dur="1250" fill="hold"/>
                        <p:tgtEl>
                          <p:spTgt spid="22"/>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cSld name="Titel en objec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51E60A2-073E-44DC-B1F0-6E40C3AB122F}"/>
              </a:ext>
            </a:extLst>
          </p:cNvPr>
          <p:cNvSpPr>
            <a:spLocks noGrp="1"/>
          </p:cNvSpPr>
          <p:nvPr>
            <p:ph type="title"/>
          </p:nvPr>
        </p:nvSpPr>
        <p:spPr/>
        <p:txBody>
          <a:bodyPr/>
          <a:lstStyle/>
          <a:p>
            <a:r>
              <a:rPr lang="nl-NL"/>
              <a:t>Klik om stijl te bewerken</a:t>
            </a:r>
          </a:p>
        </p:txBody>
      </p:sp>
      <p:sp>
        <p:nvSpPr>
          <p:cNvPr id="3" name="Tijdelijke aanduiding voor inhoud 2">
            <a:extLst>
              <a:ext uri="{FF2B5EF4-FFF2-40B4-BE49-F238E27FC236}">
                <a16:creationId xmlns:a16="http://schemas.microsoft.com/office/drawing/2014/main" id="{9961FB7D-A112-47E3-9E89-229447B46AB5}"/>
              </a:ext>
            </a:extLst>
          </p:cNvPr>
          <p:cNvSpPr>
            <a:spLocks noGrp="1"/>
          </p:cNvSpPr>
          <p:nvPr>
            <p:ph idx="1"/>
          </p:nvPr>
        </p:nvSpPr>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E64BB7F5-BE59-430D-9CBB-F3D8CA29D68E}"/>
              </a:ext>
            </a:extLst>
          </p:cNvPr>
          <p:cNvSpPr>
            <a:spLocks noGrp="1"/>
          </p:cNvSpPr>
          <p:nvPr>
            <p:ph type="dt" sz="half" idx="10"/>
          </p:nvPr>
        </p:nvSpPr>
        <p:spPr/>
        <p:txBody>
          <a:bodyPr/>
          <a:lstStyle/>
          <a:p>
            <a:fld id="{3E71369F-D07E-4F94-B27B-7E35928E93BD}" type="datetimeFigureOut">
              <a:rPr lang="nl-NL" smtClean="0"/>
              <a:t>24-6-2025</a:t>
            </a:fld>
            <a:endParaRPr lang="nl-NL"/>
          </a:p>
        </p:txBody>
      </p:sp>
      <p:sp>
        <p:nvSpPr>
          <p:cNvPr id="5" name="Tijdelijke aanduiding voor voettekst 4">
            <a:extLst>
              <a:ext uri="{FF2B5EF4-FFF2-40B4-BE49-F238E27FC236}">
                <a16:creationId xmlns:a16="http://schemas.microsoft.com/office/drawing/2014/main" id="{3C06BF66-AEFE-4FFD-B5A4-8C4F5E6E4723}"/>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5C07811-0584-45B9-835F-23407061CBE6}"/>
              </a:ext>
            </a:extLst>
          </p:cNvPr>
          <p:cNvSpPr>
            <a:spLocks noGrp="1"/>
          </p:cNvSpPr>
          <p:nvPr>
            <p:ph type="sldNum" sz="quarter" idx="12"/>
          </p:nvPr>
        </p:nvSpPr>
        <p:spPr/>
        <p:txBody>
          <a:bodyPr/>
          <a:lstStyle/>
          <a:p>
            <a:fld id="{FE0C1DC2-1F7B-4883-AA8A-5FC1F607AFDF}" type="slidenum">
              <a:rPr lang="nl-NL" smtClean="0"/>
              <a:t>‹nr.›</a:t>
            </a:fld>
            <a:endParaRPr lang="nl-NL"/>
          </a:p>
        </p:txBody>
      </p:sp>
    </p:spTree>
    <p:extLst>
      <p:ext uri="{BB962C8B-B14F-4D97-AF65-F5344CB8AC3E}">
        <p14:creationId xmlns:p14="http://schemas.microsoft.com/office/powerpoint/2010/main" val="3608007679"/>
      </p:ext>
    </p:extLst>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ekst + grafiek">
    <p:spTree>
      <p:nvGrpSpPr>
        <p:cNvPr id="1" name=""/>
        <p:cNvGrpSpPr/>
        <p:nvPr/>
      </p:nvGrpSpPr>
      <p:grpSpPr>
        <a:xfrm>
          <a:off x="0" y="0"/>
          <a:ext cx="0" cy="0"/>
          <a:chOff x="0" y="0"/>
          <a:chExt cx="0" cy="0"/>
        </a:xfrm>
      </p:grpSpPr>
      <p:sp>
        <p:nvSpPr>
          <p:cNvPr id="15" name="Vrije vorm: vorm 14">
            <a:extLst>
              <a:ext uri="{FF2B5EF4-FFF2-40B4-BE49-F238E27FC236}">
                <a16:creationId xmlns:a16="http://schemas.microsoft.com/office/drawing/2014/main" id="{004D0EC8-D2B3-145B-A2AF-62C9EFDEED4D}"/>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781797" y="1679660"/>
            <a:ext cx="4722815" cy="4219490"/>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8" name="Rechthoek 7">
            <a:extLst>
              <a:ext uri="{FF2B5EF4-FFF2-40B4-BE49-F238E27FC236}">
                <a16:creationId xmlns:a16="http://schemas.microsoft.com/office/drawing/2014/main" id="{47FABFDC-C1CE-40A8-B8C0-2D4AF73C1297}"/>
              </a:ext>
            </a:extLst>
          </p:cNvPr>
          <p:cNvSpPr/>
          <p:nvPr userDrawn="1"/>
        </p:nvSpPr>
        <p:spPr>
          <a:xfrm>
            <a:off x="0" y="-425941"/>
            <a:ext cx="1325363"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grafiek</a:t>
            </a:r>
          </a:p>
        </p:txBody>
      </p:sp>
      <p:sp>
        <p:nvSpPr>
          <p:cNvPr id="6" name="Titel 5">
            <a:extLst>
              <a:ext uri="{FF2B5EF4-FFF2-40B4-BE49-F238E27FC236}">
                <a16:creationId xmlns:a16="http://schemas.microsoft.com/office/drawing/2014/main" id="{6E63D44A-B64A-ED33-69AE-9523419786CA}"/>
              </a:ext>
            </a:extLst>
          </p:cNvPr>
          <p:cNvSpPr>
            <a:spLocks noGrp="1"/>
          </p:cNvSpPr>
          <p:nvPr>
            <p:ph type="title" hasCustomPrompt="1"/>
          </p:nvPr>
        </p:nvSpPr>
        <p:spPr>
          <a:xfrm>
            <a:off x="685798" y="1135131"/>
            <a:ext cx="4719425" cy="709544"/>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77F6211D-1700-96DD-4632-031BA68AF3F5}"/>
              </a:ext>
            </a:extLst>
          </p:cNvPr>
          <p:cNvSpPr>
            <a:spLocks noGrp="1"/>
          </p:cNvSpPr>
          <p:nvPr>
            <p:ph type="body" sz="quarter" idx="21" hasCustomPrompt="1"/>
          </p:nvPr>
        </p:nvSpPr>
        <p:spPr>
          <a:xfrm>
            <a:off x="687601" y="2098588"/>
            <a:ext cx="4719424"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1" name="INSTRUCTIE">
            <a:extLst>
              <a:ext uri="{FF2B5EF4-FFF2-40B4-BE49-F238E27FC236}">
                <a16:creationId xmlns:a16="http://schemas.microsoft.com/office/drawing/2014/main" id="{57C373F6-0E27-3B1E-51EC-C333EECF5178}"/>
              </a:ext>
            </a:extLst>
          </p:cNvPr>
          <p:cNvGrpSpPr/>
          <p:nvPr userDrawn="1"/>
        </p:nvGrpSpPr>
        <p:grpSpPr>
          <a:xfrm>
            <a:off x="-3786437" y="0"/>
            <a:ext cx="3693386" cy="5359349"/>
            <a:chOff x="-3786437" y="0"/>
            <a:chExt cx="3693386" cy="5359349"/>
          </a:xfrm>
        </p:grpSpPr>
        <p:sp>
          <p:nvSpPr>
            <p:cNvPr id="22" name="Rechthoek 21">
              <a:extLst>
                <a:ext uri="{FF2B5EF4-FFF2-40B4-BE49-F238E27FC236}">
                  <a16:creationId xmlns:a16="http://schemas.microsoft.com/office/drawing/2014/main" id="{F86F6975-8FA5-C943-6CD8-E2458FBC3561}"/>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3" name="Ovaal 22">
              <a:extLst>
                <a:ext uri="{FF2B5EF4-FFF2-40B4-BE49-F238E27FC236}">
                  <a16:creationId xmlns:a16="http://schemas.microsoft.com/office/drawing/2014/main" id="{CF007F25-EBC6-6C0A-0F5F-1C16C0F9EC4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4" name="Rechthoek 23">
              <a:extLst>
                <a:ext uri="{FF2B5EF4-FFF2-40B4-BE49-F238E27FC236}">
                  <a16:creationId xmlns:a16="http://schemas.microsoft.com/office/drawing/2014/main" id="{97C04377-E3EA-4463-B150-243B1A2D015E}"/>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25" name="Ovaal 24">
              <a:extLst>
                <a:ext uri="{FF2B5EF4-FFF2-40B4-BE49-F238E27FC236}">
                  <a16:creationId xmlns:a16="http://schemas.microsoft.com/office/drawing/2014/main" id="{25BA61F9-82CA-4109-29B9-63DD30AC4999}"/>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5D30F06F-D4E7-C1D4-CCA2-25BF881B551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27" name="Ovaal 26">
              <a:extLst>
                <a:ext uri="{FF2B5EF4-FFF2-40B4-BE49-F238E27FC236}">
                  <a16:creationId xmlns:a16="http://schemas.microsoft.com/office/drawing/2014/main" id="{19613D1B-508F-7423-FD1D-F15A79729024}"/>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Ovaal 27">
              <a:extLst>
                <a:ext uri="{FF2B5EF4-FFF2-40B4-BE49-F238E27FC236}">
                  <a16:creationId xmlns:a16="http://schemas.microsoft.com/office/drawing/2014/main" id="{43C37DB1-E616-22DD-E2F3-9C426476A4A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9" name="Ovaal 28">
              <a:extLst>
                <a:ext uri="{FF2B5EF4-FFF2-40B4-BE49-F238E27FC236}">
                  <a16:creationId xmlns:a16="http://schemas.microsoft.com/office/drawing/2014/main" id="{B3E1AA1C-E0A5-03F9-AAE8-FD2CE83B8F44}"/>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Ovaal 29">
              <a:extLst>
                <a:ext uri="{FF2B5EF4-FFF2-40B4-BE49-F238E27FC236}">
                  <a16:creationId xmlns:a16="http://schemas.microsoft.com/office/drawing/2014/main" id="{44B23B28-F659-A3F2-D566-D3371349B941}"/>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1" name="Ovaal 30">
              <a:extLst>
                <a:ext uri="{FF2B5EF4-FFF2-40B4-BE49-F238E27FC236}">
                  <a16:creationId xmlns:a16="http://schemas.microsoft.com/office/drawing/2014/main" id="{56D2E341-5715-7EA5-3BB2-E7AE7ED6294D}"/>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2" name="Ovaal 31">
              <a:extLst>
                <a:ext uri="{FF2B5EF4-FFF2-40B4-BE49-F238E27FC236}">
                  <a16:creationId xmlns:a16="http://schemas.microsoft.com/office/drawing/2014/main" id="{8EF373F7-355F-6441-FD17-CA71352741C7}"/>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3" name="Ovaal 32">
              <a:extLst>
                <a:ext uri="{FF2B5EF4-FFF2-40B4-BE49-F238E27FC236}">
                  <a16:creationId xmlns:a16="http://schemas.microsoft.com/office/drawing/2014/main" id="{D5051EB4-C187-38AE-F2AA-6BC0C1F1A85C}"/>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C2D1C4DA-C2C5-C592-07F2-58770030828D}"/>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5" name="ICOON_info">
              <a:extLst>
                <a:ext uri="{FF2B5EF4-FFF2-40B4-BE49-F238E27FC236}">
                  <a16:creationId xmlns:a16="http://schemas.microsoft.com/office/drawing/2014/main" id="{F83821DF-6AB7-BC29-AEF7-BA09E6AA252E}"/>
                </a:ext>
              </a:extLst>
            </p:cNvPr>
            <p:cNvGrpSpPr/>
            <p:nvPr userDrawn="1"/>
          </p:nvGrpSpPr>
          <p:grpSpPr>
            <a:xfrm>
              <a:off x="-376736" y="4400186"/>
              <a:ext cx="283685" cy="283685"/>
              <a:chOff x="-510741" y="5913713"/>
              <a:chExt cx="267555" cy="267555"/>
            </a:xfrm>
          </p:grpSpPr>
          <p:sp>
            <p:nvSpPr>
              <p:cNvPr id="142" name="Ovaal 141">
                <a:extLst>
                  <a:ext uri="{FF2B5EF4-FFF2-40B4-BE49-F238E27FC236}">
                    <a16:creationId xmlns:a16="http://schemas.microsoft.com/office/drawing/2014/main" id="{8F46CA5C-1746-5B99-0FE4-B26A690400A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271C9037-9540-5FE3-961E-105EAED393B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568B03B-ECF0-5BAA-559C-3CE8E30F91F2}"/>
                </a:ext>
              </a:extLst>
            </p:cNvPr>
            <p:cNvGrpSpPr/>
            <p:nvPr userDrawn="1"/>
          </p:nvGrpSpPr>
          <p:grpSpPr>
            <a:xfrm>
              <a:off x="-3605171" y="458674"/>
              <a:ext cx="3234311" cy="558875"/>
              <a:chOff x="-3605171" y="458674"/>
              <a:chExt cx="3234311" cy="558875"/>
            </a:xfrm>
          </p:grpSpPr>
          <p:sp>
            <p:nvSpPr>
              <p:cNvPr id="37" name="Rechthoek 36">
                <a:extLst>
                  <a:ext uri="{FF2B5EF4-FFF2-40B4-BE49-F238E27FC236}">
                    <a16:creationId xmlns:a16="http://schemas.microsoft.com/office/drawing/2014/main" id="{DB86A833-C764-0BDC-013C-BB44F7E52DA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8" name="Rechthoek 37">
                <a:extLst>
                  <a:ext uri="{FF2B5EF4-FFF2-40B4-BE49-F238E27FC236}">
                    <a16:creationId xmlns:a16="http://schemas.microsoft.com/office/drawing/2014/main" id="{B051E1F9-27AF-75CE-241D-3AF22D09976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5BB7E0D6-B64F-B5B7-3202-84A80D3B8F60}"/>
                  </a:ext>
                </a:extLst>
              </p:cNvPr>
              <p:cNvGrpSpPr/>
              <p:nvPr userDrawn="1"/>
            </p:nvGrpSpPr>
            <p:grpSpPr>
              <a:xfrm>
                <a:off x="-3386247" y="830871"/>
                <a:ext cx="139423" cy="109566"/>
                <a:chOff x="-2866744" y="827071"/>
                <a:chExt cx="168701" cy="132575"/>
              </a:xfrm>
            </p:grpSpPr>
            <p:grpSp>
              <p:nvGrpSpPr>
                <p:cNvPr id="134" name="Groep 133">
                  <a:extLst>
                    <a:ext uri="{FF2B5EF4-FFF2-40B4-BE49-F238E27FC236}">
                      <a16:creationId xmlns:a16="http://schemas.microsoft.com/office/drawing/2014/main" id="{B58D9809-290D-0299-C814-0BF87EE2BFA9}"/>
                    </a:ext>
                  </a:extLst>
                </p:cNvPr>
                <p:cNvGrpSpPr/>
                <p:nvPr userDrawn="1"/>
              </p:nvGrpSpPr>
              <p:grpSpPr>
                <a:xfrm>
                  <a:off x="-2866744" y="827071"/>
                  <a:ext cx="168701" cy="132575"/>
                  <a:chOff x="-2866744" y="827071"/>
                  <a:chExt cx="168701" cy="132575"/>
                </a:xfrm>
              </p:grpSpPr>
              <p:cxnSp>
                <p:nvCxnSpPr>
                  <p:cNvPr id="137" name="Rechte verbindingslijn 136">
                    <a:extLst>
                      <a:ext uri="{FF2B5EF4-FFF2-40B4-BE49-F238E27FC236}">
                        <a16:creationId xmlns:a16="http://schemas.microsoft.com/office/drawing/2014/main" id="{8C32CF8F-FE44-810B-3EF5-573498B904C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6085A032-6811-43F4-2D0D-033C2C293F8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9" name="Rechte verbindingslijn 138">
                    <a:extLst>
                      <a:ext uri="{FF2B5EF4-FFF2-40B4-BE49-F238E27FC236}">
                        <a16:creationId xmlns:a16="http://schemas.microsoft.com/office/drawing/2014/main" id="{FDC65DAA-A2D9-EBDA-5E7E-37828D14B37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2D8CFC8-1367-B99D-9F8C-72229DF5A7C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567FE36-AAE5-2F2B-721E-74D83AA4528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6" name="Pijl: rechts 135">
                  <a:extLst>
                    <a:ext uri="{FF2B5EF4-FFF2-40B4-BE49-F238E27FC236}">
                      <a16:creationId xmlns:a16="http://schemas.microsoft.com/office/drawing/2014/main" id="{9CD1D477-1483-CADD-CB90-C45CF20CD50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377A3677-574D-508D-53B1-584D51D19759}"/>
                  </a:ext>
                </a:extLst>
              </p:cNvPr>
              <p:cNvGrpSpPr/>
              <p:nvPr userDrawn="1"/>
            </p:nvGrpSpPr>
            <p:grpSpPr>
              <a:xfrm>
                <a:off x="-3605171" y="830871"/>
                <a:ext cx="139423" cy="109566"/>
                <a:chOff x="-2866744" y="518074"/>
                <a:chExt cx="168701" cy="132575"/>
              </a:xfrm>
            </p:grpSpPr>
            <p:grpSp>
              <p:nvGrpSpPr>
                <p:cNvPr id="63" name="Groep 62">
                  <a:extLst>
                    <a:ext uri="{FF2B5EF4-FFF2-40B4-BE49-F238E27FC236}">
                      <a16:creationId xmlns:a16="http://schemas.microsoft.com/office/drawing/2014/main" id="{BE955D83-8321-5666-B54A-DD1F750CBCF6}"/>
                    </a:ext>
                  </a:extLst>
                </p:cNvPr>
                <p:cNvGrpSpPr/>
                <p:nvPr userDrawn="1"/>
              </p:nvGrpSpPr>
              <p:grpSpPr>
                <a:xfrm>
                  <a:off x="-2866744" y="518074"/>
                  <a:ext cx="168701" cy="132575"/>
                  <a:chOff x="-2866744" y="518074"/>
                  <a:chExt cx="168701" cy="132575"/>
                </a:xfrm>
              </p:grpSpPr>
              <p:cxnSp>
                <p:nvCxnSpPr>
                  <p:cNvPr id="129" name="Rechte verbindingslijn 128">
                    <a:extLst>
                      <a:ext uri="{FF2B5EF4-FFF2-40B4-BE49-F238E27FC236}">
                        <a16:creationId xmlns:a16="http://schemas.microsoft.com/office/drawing/2014/main" id="{2C653027-C36D-374E-0ABA-9C8153898D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0" name="Rechte verbindingslijn 129">
                    <a:extLst>
                      <a:ext uri="{FF2B5EF4-FFF2-40B4-BE49-F238E27FC236}">
                        <a16:creationId xmlns:a16="http://schemas.microsoft.com/office/drawing/2014/main" id="{B94A0E99-E7DB-787F-89B7-FCC3C04A3C1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1" name="Rechte verbindingslijn 130">
                    <a:extLst>
                      <a:ext uri="{FF2B5EF4-FFF2-40B4-BE49-F238E27FC236}">
                        <a16:creationId xmlns:a16="http://schemas.microsoft.com/office/drawing/2014/main" id="{355B4146-0D23-F260-7F97-C87211989F7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2" name="Rechte verbindingslijn 131">
                    <a:extLst>
                      <a:ext uri="{FF2B5EF4-FFF2-40B4-BE49-F238E27FC236}">
                        <a16:creationId xmlns:a16="http://schemas.microsoft.com/office/drawing/2014/main" id="{7D07DE55-D562-2BE2-C206-827727D5829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E65290C9-D936-27B9-B23E-DC557ADC4F7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8" name="Pijl: rechts 127">
                  <a:extLst>
                    <a:ext uri="{FF2B5EF4-FFF2-40B4-BE49-F238E27FC236}">
                      <a16:creationId xmlns:a16="http://schemas.microsoft.com/office/drawing/2014/main" id="{3BB0277E-C833-D0E8-01D1-53685BEE60F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1" name="Rechte verbindingslijn 40">
                <a:extLst>
                  <a:ext uri="{FF2B5EF4-FFF2-40B4-BE49-F238E27FC236}">
                    <a16:creationId xmlns:a16="http://schemas.microsoft.com/office/drawing/2014/main" id="{1A4F2CE9-DE2F-858A-2411-0D165CBD1F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2" name="Rechte verbindingslijn 41">
                <a:extLst>
                  <a:ext uri="{FF2B5EF4-FFF2-40B4-BE49-F238E27FC236}">
                    <a16:creationId xmlns:a16="http://schemas.microsoft.com/office/drawing/2014/main" id="{F25F7092-3DBA-5EBA-00D3-1F5255EBF16B}"/>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3" name="Rechthoek 42">
                <a:extLst>
                  <a:ext uri="{FF2B5EF4-FFF2-40B4-BE49-F238E27FC236}">
                    <a16:creationId xmlns:a16="http://schemas.microsoft.com/office/drawing/2014/main" id="{00FCB551-ACB7-C7F5-721F-F440600A463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4" name="Rechthoek 43">
                <a:extLst>
                  <a:ext uri="{FF2B5EF4-FFF2-40B4-BE49-F238E27FC236}">
                    <a16:creationId xmlns:a16="http://schemas.microsoft.com/office/drawing/2014/main" id="{9824EC82-970E-6C33-15E0-6E22CA029C90}"/>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5" name="Groep 44">
                <a:extLst>
                  <a:ext uri="{FF2B5EF4-FFF2-40B4-BE49-F238E27FC236}">
                    <a16:creationId xmlns:a16="http://schemas.microsoft.com/office/drawing/2014/main" id="{204B8E5F-41DD-FB1E-8D17-59F29C0E23EB}"/>
                  </a:ext>
                </a:extLst>
              </p:cNvPr>
              <p:cNvGrpSpPr/>
              <p:nvPr userDrawn="1"/>
            </p:nvGrpSpPr>
            <p:grpSpPr>
              <a:xfrm>
                <a:off x="-2916763" y="769168"/>
                <a:ext cx="268738" cy="248381"/>
                <a:chOff x="-2916763" y="769168"/>
                <a:chExt cx="268738" cy="248381"/>
              </a:xfrm>
            </p:grpSpPr>
            <p:sp>
              <p:nvSpPr>
                <p:cNvPr id="55" name="Rechthoek 54">
                  <a:extLst>
                    <a:ext uri="{FF2B5EF4-FFF2-40B4-BE49-F238E27FC236}">
                      <a16:creationId xmlns:a16="http://schemas.microsoft.com/office/drawing/2014/main" id="{753E4F71-50C3-CE90-2D4A-1833DEACF66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6" name="Groep 55">
                  <a:extLst>
                    <a:ext uri="{FF2B5EF4-FFF2-40B4-BE49-F238E27FC236}">
                      <a16:creationId xmlns:a16="http://schemas.microsoft.com/office/drawing/2014/main" id="{57D9C1EB-4553-8A3E-60C6-0B9F7B6CD725}"/>
                    </a:ext>
                  </a:extLst>
                </p:cNvPr>
                <p:cNvGrpSpPr/>
                <p:nvPr userDrawn="1"/>
              </p:nvGrpSpPr>
              <p:grpSpPr>
                <a:xfrm>
                  <a:off x="-2866744" y="827071"/>
                  <a:ext cx="168701" cy="132575"/>
                  <a:chOff x="-2866744" y="827071"/>
                  <a:chExt cx="168701" cy="132575"/>
                </a:xfrm>
              </p:grpSpPr>
              <p:cxnSp>
                <p:nvCxnSpPr>
                  <p:cNvPr id="58" name="Rechte verbindingslijn 57">
                    <a:extLst>
                      <a:ext uri="{FF2B5EF4-FFF2-40B4-BE49-F238E27FC236}">
                        <a16:creationId xmlns:a16="http://schemas.microsoft.com/office/drawing/2014/main" id="{3F9FD7FD-CEA4-DF88-61AD-5817B6F6D98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D89A5C05-9AF9-4A80-F4CD-2A69C974CE0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D89F3B49-86F3-CA1A-A56C-54F3EED2B39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B2D28F48-4FA2-158A-4E6F-57A12B0E3D0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563B87E2-0F83-F0F8-ACF8-73BDC30E3E9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7" name="Pijl: rechts 56">
                  <a:extLst>
                    <a:ext uri="{FF2B5EF4-FFF2-40B4-BE49-F238E27FC236}">
                      <a16:creationId xmlns:a16="http://schemas.microsoft.com/office/drawing/2014/main" id="{8E674976-9EAE-7B4B-47E1-BA136C185ED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3E37C3E3-8FF3-DD85-4884-FBC2FB23A997}"/>
                  </a:ext>
                </a:extLst>
              </p:cNvPr>
              <p:cNvGrpSpPr/>
              <p:nvPr userDrawn="1"/>
            </p:nvGrpSpPr>
            <p:grpSpPr>
              <a:xfrm>
                <a:off x="-2916763" y="460171"/>
                <a:ext cx="268738" cy="248381"/>
                <a:chOff x="-2916763" y="460171"/>
                <a:chExt cx="268738" cy="248381"/>
              </a:xfrm>
            </p:grpSpPr>
            <p:sp>
              <p:nvSpPr>
                <p:cNvPr id="47" name="Rechthoek 46">
                  <a:extLst>
                    <a:ext uri="{FF2B5EF4-FFF2-40B4-BE49-F238E27FC236}">
                      <a16:creationId xmlns:a16="http://schemas.microsoft.com/office/drawing/2014/main" id="{5CA31E80-BB3C-FB07-3C93-2169C0D82957}"/>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EC5C2608-6FAF-9389-93BF-E7E5C7FE641A}"/>
                    </a:ext>
                  </a:extLst>
                </p:cNvPr>
                <p:cNvGrpSpPr/>
                <p:nvPr userDrawn="1"/>
              </p:nvGrpSpPr>
              <p:grpSpPr>
                <a:xfrm>
                  <a:off x="-2866744" y="518074"/>
                  <a:ext cx="168701" cy="132575"/>
                  <a:chOff x="-2866744" y="518074"/>
                  <a:chExt cx="168701" cy="132575"/>
                </a:xfrm>
              </p:grpSpPr>
              <p:cxnSp>
                <p:nvCxnSpPr>
                  <p:cNvPr id="50" name="Rechte verbindingslijn 49">
                    <a:extLst>
                      <a:ext uri="{FF2B5EF4-FFF2-40B4-BE49-F238E27FC236}">
                        <a16:creationId xmlns:a16="http://schemas.microsoft.com/office/drawing/2014/main" id="{EAD74E4C-BD03-989A-B829-EDD9814B121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CC01C1A5-8D1B-6706-6482-1D18C6AE9BB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FE0D2896-A340-4BE3-F765-C791AB2045C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6A2FA1FA-9560-A52A-6742-B1462595158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CE9355D4-957A-3ED5-A36E-B35B5910E3D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9" name="Pijl: rechts 48">
                  <a:extLst>
                    <a:ext uri="{FF2B5EF4-FFF2-40B4-BE49-F238E27FC236}">
                      <a16:creationId xmlns:a16="http://schemas.microsoft.com/office/drawing/2014/main" id="{5A04E836-D707-82D6-5879-CD0B3819AA1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144" name="INSTRUCTIE">
            <a:extLst>
              <a:ext uri="{FF2B5EF4-FFF2-40B4-BE49-F238E27FC236}">
                <a16:creationId xmlns:a16="http://schemas.microsoft.com/office/drawing/2014/main" id="{C6685207-B9A9-A513-A543-E82FAAAF1596}"/>
              </a:ext>
            </a:extLst>
          </p:cNvPr>
          <p:cNvGrpSpPr/>
          <p:nvPr userDrawn="1"/>
        </p:nvGrpSpPr>
        <p:grpSpPr>
          <a:xfrm>
            <a:off x="12377595" y="1"/>
            <a:ext cx="3693386" cy="6233352"/>
            <a:chOff x="-3786437" y="1"/>
            <a:chExt cx="3693386" cy="6233352"/>
          </a:xfrm>
        </p:grpSpPr>
        <p:grpSp>
          <p:nvGrpSpPr>
            <p:cNvPr id="145" name="Groep 144">
              <a:extLst>
                <a:ext uri="{FF2B5EF4-FFF2-40B4-BE49-F238E27FC236}">
                  <a16:creationId xmlns:a16="http://schemas.microsoft.com/office/drawing/2014/main" id="{D9003822-1549-2CF1-6067-C1B2295BB8E4}"/>
                </a:ext>
              </a:extLst>
            </p:cNvPr>
            <p:cNvGrpSpPr/>
            <p:nvPr userDrawn="1"/>
          </p:nvGrpSpPr>
          <p:grpSpPr>
            <a:xfrm>
              <a:off x="-3786437" y="3752148"/>
              <a:ext cx="3693386" cy="2481205"/>
              <a:chOff x="-3786437" y="3752148"/>
              <a:chExt cx="3693386" cy="2481205"/>
            </a:xfrm>
          </p:grpSpPr>
          <p:sp>
            <p:nvSpPr>
              <p:cNvPr id="165" name="Rechthoek 164">
                <a:extLst>
                  <a:ext uri="{FF2B5EF4-FFF2-40B4-BE49-F238E27FC236}">
                    <a16:creationId xmlns:a16="http://schemas.microsoft.com/office/drawing/2014/main" id="{540D02EE-EB8D-33E0-57D4-2816D91C03EF}"/>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166" name="Ovaal 165">
                <a:extLst>
                  <a:ext uri="{FF2B5EF4-FFF2-40B4-BE49-F238E27FC236}">
                    <a16:creationId xmlns:a16="http://schemas.microsoft.com/office/drawing/2014/main" id="{100750E1-5C7A-95E8-4C04-E42E032BC569}"/>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7" name="Rechthoek 166">
                <a:extLst>
                  <a:ext uri="{FF2B5EF4-FFF2-40B4-BE49-F238E27FC236}">
                    <a16:creationId xmlns:a16="http://schemas.microsoft.com/office/drawing/2014/main" id="{6FEB5659-551C-CB0B-418B-8635E13C1A8E}"/>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8" name="Groep 167">
                <a:extLst>
                  <a:ext uri="{FF2B5EF4-FFF2-40B4-BE49-F238E27FC236}">
                    <a16:creationId xmlns:a16="http://schemas.microsoft.com/office/drawing/2014/main" id="{91275069-8EE4-508B-C54F-4A55B0D31B65}"/>
                  </a:ext>
                </a:extLst>
              </p:cNvPr>
              <p:cNvGrpSpPr/>
              <p:nvPr userDrawn="1"/>
            </p:nvGrpSpPr>
            <p:grpSpPr>
              <a:xfrm>
                <a:off x="-3314821" y="4656539"/>
                <a:ext cx="1495189" cy="563933"/>
                <a:chOff x="-3314821" y="3310415"/>
                <a:chExt cx="1495189" cy="563933"/>
              </a:xfrm>
            </p:grpSpPr>
            <p:sp>
              <p:nvSpPr>
                <p:cNvPr id="173" name="Rechthoek 172">
                  <a:extLst>
                    <a:ext uri="{FF2B5EF4-FFF2-40B4-BE49-F238E27FC236}">
                      <a16:creationId xmlns:a16="http://schemas.microsoft.com/office/drawing/2014/main" id="{208E10FF-5492-F5A7-3B29-9A05F6E04128}"/>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27F51116-C70C-B0E5-10A4-307B3023DD54}"/>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5" name="Tekstvak 174">
                  <a:extLst>
                    <a:ext uri="{FF2B5EF4-FFF2-40B4-BE49-F238E27FC236}">
                      <a16:creationId xmlns:a16="http://schemas.microsoft.com/office/drawing/2014/main" id="{12D7533A-14B2-43F7-25FD-D84DF1C12F15}"/>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176" name="Tekstvak 175">
                  <a:extLst>
                    <a:ext uri="{FF2B5EF4-FFF2-40B4-BE49-F238E27FC236}">
                      <a16:creationId xmlns:a16="http://schemas.microsoft.com/office/drawing/2014/main" id="{CED960D9-A5EF-DCCD-CC54-2764923880D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177" name="Vrije vorm: vorm 176">
                  <a:extLst>
                    <a:ext uri="{FF2B5EF4-FFF2-40B4-BE49-F238E27FC236}">
                      <a16:creationId xmlns:a16="http://schemas.microsoft.com/office/drawing/2014/main" id="{BD3CFC8B-1566-CEF9-60BF-7F9D340ACC58}"/>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78" name="Groep 177">
                  <a:extLst>
                    <a:ext uri="{FF2B5EF4-FFF2-40B4-BE49-F238E27FC236}">
                      <a16:creationId xmlns:a16="http://schemas.microsoft.com/office/drawing/2014/main" id="{49E6B4FA-02A9-CE3D-3B9C-9C7AED3D8A03}"/>
                    </a:ext>
                  </a:extLst>
                </p:cNvPr>
                <p:cNvGrpSpPr/>
                <p:nvPr userDrawn="1"/>
              </p:nvGrpSpPr>
              <p:grpSpPr>
                <a:xfrm>
                  <a:off x="-3261976" y="3361742"/>
                  <a:ext cx="139861" cy="152244"/>
                  <a:chOff x="12574450" y="6053892"/>
                  <a:chExt cx="169232" cy="184215"/>
                </a:xfrm>
              </p:grpSpPr>
              <p:sp>
                <p:nvSpPr>
                  <p:cNvPr id="198" name="Rechthoek 197">
                    <a:extLst>
                      <a:ext uri="{FF2B5EF4-FFF2-40B4-BE49-F238E27FC236}">
                        <a16:creationId xmlns:a16="http://schemas.microsoft.com/office/drawing/2014/main" id="{080A2F73-A1DC-4ECE-AA8F-5923337E30FD}"/>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199" name="Rechthoek 198">
                    <a:extLst>
                      <a:ext uri="{FF2B5EF4-FFF2-40B4-BE49-F238E27FC236}">
                        <a16:creationId xmlns:a16="http://schemas.microsoft.com/office/drawing/2014/main" id="{6E6954D5-7C5E-B28B-413B-68B8D828946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5F7375CE-AAA0-4D3F-AE63-3D74D085CA19}"/>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179" name="Groep 178">
                  <a:extLst>
                    <a:ext uri="{FF2B5EF4-FFF2-40B4-BE49-F238E27FC236}">
                      <a16:creationId xmlns:a16="http://schemas.microsoft.com/office/drawing/2014/main" id="{F03F04B5-D878-CA15-1022-C9D99F8BA427}"/>
                    </a:ext>
                  </a:extLst>
                </p:cNvPr>
                <p:cNvGrpSpPr/>
                <p:nvPr userDrawn="1"/>
              </p:nvGrpSpPr>
              <p:grpSpPr>
                <a:xfrm>
                  <a:off x="-3261070" y="3635199"/>
                  <a:ext cx="168905" cy="104490"/>
                  <a:chOff x="-3261070" y="3620931"/>
                  <a:chExt cx="193920" cy="119965"/>
                </a:xfrm>
              </p:grpSpPr>
              <p:sp>
                <p:nvSpPr>
                  <p:cNvPr id="180" name="Rechthoek 179">
                    <a:extLst>
                      <a:ext uri="{FF2B5EF4-FFF2-40B4-BE49-F238E27FC236}">
                        <a16:creationId xmlns:a16="http://schemas.microsoft.com/office/drawing/2014/main" id="{78EF035A-8C99-29D6-9B4B-315E34F50C70}"/>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1" name="Groep 180">
                    <a:extLst>
                      <a:ext uri="{FF2B5EF4-FFF2-40B4-BE49-F238E27FC236}">
                        <a16:creationId xmlns:a16="http://schemas.microsoft.com/office/drawing/2014/main" id="{A0BED0EF-8315-7EC5-87F8-AA2659ABBAA7}"/>
                      </a:ext>
                    </a:extLst>
                  </p:cNvPr>
                  <p:cNvGrpSpPr/>
                  <p:nvPr userDrawn="1"/>
                </p:nvGrpSpPr>
                <p:grpSpPr>
                  <a:xfrm>
                    <a:off x="-3261070" y="3622063"/>
                    <a:ext cx="141113" cy="117345"/>
                    <a:chOff x="1094874" y="-878306"/>
                    <a:chExt cx="867364" cy="613611"/>
                  </a:xfrm>
                </p:grpSpPr>
                <p:cxnSp>
                  <p:nvCxnSpPr>
                    <p:cNvPr id="191" name="Rechte verbindingslijn 190">
                      <a:extLst>
                        <a:ext uri="{FF2B5EF4-FFF2-40B4-BE49-F238E27FC236}">
                          <a16:creationId xmlns:a16="http://schemas.microsoft.com/office/drawing/2014/main" id="{A3686D0E-C407-D286-4F78-10C081E7C553}"/>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9F440238-5CFE-3D72-D15C-CD658A2DC3BD}"/>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93" name="Groep 192">
                      <a:extLst>
                        <a:ext uri="{FF2B5EF4-FFF2-40B4-BE49-F238E27FC236}">
                          <a16:creationId xmlns:a16="http://schemas.microsoft.com/office/drawing/2014/main" id="{2AD0E4C7-A42E-B0FA-354D-9E3B4DD77A9B}"/>
                        </a:ext>
                      </a:extLst>
                    </p:cNvPr>
                    <p:cNvGrpSpPr/>
                    <p:nvPr userDrawn="1"/>
                  </p:nvGrpSpPr>
                  <p:grpSpPr>
                    <a:xfrm>
                      <a:off x="1270535" y="-878306"/>
                      <a:ext cx="526983" cy="613611"/>
                      <a:chOff x="1270535" y="-745959"/>
                      <a:chExt cx="526983" cy="481264"/>
                    </a:xfrm>
                  </p:grpSpPr>
                  <p:cxnSp>
                    <p:nvCxnSpPr>
                      <p:cNvPr id="194" name="Rechte verbindingslijn 193">
                        <a:extLst>
                          <a:ext uri="{FF2B5EF4-FFF2-40B4-BE49-F238E27FC236}">
                            <a16:creationId xmlns:a16="http://schemas.microsoft.com/office/drawing/2014/main" id="{987B09CA-4F2F-AE98-B923-6D2EF5DAEE7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EE65FAB9-2FA0-AA99-6060-E668153F0EEB}"/>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8F44A2A1-303A-2964-19F5-CFE6FBF387A7}"/>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CC8894AB-6119-B78B-7B58-9E5FC76FD43B}"/>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82" name="Rechte verbindingslijn 181">
                    <a:extLst>
                      <a:ext uri="{FF2B5EF4-FFF2-40B4-BE49-F238E27FC236}">
                        <a16:creationId xmlns:a16="http://schemas.microsoft.com/office/drawing/2014/main" id="{FB7AD45E-607A-06F1-0047-F58324B92C8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3" name="Rechte verbindingslijn 182">
                    <a:extLst>
                      <a:ext uri="{FF2B5EF4-FFF2-40B4-BE49-F238E27FC236}">
                        <a16:creationId xmlns:a16="http://schemas.microsoft.com/office/drawing/2014/main" id="{B7D93DE5-FC08-972D-15CB-3EA9AD257D4F}"/>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4" name="Rechte verbindingslijn 183">
                    <a:extLst>
                      <a:ext uri="{FF2B5EF4-FFF2-40B4-BE49-F238E27FC236}">
                        <a16:creationId xmlns:a16="http://schemas.microsoft.com/office/drawing/2014/main" id="{546C7503-69D1-0DA8-BA7A-DC28BF60B7D9}"/>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5" name="Rechte verbindingslijn 184">
                    <a:extLst>
                      <a:ext uri="{FF2B5EF4-FFF2-40B4-BE49-F238E27FC236}">
                        <a16:creationId xmlns:a16="http://schemas.microsoft.com/office/drawing/2014/main" id="{94ECDFA3-BE3A-4B94-3CE6-FD406ACBF923}"/>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86" name="Rechthoek 185">
                    <a:extLst>
                      <a:ext uri="{FF2B5EF4-FFF2-40B4-BE49-F238E27FC236}">
                        <a16:creationId xmlns:a16="http://schemas.microsoft.com/office/drawing/2014/main" id="{B5942A11-F44A-0651-D31C-2DF8CA2AA059}"/>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7" name="Groep 186">
                    <a:extLst>
                      <a:ext uri="{FF2B5EF4-FFF2-40B4-BE49-F238E27FC236}">
                        <a16:creationId xmlns:a16="http://schemas.microsoft.com/office/drawing/2014/main" id="{59BC109B-72EB-F2C7-0DE0-A64341A892F7}"/>
                      </a:ext>
                    </a:extLst>
                  </p:cNvPr>
                  <p:cNvGrpSpPr/>
                  <p:nvPr userDrawn="1"/>
                </p:nvGrpSpPr>
                <p:grpSpPr>
                  <a:xfrm rot="2700000">
                    <a:off x="-3158000" y="3650045"/>
                    <a:ext cx="34350" cy="147351"/>
                    <a:chOff x="3148392" y="-836646"/>
                    <a:chExt cx="132124" cy="596095"/>
                  </a:xfrm>
                  <a:solidFill>
                    <a:srgbClr val="3399FF"/>
                  </a:solidFill>
                </p:grpSpPr>
                <p:sp>
                  <p:nvSpPr>
                    <p:cNvPr id="188" name="Rechthoek 187">
                      <a:extLst>
                        <a:ext uri="{FF2B5EF4-FFF2-40B4-BE49-F238E27FC236}">
                          <a16:creationId xmlns:a16="http://schemas.microsoft.com/office/drawing/2014/main" id="{86BACF5C-7C32-0ED6-239C-513F777FCF11}"/>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89" name="Rechthoek: afgeronde bovenhoeken 188">
                      <a:extLst>
                        <a:ext uri="{FF2B5EF4-FFF2-40B4-BE49-F238E27FC236}">
                          <a16:creationId xmlns:a16="http://schemas.microsoft.com/office/drawing/2014/main" id="{61810E3E-55F9-9166-10E5-81AF3E5D8482}"/>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90" name="Gelijkbenige driehoek 189">
                      <a:extLst>
                        <a:ext uri="{FF2B5EF4-FFF2-40B4-BE49-F238E27FC236}">
                          <a16:creationId xmlns:a16="http://schemas.microsoft.com/office/drawing/2014/main" id="{C11A7E82-7CAD-A94D-E05C-90B3F2D70161}"/>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169" name="Rechthoek 168">
                <a:extLst>
                  <a:ext uri="{FF2B5EF4-FFF2-40B4-BE49-F238E27FC236}">
                    <a16:creationId xmlns:a16="http://schemas.microsoft.com/office/drawing/2014/main" id="{7340292A-E74A-4DDC-2676-23C6611829D7}"/>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70" name="ICOON_info">
                <a:extLst>
                  <a:ext uri="{FF2B5EF4-FFF2-40B4-BE49-F238E27FC236}">
                    <a16:creationId xmlns:a16="http://schemas.microsoft.com/office/drawing/2014/main" id="{867A1170-D94E-87B4-F824-C040E83618A6}"/>
                  </a:ext>
                </a:extLst>
              </p:cNvPr>
              <p:cNvGrpSpPr/>
              <p:nvPr userDrawn="1"/>
            </p:nvGrpSpPr>
            <p:grpSpPr>
              <a:xfrm>
                <a:off x="-376736" y="5269335"/>
                <a:ext cx="283685" cy="283685"/>
                <a:chOff x="-510741" y="5913713"/>
                <a:chExt cx="267555" cy="267555"/>
              </a:xfrm>
            </p:grpSpPr>
            <p:sp>
              <p:nvSpPr>
                <p:cNvPr id="171" name="Ovaal 170">
                  <a:extLst>
                    <a:ext uri="{FF2B5EF4-FFF2-40B4-BE49-F238E27FC236}">
                      <a16:creationId xmlns:a16="http://schemas.microsoft.com/office/drawing/2014/main" id="{63DB419F-A19B-1C8E-409F-AEC76626A59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72" name="Graphic 163" descr="Informatie">
                  <a:extLst>
                    <a:ext uri="{FF2B5EF4-FFF2-40B4-BE49-F238E27FC236}">
                      <a16:creationId xmlns:a16="http://schemas.microsoft.com/office/drawing/2014/main" id="{413C7E71-A8CF-823B-676B-7344AE114EB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46" name="INSTRUCTIE">
              <a:extLst>
                <a:ext uri="{FF2B5EF4-FFF2-40B4-BE49-F238E27FC236}">
                  <a16:creationId xmlns:a16="http://schemas.microsoft.com/office/drawing/2014/main" id="{559F61EE-2558-F904-4D35-BE09C57A3EBC}"/>
                </a:ext>
              </a:extLst>
            </p:cNvPr>
            <p:cNvGrpSpPr/>
            <p:nvPr userDrawn="1"/>
          </p:nvGrpSpPr>
          <p:grpSpPr>
            <a:xfrm>
              <a:off x="-3786165" y="1"/>
              <a:ext cx="3593091" cy="3570215"/>
              <a:chOff x="-3786165" y="1"/>
              <a:chExt cx="3593091" cy="3570215"/>
            </a:xfrm>
          </p:grpSpPr>
          <p:sp>
            <p:nvSpPr>
              <p:cNvPr id="147" name="Rechthoek 146">
                <a:extLst>
                  <a:ext uri="{FF2B5EF4-FFF2-40B4-BE49-F238E27FC236}">
                    <a16:creationId xmlns:a16="http://schemas.microsoft.com/office/drawing/2014/main" id="{58130721-5B1E-96C6-CDF0-B79D9534E16D}"/>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148" name="Ovaal 147">
                <a:extLst>
                  <a:ext uri="{FF2B5EF4-FFF2-40B4-BE49-F238E27FC236}">
                    <a16:creationId xmlns:a16="http://schemas.microsoft.com/office/drawing/2014/main" id="{6453DEFD-1B74-54C0-985D-AF02DD2B6AA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9" name="Rechthoek 148">
                <a:extLst>
                  <a:ext uri="{FF2B5EF4-FFF2-40B4-BE49-F238E27FC236}">
                    <a16:creationId xmlns:a16="http://schemas.microsoft.com/office/drawing/2014/main" id="{FEB5AC90-07A1-6382-BBBF-6FF7683F61CA}"/>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0" name="Ovaal 149">
                <a:extLst>
                  <a:ext uri="{FF2B5EF4-FFF2-40B4-BE49-F238E27FC236}">
                    <a16:creationId xmlns:a16="http://schemas.microsoft.com/office/drawing/2014/main" id="{DC20AEEF-7A5F-FDB6-171C-24722F07C10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1" name="Rechthoek 150">
                <a:extLst>
                  <a:ext uri="{FF2B5EF4-FFF2-40B4-BE49-F238E27FC236}">
                    <a16:creationId xmlns:a16="http://schemas.microsoft.com/office/drawing/2014/main" id="{484BF179-2F3C-AC99-47D5-894C5736694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2" name="Groep 151">
                <a:extLst>
                  <a:ext uri="{FF2B5EF4-FFF2-40B4-BE49-F238E27FC236}">
                    <a16:creationId xmlns:a16="http://schemas.microsoft.com/office/drawing/2014/main" id="{69E5F916-1983-5B39-6B6C-19F6920F1607}"/>
                  </a:ext>
                </a:extLst>
              </p:cNvPr>
              <p:cNvGrpSpPr/>
              <p:nvPr userDrawn="1"/>
            </p:nvGrpSpPr>
            <p:grpSpPr>
              <a:xfrm>
                <a:off x="-3311319" y="2164285"/>
                <a:ext cx="825500" cy="209550"/>
                <a:chOff x="13504624" y="2482850"/>
                <a:chExt cx="825500" cy="209550"/>
              </a:xfrm>
            </p:grpSpPr>
            <p:sp>
              <p:nvSpPr>
                <p:cNvPr id="162" name="Rechthoek 161">
                  <a:extLst>
                    <a:ext uri="{FF2B5EF4-FFF2-40B4-BE49-F238E27FC236}">
                      <a16:creationId xmlns:a16="http://schemas.microsoft.com/office/drawing/2014/main" id="{AC54ABDA-0AEC-5044-8EBC-84B47AE2433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63" name="Rechte verbindingslijn 162">
                  <a:extLst>
                    <a:ext uri="{FF2B5EF4-FFF2-40B4-BE49-F238E27FC236}">
                      <a16:creationId xmlns:a16="http://schemas.microsoft.com/office/drawing/2014/main" id="{ACBEC21D-D83F-2503-0FF8-22979C8D99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4" name="Gelijkbenige driehoek 163">
                  <a:extLst>
                    <a:ext uri="{FF2B5EF4-FFF2-40B4-BE49-F238E27FC236}">
                      <a16:creationId xmlns:a16="http://schemas.microsoft.com/office/drawing/2014/main" id="{1C828DF8-AEF8-ED08-9188-66D402E9515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153" name="Groep 152">
                <a:extLst>
                  <a:ext uri="{FF2B5EF4-FFF2-40B4-BE49-F238E27FC236}">
                    <a16:creationId xmlns:a16="http://schemas.microsoft.com/office/drawing/2014/main" id="{AE45AF43-D98D-74A5-41F9-5E7225AC6E55}"/>
                  </a:ext>
                </a:extLst>
              </p:cNvPr>
              <p:cNvGrpSpPr/>
              <p:nvPr userDrawn="1"/>
            </p:nvGrpSpPr>
            <p:grpSpPr>
              <a:xfrm>
                <a:off x="-3316599" y="1232480"/>
                <a:ext cx="289372" cy="314992"/>
                <a:chOff x="7322769" y="-310267"/>
                <a:chExt cx="289372" cy="314992"/>
              </a:xfrm>
            </p:grpSpPr>
            <p:sp>
              <p:nvSpPr>
                <p:cNvPr id="159" name="Rechthoek 158">
                  <a:extLst>
                    <a:ext uri="{FF2B5EF4-FFF2-40B4-BE49-F238E27FC236}">
                      <a16:creationId xmlns:a16="http://schemas.microsoft.com/office/drawing/2014/main" id="{8EDA4FF2-57CB-0901-076C-807E60E71FE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0" name="Rechthoek 159">
                  <a:extLst>
                    <a:ext uri="{FF2B5EF4-FFF2-40B4-BE49-F238E27FC236}">
                      <a16:creationId xmlns:a16="http://schemas.microsoft.com/office/drawing/2014/main" id="{7FDD330A-0BBF-105B-F51F-EFD3907EF9A7}"/>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1" name="Rechthoek 160">
                  <a:extLst>
                    <a:ext uri="{FF2B5EF4-FFF2-40B4-BE49-F238E27FC236}">
                      <a16:creationId xmlns:a16="http://schemas.microsoft.com/office/drawing/2014/main" id="{FAC9C97E-16DA-3E32-9E5B-56941DA5C328}"/>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154" name="Ovaal 153">
                <a:extLst>
                  <a:ext uri="{FF2B5EF4-FFF2-40B4-BE49-F238E27FC236}">
                    <a16:creationId xmlns:a16="http://schemas.microsoft.com/office/drawing/2014/main" id="{F1F579DB-D406-AC5D-AB2F-0F7A7AEA7E3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5" name="Rechthoek 154">
                <a:extLst>
                  <a:ext uri="{FF2B5EF4-FFF2-40B4-BE49-F238E27FC236}">
                    <a16:creationId xmlns:a16="http://schemas.microsoft.com/office/drawing/2014/main" id="{0DC8F007-5DF3-C14B-76EF-0998F0EBDBC5}"/>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56" name="Groep 155">
                <a:extLst>
                  <a:ext uri="{FF2B5EF4-FFF2-40B4-BE49-F238E27FC236}">
                    <a16:creationId xmlns:a16="http://schemas.microsoft.com/office/drawing/2014/main" id="{DFAB505E-5B48-6616-AC68-3F09502D2C30}"/>
                  </a:ext>
                </a:extLst>
              </p:cNvPr>
              <p:cNvGrpSpPr/>
              <p:nvPr userDrawn="1"/>
            </p:nvGrpSpPr>
            <p:grpSpPr>
              <a:xfrm>
                <a:off x="-3312582" y="3144513"/>
                <a:ext cx="576000" cy="246597"/>
                <a:chOff x="-3312582" y="1060763"/>
                <a:chExt cx="576000" cy="246597"/>
              </a:xfrm>
            </p:grpSpPr>
            <p:sp>
              <p:nvSpPr>
                <p:cNvPr id="157" name="Rechthoek 156">
                  <a:extLst>
                    <a:ext uri="{FF2B5EF4-FFF2-40B4-BE49-F238E27FC236}">
                      <a16:creationId xmlns:a16="http://schemas.microsoft.com/office/drawing/2014/main" id="{C31BEECC-8C3D-485E-1AAD-755714C4EEAA}"/>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158" name="Rechthoek 157">
                  <a:extLst>
                    <a:ext uri="{FF2B5EF4-FFF2-40B4-BE49-F238E27FC236}">
                      <a16:creationId xmlns:a16="http://schemas.microsoft.com/office/drawing/2014/main" id="{4F6978A0-BE23-B709-AC3B-D16A28045F93}"/>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9E7F3845-33AD-342E-4FB7-B2079735B00F}"/>
              </a:ext>
            </a:extLst>
          </p:cNvPr>
          <p:cNvSpPr>
            <a:spLocks noGrp="1"/>
          </p:cNvSpPr>
          <p:nvPr>
            <p:ph type="dt" sz="half" idx="26"/>
          </p:nvPr>
        </p:nvSpPr>
        <p:spPr/>
        <p:txBody>
          <a:bodyPr/>
          <a:lstStyle/>
          <a:p>
            <a:fld id="{517459C8-7B4F-45AB-87C8-D7EC1991D84C}"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2E057F4-6674-3242-5E50-6EB406DCC818}"/>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DD4A17F-409B-B19D-7EB3-FB3970A68DCF}"/>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497444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Grafiek">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3BF22C95-1968-903A-5E9D-4BD0FAB69977}"/>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85798" y="1846086"/>
            <a:ext cx="10820404" cy="405306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66" name="Rechthoek 65">
            <a:extLst>
              <a:ext uri="{FF2B5EF4-FFF2-40B4-BE49-F238E27FC236}">
                <a16:creationId xmlns:a16="http://schemas.microsoft.com/office/drawing/2014/main" id="{E1DF2F67-9499-4802-9907-3BD145604634}"/>
              </a:ext>
            </a:extLst>
          </p:cNvPr>
          <p:cNvSpPr/>
          <p:nvPr userDrawn="1"/>
        </p:nvSpPr>
        <p:spPr>
          <a:xfrm>
            <a:off x="0" y="-425941"/>
            <a:ext cx="64120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Grafiek</a:t>
            </a:r>
          </a:p>
        </p:txBody>
      </p:sp>
      <p:sp>
        <p:nvSpPr>
          <p:cNvPr id="6" name="Titel 5">
            <a:extLst>
              <a:ext uri="{FF2B5EF4-FFF2-40B4-BE49-F238E27FC236}">
                <a16:creationId xmlns:a16="http://schemas.microsoft.com/office/drawing/2014/main" id="{033C8AF3-954D-CC83-F753-73419CF180BF}"/>
              </a:ext>
            </a:extLst>
          </p:cNvPr>
          <p:cNvSpPr>
            <a:spLocks noGrp="1"/>
          </p:cNvSpPr>
          <p:nvPr>
            <p:ph type="title" hasCustomPrompt="1"/>
          </p:nvPr>
        </p:nvSpPr>
        <p:spPr>
          <a:xfrm>
            <a:off x="685798" y="113489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B129236F-FFAD-5ABC-8FAF-E2911191F7F0}"/>
              </a:ext>
            </a:extLst>
          </p:cNvPr>
          <p:cNvGrpSpPr/>
          <p:nvPr userDrawn="1"/>
        </p:nvGrpSpPr>
        <p:grpSpPr>
          <a:xfrm>
            <a:off x="12377595" y="1"/>
            <a:ext cx="3693386" cy="6233352"/>
            <a:chOff x="-3786437" y="1"/>
            <a:chExt cx="3693386" cy="6233352"/>
          </a:xfrm>
        </p:grpSpPr>
        <p:grpSp>
          <p:nvGrpSpPr>
            <p:cNvPr id="17" name="Groep 16">
              <a:extLst>
                <a:ext uri="{FF2B5EF4-FFF2-40B4-BE49-F238E27FC236}">
                  <a16:creationId xmlns:a16="http://schemas.microsoft.com/office/drawing/2014/main" id="{B459024D-D55F-C082-018F-DB0B243AB901}"/>
                </a:ext>
              </a:extLst>
            </p:cNvPr>
            <p:cNvGrpSpPr/>
            <p:nvPr userDrawn="1"/>
          </p:nvGrpSpPr>
          <p:grpSpPr>
            <a:xfrm>
              <a:off x="-3786437" y="3752148"/>
              <a:ext cx="3693386" cy="2481205"/>
              <a:chOff x="-3786437" y="3752148"/>
              <a:chExt cx="3693386" cy="2481205"/>
            </a:xfrm>
          </p:grpSpPr>
          <p:sp>
            <p:nvSpPr>
              <p:cNvPr id="38" name="Rechthoek 37">
                <a:extLst>
                  <a:ext uri="{FF2B5EF4-FFF2-40B4-BE49-F238E27FC236}">
                    <a16:creationId xmlns:a16="http://schemas.microsoft.com/office/drawing/2014/main" id="{5948F22D-1A12-14FD-F071-A7E08575B49E}"/>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39" name="Ovaal 38">
                <a:extLst>
                  <a:ext uri="{FF2B5EF4-FFF2-40B4-BE49-F238E27FC236}">
                    <a16:creationId xmlns:a16="http://schemas.microsoft.com/office/drawing/2014/main" id="{D9730AFF-C838-5ED8-48F4-F3CCD8A2661D}"/>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40" name="Rechthoek 39">
                <a:extLst>
                  <a:ext uri="{FF2B5EF4-FFF2-40B4-BE49-F238E27FC236}">
                    <a16:creationId xmlns:a16="http://schemas.microsoft.com/office/drawing/2014/main" id="{6D8B560B-1422-E583-CA62-A8599C3222CF}"/>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41" name="Groep 40">
                <a:extLst>
                  <a:ext uri="{FF2B5EF4-FFF2-40B4-BE49-F238E27FC236}">
                    <a16:creationId xmlns:a16="http://schemas.microsoft.com/office/drawing/2014/main" id="{98467F8F-53B5-8327-2124-0C8078F586B6}"/>
                  </a:ext>
                </a:extLst>
              </p:cNvPr>
              <p:cNvGrpSpPr/>
              <p:nvPr userDrawn="1"/>
            </p:nvGrpSpPr>
            <p:grpSpPr>
              <a:xfrm>
                <a:off x="-3314821" y="4656539"/>
                <a:ext cx="1495189" cy="563933"/>
                <a:chOff x="-3314821" y="3310415"/>
                <a:chExt cx="1495189" cy="563933"/>
              </a:xfrm>
            </p:grpSpPr>
            <p:sp>
              <p:nvSpPr>
                <p:cNvPr id="46" name="Rechthoek 45">
                  <a:extLst>
                    <a:ext uri="{FF2B5EF4-FFF2-40B4-BE49-F238E27FC236}">
                      <a16:creationId xmlns:a16="http://schemas.microsoft.com/office/drawing/2014/main" id="{CF915092-CB8D-4592-D08B-DDB91118C6B7}"/>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6D70CB0-3F3D-2736-0F72-2DB30B1EE66E}"/>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9EFFBF37-E19B-35C4-6AC6-AC254B140E54}"/>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49" name="Tekstvak 48">
                  <a:extLst>
                    <a:ext uri="{FF2B5EF4-FFF2-40B4-BE49-F238E27FC236}">
                      <a16:creationId xmlns:a16="http://schemas.microsoft.com/office/drawing/2014/main" id="{5A603377-6549-A9A4-6E80-8050AB04D41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50" name="Vrije vorm: vorm 49">
                  <a:extLst>
                    <a:ext uri="{FF2B5EF4-FFF2-40B4-BE49-F238E27FC236}">
                      <a16:creationId xmlns:a16="http://schemas.microsoft.com/office/drawing/2014/main" id="{28E10A50-325B-5FFF-7E1E-14920784BB42}"/>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04C2A1AF-1D34-BB0B-5B8B-FE716D06372A}"/>
                    </a:ext>
                  </a:extLst>
                </p:cNvPr>
                <p:cNvGrpSpPr/>
                <p:nvPr userDrawn="1"/>
              </p:nvGrpSpPr>
              <p:grpSpPr>
                <a:xfrm>
                  <a:off x="-3261976" y="3361742"/>
                  <a:ext cx="139861" cy="152244"/>
                  <a:chOff x="12574450" y="6053892"/>
                  <a:chExt cx="169232" cy="184215"/>
                </a:xfrm>
              </p:grpSpPr>
              <p:sp>
                <p:nvSpPr>
                  <p:cNvPr id="72" name="Rechthoek 71">
                    <a:extLst>
                      <a:ext uri="{FF2B5EF4-FFF2-40B4-BE49-F238E27FC236}">
                        <a16:creationId xmlns:a16="http://schemas.microsoft.com/office/drawing/2014/main" id="{433D5383-844B-88EC-C89B-169A559BD62A}"/>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C5E9B0F-5922-C6B2-217B-64DE71B70D90}"/>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D1AA5AFB-ED08-A4F4-2F90-D3015FC1BDB4}"/>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EEBC4BC-A948-C469-A92C-4175070A52D3}"/>
                    </a:ext>
                  </a:extLst>
                </p:cNvPr>
                <p:cNvGrpSpPr/>
                <p:nvPr userDrawn="1"/>
              </p:nvGrpSpPr>
              <p:grpSpPr>
                <a:xfrm>
                  <a:off x="-3261070" y="3635199"/>
                  <a:ext cx="168905" cy="104490"/>
                  <a:chOff x="-3261070" y="3620931"/>
                  <a:chExt cx="193920" cy="119965"/>
                </a:xfrm>
              </p:grpSpPr>
              <p:sp>
                <p:nvSpPr>
                  <p:cNvPr id="53" name="Rechthoek 52">
                    <a:extLst>
                      <a:ext uri="{FF2B5EF4-FFF2-40B4-BE49-F238E27FC236}">
                        <a16:creationId xmlns:a16="http://schemas.microsoft.com/office/drawing/2014/main" id="{9A31C587-2AD6-29EB-B108-9B4085294177}"/>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620F1F2A-0211-B836-7EAE-D6316C97A5F2}"/>
                      </a:ext>
                    </a:extLst>
                  </p:cNvPr>
                  <p:cNvGrpSpPr/>
                  <p:nvPr userDrawn="1"/>
                </p:nvGrpSpPr>
                <p:grpSpPr>
                  <a:xfrm>
                    <a:off x="-3261070" y="3622063"/>
                    <a:ext cx="141113" cy="117345"/>
                    <a:chOff x="1094874" y="-878306"/>
                    <a:chExt cx="867364" cy="613611"/>
                  </a:xfrm>
                </p:grpSpPr>
                <p:cxnSp>
                  <p:nvCxnSpPr>
                    <p:cNvPr id="64" name="Rechte verbindingslijn 63">
                      <a:extLst>
                        <a:ext uri="{FF2B5EF4-FFF2-40B4-BE49-F238E27FC236}">
                          <a16:creationId xmlns:a16="http://schemas.microsoft.com/office/drawing/2014/main" id="{DE01FB94-BA07-79A8-6D21-755BC4E4E2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5" name="Rechte verbindingslijn 64">
                      <a:extLst>
                        <a:ext uri="{FF2B5EF4-FFF2-40B4-BE49-F238E27FC236}">
                          <a16:creationId xmlns:a16="http://schemas.microsoft.com/office/drawing/2014/main" id="{3266B0A7-A558-A2D9-01FD-EF8A0AD0BA5C}"/>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67" name="Groep 66">
                      <a:extLst>
                        <a:ext uri="{FF2B5EF4-FFF2-40B4-BE49-F238E27FC236}">
                          <a16:creationId xmlns:a16="http://schemas.microsoft.com/office/drawing/2014/main" id="{8D9A6081-FCF6-0F2D-F903-F22E3171DD50}"/>
                        </a:ext>
                      </a:extLst>
                    </p:cNvPr>
                    <p:cNvGrpSpPr/>
                    <p:nvPr userDrawn="1"/>
                  </p:nvGrpSpPr>
                  <p:grpSpPr>
                    <a:xfrm>
                      <a:off x="1270535" y="-878306"/>
                      <a:ext cx="526983" cy="613611"/>
                      <a:chOff x="1270535" y="-745959"/>
                      <a:chExt cx="526983" cy="481264"/>
                    </a:xfrm>
                  </p:grpSpPr>
                  <p:cxnSp>
                    <p:nvCxnSpPr>
                      <p:cNvPr id="68" name="Rechte verbindingslijn 67">
                        <a:extLst>
                          <a:ext uri="{FF2B5EF4-FFF2-40B4-BE49-F238E27FC236}">
                            <a16:creationId xmlns:a16="http://schemas.microsoft.com/office/drawing/2014/main" id="{771B722D-B0AA-7A40-4420-5DD4D902A786}"/>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1EFE4149-DA97-3885-3C12-A53F979840ED}"/>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2B05B8D0-1742-4E7C-AECA-6FD167AE7805}"/>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985571F6-173E-9CAB-7EEC-A47A25373681}"/>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55" name="Rechte verbindingslijn 54">
                    <a:extLst>
                      <a:ext uri="{FF2B5EF4-FFF2-40B4-BE49-F238E27FC236}">
                        <a16:creationId xmlns:a16="http://schemas.microsoft.com/office/drawing/2014/main" id="{0400DF74-42DE-0ECB-8181-9F6C1869F1B1}"/>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6" name="Rechte verbindingslijn 55">
                    <a:extLst>
                      <a:ext uri="{FF2B5EF4-FFF2-40B4-BE49-F238E27FC236}">
                        <a16:creationId xmlns:a16="http://schemas.microsoft.com/office/drawing/2014/main" id="{69E71CAE-9177-5F18-66BF-435C23510B7C}"/>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7" name="Rechte verbindingslijn 56">
                    <a:extLst>
                      <a:ext uri="{FF2B5EF4-FFF2-40B4-BE49-F238E27FC236}">
                        <a16:creationId xmlns:a16="http://schemas.microsoft.com/office/drawing/2014/main" id="{B5A11760-A41B-BEEB-984E-E75878F6F60E}"/>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8" name="Rechte verbindingslijn 57">
                    <a:extLst>
                      <a:ext uri="{FF2B5EF4-FFF2-40B4-BE49-F238E27FC236}">
                        <a16:creationId xmlns:a16="http://schemas.microsoft.com/office/drawing/2014/main" id="{14CD1B84-2B54-FA1A-4D8A-B5DF1486A30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59" name="Rechthoek 58">
                    <a:extLst>
                      <a:ext uri="{FF2B5EF4-FFF2-40B4-BE49-F238E27FC236}">
                        <a16:creationId xmlns:a16="http://schemas.microsoft.com/office/drawing/2014/main" id="{FF20CE73-9C90-26F7-CF42-D9DD55DF7F1A}"/>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0FFC08-93E8-BD91-97FF-042800B96ABF}"/>
                      </a:ext>
                    </a:extLst>
                  </p:cNvPr>
                  <p:cNvGrpSpPr/>
                  <p:nvPr userDrawn="1"/>
                </p:nvGrpSpPr>
                <p:grpSpPr>
                  <a:xfrm rot="2700000">
                    <a:off x="-3158000" y="3650045"/>
                    <a:ext cx="34350" cy="147351"/>
                    <a:chOff x="3148392" y="-836646"/>
                    <a:chExt cx="132124" cy="596095"/>
                  </a:xfrm>
                  <a:solidFill>
                    <a:srgbClr val="3399FF"/>
                  </a:solidFill>
                </p:grpSpPr>
                <p:sp>
                  <p:nvSpPr>
                    <p:cNvPr id="61" name="Rechthoek 60">
                      <a:extLst>
                        <a:ext uri="{FF2B5EF4-FFF2-40B4-BE49-F238E27FC236}">
                          <a16:creationId xmlns:a16="http://schemas.microsoft.com/office/drawing/2014/main" id="{FECBE356-C145-9741-7A50-60AA5533F992}"/>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2" name="Rechthoek: afgeronde bovenhoeken 61">
                      <a:extLst>
                        <a:ext uri="{FF2B5EF4-FFF2-40B4-BE49-F238E27FC236}">
                          <a16:creationId xmlns:a16="http://schemas.microsoft.com/office/drawing/2014/main" id="{A4BAE028-EB84-8E43-2422-DF5C4A8C2A3C}"/>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3" name="Gelijkbenige driehoek 62">
                      <a:extLst>
                        <a:ext uri="{FF2B5EF4-FFF2-40B4-BE49-F238E27FC236}">
                          <a16:creationId xmlns:a16="http://schemas.microsoft.com/office/drawing/2014/main" id="{5797CFDB-2550-A061-037E-26AECF6972E0}"/>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42" name="Rechthoek 41">
                <a:extLst>
                  <a:ext uri="{FF2B5EF4-FFF2-40B4-BE49-F238E27FC236}">
                    <a16:creationId xmlns:a16="http://schemas.microsoft.com/office/drawing/2014/main" id="{5C88B8AE-93E8-C86F-B510-9F63072106E8}"/>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3" name="ICOON_info">
                <a:extLst>
                  <a:ext uri="{FF2B5EF4-FFF2-40B4-BE49-F238E27FC236}">
                    <a16:creationId xmlns:a16="http://schemas.microsoft.com/office/drawing/2014/main" id="{171A24A3-6036-DF19-F58B-83B22F60702E}"/>
                  </a:ext>
                </a:extLst>
              </p:cNvPr>
              <p:cNvGrpSpPr/>
              <p:nvPr userDrawn="1"/>
            </p:nvGrpSpPr>
            <p:grpSpPr>
              <a:xfrm>
                <a:off x="-376736" y="5269335"/>
                <a:ext cx="283685" cy="283685"/>
                <a:chOff x="-510741" y="5913713"/>
                <a:chExt cx="267555" cy="267555"/>
              </a:xfrm>
            </p:grpSpPr>
            <p:sp>
              <p:nvSpPr>
                <p:cNvPr id="44" name="Ovaal 43">
                  <a:extLst>
                    <a:ext uri="{FF2B5EF4-FFF2-40B4-BE49-F238E27FC236}">
                      <a16:creationId xmlns:a16="http://schemas.microsoft.com/office/drawing/2014/main" id="{3A8BDFBC-40DC-A8E6-496D-7C1F209DD6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D7E13279-4F90-3F52-3719-0243180F6DB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9" name="INSTRUCTIE">
              <a:extLst>
                <a:ext uri="{FF2B5EF4-FFF2-40B4-BE49-F238E27FC236}">
                  <a16:creationId xmlns:a16="http://schemas.microsoft.com/office/drawing/2014/main" id="{9D922A5F-C43B-ED57-681F-B58483DAB06D}"/>
                </a:ext>
              </a:extLst>
            </p:cNvPr>
            <p:cNvGrpSpPr/>
            <p:nvPr userDrawn="1"/>
          </p:nvGrpSpPr>
          <p:grpSpPr>
            <a:xfrm>
              <a:off x="-3786165" y="1"/>
              <a:ext cx="3593091" cy="3570215"/>
              <a:chOff x="-3786165" y="1"/>
              <a:chExt cx="3593091" cy="3570215"/>
            </a:xfrm>
          </p:grpSpPr>
          <p:sp>
            <p:nvSpPr>
              <p:cNvPr id="20" name="Rechthoek 19">
                <a:extLst>
                  <a:ext uri="{FF2B5EF4-FFF2-40B4-BE49-F238E27FC236}">
                    <a16:creationId xmlns:a16="http://schemas.microsoft.com/office/drawing/2014/main" id="{B09E8308-11EE-8714-B17B-DF42ABCC3CD8}"/>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21" name="Ovaal 20">
                <a:extLst>
                  <a:ext uri="{FF2B5EF4-FFF2-40B4-BE49-F238E27FC236}">
                    <a16:creationId xmlns:a16="http://schemas.microsoft.com/office/drawing/2014/main" id="{FBF96891-0740-40C8-C187-138087BC6E1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BAEC51BC-6E63-C652-6434-9072E1ACFBD1}"/>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Ovaal 22">
                <a:extLst>
                  <a:ext uri="{FF2B5EF4-FFF2-40B4-BE49-F238E27FC236}">
                    <a16:creationId xmlns:a16="http://schemas.microsoft.com/office/drawing/2014/main" id="{768ACAD8-2A84-25AB-BF94-F5219C385EC9}"/>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F4ED3079-BCE7-81A4-AB8E-B175E80DE9D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5" name="Groep 24">
                <a:extLst>
                  <a:ext uri="{FF2B5EF4-FFF2-40B4-BE49-F238E27FC236}">
                    <a16:creationId xmlns:a16="http://schemas.microsoft.com/office/drawing/2014/main" id="{55572E54-4837-352A-3463-2D1C775EDAFA}"/>
                  </a:ext>
                </a:extLst>
              </p:cNvPr>
              <p:cNvGrpSpPr/>
              <p:nvPr userDrawn="1"/>
            </p:nvGrpSpPr>
            <p:grpSpPr>
              <a:xfrm>
                <a:off x="-3311319" y="2164285"/>
                <a:ext cx="825500" cy="209550"/>
                <a:chOff x="13504624" y="2482850"/>
                <a:chExt cx="825500" cy="209550"/>
              </a:xfrm>
            </p:grpSpPr>
            <p:sp>
              <p:nvSpPr>
                <p:cNvPr id="35" name="Rechthoek 34">
                  <a:extLst>
                    <a:ext uri="{FF2B5EF4-FFF2-40B4-BE49-F238E27FC236}">
                      <a16:creationId xmlns:a16="http://schemas.microsoft.com/office/drawing/2014/main" id="{44412E71-1DD7-26DC-31D0-C065B010E67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36" name="Rechte verbindingslijn 35">
                  <a:extLst>
                    <a:ext uri="{FF2B5EF4-FFF2-40B4-BE49-F238E27FC236}">
                      <a16:creationId xmlns:a16="http://schemas.microsoft.com/office/drawing/2014/main" id="{D1B35877-D2F4-FCD4-7E27-2C5894F373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7" name="Gelijkbenige driehoek 36">
                  <a:extLst>
                    <a:ext uri="{FF2B5EF4-FFF2-40B4-BE49-F238E27FC236}">
                      <a16:creationId xmlns:a16="http://schemas.microsoft.com/office/drawing/2014/main" id="{F9777D7B-9F67-C04E-C5F8-649F2994A26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9E24EDB-3918-697A-77A8-E32261DC1CCB}"/>
                  </a:ext>
                </a:extLst>
              </p:cNvPr>
              <p:cNvGrpSpPr/>
              <p:nvPr userDrawn="1"/>
            </p:nvGrpSpPr>
            <p:grpSpPr>
              <a:xfrm>
                <a:off x="-3316599" y="1232480"/>
                <a:ext cx="289372" cy="314992"/>
                <a:chOff x="7322769" y="-310267"/>
                <a:chExt cx="289372" cy="314992"/>
              </a:xfrm>
            </p:grpSpPr>
            <p:sp>
              <p:nvSpPr>
                <p:cNvPr id="32" name="Rechthoek 31">
                  <a:extLst>
                    <a:ext uri="{FF2B5EF4-FFF2-40B4-BE49-F238E27FC236}">
                      <a16:creationId xmlns:a16="http://schemas.microsoft.com/office/drawing/2014/main" id="{3D42B36A-9E30-4B8D-67E0-C05B9CD4126B}"/>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CEE5ECE4-785D-6C00-3461-54B34A6402C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4BC59513-18FF-B214-1BFB-10B9B6F440DF}"/>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F958D7B5-CFC3-5416-77DB-1A3435E85215}"/>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Rechthoek 27">
                <a:extLst>
                  <a:ext uri="{FF2B5EF4-FFF2-40B4-BE49-F238E27FC236}">
                    <a16:creationId xmlns:a16="http://schemas.microsoft.com/office/drawing/2014/main" id="{59D1E940-CEE8-0874-EF20-B647CC88030D}"/>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9" name="Groep 28">
                <a:extLst>
                  <a:ext uri="{FF2B5EF4-FFF2-40B4-BE49-F238E27FC236}">
                    <a16:creationId xmlns:a16="http://schemas.microsoft.com/office/drawing/2014/main" id="{B6228502-90F2-09B9-BB61-D4B39761CDEC}"/>
                  </a:ext>
                </a:extLst>
              </p:cNvPr>
              <p:cNvGrpSpPr/>
              <p:nvPr userDrawn="1"/>
            </p:nvGrpSpPr>
            <p:grpSpPr>
              <a:xfrm>
                <a:off x="-3312582" y="3144513"/>
                <a:ext cx="576000" cy="246597"/>
                <a:chOff x="-3312582" y="1060763"/>
                <a:chExt cx="576000" cy="246597"/>
              </a:xfrm>
            </p:grpSpPr>
            <p:sp>
              <p:nvSpPr>
                <p:cNvPr id="30" name="Rechthoek 29">
                  <a:extLst>
                    <a:ext uri="{FF2B5EF4-FFF2-40B4-BE49-F238E27FC236}">
                      <a16:creationId xmlns:a16="http://schemas.microsoft.com/office/drawing/2014/main" id="{5DAE2543-0A7E-735D-88E1-43F3F8158551}"/>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31" name="Rechthoek 30">
                  <a:extLst>
                    <a:ext uri="{FF2B5EF4-FFF2-40B4-BE49-F238E27FC236}">
                      <a16:creationId xmlns:a16="http://schemas.microsoft.com/office/drawing/2014/main" id="{4E5C9445-9F92-BBEE-A7CD-409F8F8A8AF0}"/>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2CE5F965-80BD-250B-2F9A-E89DF33A4A43}"/>
              </a:ext>
            </a:extLst>
          </p:cNvPr>
          <p:cNvSpPr>
            <a:spLocks noGrp="1"/>
          </p:cNvSpPr>
          <p:nvPr>
            <p:ph type="dt" sz="half" idx="26"/>
          </p:nvPr>
        </p:nvSpPr>
        <p:spPr/>
        <p:txBody>
          <a:bodyPr/>
          <a:lstStyle/>
          <a:p>
            <a:fld id="{442E0AD5-40D5-4AA9-9B7B-6519CFD8E1C7}"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B03BBE68-A5EE-73B8-08D9-0BA80DCD61E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ED4CA4A2-399C-FC9F-A718-53998FFE942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088633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ekst + tabel">
    <p:spTree>
      <p:nvGrpSpPr>
        <p:cNvPr id="1" name=""/>
        <p:cNvGrpSpPr/>
        <p:nvPr/>
      </p:nvGrpSpPr>
      <p:grpSpPr>
        <a:xfrm>
          <a:off x="0" y="0"/>
          <a:ext cx="0" cy="0"/>
          <a:chOff x="0" y="0"/>
          <a:chExt cx="0" cy="0"/>
        </a:xfrm>
      </p:grpSpPr>
      <p:sp>
        <p:nvSpPr>
          <p:cNvPr id="20" name="Vrije vorm: vorm 19">
            <a:extLst>
              <a:ext uri="{FF2B5EF4-FFF2-40B4-BE49-F238E27FC236}">
                <a16:creationId xmlns:a16="http://schemas.microsoft.com/office/drawing/2014/main" id="{E79FDE0F-D8D3-1326-565C-D91B26D0BC1C}"/>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781797" y="1679575"/>
            <a:ext cx="4722815" cy="4219575"/>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D52D1EBA-5FE4-4632-B6F6-EF6A288BF8BB}"/>
              </a:ext>
            </a:extLst>
          </p:cNvPr>
          <p:cNvSpPr/>
          <p:nvPr userDrawn="1"/>
        </p:nvSpPr>
        <p:spPr>
          <a:xfrm>
            <a:off x="0" y="-425941"/>
            <a:ext cx="1172180"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tabel</a:t>
            </a:r>
          </a:p>
        </p:txBody>
      </p:sp>
      <p:sp>
        <p:nvSpPr>
          <p:cNvPr id="6" name="Titel 5">
            <a:extLst>
              <a:ext uri="{FF2B5EF4-FFF2-40B4-BE49-F238E27FC236}">
                <a16:creationId xmlns:a16="http://schemas.microsoft.com/office/drawing/2014/main" id="{32114D50-FC36-6DCE-8CCA-F22CB2397DC9}"/>
              </a:ext>
            </a:extLst>
          </p:cNvPr>
          <p:cNvSpPr>
            <a:spLocks noGrp="1"/>
          </p:cNvSpPr>
          <p:nvPr>
            <p:ph type="title" hasCustomPrompt="1"/>
          </p:nvPr>
        </p:nvSpPr>
        <p:spPr>
          <a:xfrm>
            <a:off x="685799" y="1136360"/>
            <a:ext cx="4719426" cy="334963"/>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8C7BE5AA-B1CF-E8C3-A0E1-EE58A88C2A02}"/>
              </a:ext>
            </a:extLst>
          </p:cNvPr>
          <p:cNvSpPr>
            <a:spLocks noGrp="1"/>
          </p:cNvSpPr>
          <p:nvPr>
            <p:ph type="body" sz="quarter" idx="21" hasCustomPrompt="1"/>
          </p:nvPr>
        </p:nvSpPr>
        <p:spPr>
          <a:xfrm>
            <a:off x="687600" y="1680825"/>
            <a:ext cx="4719425" cy="4219575"/>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7" name="INSTRUCTIE">
            <a:extLst>
              <a:ext uri="{FF2B5EF4-FFF2-40B4-BE49-F238E27FC236}">
                <a16:creationId xmlns:a16="http://schemas.microsoft.com/office/drawing/2014/main" id="{7F39F1E1-635F-F762-AC5F-8F5614C0C6CD}"/>
              </a:ext>
            </a:extLst>
          </p:cNvPr>
          <p:cNvGrpSpPr/>
          <p:nvPr userDrawn="1"/>
        </p:nvGrpSpPr>
        <p:grpSpPr>
          <a:xfrm>
            <a:off x="-3786437" y="0"/>
            <a:ext cx="3693386" cy="5359349"/>
            <a:chOff x="-3786437" y="0"/>
            <a:chExt cx="3693386" cy="5359349"/>
          </a:xfrm>
        </p:grpSpPr>
        <p:sp>
          <p:nvSpPr>
            <p:cNvPr id="28" name="Rechthoek 27">
              <a:extLst>
                <a:ext uri="{FF2B5EF4-FFF2-40B4-BE49-F238E27FC236}">
                  <a16:creationId xmlns:a16="http://schemas.microsoft.com/office/drawing/2014/main" id="{6BE28C22-D6EE-79A4-9BEE-964FB517CDC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9" name="Ovaal 28">
              <a:extLst>
                <a:ext uri="{FF2B5EF4-FFF2-40B4-BE49-F238E27FC236}">
                  <a16:creationId xmlns:a16="http://schemas.microsoft.com/office/drawing/2014/main" id="{8FEF4E61-38B5-BFB2-A270-B8E6AC7441DE}"/>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0" name="Rechthoek 29">
              <a:extLst>
                <a:ext uri="{FF2B5EF4-FFF2-40B4-BE49-F238E27FC236}">
                  <a16:creationId xmlns:a16="http://schemas.microsoft.com/office/drawing/2014/main" id="{DD1C5D7B-1CDC-9221-E303-5C04F469498B}"/>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31" name="Ovaal 30">
              <a:extLst>
                <a:ext uri="{FF2B5EF4-FFF2-40B4-BE49-F238E27FC236}">
                  <a16:creationId xmlns:a16="http://schemas.microsoft.com/office/drawing/2014/main" id="{D9C7D7BC-A742-BC51-4543-1D60C327B046}"/>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822340FF-B955-9BC5-1706-30D5349824D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33" name="Ovaal 32">
              <a:extLst>
                <a:ext uri="{FF2B5EF4-FFF2-40B4-BE49-F238E27FC236}">
                  <a16:creationId xmlns:a16="http://schemas.microsoft.com/office/drawing/2014/main" id="{B6F7A26F-6C57-FCAC-8D6C-0D21141182DF}"/>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4" name="Ovaal 33">
              <a:extLst>
                <a:ext uri="{FF2B5EF4-FFF2-40B4-BE49-F238E27FC236}">
                  <a16:creationId xmlns:a16="http://schemas.microsoft.com/office/drawing/2014/main" id="{90F2FB40-FE76-1327-41DE-37013557F5C4}"/>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5" name="Ovaal 34">
              <a:extLst>
                <a:ext uri="{FF2B5EF4-FFF2-40B4-BE49-F238E27FC236}">
                  <a16:creationId xmlns:a16="http://schemas.microsoft.com/office/drawing/2014/main" id="{97B6B958-91DC-8E81-70FD-45D3682EE621}"/>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6" name="Ovaal 35">
              <a:extLst>
                <a:ext uri="{FF2B5EF4-FFF2-40B4-BE49-F238E27FC236}">
                  <a16:creationId xmlns:a16="http://schemas.microsoft.com/office/drawing/2014/main" id="{4497BF15-089D-FB33-6F5F-4AD9ADA66099}"/>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7" name="Ovaal 36">
              <a:extLst>
                <a:ext uri="{FF2B5EF4-FFF2-40B4-BE49-F238E27FC236}">
                  <a16:creationId xmlns:a16="http://schemas.microsoft.com/office/drawing/2014/main" id="{3E1DF81C-93E7-C72C-1345-A5871A88B087}"/>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8" name="Ovaal 37">
              <a:extLst>
                <a:ext uri="{FF2B5EF4-FFF2-40B4-BE49-F238E27FC236}">
                  <a16:creationId xmlns:a16="http://schemas.microsoft.com/office/drawing/2014/main" id="{EFA0702D-9A92-D7D0-144C-E8593BAC674E}"/>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9" name="Ovaal 38">
              <a:extLst>
                <a:ext uri="{FF2B5EF4-FFF2-40B4-BE49-F238E27FC236}">
                  <a16:creationId xmlns:a16="http://schemas.microsoft.com/office/drawing/2014/main" id="{CAD529EA-90B1-E839-54A7-8294B3598241}"/>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40" name="Rechthoek 39">
              <a:extLst>
                <a:ext uri="{FF2B5EF4-FFF2-40B4-BE49-F238E27FC236}">
                  <a16:creationId xmlns:a16="http://schemas.microsoft.com/office/drawing/2014/main" id="{C29E410C-A269-3BC1-6B6B-4A987A6CCA88}"/>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1" name="ICOON_info">
              <a:extLst>
                <a:ext uri="{FF2B5EF4-FFF2-40B4-BE49-F238E27FC236}">
                  <a16:creationId xmlns:a16="http://schemas.microsoft.com/office/drawing/2014/main" id="{47E25846-4C16-38AB-8E68-407DA7ADD854}"/>
                </a:ext>
              </a:extLst>
            </p:cNvPr>
            <p:cNvGrpSpPr/>
            <p:nvPr userDrawn="1"/>
          </p:nvGrpSpPr>
          <p:grpSpPr>
            <a:xfrm>
              <a:off x="-376736" y="4400186"/>
              <a:ext cx="283685" cy="283685"/>
              <a:chOff x="-510741" y="5913713"/>
              <a:chExt cx="267555" cy="267555"/>
            </a:xfrm>
          </p:grpSpPr>
          <p:sp>
            <p:nvSpPr>
              <p:cNvPr id="83" name="Ovaal 82">
                <a:extLst>
                  <a:ext uri="{FF2B5EF4-FFF2-40B4-BE49-F238E27FC236}">
                    <a16:creationId xmlns:a16="http://schemas.microsoft.com/office/drawing/2014/main" id="{DDC078FB-ABC1-D7BF-1C91-DCC1D4CB461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38EBA522-DA1A-DEAC-3EBF-80BA2A00458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42" name="VOORBEELD">
              <a:extLst>
                <a:ext uri="{FF2B5EF4-FFF2-40B4-BE49-F238E27FC236}">
                  <a16:creationId xmlns:a16="http://schemas.microsoft.com/office/drawing/2014/main" id="{251C29BE-E50A-A1ED-DA02-1D2B3672A7F7}"/>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3304E5F9-D831-F8EC-D17E-174873FDC0C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3DD6EAFD-E282-CBB2-4EB3-BCF48EC0A58D}"/>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82037C74-BECD-3BCE-4B16-65CC2E34A334}"/>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E080968F-2334-2D48-8C75-ED05AD78DE3F}"/>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95EFDD3D-8A81-070A-0D0F-4190EFA54C2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738B8897-A13E-E3C2-305B-F973A3799AA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FE98A51D-4EF1-7B4C-2493-251A6719548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98299351-5F07-BC09-06EC-B5BBABA0068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24FC6F2-37E7-2DAC-30DA-051D6D44F4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7EC10386-F755-288E-88E9-17F7C2FB818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7F675CB7-F5E5-8685-48D9-D4DFF4D3C405}"/>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3FFD87DA-D746-C040-EEBA-A29CBC554E6C}"/>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09330C15-3CF4-1103-2784-6A7AD1F4E01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D635788A-99AC-6846-7A8C-78BDA1BFE95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1379F44-046D-3C0C-95E4-E94EBEB3D48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30EDEB03-FBF1-52E8-D76E-8EB5C772D38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70A2FE6C-FDDF-81D3-13EE-C978428A672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5270970D-FB8F-F4EE-E616-672986B0A8E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0A36C22A-0F66-8078-E0E0-6873A11C831F}"/>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20A6EA31-A1C3-4224-4BC4-56EB57CE8847}"/>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023915DE-495C-24A6-03EB-CE3B8D0A4FC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50" name="Rechthoek 49">
                <a:extLst>
                  <a:ext uri="{FF2B5EF4-FFF2-40B4-BE49-F238E27FC236}">
                    <a16:creationId xmlns:a16="http://schemas.microsoft.com/office/drawing/2014/main" id="{223A6551-6864-3D1E-7AF2-7D31828E6FC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51" name="Groep 50">
                <a:extLst>
                  <a:ext uri="{FF2B5EF4-FFF2-40B4-BE49-F238E27FC236}">
                    <a16:creationId xmlns:a16="http://schemas.microsoft.com/office/drawing/2014/main" id="{855601DC-A4BE-A1B6-C89B-342C5232CCD7}"/>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6BAE2AE6-E5DE-187B-FAFD-0D4D37C2A7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4F811E9E-74C8-8BD0-141F-1266B072473E}"/>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371B8C4E-A86E-4C50-1617-FCA3216F4DF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0FBBD471-B6DB-F239-EFE2-A5B948388A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2EDB6725-13E8-2428-4AD4-3967C2F3488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E6B65D1E-6920-4DC5-EE04-95332E7E8AC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364232E5-A20C-13BC-B4BB-93231D6ED4D8}"/>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D9143D6B-FBB4-3BDC-298E-59C11D0D709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5D6FFD8C-7670-E2EC-0145-D061F5739E34}"/>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0DF071CF-C54F-12A6-D75E-76D5AF4B291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226C6A3C-08EE-E751-7566-26AE98D3A482}"/>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532BE1D3-54A8-766E-FAB7-CC26EEDCD77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E19D1582-18B8-48E5-0F0B-7DDB81579A9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BBE8BB75-7877-6295-EA1C-38A28966BE7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CE1A31B2-181B-9918-B2B9-2110B4030C2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89CAADDD-5DC3-EF9F-997D-C8BDABB8579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EF991B0-3BA0-7470-8534-3EA903E9622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85" name="INSTRUCTIE">
            <a:extLst>
              <a:ext uri="{FF2B5EF4-FFF2-40B4-BE49-F238E27FC236}">
                <a16:creationId xmlns:a16="http://schemas.microsoft.com/office/drawing/2014/main" id="{5C3CAD5E-78CA-B3F2-93A3-1ED11CEA8A9F}"/>
              </a:ext>
            </a:extLst>
          </p:cNvPr>
          <p:cNvGrpSpPr/>
          <p:nvPr userDrawn="1"/>
        </p:nvGrpSpPr>
        <p:grpSpPr>
          <a:xfrm>
            <a:off x="12377595" y="3"/>
            <a:ext cx="3693386" cy="6693352"/>
            <a:chOff x="-3786437" y="3"/>
            <a:chExt cx="3693386" cy="6693352"/>
          </a:xfrm>
        </p:grpSpPr>
        <p:grpSp>
          <p:nvGrpSpPr>
            <p:cNvPr id="86" name="Groep 85">
              <a:extLst>
                <a:ext uri="{FF2B5EF4-FFF2-40B4-BE49-F238E27FC236}">
                  <a16:creationId xmlns:a16="http://schemas.microsoft.com/office/drawing/2014/main" id="{81F85948-74F3-4F56-60D3-9555C82D00E8}"/>
                </a:ext>
              </a:extLst>
            </p:cNvPr>
            <p:cNvGrpSpPr/>
            <p:nvPr userDrawn="1"/>
          </p:nvGrpSpPr>
          <p:grpSpPr>
            <a:xfrm>
              <a:off x="-3786164" y="3"/>
              <a:ext cx="3592800" cy="3209594"/>
              <a:chOff x="-3786164" y="3"/>
              <a:chExt cx="3592800" cy="3209594"/>
            </a:xfrm>
          </p:grpSpPr>
          <p:sp>
            <p:nvSpPr>
              <p:cNvPr id="153" name="Rechthoek 152">
                <a:extLst>
                  <a:ext uri="{FF2B5EF4-FFF2-40B4-BE49-F238E27FC236}">
                    <a16:creationId xmlns:a16="http://schemas.microsoft.com/office/drawing/2014/main" id="{2AFBBB5F-6B6B-E94C-F8FB-EB4F64A043ED}"/>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154" name="Ovaal 153">
                <a:extLst>
                  <a:ext uri="{FF2B5EF4-FFF2-40B4-BE49-F238E27FC236}">
                    <a16:creationId xmlns:a16="http://schemas.microsoft.com/office/drawing/2014/main" id="{60A2C601-D93B-D361-EA55-B3F83AAD000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5" name="Rechthoek 154">
                <a:extLst>
                  <a:ext uri="{FF2B5EF4-FFF2-40B4-BE49-F238E27FC236}">
                    <a16:creationId xmlns:a16="http://schemas.microsoft.com/office/drawing/2014/main" id="{4A2496CB-6460-4DF0-6F00-76189DEB30C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6" name="Ovaal 155">
                <a:extLst>
                  <a:ext uri="{FF2B5EF4-FFF2-40B4-BE49-F238E27FC236}">
                    <a16:creationId xmlns:a16="http://schemas.microsoft.com/office/drawing/2014/main" id="{D254EF6E-24F9-82E9-230C-6EA02ADE978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7" name="Rechthoek 156">
                <a:extLst>
                  <a:ext uri="{FF2B5EF4-FFF2-40B4-BE49-F238E27FC236}">
                    <a16:creationId xmlns:a16="http://schemas.microsoft.com/office/drawing/2014/main" id="{013EDCB1-1A85-CB15-2D0D-B7E72E7A931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8" name="Groep 157">
                <a:extLst>
                  <a:ext uri="{FF2B5EF4-FFF2-40B4-BE49-F238E27FC236}">
                    <a16:creationId xmlns:a16="http://schemas.microsoft.com/office/drawing/2014/main" id="{424CED82-614E-E42F-F27D-C4CB1ED9DE18}"/>
                  </a:ext>
                </a:extLst>
              </p:cNvPr>
              <p:cNvGrpSpPr/>
              <p:nvPr userDrawn="1"/>
            </p:nvGrpSpPr>
            <p:grpSpPr>
              <a:xfrm>
                <a:off x="-3311319" y="2164285"/>
                <a:ext cx="825500" cy="209550"/>
                <a:chOff x="13504624" y="2482850"/>
                <a:chExt cx="825500" cy="209550"/>
              </a:xfrm>
            </p:grpSpPr>
            <p:sp>
              <p:nvSpPr>
                <p:cNvPr id="170" name="Rechthoek 169">
                  <a:extLst>
                    <a:ext uri="{FF2B5EF4-FFF2-40B4-BE49-F238E27FC236}">
                      <a16:creationId xmlns:a16="http://schemas.microsoft.com/office/drawing/2014/main" id="{BE37F550-6763-25AF-1A5F-96DBF9AA670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71" name="Rechte verbindingslijn 170">
                  <a:extLst>
                    <a:ext uri="{FF2B5EF4-FFF2-40B4-BE49-F238E27FC236}">
                      <a16:creationId xmlns:a16="http://schemas.microsoft.com/office/drawing/2014/main" id="{38883988-FEC4-5E4B-A371-4FFCF199153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2" name="Gelijkbenige driehoek 171">
                  <a:extLst>
                    <a:ext uri="{FF2B5EF4-FFF2-40B4-BE49-F238E27FC236}">
                      <a16:creationId xmlns:a16="http://schemas.microsoft.com/office/drawing/2014/main" id="{C99718F6-AA25-B2E7-6113-63AAABE78D3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59" name="Ovaal 158">
                <a:extLst>
                  <a:ext uri="{FF2B5EF4-FFF2-40B4-BE49-F238E27FC236}">
                    <a16:creationId xmlns:a16="http://schemas.microsoft.com/office/drawing/2014/main" id="{69485DD0-3286-C241-E556-ABF7DA4DEB7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0" name="Rechthoek 159">
                <a:extLst>
                  <a:ext uri="{FF2B5EF4-FFF2-40B4-BE49-F238E27FC236}">
                    <a16:creationId xmlns:a16="http://schemas.microsoft.com/office/drawing/2014/main" id="{09CC7567-E3A6-C010-4E8B-20F47B01CF02}"/>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61" name="Tabel icoon">
                <a:extLst>
                  <a:ext uri="{FF2B5EF4-FFF2-40B4-BE49-F238E27FC236}">
                    <a16:creationId xmlns:a16="http://schemas.microsoft.com/office/drawing/2014/main" id="{CE688859-76C7-2E95-9AB4-772781AD5C30}"/>
                  </a:ext>
                </a:extLst>
              </p:cNvPr>
              <p:cNvGrpSpPr/>
              <p:nvPr userDrawn="1"/>
            </p:nvGrpSpPr>
            <p:grpSpPr>
              <a:xfrm>
                <a:off x="-3308869" y="1240695"/>
                <a:ext cx="338201" cy="305477"/>
                <a:chOff x="6072040" y="3376043"/>
                <a:chExt cx="1227920" cy="1109109"/>
              </a:xfrm>
            </p:grpSpPr>
            <p:sp>
              <p:nvSpPr>
                <p:cNvPr id="162" name="Rechthoek 161">
                  <a:extLst>
                    <a:ext uri="{FF2B5EF4-FFF2-40B4-BE49-F238E27FC236}">
                      <a16:creationId xmlns:a16="http://schemas.microsoft.com/office/drawing/2014/main" id="{26CE5118-1502-7192-F41A-F15293A9B687}"/>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5D2E496D-7835-202F-94B5-6C241C4BD98E}"/>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164" name="Rechte verbindingslijn 163">
                  <a:extLst>
                    <a:ext uri="{FF2B5EF4-FFF2-40B4-BE49-F238E27FC236}">
                      <a16:creationId xmlns:a16="http://schemas.microsoft.com/office/drawing/2014/main" id="{F8D42932-9A46-5EF7-5318-2B575C6974C5}"/>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5" name="Rechte verbindingslijn 164">
                  <a:extLst>
                    <a:ext uri="{FF2B5EF4-FFF2-40B4-BE49-F238E27FC236}">
                      <a16:creationId xmlns:a16="http://schemas.microsoft.com/office/drawing/2014/main" id="{42B8F4F3-CB3B-378E-CB88-5D19F2F6BA33}"/>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6" name="Rechte verbindingslijn 165">
                  <a:extLst>
                    <a:ext uri="{FF2B5EF4-FFF2-40B4-BE49-F238E27FC236}">
                      <a16:creationId xmlns:a16="http://schemas.microsoft.com/office/drawing/2014/main" id="{46BF5E7F-A6C3-C321-DC86-39904598878C}"/>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7" name="Rechte verbindingslijn 166">
                  <a:extLst>
                    <a:ext uri="{FF2B5EF4-FFF2-40B4-BE49-F238E27FC236}">
                      <a16:creationId xmlns:a16="http://schemas.microsoft.com/office/drawing/2014/main" id="{00FCCF15-FA42-86F5-D693-1B026A33A3C3}"/>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8" name="Rechte verbindingslijn 167">
                  <a:extLst>
                    <a:ext uri="{FF2B5EF4-FFF2-40B4-BE49-F238E27FC236}">
                      <a16:creationId xmlns:a16="http://schemas.microsoft.com/office/drawing/2014/main" id="{F4CE9408-40C8-E8AA-7EC3-C0F071D679D5}"/>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69" name="Rechthoek 168">
                  <a:extLst>
                    <a:ext uri="{FF2B5EF4-FFF2-40B4-BE49-F238E27FC236}">
                      <a16:creationId xmlns:a16="http://schemas.microsoft.com/office/drawing/2014/main" id="{575249ED-F3D8-68FB-6A17-066D9B80044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87" name="Groep 86">
              <a:extLst>
                <a:ext uri="{FF2B5EF4-FFF2-40B4-BE49-F238E27FC236}">
                  <a16:creationId xmlns:a16="http://schemas.microsoft.com/office/drawing/2014/main" id="{767C632C-7608-6E6F-BDF9-96F101D994D6}"/>
                </a:ext>
              </a:extLst>
            </p:cNvPr>
            <p:cNvGrpSpPr/>
            <p:nvPr userDrawn="1"/>
          </p:nvGrpSpPr>
          <p:grpSpPr>
            <a:xfrm>
              <a:off x="-3786437" y="3410167"/>
              <a:ext cx="3693386" cy="3283188"/>
              <a:chOff x="-3786437" y="3410167"/>
              <a:chExt cx="3693386" cy="3283188"/>
            </a:xfrm>
          </p:grpSpPr>
          <p:sp>
            <p:nvSpPr>
              <p:cNvPr id="88" name="Rechthoek 87">
                <a:extLst>
                  <a:ext uri="{FF2B5EF4-FFF2-40B4-BE49-F238E27FC236}">
                    <a16:creationId xmlns:a16="http://schemas.microsoft.com/office/drawing/2014/main" id="{912EFEAD-EE12-56BF-8474-8A3F1C115A0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89" name="Ovaal 88">
                <a:extLst>
                  <a:ext uri="{FF2B5EF4-FFF2-40B4-BE49-F238E27FC236}">
                    <a16:creationId xmlns:a16="http://schemas.microsoft.com/office/drawing/2014/main" id="{204A5D43-5618-2A07-E4A8-A0E310A8407D}"/>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0" name="Rechthoek 89">
                <a:extLst>
                  <a:ext uri="{FF2B5EF4-FFF2-40B4-BE49-F238E27FC236}">
                    <a16:creationId xmlns:a16="http://schemas.microsoft.com/office/drawing/2014/main" id="{31E9643F-78B0-AB28-A520-9277F07E5CEB}"/>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Rechthoek 90">
                <a:extLst>
                  <a:ext uri="{FF2B5EF4-FFF2-40B4-BE49-F238E27FC236}">
                    <a16:creationId xmlns:a16="http://schemas.microsoft.com/office/drawing/2014/main" id="{DEC685A8-2EEF-F24B-7A85-35B6787E2754}"/>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92" name="ICOON_info">
                <a:extLst>
                  <a:ext uri="{FF2B5EF4-FFF2-40B4-BE49-F238E27FC236}">
                    <a16:creationId xmlns:a16="http://schemas.microsoft.com/office/drawing/2014/main" id="{0FC1EFCB-673C-5A4A-9323-E4C2925D0A80}"/>
                  </a:ext>
                </a:extLst>
              </p:cNvPr>
              <p:cNvGrpSpPr/>
              <p:nvPr userDrawn="1"/>
            </p:nvGrpSpPr>
            <p:grpSpPr>
              <a:xfrm>
                <a:off x="-376736" y="5729337"/>
                <a:ext cx="283685" cy="283685"/>
                <a:chOff x="-510741" y="5913713"/>
                <a:chExt cx="267555" cy="267555"/>
              </a:xfrm>
            </p:grpSpPr>
            <p:sp>
              <p:nvSpPr>
                <p:cNvPr id="151" name="Ovaal 150">
                  <a:extLst>
                    <a:ext uri="{FF2B5EF4-FFF2-40B4-BE49-F238E27FC236}">
                      <a16:creationId xmlns:a16="http://schemas.microsoft.com/office/drawing/2014/main" id="{4D7CACA3-3237-01E5-CBAD-0D0BE22454C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C601BBDA-62B1-D462-C508-0F1F88D753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3" name="Ovaal 92">
                <a:extLst>
                  <a:ext uri="{FF2B5EF4-FFF2-40B4-BE49-F238E27FC236}">
                    <a16:creationId xmlns:a16="http://schemas.microsoft.com/office/drawing/2014/main" id="{23795F91-1E09-8A7D-6E7A-DCC9759549F9}"/>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4" name="Rechthoek 93">
                <a:extLst>
                  <a:ext uri="{FF2B5EF4-FFF2-40B4-BE49-F238E27FC236}">
                    <a16:creationId xmlns:a16="http://schemas.microsoft.com/office/drawing/2014/main" id="{45552D8D-DA74-6C7E-FA05-5BE3D2863154}"/>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95" name="Groep 94">
                <a:extLst>
                  <a:ext uri="{FF2B5EF4-FFF2-40B4-BE49-F238E27FC236}">
                    <a16:creationId xmlns:a16="http://schemas.microsoft.com/office/drawing/2014/main" id="{2ED1FB99-601D-82A8-81F8-C6E5208AEF52}"/>
                  </a:ext>
                </a:extLst>
              </p:cNvPr>
              <p:cNvGrpSpPr/>
              <p:nvPr userDrawn="1"/>
            </p:nvGrpSpPr>
            <p:grpSpPr>
              <a:xfrm>
                <a:off x="-3415313" y="4996916"/>
                <a:ext cx="3013682" cy="673634"/>
                <a:chOff x="-3415313" y="4996916"/>
                <a:chExt cx="3013682" cy="673634"/>
              </a:xfrm>
            </p:grpSpPr>
            <p:grpSp>
              <p:nvGrpSpPr>
                <p:cNvPr id="96" name="Groep 95">
                  <a:extLst>
                    <a:ext uri="{FF2B5EF4-FFF2-40B4-BE49-F238E27FC236}">
                      <a16:creationId xmlns:a16="http://schemas.microsoft.com/office/drawing/2014/main" id="{3CBD1BA2-8CD3-D557-B005-94EE0C79F69B}"/>
                    </a:ext>
                  </a:extLst>
                </p:cNvPr>
                <p:cNvGrpSpPr/>
                <p:nvPr userDrawn="1"/>
              </p:nvGrpSpPr>
              <p:grpSpPr>
                <a:xfrm>
                  <a:off x="-3415313" y="5041534"/>
                  <a:ext cx="761481" cy="529523"/>
                  <a:chOff x="-3492543" y="5041534"/>
                  <a:chExt cx="761481" cy="529523"/>
                </a:xfrm>
              </p:grpSpPr>
              <p:grpSp>
                <p:nvGrpSpPr>
                  <p:cNvPr id="142" name="Groep 141">
                    <a:extLst>
                      <a:ext uri="{FF2B5EF4-FFF2-40B4-BE49-F238E27FC236}">
                        <a16:creationId xmlns:a16="http://schemas.microsoft.com/office/drawing/2014/main" id="{F7D7D4B2-DE65-F890-EBDE-364D87444395}"/>
                      </a:ext>
                    </a:extLst>
                  </p:cNvPr>
                  <p:cNvGrpSpPr/>
                  <p:nvPr userDrawn="1"/>
                </p:nvGrpSpPr>
                <p:grpSpPr>
                  <a:xfrm>
                    <a:off x="-3307743" y="5041534"/>
                    <a:ext cx="485596" cy="437045"/>
                    <a:chOff x="-3307743" y="4999319"/>
                    <a:chExt cx="644991" cy="580504"/>
                  </a:xfrm>
                </p:grpSpPr>
                <p:grpSp>
                  <p:nvGrpSpPr>
                    <p:cNvPr id="144" name="Groep 143">
                      <a:extLst>
                        <a:ext uri="{FF2B5EF4-FFF2-40B4-BE49-F238E27FC236}">
                          <a16:creationId xmlns:a16="http://schemas.microsoft.com/office/drawing/2014/main" id="{8352C654-805A-AF39-AE5E-FF1DB0991040}"/>
                        </a:ext>
                      </a:extLst>
                    </p:cNvPr>
                    <p:cNvGrpSpPr/>
                    <p:nvPr userDrawn="1"/>
                  </p:nvGrpSpPr>
                  <p:grpSpPr>
                    <a:xfrm>
                      <a:off x="-3307743" y="4999319"/>
                      <a:ext cx="516835" cy="439373"/>
                      <a:chOff x="-3307743" y="4999319"/>
                      <a:chExt cx="516835" cy="439373"/>
                    </a:xfrm>
                  </p:grpSpPr>
                  <p:cxnSp>
                    <p:nvCxnSpPr>
                      <p:cNvPr id="146" name="Rechte verbindingslijn 145">
                        <a:extLst>
                          <a:ext uri="{FF2B5EF4-FFF2-40B4-BE49-F238E27FC236}">
                            <a16:creationId xmlns:a16="http://schemas.microsoft.com/office/drawing/2014/main" id="{6E25D42A-3DA2-42F6-61B4-8C5318088C90}"/>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7" name="Rechte verbindingslijn 146">
                        <a:extLst>
                          <a:ext uri="{FF2B5EF4-FFF2-40B4-BE49-F238E27FC236}">
                            <a16:creationId xmlns:a16="http://schemas.microsoft.com/office/drawing/2014/main" id="{632C9E68-79F7-8205-C801-D1E67FE8FF7D}"/>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8" name="Rechte verbindingslijn 147">
                        <a:extLst>
                          <a:ext uri="{FF2B5EF4-FFF2-40B4-BE49-F238E27FC236}">
                            <a16:creationId xmlns:a16="http://schemas.microsoft.com/office/drawing/2014/main" id="{467EC1D9-1795-7B29-28E7-DAA98B205E76}"/>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9" name="Rechte verbindingslijn 148">
                        <a:extLst>
                          <a:ext uri="{FF2B5EF4-FFF2-40B4-BE49-F238E27FC236}">
                            <a16:creationId xmlns:a16="http://schemas.microsoft.com/office/drawing/2014/main" id="{B927E107-EEE1-5ED3-D0A4-C83DA3F4F1FD}"/>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50" name="Rechthoek 149">
                        <a:extLst>
                          <a:ext uri="{FF2B5EF4-FFF2-40B4-BE49-F238E27FC236}">
                            <a16:creationId xmlns:a16="http://schemas.microsoft.com/office/drawing/2014/main" id="{A115A73E-2940-0944-D142-57437E4AF888}"/>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45" name="Vrije vorm: vorm 144">
                      <a:extLst>
                        <a:ext uri="{FF2B5EF4-FFF2-40B4-BE49-F238E27FC236}">
                          <a16:creationId xmlns:a16="http://schemas.microsoft.com/office/drawing/2014/main" id="{62919B5D-DDE2-D3CF-B744-48C2FEAC3AEB}"/>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143" name="Tekstvak 142">
                    <a:extLst>
                      <a:ext uri="{FF2B5EF4-FFF2-40B4-BE49-F238E27FC236}">
                        <a16:creationId xmlns:a16="http://schemas.microsoft.com/office/drawing/2014/main" id="{7D88253F-E041-AA11-BB10-B623F72A666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97" name="Groep 96">
                  <a:extLst>
                    <a:ext uri="{FF2B5EF4-FFF2-40B4-BE49-F238E27FC236}">
                      <a16:creationId xmlns:a16="http://schemas.microsoft.com/office/drawing/2014/main" id="{3C9CA92F-0F01-1F22-9A4E-CBAF50C8C2ED}"/>
                    </a:ext>
                  </a:extLst>
                </p:cNvPr>
                <p:cNvGrpSpPr/>
                <p:nvPr userDrawn="1"/>
              </p:nvGrpSpPr>
              <p:grpSpPr>
                <a:xfrm>
                  <a:off x="-2582156" y="4996916"/>
                  <a:ext cx="572112" cy="673634"/>
                  <a:chOff x="-2709168" y="4996916"/>
                  <a:chExt cx="572112" cy="673634"/>
                </a:xfrm>
              </p:grpSpPr>
              <p:grpSp>
                <p:nvGrpSpPr>
                  <p:cNvPr id="132" name="Groep 131">
                    <a:extLst>
                      <a:ext uri="{FF2B5EF4-FFF2-40B4-BE49-F238E27FC236}">
                        <a16:creationId xmlns:a16="http://schemas.microsoft.com/office/drawing/2014/main" id="{A34010F7-B4B3-728B-537F-92238752EF58}"/>
                      </a:ext>
                    </a:extLst>
                  </p:cNvPr>
                  <p:cNvGrpSpPr/>
                  <p:nvPr userDrawn="1"/>
                </p:nvGrpSpPr>
                <p:grpSpPr>
                  <a:xfrm>
                    <a:off x="-2609993" y="4996916"/>
                    <a:ext cx="389111" cy="375410"/>
                    <a:chOff x="-2542178" y="4940055"/>
                    <a:chExt cx="516835" cy="498637"/>
                  </a:xfrm>
                </p:grpSpPr>
                <p:sp>
                  <p:nvSpPr>
                    <p:cNvPr id="134" name="Rechthoek 133">
                      <a:extLst>
                        <a:ext uri="{FF2B5EF4-FFF2-40B4-BE49-F238E27FC236}">
                          <a16:creationId xmlns:a16="http://schemas.microsoft.com/office/drawing/2014/main" id="{FAEE02FA-37A1-3B15-F686-BA285D6ADA88}"/>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35" name="Groep 134">
                      <a:extLst>
                        <a:ext uri="{FF2B5EF4-FFF2-40B4-BE49-F238E27FC236}">
                          <a16:creationId xmlns:a16="http://schemas.microsoft.com/office/drawing/2014/main" id="{8C021A53-0B2E-1742-6233-656A3DAECE07}"/>
                        </a:ext>
                      </a:extLst>
                    </p:cNvPr>
                    <p:cNvGrpSpPr/>
                    <p:nvPr userDrawn="1"/>
                  </p:nvGrpSpPr>
                  <p:grpSpPr>
                    <a:xfrm>
                      <a:off x="-2542178" y="4999319"/>
                      <a:ext cx="516835" cy="439373"/>
                      <a:chOff x="-3307743" y="4999319"/>
                      <a:chExt cx="516835" cy="439373"/>
                    </a:xfrm>
                  </p:grpSpPr>
                  <p:cxnSp>
                    <p:nvCxnSpPr>
                      <p:cNvPr id="137" name="Rechte verbindingslijn 136">
                        <a:extLst>
                          <a:ext uri="{FF2B5EF4-FFF2-40B4-BE49-F238E27FC236}">
                            <a16:creationId xmlns:a16="http://schemas.microsoft.com/office/drawing/2014/main" id="{09E9FA9C-E626-CF1D-F960-F0E6CD20B9D4}"/>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B9D8F420-8B10-1E53-92BD-0C63C8516719}"/>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46E161BC-1C41-B9BF-C585-D59C5D15DB4B}"/>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E1B1BA2D-835B-48F9-7718-4C9BF3813D20}"/>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41" name="Rechthoek 140">
                        <a:extLst>
                          <a:ext uri="{FF2B5EF4-FFF2-40B4-BE49-F238E27FC236}">
                            <a16:creationId xmlns:a16="http://schemas.microsoft.com/office/drawing/2014/main" id="{19613D58-B122-1ADB-62A1-C6F153318FEE}"/>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36" name="Pijl: rechts 135">
                      <a:extLst>
                        <a:ext uri="{FF2B5EF4-FFF2-40B4-BE49-F238E27FC236}">
                          <a16:creationId xmlns:a16="http://schemas.microsoft.com/office/drawing/2014/main" id="{B4A06645-12A3-CD87-18C6-F58588ACE73F}"/>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18757D26-F936-B7A8-A724-7CD5EF66068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98" name="Groep 97">
                  <a:extLst>
                    <a:ext uri="{FF2B5EF4-FFF2-40B4-BE49-F238E27FC236}">
                      <a16:creationId xmlns:a16="http://schemas.microsoft.com/office/drawing/2014/main" id="{73745AA1-68C6-DBD2-5971-C380CAC33947}"/>
                    </a:ext>
                  </a:extLst>
                </p:cNvPr>
                <p:cNvGrpSpPr/>
                <p:nvPr userDrawn="1"/>
              </p:nvGrpSpPr>
              <p:grpSpPr>
                <a:xfrm>
                  <a:off x="-2036147" y="5039725"/>
                  <a:ext cx="572112" cy="630825"/>
                  <a:chOff x="-2099568" y="5039725"/>
                  <a:chExt cx="572112" cy="630825"/>
                </a:xfrm>
              </p:grpSpPr>
              <p:grpSp>
                <p:nvGrpSpPr>
                  <p:cNvPr id="122" name="Groep 121">
                    <a:extLst>
                      <a:ext uri="{FF2B5EF4-FFF2-40B4-BE49-F238E27FC236}">
                        <a16:creationId xmlns:a16="http://schemas.microsoft.com/office/drawing/2014/main" id="{F18876F9-8D3A-5D63-8AFD-08996B4E1B94}"/>
                      </a:ext>
                    </a:extLst>
                  </p:cNvPr>
                  <p:cNvGrpSpPr/>
                  <p:nvPr userDrawn="1"/>
                </p:nvGrpSpPr>
                <p:grpSpPr>
                  <a:xfrm rot="10800000">
                    <a:off x="-2004261" y="5039725"/>
                    <a:ext cx="389111" cy="375410"/>
                    <a:chOff x="-2542178" y="4940055"/>
                    <a:chExt cx="516835" cy="498637"/>
                  </a:xfrm>
                </p:grpSpPr>
                <p:sp>
                  <p:nvSpPr>
                    <p:cNvPr id="124" name="Rechthoek 123">
                      <a:extLst>
                        <a:ext uri="{FF2B5EF4-FFF2-40B4-BE49-F238E27FC236}">
                          <a16:creationId xmlns:a16="http://schemas.microsoft.com/office/drawing/2014/main" id="{559E281B-6CB2-194F-F09F-8CB10A082684}"/>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25" name="Groep 124">
                      <a:extLst>
                        <a:ext uri="{FF2B5EF4-FFF2-40B4-BE49-F238E27FC236}">
                          <a16:creationId xmlns:a16="http://schemas.microsoft.com/office/drawing/2014/main" id="{3DCAE323-B900-1AB8-E8C0-570114F93D66}"/>
                        </a:ext>
                      </a:extLst>
                    </p:cNvPr>
                    <p:cNvGrpSpPr/>
                    <p:nvPr userDrawn="1"/>
                  </p:nvGrpSpPr>
                  <p:grpSpPr>
                    <a:xfrm>
                      <a:off x="-2542178" y="4999319"/>
                      <a:ext cx="516835" cy="439373"/>
                      <a:chOff x="-3307743" y="4999319"/>
                      <a:chExt cx="516835" cy="439373"/>
                    </a:xfrm>
                  </p:grpSpPr>
                  <p:cxnSp>
                    <p:nvCxnSpPr>
                      <p:cNvPr id="127" name="Rechte verbindingslijn 126">
                        <a:extLst>
                          <a:ext uri="{FF2B5EF4-FFF2-40B4-BE49-F238E27FC236}">
                            <a16:creationId xmlns:a16="http://schemas.microsoft.com/office/drawing/2014/main" id="{15EC01F4-6066-55ED-7F3C-3DD735845DDA}"/>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C7397B0E-128B-9FC7-08A4-F092E8D593A2}"/>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9" name="Rechte verbindingslijn 128">
                        <a:extLst>
                          <a:ext uri="{FF2B5EF4-FFF2-40B4-BE49-F238E27FC236}">
                            <a16:creationId xmlns:a16="http://schemas.microsoft.com/office/drawing/2014/main" id="{6166E0C4-16B6-9D91-57B9-AAAA1CAEF07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a:extLst>
                          <a:ext uri="{FF2B5EF4-FFF2-40B4-BE49-F238E27FC236}">
                            <a16:creationId xmlns:a16="http://schemas.microsoft.com/office/drawing/2014/main" id="{FE866B27-CBC9-32EC-383B-50457EA28148}"/>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31" name="Rechthoek 130">
                        <a:extLst>
                          <a:ext uri="{FF2B5EF4-FFF2-40B4-BE49-F238E27FC236}">
                            <a16:creationId xmlns:a16="http://schemas.microsoft.com/office/drawing/2014/main" id="{0C6A9E1E-5B62-E4A6-DA80-05410BA2C393}"/>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26" name="Pijl: rechts 125">
                      <a:extLst>
                        <a:ext uri="{FF2B5EF4-FFF2-40B4-BE49-F238E27FC236}">
                          <a16:creationId xmlns:a16="http://schemas.microsoft.com/office/drawing/2014/main" id="{4B889C9A-9041-48F4-2128-C0C957080FFC}"/>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23" name="Tekstvak 122">
                    <a:extLst>
                      <a:ext uri="{FF2B5EF4-FFF2-40B4-BE49-F238E27FC236}">
                        <a16:creationId xmlns:a16="http://schemas.microsoft.com/office/drawing/2014/main" id="{25808411-8526-1933-9FCD-F71C63024AC8}"/>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99" name="Groep 98">
                  <a:extLst>
                    <a:ext uri="{FF2B5EF4-FFF2-40B4-BE49-F238E27FC236}">
                      <a16:creationId xmlns:a16="http://schemas.microsoft.com/office/drawing/2014/main" id="{4FA71DE6-56CC-740D-5E4E-C098BF84D8C8}"/>
                    </a:ext>
                  </a:extLst>
                </p:cNvPr>
                <p:cNvGrpSpPr/>
                <p:nvPr userDrawn="1"/>
              </p:nvGrpSpPr>
              <p:grpSpPr>
                <a:xfrm>
                  <a:off x="-1497156" y="5039725"/>
                  <a:ext cx="572112" cy="630825"/>
                  <a:chOff x="-1501387" y="5039725"/>
                  <a:chExt cx="572112" cy="630825"/>
                </a:xfrm>
              </p:grpSpPr>
              <p:grpSp>
                <p:nvGrpSpPr>
                  <p:cNvPr id="112" name="Groep 111">
                    <a:extLst>
                      <a:ext uri="{FF2B5EF4-FFF2-40B4-BE49-F238E27FC236}">
                        <a16:creationId xmlns:a16="http://schemas.microsoft.com/office/drawing/2014/main" id="{AE6E197C-9021-4F6A-3DB8-C10B17EA66FB}"/>
                      </a:ext>
                    </a:extLst>
                  </p:cNvPr>
                  <p:cNvGrpSpPr/>
                  <p:nvPr userDrawn="1"/>
                </p:nvGrpSpPr>
                <p:grpSpPr>
                  <a:xfrm rot="10800000">
                    <a:off x="-1453772" y="5039725"/>
                    <a:ext cx="426738" cy="332849"/>
                    <a:chOff x="-2542179" y="4996586"/>
                    <a:chExt cx="566814" cy="442106"/>
                  </a:xfrm>
                </p:grpSpPr>
                <p:sp>
                  <p:nvSpPr>
                    <p:cNvPr id="114" name="Rechthoek 113">
                      <a:extLst>
                        <a:ext uri="{FF2B5EF4-FFF2-40B4-BE49-F238E27FC236}">
                          <a16:creationId xmlns:a16="http://schemas.microsoft.com/office/drawing/2014/main" id="{4B606DEB-5F39-7293-6B74-57DC9A8BFC87}"/>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15" name="Groep 114">
                      <a:extLst>
                        <a:ext uri="{FF2B5EF4-FFF2-40B4-BE49-F238E27FC236}">
                          <a16:creationId xmlns:a16="http://schemas.microsoft.com/office/drawing/2014/main" id="{D08F4780-9FED-018C-0B76-AF21E2A2112A}"/>
                        </a:ext>
                      </a:extLst>
                    </p:cNvPr>
                    <p:cNvGrpSpPr/>
                    <p:nvPr userDrawn="1"/>
                  </p:nvGrpSpPr>
                  <p:grpSpPr>
                    <a:xfrm>
                      <a:off x="-2542179" y="4996586"/>
                      <a:ext cx="516836" cy="442106"/>
                      <a:chOff x="-3307744" y="4996586"/>
                      <a:chExt cx="516836" cy="442106"/>
                    </a:xfrm>
                  </p:grpSpPr>
                  <p:cxnSp>
                    <p:nvCxnSpPr>
                      <p:cNvPr id="117" name="Rechte verbindingslijn 116">
                        <a:extLst>
                          <a:ext uri="{FF2B5EF4-FFF2-40B4-BE49-F238E27FC236}">
                            <a16:creationId xmlns:a16="http://schemas.microsoft.com/office/drawing/2014/main" id="{5B1A4345-B0D5-9DF3-666F-EE6D77DDE753}"/>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769FD34-F298-0E98-82F6-F3A6AF18F5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9" name="Rechte verbindingslijn 118">
                        <a:extLst>
                          <a:ext uri="{FF2B5EF4-FFF2-40B4-BE49-F238E27FC236}">
                            <a16:creationId xmlns:a16="http://schemas.microsoft.com/office/drawing/2014/main" id="{DD1185B5-CFC0-A3E5-46C4-CEFD2950CEB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0" name="Rechte verbindingslijn 119">
                        <a:extLst>
                          <a:ext uri="{FF2B5EF4-FFF2-40B4-BE49-F238E27FC236}">
                            <a16:creationId xmlns:a16="http://schemas.microsoft.com/office/drawing/2014/main" id="{E9A3D722-DAE0-3050-CF03-E7EC0475AA68}"/>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21" name="Rechthoek 120">
                        <a:extLst>
                          <a:ext uri="{FF2B5EF4-FFF2-40B4-BE49-F238E27FC236}">
                            <a16:creationId xmlns:a16="http://schemas.microsoft.com/office/drawing/2014/main" id="{1DA3B72E-4756-EC76-8B6B-09F181BC462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16" name="Pijl: rechts 115">
                      <a:extLst>
                        <a:ext uri="{FF2B5EF4-FFF2-40B4-BE49-F238E27FC236}">
                          <a16:creationId xmlns:a16="http://schemas.microsoft.com/office/drawing/2014/main" id="{A69BBF04-3857-9FB7-3730-3E669C04FFA7}"/>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13" name="Tekstvak 112">
                    <a:extLst>
                      <a:ext uri="{FF2B5EF4-FFF2-40B4-BE49-F238E27FC236}">
                        <a16:creationId xmlns:a16="http://schemas.microsoft.com/office/drawing/2014/main" id="{0FBFF144-21E7-47EE-8B49-B423334E2DD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100" name="Groep 99">
                  <a:extLst>
                    <a:ext uri="{FF2B5EF4-FFF2-40B4-BE49-F238E27FC236}">
                      <a16:creationId xmlns:a16="http://schemas.microsoft.com/office/drawing/2014/main" id="{730A0728-9433-C280-B3F9-0567B430785E}"/>
                    </a:ext>
                  </a:extLst>
                </p:cNvPr>
                <p:cNvGrpSpPr/>
                <p:nvPr userDrawn="1"/>
              </p:nvGrpSpPr>
              <p:grpSpPr>
                <a:xfrm>
                  <a:off x="-973743" y="5039725"/>
                  <a:ext cx="572112" cy="630825"/>
                  <a:chOff x="-961551" y="5039725"/>
                  <a:chExt cx="572112" cy="630825"/>
                </a:xfrm>
              </p:grpSpPr>
              <p:grpSp>
                <p:nvGrpSpPr>
                  <p:cNvPr id="101" name="Groep 100">
                    <a:extLst>
                      <a:ext uri="{FF2B5EF4-FFF2-40B4-BE49-F238E27FC236}">
                        <a16:creationId xmlns:a16="http://schemas.microsoft.com/office/drawing/2014/main" id="{0FAFB2EB-02BD-35F6-69AE-DC67E393D0E8}"/>
                      </a:ext>
                    </a:extLst>
                  </p:cNvPr>
                  <p:cNvGrpSpPr/>
                  <p:nvPr userDrawn="1"/>
                </p:nvGrpSpPr>
                <p:grpSpPr>
                  <a:xfrm rot="10800000" flipH="1">
                    <a:off x="-868825" y="5039725"/>
                    <a:ext cx="426738" cy="332849"/>
                    <a:chOff x="-2542179" y="4996586"/>
                    <a:chExt cx="566814" cy="442106"/>
                  </a:xfrm>
                </p:grpSpPr>
                <p:sp>
                  <p:nvSpPr>
                    <p:cNvPr id="103" name="Rechthoek 102">
                      <a:extLst>
                        <a:ext uri="{FF2B5EF4-FFF2-40B4-BE49-F238E27FC236}">
                          <a16:creationId xmlns:a16="http://schemas.microsoft.com/office/drawing/2014/main" id="{010C6912-78BF-D859-C60A-5C2C6BE22C78}"/>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04" name="Groep 103">
                      <a:extLst>
                        <a:ext uri="{FF2B5EF4-FFF2-40B4-BE49-F238E27FC236}">
                          <a16:creationId xmlns:a16="http://schemas.microsoft.com/office/drawing/2014/main" id="{101DC483-07B8-91C1-2E6D-54932D0BED4C}"/>
                        </a:ext>
                      </a:extLst>
                    </p:cNvPr>
                    <p:cNvGrpSpPr/>
                    <p:nvPr userDrawn="1"/>
                  </p:nvGrpSpPr>
                  <p:grpSpPr>
                    <a:xfrm>
                      <a:off x="-2542179" y="4996586"/>
                      <a:ext cx="516836" cy="442106"/>
                      <a:chOff x="-3307744" y="4996586"/>
                      <a:chExt cx="516836" cy="442106"/>
                    </a:xfrm>
                  </p:grpSpPr>
                  <p:cxnSp>
                    <p:nvCxnSpPr>
                      <p:cNvPr id="106" name="Rechte verbindingslijn 105">
                        <a:extLst>
                          <a:ext uri="{FF2B5EF4-FFF2-40B4-BE49-F238E27FC236}">
                            <a16:creationId xmlns:a16="http://schemas.microsoft.com/office/drawing/2014/main" id="{D81A271A-BDCF-725E-D731-E28DCB7618A0}"/>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8" name="Rechte verbindingslijn 107">
                        <a:extLst>
                          <a:ext uri="{FF2B5EF4-FFF2-40B4-BE49-F238E27FC236}">
                            <a16:creationId xmlns:a16="http://schemas.microsoft.com/office/drawing/2014/main" id="{93E00EAD-0CEA-6483-373E-4D0094B6C346}"/>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9" name="Rechte verbindingslijn 108">
                        <a:extLst>
                          <a:ext uri="{FF2B5EF4-FFF2-40B4-BE49-F238E27FC236}">
                            <a16:creationId xmlns:a16="http://schemas.microsoft.com/office/drawing/2014/main" id="{390A9EB9-02E3-7807-1337-A99F6692961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0" name="Rechte verbindingslijn 109">
                        <a:extLst>
                          <a:ext uri="{FF2B5EF4-FFF2-40B4-BE49-F238E27FC236}">
                            <a16:creationId xmlns:a16="http://schemas.microsoft.com/office/drawing/2014/main" id="{4753AD1A-D91B-4506-7F62-CCD59371C3AB}"/>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11" name="Rechthoek 110">
                        <a:extLst>
                          <a:ext uri="{FF2B5EF4-FFF2-40B4-BE49-F238E27FC236}">
                            <a16:creationId xmlns:a16="http://schemas.microsoft.com/office/drawing/2014/main" id="{511DA39D-681E-81F3-8940-C5E0732C5045}"/>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05" name="Pijl: rechts 104">
                      <a:extLst>
                        <a:ext uri="{FF2B5EF4-FFF2-40B4-BE49-F238E27FC236}">
                          <a16:creationId xmlns:a16="http://schemas.microsoft.com/office/drawing/2014/main" id="{EDB59BA8-41CC-A88E-5D5B-BC9E8A12B038}"/>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02" name="Tekstvak 101">
                    <a:extLst>
                      <a:ext uri="{FF2B5EF4-FFF2-40B4-BE49-F238E27FC236}">
                        <a16:creationId xmlns:a16="http://schemas.microsoft.com/office/drawing/2014/main" id="{0B727967-DB3A-56C0-C793-EA81305D0CEB}"/>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929A26CE-423D-7154-9C6C-9FB2A95D4EBD}"/>
              </a:ext>
            </a:extLst>
          </p:cNvPr>
          <p:cNvSpPr>
            <a:spLocks noGrp="1"/>
          </p:cNvSpPr>
          <p:nvPr>
            <p:ph type="dt" sz="half" idx="26"/>
          </p:nvPr>
        </p:nvSpPr>
        <p:spPr/>
        <p:txBody>
          <a:bodyPr/>
          <a:lstStyle/>
          <a:p>
            <a:fld id="{88D44603-320B-4609-BADC-B15DAC7B23F1}"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58D11ED-7476-9D18-CBF0-06C713127B57}"/>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4C3FDCA-083C-7AA4-FC0B-A19B9757FE8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718599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abel">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28E8333A-B7F9-A310-A5E6-71DE4D5CE36E}"/>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85800" y="1846086"/>
            <a:ext cx="10820400" cy="406520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02FC7157-BDBD-4338-9C83-079E45D53067}"/>
              </a:ext>
            </a:extLst>
          </p:cNvPr>
          <p:cNvSpPr/>
          <p:nvPr userDrawn="1"/>
        </p:nvSpPr>
        <p:spPr>
          <a:xfrm>
            <a:off x="0" y="-425941"/>
            <a:ext cx="467179"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Tabel</a:t>
            </a:r>
          </a:p>
        </p:txBody>
      </p:sp>
      <p:sp>
        <p:nvSpPr>
          <p:cNvPr id="6" name="Titel 5">
            <a:extLst>
              <a:ext uri="{FF2B5EF4-FFF2-40B4-BE49-F238E27FC236}">
                <a16:creationId xmlns:a16="http://schemas.microsoft.com/office/drawing/2014/main" id="{0CED7C12-E320-BF38-8B51-06B0CF25CD9A}"/>
              </a:ext>
            </a:extLst>
          </p:cNvPr>
          <p:cNvSpPr>
            <a:spLocks noGrp="1"/>
          </p:cNvSpPr>
          <p:nvPr>
            <p:ph type="title" hasCustomPrompt="1"/>
          </p:nvPr>
        </p:nvSpPr>
        <p:spPr>
          <a:xfrm>
            <a:off x="685798" y="114131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F9CE4BB0-B88C-EDF3-9280-251D6E360915}"/>
              </a:ext>
            </a:extLst>
          </p:cNvPr>
          <p:cNvGrpSpPr/>
          <p:nvPr userDrawn="1"/>
        </p:nvGrpSpPr>
        <p:grpSpPr>
          <a:xfrm>
            <a:off x="12377595" y="3"/>
            <a:ext cx="3693386" cy="6693352"/>
            <a:chOff x="-3786437" y="3"/>
            <a:chExt cx="3693386" cy="6693352"/>
          </a:xfrm>
        </p:grpSpPr>
        <p:grpSp>
          <p:nvGrpSpPr>
            <p:cNvPr id="18" name="Groep 17">
              <a:extLst>
                <a:ext uri="{FF2B5EF4-FFF2-40B4-BE49-F238E27FC236}">
                  <a16:creationId xmlns:a16="http://schemas.microsoft.com/office/drawing/2014/main" id="{C8EFBE5F-3672-732C-4D40-526324294EB3}"/>
                </a:ext>
              </a:extLst>
            </p:cNvPr>
            <p:cNvGrpSpPr/>
            <p:nvPr userDrawn="1"/>
          </p:nvGrpSpPr>
          <p:grpSpPr>
            <a:xfrm>
              <a:off x="-3786164" y="3"/>
              <a:ext cx="3592800" cy="3209594"/>
              <a:chOff x="-3786164" y="3"/>
              <a:chExt cx="3592800" cy="3209594"/>
            </a:xfrm>
          </p:grpSpPr>
          <p:sp>
            <p:nvSpPr>
              <p:cNvPr id="84" name="Rechthoek 83">
                <a:extLst>
                  <a:ext uri="{FF2B5EF4-FFF2-40B4-BE49-F238E27FC236}">
                    <a16:creationId xmlns:a16="http://schemas.microsoft.com/office/drawing/2014/main" id="{E9EC4B07-6AD4-C032-748A-7E78232C662F}"/>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85" name="Ovaal 84">
                <a:extLst>
                  <a:ext uri="{FF2B5EF4-FFF2-40B4-BE49-F238E27FC236}">
                    <a16:creationId xmlns:a16="http://schemas.microsoft.com/office/drawing/2014/main" id="{369ACC75-E77A-CEBB-9C1A-A8280D03AA3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60583AAA-9833-0321-8199-B4D7DE7FBC3E}"/>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8BCEEB2B-BAE9-C9E5-5AAB-E8F91713412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269B210F-7AFF-7AF2-9E84-71B81061C215}"/>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47683906-D38F-27F2-F95F-1462FA0E5B29}"/>
                  </a:ext>
                </a:extLst>
              </p:cNvPr>
              <p:cNvGrpSpPr/>
              <p:nvPr userDrawn="1"/>
            </p:nvGrpSpPr>
            <p:grpSpPr>
              <a:xfrm>
                <a:off x="-3311319" y="2164285"/>
                <a:ext cx="825500" cy="209550"/>
                <a:chOff x="13504624" y="2482850"/>
                <a:chExt cx="825500" cy="209550"/>
              </a:xfrm>
            </p:grpSpPr>
            <p:sp>
              <p:nvSpPr>
                <p:cNvPr id="101" name="Rechthoek 100">
                  <a:extLst>
                    <a:ext uri="{FF2B5EF4-FFF2-40B4-BE49-F238E27FC236}">
                      <a16:creationId xmlns:a16="http://schemas.microsoft.com/office/drawing/2014/main" id="{C9788AE6-B6E8-4F5E-8879-7B15A6BFBF7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02" name="Rechte verbindingslijn 101">
                  <a:extLst>
                    <a:ext uri="{FF2B5EF4-FFF2-40B4-BE49-F238E27FC236}">
                      <a16:creationId xmlns:a16="http://schemas.microsoft.com/office/drawing/2014/main" id="{A5B433E1-9635-9176-95BE-24F37EF65241}"/>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41716E29-F8DF-8AF8-45B6-6501502F768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82C55C7F-A5F1-631E-92E9-5AD70945492B}"/>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390138D1-A954-61D1-EA6C-B60BC8693C0F}"/>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92" name="Tabel icoon">
                <a:extLst>
                  <a:ext uri="{FF2B5EF4-FFF2-40B4-BE49-F238E27FC236}">
                    <a16:creationId xmlns:a16="http://schemas.microsoft.com/office/drawing/2014/main" id="{2E16AC27-4BC7-A966-D5D8-CAEF0432E2A6}"/>
                  </a:ext>
                </a:extLst>
              </p:cNvPr>
              <p:cNvGrpSpPr/>
              <p:nvPr userDrawn="1"/>
            </p:nvGrpSpPr>
            <p:grpSpPr>
              <a:xfrm>
                <a:off x="-3308869" y="1240695"/>
                <a:ext cx="338201" cy="305477"/>
                <a:chOff x="6072040" y="3376043"/>
                <a:chExt cx="1227920" cy="1109109"/>
              </a:xfrm>
            </p:grpSpPr>
            <p:sp>
              <p:nvSpPr>
                <p:cNvPr id="93" name="Rechthoek 92">
                  <a:extLst>
                    <a:ext uri="{FF2B5EF4-FFF2-40B4-BE49-F238E27FC236}">
                      <a16:creationId xmlns:a16="http://schemas.microsoft.com/office/drawing/2014/main" id="{169CA713-6C22-CA08-4C2B-9D3E052E8EA1}"/>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8110D6E0-63F6-7876-1FF6-DD18F3047A02}"/>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95" name="Rechte verbindingslijn 94">
                  <a:extLst>
                    <a:ext uri="{FF2B5EF4-FFF2-40B4-BE49-F238E27FC236}">
                      <a16:creationId xmlns:a16="http://schemas.microsoft.com/office/drawing/2014/main" id="{81FA7079-5F63-22DF-E747-F32C95FD6C3F}"/>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6" name="Rechte verbindingslijn 95">
                  <a:extLst>
                    <a:ext uri="{FF2B5EF4-FFF2-40B4-BE49-F238E27FC236}">
                      <a16:creationId xmlns:a16="http://schemas.microsoft.com/office/drawing/2014/main" id="{D5A40E06-9060-C965-B00A-237784F887ED}"/>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7" name="Rechte verbindingslijn 96">
                  <a:extLst>
                    <a:ext uri="{FF2B5EF4-FFF2-40B4-BE49-F238E27FC236}">
                      <a16:creationId xmlns:a16="http://schemas.microsoft.com/office/drawing/2014/main" id="{9ACB84DB-B00A-4F3E-CE66-239CDC87D839}"/>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8" name="Rechte verbindingslijn 97">
                  <a:extLst>
                    <a:ext uri="{FF2B5EF4-FFF2-40B4-BE49-F238E27FC236}">
                      <a16:creationId xmlns:a16="http://schemas.microsoft.com/office/drawing/2014/main" id="{2893F901-EADC-1A19-E573-3F2355B88FE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9" name="Rechte verbindingslijn 98">
                  <a:extLst>
                    <a:ext uri="{FF2B5EF4-FFF2-40B4-BE49-F238E27FC236}">
                      <a16:creationId xmlns:a16="http://schemas.microsoft.com/office/drawing/2014/main" id="{486176F8-E4C5-8253-FBE4-93790BA95838}"/>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00" name="Rechthoek 99">
                  <a:extLst>
                    <a:ext uri="{FF2B5EF4-FFF2-40B4-BE49-F238E27FC236}">
                      <a16:creationId xmlns:a16="http://schemas.microsoft.com/office/drawing/2014/main" id="{A3F15828-0A51-6CCF-BF46-06DB4A535F42}"/>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19" name="Groep 18">
              <a:extLst>
                <a:ext uri="{FF2B5EF4-FFF2-40B4-BE49-F238E27FC236}">
                  <a16:creationId xmlns:a16="http://schemas.microsoft.com/office/drawing/2014/main" id="{8C1F5FC7-B1D8-D28E-9009-89F391DF1B3B}"/>
                </a:ext>
              </a:extLst>
            </p:cNvPr>
            <p:cNvGrpSpPr/>
            <p:nvPr userDrawn="1"/>
          </p:nvGrpSpPr>
          <p:grpSpPr>
            <a:xfrm>
              <a:off x="-3786437" y="3410167"/>
              <a:ext cx="3693386" cy="3283188"/>
              <a:chOff x="-3786437" y="3410167"/>
              <a:chExt cx="3693386" cy="3283188"/>
            </a:xfrm>
          </p:grpSpPr>
          <p:sp>
            <p:nvSpPr>
              <p:cNvPr id="20" name="Rechthoek 19">
                <a:extLst>
                  <a:ext uri="{FF2B5EF4-FFF2-40B4-BE49-F238E27FC236}">
                    <a16:creationId xmlns:a16="http://schemas.microsoft.com/office/drawing/2014/main" id="{FBFBFD98-1F7A-6264-8863-8845EBDC6F3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21" name="Ovaal 20">
                <a:extLst>
                  <a:ext uri="{FF2B5EF4-FFF2-40B4-BE49-F238E27FC236}">
                    <a16:creationId xmlns:a16="http://schemas.microsoft.com/office/drawing/2014/main" id="{25DD1A6D-4A5D-03BA-0137-63A42694A8A4}"/>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D51236D1-0E0E-38AC-F4E3-67EEF7B82396}"/>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Rechthoek 22">
                <a:extLst>
                  <a:ext uri="{FF2B5EF4-FFF2-40B4-BE49-F238E27FC236}">
                    <a16:creationId xmlns:a16="http://schemas.microsoft.com/office/drawing/2014/main" id="{6744E911-5D55-8E11-6AC3-C68776E0D07A}"/>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4" name="ICOON_info">
                <a:extLst>
                  <a:ext uri="{FF2B5EF4-FFF2-40B4-BE49-F238E27FC236}">
                    <a16:creationId xmlns:a16="http://schemas.microsoft.com/office/drawing/2014/main" id="{33CB8F6E-1D30-41C6-4AC0-68C353C217DA}"/>
                  </a:ext>
                </a:extLst>
              </p:cNvPr>
              <p:cNvGrpSpPr/>
              <p:nvPr userDrawn="1"/>
            </p:nvGrpSpPr>
            <p:grpSpPr>
              <a:xfrm>
                <a:off x="-376736" y="5729337"/>
                <a:ext cx="283685" cy="283685"/>
                <a:chOff x="-510741" y="5913713"/>
                <a:chExt cx="267555" cy="267555"/>
              </a:xfrm>
            </p:grpSpPr>
            <p:sp>
              <p:nvSpPr>
                <p:cNvPr id="82" name="Ovaal 81">
                  <a:extLst>
                    <a:ext uri="{FF2B5EF4-FFF2-40B4-BE49-F238E27FC236}">
                      <a16:creationId xmlns:a16="http://schemas.microsoft.com/office/drawing/2014/main" id="{B73614FA-EB9E-8228-03A8-35935455FFF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523E2E8E-152E-53BC-38AA-F168B960403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FF14744-4DEA-2D05-8C81-A64B1C293A71}"/>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ED6160C0-6FA4-A6B6-6E75-3BB4891125A8}"/>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27" name="Groep 26">
                <a:extLst>
                  <a:ext uri="{FF2B5EF4-FFF2-40B4-BE49-F238E27FC236}">
                    <a16:creationId xmlns:a16="http://schemas.microsoft.com/office/drawing/2014/main" id="{3F22D94A-6E36-2F84-540A-5A028184DB10}"/>
                  </a:ext>
                </a:extLst>
              </p:cNvPr>
              <p:cNvGrpSpPr/>
              <p:nvPr userDrawn="1"/>
            </p:nvGrpSpPr>
            <p:grpSpPr>
              <a:xfrm>
                <a:off x="-3415313" y="4996916"/>
                <a:ext cx="3013682" cy="673634"/>
                <a:chOff x="-3415313" y="4996916"/>
                <a:chExt cx="3013682" cy="673634"/>
              </a:xfrm>
            </p:grpSpPr>
            <p:grpSp>
              <p:nvGrpSpPr>
                <p:cNvPr id="28" name="Groep 27">
                  <a:extLst>
                    <a:ext uri="{FF2B5EF4-FFF2-40B4-BE49-F238E27FC236}">
                      <a16:creationId xmlns:a16="http://schemas.microsoft.com/office/drawing/2014/main" id="{38EABCAD-DEC9-4AC8-8B4E-E4F0EFD2FD40}"/>
                    </a:ext>
                  </a:extLst>
                </p:cNvPr>
                <p:cNvGrpSpPr/>
                <p:nvPr userDrawn="1"/>
              </p:nvGrpSpPr>
              <p:grpSpPr>
                <a:xfrm>
                  <a:off x="-3415313" y="5041534"/>
                  <a:ext cx="761481" cy="529523"/>
                  <a:chOff x="-3492543" y="5041534"/>
                  <a:chExt cx="761481" cy="529523"/>
                </a:xfrm>
              </p:grpSpPr>
              <p:grpSp>
                <p:nvGrpSpPr>
                  <p:cNvPr id="73" name="Groep 72">
                    <a:extLst>
                      <a:ext uri="{FF2B5EF4-FFF2-40B4-BE49-F238E27FC236}">
                        <a16:creationId xmlns:a16="http://schemas.microsoft.com/office/drawing/2014/main" id="{E1F59F55-2FB5-D234-8CF9-3E1398F05B45}"/>
                      </a:ext>
                    </a:extLst>
                  </p:cNvPr>
                  <p:cNvGrpSpPr/>
                  <p:nvPr userDrawn="1"/>
                </p:nvGrpSpPr>
                <p:grpSpPr>
                  <a:xfrm>
                    <a:off x="-3307743" y="5041534"/>
                    <a:ext cx="485596" cy="437045"/>
                    <a:chOff x="-3307743" y="4999319"/>
                    <a:chExt cx="644991" cy="580504"/>
                  </a:xfrm>
                </p:grpSpPr>
                <p:grpSp>
                  <p:nvGrpSpPr>
                    <p:cNvPr id="75" name="Groep 74">
                      <a:extLst>
                        <a:ext uri="{FF2B5EF4-FFF2-40B4-BE49-F238E27FC236}">
                          <a16:creationId xmlns:a16="http://schemas.microsoft.com/office/drawing/2014/main" id="{9A8D5D21-C6E1-70A4-AA19-3B37579ECB40}"/>
                        </a:ext>
                      </a:extLst>
                    </p:cNvPr>
                    <p:cNvGrpSpPr/>
                    <p:nvPr userDrawn="1"/>
                  </p:nvGrpSpPr>
                  <p:grpSpPr>
                    <a:xfrm>
                      <a:off x="-3307743" y="4999319"/>
                      <a:ext cx="516835" cy="439373"/>
                      <a:chOff x="-3307743" y="4999319"/>
                      <a:chExt cx="516835" cy="439373"/>
                    </a:xfrm>
                  </p:grpSpPr>
                  <p:cxnSp>
                    <p:nvCxnSpPr>
                      <p:cNvPr id="77" name="Rechte verbindingslijn 76">
                        <a:extLst>
                          <a:ext uri="{FF2B5EF4-FFF2-40B4-BE49-F238E27FC236}">
                            <a16:creationId xmlns:a16="http://schemas.microsoft.com/office/drawing/2014/main" id="{06416A01-1290-B42A-A5D9-18762D10310B}"/>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8" name="Rechte verbindingslijn 77">
                        <a:extLst>
                          <a:ext uri="{FF2B5EF4-FFF2-40B4-BE49-F238E27FC236}">
                            <a16:creationId xmlns:a16="http://schemas.microsoft.com/office/drawing/2014/main" id="{5F7C486E-D96C-19A5-9AC4-1BB18D3F724F}"/>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9" name="Rechte verbindingslijn 78">
                        <a:extLst>
                          <a:ext uri="{FF2B5EF4-FFF2-40B4-BE49-F238E27FC236}">
                            <a16:creationId xmlns:a16="http://schemas.microsoft.com/office/drawing/2014/main" id="{A405FF30-078E-9405-46A0-534CC215A184}"/>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80" name="Rechte verbindingslijn 79">
                        <a:extLst>
                          <a:ext uri="{FF2B5EF4-FFF2-40B4-BE49-F238E27FC236}">
                            <a16:creationId xmlns:a16="http://schemas.microsoft.com/office/drawing/2014/main" id="{D5BD58B9-4FC1-B6DF-E366-692C7923148E}"/>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81" name="Rechthoek 80">
                        <a:extLst>
                          <a:ext uri="{FF2B5EF4-FFF2-40B4-BE49-F238E27FC236}">
                            <a16:creationId xmlns:a16="http://schemas.microsoft.com/office/drawing/2014/main" id="{2E0C6B85-D4A1-EED9-0474-94F818A2C1FF}"/>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76" name="Vrije vorm: vorm 75">
                      <a:extLst>
                        <a:ext uri="{FF2B5EF4-FFF2-40B4-BE49-F238E27FC236}">
                          <a16:creationId xmlns:a16="http://schemas.microsoft.com/office/drawing/2014/main" id="{06A0F253-536D-B497-B36C-1D0EC712EAD2}"/>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74" name="Tekstvak 73">
                    <a:extLst>
                      <a:ext uri="{FF2B5EF4-FFF2-40B4-BE49-F238E27FC236}">
                        <a16:creationId xmlns:a16="http://schemas.microsoft.com/office/drawing/2014/main" id="{269D1910-10DB-079A-ECFB-BE0DC5F7FF5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29" name="Groep 28">
                  <a:extLst>
                    <a:ext uri="{FF2B5EF4-FFF2-40B4-BE49-F238E27FC236}">
                      <a16:creationId xmlns:a16="http://schemas.microsoft.com/office/drawing/2014/main" id="{30D82A95-8531-BC9D-3BF9-923A80B510EF}"/>
                    </a:ext>
                  </a:extLst>
                </p:cNvPr>
                <p:cNvGrpSpPr/>
                <p:nvPr userDrawn="1"/>
              </p:nvGrpSpPr>
              <p:grpSpPr>
                <a:xfrm>
                  <a:off x="-2582156" y="4996916"/>
                  <a:ext cx="572112" cy="673634"/>
                  <a:chOff x="-2709168" y="4996916"/>
                  <a:chExt cx="572112" cy="673634"/>
                </a:xfrm>
              </p:grpSpPr>
              <p:grpSp>
                <p:nvGrpSpPr>
                  <p:cNvPr id="63" name="Groep 62">
                    <a:extLst>
                      <a:ext uri="{FF2B5EF4-FFF2-40B4-BE49-F238E27FC236}">
                        <a16:creationId xmlns:a16="http://schemas.microsoft.com/office/drawing/2014/main" id="{9E721B53-3FB1-C2B3-CB21-C291B136C28C}"/>
                      </a:ext>
                    </a:extLst>
                  </p:cNvPr>
                  <p:cNvGrpSpPr/>
                  <p:nvPr userDrawn="1"/>
                </p:nvGrpSpPr>
                <p:grpSpPr>
                  <a:xfrm>
                    <a:off x="-2609993" y="4996916"/>
                    <a:ext cx="389111" cy="375410"/>
                    <a:chOff x="-2542178" y="4940055"/>
                    <a:chExt cx="516835" cy="498637"/>
                  </a:xfrm>
                </p:grpSpPr>
                <p:sp>
                  <p:nvSpPr>
                    <p:cNvPr id="65" name="Rechthoek 64">
                      <a:extLst>
                        <a:ext uri="{FF2B5EF4-FFF2-40B4-BE49-F238E27FC236}">
                          <a16:creationId xmlns:a16="http://schemas.microsoft.com/office/drawing/2014/main" id="{E9B80853-887A-4E24-57C9-B0DF151CFA89}"/>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66" name="Groep 65">
                      <a:extLst>
                        <a:ext uri="{FF2B5EF4-FFF2-40B4-BE49-F238E27FC236}">
                          <a16:creationId xmlns:a16="http://schemas.microsoft.com/office/drawing/2014/main" id="{E3615A25-A847-5043-1204-805D762B48FE}"/>
                        </a:ext>
                      </a:extLst>
                    </p:cNvPr>
                    <p:cNvGrpSpPr/>
                    <p:nvPr userDrawn="1"/>
                  </p:nvGrpSpPr>
                  <p:grpSpPr>
                    <a:xfrm>
                      <a:off x="-2542178" y="4999319"/>
                      <a:ext cx="516835" cy="439373"/>
                      <a:chOff x="-3307743" y="4999319"/>
                      <a:chExt cx="516835" cy="439373"/>
                    </a:xfrm>
                  </p:grpSpPr>
                  <p:cxnSp>
                    <p:nvCxnSpPr>
                      <p:cNvPr id="68" name="Rechte verbindingslijn 67">
                        <a:extLst>
                          <a:ext uri="{FF2B5EF4-FFF2-40B4-BE49-F238E27FC236}">
                            <a16:creationId xmlns:a16="http://schemas.microsoft.com/office/drawing/2014/main" id="{6F7847B2-63F3-4F14-3908-AA92F5442C2C}"/>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AA53B585-2F13-3697-11AF-C023AF9B4564}"/>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76F4B023-E85D-2895-C4CD-5BFC1D56084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56DE318A-7CB4-0397-FF50-D2801F1FF3C9}"/>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72" name="Rechthoek 71">
                        <a:extLst>
                          <a:ext uri="{FF2B5EF4-FFF2-40B4-BE49-F238E27FC236}">
                            <a16:creationId xmlns:a16="http://schemas.microsoft.com/office/drawing/2014/main" id="{6F3B3D2F-5F4C-2AC7-C4C3-5274320A90DD}"/>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67" name="Pijl: rechts 66">
                      <a:extLst>
                        <a:ext uri="{FF2B5EF4-FFF2-40B4-BE49-F238E27FC236}">
                          <a16:creationId xmlns:a16="http://schemas.microsoft.com/office/drawing/2014/main" id="{149B260C-7D15-C40A-D993-352296293542}"/>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910C2507-5D3E-100E-7B34-4C528F5DE4E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30" name="Groep 29">
                  <a:extLst>
                    <a:ext uri="{FF2B5EF4-FFF2-40B4-BE49-F238E27FC236}">
                      <a16:creationId xmlns:a16="http://schemas.microsoft.com/office/drawing/2014/main" id="{381621D6-06BB-87B5-40E6-F90D77C3D424}"/>
                    </a:ext>
                  </a:extLst>
                </p:cNvPr>
                <p:cNvGrpSpPr/>
                <p:nvPr userDrawn="1"/>
              </p:nvGrpSpPr>
              <p:grpSpPr>
                <a:xfrm>
                  <a:off x="-2036147" y="5039725"/>
                  <a:ext cx="572112" cy="630825"/>
                  <a:chOff x="-2099568" y="5039725"/>
                  <a:chExt cx="572112" cy="630825"/>
                </a:xfrm>
              </p:grpSpPr>
              <p:grpSp>
                <p:nvGrpSpPr>
                  <p:cNvPr id="53" name="Groep 52">
                    <a:extLst>
                      <a:ext uri="{FF2B5EF4-FFF2-40B4-BE49-F238E27FC236}">
                        <a16:creationId xmlns:a16="http://schemas.microsoft.com/office/drawing/2014/main" id="{8236288C-777A-97C3-CF91-F3DE6A07DA8F}"/>
                      </a:ext>
                    </a:extLst>
                  </p:cNvPr>
                  <p:cNvGrpSpPr/>
                  <p:nvPr userDrawn="1"/>
                </p:nvGrpSpPr>
                <p:grpSpPr>
                  <a:xfrm rot="10800000">
                    <a:off x="-2004261" y="5039725"/>
                    <a:ext cx="389111" cy="375410"/>
                    <a:chOff x="-2542178" y="4940055"/>
                    <a:chExt cx="516835" cy="498637"/>
                  </a:xfrm>
                </p:grpSpPr>
                <p:sp>
                  <p:nvSpPr>
                    <p:cNvPr id="55" name="Rechthoek 54">
                      <a:extLst>
                        <a:ext uri="{FF2B5EF4-FFF2-40B4-BE49-F238E27FC236}">
                          <a16:creationId xmlns:a16="http://schemas.microsoft.com/office/drawing/2014/main" id="{9BCC7BD2-5370-2413-AA83-F28EB93F6A8C}"/>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56" name="Groep 55">
                      <a:extLst>
                        <a:ext uri="{FF2B5EF4-FFF2-40B4-BE49-F238E27FC236}">
                          <a16:creationId xmlns:a16="http://schemas.microsoft.com/office/drawing/2014/main" id="{F0FDBB1D-08C3-5276-5344-917D1D3F0AA5}"/>
                        </a:ext>
                      </a:extLst>
                    </p:cNvPr>
                    <p:cNvGrpSpPr/>
                    <p:nvPr userDrawn="1"/>
                  </p:nvGrpSpPr>
                  <p:grpSpPr>
                    <a:xfrm>
                      <a:off x="-2542178" y="4999319"/>
                      <a:ext cx="516835" cy="439373"/>
                      <a:chOff x="-3307743" y="4999319"/>
                      <a:chExt cx="516835" cy="439373"/>
                    </a:xfrm>
                  </p:grpSpPr>
                  <p:cxnSp>
                    <p:nvCxnSpPr>
                      <p:cNvPr id="58" name="Rechte verbindingslijn 57">
                        <a:extLst>
                          <a:ext uri="{FF2B5EF4-FFF2-40B4-BE49-F238E27FC236}">
                            <a16:creationId xmlns:a16="http://schemas.microsoft.com/office/drawing/2014/main" id="{035B3B5B-138D-3828-2740-2FCAE0CFF8CE}"/>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9" name="Rechte verbindingslijn 58">
                        <a:extLst>
                          <a:ext uri="{FF2B5EF4-FFF2-40B4-BE49-F238E27FC236}">
                            <a16:creationId xmlns:a16="http://schemas.microsoft.com/office/drawing/2014/main" id="{0427F0DD-A482-DDB2-508C-7ECBBF07DABC}"/>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0" name="Rechte verbindingslijn 59">
                        <a:extLst>
                          <a:ext uri="{FF2B5EF4-FFF2-40B4-BE49-F238E27FC236}">
                            <a16:creationId xmlns:a16="http://schemas.microsoft.com/office/drawing/2014/main" id="{E89332C6-1FD6-D20A-0F18-6810EEE43E81}"/>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1" name="Rechte verbindingslijn 60">
                        <a:extLst>
                          <a:ext uri="{FF2B5EF4-FFF2-40B4-BE49-F238E27FC236}">
                            <a16:creationId xmlns:a16="http://schemas.microsoft.com/office/drawing/2014/main" id="{6F8C9082-5348-B88D-20F9-E37AE870D587}"/>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62" name="Rechthoek 61">
                        <a:extLst>
                          <a:ext uri="{FF2B5EF4-FFF2-40B4-BE49-F238E27FC236}">
                            <a16:creationId xmlns:a16="http://schemas.microsoft.com/office/drawing/2014/main" id="{1728D73C-5466-6E9E-687D-19D9A5C4AC37}"/>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57" name="Pijl: rechts 56">
                      <a:extLst>
                        <a:ext uri="{FF2B5EF4-FFF2-40B4-BE49-F238E27FC236}">
                          <a16:creationId xmlns:a16="http://schemas.microsoft.com/office/drawing/2014/main" id="{390A8CBE-5425-E5ED-AF7E-28E3B80DA323}"/>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54" name="Tekstvak 53">
                    <a:extLst>
                      <a:ext uri="{FF2B5EF4-FFF2-40B4-BE49-F238E27FC236}">
                        <a16:creationId xmlns:a16="http://schemas.microsoft.com/office/drawing/2014/main" id="{5E169ED8-C5BB-2005-E577-E04201E34762}"/>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31" name="Groep 30">
                  <a:extLst>
                    <a:ext uri="{FF2B5EF4-FFF2-40B4-BE49-F238E27FC236}">
                      <a16:creationId xmlns:a16="http://schemas.microsoft.com/office/drawing/2014/main" id="{675E0978-C1F3-AEBA-B3B5-BC16625AAE39}"/>
                    </a:ext>
                  </a:extLst>
                </p:cNvPr>
                <p:cNvGrpSpPr/>
                <p:nvPr userDrawn="1"/>
              </p:nvGrpSpPr>
              <p:grpSpPr>
                <a:xfrm>
                  <a:off x="-1497156" y="5039725"/>
                  <a:ext cx="572112" cy="630825"/>
                  <a:chOff x="-1501387" y="5039725"/>
                  <a:chExt cx="572112" cy="630825"/>
                </a:xfrm>
              </p:grpSpPr>
              <p:grpSp>
                <p:nvGrpSpPr>
                  <p:cNvPr id="43" name="Groep 42">
                    <a:extLst>
                      <a:ext uri="{FF2B5EF4-FFF2-40B4-BE49-F238E27FC236}">
                        <a16:creationId xmlns:a16="http://schemas.microsoft.com/office/drawing/2014/main" id="{36D5D752-E057-1970-DF38-08A5CCFD8623}"/>
                      </a:ext>
                    </a:extLst>
                  </p:cNvPr>
                  <p:cNvGrpSpPr/>
                  <p:nvPr userDrawn="1"/>
                </p:nvGrpSpPr>
                <p:grpSpPr>
                  <a:xfrm rot="10800000">
                    <a:off x="-1453772" y="5039725"/>
                    <a:ext cx="426738" cy="332849"/>
                    <a:chOff x="-2542179" y="4996586"/>
                    <a:chExt cx="566814" cy="442106"/>
                  </a:xfrm>
                </p:grpSpPr>
                <p:sp>
                  <p:nvSpPr>
                    <p:cNvPr id="45" name="Rechthoek 44">
                      <a:extLst>
                        <a:ext uri="{FF2B5EF4-FFF2-40B4-BE49-F238E27FC236}">
                          <a16:creationId xmlns:a16="http://schemas.microsoft.com/office/drawing/2014/main" id="{F0D3B521-9B67-0A72-62AF-EDE42218C5A9}"/>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46" name="Groep 45">
                      <a:extLst>
                        <a:ext uri="{FF2B5EF4-FFF2-40B4-BE49-F238E27FC236}">
                          <a16:creationId xmlns:a16="http://schemas.microsoft.com/office/drawing/2014/main" id="{C93889B9-49CE-5C33-B3FD-7B575E8D8594}"/>
                        </a:ext>
                      </a:extLst>
                    </p:cNvPr>
                    <p:cNvGrpSpPr/>
                    <p:nvPr userDrawn="1"/>
                  </p:nvGrpSpPr>
                  <p:grpSpPr>
                    <a:xfrm>
                      <a:off x="-2542179" y="4996586"/>
                      <a:ext cx="516836" cy="442106"/>
                      <a:chOff x="-3307744" y="4996586"/>
                      <a:chExt cx="516836" cy="442106"/>
                    </a:xfrm>
                  </p:grpSpPr>
                  <p:cxnSp>
                    <p:nvCxnSpPr>
                      <p:cNvPr id="48" name="Rechte verbindingslijn 47">
                        <a:extLst>
                          <a:ext uri="{FF2B5EF4-FFF2-40B4-BE49-F238E27FC236}">
                            <a16:creationId xmlns:a16="http://schemas.microsoft.com/office/drawing/2014/main" id="{88FCE9C0-97EE-7745-D724-AC58AD291DCC}"/>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a:extLst>
                          <a:ext uri="{FF2B5EF4-FFF2-40B4-BE49-F238E27FC236}">
                            <a16:creationId xmlns:a16="http://schemas.microsoft.com/office/drawing/2014/main" id="{2A917813-7D16-4F96-9971-B78AB06D39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a:extLst>
                          <a:ext uri="{FF2B5EF4-FFF2-40B4-BE49-F238E27FC236}">
                            <a16:creationId xmlns:a16="http://schemas.microsoft.com/office/drawing/2014/main" id="{E1C8440E-407A-3220-DF28-AB19CCBF6E7C}"/>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1" name="Rechte verbindingslijn 50">
                        <a:extLst>
                          <a:ext uri="{FF2B5EF4-FFF2-40B4-BE49-F238E27FC236}">
                            <a16:creationId xmlns:a16="http://schemas.microsoft.com/office/drawing/2014/main" id="{EF0280E3-AB83-ACDC-7B73-FDDD63A5042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52" name="Rechthoek 51">
                        <a:extLst>
                          <a:ext uri="{FF2B5EF4-FFF2-40B4-BE49-F238E27FC236}">
                            <a16:creationId xmlns:a16="http://schemas.microsoft.com/office/drawing/2014/main" id="{BF9BA94E-87ED-0E3E-55AC-494A1E314B96}"/>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47" name="Pijl: rechts 46">
                      <a:extLst>
                        <a:ext uri="{FF2B5EF4-FFF2-40B4-BE49-F238E27FC236}">
                          <a16:creationId xmlns:a16="http://schemas.microsoft.com/office/drawing/2014/main" id="{D905618C-ABE0-F721-CF48-49D3514660F1}"/>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44" name="Tekstvak 43">
                    <a:extLst>
                      <a:ext uri="{FF2B5EF4-FFF2-40B4-BE49-F238E27FC236}">
                        <a16:creationId xmlns:a16="http://schemas.microsoft.com/office/drawing/2014/main" id="{6350B6F9-F105-46D6-D938-88B63B300CA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32" name="Groep 31">
                  <a:extLst>
                    <a:ext uri="{FF2B5EF4-FFF2-40B4-BE49-F238E27FC236}">
                      <a16:creationId xmlns:a16="http://schemas.microsoft.com/office/drawing/2014/main" id="{9D926037-789B-9D54-743B-BF86E7793A0E}"/>
                    </a:ext>
                  </a:extLst>
                </p:cNvPr>
                <p:cNvGrpSpPr/>
                <p:nvPr userDrawn="1"/>
              </p:nvGrpSpPr>
              <p:grpSpPr>
                <a:xfrm>
                  <a:off x="-973743" y="5039725"/>
                  <a:ext cx="572112" cy="630825"/>
                  <a:chOff x="-961551" y="5039725"/>
                  <a:chExt cx="572112" cy="630825"/>
                </a:xfrm>
              </p:grpSpPr>
              <p:grpSp>
                <p:nvGrpSpPr>
                  <p:cNvPr id="33" name="Groep 32">
                    <a:extLst>
                      <a:ext uri="{FF2B5EF4-FFF2-40B4-BE49-F238E27FC236}">
                        <a16:creationId xmlns:a16="http://schemas.microsoft.com/office/drawing/2014/main" id="{679A5540-7B83-117D-21AB-70B6915A537A}"/>
                      </a:ext>
                    </a:extLst>
                  </p:cNvPr>
                  <p:cNvGrpSpPr/>
                  <p:nvPr userDrawn="1"/>
                </p:nvGrpSpPr>
                <p:grpSpPr>
                  <a:xfrm rot="10800000" flipH="1">
                    <a:off x="-868825" y="5039725"/>
                    <a:ext cx="426738" cy="332849"/>
                    <a:chOff x="-2542179" y="4996586"/>
                    <a:chExt cx="566814" cy="442106"/>
                  </a:xfrm>
                </p:grpSpPr>
                <p:sp>
                  <p:nvSpPr>
                    <p:cNvPr id="35" name="Rechthoek 34">
                      <a:extLst>
                        <a:ext uri="{FF2B5EF4-FFF2-40B4-BE49-F238E27FC236}">
                          <a16:creationId xmlns:a16="http://schemas.microsoft.com/office/drawing/2014/main" id="{7BE1AA2B-559D-8B92-53DB-814C50D471C6}"/>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36" name="Groep 35">
                      <a:extLst>
                        <a:ext uri="{FF2B5EF4-FFF2-40B4-BE49-F238E27FC236}">
                          <a16:creationId xmlns:a16="http://schemas.microsoft.com/office/drawing/2014/main" id="{32279C08-A7C6-A239-9A1B-778273B5E082}"/>
                        </a:ext>
                      </a:extLst>
                    </p:cNvPr>
                    <p:cNvGrpSpPr/>
                    <p:nvPr userDrawn="1"/>
                  </p:nvGrpSpPr>
                  <p:grpSpPr>
                    <a:xfrm>
                      <a:off x="-2542179" y="4996586"/>
                      <a:ext cx="516836" cy="442106"/>
                      <a:chOff x="-3307744" y="4996586"/>
                      <a:chExt cx="516836" cy="442106"/>
                    </a:xfrm>
                  </p:grpSpPr>
                  <p:cxnSp>
                    <p:nvCxnSpPr>
                      <p:cNvPr id="38" name="Rechte verbindingslijn 37">
                        <a:extLst>
                          <a:ext uri="{FF2B5EF4-FFF2-40B4-BE49-F238E27FC236}">
                            <a16:creationId xmlns:a16="http://schemas.microsoft.com/office/drawing/2014/main" id="{D0514469-A060-C4FA-0DE4-A718AD9A27CD}"/>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39" name="Rechte verbindingslijn 38">
                        <a:extLst>
                          <a:ext uri="{FF2B5EF4-FFF2-40B4-BE49-F238E27FC236}">
                            <a16:creationId xmlns:a16="http://schemas.microsoft.com/office/drawing/2014/main" id="{D6E6A449-1F47-CF41-6072-B79C1E9FA82E}"/>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0" name="Rechte verbindingslijn 39">
                        <a:extLst>
                          <a:ext uri="{FF2B5EF4-FFF2-40B4-BE49-F238E27FC236}">
                            <a16:creationId xmlns:a16="http://schemas.microsoft.com/office/drawing/2014/main" id="{66E88DD1-D718-E692-2EBF-415CB5A8D1A6}"/>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77121F38-4CED-FA1C-10A4-8974A446F80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42" name="Rechthoek 41">
                        <a:extLst>
                          <a:ext uri="{FF2B5EF4-FFF2-40B4-BE49-F238E27FC236}">
                            <a16:creationId xmlns:a16="http://schemas.microsoft.com/office/drawing/2014/main" id="{3E1B1944-5C02-1475-BEBE-C25BF28D245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37" name="Pijl: rechts 36">
                      <a:extLst>
                        <a:ext uri="{FF2B5EF4-FFF2-40B4-BE49-F238E27FC236}">
                          <a16:creationId xmlns:a16="http://schemas.microsoft.com/office/drawing/2014/main" id="{98140BF1-9BEC-3268-7390-2C37216F07A9}"/>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34" name="Tekstvak 33">
                    <a:extLst>
                      <a:ext uri="{FF2B5EF4-FFF2-40B4-BE49-F238E27FC236}">
                        <a16:creationId xmlns:a16="http://schemas.microsoft.com/office/drawing/2014/main" id="{57939F44-8F46-9D1B-2498-823C329B695D}"/>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4E452438-F7DA-CD50-F1F1-4E19F5FD05DA}"/>
              </a:ext>
            </a:extLst>
          </p:cNvPr>
          <p:cNvSpPr>
            <a:spLocks noGrp="1"/>
          </p:cNvSpPr>
          <p:nvPr>
            <p:ph type="dt" sz="half" idx="26"/>
          </p:nvPr>
        </p:nvSpPr>
        <p:spPr/>
        <p:txBody>
          <a:bodyPr/>
          <a:lstStyle/>
          <a:p>
            <a:fld id="{9A8D9370-1C30-4AAC-8BE9-7FC20054BC06}"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6EBBF9C6-0E21-D4F4-9E0A-EEB312F9392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4CFC849E-540E-58D2-4458-38CBDDA05EA9}"/>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876650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11" name="Tijdelijke aanduiding voor media 10">
            <a:extLst>
              <a:ext uri="{FF2B5EF4-FFF2-40B4-BE49-F238E27FC236}">
                <a16:creationId xmlns:a16="http://schemas.microsoft.com/office/drawing/2014/main" id="{3A750B5D-826F-45E6-825A-FDC04009BF5B}"/>
              </a:ext>
            </a:extLst>
          </p:cNvPr>
          <p:cNvSpPr>
            <a:spLocks noGrp="1"/>
          </p:cNvSpPr>
          <p:nvPr>
            <p:ph type="media" sz="quarter" idx="13" hasCustomPrompt="1"/>
          </p:nvPr>
        </p:nvSpPr>
        <p:spPr>
          <a:xfrm>
            <a:off x="-1" y="0"/>
            <a:ext cx="12192000" cy="6858000"/>
          </a:xfrm>
          <a:solidFill>
            <a:schemeClr val="bg1">
              <a:lumMod val="95000"/>
            </a:schemeClr>
          </a:solid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video in te voegen</a:t>
            </a:r>
          </a:p>
        </p:txBody>
      </p:sp>
      <p:sp>
        <p:nvSpPr>
          <p:cNvPr id="2" name="Titel 1">
            <a:extLst>
              <a:ext uri="{FF2B5EF4-FFF2-40B4-BE49-F238E27FC236}">
                <a16:creationId xmlns:a16="http://schemas.microsoft.com/office/drawing/2014/main" id="{DD091338-B78F-4C9D-8081-A0FCD7101C99}"/>
              </a:ext>
            </a:extLst>
          </p:cNvPr>
          <p:cNvSpPr>
            <a:spLocks noGrp="1"/>
          </p:cNvSpPr>
          <p:nvPr>
            <p:ph type="title" hasCustomPrompt="1"/>
          </p:nvPr>
        </p:nvSpPr>
        <p:spPr>
          <a:xfrm>
            <a:off x="0" y="-398850"/>
            <a:ext cx="594715" cy="216662"/>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noProof="0" dirty="0">
                <a:solidFill>
                  <a:schemeClr val="accent1"/>
                </a:solidFill>
                <a:latin typeface="+mj-lt"/>
              </a:defRPr>
            </a:lvl1pPr>
          </a:lstStyle>
          <a:p>
            <a:pPr marL="0" lvl="0"/>
            <a:r>
              <a:rPr lang="nl-NL" noProof="0"/>
              <a:t>Video</a:t>
            </a:r>
          </a:p>
        </p:txBody>
      </p:sp>
      <p:grpSp>
        <p:nvGrpSpPr>
          <p:cNvPr id="16" name="INSTRUCTIE">
            <a:extLst>
              <a:ext uri="{FF2B5EF4-FFF2-40B4-BE49-F238E27FC236}">
                <a16:creationId xmlns:a16="http://schemas.microsoft.com/office/drawing/2014/main" id="{B8FB67D1-D859-9156-02AA-BFA084DE7238}"/>
              </a:ext>
            </a:extLst>
          </p:cNvPr>
          <p:cNvGrpSpPr/>
          <p:nvPr userDrawn="1"/>
        </p:nvGrpSpPr>
        <p:grpSpPr>
          <a:xfrm>
            <a:off x="12377595" y="1"/>
            <a:ext cx="3693386" cy="5080671"/>
            <a:chOff x="-3786437" y="1"/>
            <a:chExt cx="3693386" cy="5080671"/>
          </a:xfrm>
        </p:grpSpPr>
        <p:sp>
          <p:nvSpPr>
            <p:cNvPr id="17" name="Rechthoek 16">
              <a:extLst>
                <a:ext uri="{FF2B5EF4-FFF2-40B4-BE49-F238E27FC236}">
                  <a16:creationId xmlns:a16="http://schemas.microsoft.com/office/drawing/2014/main" id="{0B4CEFA7-7FAA-0F9F-5B9F-315A714A66B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18" name="Rechthoek 17">
              <a:extLst>
                <a:ext uri="{FF2B5EF4-FFF2-40B4-BE49-F238E27FC236}">
                  <a16:creationId xmlns:a16="http://schemas.microsoft.com/office/drawing/2014/main" id="{231812AD-5022-DDF0-6D2F-8DDD5D95B81C}"/>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Video invoegen/opmaken</a:t>
              </a:r>
            </a:p>
          </p:txBody>
        </p:sp>
        <p:sp>
          <p:nvSpPr>
            <p:cNvPr id="19" name="Ovaal 18">
              <a:extLst>
                <a:ext uri="{FF2B5EF4-FFF2-40B4-BE49-F238E27FC236}">
                  <a16:creationId xmlns:a16="http://schemas.microsoft.com/office/drawing/2014/main" id="{84185128-F89F-8CAE-3E93-2283A7F0EDC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0" name="Rechthoek 19">
              <a:extLst>
                <a:ext uri="{FF2B5EF4-FFF2-40B4-BE49-F238E27FC236}">
                  <a16:creationId xmlns:a16="http://schemas.microsoft.com/office/drawing/2014/main" id="{CD8743C5-CBD0-489D-7183-0887983DFCF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EEE8A55A-24E9-DE09-9EF7-FC020406CE4E}"/>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 name="Rechthoek 21">
              <a:extLst>
                <a:ext uri="{FF2B5EF4-FFF2-40B4-BE49-F238E27FC236}">
                  <a16:creationId xmlns:a16="http://schemas.microsoft.com/office/drawing/2014/main" id="{6DB0B4CD-0966-D26D-4FD4-9C527E003C3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Groep 22">
              <a:extLst>
                <a:ext uri="{FF2B5EF4-FFF2-40B4-BE49-F238E27FC236}">
                  <a16:creationId xmlns:a16="http://schemas.microsoft.com/office/drawing/2014/main" id="{77B928E4-F0C5-9196-7BAD-CBD42AB615BA}"/>
                </a:ext>
              </a:extLst>
            </p:cNvPr>
            <p:cNvGrpSpPr/>
            <p:nvPr userDrawn="1"/>
          </p:nvGrpSpPr>
          <p:grpSpPr>
            <a:xfrm>
              <a:off x="-3311319" y="2164285"/>
              <a:ext cx="825500" cy="209550"/>
              <a:chOff x="13504624" y="2482850"/>
              <a:chExt cx="825500" cy="209550"/>
            </a:xfrm>
          </p:grpSpPr>
          <p:sp>
            <p:nvSpPr>
              <p:cNvPr id="50" name="Rechthoek 49">
                <a:extLst>
                  <a:ext uri="{FF2B5EF4-FFF2-40B4-BE49-F238E27FC236}">
                    <a16:creationId xmlns:a16="http://schemas.microsoft.com/office/drawing/2014/main" id="{F1BA5BF0-B725-826A-6481-CD61FB69E2B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51" name="Rechte verbindingslijn 50">
                <a:extLst>
                  <a:ext uri="{FF2B5EF4-FFF2-40B4-BE49-F238E27FC236}">
                    <a16:creationId xmlns:a16="http://schemas.microsoft.com/office/drawing/2014/main" id="{B778B33A-5EA1-811C-CC62-1AACFB08BC2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2" name="Gelijkbenige driehoek 51">
                <a:extLst>
                  <a:ext uri="{FF2B5EF4-FFF2-40B4-BE49-F238E27FC236}">
                    <a16:creationId xmlns:a16="http://schemas.microsoft.com/office/drawing/2014/main" id="{D1C0ABFF-5001-1902-4E95-CEF19E85038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70EC068E-85EF-E82C-A752-886F28F3065F}"/>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5" name="Rechthoek 24">
              <a:extLst>
                <a:ext uri="{FF2B5EF4-FFF2-40B4-BE49-F238E27FC236}">
                  <a16:creationId xmlns:a16="http://schemas.microsoft.com/office/drawing/2014/main" id="{FA0F4CF7-3FF4-AD86-816A-80C20C41EE7A}"/>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072724F1-3822-12DB-B73F-CFD3C6BD761C}"/>
                </a:ext>
              </a:extLst>
            </p:cNvPr>
            <p:cNvGrpSpPr/>
            <p:nvPr userDrawn="1"/>
          </p:nvGrpSpPr>
          <p:grpSpPr>
            <a:xfrm>
              <a:off x="-3408294" y="3489160"/>
              <a:ext cx="622283" cy="612920"/>
              <a:chOff x="12617641" y="3403239"/>
              <a:chExt cx="752963" cy="741634"/>
            </a:xfrm>
          </p:grpSpPr>
          <p:grpSp>
            <p:nvGrpSpPr>
              <p:cNvPr id="34" name="Groep 33">
                <a:extLst>
                  <a:ext uri="{FF2B5EF4-FFF2-40B4-BE49-F238E27FC236}">
                    <a16:creationId xmlns:a16="http://schemas.microsoft.com/office/drawing/2014/main" id="{39FA100B-407E-44E1-4CE4-9F80AF04D585}"/>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8BE2DD8E-78AD-D5E1-A96A-DE87B549F456}"/>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0389FE7F-CD06-5F1F-A644-588B1FC3AA7C}"/>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968F361A-C314-812E-9800-60FF9B70A93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2D44E27E-C1D6-B4C5-502A-F1C963A53A9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150C2382-6596-09A6-646D-ABAEE935006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6DF8FF76-7D1D-AC02-1C3D-89C891D506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09049A7F-20D8-55B4-8496-C7EA7A45F358}"/>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CA5452FF-CB3F-24A7-CFBA-6A5C17387592}"/>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0D669A3A-6C67-F674-EE2E-6F2CE90DBD2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9752861-FAE6-D56D-6BAC-36B93FAE75C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4BA107F4-91FB-D320-E76E-8CF4F7A22202}"/>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8874A9BD-F92A-469E-2D3A-12C3355B291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8C30FF8E-75D0-2ACD-4877-54702BE3D47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38E6C611-9B6B-6479-3C02-A661740561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3A0D7BD1-FE61-FB91-A3BC-E53435F9C8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7" name="ICOON_info">
              <a:extLst>
                <a:ext uri="{FF2B5EF4-FFF2-40B4-BE49-F238E27FC236}">
                  <a16:creationId xmlns:a16="http://schemas.microsoft.com/office/drawing/2014/main" id="{137297EB-28E4-E6F2-DE89-B53DB295241F}"/>
                </a:ext>
              </a:extLst>
            </p:cNvPr>
            <p:cNvGrpSpPr/>
            <p:nvPr userDrawn="1"/>
          </p:nvGrpSpPr>
          <p:grpSpPr>
            <a:xfrm>
              <a:off x="-376736" y="4123176"/>
              <a:ext cx="283685" cy="283685"/>
              <a:chOff x="-510741" y="5913713"/>
              <a:chExt cx="267555" cy="267555"/>
            </a:xfrm>
          </p:grpSpPr>
          <p:sp>
            <p:nvSpPr>
              <p:cNvPr id="32" name="Ovaal 31">
                <a:extLst>
                  <a:ext uri="{FF2B5EF4-FFF2-40B4-BE49-F238E27FC236}">
                    <a16:creationId xmlns:a16="http://schemas.microsoft.com/office/drawing/2014/main" id="{15E03EDB-515E-5C69-15F7-D2240AF7839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3" name="Graphic 163" descr="Informatie">
                <a:extLst>
                  <a:ext uri="{FF2B5EF4-FFF2-40B4-BE49-F238E27FC236}">
                    <a16:creationId xmlns:a16="http://schemas.microsoft.com/office/drawing/2014/main" id="{73C24A33-8B8A-F613-B18D-F78435AE70B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8" name="Video icoon">
              <a:extLst>
                <a:ext uri="{FF2B5EF4-FFF2-40B4-BE49-F238E27FC236}">
                  <a16:creationId xmlns:a16="http://schemas.microsoft.com/office/drawing/2014/main" id="{6F0E2154-E808-D76C-FBF9-840B49F7E083}"/>
                </a:ext>
              </a:extLst>
            </p:cNvPr>
            <p:cNvGrpSpPr/>
            <p:nvPr userDrawn="1"/>
          </p:nvGrpSpPr>
          <p:grpSpPr>
            <a:xfrm>
              <a:off x="-3310781" y="1231352"/>
              <a:ext cx="311450" cy="313414"/>
              <a:chOff x="8066315" y="1676399"/>
              <a:chExt cx="1371600" cy="1380253"/>
            </a:xfrm>
          </p:grpSpPr>
          <p:sp>
            <p:nvSpPr>
              <p:cNvPr id="29" name="Rechthoek 28">
                <a:extLst>
                  <a:ext uri="{FF2B5EF4-FFF2-40B4-BE49-F238E27FC236}">
                    <a16:creationId xmlns:a16="http://schemas.microsoft.com/office/drawing/2014/main" id="{51824A0B-32A4-C45A-2BD8-3F0DAAB74AD2}"/>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0" name="Vrije vorm 112">
                <a:extLst>
                  <a:ext uri="{FF2B5EF4-FFF2-40B4-BE49-F238E27FC236}">
                    <a16:creationId xmlns:a16="http://schemas.microsoft.com/office/drawing/2014/main" id="{199832B3-3033-E720-CB78-3002C3195A3C}"/>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1" name="Vrije vorm 113">
                <a:extLst>
                  <a:ext uri="{FF2B5EF4-FFF2-40B4-BE49-F238E27FC236}">
                    <a16:creationId xmlns:a16="http://schemas.microsoft.com/office/drawing/2014/main" id="{BE91812F-2363-2564-43E2-CDAF5EEE9EE9}"/>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sp>
        <p:nvSpPr>
          <p:cNvPr id="3" name="Tijdelijke aanduiding voor datum 2">
            <a:extLst>
              <a:ext uri="{FF2B5EF4-FFF2-40B4-BE49-F238E27FC236}">
                <a16:creationId xmlns:a16="http://schemas.microsoft.com/office/drawing/2014/main" id="{98B33402-04F6-03D0-6331-71314A324629}"/>
              </a:ext>
            </a:extLst>
          </p:cNvPr>
          <p:cNvSpPr>
            <a:spLocks noGrp="1"/>
          </p:cNvSpPr>
          <p:nvPr>
            <p:ph type="dt" sz="half" idx="14"/>
          </p:nvPr>
        </p:nvSpPr>
        <p:spPr/>
        <p:txBody>
          <a:bodyPr/>
          <a:lstStyle/>
          <a:p>
            <a:fld id="{AC8CBC7B-0760-47BB-86D8-1BDBF02DDC3D}"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AD1E0692-0073-CA56-3D71-0AEBFB236B05}"/>
              </a:ext>
            </a:extLst>
          </p:cNvPr>
          <p:cNvSpPr>
            <a:spLocks noGrp="1"/>
          </p:cNvSpPr>
          <p:nvPr>
            <p:ph type="ftr" sz="quarter" idx="15"/>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7E02C0A-28BD-7539-1D68-FC7A2F9B1AD7}"/>
              </a:ext>
            </a:extLst>
          </p:cNvPr>
          <p:cNvSpPr>
            <a:spLocks noGrp="1"/>
          </p:cNvSpPr>
          <p:nvPr>
            <p:ph type="sldNum" sz="quarter" idx="16"/>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158541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Quote of samenvat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C32A5F9D-7DD6-2B84-F7D6-3724ED50804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3" name="Tijdelijke aanduiding voor afbeelding 8">
            <a:extLst>
              <a:ext uri="{FF2B5EF4-FFF2-40B4-BE49-F238E27FC236}">
                <a16:creationId xmlns:a16="http://schemas.microsoft.com/office/drawing/2014/main" id="{1B942FEC-94C5-9C53-0CE2-29E0338E6EA3}"/>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 name="Tijdelijke aanduiding voor tekst 32">
            <a:extLst>
              <a:ext uri="{FF2B5EF4-FFF2-40B4-BE49-F238E27FC236}">
                <a16:creationId xmlns:a16="http://schemas.microsoft.com/office/drawing/2014/main" id="{0942E48C-DB13-BD1D-99DD-6C1744962DC8}"/>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jdelijke aanduiding voor tekst 13">
            <a:extLst>
              <a:ext uri="{FF2B5EF4-FFF2-40B4-BE49-F238E27FC236}">
                <a16:creationId xmlns:a16="http://schemas.microsoft.com/office/drawing/2014/main" id="{3F8555E8-2689-0088-AE5B-0C3DB306E000}"/>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9" name="Tijdelijke aanduiding voor tekst 13">
            <a:extLst>
              <a:ext uri="{FF2B5EF4-FFF2-40B4-BE49-F238E27FC236}">
                <a16:creationId xmlns:a16="http://schemas.microsoft.com/office/drawing/2014/main" id="{7A47AF88-3EDE-86F2-342A-102B8A30E369}"/>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9" name="Tijdelijke aanduiding voor tekst 28">
            <a:extLst>
              <a:ext uri="{FF2B5EF4-FFF2-40B4-BE49-F238E27FC236}">
                <a16:creationId xmlns:a16="http://schemas.microsoft.com/office/drawing/2014/main" id="{3745DB28-3FA2-4104-C730-068B6CE2B58C}"/>
              </a:ext>
            </a:extLst>
          </p:cNvPr>
          <p:cNvSpPr>
            <a:spLocks noGrp="1"/>
          </p:cNvSpPr>
          <p:nvPr>
            <p:ph type="body" sz="quarter" idx="35" hasCustomPrompt="1"/>
          </p:nvPr>
        </p:nvSpPr>
        <p:spPr>
          <a:xfrm flipH="1">
            <a:off x="6095999" y="1138593"/>
            <a:ext cx="6096000" cy="4276014"/>
          </a:xfrm>
          <a:prstGeom prst="round1Rect">
            <a:avLst>
              <a:gd name="adj" fmla="val 17869"/>
            </a:avLst>
          </a:prstGeom>
          <a:solidFill>
            <a:schemeClr val="bg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Titel 6">
            <a:extLst>
              <a:ext uri="{FF2B5EF4-FFF2-40B4-BE49-F238E27FC236}">
                <a16:creationId xmlns:a16="http://schemas.microsoft.com/office/drawing/2014/main" id="{B4C46909-FBF7-0E51-8248-EA1BDEF2DBF5}"/>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sp>
        <p:nvSpPr>
          <p:cNvPr id="40" name="Tijdelijke aanduiding voor tekst 39">
            <a:extLst>
              <a:ext uri="{FF2B5EF4-FFF2-40B4-BE49-F238E27FC236}">
                <a16:creationId xmlns:a16="http://schemas.microsoft.com/office/drawing/2014/main" id="{24E58F11-E18B-92E0-128B-06C4918C4658}"/>
              </a:ext>
            </a:extLst>
          </p:cNvPr>
          <p:cNvSpPr>
            <a:spLocks noGrp="1"/>
          </p:cNvSpPr>
          <p:nvPr>
            <p:ph type="body" sz="quarter" idx="36" hasCustomPrompt="1"/>
          </p:nvPr>
        </p:nvSpPr>
        <p:spPr>
          <a:xfrm flipH="1">
            <a:off x="8980842" y="3624550"/>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2" name="Tijdelijke aanduiding voor tekst 41">
            <a:extLst>
              <a:ext uri="{FF2B5EF4-FFF2-40B4-BE49-F238E27FC236}">
                <a16:creationId xmlns:a16="http://schemas.microsoft.com/office/drawing/2014/main" id="{54C066FE-6B15-0B05-D17E-46C717A3ECEA}"/>
              </a:ext>
            </a:extLst>
          </p:cNvPr>
          <p:cNvSpPr>
            <a:spLocks noGrp="1"/>
          </p:cNvSpPr>
          <p:nvPr>
            <p:ph type="body" sz="quarter" idx="37" hasCustomPrompt="1"/>
          </p:nvPr>
        </p:nvSpPr>
        <p:spPr>
          <a:xfrm rot="10800000" flipH="1">
            <a:off x="8980843" y="1580913"/>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4" name="Tijdelijke aanduiding voor tekst 43">
            <a:extLst>
              <a:ext uri="{FF2B5EF4-FFF2-40B4-BE49-F238E27FC236}">
                <a16:creationId xmlns:a16="http://schemas.microsoft.com/office/drawing/2014/main" id="{35261E62-55E1-08DC-1723-EE95A1E3BD57}"/>
              </a:ext>
            </a:extLst>
          </p:cNvPr>
          <p:cNvSpPr>
            <a:spLocks noGrp="1"/>
          </p:cNvSpPr>
          <p:nvPr>
            <p:ph type="body" sz="quarter" idx="38" hasCustomPrompt="1"/>
          </p:nvPr>
        </p:nvSpPr>
        <p:spPr>
          <a:xfrm>
            <a:off x="6783385" y="1844505"/>
            <a:ext cx="4721228" cy="1648503"/>
          </a:xfrm>
        </p:spPr>
        <p:txBody>
          <a:bodyPr tIns="90000" anchor="ctr"/>
          <a:lstStyle>
            <a:lvl1pPr marL="0" indent="0" algn="ctr">
              <a:spcBef>
                <a:spcPts val="0"/>
              </a:spcBef>
              <a:spcAft>
                <a:spcPts val="0"/>
              </a:spcAft>
              <a:buNone/>
              <a:defRPr sz="2600" b="1" i="1">
                <a:ln w="3175">
                  <a:noFill/>
                  <a:miter lim="800000"/>
                </a:ln>
                <a:solidFill>
                  <a:schemeClr val="tx2"/>
                </a:solidFill>
                <a:latin typeface="+mj-lt"/>
              </a:defRPr>
            </a:lvl1pPr>
            <a:lvl2pPr algn="ctr">
              <a:defRPr/>
            </a:lvl2pPr>
            <a:lvl3pPr algn="ctr">
              <a:defRPr/>
            </a:lvl3pPr>
            <a:lvl4pPr algn="ctr">
              <a:defRPr/>
            </a:lvl4pPr>
            <a:lvl5pPr algn="ctr">
              <a:defRPr/>
            </a:lvl5pPr>
          </a:lstStyle>
          <a:p>
            <a:pPr lvl="0"/>
            <a:r>
              <a:rPr lang="nl-NL"/>
              <a:t>Plaats hier je </a:t>
            </a:r>
            <a:br>
              <a:rPr lang="nl-NL"/>
            </a:br>
            <a:r>
              <a:rPr lang="nl-NL"/>
              <a:t>quote, samenvatting</a:t>
            </a:r>
            <a:br>
              <a:rPr lang="nl-NL"/>
            </a:br>
            <a:r>
              <a:rPr lang="nl-NL"/>
              <a:t> of overige tekst</a:t>
            </a:r>
          </a:p>
        </p:txBody>
      </p:sp>
      <p:grpSp>
        <p:nvGrpSpPr>
          <p:cNvPr id="45" name="INSTRUCTIE">
            <a:extLst>
              <a:ext uri="{FF2B5EF4-FFF2-40B4-BE49-F238E27FC236}">
                <a16:creationId xmlns:a16="http://schemas.microsoft.com/office/drawing/2014/main" id="{FDFDB392-941D-FC66-E528-B3CF64912E89}"/>
              </a:ext>
            </a:extLst>
          </p:cNvPr>
          <p:cNvGrpSpPr/>
          <p:nvPr userDrawn="1"/>
        </p:nvGrpSpPr>
        <p:grpSpPr>
          <a:xfrm>
            <a:off x="12274716" y="-1461517"/>
            <a:ext cx="3695970" cy="1277747"/>
            <a:chOff x="-3889316" y="-1461517"/>
            <a:chExt cx="3695970" cy="1277747"/>
          </a:xfrm>
        </p:grpSpPr>
        <p:sp>
          <p:nvSpPr>
            <p:cNvPr id="46" name="Rechthoek 45">
              <a:extLst>
                <a:ext uri="{FF2B5EF4-FFF2-40B4-BE49-F238E27FC236}">
                  <a16:creationId xmlns:a16="http://schemas.microsoft.com/office/drawing/2014/main" id="{15834CD3-C594-713F-C45C-7C63E357B11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47" name="Rechthoek 46">
              <a:extLst>
                <a:ext uri="{FF2B5EF4-FFF2-40B4-BE49-F238E27FC236}">
                  <a16:creationId xmlns:a16="http://schemas.microsoft.com/office/drawing/2014/main" id="{22489AB3-E267-B836-CF2C-1E49EDC6A1A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48" name="Gelijkbenige driehoek 47">
              <a:extLst>
                <a:ext uri="{FF2B5EF4-FFF2-40B4-BE49-F238E27FC236}">
                  <a16:creationId xmlns:a16="http://schemas.microsoft.com/office/drawing/2014/main" id="{A2D1D44D-93A3-F623-5664-2F9FD393AB21}"/>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49" name="Groep 48">
            <a:extLst>
              <a:ext uri="{FF2B5EF4-FFF2-40B4-BE49-F238E27FC236}">
                <a16:creationId xmlns:a16="http://schemas.microsoft.com/office/drawing/2014/main" id="{F997F738-8E28-96CA-B2CA-FF270B1127E2}"/>
              </a:ext>
            </a:extLst>
          </p:cNvPr>
          <p:cNvGrpSpPr/>
          <p:nvPr userDrawn="1"/>
        </p:nvGrpSpPr>
        <p:grpSpPr>
          <a:xfrm>
            <a:off x="12377595" y="0"/>
            <a:ext cx="3693386" cy="4183640"/>
            <a:chOff x="12377595" y="0"/>
            <a:chExt cx="3693386" cy="4183640"/>
          </a:xfrm>
        </p:grpSpPr>
        <p:sp>
          <p:nvSpPr>
            <p:cNvPr id="50" name="Rechthoek 49">
              <a:extLst>
                <a:ext uri="{FF2B5EF4-FFF2-40B4-BE49-F238E27FC236}">
                  <a16:creationId xmlns:a16="http://schemas.microsoft.com/office/drawing/2014/main" id="{535198BF-BF57-E036-66E4-EBC428F712A9}"/>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1" name="Rechthoek 50">
              <a:extLst>
                <a:ext uri="{FF2B5EF4-FFF2-40B4-BE49-F238E27FC236}">
                  <a16:creationId xmlns:a16="http://schemas.microsoft.com/office/drawing/2014/main" id="{1C2597B5-8067-93A4-A8B8-80B43837828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2" name="Ovaal 51">
              <a:extLst>
                <a:ext uri="{FF2B5EF4-FFF2-40B4-BE49-F238E27FC236}">
                  <a16:creationId xmlns:a16="http://schemas.microsoft.com/office/drawing/2014/main" id="{22F21975-7224-C6A3-DB72-9F4A38E4BD07}"/>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3" name="Rechthoek 52">
              <a:extLst>
                <a:ext uri="{FF2B5EF4-FFF2-40B4-BE49-F238E27FC236}">
                  <a16:creationId xmlns:a16="http://schemas.microsoft.com/office/drawing/2014/main" id="{E8997C09-EE10-1400-55FA-B923B78400FA}"/>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Ovaal 53">
              <a:extLst>
                <a:ext uri="{FF2B5EF4-FFF2-40B4-BE49-F238E27FC236}">
                  <a16:creationId xmlns:a16="http://schemas.microsoft.com/office/drawing/2014/main" id="{6628A2E8-35A4-6C2A-82E5-B440CF2E3BD4}"/>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55" name="Rechthoek 54">
              <a:extLst>
                <a:ext uri="{FF2B5EF4-FFF2-40B4-BE49-F238E27FC236}">
                  <a16:creationId xmlns:a16="http://schemas.microsoft.com/office/drawing/2014/main" id="{95F7BCBF-23E8-4C3E-2379-F5E17DA67BD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56" name="Groep 55">
              <a:extLst>
                <a:ext uri="{FF2B5EF4-FFF2-40B4-BE49-F238E27FC236}">
                  <a16:creationId xmlns:a16="http://schemas.microsoft.com/office/drawing/2014/main" id="{842226BF-7DF4-1F43-F04F-00A915695F3A}"/>
                </a:ext>
              </a:extLst>
            </p:cNvPr>
            <p:cNvGrpSpPr/>
            <p:nvPr userDrawn="1"/>
          </p:nvGrpSpPr>
          <p:grpSpPr>
            <a:xfrm>
              <a:off x="12755738" y="2565392"/>
              <a:ext cx="622283" cy="612919"/>
              <a:chOff x="12617641" y="3403239"/>
              <a:chExt cx="752963" cy="741634"/>
            </a:xfrm>
          </p:grpSpPr>
          <p:grpSp>
            <p:nvGrpSpPr>
              <p:cNvPr id="75" name="Groep 74">
                <a:extLst>
                  <a:ext uri="{FF2B5EF4-FFF2-40B4-BE49-F238E27FC236}">
                    <a16:creationId xmlns:a16="http://schemas.microsoft.com/office/drawing/2014/main" id="{6731690E-35A3-5DED-1B5C-DE4996291192}"/>
                  </a:ext>
                </a:extLst>
              </p:cNvPr>
              <p:cNvGrpSpPr/>
              <p:nvPr userDrawn="1"/>
            </p:nvGrpSpPr>
            <p:grpSpPr>
              <a:xfrm>
                <a:off x="12771550" y="3403239"/>
                <a:ext cx="467156" cy="448491"/>
                <a:chOff x="12782177" y="3403239"/>
                <a:chExt cx="467156" cy="448491"/>
              </a:xfrm>
            </p:grpSpPr>
            <p:grpSp>
              <p:nvGrpSpPr>
                <p:cNvPr id="78" name="Groep 77">
                  <a:extLst>
                    <a:ext uri="{FF2B5EF4-FFF2-40B4-BE49-F238E27FC236}">
                      <a16:creationId xmlns:a16="http://schemas.microsoft.com/office/drawing/2014/main" id="{81C9EFE9-9A9E-6E69-2AE7-164A8CE07D2A}"/>
                    </a:ext>
                  </a:extLst>
                </p:cNvPr>
                <p:cNvGrpSpPr/>
                <p:nvPr userDrawn="1"/>
              </p:nvGrpSpPr>
              <p:grpSpPr>
                <a:xfrm>
                  <a:off x="12782177" y="3403239"/>
                  <a:ext cx="412972" cy="396132"/>
                  <a:chOff x="13554906" y="3320109"/>
                  <a:chExt cx="443912" cy="425811"/>
                </a:xfrm>
              </p:grpSpPr>
              <p:grpSp>
                <p:nvGrpSpPr>
                  <p:cNvPr id="85" name="Groep 84">
                    <a:extLst>
                      <a:ext uri="{FF2B5EF4-FFF2-40B4-BE49-F238E27FC236}">
                        <a16:creationId xmlns:a16="http://schemas.microsoft.com/office/drawing/2014/main" id="{ECA28AEE-7919-F97B-A790-DC30C1C1F2EF}"/>
                      </a:ext>
                    </a:extLst>
                  </p:cNvPr>
                  <p:cNvGrpSpPr/>
                  <p:nvPr userDrawn="1"/>
                </p:nvGrpSpPr>
                <p:grpSpPr>
                  <a:xfrm>
                    <a:off x="13554906" y="3320109"/>
                    <a:ext cx="443912" cy="425811"/>
                    <a:chOff x="12909684" y="1276143"/>
                    <a:chExt cx="443912" cy="425811"/>
                  </a:xfrm>
                </p:grpSpPr>
                <p:sp>
                  <p:nvSpPr>
                    <p:cNvPr id="88" name="Rechthoek 87">
                      <a:extLst>
                        <a:ext uri="{FF2B5EF4-FFF2-40B4-BE49-F238E27FC236}">
                          <a16:creationId xmlns:a16="http://schemas.microsoft.com/office/drawing/2014/main" id="{8A81BD3D-A3D8-58C2-3638-4228CD46DDD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D47A798C-3AB3-4482-725D-7921EEB722B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A74E3F69-CB3D-3BF2-D31F-8C27C2301B8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86" name="Afbeelding 85">
                    <a:extLst>
                      <a:ext uri="{FF2B5EF4-FFF2-40B4-BE49-F238E27FC236}">
                        <a16:creationId xmlns:a16="http://schemas.microsoft.com/office/drawing/2014/main" id="{40C563AC-BBEA-E285-15E0-48CEA47F8FBD}"/>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87" name="Afbeelding 86">
                    <a:extLst>
                      <a:ext uri="{FF2B5EF4-FFF2-40B4-BE49-F238E27FC236}">
                        <a16:creationId xmlns:a16="http://schemas.microsoft.com/office/drawing/2014/main" id="{E692369E-3A06-3912-7AAF-3BB7DEB203DD}"/>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79" name="Groep 78">
                  <a:extLst>
                    <a:ext uri="{FF2B5EF4-FFF2-40B4-BE49-F238E27FC236}">
                      <a16:creationId xmlns:a16="http://schemas.microsoft.com/office/drawing/2014/main" id="{91E783B7-3C08-BC14-E7DD-EEE2EFA68AD8}"/>
                    </a:ext>
                  </a:extLst>
                </p:cNvPr>
                <p:cNvGrpSpPr/>
                <p:nvPr userDrawn="1"/>
              </p:nvGrpSpPr>
              <p:grpSpPr>
                <a:xfrm>
                  <a:off x="13103513" y="3705268"/>
                  <a:ext cx="145820" cy="146462"/>
                  <a:chOff x="13096169" y="3602278"/>
                  <a:chExt cx="145820" cy="146462"/>
                </a:xfrm>
              </p:grpSpPr>
              <p:sp>
                <p:nvSpPr>
                  <p:cNvPr id="83" name="Rechthoek 82">
                    <a:extLst>
                      <a:ext uri="{FF2B5EF4-FFF2-40B4-BE49-F238E27FC236}">
                        <a16:creationId xmlns:a16="http://schemas.microsoft.com/office/drawing/2014/main" id="{BF5E2C6D-8E17-B769-2304-340EA8D3208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AAA7FBD3-C6DA-FDD7-ED33-CE720493D76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0" name="Groep 79">
                  <a:extLst>
                    <a:ext uri="{FF2B5EF4-FFF2-40B4-BE49-F238E27FC236}">
                      <a16:creationId xmlns:a16="http://schemas.microsoft.com/office/drawing/2014/main" id="{FD7F6ACF-C1E3-20B5-BF0B-05B4020D6611}"/>
                    </a:ext>
                  </a:extLst>
                </p:cNvPr>
                <p:cNvGrpSpPr/>
                <p:nvPr userDrawn="1"/>
              </p:nvGrpSpPr>
              <p:grpSpPr>
                <a:xfrm rot="10800000">
                  <a:off x="13061402" y="3665637"/>
                  <a:ext cx="145820" cy="146462"/>
                  <a:chOff x="13096169" y="3602278"/>
                  <a:chExt cx="145820" cy="146462"/>
                </a:xfrm>
              </p:grpSpPr>
              <p:sp>
                <p:nvSpPr>
                  <p:cNvPr id="81" name="Rechthoek 80">
                    <a:extLst>
                      <a:ext uri="{FF2B5EF4-FFF2-40B4-BE49-F238E27FC236}">
                        <a16:creationId xmlns:a16="http://schemas.microsoft.com/office/drawing/2014/main" id="{34BB8E26-6E2B-BEBE-99DB-ADB719AA0A4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89B654C4-3E7B-5FC3-C36D-0EE6103893E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76" name="Rechthoek 75">
                <a:extLst>
                  <a:ext uri="{FF2B5EF4-FFF2-40B4-BE49-F238E27FC236}">
                    <a16:creationId xmlns:a16="http://schemas.microsoft.com/office/drawing/2014/main" id="{578F1C12-9621-2B58-760B-28009827AE0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77" name="Gelijkbenige driehoek 76">
                <a:extLst>
                  <a:ext uri="{FF2B5EF4-FFF2-40B4-BE49-F238E27FC236}">
                    <a16:creationId xmlns:a16="http://schemas.microsoft.com/office/drawing/2014/main" id="{CF4D8307-D09B-3C26-383E-F3640463756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C418CF47-064C-C558-6D32-DC7F53D9CB92}"/>
                </a:ext>
              </a:extLst>
            </p:cNvPr>
            <p:cNvGrpSpPr/>
            <p:nvPr userDrawn="1"/>
          </p:nvGrpSpPr>
          <p:grpSpPr>
            <a:xfrm>
              <a:off x="12849211" y="712225"/>
              <a:ext cx="1558053" cy="563933"/>
              <a:chOff x="-3314821" y="2981448"/>
              <a:chExt cx="1558053" cy="563933"/>
            </a:xfrm>
          </p:grpSpPr>
          <p:sp>
            <p:nvSpPr>
              <p:cNvPr id="61" name="Rechthoek 60">
                <a:extLst>
                  <a:ext uri="{FF2B5EF4-FFF2-40B4-BE49-F238E27FC236}">
                    <a16:creationId xmlns:a16="http://schemas.microsoft.com/office/drawing/2014/main" id="{C15D72F6-BE38-CAE7-7869-AC467DD62EBB}"/>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E81D8DF5-9827-305C-E3CC-079983FCC98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3" name="Tekstvak 62">
                <a:extLst>
                  <a:ext uri="{FF2B5EF4-FFF2-40B4-BE49-F238E27FC236}">
                    <a16:creationId xmlns:a16="http://schemas.microsoft.com/office/drawing/2014/main" id="{5CDCDDE4-6FAA-3D8D-C155-3C171B0CEEB0}"/>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64" name="Tekstvak 63">
                <a:extLst>
                  <a:ext uri="{FF2B5EF4-FFF2-40B4-BE49-F238E27FC236}">
                    <a16:creationId xmlns:a16="http://schemas.microsoft.com/office/drawing/2014/main" id="{50B0B532-5495-B268-CAE7-07E337AD5331}"/>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65" name="Vrije vorm: vorm 64">
                <a:extLst>
                  <a:ext uri="{FF2B5EF4-FFF2-40B4-BE49-F238E27FC236}">
                    <a16:creationId xmlns:a16="http://schemas.microsoft.com/office/drawing/2014/main" id="{EA731593-C7C3-31A4-348B-7556551BE2A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6" name="Gelijkbenige driehoek 65">
                <a:extLst>
                  <a:ext uri="{FF2B5EF4-FFF2-40B4-BE49-F238E27FC236}">
                    <a16:creationId xmlns:a16="http://schemas.microsoft.com/office/drawing/2014/main" id="{F870DEE0-9AB7-D376-C5AD-08EEEE81621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30A8E284-E8DD-D11C-E081-36F18EDDBF11}"/>
                  </a:ext>
                </a:extLst>
              </p:cNvPr>
              <p:cNvGrpSpPr/>
              <p:nvPr userDrawn="1"/>
            </p:nvGrpSpPr>
            <p:grpSpPr>
              <a:xfrm>
                <a:off x="-3257052" y="3032066"/>
                <a:ext cx="182309" cy="163794"/>
                <a:chOff x="12832541" y="3162395"/>
                <a:chExt cx="219532" cy="197236"/>
              </a:xfrm>
            </p:grpSpPr>
            <p:sp>
              <p:nvSpPr>
                <p:cNvPr id="72" name="Rechthoek 71">
                  <a:extLst>
                    <a:ext uri="{FF2B5EF4-FFF2-40B4-BE49-F238E27FC236}">
                      <a16:creationId xmlns:a16="http://schemas.microsoft.com/office/drawing/2014/main" id="{5F06B295-0231-D887-25C4-93D3F3B79F76}"/>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A00527D3-EB2D-148C-5902-F4A365462D3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925124B-AA2B-7602-849F-0ECA28A48AF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68" name="Groep 67">
                <a:extLst>
                  <a:ext uri="{FF2B5EF4-FFF2-40B4-BE49-F238E27FC236}">
                    <a16:creationId xmlns:a16="http://schemas.microsoft.com/office/drawing/2014/main" id="{44B810D4-F8B5-4ADF-04C1-A185E0414B9F}"/>
                  </a:ext>
                </a:extLst>
              </p:cNvPr>
              <p:cNvGrpSpPr/>
              <p:nvPr userDrawn="1"/>
            </p:nvGrpSpPr>
            <p:grpSpPr>
              <a:xfrm>
                <a:off x="-3257053" y="3276580"/>
                <a:ext cx="182309" cy="163794"/>
                <a:chOff x="12832541" y="3162395"/>
                <a:chExt cx="219532" cy="197236"/>
              </a:xfrm>
            </p:grpSpPr>
            <p:sp>
              <p:nvSpPr>
                <p:cNvPr id="69" name="Rechthoek 68">
                  <a:extLst>
                    <a:ext uri="{FF2B5EF4-FFF2-40B4-BE49-F238E27FC236}">
                      <a16:creationId xmlns:a16="http://schemas.microsoft.com/office/drawing/2014/main" id="{7F4EA7D9-BE62-DE34-8334-B3AEAA45697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13C710AE-39B4-2AD7-6B11-32DF659947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7B69798F-B3A3-6962-B2D9-8FB04E936DC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58" name="ICOON_info">
              <a:extLst>
                <a:ext uri="{FF2B5EF4-FFF2-40B4-BE49-F238E27FC236}">
                  <a16:creationId xmlns:a16="http://schemas.microsoft.com/office/drawing/2014/main" id="{2D0611A5-8DD2-0836-4510-3C2551411ED1}"/>
                </a:ext>
              </a:extLst>
            </p:cNvPr>
            <p:cNvGrpSpPr/>
            <p:nvPr userDrawn="1"/>
          </p:nvGrpSpPr>
          <p:grpSpPr>
            <a:xfrm>
              <a:off x="15787296" y="3229414"/>
              <a:ext cx="283685" cy="283685"/>
              <a:chOff x="-510741" y="5913713"/>
              <a:chExt cx="267555" cy="267555"/>
            </a:xfrm>
          </p:grpSpPr>
          <p:sp>
            <p:nvSpPr>
              <p:cNvPr id="59" name="Ovaal 58">
                <a:extLst>
                  <a:ext uri="{FF2B5EF4-FFF2-40B4-BE49-F238E27FC236}">
                    <a16:creationId xmlns:a16="http://schemas.microsoft.com/office/drawing/2014/main" id="{26774441-ACF7-7C76-EA4B-972987766D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8526EDAD-10C8-3474-FF5C-4B21E2FDD26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3" name="Tijdelijke aanduiding voor tekst 22">
            <a:extLst>
              <a:ext uri="{FF2B5EF4-FFF2-40B4-BE49-F238E27FC236}">
                <a16:creationId xmlns:a16="http://schemas.microsoft.com/office/drawing/2014/main" id="{2A740635-DEB5-F0D6-FEBC-05AF7C43F2BF}"/>
              </a:ext>
            </a:extLst>
          </p:cNvPr>
          <p:cNvSpPr>
            <a:spLocks noGrp="1"/>
          </p:cNvSpPr>
          <p:nvPr>
            <p:ph type="body" sz="quarter" idx="41" hasCustomPrompt="1"/>
          </p:nvPr>
        </p:nvSpPr>
        <p:spPr>
          <a:xfrm>
            <a:off x="6890743" y="4201160"/>
            <a:ext cx="4180198" cy="1551552"/>
          </a:xfrm>
          <a:blipFill>
            <a:blip r:embed="rId6">
              <a:extLst>
                <a:ext uri="{96DAC541-7B7A-43D3-8B79-37D633B846F1}">
                  <asvg:svgBlip xmlns:asvg="http://schemas.microsoft.com/office/drawing/2016/SVG/main" r:embed="rId7"/>
                </a:ext>
              </a:extLst>
            </a:blip>
            <a:srcRect/>
            <a:stretch>
              <a:fillRect l="109" t="1" r="418" b="-15413"/>
            </a:stretch>
          </a:blipFill>
        </p:spPr>
        <p:txBody>
          <a:bodyPr/>
          <a:lstStyle>
            <a:lvl1pPr marL="0" indent="0">
              <a:buNone/>
              <a:defRPr sz="100"/>
            </a:lvl1pPr>
          </a:lstStyle>
          <a:p>
            <a:pPr lvl="0"/>
            <a:r>
              <a:rPr lang="nl-NL"/>
              <a:t> </a:t>
            </a:r>
          </a:p>
        </p:txBody>
      </p:sp>
      <p:sp>
        <p:nvSpPr>
          <p:cNvPr id="15" name="Tijdelijke aanduiding voor tekst 14">
            <a:extLst>
              <a:ext uri="{FF2B5EF4-FFF2-40B4-BE49-F238E27FC236}">
                <a16:creationId xmlns:a16="http://schemas.microsoft.com/office/drawing/2014/main" id="{7FF42887-501D-E187-94FA-FD5DADBF92E6}"/>
              </a:ext>
            </a:extLst>
          </p:cNvPr>
          <p:cNvSpPr>
            <a:spLocks noGrp="1"/>
          </p:cNvSpPr>
          <p:nvPr>
            <p:ph type="body" sz="quarter" idx="40" hasCustomPrompt="1"/>
          </p:nvPr>
        </p:nvSpPr>
        <p:spPr>
          <a:xfrm flipH="1" flipV="1">
            <a:off x="6095999" y="5414607"/>
            <a:ext cx="6096000" cy="493040"/>
          </a:xfrm>
          <a:prstGeom prst="rect">
            <a:avLst/>
          </a:pr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3" name="Tijdelijke aanduiding voor datum 2">
            <a:extLst>
              <a:ext uri="{FF2B5EF4-FFF2-40B4-BE49-F238E27FC236}">
                <a16:creationId xmlns:a16="http://schemas.microsoft.com/office/drawing/2014/main" id="{2D170A36-07EC-C88A-AB95-1470DF076B3E}"/>
              </a:ext>
            </a:extLst>
          </p:cNvPr>
          <p:cNvSpPr>
            <a:spLocks noGrp="1"/>
          </p:cNvSpPr>
          <p:nvPr>
            <p:ph type="dt" sz="half" idx="53"/>
          </p:nvPr>
        </p:nvSpPr>
        <p:spPr/>
        <p:txBody>
          <a:bodyPr/>
          <a:lstStyle/>
          <a:p>
            <a:fld id="{F555BC0B-A55A-4100-9C63-9276164A4126}" type="datetime4">
              <a:rPr lang="nl-NL" smtClean="0"/>
              <a:t>24 juni 2025</a:t>
            </a:fld>
            <a:endParaRPr lang="nl-NL"/>
          </a:p>
        </p:txBody>
      </p:sp>
      <p:sp>
        <p:nvSpPr>
          <p:cNvPr id="10" name="Tijdelijke aanduiding voor voettekst 9">
            <a:extLst>
              <a:ext uri="{FF2B5EF4-FFF2-40B4-BE49-F238E27FC236}">
                <a16:creationId xmlns:a16="http://schemas.microsoft.com/office/drawing/2014/main" id="{70DD505E-1F38-C377-F792-7DEF49D3269F}"/>
              </a:ext>
            </a:extLst>
          </p:cNvPr>
          <p:cNvSpPr>
            <a:spLocks noGrp="1"/>
          </p:cNvSpPr>
          <p:nvPr>
            <p:ph type="ftr" sz="quarter" idx="54"/>
          </p:nvPr>
        </p:nvSpPr>
        <p:spPr/>
        <p:txBody>
          <a:bodyPr/>
          <a:lstStyle/>
          <a:p>
            <a:r>
              <a:rPr lang="nl-NL"/>
              <a:t>The Rent Company 2022  |  Plaats hier je voettekst</a:t>
            </a:r>
          </a:p>
        </p:txBody>
      </p:sp>
      <p:sp>
        <p:nvSpPr>
          <p:cNvPr id="11" name="Tijdelijke aanduiding voor dianummer 10">
            <a:extLst>
              <a:ext uri="{FF2B5EF4-FFF2-40B4-BE49-F238E27FC236}">
                <a16:creationId xmlns:a16="http://schemas.microsoft.com/office/drawing/2014/main" id="{4465CA25-06C8-9F82-E42C-0EF307453B39}"/>
              </a:ext>
            </a:extLst>
          </p:cNvPr>
          <p:cNvSpPr>
            <a:spLocks noGrp="1"/>
          </p:cNvSpPr>
          <p:nvPr>
            <p:ph type="sldNum" sz="quarter" idx="55"/>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876576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6" presetClass="emph" presetSubtype="0" decel="100000" fill="hold" grpId="1" nodeType="withEffect">
                                  <p:stCondLst>
                                    <p:cond delay="0"/>
                                  </p:stCondLst>
                                  <p:childTnLst>
                                    <p:animScale>
                                      <p:cBhvr>
                                        <p:cTn id="9" dur="5000" fill="hold"/>
                                        <p:tgtEl>
                                          <p:spTgt spid="33"/>
                                        </p:tgtEl>
                                      </p:cBhvr>
                                      <p:by x="105000" y="105000"/>
                                    </p:animScale>
                                  </p:childTnLst>
                                </p:cTn>
                              </p:par>
                              <p:par>
                                <p:cTn id="10" presetID="2" presetClass="entr" presetSubtype="2" decel="100000" fill="hold" grpId="0" nodeType="withEffect">
                                  <p:stCondLst>
                                    <p:cond delay="25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1250" fill="hold"/>
                                        <p:tgtEl>
                                          <p:spTgt spid="29"/>
                                        </p:tgtEl>
                                        <p:attrNameLst>
                                          <p:attrName>ppt_x</p:attrName>
                                        </p:attrNameLst>
                                      </p:cBhvr>
                                      <p:tavLst>
                                        <p:tav tm="0">
                                          <p:val>
                                            <p:strVal val="1+#ppt_w/2"/>
                                          </p:val>
                                        </p:tav>
                                        <p:tav tm="100000">
                                          <p:val>
                                            <p:strVal val="#ppt_x"/>
                                          </p:val>
                                        </p:tav>
                                      </p:tavLst>
                                    </p:anim>
                                    <p:anim calcmode="lin" valueType="num">
                                      <p:cBhvr additive="base">
                                        <p:cTn id="13" dur="1250" fill="hold"/>
                                        <p:tgtEl>
                                          <p:spTgt spid="29"/>
                                        </p:tgtEl>
                                        <p:attrNameLst>
                                          <p:attrName>ppt_y</p:attrName>
                                        </p:attrNameLst>
                                      </p:cBhvr>
                                      <p:tavLst>
                                        <p:tav tm="0">
                                          <p:val>
                                            <p:strVal val="#ppt_y"/>
                                          </p:val>
                                        </p:tav>
                                        <p:tav tm="100000">
                                          <p:val>
                                            <p:strVal val="#ppt_y"/>
                                          </p:val>
                                        </p:tav>
                                      </p:tavLst>
                                    </p:anim>
                                  </p:childTnLst>
                                </p:cTn>
                              </p:par>
                              <p:par>
                                <p:cTn id="14" presetID="10" presetClass="entr" presetSubtype="0" fill="hold" grpId="0"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50"/>
                                        <p:tgtEl>
                                          <p:spTgt spid="42"/>
                                        </p:tgtEl>
                                      </p:cBhvr>
                                    </p:animEffect>
                                  </p:childTnLst>
                                </p:cTn>
                              </p:par>
                              <p:par>
                                <p:cTn id="17" presetID="42" presetClass="path" presetSubtype="0" decel="100000" fill="hold" grpId="1" nodeType="withEffect">
                                  <p:stCondLst>
                                    <p:cond delay="1000"/>
                                  </p:stCondLst>
                                  <p:childTnLst>
                                    <p:animMotion origin="layout" path="M 1.11022E-16 -0.03472 L 1.11022E-16 1.48148E-6 " pathEditMode="relative" rAng="0" ptsTypes="AA">
                                      <p:cBhvr>
                                        <p:cTn id="18" dur="500" fill="hold"/>
                                        <p:tgtEl>
                                          <p:spTgt spid="42"/>
                                        </p:tgtEl>
                                        <p:attrNameLst>
                                          <p:attrName>ppt_x</p:attrName>
                                          <p:attrName>ppt_y</p:attrName>
                                        </p:attrNameLst>
                                      </p:cBhvr>
                                      <p:rCtr x="0" y="1736"/>
                                    </p:animMotion>
                                  </p:childTnLst>
                                </p:cTn>
                              </p:par>
                              <p:par>
                                <p:cTn id="19" presetID="10" presetClass="entr" presetSubtype="0" fill="hold" grpId="0" nodeType="withEffect">
                                  <p:stCondLst>
                                    <p:cond delay="100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250"/>
                                        <p:tgtEl>
                                          <p:spTgt spid="40"/>
                                        </p:tgtEl>
                                      </p:cBhvr>
                                    </p:animEffect>
                                  </p:childTnLst>
                                </p:cTn>
                              </p:par>
                              <p:par>
                                <p:cTn id="22" presetID="42" presetClass="path" presetSubtype="0" decel="100000" fill="hold" grpId="1" nodeType="withEffect">
                                  <p:stCondLst>
                                    <p:cond delay="1000"/>
                                  </p:stCondLst>
                                  <p:childTnLst>
                                    <p:animMotion origin="layout" path="M 1.11022E-16 0.03888 L 1.11022E-16 4.81481E-6 " pathEditMode="relative" rAng="0" ptsTypes="AA">
                                      <p:cBhvr>
                                        <p:cTn id="23" dur="500" fill="hold"/>
                                        <p:tgtEl>
                                          <p:spTgt spid="40"/>
                                        </p:tgtEl>
                                        <p:attrNameLst>
                                          <p:attrName>ppt_x</p:attrName>
                                          <p:attrName>ppt_y</p:attrName>
                                        </p:attrNameLst>
                                      </p:cBhvr>
                                      <p:rCtr x="0" y="-1944"/>
                                    </p:animMotion>
                                  </p:childTnLst>
                                </p:cTn>
                              </p:par>
                              <p:par>
                                <p:cTn id="24" presetID="22" presetClass="entr" presetSubtype="2" fill="hold" grpId="0" nodeType="withEffect">
                                  <p:stCondLst>
                                    <p:cond delay="1250"/>
                                  </p:stCondLst>
                                  <p:iterate type="lt">
                                    <p:tmPct val="5000"/>
                                  </p:iterate>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wipe(right)">
                                      <p:cBhvr>
                                        <p:cTn id="26" dur="500"/>
                                        <p:tgtEl>
                                          <p:spTgt spid="44">
                                            <p:txEl>
                                              <p:pRg st="0" end="0"/>
                                            </p:txEl>
                                          </p:spTgt>
                                        </p:tgtEl>
                                      </p:cBhvr>
                                    </p:animEffect>
                                  </p:childTnLst>
                                </p:cTn>
                              </p:par>
                              <p:par>
                                <p:cTn id="27" presetID="2" presetClass="entr" presetSubtype="2" decel="100000" fill="hold" grpId="0" nodeType="withEffect">
                                  <p:stCondLst>
                                    <p:cond delay="25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1250" fill="hold"/>
                                        <p:tgtEl>
                                          <p:spTgt spid="15"/>
                                        </p:tgtEl>
                                        <p:attrNameLst>
                                          <p:attrName>ppt_x</p:attrName>
                                        </p:attrNameLst>
                                      </p:cBhvr>
                                      <p:tavLst>
                                        <p:tav tm="0">
                                          <p:val>
                                            <p:strVal val="1+#ppt_w/2"/>
                                          </p:val>
                                        </p:tav>
                                        <p:tav tm="100000">
                                          <p:val>
                                            <p:strVal val="#ppt_x"/>
                                          </p:val>
                                        </p:tav>
                                      </p:tavLst>
                                    </p:anim>
                                    <p:anim calcmode="lin" valueType="num">
                                      <p:cBhvr additive="base">
                                        <p:cTn id="30" dur="125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250" fill="hold"/>
                                        <p:tgtEl>
                                          <p:spTgt spid="23"/>
                                        </p:tgtEl>
                                        <p:attrNameLst>
                                          <p:attrName>ppt_x</p:attrName>
                                        </p:attrNameLst>
                                      </p:cBhvr>
                                      <p:tavLst>
                                        <p:tav tm="0">
                                          <p:val>
                                            <p:strVal val="1+#ppt_w/2"/>
                                          </p:val>
                                        </p:tav>
                                        <p:tav tm="100000">
                                          <p:val>
                                            <p:strVal val="#ppt_x"/>
                                          </p:val>
                                        </p:tav>
                                      </p:tavLst>
                                    </p:anim>
                                    <p:anim calcmode="lin" valueType="num">
                                      <p:cBhvr additive="base">
                                        <p:cTn id="34" dur="1250" fill="hold"/>
                                        <p:tgtEl>
                                          <p:spTgt spid="23"/>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2">
                                            <p:bg/>
                                          </p:spTgt>
                                        </p:tgtEl>
                                        <p:attrNameLst>
                                          <p:attrName>style.visibility</p:attrName>
                                        </p:attrNameLst>
                                      </p:cBhvr>
                                      <p:to>
                                        <p:strVal val="visible"/>
                                      </p:to>
                                    </p:set>
                                    <p:animEffect transition="in" filter="fade">
                                      <p:cBhvr>
                                        <p:cTn id="37" dur="1000"/>
                                        <p:tgtEl>
                                          <p:spTgt spid="2">
                                            <p:bg/>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
                                            <p:txEl>
                                              <p:pRg st="0" end="0"/>
                                            </p:txEl>
                                          </p:spTgt>
                                        </p:tgtEl>
                                        <p:attrNameLst>
                                          <p:attrName>style.visibility</p:attrName>
                                        </p:attrNameLst>
                                      </p:cBhvr>
                                      <p:to>
                                        <p:strVal val="visible"/>
                                      </p:to>
                                    </p:set>
                                    <p:animEffect transition="in" filter="fade">
                                      <p:cBhvr>
                                        <p:cTn id="40" dur="1000"/>
                                        <p:tgtEl>
                                          <p:spTgt spid="2">
                                            <p:txEl>
                                              <p:pRg st="0" end="0"/>
                                            </p:txEl>
                                          </p:spTgt>
                                        </p:tgtEl>
                                      </p:cBhvr>
                                    </p:animEffect>
                                  </p:childTnLst>
                                </p:cTn>
                              </p:par>
                              <p:par>
                                <p:cTn id="41" presetID="2" presetClass="entr" presetSubtype="1" decel="100000" fill="hold" grpId="0" nodeType="withEffect">
                                  <p:stCondLst>
                                    <p:cond delay="25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1250" fill="hold"/>
                                        <p:tgtEl>
                                          <p:spTgt spid="9"/>
                                        </p:tgtEl>
                                        <p:attrNameLst>
                                          <p:attrName>ppt_x</p:attrName>
                                        </p:attrNameLst>
                                      </p:cBhvr>
                                      <p:tavLst>
                                        <p:tav tm="0">
                                          <p:val>
                                            <p:strVal val="#ppt_x"/>
                                          </p:val>
                                        </p:tav>
                                        <p:tav tm="100000">
                                          <p:val>
                                            <p:strVal val="#ppt_x"/>
                                          </p:val>
                                        </p:tav>
                                      </p:tavLst>
                                    </p:anim>
                                    <p:anim calcmode="lin" valueType="num">
                                      <p:cBhvr additive="base">
                                        <p:cTn id="44" dur="1250" fill="hold"/>
                                        <p:tgtEl>
                                          <p:spTgt spid="9"/>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25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1250" fill="hold"/>
                                        <p:tgtEl>
                                          <p:spTgt spid="8"/>
                                        </p:tgtEl>
                                        <p:attrNameLst>
                                          <p:attrName>ppt_x</p:attrName>
                                        </p:attrNameLst>
                                      </p:cBhvr>
                                      <p:tavLst>
                                        <p:tav tm="0">
                                          <p:val>
                                            <p:strVal val="#ppt_x"/>
                                          </p:val>
                                        </p:tav>
                                        <p:tav tm="100000">
                                          <p:val>
                                            <p:strVal val="#ppt_x"/>
                                          </p:val>
                                        </p:tav>
                                      </p:tavLst>
                                    </p:anim>
                                    <p:anim calcmode="lin" valueType="num">
                                      <p:cBhvr additive="base">
                                        <p:cTn id="48" dur="125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2" grpId="0" build="p" animBg="1">
        <p:tmplLst>
          <p:tmpl>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Lst>
      </p:bldP>
      <p:bldP spid="8" grpId="0" animBg="1">
        <p:tmplLst>
          <p:tmpl>
            <p:tnLst>
              <p:par>
                <p:cTn presetID="2" presetClass="entr" presetSubtype="1"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250" fill="hold"/>
                        <p:tgtEl>
                          <p:spTgt spid="8"/>
                        </p:tgtEl>
                        <p:attrNameLst>
                          <p:attrName>ppt_x</p:attrName>
                        </p:attrNameLst>
                      </p:cBhvr>
                      <p:tavLst>
                        <p:tav tm="0">
                          <p:val>
                            <p:strVal val="#ppt_x"/>
                          </p:val>
                        </p:tav>
                        <p:tav tm="100000">
                          <p:val>
                            <p:strVal val="#ppt_x"/>
                          </p:val>
                        </p:tav>
                      </p:tavLst>
                    </p:anim>
                    <p:anim calcmode="lin" valueType="num">
                      <p:cBhvr additive="base">
                        <p:cTn dur="1250" fill="hold"/>
                        <p:tgtEl>
                          <p:spTgt spid="8"/>
                        </p:tgtEl>
                        <p:attrNameLst>
                          <p:attrName>ppt_y</p:attrName>
                        </p:attrNameLst>
                      </p:cBhvr>
                      <p:tavLst>
                        <p:tav tm="0">
                          <p:val>
                            <p:strVal val="0-#ppt_h/2"/>
                          </p:val>
                        </p:tav>
                        <p:tav tm="100000">
                          <p:val>
                            <p:strVal val="#ppt_y"/>
                          </p:val>
                        </p:tav>
                      </p:tavLst>
                    </p:anim>
                  </p:childTnLst>
                </p:cTn>
              </p:par>
            </p:tnLst>
          </p:tmpl>
        </p:tmplLst>
      </p:bldP>
      <p:bldP spid="9" grpId="0" animBg="1">
        <p:tmplLst>
          <p:tmpl>
            <p:tnLst>
              <p:par>
                <p:cTn presetID="2" presetClass="entr" presetSubtype="1" decel="100000" fill="hold" nodeType="with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250" fill="hold"/>
                        <p:tgtEl>
                          <p:spTgt spid="9"/>
                        </p:tgtEl>
                        <p:attrNameLst>
                          <p:attrName>ppt_x</p:attrName>
                        </p:attrNameLst>
                      </p:cBhvr>
                      <p:tavLst>
                        <p:tav tm="0">
                          <p:val>
                            <p:strVal val="#ppt_x"/>
                          </p:val>
                        </p:tav>
                        <p:tav tm="100000">
                          <p:val>
                            <p:strVal val="#ppt_x"/>
                          </p:val>
                        </p:tav>
                      </p:tavLst>
                    </p:anim>
                    <p:anim calcmode="lin" valueType="num">
                      <p:cBhvr additive="base">
                        <p:cTn dur="1250" fill="hold"/>
                        <p:tgtEl>
                          <p:spTgt spid="9"/>
                        </p:tgtEl>
                        <p:attrNameLst>
                          <p:attrName>ppt_y</p:attrName>
                        </p:attrNameLst>
                      </p:cBhvr>
                      <p:tavLst>
                        <p:tav tm="0">
                          <p:val>
                            <p:strVal val="0-#ppt_h/2"/>
                          </p:val>
                        </p:tav>
                        <p:tav tm="100000">
                          <p:val>
                            <p:strVal val="#ppt_y"/>
                          </p:val>
                        </p:tav>
                      </p:tavLst>
                    </p:anim>
                  </p:childTnLst>
                </p:cTn>
              </p:par>
            </p:tnLst>
          </p:tmpl>
        </p:tmplLst>
      </p:bldP>
      <p:bldP spid="29" grpId="0" animBg="1">
        <p:tmplLst>
          <p:tmpl>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250" fill="hold"/>
                        <p:tgtEl>
                          <p:spTgt spid="29"/>
                        </p:tgtEl>
                        <p:attrNameLst>
                          <p:attrName>ppt_x</p:attrName>
                        </p:attrNameLst>
                      </p:cBhvr>
                      <p:tavLst>
                        <p:tav tm="0">
                          <p:val>
                            <p:strVal val="1+#ppt_w/2"/>
                          </p:val>
                        </p:tav>
                        <p:tav tm="100000">
                          <p:val>
                            <p:strVal val="#ppt_x"/>
                          </p:val>
                        </p:tav>
                      </p:tavLst>
                    </p:anim>
                    <p:anim calcmode="lin" valueType="num">
                      <p:cBhvr additive="base">
                        <p:cTn dur="1250" fill="hold"/>
                        <p:tgtEl>
                          <p:spTgt spid="29"/>
                        </p:tgtEl>
                        <p:attrNameLst>
                          <p:attrName>ppt_y</p:attrName>
                        </p:attrNameLst>
                      </p:cBhvr>
                      <p:tavLst>
                        <p:tav tm="0">
                          <p:val>
                            <p:strVal val="#ppt_y"/>
                          </p:val>
                        </p:tav>
                        <p:tav tm="100000">
                          <p:val>
                            <p:strVal val="#ppt_y"/>
                          </p:val>
                        </p:tav>
                      </p:tavLst>
                    </p:anim>
                  </p:childTnLst>
                </p:cTn>
              </p:par>
            </p:tnLst>
          </p:tmpl>
        </p:tmplLst>
      </p:bldP>
      <p:bldP spid="40" grpId="0" animBg="1">
        <p:tmplLst>
          <p:tmpl>
            <p:tnLst>
              <p:par>
                <p:cTn presetID="10" presetClass="entr" presetSubtype="0" fill="hold" nodeType="withEffect">
                  <p:stCondLst>
                    <p:cond delay="100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childTnLst>
                </p:cTn>
              </p:par>
            </p:tnLst>
          </p:tmpl>
        </p:tmplLst>
      </p:bldP>
      <p:bldP spid="40" grpId="1" animBg="1">
        <p:tmplLst>
          <p:tmpl>
            <p:tnLst>
              <p:par>
                <p:cTn presetID="42" presetClass="path" presetSubtype="0" decel="100000" fill="hold" nodeType="withEffect">
                  <p:stCondLst>
                    <p:cond delay="1000"/>
                  </p:stCondLst>
                  <p:childTnLst>
                    <p:animMotion origin="layout" path="M 1.11022E-16 0.03888 L 1.11022E-16 4.81481E-6 " pathEditMode="relative" rAng="0" ptsTypes="AA">
                      <p:cBhvr>
                        <p:cTn dur="500" fill="hold"/>
                        <p:tgtEl>
                          <p:spTgt spid="40"/>
                        </p:tgtEl>
                        <p:attrNameLst>
                          <p:attrName>ppt_x</p:attrName>
                          <p:attrName>ppt_y</p:attrName>
                        </p:attrNameLst>
                      </p:cBhvr>
                      <p:rCtr x="0" y="-1944"/>
                    </p:animMotion>
                  </p:childTnLst>
                </p:cTn>
              </p:par>
            </p:tnLst>
          </p:tmpl>
        </p:tmplLst>
      </p:bldP>
      <p:bldP spid="42" grpId="0" animBg="1">
        <p:tmplLst>
          <p:tmpl>
            <p:tnLst>
              <p:par>
                <p:cTn presetID="10" presetClass="entr" presetSubtype="0" fill="hold" nodeType="withEffect">
                  <p:stCondLst>
                    <p:cond delay="100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childTnLst>
                </p:cTn>
              </p:par>
            </p:tnLst>
          </p:tmpl>
        </p:tmplLst>
      </p:bldP>
      <p:bldP spid="42" grpId="1" animBg="1">
        <p:tmplLst>
          <p:tmpl>
            <p:tnLst>
              <p:par>
                <p:cTn presetID="42" presetClass="path" presetSubtype="0" decel="100000" fill="hold" nodeType="withEffect">
                  <p:stCondLst>
                    <p:cond delay="1000"/>
                  </p:stCondLst>
                  <p:childTnLst>
                    <p:animMotion origin="layout" path="M 1.11022E-16 -0.03472 L 1.11022E-16 1.48148E-6 " pathEditMode="relative" rAng="0" ptsTypes="AA">
                      <p:cBhvr>
                        <p:cTn dur="500" fill="hold"/>
                        <p:tgtEl>
                          <p:spTgt spid="42"/>
                        </p:tgtEl>
                        <p:attrNameLst>
                          <p:attrName>ppt_x</p:attrName>
                          <p:attrName>ppt_y</p:attrName>
                        </p:attrNameLst>
                      </p:cBhvr>
                      <p:rCtr x="0" y="1736"/>
                    </p:animMotion>
                  </p:childTnLst>
                </p:cTn>
              </p:par>
            </p:tnLst>
          </p:tmpl>
        </p:tmplLst>
      </p:bldP>
      <p:bldP spid="44" grpId="0" build="p">
        <p:tmplLst>
          <p:tmpl lvl="1">
            <p:tnLst>
              <p:par>
                <p:cTn presetID="22" presetClass="entr" presetSubtype="2" fill="hold" nodeType="withEffect">
                  <p:stCondLst>
                    <p:cond delay="1250"/>
                  </p:stCondLst>
                  <p:iterate type="lt">
                    <p:tmPct val="5000"/>
                  </p:iterate>
                  <p:childTnLst>
                    <p:set>
                      <p:cBhvr>
                        <p:cTn dur="1" fill="hold">
                          <p:stCondLst>
                            <p:cond delay="0"/>
                          </p:stCondLst>
                        </p:cTn>
                        <p:tgtEl>
                          <p:spTgt spid="44"/>
                        </p:tgtEl>
                        <p:attrNameLst>
                          <p:attrName>style.visibility</p:attrName>
                        </p:attrNameLst>
                      </p:cBhvr>
                      <p:to>
                        <p:strVal val="visible"/>
                      </p:to>
                    </p:set>
                    <p:animEffect transition="in" filter="wipe(right)">
                      <p:cBhvr>
                        <p:cTn dur="500"/>
                        <p:tgtEl>
                          <p:spTgt spid="44"/>
                        </p:tgtEl>
                      </p:cBhvr>
                    </p:animEffect>
                  </p:childTnLst>
                </p:cTn>
              </p:par>
            </p:tnLst>
          </p:tmpl>
        </p:tmplLst>
      </p:bldP>
      <p:bldP spid="23" grpId="0" animBg="1">
        <p:tmplLst>
          <p:tmpl>
            <p:tnLst>
              <p:par>
                <p:cTn presetID="2" presetClass="entr" presetSubtype="2"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250" fill="hold"/>
                        <p:tgtEl>
                          <p:spTgt spid="23"/>
                        </p:tgtEl>
                        <p:attrNameLst>
                          <p:attrName>ppt_x</p:attrName>
                        </p:attrNameLst>
                      </p:cBhvr>
                      <p:tavLst>
                        <p:tav tm="0">
                          <p:val>
                            <p:strVal val="1+#ppt_w/2"/>
                          </p:val>
                        </p:tav>
                        <p:tav tm="100000">
                          <p:val>
                            <p:strVal val="#ppt_x"/>
                          </p:val>
                        </p:tav>
                      </p:tavLst>
                    </p:anim>
                    <p:anim calcmode="lin" valueType="num">
                      <p:cBhvr additive="base">
                        <p:cTn dur="1250" fill="hold"/>
                        <p:tgtEl>
                          <p:spTgt spid="23"/>
                        </p:tgtEl>
                        <p:attrNameLst>
                          <p:attrName>ppt_y</p:attrName>
                        </p:attrNameLst>
                      </p:cBhvr>
                      <p:tavLst>
                        <p:tav tm="0">
                          <p:val>
                            <p:strVal val="#ppt_y"/>
                          </p:val>
                        </p:tav>
                        <p:tav tm="100000">
                          <p:val>
                            <p:strVal val="#ppt_y"/>
                          </p:val>
                        </p:tav>
                      </p:tavLst>
                    </p:anim>
                  </p:childTnLst>
                </p:cTn>
              </p:par>
            </p:tnLst>
          </p:tmpl>
        </p:tmplLst>
      </p:bldP>
      <p:bldP spid="15" grpId="0" animBg="1">
        <p:tmplLst>
          <p:tmpl>
            <p:tnLst>
              <p:par>
                <p:cTn presetID="2" presetClass="entr" presetSubtype="2"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250" fill="hold"/>
                        <p:tgtEl>
                          <p:spTgt spid="15"/>
                        </p:tgtEl>
                        <p:attrNameLst>
                          <p:attrName>ppt_x</p:attrName>
                        </p:attrNameLst>
                      </p:cBhvr>
                      <p:tavLst>
                        <p:tav tm="0">
                          <p:val>
                            <p:strVal val="1+#ppt_w/2"/>
                          </p:val>
                        </p:tav>
                        <p:tav tm="100000">
                          <p:val>
                            <p:strVal val="#ppt_x"/>
                          </p:val>
                        </p:tav>
                      </p:tavLst>
                    </p:anim>
                    <p:anim calcmode="lin" valueType="num">
                      <p:cBhvr additive="base">
                        <p:cTn dur="125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Alleen titel">
    <p:spTree>
      <p:nvGrpSpPr>
        <p:cNvPr id="1" name=""/>
        <p:cNvGrpSpPr/>
        <p:nvPr/>
      </p:nvGrpSpPr>
      <p:grpSpPr>
        <a:xfrm>
          <a:off x="0" y="0"/>
          <a:ext cx="0" cy="0"/>
          <a:chOff x="0" y="0"/>
          <a:chExt cx="0" cy="0"/>
        </a:xfrm>
      </p:grpSpPr>
      <p:sp>
        <p:nvSpPr>
          <p:cNvPr id="3" name="Rechthoek 2">
            <a:extLst>
              <a:ext uri="{FF2B5EF4-FFF2-40B4-BE49-F238E27FC236}">
                <a16:creationId xmlns:a16="http://schemas.microsoft.com/office/drawing/2014/main" id="{322DB4B0-CA05-4A9D-96E2-450688C4E6FC}"/>
              </a:ext>
            </a:extLst>
          </p:cNvPr>
          <p:cNvSpPr/>
          <p:nvPr userDrawn="1"/>
        </p:nvSpPr>
        <p:spPr>
          <a:xfrm>
            <a:off x="0" y="-425941"/>
            <a:ext cx="961802"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Alleen titel</a:t>
            </a:r>
          </a:p>
        </p:txBody>
      </p:sp>
      <p:sp>
        <p:nvSpPr>
          <p:cNvPr id="7" name="Titel 6">
            <a:extLst>
              <a:ext uri="{FF2B5EF4-FFF2-40B4-BE49-F238E27FC236}">
                <a16:creationId xmlns:a16="http://schemas.microsoft.com/office/drawing/2014/main" id="{964DFEBB-6CA4-15C7-2E72-98C02BD069BE}"/>
              </a:ext>
            </a:extLst>
          </p:cNvPr>
          <p:cNvSpPr>
            <a:spLocks noGrp="1"/>
          </p:cNvSpPr>
          <p:nvPr>
            <p:ph type="title" hasCustomPrompt="1"/>
          </p:nvPr>
        </p:nvSpPr>
        <p:spPr/>
        <p:txBody>
          <a:bodyPr/>
          <a:lstStyle/>
          <a:p>
            <a:r>
              <a:rPr lang="nl-NL" noProof="0"/>
              <a:t>Plaats titel hier</a:t>
            </a:r>
            <a:br>
              <a:rPr lang="nl-NL" noProof="0"/>
            </a:br>
            <a:r>
              <a:rPr lang="nl-NL" noProof="0"/>
              <a:t>(Max. 2 regels)</a:t>
            </a:r>
            <a:endParaRPr lang="nl-NL"/>
          </a:p>
        </p:txBody>
      </p:sp>
      <p:sp>
        <p:nvSpPr>
          <p:cNvPr id="2" name="Tijdelijke aanduiding voor datum 1">
            <a:extLst>
              <a:ext uri="{FF2B5EF4-FFF2-40B4-BE49-F238E27FC236}">
                <a16:creationId xmlns:a16="http://schemas.microsoft.com/office/drawing/2014/main" id="{9E095FAF-99C6-F83F-7E75-453211EFED4C}"/>
              </a:ext>
            </a:extLst>
          </p:cNvPr>
          <p:cNvSpPr>
            <a:spLocks noGrp="1"/>
          </p:cNvSpPr>
          <p:nvPr>
            <p:ph type="dt" sz="half" idx="26"/>
          </p:nvPr>
        </p:nvSpPr>
        <p:spPr/>
        <p:txBody>
          <a:bodyPr/>
          <a:lstStyle/>
          <a:p>
            <a:fld id="{6124078D-85AD-4737-AE8C-233F00C7F603}"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D349950F-823E-D98E-A96B-749438D368AE}"/>
              </a:ext>
            </a:extLst>
          </p:cNvPr>
          <p:cNvSpPr>
            <a:spLocks noGrp="1"/>
          </p:cNvSpPr>
          <p:nvPr>
            <p:ph type="ftr" sz="quarter" idx="27"/>
          </p:nvPr>
        </p:nvSpPr>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04B4E30A-67D9-3D00-F38F-96FCB0494733}"/>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772081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fbeelding">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tel 6">
            <a:extLst>
              <a:ext uri="{FF2B5EF4-FFF2-40B4-BE49-F238E27FC236}">
                <a16:creationId xmlns:a16="http://schemas.microsoft.com/office/drawing/2014/main" id="{7B862FC1-79C3-30B3-3A93-8C076930B97A}"/>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10" name="INSTRUCTIE">
            <a:extLst>
              <a:ext uri="{FF2B5EF4-FFF2-40B4-BE49-F238E27FC236}">
                <a16:creationId xmlns:a16="http://schemas.microsoft.com/office/drawing/2014/main" id="{A852124D-1F02-A076-A8DB-C39583F2D118}"/>
              </a:ext>
            </a:extLst>
          </p:cNvPr>
          <p:cNvGrpSpPr/>
          <p:nvPr userDrawn="1"/>
        </p:nvGrpSpPr>
        <p:grpSpPr>
          <a:xfrm>
            <a:off x="12274716" y="-1461517"/>
            <a:ext cx="3695970" cy="1277747"/>
            <a:chOff x="-3889316" y="-1461517"/>
            <a:chExt cx="3695970" cy="1277747"/>
          </a:xfrm>
        </p:grpSpPr>
        <p:sp>
          <p:nvSpPr>
            <p:cNvPr id="12" name="Rechthoek 11">
              <a:extLst>
                <a:ext uri="{FF2B5EF4-FFF2-40B4-BE49-F238E27FC236}">
                  <a16:creationId xmlns:a16="http://schemas.microsoft.com/office/drawing/2014/main" id="{EBCD4ADF-5DEF-D8AE-2937-72B3E2F7C792}"/>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3" name="Rechthoek 12">
              <a:extLst>
                <a:ext uri="{FF2B5EF4-FFF2-40B4-BE49-F238E27FC236}">
                  <a16:creationId xmlns:a16="http://schemas.microsoft.com/office/drawing/2014/main" id="{952FE661-C670-5666-5C17-4C8208515E70}"/>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4" name="Gelijkbenige driehoek 13">
              <a:extLst>
                <a:ext uri="{FF2B5EF4-FFF2-40B4-BE49-F238E27FC236}">
                  <a16:creationId xmlns:a16="http://schemas.microsoft.com/office/drawing/2014/main" id="{0951C1D7-8287-8329-4DA8-A89EF272F903}"/>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6" name="Groep 15">
            <a:extLst>
              <a:ext uri="{FF2B5EF4-FFF2-40B4-BE49-F238E27FC236}">
                <a16:creationId xmlns:a16="http://schemas.microsoft.com/office/drawing/2014/main" id="{8D723761-F1CC-4492-C784-B74167054034}"/>
              </a:ext>
            </a:extLst>
          </p:cNvPr>
          <p:cNvGrpSpPr/>
          <p:nvPr userDrawn="1"/>
        </p:nvGrpSpPr>
        <p:grpSpPr>
          <a:xfrm>
            <a:off x="12377595" y="0"/>
            <a:ext cx="3693386" cy="4183640"/>
            <a:chOff x="12377595" y="0"/>
            <a:chExt cx="3693386" cy="4183640"/>
          </a:xfrm>
        </p:grpSpPr>
        <p:sp>
          <p:nvSpPr>
            <p:cNvPr id="17" name="Rechthoek 16">
              <a:extLst>
                <a:ext uri="{FF2B5EF4-FFF2-40B4-BE49-F238E27FC236}">
                  <a16:creationId xmlns:a16="http://schemas.microsoft.com/office/drawing/2014/main" id="{9D6D6CA3-7A66-373E-EC67-1017C1A55BEA}"/>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2" name="Rechthoek 21">
              <a:extLst>
                <a:ext uri="{FF2B5EF4-FFF2-40B4-BE49-F238E27FC236}">
                  <a16:creationId xmlns:a16="http://schemas.microsoft.com/office/drawing/2014/main" id="{AB831F77-DFC9-D4BC-1F82-5976236DED7A}"/>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3" name="Ovaal 22">
              <a:extLst>
                <a:ext uri="{FF2B5EF4-FFF2-40B4-BE49-F238E27FC236}">
                  <a16:creationId xmlns:a16="http://schemas.microsoft.com/office/drawing/2014/main" id="{6CC756D1-72A1-39B9-3DCA-7B3C0248C67B}"/>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15946318-3267-0171-489E-38374CF70359}"/>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5" name="Ovaal 24">
              <a:extLst>
                <a:ext uri="{FF2B5EF4-FFF2-40B4-BE49-F238E27FC236}">
                  <a16:creationId xmlns:a16="http://schemas.microsoft.com/office/drawing/2014/main" id="{CBD076D6-E203-B64A-EDB4-5316ED669BCC}"/>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6" name="Rechthoek 25">
              <a:extLst>
                <a:ext uri="{FF2B5EF4-FFF2-40B4-BE49-F238E27FC236}">
                  <a16:creationId xmlns:a16="http://schemas.microsoft.com/office/drawing/2014/main" id="{69079AC6-FA10-0352-379A-31E3374A78B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7" name="Groep 26">
              <a:extLst>
                <a:ext uri="{FF2B5EF4-FFF2-40B4-BE49-F238E27FC236}">
                  <a16:creationId xmlns:a16="http://schemas.microsoft.com/office/drawing/2014/main" id="{274511B0-4B5A-A260-F4D5-ABFAD3215FED}"/>
                </a:ext>
              </a:extLst>
            </p:cNvPr>
            <p:cNvGrpSpPr/>
            <p:nvPr userDrawn="1"/>
          </p:nvGrpSpPr>
          <p:grpSpPr>
            <a:xfrm>
              <a:off x="12755738" y="2565392"/>
              <a:ext cx="622283" cy="612919"/>
              <a:chOff x="12617641" y="3403239"/>
              <a:chExt cx="752963" cy="741634"/>
            </a:xfrm>
          </p:grpSpPr>
          <p:grpSp>
            <p:nvGrpSpPr>
              <p:cNvPr id="46" name="Groep 45">
                <a:extLst>
                  <a:ext uri="{FF2B5EF4-FFF2-40B4-BE49-F238E27FC236}">
                    <a16:creationId xmlns:a16="http://schemas.microsoft.com/office/drawing/2014/main" id="{26B10C2F-F091-6A23-D636-9340467069B7}"/>
                  </a:ext>
                </a:extLst>
              </p:cNvPr>
              <p:cNvGrpSpPr/>
              <p:nvPr userDrawn="1"/>
            </p:nvGrpSpPr>
            <p:grpSpPr>
              <a:xfrm>
                <a:off x="12771550" y="3403239"/>
                <a:ext cx="467156" cy="448491"/>
                <a:chOff x="12782177" y="3403239"/>
                <a:chExt cx="467156" cy="448491"/>
              </a:xfrm>
            </p:grpSpPr>
            <p:grpSp>
              <p:nvGrpSpPr>
                <p:cNvPr id="49" name="Groep 48">
                  <a:extLst>
                    <a:ext uri="{FF2B5EF4-FFF2-40B4-BE49-F238E27FC236}">
                      <a16:creationId xmlns:a16="http://schemas.microsoft.com/office/drawing/2014/main" id="{D7AEC345-D4D3-B01C-6BD6-685DC96BC30E}"/>
                    </a:ext>
                  </a:extLst>
                </p:cNvPr>
                <p:cNvGrpSpPr/>
                <p:nvPr userDrawn="1"/>
              </p:nvGrpSpPr>
              <p:grpSpPr>
                <a:xfrm>
                  <a:off x="12782177" y="3403239"/>
                  <a:ext cx="412972" cy="396132"/>
                  <a:chOff x="13554906" y="3320109"/>
                  <a:chExt cx="443912" cy="425811"/>
                </a:xfrm>
              </p:grpSpPr>
              <p:grpSp>
                <p:nvGrpSpPr>
                  <p:cNvPr id="56" name="Groep 55">
                    <a:extLst>
                      <a:ext uri="{FF2B5EF4-FFF2-40B4-BE49-F238E27FC236}">
                        <a16:creationId xmlns:a16="http://schemas.microsoft.com/office/drawing/2014/main" id="{978069C4-96D7-5044-DE75-D55FD5EE63D9}"/>
                      </a:ext>
                    </a:extLst>
                  </p:cNvPr>
                  <p:cNvGrpSpPr/>
                  <p:nvPr userDrawn="1"/>
                </p:nvGrpSpPr>
                <p:grpSpPr>
                  <a:xfrm>
                    <a:off x="13554906" y="3320109"/>
                    <a:ext cx="443912" cy="425811"/>
                    <a:chOff x="12909684" y="1276143"/>
                    <a:chExt cx="443912" cy="425811"/>
                  </a:xfrm>
                </p:grpSpPr>
                <p:sp>
                  <p:nvSpPr>
                    <p:cNvPr id="59" name="Rechthoek 58">
                      <a:extLst>
                        <a:ext uri="{FF2B5EF4-FFF2-40B4-BE49-F238E27FC236}">
                          <a16:creationId xmlns:a16="http://schemas.microsoft.com/office/drawing/2014/main" id="{6141D49B-9F75-7897-DD2F-0C9292858120}"/>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0" name="Rechthoek 59">
                      <a:extLst>
                        <a:ext uri="{FF2B5EF4-FFF2-40B4-BE49-F238E27FC236}">
                          <a16:creationId xmlns:a16="http://schemas.microsoft.com/office/drawing/2014/main" id="{57597751-A64A-8DB1-C7DE-FC9D1B08E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Ovaal 60">
                      <a:extLst>
                        <a:ext uri="{FF2B5EF4-FFF2-40B4-BE49-F238E27FC236}">
                          <a16:creationId xmlns:a16="http://schemas.microsoft.com/office/drawing/2014/main" id="{5FA58E1B-80FF-5000-2CA0-7DFD5CA21D6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7" name="Afbeelding 56">
                    <a:extLst>
                      <a:ext uri="{FF2B5EF4-FFF2-40B4-BE49-F238E27FC236}">
                        <a16:creationId xmlns:a16="http://schemas.microsoft.com/office/drawing/2014/main" id="{BE90A6A6-108A-EF79-FE85-4F19DB2F227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8" name="Afbeelding 57">
                    <a:extLst>
                      <a:ext uri="{FF2B5EF4-FFF2-40B4-BE49-F238E27FC236}">
                        <a16:creationId xmlns:a16="http://schemas.microsoft.com/office/drawing/2014/main" id="{14B52DA9-F76D-170F-839B-E64FC9BF5591}"/>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0" name="Groep 49">
                  <a:extLst>
                    <a:ext uri="{FF2B5EF4-FFF2-40B4-BE49-F238E27FC236}">
                      <a16:creationId xmlns:a16="http://schemas.microsoft.com/office/drawing/2014/main" id="{E133D42D-6E82-ACD2-8335-DCC02500E25B}"/>
                    </a:ext>
                  </a:extLst>
                </p:cNvPr>
                <p:cNvGrpSpPr/>
                <p:nvPr userDrawn="1"/>
              </p:nvGrpSpPr>
              <p:grpSpPr>
                <a:xfrm>
                  <a:off x="13103513" y="3705268"/>
                  <a:ext cx="145820" cy="146462"/>
                  <a:chOff x="13096169" y="3602278"/>
                  <a:chExt cx="145820" cy="146462"/>
                </a:xfrm>
              </p:grpSpPr>
              <p:sp>
                <p:nvSpPr>
                  <p:cNvPr id="54" name="Rechthoek 53">
                    <a:extLst>
                      <a:ext uri="{FF2B5EF4-FFF2-40B4-BE49-F238E27FC236}">
                        <a16:creationId xmlns:a16="http://schemas.microsoft.com/office/drawing/2014/main" id="{55B11ABE-9B49-EB1B-215A-F8CEA1A181B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8FCAD574-DB20-8EE0-D82F-C1EB467EA21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1493516B-F482-20D0-9605-B848F61698D2}"/>
                    </a:ext>
                  </a:extLst>
                </p:cNvPr>
                <p:cNvGrpSpPr/>
                <p:nvPr userDrawn="1"/>
              </p:nvGrpSpPr>
              <p:grpSpPr>
                <a:xfrm rot="10800000">
                  <a:off x="13061402" y="3665637"/>
                  <a:ext cx="145820" cy="146462"/>
                  <a:chOff x="13096169" y="3602278"/>
                  <a:chExt cx="145820" cy="146462"/>
                </a:xfrm>
              </p:grpSpPr>
              <p:sp>
                <p:nvSpPr>
                  <p:cNvPr id="52" name="Rechthoek 51">
                    <a:extLst>
                      <a:ext uri="{FF2B5EF4-FFF2-40B4-BE49-F238E27FC236}">
                        <a16:creationId xmlns:a16="http://schemas.microsoft.com/office/drawing/2014/main" id="{3475BE2E-6596-1C76-3DB3-CA25372FD47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6193FDA1-37C9-1659-AB4B-0017BCF56F7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7" name="Rechthoek 46">
                <a:extLst>
                  <a:ext uri="{FF2B5EF4-FFF2-40B4-BE49-F238E27FC236}">
                    <a16:creationId xmlns:a16="http://schemas.microsoft.com/office/drawing/2014/main" id="{8CACAB97-BF8E-63FF-ABC3-6E539115912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8" name="Gelijkbenige driehoek 47">
                <a:extLst>
                  <a:ext uri="{FF2B5EF4-FFF2-40B4-BE49-F238E27FC236}">
                    <a16:creationId xmlns:a16="http://schemas.microsoft.com/office/drawing/2014/main" id="{2BE26C1C-68CA-1BAF-B665-463246E8B29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828BEA6-D657-A6E5-2B4A-807530AA6244}"/>
                </a:ext>
              </a:extLst>
            </p:cNvPr>
            <p:cNvGrpSpPr/>
            <p:nvPr userDrawn="1"/>
          </p:nvGrpSpPr>
          <p:grpSpPr>
            <a:xfrm>
              <a:off x="12849211" y="712225"/>
              <a:ext cx="1558053" cy="563933"/>
              <a:chOff x="-3314821" y="2981448"/>
              <a:chExt cx="1558053" cy="563933"/>
            </a:xfrm>
          </p:grpSpPr>
          <p:sp>
            <p:nvSpPr>
              <p:cNvPr id="32" name="Rechthoek 31">
                <a:extLst>
                  <a:ext uri="{FF2B5EF4-FFF2-40B4-BE49-F238E27FC236}">
                    <a16:creationId xmlns:a16="http://schemas.microsoft.com/office/drawing/2014/main" id="{F841D425-1433-988F-499A-F00D483EC9A1}"/>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EEF26C88-FEC5-A917-D6E9-217E32303C95}"/>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4" name="Tekstvak 33">
                <a:extLst>
                  <a:ext uri="{FF2B5EF4-FFF2-40B4-BE49-F238E27FC236}">
                    <a16:creationId xmlns:a16="http://schemas.microsoft.com/office/drawing/2014/main" id="{16631E50-E640-DAFB-3DD2-D15608FB249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5" name="Tekstvak 34">
                <a:extLst>
                  <a:ext uri="{FF2B5EF4-FFF2-40B4-BE49-F238E27FC236}">
                    <a16:creationId xmlns:a16="http://schemas.microsoft.com/office/drawing/2014/main" id="{09CC9802-8026-992E-97D1-8C55E8398297}"/>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6" name="Vrije vorm: vorm 35">
                <a:extLst>
                  <a:ext uri="{FF2B5EF4-FFF2-40B4-BE49-F238E27FC236}">
                    <a16:creationId xmlns:a16="http://schemas.microsoft.com/office/drawing/2014/main" id="{FDD68D78-2AA2-8ACA-C73E-B0BD512B5D4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7" name="Gelijkbenige driehoek 36">
                <a:extLst>
                  <a:ext uri="{FF2B5EF4-FFF2-40B4-BE49-F238E27FC236}">
                    <a16:creationId xmlns:a16="http://schemas.microsoft.com/office/drawing/2014/main" id="{5BCB4C5B-0B62-6EF9-FA7F-2229EED13E3D}"/>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7D199E92-9671-EB3C-49F1-9D82739DDA23}"/>
                  </a:ext>
                </a:extLst>
              </p:cNvPr>
              <p:cNvGrpSpPr/>
              <p:nvPr userDrawn="1"/>
            </p:nvGrpSpPr>
            <p:grpSpPr>
              <a:xfrm>
                <a:off x="-3257052" y="3032066"/>
                <a:ext cx="182309" cy="163794"/>
                <a:chOff x="12832541" y="3162395"/>
                <a:chExt cx="219532" cy="197236"/>
              </a:xfrm>
            </p:grpSpPr>
            <p:sp>
              <p:nvSpPr>
                <p:cNvPr id="43" name="Rechthoek 42">
                  <a:extLst>
                    <a:ext uri="{FF2B5EF4-FFF2-40B4-BE49-F238E27FC236}">
                      <a16:creationId xmlns:a16="http://schemas.microsoft.com/office/drawing/2014/main" id="{3C10B2EE-32D0-11F3-1F0D-9275358B6615}"/>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4" name="Rechthoek 43">
                  <a:extLst>
                    <a:ext uri="{FF2B5EF4-FFF2-40B4-BE49-F238E27FC236}">
                      <a16:creationId xmlns:a16="http://schemas.microsoft.com/office/drawing/2014/main" id="{AAB8B2F6-400B-BD25-5F4A-64E25BA6BFF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9948399D-9ABC-6CF2-B8F9-79C2362D5B7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2ABBB788-8492-290A-AC46-BC3FF9C29E5B}"/>
                  </a:ext>
                </a:extLst>
              </p:cNvPr>
              <p:cNvGrpSpPr/>
              <p:nvPr userDrawn="1"/>
            </p:nvGrpSpPr>
            <p:grpSpPr>
              <a:xfrm>
                <a:off x="-3257053" y="3276580"/>
                <a:ext cx="182309" cy="163794"/>
                <a:chOff x="12832541" y="3162395"/>
                <a:chExt cx="219532" cy="197236"/>
              </a:xfrm>
            </p:grpSpPr>
            <p:sp>
              <p:nvSpPr>
                <p:cNvPr id="40" name="Rechthoek 39">
                  <a:extLst>
                    <a:ext uri="{FF2B5EF4-FFF2-40B4-BE49-F238E27FC236}">
                      <a16:creationId xmlns:a16="http://schemas.microsoft.com/office/drawing/2014/main" id="{A49DDD3A-7BF4-F33A-97B7-19F3E1E7914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D0988638-41BE-2976-8D9E-95AA1FC043A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6FC4A45E-9B85-0711-7143-D7E54C91B17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29" name="ICOON_info">
              <a:extLst>
                <a:ext uri="{FF2B5EF4-FFF2-40B4-BE49-F238E27FC236}">
                  <a16:creationId xmlns:a16="http://schemas.microsoft.com/office/drawing/2014/main" id="{7AA0C194-A9F0-9F87-5A6D-A333D0A3574B}"/>
                </a:ext>
              </a:extLst>
            </p:cNvPr>
            <p:cNvGrpSpPr/>
            <p:nvPr userDrawn="1"/>
          </p:nvGrpSpPr>
          <p:grpSpPr>
            <a:xfrm>
              <a:off x="15787296" y="3229414"/>
              <a:ext cx="283685" cy="283685"/>
              <a:chOff x="-510741" y="5913713"/>
              <a:chExt cx="267555" cy="267555"/>
            </a:xfrm>
          </p:grpSpPr>
          <p:sp>
            <p:nvSpPr>
              <p:cNvPr id="30" name="Ovaal 29">
                <a:extLst>
                  <a:ext uri="{FF2B5EF4-FFF2-40B4-BE49-F238E27FC236}">
                    <a16:creationId xmlns:a16="http://schemas.microsoft.com/office/drawing/2014/main" id="{E9251608-DB05-7B81-CEA9-585105DACAF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BD6C44EF-A967-D5B0-0DF8-31200AD97C4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87DB36B4-669C-63D0-2438-34B456260234}"/>
              </a:ext>
            </a:extLst>
          </p:cNvPr>
          <p:cNvSpPr>
            <a:spLocks noGrp="1"/>
          </p:cNvSpPr>
          <p:nvPr>
            <p:ph type="dt" sz="half" idx="30"/>
          </p:nvPr>
        </p:nvSpPr>
        <p:spPr/>
        <p:txBody>
          <a:bodyPr/>
          <a:lstStyle/>
          <a:p>
            <a:fld id="{407D8BCE-4E77-41A3-A6EB-F520CA103DEC}" type="datetime4">
              <a:rPr lang="nl-NL" smtClean="0"/>
              <a:t>24 juni 2025</a:t>
            </a:fld>
            <a:endParaRPr lang="nl-NL"/>
          </a:p>
        </p:txBody>
      </p:sp>
      <p:sp>
        <p:nvSpPr>
          <p:cNvPr id="3" name="Tijdelijke aanduiding voor voettekst 2">
            <a:extLst>
              <a:ext uri="{FF2B5EF4-FFF2-40B4-BE49-F238E27FC236}">
                <a16:creationId xmlns:a16="http://schemas.microsoft.com/office/drawing/2014/main" id="{6DA0FF7D-B23F-5912-2FAE-F40B2E5629B4}"/>
              </a:ext>
            </a:extLst>
          </p:cNvPr>
          <p:cNvSpPr>
            <a:spLocks noGrp="1"/>
          </p:cNvSpPr>
          <p:nvPr>
            <p:ph type="ftr" sz="quarter" idx="31"/>
          </p:nvPr>
        </p:nvSpPr>
        <p:spPr/>
        <p:txBody>
          <a:bodyPr/>
          <a:lstStyle/>
          <a:p>
            <a:r>
              <a:rPr lang="nl-NL"/>
              <a:t>The Rent Company 2022  |  Plaats hier je voettekst</a:t>
            </a:r>
          </a:p>
        </p:txBody>
      </p:sp>
      <p:sp>
        <p:nvSpPr>
          <p:cNvPr id="7" name="Tijdelijke aanduiding voor dianummer 6">
            <a:extLst>
              <a:ext uri="{FF2B5EF4-FFF2-40B4-BE49-F238E27FC236}">
                <a16:creationId xmlns:a16="http://schemas.microsoft.com/office/drawing/2014/main" id="{DF43F314-401F-864A-4C85-AEFF03F79CDE}"/>
              </a:ext>
            </a:extLst>
          </p:cNvPr>
          <p:cNvSpPr>
            <a:spLocks noGrp="1"/>
          </p:cNvSpPr>
          <p:nvPr>
            <p:ph type="sldNum" sz="quarter" idx="32"/>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251195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Afslui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a:off x="3040800" y="-2"/>
            <a:ext cx="9151200"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87844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07200" y="584199"/>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accent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4" name="Tijdelijke aanduiding voor tekst 13">
            <a:extLst>
              <a:ext uri="{FF2B5EF4-FFF2-40B4-BE49-F238E27FC236}">
                <a16:creationId xmlns:a16="http://schemas.microsoft.com/office/drawing/2014/main" id="{341BED80-AB04-64BD-C0C3-28B9C238F493}"/>
              </a:ext>
            </a:extLst>
          </p:cNvPr>
          <p:cNvSpPr>
            <a:spLocks noGrp="1"/>
          </p:cNvSpPr>
          <p:nvPr>
            <p:ph type="body" sz="quarter" idx="34" hasCustomPrompt="1"/>
          </p:nvPr>
        </p:nvSpPr>
        <p:spPr>
          <a:xfrm>
            <a:off x="9151938" y="-2"/>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tx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tx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tx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tx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10" cstate="print">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2">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2" cstate="print">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5" name="Tijdelijke aanduiding voor datum 4">
            <a:extLst>
              <a:ext uri="{FF2B5EF4-FFF2-40B4-BE49-F238E27FC236}">
                <a16:creationId xmlns:a16="http://schemas.microsoft.com/office/drawing/2014/main" id="{EDF6E87F-C834-B326-19DA-0D4AFA835E10}"/>
              </a:ext>
            </a:extLst>
          </p:cNvPr>
          <p:cNvSpPr>
            <a:spLocks noGrp="1"/>
          </p:cNvSpPr>
          <p:nvPr>
            <p:ph type="dt" sz="half" idx="49"/>
          </p:nvPr>
        </p:nvSpPr>
        <p:spPr/>
        <p:txBody>
          <a:bodyPr/>
          <a:lstStyle/>
          <a:p>
            <a:fld id="{ABA4EFBA-64DE-4ECD-94C0-E7EA0C9A2AA8}" type="datetime4">
              <a:rPr lang="nl-NL" smtClean="0"/>
              <a:t>24 juni 2025</a:t>
            </a:fld>
            <a:endParaRPr lang="nl-NL"/>
          </a:p>
        </p:txBody>
      </p:sp>
      <p:sp>
        <p:nvSpPr>
          <p:cNvPr id="6" name="Tijdelijke aanduiding voor voettekst 5">
            <a:extLst>
              <a:ext uri="{FF2B5EF4-FFF2-40B4-BE49-F238E27FC236}">
                <a16:creationId xmlns:a16="http://schemas.microsoft.com/office/drawing/2014/main" id="{982E2932-C71B-38A4-37B4-9587E2D8AC27}"/>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16" name="Tijdelijke aanduiding voor dianummer 15">
            <a:extLst>
              <a:ext uri="{FF2B5EF4-FFF2-40B4-BE49-F238E27FC236}">
                <a16:creationId xmlns:a16="http://schemas.microsoft.com/office/drawing/2014/main" id="{0909A494-7991-63AE-7A9F-B63A19C0534C}"/>
              </a:ext>
            </a:extLst>
          </p:cNvPr>
          <p:cNvSpPr>
            <a:spLocks noGrp="1"/>
          </p:cNvSpPr>
          <p:nvPr>
            <p:ph type="sldNum" sz="quarter" idx="51"/>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029377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2"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1+#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2" presetClass="entr" presetSubtype="2" fill="hold" grpId="0" nodeType="withEffect">
                                  <p:stCondLst>
                                    <p:cond delay="750"/>
                                  </p:stCondLst>
                                  <p:iterate type="lt">
                                    <p:tmPct val="5000"/>
                                  </p:iterate>
                                  <p:childTnLst>
                                    <p:set>
                                      <p:cBhvr>
                                        <p:cTn id="26" dur="1" fill="hold">
                                          <p:stCondLst>
                                            <p:cond delay="0"/>
                                          </p:stCondLst>
                                        </p:cTn>
                                        <p:tgtEl>
                                          <p:spTgt spid="2"/>
                                        </p:tgtEl>
                                        <p:attrNameLst>
                                          <p:attrName>style.visibility</p:attrName>
                                        </p:attrNameLst>
                                      </p:cBhvr>
                                      <p:to>
                                        <p:strVal val="visible"/>
                                      </p:to>
                                    </p:set>
                                    <p:animEffect transition="in" filter="wipe(right)">
                                      <p:cBhvr>
                                        <p:cTn id="27" dur="500"/>
                                        <p:tgtEl>
                                          <p:spTgt spid="2"/>
                                        </p:tgtEl>
                                      </p:cBhvr>
                                    </p:animEffect>
                                  </p:childTnLst>
                                </p:cTn>
                              </p:par>
                              <p:par>
                                <p:cTn id="28" presetID="10" presetClass="entr" presetSubtype="0" fill="hold" grpId="0" nodeType="withEffect">
                                  <p:stCondLst>
                                    <p:cond delay="2250"/>
                                  </p:stCondLst>
                                  <p:childTnLst>
                                    <p:set>
                                      <p:cBhvr>
                                        <p:cTn id="29" dur="1" fill="hold">
                                          <p:stCondLst>
                                            <p:cond delay="0"/>
                                          </p:stCondLst>
                                        </p:cTn>
                                        <p:tgtEl>
                                          <p:spTgt spid="3">
                                            <p:txEl>
                                              <p:pRg st="0" end="0"/>
                                            </p:txEl>
                                          </p:spTgt>
                                        </p:tgtEl>
                                        <p:attrNameLst>
                                          <p:attrName>style.visibility</p:attrName>
                                        </p:attrNameLst>
                                      </p:cBhvr>
                                      <p:to>
                                        <p:strVal val="visible"/>
                                      </p:to>
                                    </p:set>
                                    <p:animEffect transition="in" filter="fade">
                                      <p:cBhvr>
                                        <p:cTn id="30" dur="1000"/>
                                        <p:tgtEl>
                                          <p:spTgt spid="3">
                                            <p:txEl>
                                              <p:pRg st="0" end="0"/>
                                            </p:txEl>
                                          </p:spTgt>
                                        </p:tgtEl>
                                      </p:cBhvr>
                                    </p:animEffect>
                                  </p:childTnLst>
                                </p:cTn>
                              </p:par>
                              <p:par>
                                <p:cTn id="31" presetID="2" presetClass="entr" presetSubtype="1" decel="100000" fill="hold" grpId="0" nodeType="withEffect">
                                  <p:stCondLst>
                                    <p:cond delay="25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1250" fill="hold"/>
                                        <p:tgtEl>
                                          <p:spTgt spid="4"/>
                                        </p:tgtEl>
                                        <p:attrNameLst>
                                          <p:attrName>ppt_x</p:attrName>
                                        </p:attrNameLst>
                                      </p:cBhvr>
                                      <p:tavLst>
                                        <p:tav tm="0">
                                          <p:val>
                                            <p:strVal val="#ppt_x"/>
                                          </p:val>
                                        </p:tav>
                                        <p:tav tm="100000">
                                          <p:val>
                                            <p:strVal val="#ppt_x"/>
                                          </p:val>
                                        </p:tav>
                                      </p:tavLst>
                                    </p:anim>
                                    <p:anim calcmode="lin" valueType="num">
                                      <p:cBhvr additive="base">
                                        <p:cTn id="34" dur="1250" fill="hold"/>
                                        <p:tgtEl>
                                          <p:spTgt spid="4"/>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1000" fill="hold"/>
                                        <p:tgtEl>
                                          <p:spTgt spid="18"/>
                                        </p:tgtEl>
                                        <p:attrNameLst>
                                          <p:attrName>ppt_x</p:attrName>
                                        </p:attrNameLst>
                                      </p:cBhvr>
                                      <p:tavLst>
                                        <p:tav tm="0">
                                          <p:val>
                                            <p:strVal val="1+#ppt_w/2"/>
                                          </p:val>
                                        </p:tav>
                                        <p:tav tm="100000">
                                          <p:val>
                                            <p:strVal val="#ppt_x"/>
                                          </p:val>
                                        </p:tav>
                                      </p:tavLst>
                                    </p:anim>
                                    <p:anim calcmode="lin" valueType="num">
                                      <p:cBhvr additive="base">
                                        <p:cTn id="38" dur="1000" fill="hold"/>
                                        <p:tgtEl>
                                          <p:spTgt spid="18"/>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2500"/>
                                  </p:stCondLst>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1000" fill="hold"/>
                                        <p:tgtEl>
                                          <p:spTgt spid="76"/>
                                        </p:tgtEl>
                                        <p:attrNameLst>
                                          <p:attrName>ppt_x</p:attrName>
                                        </p:attrNameLst>
                                      </p:cBhvr>
                                      <p:tavLst>
                                        <p:tav tm="0">
                                          <p:val>
                                            <p:strVal val="1+#ppt_w/2"/>
                                          </p:val>
                                        </p:tav>
                                        <p:tav tm="100000">
                                          <p:val>
                                            <p:strVal val="#ppt_x"/>
                                          </p:val>
                                        </p:tav>
                                      </p:tavLst>
                                    </p:anim>
                                    <p:anim calcmode="lin" valueType="num">
                                      <p:cBhvr additive="base">
                                        <p:cTn id="42" dur="1000" fill="hold"/>
                                        <p:tgtEl>
                                          <p:spTgt spid="76"/>
                                        </p:tgtEl>
                                        <p:attrNameLst>
                                          <p:attrName>ppt_y</p:attrName>
                                        </p:attrNameLst>
                                      </p:cBhvr>
                                      <p:tavLst>
                                        <p:tav tm="0">
                                          <p:val>
                                            <p:strVal val="#ppt_y"/>
                                          </p:val>
                                        </p:tav>
                                        <p:tav tm="100000">
                                          <p:val>
                                            <p:strVal val="#ppt_y"/>
                                          </p:val>
                                        </p:tav>
                                      </p:tavLst>
                                    </p:anim>
                                  </p:childTnLst>
                                </p:cTn>
                              </p:par>
                              <p:par>
                                <p:cTn id="43" presetID="10" presetClass="entr" presetSubtype="0" fill="hold" grpId="0" nodeType="withEffect">
                                  <p:stCondLst>
                                    <p:cond delay="300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250"/>
                                        <p:tgtEl>
                                          <p:spTgt spid="34"/>
                                        </p:tgtEl>
                                      </p:cBhvr>
                                    </p:animEffect>
                                  </p:childTnLst>
                                </p:cTn>
                              </p:par>
                              <p:par>
                                <p:cTn id="46" presetID="42" presetClass="path" presetSubtype="0" decel="100000" fill="hold" grpId="1" nodeType="withEffect">
                                  <p:stCondLst>
                                    <p:cond delay="3000"/>
                                  </p:stCondLst>
                                  <p:childTnLst>
                                    <p:animMotion origin="layout" path="M 0.01667 -0.00047 L -1.875E-6 3.7037E-6 " pathEditMode="relative" rAng="0" ptsTypes="AA">
                                      <p:cBhvr>
                                        <p:cTn id="47" dur="500" fill="hold"/>
                                        <p:tgtEl>
                                          <p:spTgt spid="34"/>
                                        </p:tgtEl>
                                        <p:attrNameLst>
                                          <p:attrName>ppt_x</p:attrName>
                                          <p:attrName>ppt_y</p:attrName>
                                        </p:attrNameLst>
                                      </p:cBhvr>
                                      <p:rCtr x="-83300" y="2300"/>
                                    </p:animMotion>
                                  </p:childTnLst>
                                </p:cTn>
                              </p:par>
                              <p:par>
                                <p:cTn id="48" presetID="2" presetClass="entr" presetSubtype="2" decel="100000" fill="hold" grpId="0" nodeType="withEffect">
                                  <p:stCondLst>
                                    <p:cond delay="2750"/>
                                  </p:stCondLst>
                                  <p:childTnLst>
                                    <p:set>
                                      <p:cBhvr>
                                        <p:cTn id="49" dur="1" fill="hold">
                                          <p:stCondLst>
                                            <p:cond delay="0"/>
                                          </p:stCondLst>
                                        </p:cTn>
                                        <p:tgtEl>
                                          <p:spTgt spid="19"/>
                                        </p:tgtEl>
                                        <p:attrNameLst>
                                          <p:attrName>style.visibility</p:attrName>
                                        </p:attrNameLst>
                                      </p:cBhvr>
                                      <p:to>
                                        <p:strVal val="visible"/>
                                      </p:to>
                                    </p:set>
                                    <p:anim calcmode="lin" valueType="num">
                                      <p:cBhvr additive="base">
                                        <p:cTn id="50" dur="1000" fill="hold"/>
                                        <p:tgtEl>
                                          <p:spTgt spid="19"/>
                                        </p:tgtEl>
                                        <p:attrNameLst>
                                          <p:attrName>ppt_x</p:attrName>
                                        </p:attrNameLst>
                                      </p:cBhvr>
                                      <p:tavLst>
                                        <p:tav tm="0">
                                          <p:val>
                                            <p:strVal val="1+#ppt_w/2"/>
                                          </p:val>
                                        </p:tav>
                                        <p:tav tm="100000">
                                          <p:val>
                                            <p:strVal val="#ppt_x"/>
                                          </p:val>
                                        </p:tav>
                                      </p:tavLst>
                                    </p:anim>
                                    <p:anim calcmode="lin" valueType="num">
                                      <p:cBhvr additive="base">
                                        <p:cTn id="51" dur="1000" fill="hold"/>
                                        <p:tgtEl>
                                          <p:spTgt spid="19"/>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2750"/>
                                  </p:stCondLst>
                                  <p:childTnLst>
                                    <p:set>
                                      <p:cBhvr>
                                        <p:cTn id="53" dur="1" fill="hold">
                                          <p:stCondLst>
                                            <p:cond delay="0"/>
                                          </p:stCondLst>
                                        </p:cTn>
                                        <p:tgtEl>
                                          <p:spTgt spid="77"/>
                                        </p:tgtEl>
                                        <p:attrNameLst>
                                          <p:attrName>style.visibility</p:attrName>
                                        </p:attrNameLst>
                                      </p:cBhvr>
                                      <p:to>
                                        <p:strVal val="visible"/>
                                      </p:to>
                                    </p:set>
                                    <p:anim calcmode="lin" valueType="num">
                                      <p:cBhvr additive="base">
                                        <p:cTn id="54" dur="1000" fill="hold"/>
                                        <p:tgtEl>
                                          <p:spTgt spid="77"/>
                                        </p:tgtEl>
                                        <p:attrNameLst>
                                          <p:attrName>ppt_x</p:attrName>
                                        </p:attrNameLst>
                                      </p:cBhvr>
                                      <p:tavLst>
                                        <p:tav tm="0">
                                          <p:val>
                                            <p:strVal val="1+#ppt_w/2"/>
                                          </p:val>
                                        </p:tav>
                                        <p:tav tm="100000">
                                          <p:val>
                                            <p:strVal val="#ppt_x"/>
                                          </p:val>
                                        </p:tav>
                                      </p:tavLst>
                                    </p:anim>
                                    <p:anim calcmode="lin" valueType="num">
                                      <p:cBhvr additive="base">
                                        <p:cTn id="55" dur="1000" fill="hold"/>
                                        <p:tgtEl>
                                          <p:spTgt spid="77"/>
                                        </p:tgtEl>
                                        <p:attrNameLst>
                                          <p:attrName>ppt_y</p:attrName>
                                        </p:attrNameLst>
                                      </p:cBhvr>
                                      <p:tavLst>
                                        <p:tav tm="0">
                                          <p:val>
                                            <p:strVal val="#ppt_y"/>
                                          </p:val>
                                        </p:tav>
                                        <p:tav tm="100000">
                                          <p:val>
                                            <p:strVal val="#ppt_y"/>
                                          </p:val>
                                        </p:tav>
                                      </p:tavLst>
                                    </p:anim>
                                  </p:childTnLst>
                                </p:cTn>
                              </p:par>
                              <p:par>
                                <p:cTn id="56" presetID="10" presetClass="entr" presetSubtype="0" fill="hold" grpId="0" nodeType="withEffect">
                                  <p:stCondLst>
                                    <p:cond delay="325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50"/>
                                        <p:tgtEl>
                                          <p:spTgt spid="36"/>
                                        </p:tgtEl>
                                      </p:cBhvr>
                                    </p:animEffect>
                                  </p:childTnLst>
                                </p:cTn>
                              </p:par>
                              <p:par>
                                <p:cTn id="59" presetID="42" presetClass="path" presetSubtype="0" decel="100000" fill="hold" grpId="1" nodeType="withEffect">
                                  <p:stCondLst>
                                    <p:cond delay="3250"/>
                                  </p:stCondLst>
                                  <p:childTnLst>
                                    <p:animMotion origin="layout" path="M 0.01667 -0.00046 L -1.875E-6 7.40741E-7 " pathEditMode="relative" rAng="0" ptsTypes="AA">
                                      <p:cBhvr>
                                        <p:cTn id="60" dur="500" fill="hold"/>
                                        <p:tgtEl>
                                          <p:spTgt spid="36"/>
                                        </p:tgtEl>
                                        <p:attrNameLst>
                                          <p:attrName>ppt_x</p:attrName>
                                          <p:attrName>ppt_y</p:attrName>
                                        </p:attrNameLst>
                                      </p:cBhvr>
                                      <p:rCtr x="-83300" y="2300"/>
                                    </p:animMotion>
                                  </p:childTnLst>
                                </p:cTn>
                              </p:par>
                              <p:par>
                                <p:cTn id="61" presetID="2" presetClass="entr" presetSubtype="2" decel="100000" fill="hold" grpId="0" nodeType="withEffect">
                                  <p:stCondLst>
                                    <p:cond delay="300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decel="100000" fill="hold" grpId="0" nodeType="withEffect">
                                  <p:stCondLst>
                                    <p:cond delay="3000"/>
                                  </p:stCondLst>
                                  <p:childTnLst>
                                    <p:set>
                                      <p:cBhvr>
                                        <p:cTn id="66" dur="1" fill="hold">
                                          <p:stCondLst>
                                            <p:cond delay="0"/>
                                          </p:stCondLst>
                                        </p:cTn>
                                        <p:tgtEl>
                                          <p:spTgt spid="78"/>
                                        </p:tgtEl>
                                        <p:attrNameLst>
                                          <p:attrName>style.visibility</p:attrName>
                                        </p:attrNameLst>
                                      </p:cBhvr>
                                      <p:to>
                                        <p:strVal val="visible"/>
                                      </p:to>
                                    </p:set>
                                    <p:anim calcmode="lin" valueType="num">
                                      <p:cBhvr additive="base">
                                        <p:cTn id="67" dur="1000" fill="hold"/>
                                        <p:tgtEl>
                                          <p:spTgt spid="78"/>
                                        </p:tgtEl>
                                        <p:attrNameLst>
                                          <p:attrName>ppt_x</p:attrName>
                                        </p:attrNameLst>
                                      </p:cBhvr>
                                      <p:tavLst>
                                        <p:tav tm="0">
                                          <p:val>
                                            <p:strVal val="1+#ppt_w/2"/>
                                          </p:val>
                                        </p:tav>
                                        <p:tav tm="100000">
                                          <p:val>
                                            <p:strVal val="#ppt_x"/>
                                          </p:val>
                                        </p:tav>
                                      </p:tavLst>
                                    </p:anim>
                                    <p:anim calcmode="lin" valueType="num">
                                      <p:cBhvr additive="base">
                                        <p:cTn id="68" dur="1000" fill="hold"/>
                                        <p:tgtEl>
                                          <p:spTgt spid="78"/>
                                        </p:tgtEl>
                                        <p:attrNameLst>
                                          <p:attrName>ppt_y</p:attrName>
                                        </p:attrNameLst>
                                      </p:cBhvr>
                                      <p:tavLst>
                                        <p:tav tm="0">
                                          <p:val>
                                            <p:strVal val="#ppt_y"/>
                                          </p:val>
                                        </p:tav>
                                        <p:tav tm="100000">
                                          <p:val>
                                            <p:strVal val="#ppt_y"/>
                                          </p:val>
                                        </p:tav>
                                      </p:tavLst>
                                    </p:anim>
                                  </p:childTnLst>
                                </p:cTn>
                              </p:par>
                              <p:par>
                                <p:cTn id="69" presetID="10" presetClass="entr" presetSubtype="0" fill="hold" grpId="0" nodeType="withEffect">
                                  <p:stCondLst>
                                    <p:cond delay="350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50"/>
                                        <p:tgtEl>
                                          <p:spTgt spid="38"/>
                                        </p:tgtEl>
                                      </p:cBhvr>
                                    </p:animEffect>
                                  </p:childTnLst>
                                </p:cTn>
                              </p:par>
                              <p:par>
                                <p:cTn id="72" presetID="42" presetClass="path" presetSubtype="0" decel="100000" fill="hold" grpId="1" nodeType="withEffect">
                                  <p:stCondLst>
                                    <p:cond delay="3500"/>
                                  </p:stCondLst>
                                  <p:childTnLst>
                                    <p:animMotion origin="layout" path="M 0.01667 -0.00046 L -1.875E-6 -7.40741E-7 " pathEditMode="relative" rAng="0" ptsTypes="AA">
                                      <p:cBhvr>
                                        <p:cTn id="73" dur="500" fill="hold"/>
                                        <p:tgtEl>
                                          <p:spTgt spid="38"/>
                                        </p:tgtEl>
                                        <p:attrNameLst>
                                          <p:attrName>ppt_x</p:attrName>
                                          <p:attrName>ppt_y</p:attrName>
                                        </p:attrNameLst>
                                      </p:cBhvr>
                                      <p:rCtr x="-83300" y="2300"/>
                                    </p:animMotion>
                                  </p:childTnLst>
                                </p:cTn>
                              </p:par>
                              <p:par>
                                <p:cTn id="74" presetID="2" presetClass="entr" presetSubtype="2" decel="100000" fill="hold" grpId="0" nodeType="withEffect">
                                  <p:stCondLst>
                                    <p:cond delay="3250"/>
                                  </p:stCondLst>
                                  <p:childTnLst>
                                    <p:set>
                                      <p:cBhvr>
                                        <p:cTn id="75" dur="1" fill="hold">
                                          <p:stCondLst>
                                            <p:cond delay="0"/>
                                          </p:stCondLst>
                                        </p:cTn>
                                        <p:tgtEl>
                                          <p:spTgt spid="21"/>
                                        </p:tgtEl>
                                        <p:attrNameLst>
                                          <p:attrName>style.visibility</p:attrName>
                                        </p:attrNameLst>
                                      </p:cBhvr>
                                      <p:to>
                                        <p:strVal val="visible"/>
                                      </p:to>
                                    </p:set>
                                    <p:anim calcmode="lin" valueType="num">
                                      <p:cBhvr additive="base">
                                        <p:cTn id="76" dur="1000" fill="hold"/>
                                        <p:tgtEl>
                                          <p:spTgt spid="21"/>
                                        </p:tgtEl>
                                        <p:attrNameLst>
                                          <p:attrName>ppt_x</p:attrName>
                                        </p:attrNameLst>
                                      </p:cBhvr>
                                      <p:tavLst>
                                        <p:tav tm="0">
                                          <p:val>
                                            <p:strVal val="1+#ppt_w/2"/>
                                          </p:val>
                                        </p:tav>
                                        <p:tav tm="100000">
                                          <p:val>
                                            <p:strVal val="#ppt_x"/>
                                          </p:val>
                                        </p:tav>
                                      </p:tavLst>
                                    </p:anim>
                                    <p:anim calcmode="lin" valueType="num">
                                      <p:cBhvr additive="base">
                                        <p:cTn id="77" dur="1000" fill="hold"/>
                                        <p:tgtEl>
                                          <p:spTgt spid="21"/>
                                        </p:tgtEl>
                                        <p:attrNameLst>
                                          <p:attrName>ppt_y</p:attrName>
                                        </p:attrNameLst>
                                      </p:cBhvr>
                                      <p:tavLst>
                                        <p:tav tm="0">
                                          <p:val>
                                            <p:strVal val="#ppt_y"/>
                                          </p:val>
                                        </p:tav>
                                        <p:tav tm="100000">
                                          <p:val>
                                            <p:strVal val="#ppt_y"/>
                                          </p:val>
                                        </p:tav>
                                      </p:tavLst>
                                    </p:anim>
                                  </p:childTnLst>
                                </p:cTn>
                              </p:par>
                              <p:par>
                                <p:cTn id="78" presetID="2" presetClass="entr" presetSubtype="2" decel="100000" fill="hold" grpId="0" nodeType="withEffect">
                                  <p:stCondLst>
                                    <p:cond delay="3250"/>
                                  </p:stCondLst>
                                  <p:childTnLst>
                                    <p:set>
                                      <p:cBhvr>
                                        <p:cTn id="79" dur="1" fill="hold">
                                          <p:stCondLst>
                                            <p:cond delay="0"/>
                                          </p:stCondLst>
                                        </p:cTn>
                                        <p:tgtEl>
                                          <p:spTgt spid="79"/>
                                        </p:tgtEl>
                                        <p:attrNameLst>
                                          <p:attrName>style.visibility</p:attrName>
                                        </p:attrNameLst>
                                      </p:cBhvr>
                                      <p:to>
                                        <p:strVal val="visible"/>
                                      </p:to>
                                    </p:set>
                                    <p:anim calcmode="lin" valueType="num">
                                      <p:cBhvr additive="base">
                                        <p:cTn id="80" dur="1000" fill="hold"/>
                                        <p:tgtEl>
                                          <p:spTgt spid="79"/>
                                        </p:tgtEl>
                                        <p:attrNameLst>
                                          <p:attrName>ppt_x</p:attrName>
                                        </p:attrNameLst>
                                      </p:cBhvr>
                                      <p:tavLst>
                                        <p:tav tm="0">
                                          <p:val>
                                            <p:strVal val="1+#ppt_w/2"/>
                                          </p:val>
                                        </p:tav>
                                        <p:tav tm="100000">
                                          <p:val>
                                            <p:strVal val="#ppt_x"/>
                                          </p:val>
                                        </p:tav>
                                      </p:tavLst>
                                    </p:anim>
                                    <p:anim calcmode="lin" valueType="num">
                                      <p:cBhvr additive="base">
                                        <p:cTn id="81" dur="1000" fill="hold"/>
                                        <p:tgtEl>
                                          <p:spTgt spid="79"/>
                                        </p:tgtEl>
                                        <p:attrNameLst>
                                          <p:attrName>ppt_y</p:attrName>
                                        </p:attrNameLst>
                                      </p:cBhvr>
                                      <p:tavLst>
                                        <p:tav tm="0">
                                          <p:val>
                                            <p:strVal val="#ppt_y"/>
                                          </p:val>
                                        </p:tav>
                                        <p:tav tm="100000">
                                          <p:val>
                                            <p:strVal val="#ppt_y"/>
                                          </p:val>
                                        </p:tav>
                                      </p:tavLst>
                                    </p:anim>
                                  </p:childTnLst>
                                </p:cTn>
                              </p:par>
                              <p:par>
                                <p:cTn id="82" presetID="10" presetClass="entr" presetSubtype="0" fill="hold" grpId="0" nodeType="withEffect">
                                  <p:stCondLst>
                                    <p:cond delay="375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250"/>
                                        <p:tgtEl>
                                          <p:spTgt spid="41"/>
                                        </p:tgtEl>
                                      </p:cBhvr>
                                    </p:animEffect>
                                  </p:childTnLst>
                                </p:cTn>
                              </p:par>
                              <p:par>
                                <p:cTn id="85" presetID="42" presetClass="path" presetSubtype="0" decel="100000" fill="hold" grpId="1" nodeType="withEffect">
                                  <p:stCondLst>
                                    <p:cond delay="3750"/>
                                  </p:stCondLst>
                                  <p:childTnLst>
                                    <p:animMotion origin="layout" path="M 0.01667 -0.00046 L -1.875E-6 -3.7037E-6 " pathEditMode="relative" rAng="0" ptsTypes="AA">
                                      <p:cBhvr>
                                        <p:cTn id="86" dur="500" fill="hold"/>
                                        <p:tgtEl>
                                          <p:spTgt spid="41"/>
                                        </p:tgtEl>
                                        <p:attrNameLst>
                                          <p:attrName>ppt_x</p:attrName>
                                          <p:attrName>ppt_y</p:attrName>
                                        </p:attrNameLst>
                                      </p:cBhvr>
                                      <p:rCtr x="-83300" y="23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2"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1+#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 grpId="0" animBg="1">
        <p:tmplLst>
          <p:tmpl>
            <p:tnLst>
              <p:par>
                <p:cTn presetID="2" presetClass="entr" presetSubtype="1" decel="100000" fill="hold" nodeType="withEffect">
                  <p:stCondLst>
                    <p:cond delay="250"/>
                  </p:stCondLst>
                  <p:childTnLst>
                    <p:set>
                      <p:cBhvr>
                        <p:cTn dur="1" fill="hold">
                          <p:stCondLst>
                            <p:cond delay="0"/>
                          </p:stCondLst>
                        </p:cTn>
                        <p:tgtEl>
                          <p:spTgt spid="4"/>
                        </p:tgtEl>
                        <p:attrNameLst>
                          <p:attrName>style.visibility</p:attrName>
                        </p:attrNameLst>
                      </p:cBhvr>
                      <p:to>
                        <p:strVal val="visible"/>
                      </p:to>
                    </p:set>
                    <p:anim calcmode="lin" valueType="num">
                      <p:cBhvr additive="base">
                        <p:cTn dur="1250" fill="hold"/>
                        <p:tgtEl>
                          <p:spTgt spid="4"/>
                        </p:tgtEl>
                        <p:attrNameLst>
                          <p:attrName>ppt_x</p:attrName>
                        </p:attrNameLst>
                      </p:cBhvr>
                      <p:tavLst>
                        <p:tav tm="0">
                          <p:val>
                            <p:strVal val="#ppt_x"/>
                          </p:val>
                        </p:tav>
                        <p:tav tm="100000">
                          <p:val>
                            <p:strVal val="#ppt_x"/>
                          </p:val>
                        </p:tav>
                      </p:tavLst>
                    </p:anim>
                    <p:anim calcmode="lin" valueType="num">
                      <p:cBhvr additive="base">
                        <p:cTn dur="1250" fill="hold"/>
                        <p:tgtEl>
                          <p:spTgt spid="4"/>
                        </p:tgtEl>
                        <p:attrNameLst>
                          <p:attrName>ppt_y</p:attrName>
                        </p:attrNameLst>
                      </p:cBhvr>
                      <p:tavLst>
                        <p:tav tm="0">
                          <p:val>
                            <p:strVal val="0-#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eldia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4812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5" name="Tijdelijke aanduiding voor tekst 13">
            <a:extLst>
              <a:ext uri="{FF2B5EF4-FFF2-40B4-BE49-F238E27FC236}">
                <a16:creationId xmlns:a16="http://schemas.microsoft.com/office/drawing/2014/main" id="{22DF59DD-5CE5-9CF4-742F-9A4752370808}"/>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9352" y="4988437"/>
            <a:ext cx="5394975" cy="238051"/>
          </a:xfrm>
        </p:spPr>
        <p:txBody>
          <a:bodyPr anchor="t"/>
          <a:lstStyle>
            <a:lvl1pPr marL="0" indent="0" algn="l">
              <a:buNone/>
              <a:defRPr sz="1600" b="0">
                <a:ln w="3175">
                  <a:solidFill>
                    <a:schemeClr val="bg1"/>
                  </a:solidFill>
                </a:ln>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16" name="Tijdelijke aanduiding voor datum 15">
            <a:extLst>
              <a:ext uri="{FF2B5EF4-FFF2-40B4-BE49-F238E27FC236}">
                <a16:creationId xmlns:a16="http://schemas.microsoft.com/office/drawing/2014/main" id="{27BCED88-B9BB-EA9F-8439-A23095B56387}"/>
              </a:ext>
            </a:extLst>
          </p:cNvPr>
          <p:cNvSpPr>
            <a:spLocks noGrp="1"/>
          </p:cNvSpPr>
          <p:nvPr>
            <p:ph type="dt" sz="half" idx="10"/>
          </p:nvPr>
        </p:nvSpPr>
        <p:spPr>
          <a:xfrm>
            <a:off x="689352" y="5599855"/>
            <a:ext cx="1569978" cy="299295"/>
          </a:xfrm>
          <a:prstGeom prst="round1Rect">
            <a:avLst>
              <a:gd name="adj" fmla="val 50000"/>
            </a:avLst>
          </a:prstGeom>
          <a:solidFill>
            <a:schemeClr val="accent1"/>
          </a:solidFill>
        </p:spPr>
        <p:txBody>
          <a:bodyPr wrap="square" lIns="180000" tIns="72000" rIns="180000" bIns="72000" anchor="t">
            <a:spAutoFit/>
          </a:bodyPr>
          <a:lstStyle>
            <a:lvl1pPr algn="l">
              <a:defRPr sz="1000" b="0">
                <a:solidFill>
                  <a:schemeClr val="bg1"/>
                </a:solidFill>
                <a:latin typeface="+mj-lt"/>
              </a:defRPr>
            </a:lvl1pPr>
          </a:lstStyle>
          <a:p>
            <a:fld id="{A5D3C9AA-AC34-46F2-9DDA-D61B22DA5498}" type="datetime4">
              <a:rPr lang="nl-NL" smtClean="0"/>
              <a:t>24 juni 2025</a:t>
            </a:fld>
            <a:endParaRPr lang="nl-NL"/>
          </a:p>
        </p:txBody>
      </p:sp>
      <p:sp>
        <p:nvSpPr>
          <p:cNvPr id="46" name="Tijdelijke aanduiding voor voettekst 88">
            <a:extLst>
              <a:ext uri="{FF2B5EF4-FFF2-40B4-BE49-F238E27FC236}">
                <a16:creationId xmlns:a16="http://schemas.microsoft.com/office/drawing/2014/main" id="{34FF86A5-ADCB-240E-4783-5DACF455BE5D}"/>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47" name="Tijdelijke aanduiding voor dianummer 89">
            <a:extLst>
              <a:ext uri="{FF2B5EF4-FFF2-40B4-BE49-F238E27FC236}">
                <a16:creationId xmlns:a16="http://schemas.microsoft.com/office/drawing/2014/main" id="{B7BF33FB-8528-84CD-BE8D-B186E99EEC1A}"/>
              </a:ext>
            </a:extLst>
          </p:cNvPr>
          <p:cNvSpPr>
            <a:spLocks noGrp="1"/>
          </p:cNvSpPr>
          <p:nvPr>
            <p:ph type="sldNum" sz="quarter" idx="51"/>
          </p:nvPr>
        </p:nvSpPr>
        <p:spPr>
          <a:xfrm>
            <a:off x="685800" y="6919534"/>
            <a:ext cx="270000" cy="183097"/>
          </a:xfrm>
          <a:custGeom>
            <a:avLst/>
            <a:gdLst>
              <a:gd name="connsiteX0" fmla="*/ 96978 w 415800"/>
              <a:gd name="connsiteY0" fmla="*/ 0 h 281969"/>
              <a:gd name="connsiteX1" fmla="*/ 415800 w 415800"/>
              <a:gd name="connsiteY1" fmla="*/ 0 h 281969"/>
              <a:gd name="connsiteX2" fmla="*/ 415800 w 415800"/>
              <a:gd name="connsiteY2" fmla="*/ 0 h 281969"/>
              <a:gd name="connsiteX3" fmla="*/ 415800 w 415800"/>
              <a:gd name="connsiteY3" fmla="*/ 184991 h 281969"/>
              <a:gd name="connsiteX4" fmla="*/ 318822 w 415800"/>
              <a:gd name="connsiteY4" fmla="*/ 281969 h 281969"/>
              <a:gd name="connsiteX5" fmla="*/ 0 w 415800"/>
              <a:gd name="connsiteY5" fmla="*/ 281969 h 281969"/>
              <a:gd name="connsiteX6" fmla="*/ 0 w 415800"/>
              <a:gd name="connsiteY6" fmla="*/ 281969 h 281969"/>
              <a:gd name="connsiteX7" fmla="*/ 0 w 415800"/>
              <a:gd name="connsiteY7" fmla="*/ 96978 h 281969"/>
              <a:gd name="connsiteX8" fmla="*/ 96978 w 415800"/>
              <a:gd name="connsiteY8" fmla="*/ 0 h 2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800" h="281969">
                <a:moveTo>
                  <a:pt x="96978" y="0"/>
                </a:moveTo>
                <a:lnTo>
                  <a:pt x="415800" y="0"/>
                </a:lnTo>
                <a:lnTo>
                  <a:pt x="415800" y="0"/>
                </a:lnTo>
                <a:lnTo>
                  <a:pt x="415800" y="184991"/>
                </a:lnTo>
                <a:cubicBezTo>
                  <a:pt x="415800" y="238550"/>
                  <a:pt x="372381" y="281969"/>
                  <a:pt x="318822" y="281969"/>
                </a:cubicBezTo>
                <a:lnTo>
                  <a:pt x="0" y="281969"/>
                </a:lnTo>
                <a:lnTo>
                  <a:pt x="0" y="281969"/>
                </a:lnTo>
                <a:lnTo>
                  <a:pt x="0" y="96978"/>
                </a:lnTo>
                <a:cubicBezTo>
                  <a:pt x="0" y="43419"/>
                  <a:pt x="43419" y="0"/>
                  <a:pt x="96978" y="0"/>
                </a:cubicBezTo>
                <a:close/>
              </a:path>
            </a:pathLst>
          </a:custGeom>
        </p:spPr>
        <p:txBody>
          <a:bodyPr/>
          <a:lstStyle/>
          <a:p>
            <a:fld id="{9E843DB9-9987-4157-AB9C-CEA8D7D910BB}" type="slidenum">
              <a:rPr lang="nl-NL" smtClean="0"/>
              <a:pPr/>
              <a:t>‹nr.›</a:t>
            </a:fld>
            <a:endParaRPr lang="nl-NL"/>
          </a:p>
        </p:txBody>
      </p:sp>
      <p:sp>
        <p:nvSpPr>
          <p:cNvPr id="48" name="Titel 1">
            <a:extLst>
              <a:ext uri="{FF2B5EF4-FFF2-40B4-BE49-F238E27FC236}">
                <a16:creationId xmlns:a16="http://schemas.microsoft.com/office/drawing/2014/main" id="{EF2CA259-8EA9-4874-31EE-342A102F9437}"/>
              </a:ext>
            </a:extLst>
          </p:cNvPr>
          <p:cNvSpPr>
            <a:spLocks noGrp="1"/>
          </p:cNvSpPr>
          <p:nvPr>
            <p:ph type="ctrTitle" hasCustomPrompt="1"/>
          </p:nvPr>
        </p:nvSpPr>
        <p:spPr>
          <a:xfrm>
            <a:off x="689352" y="2887199"/>
            <a:ext cx="5406648" cy="1965856"/>
          </a:xfrm>
        </p:spPr>
        <p:txBody>
          <a:bodyPr anchor="b"/>
          <a:lstStyle>
            <a:lvl1pPr algn="l">
              <a:lnSpc>
                <a:spcPct val="85000"/>
              </a:lnSpc>
              <a:defRPr sz="4800" baseline="0">
                <a:solidFill>
                  <a:schemeClr val="bg1"/>
                </a:solidFill>
              </a:defRPr>
            </a:lvl1pPr>
          </a:lstStyle>
          <a:p>
            <a:r>
              <a:rPr lang="nl-NL" noProof="0"/>
              <a:t>Plaats titel van</a:t>
            </a:r>
            <a:br>
              <a:rPr lang="nl-NL" noProof="0"/>
            </a:br>
            <a:r>
              <a:rPr lang="nl-NL" noProof="0"/>
              <a:t>de presentatie</a:t>
            </a:r>
            <a:br>
              <a:rPr lang="nl-NL" noProof="0"/>
            </a:br>
            <a:r>
              <a:rPr lang="nl-NL" noProof="0"/>
              <a:t>(Max. 3 regels)</a:t>
            </a:r>
          </a:p>
        </p:txBody>
      </p:sp>
      <p:sp>
        <p:nvSpPr>
          <p:cNvPr id="49" name="Tijdelijke aanduiding voor afbeelding 8">
            <a:extLst>
              <a:ext uri="{FF2B5EF4-FFF2-40B4-BE49-F238E27FC236}">
                <a16:creationId xmlns:a16="http://schemas.microsoft.com/office/drawing/2014/main" id="{6286AD5F-F425-3E0F-71AF-0C44C0625CFC}"/>
              </a:ext>
            </a:extLst>
          </p:cNvPr>
          <p:cNvSpPr>
            <a:spLocks noGrp="1"/>
          </p:cNvSpPr>
          <p:nvPr>
            <p:ph type="pic" sz="quarter" idx="33" hasCustomPrompt="1"/>
          </p:nvPr>
        </p:nvSpPr>
        <p:spPr>
          <a:xfrm>
            <a:off x="689352" y="1859126"/>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solidFill>
              </a:defRPr>
            </a:lvl1pPr>
          </a:lstStyle>
          <a:p>
            <a:r>
              <a:rPr lang="nl-NL"/>
              <a:t>Voeg hier het logo </a:t>
            </a:r>
            <a:br>
              <a:rPr lang="nl-NL"/>
            </a:br>
            <a:r>
              <a:rPr lang="nl-NL"/>
              <a:t>van de school in</a:t>
            </a:r>
          </a:p>
        </p:txBody>
      </p:sp>
      <p:grpSp>
        <p:nvGrpSpPr>
          <p:cNvPr id="52" name="INSTRUCTIE">
            <a:extLst>
              <a:ext uri="{FF2B5EF4-FFF2-40B4-BE49-F238E27FC236}">
                <a16:creationId xmlns:a16="http://schemas.microsoft.com/office/drawing/2014/main" id="{905C67F0-7203-EF68-B253-339447A695AA}"/>
              </a:ext>
            </a:extLst>
          </p:cNvPr>
          <p:cNvGrpSpPr/>
          <p:nvPr userDrawn="1"/>
        </p:nvGrpSpPr>
        <p:grpSpPr>
          <a:xfrm>
            <a:off x="12274716" y="-1461517"/>
            <a:ext cx="3695970" cy="1277747"/>
            <a:chOff x="-3889316" y="-1461517"/>
            <a:chExt cx="3695970" cy="1277747"/>
          </a:xfrm>
        </p:grpSpPr>
        <p:sp>
          <p:nvSpPr>
            <p:cNvPr id="53" name="Rechthoek 52">
              <a:extLst>
                <a:ext uri="{FF2B5EF4-FFF2-40B4-BE49-F238E27FC236}">
                  <a16:creationId xmlns:a16="http://schemas.microsoft.com/office/drawing/2014/main" id="{D07898E0-6ECA-AC25-B5D7-68803DBFA94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54" name="Rechthoek 53">
              <a:extLst>
                <a:ext uri="{FF2B5EF4-FFF2-40B4-BE49-F238E27FC236}">
                  <a16:creationId xmlns:a16="http://schemas.microsoft.com/office/drawing/2014/main" id="{AB2A2EAD-263B-C535-C800-3C6C47C522C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5" name="Gelijkbenige driehoek 54">
              <a:extLst>
                <a:ext uri="{FF2B5EF4-FFF2-40B4-BE49-F238E27FC236}">
                  <a16:creationId xmlns:a16="http://schemas.microsoft.com/office/drawing/2014/main" id="{31ACC869-6FB5-30ED-333A-F8BDD42A1310}"/>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56" name="Groep 55">
            <a:extLst>
              <a:ext uri="{FF2B5EF4-FFF2-40B4-BE49-F238E27FC236}">
                <a16:creationId xmlns:a16="http://schemas.microsoft.com/office/drawing/2014/main" id="{1E361A65-5432-8DB2-7557-F8E598AB7654}"/>
              </a:ext>
            </a:extLst>
          </p:cNvPr>
          <p:cNvGrpSpPr/>
          <p:nvPr userDrawn="1"/>
        </p:nvGrpSpPr>
        <p:grpSpPr>
          <a:xfrm>
            <a:off x="12377595" y="0"/>
            <a:ext cx="3693386" cy="4183640"/>
            <a:chOff x="12377595" y="0"/>
            <a:chExt cx="3693386" cy="4183640"/>
          </a:xfrm>
        </p:grpSpPr>
        <p:sp>
          <p:nvSpPr>
            <p:cNvPr id="57" name="Rechthoek 56">
              <a:extLst>
                <a:ext uri="{FF2B5EF4-FFF2-40B4-BE49-F238E27FC236}">
                  <a16:creationId xmlns:a16="http://schemas.microsoft.com/office/drawing/2014/main" id="{C54927C9-E88C-454F-EA13-03DE2A66F9E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8" name="Rechthoek 57">
              <a:extLst>
                <a:ext uri="{FF2B5EF4-FFF2-40B4-BE49-F238E27FC236}">
                  <a16:creationId xmlns:a16="http://schemas.microsoft.com/office/drawing/2014/main" id="{AF6B36D7-7B6F-D9E2-7876-77E678796830}"/>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9" name="Ovaal 58">
              <a:extLst>
                <a:ext uri="{FF2B5EF4-FFF2-40B4-BE49-F238E27FC236}">
                  <a16:creationId xmlns:a16="http://schemas.microsoft.com/office/drawing/2014/main" id="{7AFC6AA1-30A5-CE08-162A-9347448541D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60" name="Rechthoek 59">
              <a:extLst>
                <a:ext uri="{FF2B5EF4-FFF2-40B4-BE49-F238E27FC236}">
                  <a16:creationId xmlns:a16="http://schemas.microsoft.com/office/drawing/2014/main" id="{D5E5E540-D812-FAA5-4A5D-12A4F63EA1D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61" name="Ovaal 60">
              <a:extLst>
                <a:ext uri="{FF2B5EF4-FFF2-40B4-BE49-F238E27FC236}">
                  <a16:creationId xmlns:a16="http://schemas.microsoft.com/office/drawing/2014/main" id="{2E4F4712-3A04-5708-E4E2-F73A0D72D713}"/>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62" name="Rechthoek 61">
              <a:extLst>
                <a:ext uri="{FF2B5EF4-FFF2-40B4-BE49-F238E27FC236}">
                  <a16:creationId xmlns:a16="http://schemas.microsoft.com/office/drawing/2014/main" id="{DA1E436B-9DE6-7408-451E-614757A3167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63" name="Groep 62">
              <a:extLst>
                <a:ext uri="{FF2B5EF4-FFF2-40B4-BE49-F238E27FC236}">
                  <a16:creationId xmlns:a16="http://schemas.microsoft.com/office/drawing/2014/main" id="{D7AA9526-5C77-B731-C1B5-23FA67998D71}"/>
                </a:ext>
              </a:extLst>
            </p:cNvPr>
            <p:cNvGrpSpPr/>
            <p:nvPr userDrawn="1"/>
          </p:nvGrpSpPr>
          <p:grpSpPr>
            <a:xfrm>
              <a:off x="12755738" y="2565392"/>
              <a:ext cx="622283" cy="612919"/>
              <a:chOff x="12617641" y="3403239"/>
              <a:chExt cx="752963" cy="741634"/>
            </a:xfrm>
          </p:grpSpPr>
          <p:grpSp>
            <p:nvGrpSpPr>
              <p:cNvPr id="82" name="Groep 81">
                <a:extLst>
                  <a:ext uri="{FF2B5EF4-FFF2-40B4-BE49-F238E27FC236}">
                    <a16:creationId xmlns:a16="http://schemas.microsoft.com/office/drawing/2014/main" id="{29AD9FD9-AE53-BE49-CEF5-6DFA546628A2}"/>
                  </a:ext>
                </a:extLst>
              </p:cNvPr>
              <p:cNvGrpSpPr/>
              <p:nvPr userDrawn="1"/>
            </p:nvGrpSpPr>
            <p:grpSpPr>
              <a:xfrm>
                <a:off x="12771550" y="3403239"/>
                <a:ext cx="467156" cy="448491"/>
                <a:chOff x="12782177" y="3403239"/>
                <a:chExt cx="467156" cy="448491"/>
              </a:xfrm>
            </p:grpSpPr>
            <p:grpSp>
              <p:nvGrpSpPr>
                <p:cNvPr id="85" name="Groep 84">
                  <a:extLst>
                    <a:ext uri="{FF2B5EF4-FFF2-40B4-BE49-F238E27FC236}">
                      <a16:creationId xmlns:a16="http://schemas.microsoft.com/office/drawing/2014/main" id="{ADE357E8-6FAA-D396-FDEF-1E1927FE799E}"/>
                    </a:ext>
                  </a:extLst>
                </p:cNvPr>
                <p:cNvGrpSpPr/>
                <p:nvPr userDrawn="1"/>
              </p:nvGrpSpPr>
              <p:grpSpPr>
                <a:xfrm>
                  <a:off x="12782177" y="3403239"/>
                  <a:ext cx="412972" cy="396132"/>
                  <a:chOff x="13554906" y="3320109"/>
                  <a:chExt cx="443912" cy="425811"/>
                </a:xfrm>
              </p:grpSpPr>
              <p:grpSp>
                <p:nvGrpSpPr>
                  <p:cNvPr id="92" name="Groep 91">
                    <a:extLst>
                      <a:ext uri="{FF2B5EF4-FFF2-40B4-BE49-F238E27FC236}">
                        <a16:creationId xmlns:a16="http://schemas.microsoft.com/office/drawing/2014/main" id="{1E730D60-BAD2-B481-98CD-1947A1297CE2}"/>
                      </a:ext>
                    </a:extLst>
                  </p:cNvPr>
                  <p:cNvGrpSpPr/>
                  <p:nvPr userDrawn="1"/>
                </p:nvGrpSpPr>
                <p:grpSpPr>
                  <a:xfrm>
                    <a:off x="13554906" y="3320109"/>
                    <a:ext cx="443912" cy="425811"/>
                    <a:chOff x="12909684" y="1276143"/>
                    <a:chExt cx="443912" cy="425811"/>
                  </a:xfrm>
                </p:grpSpPr>
                <p:sp>
                  <p:nvSpPr>
                    <p:cNvPr id="95" name="Rechthoek 94">
                      <a:extLst>
                        <a:ext uri="{FF2B5EF4-FFF2-40B4-BE49-F238E27FC236}">
                          <a16:creationId xmlns:a16="http://schemas.microsoft.com/office/drawing/2014/main" id="{148A7C61-288C-C770-004F-A46DB7A9FA32}"/>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DF72068-B896-46DB-539A-8553F06601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7" name="Ovaal 96">
                      <a:extLst>
                        <a:ext uri="{FF2B5EF4-FFF2-40B4-BE49-F238E27FC236}">
                          <a16:creationId xmlns:a16="http://schemas.microsoft.com/office/drawing/2014/main" id="{E4826174-5108-A25C-3518-EF37BF4D9AA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93" name="Afbeelding 92">
                    <a:extLst>
                      <a:ext uri="{FF2B5EF4-FFF2-40B4-BE49-F238E27FC236}">
                        <a16:creationId xmlns:a16="http://schemas.microsoft.com/office/drawing/2014/main" id="{05F990BD-4829-0658-0245-98AEE7EF925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94" name="Afbeelding 93">
                    <a:extLst>
                      <a:ext uri="{FF2B5EF4-FFF2-40B4-BE49-F238E27FC236}">
                        <a16:creationId xmlns:a16="http://schemas.microsoft.com/office/drawing/2014/main" id="{52DF59C7-2BA2-69BB-D61D-E4C812684B9F}"/>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86" name="Groep 85">
                  <a:extLst>
                    <a:ext uri="{FF2B5EF4-FFF2-40B4-BE49-F238E27FC236}">
                      <a16:creationId xmlns:a16="http://schemas.microsoft.com/office/drawing/2014/main" id="{9CC5A6FA-EB73-73B6-CB4E-95BE3BF7FA03}"/>
                    </a:ext>
                  </a:extLst>
                </p:cNvPr>
                <p:cNvGrpSpPr/>
                <p:nvPr userDrawn="1"/>
              </p:nvGrpSpPr>
              <p:grpSpPr>
                <a:xfrm>
                  <a:off x="13103513" y="3705268"/>
                  <a:ext cx="145820" cy="146462"/>
                  <a:chOff x="13096169" y="3602278"/>
                  <a:chExt cx="145820" cy="146462"/>
                </a:xfrm>
              </p:grpSpPr>
              <p:sp>
                <p:nvSpPr>
                  <p:cNvPr id="90" name="Rechthoek 89">
                    <a:extLst>
                      <a:ext uri="{FF2B5EF4-FFF2-40B4-BE49-F238E27FC236}">
                        <a16:creationId xmlns:a16="http://schemas.microsoft.com/office/drawing/2014/main" id="{3400B26B-B4B1-A7C8-5C7A-A80928E51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1" name="Rechthoek 90">
                    <a:extLst>
                      <a:ext uri="{FF2B5EF4-FFF2-40B4-BE49-F238E27FC236}">
                        <a16:creationId xmlns:a16="http://schemas.microsoft.com/office/drawing/2014/main" id="{B97307E9-F841-6DFD-28FF-CEEEE3398E2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7" name="Groep 86">
                  <a:extLst>
                    <a:ext uri="{FF2B5EF4-FFF2-40B4-BE49-F238E27FC236}">
                      <a16:creationId xmlns:a16="http://schemas.microsoft.com/office/drawing/2014/main" id="{8C75AEDF-2162-B3B9-E97A-2CF17325FEF9}"/>
                    </a:ext>
                  </a:extLst>
                </p:cNvPr>
                <p:cNvGrpSpPr/>
                <p:nvPr userDrawn="1"/>
              </p:nvGrpSpPr>
              <p:grpSpPr>
                <a:xfrm rot="10800000">
                  <a:off x="13061402" y="3665637"/>
                  <a:ext cx="145820" cy="146462"/>
                  <a:chOff x="13096169" y="3602278"/>
                  <a:chExt cx="145820" cy="146462"/>
                </a:xfrm>
              </p:grpSpPr>
              <p:sp>
                <p:nvSpPr>
                  <p:cNvPr id="88" name="Rechthoek 87">
                    <a:extLst>
                      <a:ext uri="{FF2B5EF4-FFF2-40B4-BE49-F238E27FC236}">
                        <a16:creationId xmlns:a16="http://schemas.microsoft.com/office/drawing/2014/main" id="{4B0D1EC8-79EA-5F51-7262-0038521FC57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1C5B4B2F-F01B-454F-7CE1-9CE3E285BB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83" name="Rechthoek 82">
                <a:extLst>
                  <a:ext uri="{FF2B5EF4-FFF2-40B4-BE49-F238E27FC236}">
                    <a16:creationId xmlns:a16="http://schemas.microsoft.com/office/drawing/2014/main" id="{D6F0A3EE-2160-0A4A-B54F-C21D5EF9B1A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84" name="Gelijkbenige driehoek 83">
                <a:extLst>
                  <a:ext uri="{FF2B5EF4-FFF2-40B4-BE49-F238E27FC236}">
                    <a16:creationId xmlns:a16="http://schemas.microsoft.com/office/drawing/2014/main" id="{7B65E63F-0BD7-B4DA-2075-30BDD6D1EE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D99B3B22-66D1-EA06-E92F-F9F68E430200}"/>
                </a:ext>
              </a:extLst>
            </p:cNvPr>
            <p:cNvGrpSpPr/>
            <p:nvPr userDrawn="1"/>
          </p:nvGrpSpPr>
          <p:grpSpPr>
            <a:xfrm>
              <a:off x="12849211" y="712225"/>
              <a:ext cx="1558053" cy="563933"/>
              <a:chOff x="-3314821" y="2981448"/>
              <a:chExt cx="1558053" cy="563933"/>
            </a:xfrm>
          </p:grpSpPr>
          <p:sp>
            <p:nvSpPr>
              <p:cNvPr id="68" name="Rechthoek 67">
                <a:extLst>
                  <a:ext uri="{FF2B5EF4-FFF2-40B4-BE49-F238E27FC236}">
                    <a16:creationId xmlns:a16="http://schemas.microsoft.com/office/drawing/2014/main" id="{57223973-6293-1F1E-0C64-B1027AF78E0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E5D4D263-5DDF-19A9-565F-750EDC8F9574}"/>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70" name="Tekstvak 69">
                <a:extLst>
                  <a:ext uri="{FF2B5EF4-FFF2-40B4-BE49-F238E27FC236}">
                    <a16:creationId xmlns:a16="http://schemas.microsoft.com/office/drawing/2014/main" id="{5CF51170-693E-BEC0-3A2C-6170A3B7FBDC}"/>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71" name="Tekstvak 70">
                <a:extLst>
                  <a:ext uri="{FF2B5EF4-FFF2-40B4-BE49-F238E27FC236}">
                    <a16:creationId xmlns:a16="http://schemas.microsoft.com/office/drawing/2014/main" id="{85063B06-F3D7-571D-5761-EA33B4D595D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72" name="Vrije vorm: vorm 71">
                <a:extLst>
                  <a:ext uri="{FF2B5EF4-FFF2-40B4-BE49-F238E27FC236}">
                    <a16:creationId xmlns:a16="http://schemas.microsoft.com/office/drawing/2014/main" id="{EC9F711C-E4EF-B098-9BA9-95A4FF66EB09}"/>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elijkbenige driehoek 72">
                <a:extLst>
                  <a:ext uri="{FF2B5EF4-FFF2-40B4-BE49-F238E27FC236}">
                    <a16:creationId xmlns:a16="http://schemas.microsoft.com/office/drawing/2014/main" id="{587EEE53-368E-D2B0-A64A-7BE5E4B0E57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74" name="Groep 73">
                <a:extLst>
                  <a:ext uri="{FF2B5EF4-FFF2-40B4-BE49-F238E27FC236}">
                    <a16:creationId xmlns:a16="http://schemas.microsoft.com/office/drawing/2014/main" id="{F0F4425F-0F41-8694-CE08-9A92E78256A1}"/>
                  </a:ext>
                </a:extLst>
              </p:cNvPr>
              <p:cNvGrpSpPr/>
              <p:nvPr userDrawn="1"/>
            </p:nvGrpSpPr>
            <p:grpSpPr>
              <a:xfrm>
                <a:off x="-3257052" y="3032066"/>
                <a:ext cx="182309" cy="163794"/>
                <a:chOff x="12832541" y="3162395"/>
                <a:chExt cx="219532" cy="197236"/>
              </a:xfrm>
            </p:grpSpPr>
            <p:sp>
              <p:nvSpPr>
                <p:cNvPr id="79" name="Rechthoek 78">
                  <a:extLst>
                    <a:ext uri="{FF2B5EF4-FFF2-40B4-BE49-F238E27FC236}">
                      <a16:creationId xmlns:a16="http://schemas.microsoft.com/office/drawing/2014/main" id="{B4815BF2-F0E7-DA00-04DD-16601201BEBD}"/>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B5D448D-08A2-90D8-F8E3-CEC56304E71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7E85CFE0-9DD2-1F0B-527F-A43F94FC21B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75" name="Groep 74">
                <a:extLst>
                  <a:ext uri="{FF2B5EF4-FFF2-40B4-BE49-F238E27FC236}">
                    <a16:creationId xmlns:a16="http://schemas.microsoft.com/office/drawing/2014/main" id="{C0F4BFE1-3410-10FF-27CE-F58F04517A82}"/>
                  </a:ext>
                </a:extLst>
              </p:cNvPr>
              <p:cNvGrpSpPr/>
              <p:nvPr userDrawn="1"/>
            </p:nvGrpSpPr>
            <p:grpSpPr>
              <a:xfrm>
                <a:off x="-3257053" y="3276580"/>
                <a:ext cx="182309" cy="163794"/>
                <a:chOff x="12832541" y="3162395"/>
                <a:chExt cx="219532" cy="197236"/>
              </a:xfrm>
            </p:grpSpPr>
            <p:sp>
              <p:nvSpPr>
                <p:cNvPr id="76" name="Rechthoek 75">
                  <a:extLst>
                    <a:ext uri="{FF2B5EF4-FFF2-40B4-BE49-F238E27FC236}">
                      <a16:creationId xmlns:a16="http://schemas.microsoft.com/office/drawing/2014/main" id="{80428891-B56F-1069-FB9A-7CC30E1E386B}"/>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554A6FE7-AD7E-01D4-6C5A-9BFF0ABCAE9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D29E96CF-148F-D498-68BA-39D81E73645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65" name="ICOON_info">
              <a:extLst>
                <a:ext uri="{FF2B5EF4-FFF2-40B4-BE49-F238E27FC236}">
                  <a16:creationId xmlns:a16="http://schemas.microsoft.com/office/drawing/2014/main" id="{4C3BE159-DA65-DA0A-F034-D649C26DA643}"/>
                </a:ext>
              </a:extLst>
            </p:cNvPr>
            <p:cNvGrpSpPr/>
            <p:nvPr userDrawn="1"/>
          </p:nvGrpSpPr>
          <p:grpSpPr>
            <a:xfrm>
              <a:off x="15787296" y="3229414"/>
              <a:ext cx="283685" cy="283685"/>
              <a:chOff x="-510741" y="5913713"/>
              <a:chExt cx="267555" cy="267555"/>
            </a:xfrm>
          </p:grpSpPr>
          <p:sp>
            <p:nvSpPr>
              <p:cNvPr id="66" name="Ovaal 65">
                <a:extLst>
                  <a:ext uri="{FF2B5EF4-FFF2-40B4-BE49-F238E27FC236}">
                    <a16:creationId xmlns:a16="http://schemas.microsoft.com/office/drawing/2014/main" id="{5493C320-21E2-DA1F-4DE3-70C21373A9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7" name="Graphic 163" descr="Informatie">
                <a:extLst>
                  <a:ext uri="{FF2B5EF4-FFF2-40B4-BE49-F238E27FC236}">
                    <a16:creationId xmlns:a16="http://schemas.microsoft.com/office/drawing/2014/main" id="{EE436EF8-347D-5746-B46C-38C9CB3B05E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98" name="INSTRUCTIE">
            <a:extLst>
              <a:ext uri="{FF2B5EF4-FFF2-40B4-BE49-F238E27FC236}">
                <a16:creationId xmlns:a16="http://schemas.microsoft.com/office/drawing/2014/main" id="{FA5A5D20-843B-54FF-BCDA-D713B435431C}"/>
              </a:ext>
            </a:extLst>
          </p:cNvPr>
          <p:cNvGrpSpPr/>
          <p:nvPr userDrawn="1"/>
        </p:nvGrpSpPr>
        <p:grpSpPr>
          <a:xfrm>
            <a:off x="-3786437" y="0"/>
            <a:ext cx="3693386" cy="6769481"/>
            <a:chOff x="-3786437" y="0"/>
            <a:chExt cx="3693386" cy="6769481"/>
          </a:xfrm>
        </p:grpSpPr>
        <p:sp>
          <p:nvSpPr>
            <p:cNvPr id="99" name="Rechthoek 98">
              <a:extLst>
                <a:ext uri="{FF2B5EF4-FFF2-40B4-BE49-F238E27FC236}">
                  <a16:creationId xmlns:a16="http://schemas.microsoft.com/office/drawing/2014/main" id="{46FF2636-35D1-2BE1-80E9-FE073516CDCC}"/>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00" name="INSTRUCTIES">
              <a:extLst>
                <a:ext uri="{FF2B5EF4-FFF2-40B4-BE49-F238E27FC236}">
                  <a16:creationId xmlns:a16="http://schemas.microsoft.com/office/drawing/2014/main" id="{391C72D1-B620-6CFD-741A-97C27C4E4D42}"/>
                </a:ext>
              </a:extLst>
            </p:cNvPr>
            <p:cNvGrpSpPr/>
            <p:nvPr userDrawn="1"/>
          </p:nvGrpSpPr>
          <p:grpSpPr>
            <a:xfrm>
              <a:off x="-3786437" y="0"/>
              <a:ext cx="3693386" cy="6089184"/>
              <a:chOff x="-3786437" y="0"/>
              <a:chExt cx="3693386" cy="6089184"/>
            </a:xfrm>
          </p:grpSpPr>
          <p:sp>
            <p:nvSpPr>
              <p:cNvPr id="101" name="Rechthoek 100">
                <a:extLst>
                  <a:ext uri="{FF2B5EF4-FFF2-40B4-BE49-F238E27FC236}">
                    <a16:creationId xmlns:a16="http://schemas.microsoft.com/office/drawing/2014/main" id="{DD34B29B-50E7-6161-EF80-7A496F14D407}"/>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102" name="Ovaal 101">
                <a:extLst>
                  <a:ext uri="{FF2B5EF4-FFF2-40B4-BE49-F238E27FC236}">
                    <a16:creationId xmlns:a16="http://schemas.microsoft.com/office/drawing/2014/main" id="{4BECBC53-3BEE-1E14-0D45-0911103158F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3" name="Rechthoek 102">
                <a:extLst>
                  <a:ext uri="{FF2B5EF4-FFF2-40B4-BE49-F238E27FC236}">
                    <a16:creationId xmlns:a16="http://schemas.microsoft.com/office/drawing/2014/main" id="{DCADAF8E-7942-08B7-FC5F-DF03BB53E49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4" name="Groep 103">
                <a:extLst>
                  <a:ext uri="{FF2B5EF4-FFF2-40B4-BE49-F238E27FC236}">
                    <a16:creationId xmlns:a16="http://schemas.microsoft.com/office/drawing/2014/main" id="{B3EA088B-4DA9-799E-A165-7AC998177E40}"/>
                  </a:ext>
                </a:extLst>
              </p:cNvPr>
              <p:cNvGrpSpPr/>
              <p:nvPr userDrawn="1"/>
            </p:nvGrpSpPr>
            <p:grpSpPr>
              <a:xfrm>
                <a:off x="-3316179" y="1231351"/>
                <a:ext cx="294789" cy="318834"/>
                <a:chOff x="14466489" y="1001522"/>
                <a:chExt cx="290627" cy="314333"/>
              </a:xfrm>
            </p:grpSpPr>
            <p:sp>
              <p:nvSpPr>
                <p:cNvPr id="151" name="Rechthoek 150">
                  <a:extLst>
                    <a:ext uri="{FF2B5EF4-FFF2-40B4-BE49-F238E27FC236}">
                      <a16:creationId xmlns:a16="http://schemas.microsoft.com/office/drawing/2014/main" id="{43A3CA67-848E-16C4-5D43-306431871403}"/>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52" name="Ovaal 151">
                  <a:extLst>
                    <a:ext uri="{FF2B5EF4-FFF2-40B4-BE49-F238E27FC236}">
                      <a16:creationId xmlns:a16="http://schemas.microsoft.com/office/drawing/2014/main" id="{2FFF5733-01FF-26F4-9C76-F23F7E7C0CE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3" name="Vrije vorm: vorm 152">
                  <a:extLst>
                    <a:ext uri="{FF2B5EF4-FFF2-40B4-BE49-F238E27FC236}">
                      <a16:creationId xmlns:a16="http://schemas.microsoft.com/office/drawing/2014/main" id="{320F34DD-F0B0-08BB-4B52-8932F7E6F9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4" name="Rechthoek: afgeronde hoeken 153">
                  <a:extLst>
                    <a:ext uri="{FF2B5EF4-FFF2-40B4-BE49-F238E27FC236}">
                      <a16:creationId xmlns:a16="http://schemas.microsoft.com/office/drawing/2014/main" id="{DFD4AF92-289C-7378-E6EE-09B37F5CD9D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55" name="Rechte verbindingslijn 154">
                  <a:extLst>
                    <a:ext uri="{FF2B5EF4-FFF2-40B4-BE49-F238E27FC236}">
                      <a16:creationId xmlns:a16="http://schemas.microsoft.com/office/drawing/2014/main" id="{9A829A10-8964-BCBD-7AB6-0C3685C8625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 name="Rechte verbindingslijn 155">
                  <a:extLst>
                    <a:ext uri="{FF2B5EF4-FFF2-40B4-BE49-F238E27FC236}">
                      <a16:creationId xmlns:a16="http://schemas.microsoft.com/office/drawing/2014/main" id="{428A0429-3E22-66BC-AA0A-28BD2F0C5C2E}"/>
                    </a:ext>
                  </a:extLst>
                </p:cNvPr>
                <p:cNvCxnSpPr>
                  <a:cxnSpLocks/>
                  <a:stCxn id="15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05" name="Ovaal 104">
                <a:extLst>
                  <a:ext uri="{FF2B5EF4-FFF2-40B4-BE49-F238E27FC236}">
                    <a16:creationId xmlns:a16="http://schemas.microsoft.com/office/drawing/2014/main" id="{2B7BE4CB-6579-82B0-903A-01D824C7808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6" name="Rechthoek 105">
                <a:extLst>
                  <a:ext uri="{FF2B5EF4-FFF2-40B4-BE49-F238E27FC236}">
                    <a16:creationId xmlns:a16="http://schemas.microsoft.com/office/drawing/2014/main" id="{6A5E7092-1878-B8C1-1520-EBDFFEB57247}"/>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7" name="Groep 106">
                <a:extLst>
                  <a:ext uri="{FF2B5EF4-FFF2-40B4-BE49-F238E27FC236}">
                    <a16:creationId xmlns:a16="http://schemas.microsoft.com/office/drawing/2014/main" id="{9F6603F2-70D3-CDF0-BC3A-3126E09383C7}"/>
                  </a:ext>
                </a:extLst>
              </p:cNvPr>
              <p:cNvGrpSpPr/>
              <p:nvPr userDrawn="1"/>
            </p:nvGrpSpPr>
            <p:grpSpPr>
              <a:xfrm>
                <a:off x="-3311319" y="2164285"/>
                <a:ext cx="825500" cy="209550"/>
                <a:chOff x="13504624" y="2482850"/>
                <a:chExt cx="825500" cy="209550"/>
              </a:xfrm>
            </p:grpSpPr>
            <p:sp>
              <p:nvSpPr>
                <p:cNvPr id="148" name="Rechthoek 147">
                  <a:extLst>
                    <a:ext uri="{FF2B5EF4-FFF2-40B4-BE49-F238E27FC236}">
                      <a16:creationId xmlns:a16="http://schemas.microsoft.com/office/drawing/2014/main" id="{B7F40C08-A1BD-D4BA-19FA-0A1F8A9CCD1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49" name="Rechte verbindingslijn 148">
                  <a:extLst>
                    <a:ext uri="{FF2B5EF4-FFF2-40B4-BE49-F238E27FC236}">
                      <a16:creationId xmlns:a16="http://schemas.microsoft.com/office/drawing/2014/main" id="{7108DA9F-88F7-631E-32B5-910493BE903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50" name="Gelijkbenige driehoek 149">
                  <a:extLst>
                    <a:ext uri="{FF2B5EF4-FFF2-40B4-BE49-F238E27FC236}">
                      <a16:creationId xmlns:a16="http://schemas.microsoft.com/office/drawing/2014/main" id="{36B92A73-1185-AE44-0E71-F22244CF7B8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08" name="Ovaal 107">
                <a:extLst>
                  <a:ext uri="{FF2B5EF4-FFF2-40B4-BE49-F238E27FC236}">
                    <a16:creationId xmlns:a16="http://schemas.microsoft.com/office/drawing/2014/main" id="{FFF2A529-2929-BD54-5991-898CBA73929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9" name="Rechthoek 108">
                <a:extLst>
                  <a:ext uri="{FF2B5EF4-FFF2-40B4-BE49-F238E27FC236}">
                    <a16:creationId xmlns:a16="http://schemas.microsoft.com/office/drawing/2014/main" id="{522F13C0-4746-E3B9-6B7C-AC975B3915C0}"/>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110" name="Groep 109">
                <a:extLst>
                  <a:ext uri="{FF2B5EF4-FFF2-40B4-BE49-F238E27FC236}">
                    <a16:creationId xmlns:a16="http://schemas.microsoft.com/office/drawing/2014/main" id="{6B1488D8-4BD1-68F5-4ED1-2675259AB7ED}"/>
                  </a:ext>
                </a:extLst>
              </p:cNvPr>
              <p:cNvGrpSpPr/>
              <p:nvPr userDrawn="1"/>
            </p:nvGrpSpPr>
            <p:grpSpPr>
              <a:xfrm>
                <a:off x="-3408294" y="3470504"/>
                <a:ext cx="622283" cy="612920"/>
                <a:chOff x="12617641" y="3403239"/>
                <a:chExt cx="752963" cy="741634"/>
              </a:xfrm>
            </p:grpSpPr>
            <p:grpSp>
              <p:nvGrpSpPr>
                <p:cNvPr id="132" name="Groep 131">
                  <a:extLst>
                    <a:ext uri="{FF2B5EF4-FFF2-40B4-BE49-F238E27FC236}">
                      <a16:creationId xmlns:a16="http://schemas.microsoft.com/office/drawing/2014/main" id="{E9CA413C-49CE-3946-1282-03886699BC52}"/>
                    </a:ext>
                  </a:extLst>
                </p:cNvPr>
                <p:cNvGrpSpPr/>
                <p:nvPr userDrawn="1"/>
              </p:nvGrpSpPr>
              <p:grpSpPr>
                <a:xfrm>
                  <a:off x="12771530" y="3403239"/>
                  <a:ext cx="467176" cy="448491"/>
                  <a:chOff x="12782157" y="3403239"/>
                  <a:chExt cx="467176" cy="448491"/>
                </a:xfrm>
              </p:grpSpPr>
              <p:grpSp>
                <p:nvGrpSpPr>
                  <p:cNvPr id="135" name="Groep 134">
                    <a:extLst>
                      <a:ext uri="{FF2B5EF4-FFF2-40B4-BE49-F238E27FC236}">
                        <a16:creationId xmlns:a16="http://schemas.microsoft.com/office/drawing/2014/main" id="{1F763894-6232-8B00-B17D-F8BCA70762D0}"/>
                      </a:ext>
                    </a:extLst>
                  </p:cNvPr>
                  <p:cNvGrpSpPr/>
                  <p:nvPr userDrawn="1"/>
                </p:nvGrpSpPr>
                <p:grpSpPr>
                  <a:xfrm>
                    <a:off x="12782157" y="3403239"/>
                    <a:ext cx="412976" cy="396132"/>
                    <a:chOff x="13554906" y="3320109"/>
                    <a:chExt cx="443917" cy="425811"/>
                  </a:xfrm>
                </p:grpSpPr>
                <p:grpSp>
                  <p:nvGrpSpPr>
                    <p:cNvPr id="142" name="Groep 141">
                      <a:extLst>
                        <a:ext uri="{FF2B5EF4-FFF2-40B4-BE49-F238E27FC236}">
                          <a16:creationId xmlns:a16="http://schemas.microsoft.com/office/drawing/2014/main" id="{93A1D068-F06E-C55A-502F-60D75BD1F43B}"/>
                        </a:ext>
                      </a:extLst>
                    </p:cNvPr>
                    <p:cNvGrpSpPr/>
                    <p:nvPr userDrawn="1"/>
                  </p:nvGrpSpPr>
                  <p:grpSpPr>
                    <a:xfrm>
                      <a:off x="13554906" y="3320109"/>
                      <a:ext cx="443917" cy="425811"/>
                      <a:chOff x="12909684" y="1276143"/>
                      <a:chExt cx="443917" cy="425811"/>
                    </a:xfrm>
                  </p:grpSpPr>
                  <p:sp>
                    <p:nvSpPr>
                      <p:cNvPr id="145" name="Rechthoek 144">
                        <a:extLst>
                          <a:ext uri="{FF2B5EF4-FFF2-40B4-BE49-F238E27FC236}">
                            <a16:creationId xmlns:a16="http://schemas.microsoft.com/office/drawing/2014/main" id="{B6E2EC31-AEAE-CE46-2D06-B6075041E82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DC5D17A4-EE69-D824-64DD-5DAF448C294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7" name="Ovaal 146">
                        <a:extLst>
                          <a:ext uri="{FF2B5EF4-FFF2-40B4-BE49-F238E27FC236}">
                            <a16:creationId xmlns:a16="http://schemas.microsoft.com/office/drawing/2014/main" id="{2B6B1D9E-6136-5995-B975-13C87F12A5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43" name="Afbeelding 142">
                      <a:extLst>
                        <a:ext uri="{FF2B5EF4-FFF2-40B4-BE49-F238E27FC236}">
                          <a16:creationId xmlns:a16="http://schemas.microsoft.com/office/drawing/2014/main" id="{DEBCE7E0-51CF-466A-8992-57565CDEBB2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4" name="Afbeelding 143">
                      <a:extLst>
                        <a:ext uri="{FF2B5EF4-FFF2-40B4-BE49-F238E27FC236}">
                          <a16:creationId xmlns:a16="http://schemas.microsoft.com/office/drawing/2014/main" id="{6F896556-7432-C645-890A-F42D42D2C4C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36" name="Groep 135">
                    <a:extLst>
                      <a:ext uri="{FF2B5EF4-FFF2-40B4-BE49-F238E27FC236}">
                        <a16:creationId xmlns:a16="http://schemas.microsoft.com/office/drawing/2014/main" id="{BE439C05-2D51-15F7-7DC3-C46CDA11B632}"/>
                      </a:ext>
                    </a:extLst>
                  </p:cNvPr>
                  <p:cNvGrpSpPr/>
                  <p:nvPr userDrawn="1"/>
                </p:nvGrpSpPr>
                <p:grpSpPr>
                  <a:xfrm>
                    <a:off x="13103513" y="3705268"/>
                    <a:ext cx="145820" cy="146462"/>
                    <a:chOff x="13096169" y="3602278"/>
                    <a:chExt cx="145820" cy="146462"/>
                  </a:xfrm>
                </p:grpSpPr>
                <p:sp>
                  <p:nvSpPr>
                    <p:cNvPr id="140" name="Rechthoek 139">
                      <a:extLst>
                        <a:ext uri="{FF2B5EF4-FFF2-40B4-BE49-F238E27FC236}">
                          <a16:creationId xmlns:a16="http://schemas.microsoft.com/office/drawing/2014/main" id="{D6973AF2-4B68-40FC-64C0-22E2C4883EB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8EC19F60-6361-E794-8378-056147377FF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71602E78-3E20-7C7C-0703-D397318AF3A7}"/>
                      </a:ext>
                    </a:extLst>
                  </p:cNvPr>
                  <p:cNvGrpSpPr/>
                  <p:nvPr userDrawn="1"/>
                </p:nvGrpSpPr>
                <p:grpSpPr>
                  <a:xfrm rot="10800000">
                    <a:off x="13061402" y="3665637"/>
                    <a:ext cx="145820" cy="146462"/>
                    <a:chOff x="13096169" y="3602278"/>
                    <a:chExt cx="145820" cy="146462"/>
                  </a:xfrm>
                </p:grpSpPr>
                <p:sp>
                  <p:nvSpPr>
                    <p:cNvPr id="138" name="Rechthoek 137">
                      <a:extLst>
                        <a:ext uri="{FF2B5EF4-FFF2-40B4-BE49-F238E27FC236}">
                          <a16:creationId xmlns:a16="http://schemas.microsoft.com/office/drawing/2014/main" id="{E7DA1EC9-AC35-552A-DEA6-8601BBF93FB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49521561-4CE8-A673-01BE-723E0EDA56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33" name="Rechthoek 132">
                  <a:extLst>
                    <a:ext uri="{FF2B5EF4-FFF2-40B4-BE49-F238E27FC236}">
                      <a16:creationId xmlns:a16="http://schemas.microsoft.com/office/drawing/2014/main" id="{F4A92D70-07F9-986C-B3DA-D84301FE32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34" name="Gelijkbenige driehoek 133">
                  <a:extLst>
                    <a:ext uri="{FF2B5EF4-FFF2-40B4-BE49-F238E27FC236}">
                      <a16:creationId xmlns:a16="http://schemas.microsoft.com/office/drawing/2014/main" id="{163C6209-0FB3-25F8-19D4-7501A2DD3E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1" name="ICOON_info">
                <a:extLst>
                  <a:ext uri="{FF2B5EF4-FFF2-40B4-BE49-F238E27FC236}">
                    <a16:creationId xmlns:a16="http://schemas.microsoft.com/office/drawing/2014/main" id="{98002119-50FE-2E28-CFDE-3939C32CE021}"/>
                  </a:ext>
                </a:extLst>
              </p:cNvPr>
              <p:cNvGrpSpPr/>
              <p:nvPr userDrawn="1"/>
            </p:nvGrpSpPr>
            <p:grpSpPr>
              <a:xfrm>
                <a:off x="-376736" y="5805499"/>
                <a:ext cx="283685" cy="283685"/>
                <a:chOff x="-510741" y="5913713"/>
                <a:chExt cx="267555" cy="267555"/>
              </a:xfrm>
            </p:grpSpPr>
            <p:sp>
              <p:nvSpPr>
                <p:cNvPr id="130" name="Ovaal 129">
                  <a:extLst>
                    <a:ext uri="{FF2B5EF4-FFF2-40B4-BE49-F238E27FC236}">
                      <a16:creationId xmlns:a16="http://schemas.microsoft.com/office/drawing/2014/main" id="{875CA592-95AF-75F1-5F35-530B0F8ACE0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31" name="Graphic 163" descr="Informatie">
                  <a:extLst>
                    <a:ext uri="{FF2B5EF4-FFF2-40B4-BE49-F238E27FC236}">
                      <a16:creationId xmlns:a16="http://schemas.microsoft.com/office/drawing/2014/main" id="{C59A2A8E-0F30-5F39-A10D-BED77DC8843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112" name="Ovaal 111">
                <a:extLst>
                  <a:ext uri="{FF2B5EF4-FFF2-40B4-BE49-F238E27FC236}">
                    <a16:creationId xmlns:a16="http://schemas.microsoft.com/office/drawing/2014/main" id="{42FB9259-5E12-093C-6CE8-D19D0B2DF483}"/>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13" name="Rechthoek 112">
                <a:extLst>
                  <a:ext uri="{FF2B5EF4-FFF2-40B4-BE49-F238E27FC236}">
                    <a16:creationId xmlns:a16="http://schemas.microsoft.com/office/drawing/2014/main" id="{2CA7F43D-E83B-B9A8-F9F6-FAB0711A0542}"/>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14" name="Groep 113">
                <a:extLst>
                  <a:ext uri="{FF2B5EF4-FFF2-40B4-BE49-F238E27FC236}">
                    <a16:creationId xmlns:a16="http://schemas.microsoft.com/office/drawing/2014/main" id="{AF1FF673-38D9-8264-5C46-E006AD85D89E}"/>
                  </a:ext>
                </a:extLst>
              </p:cNvPr>
              <p:cNvGrpSpPr/>
              <p:nvPr userDrawn="1"/>
            </p:nvGrpSpPr>
            <p:grpSpPr>
              <a:xfrm>
                <a:off x="-3314821" y="5192208"/>
                <a:ext cx="1108877" cy="563933"/>
                <a:chOff x="-3314821" y="3885197"/>
                <a:chExt cx="1108877" cy="563933"/>
              </a:xfrm>
            </p:grpSpPr>
            <p:sp>
              <p:nvSpPr>
                <p:cNvPr id="115" name="Rechthoek 114">
                  <a:extLst>
                    <a:ext uri="{FF2B5EF4-FFF2-40B4-BE49-F238E27FC236}">
                      <a16:creationId xmlns:a16="http://schemas.microsoft.com/office/drawing/2014/main" id="{1BC7ECDA-B5EA-B308-72CD-FA8EE00AFBC2}"/>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60BD8B86-E648-DEE8-591D-793C9BEBFD14}"/>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F977511C-F69C-0C83-FD94-A8D0C23D046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118" name="Tekstvak 117">
                  <a:extLst>
                    <a:ext uri="{FF2B5EF4-FFF2-40B4-BE49-F238E27FC236}">
                      <a16:creationId xmlns:a16="http://schemas.microsoft.com/office/drawing/2014/main" id="{15E2B514-2A33-F0D4-E693-203AF86C6364}"/>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119" name="Vrije vorm: vorm 118">
                  <a:extLst>
                    <a:ext uri="{FF2B5EF4-FFF2-40B4-BE49-F238E27FC236}">
                      <a16:creationId xmlns:a16="http://schemas.microsoft.com/office/drawing/2014/main" id="{AA3AF455-9253-FD63-5AD0-762BCCF2BB77}"/>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20" name="Groep 119">
                  <a:extLst>
                    <a:ext uri="{FF2B5EF4-FFF2-40B4-BE49-F238E27FC236}">
                      <a16:creationId xmlns:a16="http://schemas.microsoft.com/office/drawing/2014/main" id="{CB779705-93C5-F025-8EC9-447C7284130F}"/>
                    </a:ext>
                  </a:extLst>
                </p:cNvPr>
                <p:cNvGrpSpPr/>
                <p:nvPr userDrawn="1"/>
              </p:nvGrpSpPr>
              <p:grpSpPr>
                <a:xfrm>
                  <a:off x="-3254609" y="3946178"/>
                  <a:ext cx="184194" cy="143334"/>
                  <a:chOff x="6218544" y="2402421"/>
                  <a:chExt cx="144156" cy="112178"/>
                </a:xfrm>
              </p:grpSpPr>
              <p:sp>
                <p:nvSpPr>
                  <p:cNvPr id="126" name="Rechthoek 125">
                    <a:extLst>
                      <a:ext uri="{FF2B5EF4-FFF2-40B4-BE49-F238E27FC236}">
                        <a16:creationId xmlns:a16="http://schemas.microsoft.com/office/drawing/2014/main" id="{F7FD86AF-3D6C-C83D-8B17-2CE2E58F3297}"/>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7" name="Rechthoek 47">
                    <a:extLst>
                      <a:ext uri="{FF2B5EF4-FFF2-40B4-BE49-F238E27FC236}">
                        <a16:creationId xmlns:a16="http://schemas.microsoft.com/office/drawing/2014/main" id="{5AFC5A1C-9475-0AD8-81E6-CBEEB193827F}"/>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8" name="Rechthoek 47">
                    <a:extLst>
                      <a:ext uri="{FF2B5EF4-FFF2-40B4-BE49-F238E27FC236}">
                        <a16:creationId xmlns:a16="http://schemas.microsoft.com/office/drawing/2014/main" id="{72732C0F-8E66-A008-5821-2B185A5E4635}"/>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Koorde 128">
                    <a:extLst>
                      <a:ext uri="{FF2B5EF4-FFF2-40B4-BE49-F238E27FC236}">
                        <a16:creationId xmlns:a16="http://schemas.microsoft.com/office/drawing/2014/main" id="{AF4E807C-2444-E1AD-5BF9-4A182C061103}"/>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0EC2EA37-DFC3-3886-089E-A4B9D293B4B6}"/>
                    </a:ext>
                  </a:extLst>
                </p:cNvPr>
                <p:cNvGrpSpPr/>
                <p:nvPr userDrawn="1"/>
              </p:nvGrpSpPr>
              <p:grpSpPr>
                <a:xfrm>
                  <a:off x="-3254609" y="4199853"/>
                  <a:ext cx="184194" cy="124747"/>
                  <a:chOff x="6218544" y="2636044"/>
                  <a:chExt cx="144156" cy="97631"/>
                </a:xfrm>
              </p:grpSpPr>
              <p:sp>
                <p:nvSpPr>
                  <p:cNvPr id="122" name="Rechthoek 121">
                    <a:extLst>
                      <a:ext uri="{FF2B5EF4-FFF2-40B4-BE49-F238E27FC236}">
                        <a16:creationId xmlns:a16="http://schemas.microsoft.com/office/drawing/2014/main" id="{78D307F8-A9A1-F07B-FD6F-89FA7354A917}"/>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BB00D952-07AC-22C3-E003-D576090F4865}"/>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4" name="Ovaal 123">
                    <a:extLst>
                      <a:ext uri="{FF2B5EF4-FFF2-40B4-BE49-F238E27FC236}">
                        <a16:creationId xmlns:a16="http://schemas.microsoft.com/office/drawing/2014/main" id="{30D3AA49-BE41-91D0-990D-5904070C7ADF}"/>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5" name="Rechthoek 47">
                    <a:extLst>
                      <a:ext uri="{FF2B5EF4-FFF2-40B4-BE49-F238E27FC236}">
                        <a16:creationId xmlns:a16="http://schemas.microsoft.com/office/drawing/2014/main" id="{4A4F4619-BB89-9F70-6FE5-90D1241A4FDB}"/>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2" name="Tijdelijke aanduiding voor tekst 13">
            <a:extLst>
              <a:ext uri="{FF2B5EF4-FFF2-40B4-BE49-F238E27FC236}">
                <a16:creationId xmlns:a16="http://schemas.microsoft.com/office/drawing/2014/main" id="{914B6527-A9BC-C102-E159-1F711180A51A}"/>
              </a:ext>
            </a:extLst>
          </p:cNvPr>
          <p:cNvSpPr>
            <a:spLocks noGrp="1"/>
          </p:cNvSpPr>
          <p:nvPr>
            <p:ph type="body" sz="quarter" idx="53" hasCustomPrompt="1"/>
          </p:nvPr>
        </p:nvSpPr>
        <p:spPr>
          <a:xfrm>
            <a:off x="0" y="6470650"/>
            <a:ext cx="12192000" cy="387350"/>
          </a:xfrm>
          <a:prstGeom prst="rect">
            <a:avLst/>
          </a:prstGeom>
          <a:solidFill>
            <a:schemeClr val="accent1"/>
          </a:solidFill>
        </p:spPr>
        <p:txBody>
          <a:bodyPr anchor="b"/>
          <a:lstStyle>
            <a:lvl1pPr marL="0" indent="0" algn="ctr">
              <a:buNone/>
              <a:defRPr sz="100">
                <a:solidFill>
                  <a:srgbClr val="07151F">
                    <a:alpha val="0"/>
                  </a:srgbClr>
                </a:solidFill>
              </a:defRPr>
            </a:lvl1pPr>
          </a:lstStyle>
          <a:p>
            <a:pPr lvl="0"/>
            <a:r>
              <a:rPr lang="nl-NL"/>
              <a:t>(leeg)</a:t>
            </a:r>
          </a:p>
        </p:txBody>
      </p:sp>
    </p:spTree>
    <p:extLst>
      <p:ext uri="{BB962C8B-B14F-4D97-AF65-F5344CB8AC3E}">
        <p14:creationId xmlns:p14="http://schemas.microsoft.com/office/powerpoint/2010/main" val="2822701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bg/>
                                          </p:spTgt>
                                        </p:tgtEl>
                                        <p:attrNameLst>
                                          <p:attrName>style.visibility</p:attrName>
                                        </p:attrNameLst>
                                      </p:cBhvr>
                                      <p:to>
                                        <p:strVal val="visible"/>
                                      </p:to>
                                    </p:set>
                                    <p:animEffect transition="in" filter="fade">
                                      <p:cBhvr>
                                        <p:cTn id="7" dur="1000"/>
                                        <p:tgtEl>
                                          <p:spTgt spid="3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xEl>
                                              <p:pRg st="0" end="0"/>
                                            </p:txEl>
                                          </p:spTgt>
                                        </p:tgtEl>
                                        <p:attrNameLst>
                                          <p:attrName>style.visibility</p:attrName>
                                        </p:attrNameLst>
                                      </p:cBhvr>
                                      <p:to>
                                        <p:strVal val="visible"/>
                                      </p:to>
                                    </p:set>
                                    <p:animEffect transition="in" filter="fade">
                                      <p:cBhvr>
                                        <p:cTn id="10" dur="1000"/>
                                        <p:tgtEl>
                                          <p:spTgt spid="3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500"/>
                                        <p:tgtEl>
                                          <p:spTgt spid="30"/>
                                        </p:tgtEl>
                                      </p:cBhvr>
                                    </p:animEffect>
                                  </p:childTnLst>
                                </p:cTn>
                              </p:par>
                              <p:par>
                                <p:cTn id="14" presetID="6" presetClass="emph" presetSubtype="0" decel="100000" fill="hold" grpId="1" nodeType="withEffect">
                                  <p:stCondLst>
                                    <p:cond delay="0"/>
                                  </p:stCondLst>
                                  <p:childTnLst>
                                    <p:animScale>
                                      <p:cBhvr>
                                        <p:cTn id="15" dur="5000" fill="hold"/>
                                        <p:tgtEl>
                                          <p:spTgt spid="30"/>
                                        </p:tgtEl>
                                      </p:cBhvr>
                                      <p:by x="105000" y="105000"/>
                                    </p:animScale>
                                  </p:childTnLst>
                                </p:cTn>
                              </p:par>
                              <p:par>
                                <p:cTn id="16" presetID="2" presetClass="entr" presetSubtype="1" decel="100000" fill="hold" grpId="0" nodeType="withEffect">
                                  <p:stCondLst>
                                    <p:cond delay="250"/>
                                  </p:stCondLst>
                                  <p:childTnLst>
                                    <p:set>
                                      <p:cBhvr>
                                        <p:cTn id="17" dur="1" fill="hold">
                                          <p:stCondLst>
                                            <p:cond delay="0"/>
                                          </p:stCondLst>
                                        </p:cTn>
                                        <p:tgtEl>
                                          <p:spTgt spid="35"/>
                                        </p:tgtEl>
                                        <p:attrNameLst>
                                          <p:attrName>style.visibility</p:attrName>
                                        </p:attrNameLst>
                                      </p:cBhvr>
                                      <p:to>
                                        <p:strVal val="visible"/>
                                      </p:to>
                                    </p:set>
                                    <p:anim calcmode="lin" valueType="num">
                                      <p:cBhvr additive="base">
                                        <p:cTn id="18" dur="1250" fill="hold"/>
                                        <p:tgtEl>
                                          <p:spTgt spid="35"/>
                                        </p:tgtEl>
                                        <p:attrNameLst>
                                          <p:attrName>ppt_x</p:attrName>
                                        </p:attrNameLst>
                                      </p:cBhvr>
                                      <p:tavLst>
                                        <p:tav tm="0">
                                          <p:val>
                                            <p:strVal val="#ppt_x"/>
                                          </p:val>
                                        </p:tav>
                                        <p:tav tm="100000">
                                          <p:val>
                                            <p:strVal val="#ppt_x"/>
                                          </p:val>
                                        </p:tav>
                                      </p:tavLst>
                                    </p:anim>
                                    <p:anim calcmode="lin" valueType="num">
                                      <p:cBhvr additive="base">
                                        <p:cTn id="19" dur="1250" fill="hold"/>
                                        <p:tgtEl>
                                          <p:spTgt spid="35"/>
                                        </p:tgtEl>
                                        <p:attrNameLst>
                                          <p:attrName>ppt_y</p:attrName>
                                        </p:attrNameLst>
                                      </p:cBhvr>
                                      <p:tavLst>
                                        <p:tav tm="0">
                                          <p:val>
                                            <p:strVal val="0-#ppt_h/2"/>
                                          </p:val>
                                        </p:tav>
                                        <p:tav tm="100000">
                                          <p:val>
                                            <p:strVal val="#ppt_y"/>
                                          </p:val>
                                        </p:tav>
                                      </p:tavLst>
                                    </p:anim>
                                  </p:childTnLst>
                                </p:cTn>
                              </p:par>
                              <p:par>
                                <p:cTn id="20" presetID="10" presetClass="entr" presetSubtype="0" fill="hold" grpId="0" nodeType="withEffect">
                                  <p:stCondLst>
                                    <p:cond delay="75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childTnLst>
                                </p:cTn>
                              </p:par>
                              <p:par>
                                <p:cTn id="23" presetID="22" presetClass="entr" presetSubtype="2" fill="hold" grpId="0" nodeType="withEffect">
                                  <p:stCondLst>
                                    <p:cond delay="1000"/>
                                  </p:stCondLst>
                                  <p:iterate type="lt">
                                    <p:tmPct val="5000"/>
                                  </p:iterate>
                                  <p:childTnLst>
                                    <p:set>
                                      <p:cBhvr>
                                        <p:cTn id="24" dur="1" fill="hold">
                                          <p:stCondLst>
                                            <p:cond delay="0"/>
                                          </p:stCondLst>
                                        </p:cTn>
                                        <p:tgtEl>
                                          <p:spTgt spid="48"/>
                                        </p:tgtEl>
                                        <p:attrNameLst>
                                          <p:attrName>style.visibility</p:attrName>
                                        </p:attrNameLst>
                                      </p:cBhvr>
                                      <p:to>
                                        <p:strVal val="visible"/>
                                      </p:to>
                                    </p:set>
                                    <p:animEffect transition="in" filter="wipe(right)">
                                      <p:cBhvr>
                                        <p:cTn id="25" dur="500"/>
                                        <p:tgtEl>
                                          <p:spTgt spid="48"/>
                                        </p:tgtEl>
                                      </p:cBhvr>
                                    </p:animEffect>
                                  </p:childTnLst>
                                </p:cTn>
                              </p:par>
                              <p:par>
                                <p:cTn id="26" presetID="10" presetClass="entr" presetSubtype="0" fill="hold" grpId="0" nodeType="withEffect">
                                  <p:stCondLst>
                                    <p:cond delay="1500"/>
                                  </p:stCondLst>
                                  <p:childTnLst>
                                    <p:set>
                                      <p:cBhvr>
                                        <p:cTn id="27" dur="1" fill="hold">
                                          <p:stCondLst>
                                            <p:cond delay="0"/>
                                          </p:stCondLst>
                                        </p:cTn>
                                        <p:tgtEl>
                                          <p:spTgt spid="3">
                                            <p:txEl>
                                              <p:pRg st="0" end="0"/>
                                            </p:txEl>
                                          </p:spTgt>
                                        </p:tgtEl>
                                        <p:attrNameLst>
                                          <p:attrName>style.visibility</p:attrName>
                                        </p:attrNameLst>
                                      </p:cBhvr>
                                      <p:to>
                                        <p:strVal val="visible"/>
                                      </p:to>
                                    </p:set>
                                    <p:animEffect transition="in" filter="fade">
                                      <p:cBhvr>
                                        <p:cTn id="28" dur="1000"/>
                                        <p:tgtEl>
                                          <p:spTgt spid="3">
                                            <p:txEl>
                                              <p:pRg st="0" end="0"/>
                                            </p:txEl>
                                          </p:spTgt>
                                        </p:tgtEl>
                                      </p:cBhvr>
                                    </p:animEffect>
                                  </p:childTnLst>
                                </p:cTn>
                              </p:par>
                              <p:par>
                                <p:cTn id="29" presetID="10" presetClass="entr" presetSubtype="0" fill="hold" grpId="0" nodeType="withEffect">
                                  <p:stCondLst>
                                    <p:cond delay="175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42" presetClass="path" presetSubtype="0" decel="100000" fill="hold" grpId="1" nodeType="withEffect">
                                  <p:stCondLst>
                                    <p:cond delay="1750"/>
                                  </p:stCondLst>
                                  <p:childTnLst>
                                    <p:animMotion origin="layout" path="M -3.33333E-6 0.03889 L -3.33333E-6 -4.44444E-6 " pathEditMode="relative" rAng="0" ptsTypes="AA">
                                      <p:cBhvr>
                                        <p:cTn id="33" dur="750" fill="hold"/>
                                        <p:tgtEl>
                                          <p:spTgt spid="16"/>
                                        </p:tgtEl>
                                        <p:attrNameLst>
                                          <p:attrName>ppt_x</p:attrName>
                                          <p:attrName>ppt_y</p:attrName>
                                        </p:attrNameLst>
                                      </p:cBhvr>
                                      <p:rCtr x="0" y="-1944"/>
                                    </p:animMotion>
                                  </p:childTnLst>
                                </p:cTn>
                              </p:par>
                              <p:par>
                                <p:cTn id="34" presetID="2" presetClass="entr" presetSubtype="1" decel="100000" fill="hold" grpId="0" nodeType="withEffect">
                                  <p:stCondLst>
                                    <p:cond delay="25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1250" fill="hold"/>
                                        <p:tgtEl>
                                          <p:spTgt spid="5"/>
                                        </p:tgtEl>
                                        <p:attrNameLst>
                                          <p:attrName>ppt_x</p:attrName>
                                        </p:attrNameLst>
                                      </p:cBhvr>
                                      <p:tavLst>
                                        <p:tav tm="0">
                                          <p:val>
                                            <p:strVal val="#ppt_x"/>
                                          </p:val>
                                        </p:tav>
                                        <p:tav tm="100000">
                                          <p:val>
                                            <p:strVal val="#ppt_x"/>
                                          </p:val>
                                        </p:tav>
                                      </p:tavLst>
                                    </p:anim>
                                    <p:anim calcmode="lin" valueType="num">
                                      <p:cBhvr additive="base">
                                        <p:cTn id="37" dur="1250" fill="hold"/>
                                        <p:tgtEl>
                                          <p:spTgt spid="5"/>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1250" fill="hold"/>
                                        <p:tgtEl>
                                          <p:spTgt spid="2"/>
                                        </p:tgtEl>
                                        <p:attrNameLst>
                                          <p:attrName>ppt_x</p:attrName>
                                        </p:attrNameLst>
                                      </p:cBhvr>
                                      <p:tavLst>
                                        <p:tav tm="0">
                                          <p:val>
                                            <p:strVal val="#ppt_x"/>
                                          </p:val>
                                        </p:tav>
                                        <p:tav tm="100000">
                                          <p:val>
                                            <p:strVal val="#ppt_x"/>
                                          </p:val>
                                        </p:tav>
                                      </p:tavLst>
                                    </p:anim>
                                    <p:anim calcmode="lin" valueType="num">
                                      <p:cBhvr additive="base">
                                        <p:cTn id="41" dur="125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build="p" animBg="1">
        <p:tmplLst>
          <p:tmpl>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Lst>
      </p:bldP>
      <p:bldP spid="5" grpId="0" animBg="1">
        <p:tmplLst>
          <p:tmpl>
            <p:tnLst>
              <p:par>
                <p:cTn presetID="2" presetClass="entr" presetSubtype="1"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250" fill="hold"/>
                        <p:tgtEl>
                          <p:spTgt spid="5"/>
                        </p:tgtEl>
                        <p:attrNameLst>
                          <p:attrName>ppt_x</p:attrName>
                        </p:attrNameLst>
                      </p:cBhvr>
                      <p:tavLst>
                        <p:tav tm="0">
                          <p:val>
                            <p:strVal val="#ppt_x"/>
                          </p:val>
                        </p:tav>
                        <p:tav tm="100000">
                          <p:val>
                            <p:strVal val="#ppt_x"/>
                          </p:val>
                        </p:tav>
                      </p:tavLst>
                    </p:anim>
                    <p:anim calcmode="lin" valueType="num">
                      <p:cBhvr additive="base">
                        <p:cTn dur="1250" fill="hold"/>
                        <p:tgtEl>
                          <p:spTgt spid="5"/>
                        </p:tgtEl>
                        <p:attrNameLst>
                          <p:attrName>ppt_y</p:attrName>
                        </p:attrNameLst>
                      </p:cBhvr>
                      <p:tavLst>
                        <p:tav tm="0">
                          <p:val>
                            <p:strVal val="0-#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6" grpId="0" animBg="1"/>
      <p:bldP spid="16" grpId="1" animBg="1"/>
      <p:bldP spid="48" grpId="0"/>
      <p:bldP spid="49" grpId="0"/>
      <p:bldP spid="2" grpId="0" animBg="1">
        <p:tmplLst>
          <p:tmpl>
            <p:tnLst>
              <p:par>
                <p:cTn presetID="2" presetClass="entr" presetSubtype="4" decel="100000" fill="hold" nodeType="withEffect">
                  <p:stCondLst>
                    <p:cond delay="250"/>
                  </p:stCondLst>
                  <p:childTnLst>
                    <p:set>
                      <p:cBhvr>
                        <p:cTn dur="1" fill="hold">
                          <p:stCondLst>
                            <p:cond delay="0"/>
                          </p:stCondLst>
                        </p:cTn>
                        <p:tgtEl>
                          <p:spTgt spid="2"/>
                        </p:tgtEl>
                        <p:attrNameLst>
                          <p:attrName>style.visibility</p:attrName>
                        </p:attrNameLst>
                      </p:cBhvr>
                      <p:to>
                        <p:strVal val="visible"/>
                      </p:to>
                    </p:set>
                    <p:anim calcmode="lin" valueType="num">
                      <p:cBhvr additive="base">
                        <p:cTn dur="1250" fill="hold"/>
                        <p:tgtEl>
                          <p:spTgt spid="2"/>
                        </p:tgtEl>
                        <p:attrNameLst>
                          <p:attrName>ppt_x</p:attrName>
                        </p:attrNameLst>
                      </p:cBhvr>
                      <p:tavLst>
                        <p:tav tm="0">
                          <p:val>
                            <p:strVal val="#ppt_x"/>
                          </p:val>
                        </p:tav>
                        <p:tav tm="100000">
                          <p:val>
                            <p:strVal val="#ppt_x"/>
                          </p:val>
                        </p:tav>
                      </p:tavLst>
                    </p:anim>
                    <p:anim calcmode="lin" valueType="num">
                      <p:cBhvr additive="base">
                        <p:cTn dur="1250" fill="hold"/>
                        <p:tgtEl>
                          <p:spTgt spid="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Afsluiting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6" name="Tijdelijke aanduiding voor tekst 32">
            <a:extLst>
              <a:ext uri="{FF2B5EF4-FFF2-40B4-BE49-F238E27FC236}">
                <a16:creationId xmlns:a16="http://schemas.microsoft.com/office/drawing/2014/main" id="{3E53B5D3-70D2-F352-2165-00C5A83516D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6" name="Tijdelijke aanduiding voor tekst 13">
            <a:extLst>
              <a:ext uri="{FF2B5EF4-FFF2-40B4-BE49-F238E27FC236}">
                <a16:creationId xmlns:a16="http://schemas.microsoft.com/office/drawing/2014/main" id="{667D39BC-14BA-097F-D0D2-5DA59F443F47}"/>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22" name="Tijdelijke aanduiding voor tekst 13">
            <a:extLst>
              <a:ext uri="{FF2B5EF4-FFF2-40B4-BE49-F238E27FC236}">
                <a16:creationId xmlns:a16="http://schemas.microsoft.com/office/drawing/2014/main" id="{B731DE77-505F-E1CE-BE39-500FFBFC04E4}"/>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5308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bg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bg1"/>
                  </a:solidFill>
                </a:ln>
                <a:solidFill>
                  <a:schemeClr val="bg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bg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bg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bg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bg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a:extLs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a:extLs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9"/>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0">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0" cstate="print">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4" name="Tijdelijke aanduiding voor datum 3">
            <a:extLst>
              <a:ext uri="{FF2B5EF4-FFF2-40B4-BE49-F238E27FC236}">
                <a16:creationId xmlns:a16="http://schemas.microsoft.com/office/drawing/2014/main" id="{CFA8ED00-5778-AB20-CC9E-6484D314F44A}"/>
              </a:ext>
            </a:extLst>
          </p:cNvPr>
          <p:cNvSpPr>
            <a:spLocks noGrp="1"/>
          </p:cNvSpPr>
          <p:nvPr>
            <p:ph type="dt" sz="half" idx="53"/>
          </p:nvPr>
        </p:nvSpPr>
        <p:spPr/>
        <p:txBody>
          <a:bodyPr/>
          <a:lstStyle/>
          <a:p>
            <a:fld id="{6D79B309-9FDC-4C89-9E0E-10D27B713962}"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6EB0E76E-EB95-5C4A-44F5-CC57C64BB30E}"/>
              </a:ext>
            </a:extLst>
          </p:cNvPr>
          <p:cNvSpPr>
            <a:spLocks noGrp="1"/>
          </p:cNvSpPr>
          <p:nvPr>
            <p:ph type="ftr" sz="quarter" idx="54"/>
          </p:nvPr>
        </p:nvSpPr>
        <p:spPr>
          <a:xfrm>
            <a:off x="1045369" y="6922631"/>
            <a:ext cx="5050631" cy="180000"/>
          </a:xfrm>
        </p:spPr>
        <p:txBody>
          <a:bodyPr/>
          <a:lstStyle/>
          <a:p>
            <a:r>
              <a:rPr lang="nl-NL"/>
              <a:t>The Rent Company 2022  |  Plaats hier je voettekst</a:t>
            </a:r>
          </a:p>
        </p:txBody>
      </p:sp>
      <p:sp>
        <p:nvSpPr>
          <p:cNvPr id="23" name="Tijdelijke aanduiding voor dianummer 22">
            <a:extLst>
              <a:ext uri="{FF2B5EF4-FFF2-40B4-BE49-F238E27FC236}">
                <a16:creationId xmlns:a16="http://schemas.microsoft.com/office/drawing/2014/main" id="{FDFC6CD1-6D6A-8E5C-3A66-4BDB18855AF9}"/>
              </a:ext>
            </a:extLst>
          </p:cNvPr>
          <p:cNvSpPr>
            <a:spLocks noGrp="1"/>
          </p:cNvSpPr>
          <p:nvPr>
            <p:ph type="sldNum" sz="quarter" idx="55"/>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140580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500"/>
                                        <p:tgtEl>
                                          <p:spTgt spid="30"/>
                                        </p:tgtEl>
                                      </p:cBhvr>
                                    </p:animEffect>
                                  </p:childTnLst>
                                </p:cTn>
                              </p:par>
                              <p:par>
                                <p:cTn id="8" presetID="6" presetClass="emph" presetSubtype="0" decel="100000" fill="hold" grpId="1" nodeType="withEffect">
                                  <p:stCondLst>
                                    <p:cond delay="0"/>
                                  </p:stCondLst>
                                  <p:childTnLst>
                                    <p:animScale>
                                      <p:cBhvr>
                                        <p:cTn id="9" dur="5000" fill="hold"/>
                                        <p:tgtEl>
                                          <p:spTgt spid="30"/>
                                        </p:tgtEl>
                                      </p:cBhvr>
                                      <p:by x="105000" y="105000"/>
                                    </p:animScale>
                                  </p:childTnLst>
                                </p:cTn>
                              </p:par>
                              <p:par>
                                <p:cTn id="10" presetID="2" presetClass="entr" presetSubtype="4" decel="100000" fill="hold" grpId="0" nodeType="withEffect">
                                  <p:stCondLst>
                                    <p:cond delay="50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1000" fill="hold"/>
                                        <p:tgtEl>
                                          <p:spTgt spid="39"/>
                                        </p:tgtEl>
                                        <p:attrNameLst>
                                          <p:attrName>ppt_x</p:attrName>
                                        </p:attrNameLst>
                                      </p:cBhvr>
                                      <p:tavLst>
                                        <p:tav tm="0">
                                          <p:val>
                                            <p:strVal val="#ppt_x"/>
                                          </p:val>
                                        </p:tav>
                                        <p:tav tm="100000">
                                          <p:val>
                                            <p:strVal val="#ppt_x"/>
                                          </p:val>
                                        </p:tav>
                                      </p:tavLst>
                                    </p:anim>
                                    <p:anim calcmode="lin" valueType="num">
                                      <p:cBhvr additive="base">
                                        <p:cTn id="13" dur="1000" fill="hold"/>
                                        <p:tgtEl>
                                          <p:spTgt spid="39"/>
                                        </p:tgtEl>
                                        <p:attrNameLst>
                                          <p:attrName>ppt_y</p:attrName>
                                        </p:attrNameLst>
                                      </p:cBhvr>
                                      <p:tavLst>
                                        <p:tav tm="0">
                                          <p:val>
                                            <p:strVal val="1+#ppt_h/2"/>
                                          </p:val>
                                        </p:tav>
                                        <p:tav tm="100000">
                                          <p:val>
                                            <p:strVal val="#ppt_y"/>
                                          </p:val>
                                        </p:tav>
                                      </p:tavLst>
                                    </p:anim>
                                  </p:childTnLst>
                                </p:cTn>
                              </p:par>
                              <p:par>
                                <p:cTn id="14" presetID="22" presetClass="entr" presetSubtype="2" fill="hold" grpId="0" nodeType="withEffect">
                                  <p:stCondLst>
                                    <p:cond delay="750"/>
                                  </p:stCondLst>
                                  <p:iterate type="lt">
                                    <p:tmPct val="5000"/>
                                  </p:iterate>
                                  <p:childTnLst>
                                    <p:set>
                                      <p:cBhvr>
                                        <p:cTn id="15" dur="1" fill="hold">
                                          <p:stCondLst>
                                            <p:cond delay="0"/>
                                          </p:stCondLst>
                                        </p:cTn>
                                        <p:tgtEl>
                                          <p:spTgt spid="2"/>
                                        </p:tgtEl>
                                        <p:attrNameLst>
                                          <p:attrName>style.visibility</p:attrName>
                                        </p:attrNameLst>
                                      </p:cBhvr>
                                      <p:to>
                                        <p:strVal val="visible"/>
                                      </p:to>
                                    </p:set>
                                    <p:animEffect transition="in" filter="wipe(right)">
                                      <p:cBhvr>
                                        <p:cTn id="16" dur="500"/>
                                        <p:tgtEl>
                                          <p:spTgt spid="2"/>
                                        </p:tgtEl>
                                      </p:cBhvr>
                                    </p:animEffect>
                                  </p:childTnLst>
                                </p:cTn>
                              </p:par>
                              <p:par>
                                <p:cTn id="17" presetID="10" presetClass="entr" presetSubtype="0" fill="hold" grpId="0" nodeType="withEffect">
                                  <p:stCondLst>
                                    <p:cond delay="225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1000"/>
                                        <p:tgtEl>
                                          <p:spTgt spid="3">
                                            <p:txEl>
                                              <p:pRg st="0" end="0"/>
                                            </p:txEl>
                                          </p:spTgt>
                                        </p:tgtEl>
                                      </p:cBhvr>
                                    </p:animEffect>
                                  </p:childTnLst>
                                </p:cTn>
                              </p:par>
                              <p:par>
                                <p:cTn id="20" presetID="2" presetClass="entr" presetSubtype="2" decel="100000" fill="hold" grpId="0" nodeType="withEffect">
                                  <p:stCondLst>
                                    <p:cond delay="250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1+#ppt_w/2"/>
                                          </p:val>
                                        </p:tav>
                                        <p:tav tm="100000">
                                          <p:val>
                                            <p:strVal val="#ppt_x"/>
                                          </p:val>
                                        </p:tav>
                                      </p:tavLst>
                                    </p:anim>
                                    <p:anim calcmode="lin" valueType="num">
                                      <p:cBhvr additive="base">
                                        <p:cTn id="23" dur="1000" fill="hold"/>
                                        <p:tgtEl>
                                          <p:spTgt spid="18"/>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2500"/>
                                  </p:stCondLst>
                                  <p:childTnLst>
                                    <p:set>
                                      <p:cBhvr>
                                        <p:cTn id="25" dur="1" fill="hold">
                                          <p:stCondLst>
                                            <p:cond delay="0"/>
                                          </p:stCondLst>
                                        </p:cTn>
                                        <p:tgtEl>
                                          <p:spTgt spid="76"/>
                                        </p:tgtEl>
                                        <p:attrNameLst>
                                          <p:attrName>style.visibility</p:attrName>
                                        </p:attrNameLst>
                                      </p:cBhvr>
                                      <p:to>
                                        <p:strVal val="visible"/>
                                      </p:to>
                                    </p:set>
                                    <p:anim calcmode="lin" valueType="num">
                                      <p:cBhvr additive="base">
                                        <p:cTn id="26" dur="1000" fill="hold"/>
                                        <p:tgtEl>
                                          <p:spTgt spid="76"/>
                                        </p:tgtEl>
                                        <p:attrNameLst>
                                          <p:attrName>ppt_x</p:attrName>
                                        </p:attrNameLst>
                                      </p:cBhvr>
                                      <p:tavLst>
                                        <p:tav tm="0">
                                          <p:val>
                                            <p:strVal val="1+#ppt_w/2"/>
                                          </p:val>
                                        </p:tav>
                                        <p:tav tm="100000">
                                          <p:val>
                                            <p:strVal val="#ppt_x"/>
                                          </p:val>
                                        </p:tav>
                                      </p:tavLst>
                                    </p:anim>
                                    <p:anim calcmode="lin" valueType="num">
                                      <p:cBhvr additive="base">
                                        <p:cTn id="27" dur="1000" fill="hold"/>
                                        <p:tgtEl>
                                          <p:spTgt spid="76"/>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300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250"/>
                                        <p:tgtEl>
                                          <p:spTgt spid="34"/>
                                        </p:tgtEl>
                                      </p:cBhvr>
                                    </p:animEffect>
                                  </p:childTnLst>
                                </p:cTn>
                              </p:par>
                              <p:par>
                                <p:cTn id="31" presetID="42" presetClass="path" presetSubtype="0" decel="100000" fill="hold" grpId="1" nodeType="withEffect">
                                  <p:stCondLst>
                                    <p:cond delay="3000"/>
                                  </p:stCondLst>
                                  <p:childTnLst>
                                    <p:animMotion origin="layout" path="M 0.01667 -0.00047 L -1.875E-6 3.7037E-6 " pathEditMode="relative" rAng="0" ptsTypes="AA">
                                      <p:cBhvr>
                                        <p:cTn id="32" dur="500" fill="hold"/>
                                        <p:tgtEl>
                                          <p:spTgt spid="34"/>
                                        </p:tgtEl>
                                        <p:attrNameLst>
                                          <p:attrName>ppt_x</p:attrName>
                                          <p:attrName>ppt_y</p:attrName>
                                        </p:attrNameLst>
                                      </p:cBhvr>
                                      <p:rCtr x="-83300" y="2300"/>
                                    </p:animMotion>
                                  </p:childTnLst>
                                </p:cTn>
                              </p:par>
                              <p:par>
                                <p:cTn id="33" presetID="2" presetClass="entr" presetSubtype="2" decel="100000" fill="hold" grpId="0" nodeType="withEffect">
                                  <p:stCondLst>
                                    <p:cond delay="275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000" fill="hold"/>
                                        <p:tgtEl>
                                          <p:spTgt spid="19"/>
                                        </p:tgtEl>
                                        <p:attrNameLst>
                                          <p:attrName>ppt_x</p:attrName>
                                        </p:attrNameLst>
                                      </p:cBhvr>
                                      <p:tavLst>
                                        <p:tav tm="0">
                                          <p:val>
                                            <p:strVal val="1+#ppt_w/2"/>
                                          </p:val>
                                        </p:tav>
                                        <p:tav tm="100000">
                                          <p:val>
                                            <p:strVal val="#ppt_x"/>
                                          </p:val>
                                        </p:tav>
                                      </p:tavLst>
                                    </p:anim>
                                    <p:anim calcmode="lin" valueType="num">
                                      <p:cBhvr additive="base">
                                        <p:cTn id="36" dur="10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750"/>
                                  </p:stCondLst>
                                  <p:childTnLst>
                                    <p:set>
                                      <p:cBhvr>
                                        <p:cTn id="38" dur="1" fill="hold">
                                          <p:stCondLst>
                                            <p:cond delay="0"/>
                                          </p:stCondLst>
                                        </p:cTn>
                                        <p:tgtEl>
                                          <p:spTgt spid="77"/>
                                        </p:tgtEl>
                                        <p:attrNameLst>
                                          <p:attrName>style.visibility</p:attrName>
                                        </p:attrNameLst>
                                      </p:cBhvr>
                                      <p:to>
                                        <p:strVal val="visible"/>
                                      </p:to>
                                    </p:set>
                                    <p:anim calcmode="lin" valueType="num">
                                      <p:cBhvr additive="base">
                                        <p:cTn id="39" dur="1000" fill="hold"/>
                                        <p:tgtEl>
                                          <p:spTgt spid="77"/>
                                        </p:tgtEl>
                                        <p:attrNameLst>
                                          <p:attrName>ppt_x</p:attrName>
                                        </p:attrNameLst>
                                      </p:cBhvr>
                                      <p:tavLst>
                                        <p:tav tm="0">
                                          <p:val>
                                            <p:strVal val="1+#ppt_w/2"/>
                                          </p:val>
                                        </p:tav>
                                        <p:tav tm="100000">
                                          <p:val>
                                            <p:strVal val="#ppt_x"/>
                                          </p:val>
                                        </p:tav>
                                      </p:tavLst>
                                    </p:anim>
                                    <p:anim calcmode="lin" valueType="num">
                                      <p:cBhvr additive="base">
                                        <p:cTn id="40" dur="1000" fill="hold"/>
                                        <p:tgtEl>
                                          <p:spTgt spid="77"/>
                                        </p:tgtEl>
                                        <p:attrNameLst>
                                          <p:attrName>ppt_y</p:attrName>
                                        </p:attrNameLst>
                                      </p:cBhvr>
                                      <p:tavLst>
                                        <p:tav tm="0">
                                          <p:val>
                                            <p:strVal val="#ppt_y"/>
                                          </p:val>
                                        </p:tav>
                                        <p:tav tm="100000">
                                          <p:val>
                                            <p:strVal val="#ppt_y"/>
                                          </p:val>
                                        </p:tav>
                                      </p:tavLst>
                                    </p:anim>
                                  </p:childTnLst>
                                </p:cTn>
                              </p:par>
                              <p:par>
                                <p:cTn id="41" presetID="10" presetClass="entr" presetSubtype="0" fill="hold" grpId="0" nodeType="withEffect">
                                  <p:stCondLst>
                                    <p:cond delay="325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50"/>
                                        <p:tgtEl>
                                          <p:spTgt spid="36"/>
                                        </p:tgtEl>
                                      </p:cBhvr>
                                    </p:animEffect>
                                  </p:childTnLst>
                                </p:cTn>
                              </p:par>
                              <p:par>
                                <p:cTn id="44" presetID="42" presetClass="path" presetSubtype="0" decel="100000" fill="hold" grpId="1" nodeType="withEffect">
                                  <p:stCondLst>
                                    <p:cond delay="3250"/>
                                  </p:stCondLst>
                                  <p:childTnLst>
                                    <p:animMotion origin="layout" path="M 0.01667 -0.00046 L -1.875E-6 7.40741E-7 " pathEditMode="relative" rAng="0" ptsTypes="AA">
                                      <p:cBhvr>
                                        <p:cTn id="45" dur="500" fill="hold"/>
                                        <p:tgtEl>
                                          <p:spTgt spid="36"/>
                                        </p:tgtEl>
                                        <p:attrNameLst>
                                          <p:attrName>ppt_x</p:attrName>
                                          <p:attrName>ppt_y</p:attrName>
                                        </p:attrNameLst>
                                      </p:cBhvr>
                                      <p:rCtr x="-83300" y="2300"/>
                                    </p:animMotion>
                                  </p:childTnLst>
                                </p:cTn>
                              </p:par>
                              <p:par>
                                <p:cTn id="46" presetID="2" presetClass="entr" presetSubtype="2" decel="100000" fill="hold" grpId="0" nodeType="withEffect">
                                  <p:stCondLst>
                                    <p:cond delay="300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1000" fill="hold"/>
                                        <p:tgtEl>
                                          <p:spTgt spid="20"/>
                                        </p:tgtEl>
                                        <p:attrNameLst>
                                          <p:attrName>ppt_x</p:attrName>
                                        </p:attrNameLst>
                                      </p:cBhvr>
                                      <p:tavLst>
                                        <p:tav tm="0">
                                          <p:val>
                                            <p:strVal val="1+#ppt_w/2"/>
                                          </p:val>
                                        </p:tav>
                                        <p:tav tm="100000">
                                          <p:val>
                                            <p:strVal val="#ppt_x"/>
                                          </p:val>
                                        </p:tav>
                                      </p:tavLst>
                                    </p:anim>
                                    <p:anim calcmode="lin" valueType="num">
                                      <p:cBhvr additive="base">
                                        <p:cTn id="49" dur="1000" fill="hold"/>
                                        <p:tgtEl>
                                          <p:spTgt spid="20"/>
                                        </p:tgtEl>
                                        <p:attrNameLst>
                                          <p:attrName>ppt_y</p:attrName>
                                        </p:attrNameLst>
                                      </p:cBhvr>
                                      <p:tavLst>
                                        <p:tav tm="0">
                                          <p:val>
                                            <p:strVal val="#ppt_y"/>
                                          </p:val>
                                        </p:tav>
                                        <p:tav tm="100000">
                                          <p:val>
                                            <p:strVal val="#ppt_y"/>
                                          </p:val>
                                        </p:tav>
                                      </p:tavLst>
                                    </p:anim>
                                  </p:childTnLst>
                                </p:cTn>
                              </p:par>
                              <p:par>
                                <p:cTn id="50" presetID="2" presetClass="entr" presetSubtype="2" decel="100000" fill="hold" grpId="0" nodeType="withEffect">
                                  <p:stCondLst>
                                    <p:cond delay="3000"/>
                                  </p:stCondLst>
                                  <p:childTnLst>
                                    <p:set>
                                      <p:cBhvr>
                                        <p:cTn id="51" dur="1" fill="hold">
                                          <p:stCondLst>
                                            <p:cond delay="0"/>
                                          </p:stCondLst>
                                        </p:cTn>
                                        <p:tgtEl>
                                          <p:spTgt spid="78"/>
                                        </p:tgtEl>
                                        <p:attrNameLst>
                                          <p:attrName>style.visibility</p:attrName>
                                        </p:attrNameLst>
                                      </p:cBhvr>
                                      <p:to>
                                        <p:strVal val="visible"/>
                                      </p:to>
                                    </p:set>
                                    <p:anim calcmode="lin" valueType="num">
                                      <p:cBhvr additive="base">
                                        <p:cTn id="52" dur="1000" fill="hold"/>
                                        <p:tgtEl>
                                          <p:spTgt spid="78"/>
                                        </p:tgtEl>
                                        <p:attrNameLst>
                                          <p:attrName>ppt_x</p:attrName>
                                        </p:attrNameLst>
                                      </p:cBhvr>
                                      <p:tavLst>
                                        <p:tav tm="0">
                                          <p:val>
                                            <p:strVal val="1+#ppt_w/2"/>
                                          </p:val>
                                        </p:tav>
                                        <p:tav tm="100000">
                                          <p:val>
                                            <p:strVal val="#ppt_x"/>
                                          </p:val>
                                        </p:tav>
                                      </p:tavLst>
                                    </p:anim>
                                    <p:anim calcmode="lin" valueType="num">
                                      <p:cBhvr additive="base">
                                        <p:cTn id="53" dur="1000" fill="hold"/>
                                        <p:tgtEl>
                                          <p:spTgt spid="78"/>
                                        </p:tgtEl>
                                        <p:attrNameLst>
                                          <p:attrName>ppt_y</p:attrName>
                                        </p:attrNameLst>
                                      </p:cBhvr>
                                      <p:tavLst>
                                        <p:tav tm="0">
                                          <p:val>
                                            <p:strVal val="#ppt_y"/>
                                          </p:val>
                                        </p:tav>
                                        <p:tav tm="100000">
                                          <p:val>
                                            <p:strVal val="#ppt_y"/>
                                          </p:val>
                                        </p:tav>
                                      </p:tavLst>
                                    </p:anim>
                                  </p:childTnLst>
                                </p:cTn>
                              </p:par>
                              <p:par>
                                <p:cTn id="54" presetID="10" presetClass="entr" presetSubtype="0" fill="hold" grpId="0" nodeType="withEffect">
                                  <p:stCondLst>
                                    <p:cond delay="35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250"/>
                                        <p:tgtEl>
                                          <p:spTgt spid="38"/>
                                        </p:tgtEl>
                                      </p:cBhvr>
                                    </p:animEffect>
                                  </p:childTnLst>
                                </p:cTn>
                              </p:par>
                              <p:par>
                                <p:cTn id="57" presetID="42" presetClass="path" presetSubtype="0" decel="100000" fill="hold" grpId="1" nodeType="withEffect">
                                  <p:stCondLst>
                                    <p:cond delay="3500"/>
                                  </p:stCondLst>
                                  <p:childTnLst>
                                    <p:animMotion origin="layout" path="M 0.01667 -0.00046 L -1.875E-6 -7.40741E-7 " pathEditMode="relative" rAng="0" ptsTypes="AA">
                                      <p:cBhvr>
                                        <p:cTn id="58" dur="500" fill="hold"/>
                                        <p:tgtEl>
                                          <p:spTgt spid="38"/>
                                        </p:tgtEl>
                                        <p:attrNameLst>
                                          <p:attrName>ppt_x</p:attrName>
                                          <p:attrName>ppt_y</p:attrName>
                                        </p:attrNameLst>
                                      </p:cBhvr>
                                      <p:rCtr x="-83300" y="2300"/>
                                    </p:animMotion>
                                  </p:childTnLst>
                                </p:cTn>
                              </p:par>
                              <p:par>
                                <p:cTn id="59" presetID="2" presetClass="entr" presetSubtype="2" decel="100000" fill="hold" grpId="0" nodeType="withEffect">
                                  <p:stCondLst>
                                    <p:cond delay="325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1000" fill="hold"/>
                                        <p:tgtEl>
                                          <p:spTgt spid="21"/>
                                        </p:tgtEl>
                                        <p:attrNameLst>
                                          <p:attrName>ppt_x</p:attrName>
                                        </p:attrNameLst>
                                      </p:cBhvr>
                                      <p:tavLst>
                                        <p:tav tm="0">
                                          <p:val>
                                            <p:strVal val="1+#ppt_w/2"/>
                                          </p:val>
                                        </p:tav>
                                        <p:tav tm="100000">
                                          <p:val>
                                            <p:strVal val="#ppt_x"/>
                                          </p:val>
                                        </p:tav>
                                      </p:tavLst>
                                    </p:anim>
                                    <p:anim calcmode="lin" valueType="num">
                                      <p:cBhvr additive="base">
                                        <p:cTn id="62" dur="1000" fill="hold"/>
                                        <p:tgtEl>
                                          <p:spTgt spid="21"/>
                                        </p:tgtEl>
                                        <p:attrNameLst>
                                          <p:attrName>ppt_y</p:attrName>
                                        </p:attrNameLst>
                                      </p:cBhvr>
                                      <p:tavLst>
                                        <p:tav tm="0">
                                          <p:val>
                                            <p:strVal val="#ppt_y"/>
                                          </p:val>
                                        </p:tav>
                                        <p:tav tm="100000">
                                          <p:val>
                                            <p:strVal val="#ppt_y"/>
                                          </p:val>
                                        </p:tav>
                                      </p:tavLst>
                                    </p:anim>
                                  </p:childTnLst>
                                </p:cTn>
                              </p:par>
                              <p:par>
                                <p:cTn id="63" presetID="2" presetClass="entr" presetSubtype="2" decel="100000" fill="hold" grpId="0" nodeType="withEffect">
                                  <p:stCondLst>
                                    <p:cond delay="3250"/>
                                  </p:stCondLst>
                                  <p:childTnLst>
                                    <p:set>
                                      <p:cBhvr>
                                        <p:cTn id="64" dur="1" fill="hold">
                                          <p:stCondLst>
                                            <p:cond delay="0"/>
                                          </p:stCondLst>
                                        </p:cTn>
                                        <p:tgtEl>
                                          <p:spTgt spid="79"/>
                                        </p:tgtEl>
                                        <p:attrNameLst>
                                          <p:attrName>style.visibility</p:attrName>
                                        </p:attrNameLst>
                                      </p:cBhvr>
                                      <p:to>
                                        <p:strVal val="visible"/>
                                      </p:to>
                                    </p:set>
                                    <p:anim calcmode="lin" valueType="num">
                                      <p:cBhvr additive="base">
                                        <p:cTn id="65" dur="1000" fill="hold"/>
                                        <p:tgtEl>
                                          <p:spTgt spid="79"/>
                                        </p:tgtEl>
                                        <p:attrNameLst>
                                          <p:attrName>ppt_x</p:attrName>
                                        </p:attrNameLst>
                                      </p:cBhvr>
                                      <p:tavLst>
                                        <p:tav tm="0">
                                          <p:val>
                                            <p:strVal val="1+#ppt_w/2"/>
                                          </p:val>
                                        </p:tav>
                                        <p:tav tm="100000">
                                          <p:val>
                                            <p:strVal val="#ppt_x"/>
                                          </p:val>
                                        </p:tav>
                                      </p:tavLst>
                                    </p:anim>
                                    <p:anim calcmode="lin" valueType="num">
                                      <p:cBhvr additive="base">
                                        <p:cTn id="66" dur="1000" fill="hold"/>
                                        <p:tgtEl>
                                          <p:spTgt spid="79"/>
                                        </p:tgtEl>
                                        <p:attrNameLst>
                                          <p:attrName>ppt_y</p:attrName>
                                        </p:attrNameLst>
                                      </p:cBhvr>
                                      <p:tavLst>
                                        <p:tav tm="0">
                                          <p:val>
                                            <p:strVal val="#ppt_y"/>
                                          </p:val>
                                        </p:tav>
                                        <p:tav tm="100000">
                                          <p:val>
                                            <p:strVal val="#ppt_y"/>
                                          </p:val>
                                        </p:tav>
                                      </p:tavLst>
                                    </p:anim>
                                  </p:childTnLst>
                                </p:cTn>
                              </p:par>
                              <p:par>
                                <p:cTn id="67" presetID="10" presetClass="entr" presetSubtype="0" fill="hold" grpId="0" nodeType="withEffect">
                                  <p:stCondLst>
                                    <p:cond delay="375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250"/>
                                        <p:tgtEl>
                                          <p:spTgt spid="41"/>
                                        </p:tgtEl>
                                      </p:cBhvr>
                                    </p:animEffect>
                                  </p:childTnLst>
                                </p:cTn>
                              </p:par>
                              <p:par>
                                <p:cTn id="70" presetID="42" presetClass="path" presetSubtype="0" decel="100000" fill="hold" grpId="1" nodeType="withEffect">
                                  <p:stCondLst>
                                    <p:cond delay="3750"/>
                                  </p:stCondLst>
                                  <p:childTnLst>
                                    <p:animMotion origin="layout" path="M 0.01667 -0.00046 L -1.875E-6 -3.7037E-6 " pathEditMode="relative" rAng="0" ptsTypes="AA">
                                      <p:cBhvr>
                                        <p:cTn id="71" dur="500" fill="hold"/>
                                        <p:tgtEl>
                                          <p:spTgt spid="41"/>
                                        </p:tgtEl>
                                        <p:attrNameLst>
                                          <p:attrName>ppt_x</p:attrName>
                                          <p:attrName>ppt_y</p:attrName>
                                        </p:attrNameLst>
                                      </p:cBhvr>
                                      <p:rCtr x="-83300" y="2300"/>
                                    </p:animMotion>
                                  </p:childTnLst>
                                </p:cTn>
                              </p:par>
                              <p:par>
                                <p:cTn id="72" presetID="10" presetClass="entr" presetSubtype="0" fill="hold" grpId="0" nodeType="withEffect">
                                  <p:stCondLst>
                                    <p:cond delay="0"/>
                                  </p:stCondLst>
                                  <p:childTnLst>
                                    <p:set>
                                      <p:cBhvr>
                                        <p:cTn id="73" dur="1" fill="hold">
                                          <p:stCondLst>
                                            <p:cond delay="0"/>
                                          </p:stCondLst>
                                        </p:cTn>
                                        <p:tgtEl>
                                          <p:spTgt spid="6">
                                            <p:bg/>
                                          </p:spTgt>
                                        </p:tgtEl>
                                        <p:attrNameLst>
                                          <p:attrName>style.visibility</p:attrName>
                                        </p:attrNameLst>
                                      </p:cBhvr>
                                      <p:to>
                                        <p:strVal val="visible"/>
                                      </p:to>
                                    </p:set>
                                    <p:animEffect transition="in" filter="fade">
                                      <p:cBhvr>
                                        <p:cTn id="74" dur="1000"/>
                                        <p:tgtEl>
                                          <p:spTgt spid="6">
                                            <p:bg/>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xEl>
                                              <p:pRg st="0" end="0"/>
                                            </p:txEl>
                                          </p:spTgt>
                                        </p:tgtEl>
                                        <p:attrNameLst>
                                          <p:attrName>style.visibility</p:attrName>
                                        </p:attrNameLst>
                                      </p:cBhvr>
                                      <p:to>
                                        <p:strVal val="visible"/>
                                      </p:to>
                                    </p:set>
                                    <p:animEffect transition="in" filter="fade">
                                      <p:cBhvr>
                                        <p:cTn id="77" dur="1000"/>
                                        <p:tgtEl>
                                          <p:spTgt spid="6">
                                            <p:txEl>
                                              <p:pRg st="0" end="0"/>
                                            </p:txEl>
                                          </p:spTgt>
                                        </p:tgtEl>
                                      </p:cBhvr>
                                    </p:animEffect>
                                  </p:childTnLst>
                                </p:cTn>
                              </p:par>
                              <p:par>
                                <p:cTn id="78" presetID="2" presetClass="entr" presetSubtype="1" decel="100000" fill="hold" grpId="0" nodeType="withEffect">
                                  <p:stCondLst>
                                    <p:cond delay="25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250" fill="hold"/>
                                        <p:tgtEl>
                                          <p:spTgt spid="22"/>
                                        </p:tgtEl>
                                        <p:attrNameLst>
                                          <p:attrName>ppt_x</p:attrName>
                                        </p:attrNameLst>
                                      </p:cBhvr>
                                      <p:tavLst>
                                        <p:tav tm="0">
                                          <p:val>
                                            <p:strVal val="#ppt_x"/>
                                          </p:val>
                                        </p:tav>
                                        <p:tav tm="100000">
                                          <p:val>
                                            <p:strVal val="#ppt_x"/>
                                          </p:val>
                                        </p:tav>
                                      </p:tavLst>
                                    </p:anim>
                                    <p:anim calcmode="lin" valueType="num">
                                      <p:cBhvr additive="base">
                                        <p:cTn id="81" dur="1250" fill="hold"/>
                                        <p:tgtEl>
                                          <p:spTgt spid="22"/>
                                        </p:tgtEl>
                                        <p:attrNameLst>
                                          <p:attrName>ppt_y</p:attrName>
                                        </p:attrNameLst>
                                      </p:cBhvr>
                                      <p:tavLst>
                                        <p:tav tm="0">
                                          <p:val>
                                            <p:strVal val="0-#ppt_h/2"/>
                                          </p:val>
                                        </p:tav>
                                        <p:tav tm="100000">
                                          <p:val>
                                            <p:strVal val="#ppt_y"/>
                                          </p:val>
                                        </p:tav>
                                      </p:tavLst>
                                    </p:anim>
                                  </p:childTnLst>
                                </p:cTn>
                              </p:par>
                              <p:par>
                                <p:cTn id="82" presetID="2" presetClass="entr" presetSubtype="1" decel="100000" fill="hold" grpId="0" nodeType="withEffect">
                                  <p:stCondLst>
                                    <p:cond delay="250"/>
                                  </p:stCondLst>
                                  <p:childTnLst>
                                    <p:set>
                                      <p:cBhvr>
                                        <p:cTn id="83" dur="1" fill="hold">
                                          <p:stCondLst>
                                            <p:cond delay="0"/>
                                          </p:stCondLst>
                                        </p:cTn>
                                        <p:tgtEl>
                                          <p:spTgt spid="16"/>
                                        </p:tgtEl>
                                        <p:attrNameLst>
                                          <p:attrName>style.visibility</p:attrName>
                                        </p:attrNameLst>
                                      </p:cBhvr>
                                      <p:to>
                                        <p:strVal val="visible"/>
                                      </p:to>
                                    </p:set>
                                    <p:anim calcmode="lin" valueType="num">
                                      <p:cBhvr additive="base">
                                        <p:cTn id="84" dur="1250" fill="hold"/>
                                        <p:tgtEl>
                                          <p:spTgt spid="16"/>
                                        </p:tgtEl>
                                        <p:attrNameLst>
                                          <p:attrName>ppt_x</p:attrName>
                                        </p:attrNameLst>
                                      </p:cBhvr>
                                      <p:tavLst>
                                        <p:tav tm="0">
                                          <p:val>
                                            <p:strVal val="#ppt_x"/>
                                          </p:val>
                                        </p:tav>
                                        <p:tav tm="100000">
                                          <p:val>
                                            <p:strVal val="#ppt_x"/>
                                          </p:val>
                                        </p:tav>
                                      </p:tavLst>
                                    </p:anim>
                                    <p:anim calcmode="lin" valueType="num">
                                      <p:cBhvr additive="base">
                                        <p:cTn id="85" dur="1250" fill="hold"/>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6" grpId="0" build="p" animBg="1">
        <p:tmplLst>
          <p:tmpl>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Lst>
      </p:bldP>
      <p:bldP spid="16" grpId="0" animBg="1">
        <p:tmplLst>
          <p:tmpl>
            <p:tnLst>
              <p:par>
                <p:cTn presetID="2" presetClass="entr" presetSubtype="1"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250" fill="hold"/>
                        <p:tgtEl>
                          <p:spTgt spid="16"/>
                        </p:tgtEl>
                        <p:attrNameLst>
                          <p:attrName>ppt_x</p:attrName>
                        </p:attrNameLst>
                      </p:cBhvr>
                      <p:tavLst>
                        <p:tav tm="0">
                          <p:val>
                            <p:strVal val="#ppt_x"/>
                          </p:val>
                        </p:tav>
                        <p:tav tm="100000">
                          <p:val>
                            <p:strVal val="#ppt_x"/>
                          </p:val>
                        </p:tav>
                      </p:tavLst>
                    </p:anim>
                    <p:anim calcmode="lin" valueType="num">
                      <p:cBhvr additive="base">
                        <p:cTn dur="1250" fill="hold"/>
                        <p:tgtEl>
                          <p:spTgt spid="16"/>
                        </p:tgtEl>
                        <p:attrNameLst>
                          <p:attrName>ppt_y</p:attrName>
                        </p:attrNameLst>
                      </p:cBhvr>
                      <p:tavLst>
                        <p:tav tm="0">
                          <p:val>
                            <p:strVal val="0-#ppt_h/2"/>
                          </p:val>
                        </p:tav>
                        <p:tav tm="100000">
                          <p:val>
                            <p:strVal val="#ppt_y"/>
                          </p:val>
                        </p:tav>
                      </p:tavLst>
                    </p:anim>
                  </p:childTnLst>
                </p:cTn>
              </p:par>
            </p:tnLst>
          </p:tmpl>
        </p:tmplLst>
      </p:bldP>
      <p:bldP spid="22" grpId="0" animBg="1">
        <p:tmplLst>
          <p:tmpl>
            <p:tnLst>
              <p:par>
                <p:cTn presetID="2" presetClass="entr" presetSubtype="1"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250" fill="hold"/>
                        <p:tgtEl>
                          <p:spTgt spid="22"/>
                        </p:tgtEl>
                        <p:attrNameLst>
                          <p:attrName>ppt_x</p:attrName>
                        </p:attrNameLst>
                      </p:cBhvr>
                      <p:tavLst>
                        <p:tav tm="0">
                          <p:val>
                            <p:strVal val="#ppt_x"/>
                          </p:val>
                        </p:tav>
                        <p:tav tm="100000">
                          <p:val>
                            <p:strVal val="#ppt_x"/>
                          </p:val>
                        </p:tav>
                      </p:tavLst>
                    </p:anim>
                    <p:anim calcmode="lin" valueType="num">
                      <p:cBhvr additive="base">
                        <p:cTn dur="1250" fill="hold"/>
                        <p:tgtEl>
                          <p:spTgt spid="22"/>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Logo">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2C1A41A2-5F5F-1F54-E257-59441A28030B}"/>
              </a:ext>
            </a:extLst>
          </p:cNvPr>
          <p:cNvSpPr/>
          <p:nvPr userDrawn="1"/>
        </p:nvSpPr>
        <p:spPr>
          <a:xfrm>
            <a:off x="0" y="0"/>
            <a:ext cx="12192000" cy="6858000"/>
          </a:xfrm>
          <a:prstGeom prst="rect">
            <a:avLst/>
          </a:prstGeom>
          <a:gradFill flip="none" rotWithShape="1">
            <a:gsLst>
              <a:gs pos="0">
                <a:schemeClr val="accent2">
                  <a:lumMod val="0"/>
                  <a:lumOff val="100000"/>
                </a:schemeClr>
              </a:gs>
              <a:gs pos="35000">
                <a:schemeClr val="accent2">
                  <a:lumMod val="0"/>
                  <a:lumOff val="100000"/>
                </a:schemeClr>
              </a:gs>
              <a:gs pos="100000">
                <a:schemeClr val="bg2">
                  <a:lumMod val="9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7" name="Titel 6">
            <a:extLst>
              <a:ext uri="{FF2B5EF4-FFF2-40B4-BE49-F238E27FC236}">
                <a16:creationId xmlns:a16="http://schemas.microsoft.com/office/drawing/2014/main" id="{B71070AA-35A3-CDB3-EFB2-1ACEEB90FBD9}"/>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3" name="(SCHERMVENSTER HOEKJES)">
            <a:extLst>
              <a:ext uri="{FF2B5EF4-FFF2-40B4-BE49-F238E27FC236}">
                <a16:creationId xmlns:a16="http://schemas.microsoft.com/office/drawing/2014/main" id="{70F3919C-3396-5545-2F7D-D460FA85A37E}"/>
              </a:ext>
            </a:extLst>
          </p:cNvPr>
          <p:cNvGrpSpPr/>
          <p:nvPr userDrawn="1"/>
        </p:nvGrpSpPr>
        <p:grpSpPr>
          <a:xfrm>
            <a:off x="0" y="0"/>
            <a:ext cx="12192000" cy="6858000"/>
            <a:chOff x="0" y="0"/>
            <a:chExt cx="12192000" cy="6858000"/>
          </a:xfrm>
        </p:grpSpPr>
        <p:sp>
          <p:nvSpPr>
            <p:cNvPr id="4" name="1">
              <a:extLst>
                <a:ext uri="{FF2B5EF4-FFF2-40B4-BE49-F238E27FC236}">
                  <a16:creationId xmlns:a16="http://schemas.microsoft.com/office/drawing/2014/main" id="{5702891A-8030-37B5-C6FF-1DFE2E4D90C7}"/>
                </a:ext>
              </a:extLst>
            </p:cNvPr>
            <p:cNvSpPr/>
            <p:nvPr userDrawn="1"/>
          </p:nvSpPr>
          <p:spPr>
            <a:xfrm>
              <a:off x="0"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5" name="2">
              <a:extLst>
                <a:ext uri="{FF2B5EF4-FFF2-40B4-BE49-F238E27FC236}">
                  <a16:creationId xmlns:a16="http://schemas.microsoft.com/office/drawing/2014/main" id="{02615387-DF50-36D5-5AC6-ADF9D977213A}"/>
                </a:ext>
              </a:extLst>
            </p:cNvPr>
            <p:cNvSpPr/>
            <p:nvPr userDrawn="1"/>
          </p:nvSpPr>
          <p:spPr>
            <a:xfrm flipH="1">
              <a:off x="12103062"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6" name="3">
              <a:extLst>
                <a:ext uri="{FF2B5EF4-FFF2-40B4-BE49-F238E27FC236}">
                  <a16:creationId xmlns:a16="http://schemas.microsoft.com/office/drawing/2014/main" id="{7F6B8871-E0F0-8612-0AD7-ED226D6F8AE2}"/>
                </a:ext>
              </a:extLst>
            </p:cNvPr>
            <p:cNvSpPr/>
            <p:nvPr userDrawn="1"/>
          </p:nvSpPr>
          <p:spPr>
            <a:xfrm flipV="1">
              <a:off x="0"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8" name="4">
              <a:extLst>
                <a:ext uri="{FF2B5EF4-FFF2-40B4-BE49-F238E27FC236}">
                  <a16:creationId xmlns:a16="http://schemas.microsoft.com/office/drawing/2014/main" id="{FD4FE13A-560A-C9C9-AC44-6086EE195756}"/>
                </a:ext>
              </a:extLst>
            </p:cNvPr>
            <p:cNvSpPr/>
            <p:nvPr userDrawn="1"/>
          </p:nvSpPr>
          <p:spPr>
            <a:xfrm flipH="1" flipV="1">
              <a:off x="12103062"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grpSp>
      <p:pic>
        <p:nvPicPr>
          <p:cNvPr id="11" name="Afbeelding 10">
            <a:extLst>
              <a:ext uri="{FF2B5EF4-FFF2-40B4-BE49-F238E27FC236}">
                <a16:creationId xmlns:a16="http://schemas.microsoft.com/office/drawing/2014/main" id="{19A20B79-7E28-56C5-E7BA-E2B4B4229E2B}"/>
              </a:ext>
            </a:extLst>
          </p:cNvPr>
          <p:cNvPicPr>
            <a:picLocks noChangeAspect="1"/>
          </p:cNvPicPr>
          <p:nvPr userDrawn="1"/>
        </p:nvPicPr>
        <p:blipFill>
          <a:blip r:embed="rId2">
            <a:alphaModFix amt="70000"/>
          </a:blip>
          <a:stretch>
            <a:fillRect/>
          </a:stretch>
        </p:blipFill>
        <p:spPr>
          <a:xfrm>
            <a:off x="3047736" y="4438740"/>
            <a:ext cx="6096528" cy="1460410"/>
          </a:xfrm>
          <a:prstGeom prst="rect">
            <a:avLst/>
          </a:prstGeom>
        </p:spPr>
      </p:pic>
      <p:sp>
        <p:nvSpPr>
          <p:cNvPr id="12" name="Vrije vorm: vorm 11">
            <a:extLst>
              <a:ext uri="{FF2B5EF4-FFF2-40B4-BE49-F238E27FC236}">
                <a16:creationId xmlns:a16="http://schemas.microsoft.com/office/drawing/2014/main" id="{8F58FEC6-7A3C-0D88-9E74-D74D461FBB1F}"/>
              </a:ext>
            </a:extLst>
          </p:cNvPr>
          <p:cNvSpPr/>
          <p:nvPr/>
        </p:nvSpPr>
        <p:spPr>
          <a:xfrm>
            <a:off x="3973335"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9CAF19E0-E087-1331-EC31-B06FCEA3E496}"/>
              </a:ext>
            </a:extLst>
          </p:cNvPr>
          <p:cNvSpPr/>
          <p:nvPr/>
        </p:nvSpPr>
        <p:spPr>
          <a:xfrm>
            <a:off x="8585134"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96360A9C-67AD-541A-D1D0-D6A8E2FE09AE}"/>
              </a:ext>
            </a:extLst>
          </p:cNvPr>
          <p:cNvSpPr/>
          <p:nvPr/>
        </p:nvSpPr>
        <p:spPr>
          <a:xfrm>
            <a:off x="3731528" y="3147970"/>
            <a:ext cx="790178" cy="786782"/>
          </a:xfrm>
          <a:custGeom>
            <a:avLst/>
            <a:gdLst>
              <a:gd name="connsiteX0" fmla="*/ 395089 w 790178"/>
              <a:gd name="connsiteY0" fmla="*/ 0 h 786782"/>
              <a:gd name="connsiteX1" fmla="*/ 0 w 790178"/>
              <a:gd name="connsiteY1" fmla="*/ 395089 h 786782"/>
              <a:gd name="connsiteX2" fmla="*/ 395089 w 790178"/>
              <a:gd name="connsiteY2" fmla="*/ 786783 h 786782"/>
              <a:gd name="connsiteX3" fmla="*/ 790178 w 790178"/>
              <a:gd name="connsiteY3" fmla="*/ 395089 h 786782"/>
              <a:gd name="connsiteX4" fmla="*/ 395089 w 790178"/>
              <a:gd name="connsiteY4" fmla="*/ 0 h 786782"/>
              <a:gd name="connsiteX5" fmla="*/ 395089 w 790178"/>
              <a:gd name="connsiteY5" fmla="*/ 616523 h 786782"/>
              <a:gd name="connsiteX6" fmla="*/ 187318 w 790178"/>
              <a:gd name="connsiteY6" fmla="*/ 391694 h 786782"/>
              <a:gd name="connsiteX7" fmla="*/ 395089 w 790178"/>
              <a:gd name="connsiteY7" fmla="*/ 177131 h 786782"/>
              <a:gd name="connsiteX8" fmla="*/ 602861 w 790178"/>
              <a:gd name="connsiteY8" fmla="*/ 391694 h 786782"/>
              <a:gd name="connsiteX9" fmla="*/ 395089 w 790178"/>
              <a:gd name="connsiteY9" fmla="*/ 616523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178" h="786782">
                <a:moveTo>
                  <a:pt x="395089" y="0"/>
                </a:moveTo>
                <a:cubicBezTo>
                  <a:pt x="170259" y="0"/>
                  <a:pt x="0" y="177131"/>
                  <a:pt x="0" y="395089"/>
                </a:cubicBezTo>
                <a:cubicBezTo>
                  <a:pt x="0" y="613047"/>
                  <a:pt x="170340" y="786783"/>
                  <a:pt x="395089" y="786783"/>
                </a:cubicBezTo>
                <a:cubicBezTo>
                  <a:pt x="619838" y="786783"/>
                  <a:pt x="790178" y="613047"/>
                  <a:pt x="790178" y="395089"/>
                </a:cubicBezTo>
                <a:cubicBezTo>
                  <a:pt x="790178" y="177131"/>
                  <a:pt x="619838" y="0"/>
                  <a:pt x="395089" y="0"/>
                </a:cubicBezTo>
                <a:close/>
                <a:moveTo>
                  <a:pt x="395089" y="616523"/>
                </a:moveTo>
                <a:cubicBezTo>
                  <a:pt x="279319" y="616523"/>
                  <a:pt x="187318" y="510940"/>
                  <a:pt x="187318" y="391694"/>
                </a:cubicBezTo>
                <a:cubicBezTo>
                  <a:pt x="187318" y="272447"/>
                  <a:pt x="282715" y="177131"/>
                  <a:pt x="395089" y="177131"/>
                </a:cubicBezTo>
                <a:cubicBezTo>
                  <a:pt x="507464" y="177131"/>
                  <a:pt x="602861" y="272528"/>
                  <a:pt x="602861" y="391694"/>
                </a:cubicBezTo>
                <a:cubicBezTo>
                  <a:pt x="602861" y="510859"/>
                  <a:pt x="510859" y="616523"/>
                  <a:pt x="395089" y="616523"/>
                </a:cubicBezTo>
                <a:close/>
              </a:path>
            </a:pathLst>
          </a:custGeom>
          <a:solidFill>
            <a:srgbClr val="76B82A"/>
          </a:solidFill>
          <a:ln w="8076"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00E152CE-BAF7-A246-B87E-7FF35D60D470}"/>
              </a:ext>
            </a:extLst>
          </p:cNvPr>
          <p:cNvSpPr/>
          <p:nvPr/>
        </p:nvSpPr>
        <p:spPr>
          <a:xfrm>
            <a:off x="3040062" y="3147970"/>
            <a:ext cx="671012" cy="786782"/>
          </a:xfrm>
          <a:custGeom>
            <a:avLst/>
            <a:gdLst>
              <a:gd name="connsiteX0" fmla="*/ 391694 w 671012"/>
              <a:gd name="connsiteY0" fmla="*/ 177131 h 786782"/>
              <a:gd name="connsiteX1" fmla="*/ 565429 w 671012"/>
              <a:gd name="connsiteY1" fmla="*/ 252074 h 786782"/>
              <a:gd name="connsiteX2" fmla="*/ 671013 w 671012"/>
              <a:gd name="connsiteY2" fmla="*/ 122642 h 786782"/>
              <a:gd name="connsiteX3" fmla="*/ 388298 w 671012"/>
              <a:gd name="connsiteY3" fmla="*/ 0 h 786782"/>
              <a:gd name="connsiteX4" fmla="*/ 0 w 671012"/>
              <a:gd name="connsiteY4" fmla="*/ 395089 h 786782"/>
              <a:gd name="connsiteX5" fmla="*/ 384903 w 671012"/>
              <a:gd name="connsiteY5" fmla="*/ 786783 h 786782"/>
              <a:gd name="connsiteX6" fmla="*/ 671013 w 671012"/>
              <a:gd name="connsiteY6" fmla="*/ 660746 h 786782"/>
              <a:gd name="connsiteX7" fmla="*/ 558638 w 671012"/>
              <a:gd name="connsiteY7" fmla="*/ 531313 h 786782"/>
              <a:gd name="connsiteX8" fmla="*/ 391774 w 671012"/>
              <a:gd name="connsiteY8" fmla="*/ 609652 h 786782"/>
              <a:gd name="connsiteX9" fmla="*/ 187399 w 671012"/>
              <a:gd name="connsiteY9" fmla="*/ 388217 h 786782"/>
              <a:gd name="connsiteX10" fmla="*/ 391774 w 671012"/>
              <a:gd name="connsiteY10" fmla="*/ 177050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012" h="786782">
                <a:moveTo>
                  <a:pt x="391694" y="177131"/>
                </a:moveTo>
                <a:cubicBezTo>
                  <a:pt x="452974" y="177131"/>
                  <a:pt x="514335" y="200981"/>
                  <a:pt x="565429" y="252074"/>
                </a:cubicBezTo>
                <a:lnTo>
                  <a:pt x="671013" y="122642"/>
                </a:lnTo>
                <a:cubicBezTo>
                  <a:pt x="589279" y="44303"/>
                  <a:pt x="493882" y="0"/>
                  <a:pt x="388298" y="0"/>
                </a:cubicBezTo>
                <a:cubicBezTo>
                  <a:pt x="173736" y="0"/>
                  <a:pt x="0" y="177131"/>
                  <a:pt x="0" y="395089"/>
                </a:cubicBezTo>
                <a:cubicBezTo>
                  <a:pt x="0" y="613047"/>
                  <a:pt x="173736" y="786783"/>
                  <a:pt x="384903" y="786783"/>
                </a:cubicBezTo>
                <a:cubicBezTo>
                  <a:pt x="493882" y="786783"/>
                  <a:pt x="585883" y="739084"/>
                  <a:pt x="671013" y="660746"/>
                </a:cubicBezTo>
                <a:lnTo>
                  <a:pt x="558638" y="531313"/>
                </a:lnTo>
                <a:cubicBezTo>
                  <a:pt x="514335" y="585802"/>
                  <a:pt x="449659" y="609652"/>
                  <a:pt x="391774" y="609652"/>
                </a:cubicBezTo>
                <a:cubicBezTo>
                  <a:pt x="279400" y="609652"/>
                  <a:pt x="187399" y="507464"/>
                  <a:pt x="187399" y="388217"/>
                </a:cubicBezTo>
                <a:cubicBezTo>
                  <a:pt x="187399" y="268971"/>
                  <a:pt x="282796" y="177050"/>
                  <a:pt x="391774" y="177050"/>
                </a:cubicBezTo>
                <a:close/>
              </a:path>
            </a:pathLst>
          </a:custGeom>
          <a:solidFill>
            <a:srgbClr val="76B82A"/>
          </a:solidFill>
          <a:ln w="8076"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3E543BE4-C451-55A2-EFA7-AF40A1103E91}"/>
              </a:ext>
            </a:extLst>
          </p:cNvPr>
          <p:cNvSpPr/>
          <p:nvPr/>
        </p:nvSpPr>
        <p:spPr>
          <a:xfrm>
            <a:off x="4637557" y="1928586"/>
            <a:ext cx="667617" cy="1055915"/>
          </a:xfrm>
          <a:custGeom>
            <a:avLst/>
            <a:gdLst>
              <a:gd name="connsiteX0" fmla="*/ 187318 w 667617"/>
              <a:gd name="connsiteY0" fmla="*/ 599465 h 1055915"/>
              <a:gd name="connsiteX1" fmla="*/ 333809 w 667617"/>
              <a:gd name="connsiteY1" fmla="*/ 452974 h 1055915"/>
              <a:gd name="connsiteX2" fmla="*/ 480300 w 667617"/>
              <a:gd name="connsiteY2" fmla="*/ 599465 h 1055915"/>
              <a:gd name="connsiteX3" fmla="*/ 480300 w 667617"/>
              <a:gd name="connsiteY3" fmla="*/ 1055916 h 1055915"/>
              <a:gd name="connsiteX4" fmla="*/ 667617 w 667617"/>
              <a:gd name="connsiteY4" fmla="*/ 1055916 h 1055915"/>
              <a:gd name="connsiteX5" fmla="*/ 667617 w 667617"/>
              <a:gd name="connsiteY5" fmla="*/ 582488 h 1055915"/>
              <a:gd name="connsiteX6" fmla="*/ 357658 w 667617"/>
              <a:gd name="connsiteY6" fmla="*/ 282715 h 1055915"/>
              <a:gd name="connsiteX7" fmla="*/ 187318 w 667617"/>
              <a:gd name="connsiteY7" fmla="*/ 335830 h 1055915"/>
              <a:gd name="connsiteX8" fmla="*/ 187318 w 667617"/>
              <a:gd name="connsiteY8" fmla="*/ 0 h 1055915"/>
              <a:gd name="connsiteX9" fmla="*/ 0 w 667617"/>
              <a:gd name="connsiteY9" fmla="*/ 0 h 1055915"/>
              <a:gd name="connsiteX10" fmla="*/ 0 w 667617"/>
              <a:gd name="connsiteY10" fmla="*/ 1055916 h 1055915"/>
              <a:gd name="connsiteX11" fmla="*/ 187318 w 667617"/>
              <a:gd name="connsiteY11" fmla="*/ 1055916 h 1055915"/>
              <a:gd name="connsiteX12" fmla="*/ 187318 w 667617"/>
              <a:gd name="connsiteY12" fmla="*/ 599465 h 105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1055915">
                <a:moveTo>
                  <a:pt x="187318" y="599465"/>
                </a:moveTo>
                <a:cubicBezTo>
                  <a:pt x="187318" y="517731"/>
                  <a:pt x="255470" y="452974"/>
                  <a:pt x="333809" y="452974"/>
                </a:cubicBezTo>
                <a:cubicBezTo>
                  <a:pt x="412147" y="452974"/>
                  <a:pt x="480300" y="517650"/>
                  <a:pt x="480300" y="599465"/>
                </a:cubicBezTo>
                <a:lnTo>
                  <a:pt x="480300" y="1055916"/>
                </a:lnTo>
                <a:lnTo>
                  <a:pt x="667617" y="1055916"/>
                </a:lnTo>
                <a:lnTo>
                  <a:pt x="667617" y="582488"/>
                </a:lnTo>
                <a:cubicBezTo>
                  <a:pt x="667617" y="398566"/>
                  <a:pt x="534789" y="282715"/>
                  <a:pt x="357658" y="282715"/>
                </a:cubicBezTo>
                <a:cubicBezTo>
                  <a:pt x="292497" y="282715"/>
                  <a:pt x="240109" y="298641"/>
                  <a:pt x="187318" y="335830"/>
                </a:cubicBezTo>
                <a:lnTo>
                  <a:pt x="187318" y="0"/>
                </a:lnTo>
                <a:lnTo>
                  <a:pt x="0" y="0"/>
                </a:lnTo>
                <a:lnTo>
                  <a:pt x="0" y="1055916"/>
                </a:lnTo>
                <a:lnTo>
                  <a:pt x="187318" y="1055916"/>
                </a:lnTo>
                <a:lnTo>
                  <a:pt x="187318" y="599465"/>
                </a:lnTo>
                <a:close/>
              </a:path>
            </a:pathLst>
          </a:custGeom>
          <a:solidFill>
            <a:srgbClr val="76B82A"/>
          </a:solidFill>
          <a:ln w="8076"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404EEE3B-EC54-3146-6145-9BFEF01D3446}"/>
              </a:ext>
            </a:extLst>
          </p:cNvPr>
          <p:cNvSpPr/>
          <p:nvPr/>
        </p:nvSpPr>
        <p:spPr>
          <a:xfrm>
            <a:off x="7008173" y="2211300"/>
            <a:ext cx="776665" cy="783387"/>
          </a:xfrm>
          <a:custGeom>
            <a:avLst/>
            <a:gdLst>
              <a:gd name="connsiteX0" fmla="*/ 398485 w 776665"/>
              <a:gd name="connsiteY0" fmla="*/ 783387 h 783387"/>
              <a:gd name="connsiteX1" fmla="*/ 728898 w 776665"/>
              <a:gd name="connsiteY1" fmla="*/ 660746 h 783387"/>
              <a:gd name="connsiteX2" fmla="*/ 616524 w 776665"/>
              <a:gd name="connsiteY2" fmla="*/ 527917 h 783387"/>
              <a:gd name="connsiteX3" fmla="*/ 398566 w 776665"/>
              <a:gd name="connsiteY3" fmla="*/ 606256 h 783387"/>
              <a:gd name="connsiteX4" fmla="*/ 200091 w 776665"/>
              <a:gd name="connsiteY4" fmla="*/ 480219 h 783387"/>
              <a:gd name="connsiteX5" fmla="*/ 776597 w 776665"/>
              <a:gd name="connsiteY5" fmla="*/ 480219 h 783387"/>
              <a:gd name="connsiteX6" fmla="*/ 384903 w 776665"/>
              <a:gd name="connsiteY6" fmla="*/ 0 h 783387"/>
              <a:gd name="connsiteX7" fmla="*/ 0 w 776665"/>
              <a:gd name="connsiteY7" fmla="*/ 391694 h 783387"/>
              <a:gd name="connsiteX8" fmla="*/ 398485 w 776665"/>
              <a:gd name="connsiteY8" fmla="*/ 783387 h 783387"/>
              <a:gd name="connsiteX9" fmla="*/ 381427 w 776665"/>
              <a:gd name="connsiteY9" fmla="*/ 173736 h 783387"/>
              <a:gd name="connsiteX10" fmla="*/ 579012 w 776665"/>
              <a:gd name="connsiteY10" fmla="*/ 330413 h 783387"/>
              <a:gd name="connsiteX11" fmla="*/ 190713 w 776665"/>
              <a:gd name="connsiteY11" fmla="*/ 330413 h 783387"/>
              <a:gd name="connsiteX12" fmla="*/ 381427 w 776665"/>
              <a:gd name="connsiteY12" fmla="*/ 173736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5" h="783387">
                <a:moveTo>
                  <a:pt x="398485" y="783387"/>
                </a:moveTo>
                <a:cubicBezTo>
                  <a:pt x="510859" y="783387"/>
                  <a:pt x="633501" y="742480"/>
                  <a:pt x="728898" y="660746"/>
                </a:cubicBezTo>
                <a:lnTo>
                  <a:pt x="616524" y="527917"/>
                </a:lnTo>
                <a:cubicBezTo>
                  <a:pt x="558638" y="579011"/>
                  <a:pt x="470032" y="606256"/>
                  <a:pt x="398566" y="606256"/>
                </a:cubicBezTo>
                <a:cubicBezTo>
                  <a:pt x="313193" y="606256"/>
                  <a:pt x="241969" y="561226"/>
                  <a:pt x="200091" y="480219"/>
                </a:cubicBezTo>
                <a:lnTo>
                  <a:pt x="776597" y="480219"/>
                </a:lnTo>
                <a:cubicBezTo>
                  <a:pt x="779992" y="224749"/>
                  <a:pt x="657350" y="0"/>
                  <a:pt x="384903" y="0"/>
                </a:cubicBezTo>
                <a:cubicBezTo>
                  <a:pt x="170340" y="0"/>
                  <a:pt x="0" y="166864"/>
                  <a:pt x="0" y="391694"/>
                </a:cubicBezTo>
                <a:cubicBezTo>
                  <a:pt x="0" y="616523"/>
                  <a:pt x="170340" y="783387"/>
                  <a:pt x="398485" y="783387"/>
                </a:cubicBezTo>
                <a:close/>
                <a:moveTo>
                  <a:pt x="381427" y="173736"/>
                </a:moveTo>
                <a:cubicBezTo>
                  <a:pt x="469952" y="173736"/>
                  <a:pt x="555162" y="218039"/>
                  <a:pt x="579012" y="330413"/>
                </a:cubicBezTo>
                <a:lnTo>
                  <a:pt x="190713" y="330413"/>
                </a:lnTo>
                <a:cubicBezTo>
                  <a:pt x="214562" y="221434"/>
                  <a:pt x="289506" y="173736"/>
                  <a:pt x="381427" y="173736"/>
                </a:cubicBezTo>
                <a:close/>
              </a:path>
            </a:pathLst>
          </a:custGeom>
          <a:solidFill>
            <a:srgbClr val="76B82A"/>
          </a:solidFill>
          <a:ln w="8076"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6C53CD77-87D0-ABF7-48ED-246460E69A94}"/>
              </a:ext>
            </a:extLst>
          </p:cNvPr>
          <p:cNvSpPr/>
          <p:nvPr/>
        </p:nvSpPr>
        <p:spPr>
          <a:xfrm>
            <a:off x="7876690" y="2211219"/>
            <a:ext cx="667617" cy="773200"/>
          </a:xfrm>
          <a:custGeom>
            <a:avLst/>
            <a:gdLst>
              <a:gd name="connsiteX0" fmla="*/ 187318 w 667617"/>
              <a:gd name="connsiteY0" fmla="*/ 320227 h 773200"/>
              <a:gd name="connsiteX1" fmla="*/ 333809 w 667617"/>
              <a:gd name="connsiteY1" fmla="*/ 173736 h 773200"/>
              <a:gd name="connsiteX2" fmla="*/ 480299 w 667617"/>
              <a:gd name="connsiteY2" fmla="*/ 320227 h 773200"/>
              <a:gd name="connsiteX3" fmla="*/ 480299 w 667617"/>
              <a:gd name="connsiteY3" fmla="*/ 773201 h 773200"/>
              <a:gd name="connsiteX4" fmla="*/ 667618 w 667617"/>
              <a:gd name="connsiteY4" fmla="*/ 773201 h 773200"/>
              <a:gd name="connsiteX5" fmla="*/ 667618 w 667617"/>
              <a:gd name="connsiteY5" fmla="*/ 299773 h 773200"/>
              <a:gd name="connsiteX6" fmla="*/ 357658 w 667617"/>
              <a:gd name="connsiteY6" fmla="*/ 0 h 773200"/>
              <a:gd name="connsiteX7" fmla="*/ 160073 w 667617"/>
              <a:gd name="connsiteY7" fmla="*/ 74216 h 773200"/>
              <a:gd name="connsiteX8" fmla="*/ 160073 w 667617"/>
              <a:gd name="connsiteY8" fmla="*/ 10267 h 773200"/>
              <a:gd name="connsiteX9" fmla="*/ 0 w 667617"/>
              <a:gd name="connsiteY9" fmla="*/ 10267 h 773200"/>
              <a:gd name="connsiteX10" fmla="*/ 0 w 667617"/>
              <a:gd name="connsiteY10" fmla="*/ 773201 h 773200"/>
              <a:gd name="connsiteX11" fmla="*/ 187318 w 667617"/>
              <a:gd name="connsiteY11" fmla="*/ 773201 h 773200"/>
              <a:gd name="connsiteX12" fmla="*/ 187318 w 667617"/>
              <a:gd name="connsiteY12" fmla="*/ 320227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773200">
                <a:moveTo>
                  <a:pt x="187318" y="320227"/>
                </a:moveTo>
                <a:cubicBezTo>
                  <a:pt x="187318" y="238493"/>
                  <a:pt x="255470" y="173736"/>
                  <a:pt x="333809" y="173736"/>
                </a:cubicBezTo>
                <a:cubicBezTo>
                  <a:pt x="412147" y="173736"/>
                  <a:pt x="480299" y="238412"/>
                  <a:pt x="480299" y="320227"/>
                </a:cubicBezTo>
                <a:lnTo>
                  <a:pt x="480299" y="773201"/>
                </a:lnTo>
                <a:lnTo>
                  <a:pt x="667618" y="773201"/>
                </a:lnTo>
                <a:lnTo>
                  <a:pt x="667618" y="299773"/>
                </a:lnTo>
                <a:cubicBezTo>
                  <a:pt x="667618" y="115851"/>
                  <a:pt x="534789" y="0"/>
                  <a:pt x="357658" y="0"/>
                </a:cubicBezTo>
                <a:cubicBezTo>
                  <a:pt x="281340" y="0"/>
                  <a:pt x="222485" y="21828"/>
                  <a:pt x="160073" y="74216"/>
                </a:cubicBezTo>
                <a:lnTo>
                  <a:pt x="160073" y="10267"/>
                </a:lnTo>
                <a:lnTo>
                  <a:pt x="0" y="10267"/>
                </a:lnTo>
                <a:lnTo>
                  <a:pt x="0" y="773201"/>
                </a:lnTo>
                <a:lnTo>
                  <a:pt x="187318" y="773201"/>
                </a:lnTo>
                <a:lnTo>
                  <a:pt x="187318" y="320227"/>
                </a:lnTo>
                <a:close/>
              </a:path>
            </a:pathLst>
          </a:custGeom>
          <a:solidFill>
            <a:srgbClr val="76B82A"/>
          </a:solidFill>
          <a:ln w="8076"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9758554B-CF7C-AE02-3A05-FA1048759077}"/>
              </a:ext>
            </a:extLst>
          </p:cNvPr>
          <p:cNvSpPr/>
          <p:nvPr/>
        </p:nvSpPr>
        <p:spPr>
          <a:xfrm>
            <a:off x="6779948" y="3147970"/>
            <a:ext cx="783387" cy="786782"/>
          </a:xfrm>
          <a:custGeom>
            <a:avLst/>
            <a:gdLst>
              <a:gd name="connsiteX0" fmla="*/ 623314 w 783387"/>
              <a:gd name="connsiteY0" fmla="*/ 92972 h 786782"/>
              <a:gd name="connsiteX1" fmla="*/ 378112 w 783387"/>
              <a:gd name="connsiteY1" fmla="*/ 0 h 786782"/>
              <a:gd name="connsiteX2" fmla="*/ 0 w 783387"/>
              <a:gd name="connsiteY2" fmla="*/ 391694 h 786782"/>
              <a:gd name="connsiteX3" fmla="*/ 388298 w 783387"/>
              <a:gd name="connsiteY3" fmla="*/ 786783 h 786782"/>
              <a:gd name="connsiteX4" fmla="*/ 623314 w 783387"/>
              <a:gd name="connsiteY4" fmla="*/ 702300 h 786782"/>
              <a:gd name="connsiteX5" fmla="*/ 623314 w 783387"/>
              <a:gd name="connsiteY5" fmla="*/ 776596 h 786782"/>
              <a:gd name="connsiteX6" fmla="*/ 783387 w 783387"/>
              <a:gd name="connsiteY6" fmla="*/ 776596 h 786782"/>
              <a:gd name="connsiteX7" fmla="*/ 783387 w 783387"/>
              <a:gd name="connsiteY7" fmla="*/ 10267 h 786782"/>
              <a:gd name="connsiteX8" fmla="*/ 623314 w 783387"/>
              <a:gd name="connsiteY8" fmla="*/ 10267 h 786782"/>
              <a:gd name="connsiteX9" fmla="*/ 623314 w 783387"/>
              <a:gd name="connsiteY9" fmla="*/ 93052 h 786782"/>
              <a:gd name="connsiteX10" fmla="*/ 395089 w 783387"/>
              <a:gd name="connsiteY10" fmla="*/ 609652 h 786782"/>
              <a:gd name="connsiteX11" fmla="*/ 190713 w 783387"/>
              <a:gd name="connsiteY11" fmla="*/ 388217 h 786782"/>
              <a:gd name="connsiteX12" fmla="*/ 395089 w 783387"/>
              <a:gd name="connsiteY12" fmla="*/ 177050 h 786782"/>
              <a:gd name="connsiteX13" fmla="*/ 599465 w 783387"/>
              <a:gd name="connsiteY13" fmla="*/ 388217 h 786782"/>
              <a:gd name="connsiteX14" fmla="*/ 395089 w 783387"/>
              <a:gd name="connsiteY14" fmla="*/ 609652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786782">
                <a:moveTo>
                  <a:pt x="623314" y="92972"/>
                </a:moveTo>
                <a:cubicBezTo>
                  <a:pt x="557911" y="36865"/>
                  <a:pt x="470760" y="0"/>
                  <a:pt x="378112" y="0"/>
                </a:cubicBezTo>
                <a:cubicBezTo>
                  <a:pt x="170340" y="0"/>
                  <a:pt x="0" y="177131"/>
                  <a:pt x="0" y="391694"/>
                </a:cubicBezTo>
                <a:cubicBezTo>
                  <a:pt x="0" y="606256"/>
                  <a:pt x="180527" y="786783"/>
                  <a:pt x="388298" y="786783"/>
                </a:cubicBezTo>
                <a:cubicBezTo>
                  <a:pt x="478360" y="786783"/>
                  <a:pt x="557992" y="754041"/>
                  <a:pt x="623314" y="702300"/>
                </a:cubicBezTo>
                <a:lnTo>
                  <a:pt x="623314" y="776596"/>
                </a:lnTo>
                <a:lnTo>
                  <a:pt x="783387" y="776596"/>
                </a:lnTo>
                <a:lnTo>
                  <a:pt x="783387" y="10267"/>
                </a:lnTo>
                <a:lnTo>
                  <a:pt x="623314" y="10267"/>
                </a:lnTo>
                <a:lnTo>
                  <a:pt x="623314" y="93052"/>
                </a:lnTo>
                <a:close/>
                <a:moveTo>
                  <a:pt x="395089" y="609652"/>
                </a:moveTo>
                <a:cubicBezTo>
                  <a:pt x="279319" y="609652"/>
                  <a:pt x="190713" y="507464"/>
                  <a:pt x="190713" y="388217"/>
                </a:cubicBezTo>
                <a:cubicBezTo>
                  <a:pt x="190713" y="268971"/>
                  <a:pt x="279238" y="177050"/>
                  <a:pt x="395089" y="177050"/>
                </a:cubicBezTo>
                <a:cubicBezTo>
                  <a:pt x="510940" y="177050"/>
                  <a:pt x="599465" y="272447"/>
                  <a:pt x="599465" y="388217"/>
                </a:cubicBezTo>
                <a:cubicBezTo>
                  <a:pt x="599465" y="503987"/>
                  <a:pt x="507463" y="609652"/>
                  <a:pt x="395089" y="609652"/>
                </a:cubicBezTo>
                <a:close/>
              </a:path>
            </a:pathLst>
          </a:custGeom>
          <a:solidFill>
            <a:srgbClr val="76B82A"/>
          </a:solidFill>
          <a:ln w="8076"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2C4A0D35-21F4-75F2-E711-0CE04FF4A0E5}"/>
              </a:ext>
            </a:extLst>
          </p:cNvPr>
          <p:cNvSpPr/>
          <p:nvPr/>
        </p:nvSpPr>
        <p:spPr>
          <a:xfrm>
            <a:off x="7702954" y="3151365"/>
            <a:ext cx="667616" cy="773200"/>
          </a:xfrm>
          <a:custGeom>
            <a:avLst/>
            <a:gdLst>
              <a:gd name="connsiteX0" fmla="*/ 357658 w 667616"/>
              <a:gd name="connsiteY0" fmla="*/ 0 h 773200"/>
              <a:gd name="connsiteX1" fmla="*/ 160073 w 667616"/>
              <a:gd name="connsiteY1" fmla="*/ 74216 h 773200"/>
              <a:gd name="connsiteX2" fmla="*/ 160073 w 667616"/>
              <a:gd name="connsiteY2" fmla="*/ 10267 h 773200"/>
              <a:gd name="connsiteX3" fmla="*/ 0 w 667616"/>
              <a:gd name="connsiteY3" fmla="*/ 10267 h 773200"/>
              <a:gd name="connsiteX4" fmla="*/ 0 w 667616"/>
              <a:gd name="connsiteY4" fmla="*/ 773201 h 773200"/>
              <a:gd name="connsiteX5" fmla="*/ 187318 w 667616"/>
              <a:gd name="connsiteY5" fmla="*/ 773201 h 773200"/>
              <a:gd name="connsiteX6" fmla="*/ 187318 w 667616"/>
              <a:gd name="connsiteY6" fmla="*/ 320227 h 773200"/>
              <a:gd name="connsiteX7" fmla="*/ 333809 w 667616"/>
              <a:gd name="connsiteY7" fmla="*/ 173736 h 773200"/>
              <a:gd name="connsiteX8" fmla="*/ 480299 w 667616"/>
              <a:gd name="connsiteY8" fmla="*/ 320227 h 773200"/>
              <a:gd name="connsiteX9" fmla="*/ 480299 w 667616"/>
              <a:gd name="connsiteY9" fmla="*/ 773201 h 773200"/>
              <a:gd name="connsiteX10" fmla="*/ 667617 w 667616"/>
              <a:gd name="connsiteY10" fmla="*/ 773201 h 773200"/>
              <a:gd name="connsiteX11" fmla="*/ 667617 w 667616"/>
              <a:gd name="connsiteY11" fmla="*/ 299773 h 773200"/>
              <a:gd name="connsiteX12" fmla="*/ 357658 w 667616"/>
              <a:gd name="connsiteY12"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6" h="773200">
                <a:moveTo>
                  <a:pt x="357658" y="0"/>
                </a:moveTo>
                <a:cubicBezTo>
                  <a:pt x="281340" y="0"/>
                  <a:pt x="222485" y="21828"/>
                  <a:pt x="160073" y="74216"/>
                </a:cubicBezTo>
                <a:lnTo>
                  <a:pt x="160073" y="10267"/>
                </a:lnTo>
                <a:lnTo>
                  <a:pt x="0" y="10267"/>
                </a:lnTo>
                <a:lnTo>
                  <a:pt x="0" y="773201"/>
                </a:lnTo>
                <a:lnTo>
                  <a:pt x="187318" y="773201"/>
                </a:lnTo>
                <a:lnTo>
                  <a:pt x="187318" y="320227"/>
                </a:lnTo>
                <a:cubicBezTo>
                  <a:pt x="187318" y="238493"/>
                  <a:pt x="255470" y="173736"/>
                  <a:pt x="333809" y="173736"/>
                </a:cubicBezTo>
                <a:cubicBezTo>
                  <a:pt x="412147" y="173736"/>
                  <a:pt x="480299" y="238412"/>
                  <a:pt x="480299" y="320227"/>
                </a:cubicBezTo>
                <a:lnTo>
                  <a:pt x="480299" y="773201"/>
                </a:lnTo>
                <a:lnTo>
                  <a:pt x="667617" y="773201"/>
                </a:lnTo>
                <a:lnTo>
                  <a:pt x="667617" y="299773"/>
                </a:lnTo>
                <a:cubicBezTo>
                  <a:pt x="667617" y="115851"/>
                  <a:pt x="534789" y="0"/>
                  <a:pt x="357658" y="0"/>
                </a:cubicBezTo>
                <a:close/>
              </a:path>
            </a:pathLst>
          </a:custGeom>
          <a:solidFill>
            <a:srgbClr val="76B82A"/>
          </a:solidFill>
          <a:ln w="8076" cap="flat">
            <a:noFill/>
            <a:prstDash val="solid"/>
            <a:miter/>
          </a:ln>
        </p:spPr>
        <p:txBody>
          <a:bodyPr rtlCol="0" anchor="ctr"/>
          <a:lstStyle/>
          <a:p>
            <a:endParaRPr lang="nl-NL"/>
          </a:p>
        </p:txBody>
      </p:sp>
      <p:grpSp>
        <p:nvGrpSpPr>
          <p:cNvPr id="27" name="Groep 26">
            <a:extLst>
              <a:ext uri="{FF2B5EF4-FFF2-40B4-BE49-F238E27FC236}">
                <a16:creationId xmlns:a16="http://schemas.microsoft.com/office/drawing/2014/main" id="{E6953956-7974-B017-2F20-B7C9C8868637}"/>
              </a:ext>
            </a:extLst>
          </p:cNvPr>
          <p:cNvGrpSpPr/>
          <p:nvPr userDrawn="1"/>
        </p:nvGrpSpPr>
        <p:grpSpPr>
          <a:xfrm>
            <a:off x="8493213" y="3158156"/>
            <a:ext cx="660907" cy="1124068"/>
            <a:chOff x="8493213" y="3478234"/>
            <a:chExt cx="660907" cy="1124068"/>
          </a:xfrm>
        </p:grpSpPr>
        <p:sp>
          <p:nvSpPr>
            <p:cNvPr id="20" name="Vrije vorm: vorm 19">
              <a:extLst>
                <a:ext uri="{FF2B5EF4-FFF2-40B4-BE49-F238E27FC236}">
                  <a16:creationId xmlns:a16="http://schemas.microsoft.com/office/drawing/2014/main" id="{BB1CEE3F-28AC-802D-A187-A2BF9E17B584}"/>
                </a:ext>
              </a:extLst>
            </p:cNvPr>
            <p:cNvSpPr/>
            <p:nvPr/>
          </p:nvSpPr>
          <p:spPr>
            <a:xfrm>
              <a:off x="8493213" y="4302529"/>
              <a:ext cx="647082" cy="299773"/>
            </a:xfrm>
            <a:custGeom>
              <a:avLst/>
              <a:gdLst>
                <a:gd name="connsiteX0" fmla="*/ 323541 w 647082"/>
                <a:gd name="connsiteY0" fmla="*/ 132828 h 299773"/>
                <a:gd name="connsiteX1" fmla="*/ 187318 w 647082"/>
                <a:gd name="connsiteY1" fmla="*/ 0 h 299773"/>
                <a:gd name="connsiteX2" fmla="*/ 0 w 647082"/>
                <a:gd name="connsiteY2" fmla="*/ 0 h 299773"/>
                <a:gd name="connsiteX3" fmla="*/ 323541 w 647082"/>
                <a:gd name="connsiteY3" fmla="*/ 299773 h 299773"/>
                <a:gd name="connsiteX4" fmla="*/ 647083 w 647082"/>
                <a:gd name="connsiteY4" fmla="*/ 0 h 299773"/>
                <a:gd name="connsiteX5" fmla="*/ 459765 w 647082"/>
                <a:gd name="connsiteY5" fmla="*/ 0 h 299773"/>
                <a:gd name="connsiteX6" fmla="*/ 323541 w 647082"/>
                <a:gd name="connsiteY6" fmla="*/ 132828 h 29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082" h="299773">
                  <a:moveTo>
                    <a:pt x="323541" y="132828"/>
                  </a:moveTo>
                  <a:cubicBezTo>
                    <a:pt x="248598" y="132828"/>
                    <a:pt x="190713" y="71548"/>
                    <a:pt x="187318" y="0"/>
                  </a:cubicBezTo>
                  <a:lnTo>
                    <a:pt x="0" y="0"/>
                  </a:lnTo>
                  <a:cubicBezTo>
                    <a:pt x="3395" y="177131"/>
                    <a:pt x="126037" y="299773"/>
                    <a:pt x="323541" y="299773"/>
                  </a:cubicBezTo>
                  <a:cubicBezTo>
                    <a:pt x="521045" y="299773"/>
                    <a:pt x="643687" y="177131"/>
                    <a:pt x="647083" y="0"/>
                  </a:cubicBezTo>
                  <a:lnTo>
                    <a:pt x="459765" y="0"/>
                  </a:lnTo>
                  <a:cubicBezTo>
                    <a:pt x="456369" y="71548"/>
                    <a:pt x="398484" y="132828"/>
                    <a:pt x="323541" y="132828"/>
                  </a:cubicBezTo>
                  <a:close/>
                </a:path>
              </a:pathLst>
            </a:custGeom>
            <a:solidFill>
              <a:srgbClr val="76B82A"/>
            </a:solidFill>
            <a:ln w="8076"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1869ACAD-7602-902E-7244-6632D27CE98D}"/>
                </a:ext>
              </a:extLst>
            </p:cNvPr>
            <p:cNvSpPr/>
            <p:nvPr/>
          </p:nvSpPr>
          <p:spPr>
            <a:xfrm>
              <a:off x="8493294" y="3478234"/>
              <a:ext cx="660826" cy="776596"/>
            </a:xfrm>
            <a:custGeom>
              <a:avLst/>
              <a:gdLst>
                <a:gd name="connsiteX0" fmla="*/ 473347 w 660826"/>
                <a:gd name="connsiteY0" fmla="*/ 0 h 776596"/>
                <a:gd name="connsiteX1" fmla="*/ 473347 w 660826"/>
                <a:gd name="connsiteY1" fmla="*/ 456451 h 776596"/>
                <a:gd name="connsiteX2" fmla="*/ 330332 w 660826"/>
                <a:gd name="connsiteY2" fmla="*/ 602942 h 776596"/>
                <a:gd name="connsiteX3" fmla="*/ 187318 w 660826"/>
                <a:gd name="connsiteY3" fmla="*/ 456451 h 776596"/>
                <a:gd name="connsiteX4" fmla="*/ 187318 w 660826"/>
                <a:gd name="connsiteY4" fmla="*/ 0 h 776596"/>
                <a:gd name="connsiteX5" fmla="*/ 0 w 660826"/>
                <a:gd name="connsiteY5" fmla="*/ 0 h 776596"/>
                <a:gd name="connsiteX6" fmla="*/ 0 w 660826"/>
                <a:gd name="connsiteY6" fmla="*/ 446183 h 776596"/>
                <a:gd name="connsiteX7" fmla="*/ 330413 w 660826"/>
                <a:gd name="connsiteY7" fmla="*/ 776596 h 776596"/>
                <a:gd name="connsiteX8" fmla="*/ 660826 w 660826"/>
                <a:gd name="connsiteY8" fmla="*/ 446183 h 776596"/>
                <a:gd name="connsiteX9" fmla="*/ 660826 w 660826"/>
                <a:gd name="connsiteY9" fmla="*/ 0 h 776596"/>
                <a:gd name="connsiteX10" fmla="*/ 473508 w 660826"/>
                <a:gd name="connsiteY10" fmla="*/ 0 h 77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0826" h="776596">
                  <a:moveTo>
                    <a:pt x="473347" y="0"/>
                  </a:moveTo>
                  <a:lnTo>
                    <a:pt x="473347" y="456451"/>
                  </a:lnTo>
                  <a:cubicBezTo>
                    <a:pt x="473347" y="534789"/>
                    <a:pt x="415462" y="602942"/>
                    <a:pt x="330332" y="602942"/>
                  </a:cubicBezTo>
                  <a:cubicBezTo>
                    <a:pt x="245202" y="602942"/>
                    <a:pt x="187318" y="534789"/>
                    <a:pt x="187318" y="456451"/>
                  </a:cubicBezTo>
                  <a:lnTo>
                    <a:pt x="187318" y="0"/>
                  </a:lnTo>
                  <a:lnTo>
                    <a:pt x="0" y="0"/>
                  </a:lnTo>
                  <a:lnTo>
                    <a:pt x="0" y="446183"/>
                  </a:lnTo>
                  <a:cubicBezTo>
                    <a:pt x="0" y="633501"/>
                    <a:pt x="136224" y="776596"/>
                    <a:pt x="330413" y="776596"/>
                  </a:cubicBezTo>
                  <a:cubicBezTo>
                    <a:pt x="524602" y="776596"/>
                    <a:pt x="660826" y="633582"/>
                    <a:pt x="660826" y="446183"/>
                  </a:cubicBezTo>
                  <a:lnTo>
                    <a:pt x="660826" y="0"/>
                  </a:lnTo>
                  <a:lnTo>
                    <a:pt x="473508" y="0"/>
                  </a:lnTo>
                  <a:close/>
                </a:path>
              </a:pathLst>
            </a:custGeom>
            <a:solidFill>
              <a:srgbClr val="76B82A"/>
            </a:solidFill>
            <a:ln w="8076" cap="flat">
              <a:noFill/>
              <a:prstDash val="solid"/>
              <a:miter/>
            </a:ln>
          </p:spPr>
          <p:txBody>
            <a:bodyPr rtlCol="0" anchor="ctr"/>
            <a:lstStyle/>
            <a:p>
              <a:endParaRPr lang="nl-NL"/>
            </a:p>
          </p:txBody>
        </p:sp>
      </p:grpSp>
      <p:sp>
        <p:nvSpPr>
          <p:cNvPr id="23" name="Vrije vorm: vorm 22">
            <a:extLst>
              <a:ext uri="{FF2B5EF4-FFF2-40B4-BE49-F238E27FC236}">
                <a16:creationId xmlns:a16="http://schemas.microsoft.com/office/drawing/2014/main" id="{74C95618-5259-2D69-F0EB-73D8ADEA5CB7}"/>
              </a:ext>
            </a:extLst>
          </p:cNvPr>
          <p:cNvSpPr/>
          <p:nvPr/>
        </p:nvSpPr>
        <p:spPr>
          <a:xfrm>
            <a:off x="6558513" y="2221487"/>
            <a:ext cx="418938" cy="762933"/>
          </a:xfrm>
          <a:custGeom>
            <a:avLst/>
            <a:gdLst>
              <a:gd name="connsiteX0" fmla="*/ 330413 w 418938"/>
              <a:gd name="connsiteY0" fmla="*/ 173736 h 762933"/>
              <a:gd name="connsiteX1" fmla="*/ 418938 w 418938"/>
              <a:gd name="connsiteY1" fmla="*/ 173736 h 762933"/>
              <a:gd name="connsiteX2" fmla="*/ 418938 w 418938"/>
              <a:gd name="connsiteY2" fmla="*/ 0 h 762933"/>
              <a:gd name="connsiteX3" fmla="*/ 313355 w 418938"/>
              <a:gd name="connsiteY3" fmla="*/ 0 h 762933"/>
              <a:gd name="connsiteX4" fmla="*/ 160073 w 418938"/>
              <a:gd name="connsiteY4" fmla="*/ 50771 h 762933"/>
              <a:gd name="connsiteX5" fmla="*/ 160073 w 418938"/>
              <a:gd name="connsiteY5" fmla="*/ 0 h 762933"/>
              <a:gd name="connsiteX6" fmla="*/ 0 w 418938"/>
              <a:gd name="connsiteY6" fmla="*/ 0 h 762933"/>
              <a:gd name="connsiteX7" fmla="*/ 0 w 418938"/>
              <a:gd name="connsiteY7" fmla="*/ 762934 h 762933"/>
              <a:gd name="connsiteX8" fmla="*/ 187318 w 418938"/>
              <a:gd name="connsiteY8" fmla="*/ 762934 h 762933"/>
              <a:gd name="connsiteX9" fmla="*/ 187318 w 418938"/>
              <a:gd name="connsiteY9" fmla="*/ 313355 h 762933"/>
              <a:gd name="connsiteX10" fmla="*/ 330332 w 418938"/>
              <a:gd name="connsiteY10" fmla="*/ 173736 h 76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938" h="762933">
                <a:moveTo>
                  <a:pt x="330413" y="173736"/>
                </a:moveTo>
                <a:lnTo>
                  <a:pt x="418938" y="173736"/>
                </a:lnTo>
                <a:lnTo>
                  <a:pt x="418938" y="0"/>
                </a:lnTo>
                <a:lnTo>
                  <a:pt x="313355" y="0"/>
                </a:lnTo>
                <a:cubicBezTo>
                  <a:pt x="247547" y="0"/>
                  <a:pt x="196938" y="21020"/>
                  <a:pt x="160073" y="50771"/>
                </a:cubicBezTo>
                <a:lnTo>
                  <a:pt x="160073" y="0"/>
                </a:lnTo>
                <a:lnTo>
                  <a:pt x="0" y="0"/>
                </a:lnTo>
                <a:lnTo>
                  <a:pt x="0" y="762934"/>
                </a:lnTo>
                <a:lnTo>
                  <a:pt x="187318" y="762934"/>
                </a:lnTo>
                <a:lnTo>
                  <a:pt x="187318" y="313355"/>
                </a:lnTo>
                <a:cubicBezTo>
                  <a:pt x="187318" y="228225"/>
                  <a:pt x="245203" y="173736"/>
                  <a:pt x="330332" y="173736"/>
                </a:cubicBezTo>
                <a:close/>
              </a:path>
            </a:pathLst>
          </a:custGeom>
          <a:solidFill>
            <a:srgbClr val="76B82A"/>
          </a:solidFill>
          <a:ln w="8076"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F791DB50-B1F1-BD8F-4ADB-FE3F6B730CC1}"/>
              </a:ext>
            </a:extLst>
          </p:cNvPr>
          <p:cNvSpPr/>
          <p:nvPr/>
        </p:nvSpPr>
        <p:spPr>
          <a:xfrm>
            <a:off x="4623813" y="3151284"/>
            <a:ext cx="1147917" cy="773200"/>
          </a:xfrm>
          <a:custGeom>
            <a:avLst/>
            <a:gdLst>
              <a:gd name="connsiteX0" fmla="*/ 837958 w 1147917"/>
              <a:gd name="connsiteY0" fmla="*/ 81 h 773200"/>
              <a:gd name="connsiteX1" fmla="*/ 603022 w 1147917"/>
              <a:gd name="connsiteY1" fmla="*/ 109464 h 773200"/>
              <a:gd name="connsiteX2" fmla="*/ 357658 w 1147917"/>
              <a:gd name="connsiteY2" fmla="*/ 81 h 773200"/>
              <a:gd name="connsiteX3" fmla="*/ 160073 w 1147917"/>
              <a:gd name="connsiteY3" fmla="*/ 75590 h 773200"/>
              <a:gd name="connsiteX4" fmla="*/ 160073 w 1147917"/>
              <a:gd name="connsiteY4" fmla="*/ 10267 h 773200"/>
              <a:gd name="connsiteX5" fmla="*/ 0 w 1147917"/>
              <a:gd name="connsiteY5" fmla="*/ 10267 h 773200"/>
              <a:gd name="connsiteX6" fmla="*/ 0 w 1147917"/>
              <a:gd name="connsiteY6" fmla="*/ 773201 h 773200"/>
              <a:gd name="connsiteX7" fmla="*/ 187318 w 1147917"/>
              <a:gd name="connsiteY7" fmla="*/ 773201 h 773200"/>
              <a:gd name="connsiteX8" fmla="*/ 187318 w 1147917"/>
              <a:gd name="connsiteY8" fmla="*/ 320227 h 773200"/>
              <a:gd name="connsiteX9" fmla="*/ 333809 w 1147917"/>
              <a:gd name="connsiteY9" fmla="*/ 173736 h 773200"/>
              <a:gd name="connsiteX10" fmla="*/ 480300 w 1147917"/>
              <a:gd name="connsiteY10" fmla="*/ 320227 h 773200"/>
              <a:gd name="connsiteX11" fmla="*/ 480300 w 1147917"/>
              <a:gd name="connsiteY11" fmla="*/ 773201 h 773200"/>
              <a:gd name="connsiteX12" fmla="*/ 667618 w 1147917"/>
              <a:gd name="connsiteY12" fmla="*/ 773201 h 773200"/>
              <a:gd name="connsiteX13" fmla="*/ 667618 w 1147917"/>
              <a:gd name="connsiteY13" fmla="*/ 320227 h 773200"/>
              <a:gd name="connsiteX14" fmla="*/ 814108 w 1147917"/>
              <a:gd name="connsiteY14" fmla="*/ 173736 h 773200"/>
              <a:gd name="connsiteX15" fmla="*/ 960599 w 1147917"/>
              <a:gd name="connsiteY15" fmla="*/ 320227 h 773200"/>
              <a:gd name="connsiteX16" fmla="*/ 960599 w 1147917"/>
              <a:gd name="connsiteY16" fmla="*/ 773201 h 773200"/>
              <a:gd name="connsiteX17" fmla="*/ 1147917 w 1147917"/>
              <a:gd name="connsiteY17" fmla="*/ 773201 h 773200"/>
              <a:gd name="connsiteX18" fmla="*/ 1147917 w 1147917"/>
              <a:gd name="connsiteY18" fmla="*/ 299773 h 773200"/>
              <a:gd name="connsiteX19" fmla="*/ 837958 w 1147917"/>
              <a:gd name="connsiteY19"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7917" h="773200">
                <a:moveTo>
                  <a:pt x="837958" y="81"/>
                </a:moveTo>
                <a:cubicBezTo>
                  <a:pt x="746684" y="81"/>
                  <a:pt x="682170" y="30478"/>
                  <a:pt x="603022" y="109464"/>
                </a:cubicBezTo>
                <a:cubicBezTo>
                  <a:pt x="549018" y="38401"/>
                  <a:pt x="459765" y="81"/>
                  <a:pt x="357658" y="81"/>
                </a:cubicBezTo>
                <a:cubicBezTo>
                  <a:pt x="283442" y="81"/>
                  <a:pt x="221919" y="20615"/>
                  <a:pt x="160073" y="75590"/>
                </a:cubicBezTo>
                <a:lnTo>
                  <a:pt x="160073" y="10267"/>
                </a:lnTo>
                <a:lnTo>
                  <a:pt x="0" y="10267"/>
                </a:lnTo>
                <a:lnTo>
                  <a:pt x="0" y="773201"/>
                </a:lnTo>
                <a:lnTo>
                  <a:pt x="187318" y="773201"/>
                </a:lnTo>
                <a:lnTo>
                  <a:pt x="187318" y="320227"/>
                </a:lnTo>
                <a:cubicBezTo>
                  <a:pt x="187318" y="238493"/>
                  <a:pt x="255470" y="173736"/>
                  <a:pt x="333809" y="173736"/>
                </a:cubicBezTo>
                <a:cubicBezTo>
                  <a:pt x="412148" y="173736"/>
                  <a:pt x="480300" y="238412"/>
                  <a:pt x="480300" y="320227"/>
                </a:cubicBezTo>
                <a:lnTo>
                  <a:pt x="480300" y="773201"/>
                </a:lnTo>
                <a:lnTo>
                  <a:pt x="667618" y="773201"/>
                </a:lnTo>
                <a:lnTo>
                  <a:pt x="667618" y="320227"/>
                </a:lnTo>
                <a:cubicBezTo>
                  <a:pt x="667618" y="238493"/>
                  <a:pt x="735770" y="173736"/>
                  <a:pt x="814108" y="173736"/>
                </a:cubicBezTo>
                <a:cubicBezTo>
                  <a:pt x="892447" y="173736"/>
                  <a:pt x="960599" y="238412"/>
                  <a:pt x="960599" y="320227"/>
                </a:cubicBezTo>
                <a:lnTo>
                  <a:pt x="960599" y="773201"/>
                </a:lnTo>
                <a:lnTo>
                  <a:pt x="1147917" y="773201"/>
                </a:lnTo>
                <a:lnTo>
                  <a:pt x="1147917" y="299773"/>
                </a:lnTo>
                <a:cubicBezTo>
                  <a:pt x="1147917" y="115851"/>
                  <a:pt x="1015089" y="0"/>
                  <a:pt x="837958" y="0"/>
                </a:cubicBezTo>
                <a:close/>
              </a:path>
            </a:pathLst>
          </a:custGeom>
          <a:solidFill>
            <a:srgbClr val="76B82A"/>
          </a:solidFill>
          <a:ln w="8076"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0CAF7EB1-CCCC-190D-2C8C-24DC9DD5E07D}"/>
              </a:ext>
            </a:extLst>
          </p:cNvPr>
          <p:cNvSpPr/>
          <p:nvPr/>
        </p:nvSpPr>
        <p:spPr>
          <a:xfrm>
            <a:off x="5400410" y="2211300"/>
            <a:ext cx="776664" cy="783387"/>
          </a:xfrm>
          <a:custGeom>
            <a:avLst/>
            <a:gdLst>
              <a:gd name="connsiteX0" fmla="*/ 616523 w 776664"/>
              <a:gd name="connsiteY0" fmla="*/ 527917 h 783387"/>
              <a:gd name="connsiteX1" fmla="*/ 398566 w 776664"/>
              <a:gd name="connsiteY1" fmla="*/ 606256 h 783387"/>
              <a:gd name="connsiteX2" fmla="*/ 200091 w 776664"/>
              <a:gd name="connsiteY2" fmla="*/ 480219 h 783387"/>
              <a:gd name="connsiteX3" fmla="*/ 776596 w 776664"/>
              <a:gd name="connsiteY3" fmla="*/ 480219 h 783387"/>
              <a:gd name="connsiteX4" fmla="*/ 384903 w 776664"/>
              <a:gd name="connsiteY4" fmla="*/ 0 h 783387"/>
              <a:gd name="connsiteX5" fmla="*/ 0 w 776664"/>
              <a:gd name="connsiteY5" fmla="*/ 391694 h 783387"/>
              <a:gd name="connsiteX6" fmla="*/ 398485 w 776664"/>
              <a:gd name="connsiteY6" fmla="*/ 783387 h 783387"/>
              <a:gd name="connsiteX7" fmla="*/ 728898 w 776664"/>
              <a:gd name="connsiteY7" fmla="*/ 660746 h 783387"/>
              <a:gd name="connsiteX8" fmla="*/ 616523 w 776664"/>
              <a:gd name="connsiteY8" fmla="*/ 527917 h 783387"/>
              <a:gd name="connsiteX9" fmla="*/ 381507 w 776664"/>
              <a:gd name="connsiteY9" fmla="*/ 173655 h 783387"/>
              <a:gd name="connsiteX10" fmla="*/ 579092 w 776664"/>
              <a:gd name="connsiteY10" fmla="*/ 330332 h 783387"/>
              <a:gd name="connsiteX11" fmla="*/ 190794 w 776664"/>
              <a:gd name="connsiteY11" fmla="*/ 330332 h 783387"/>
              <a:gd name="connsiteX12" fmla="*/ 381507 w 776664"/>
              <a:gd name="connsiteY12" fmla="*/ 173655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4" h="783387">
                <a:moveTo>
                  <a:pt x="616523" y="527917"/>
                </a:moveTo>
                <a:cubicBezTo>
                  <a:pt x="558638" y="579011"/>
                  <a:pt x="470033" y="606256"/>
                  <a:pt x="398566" y="606256"/>
                </a:cubicBezTo>
                <a:cubicBezTo>
                  <a:pt x="313193" y="606256"/>
                  <a:pt x="241969" y="561226"/>
                  <a:pt x="200091" y="480219"/>
                </a:cubicBezTo>
                <a:lnTo>
                  <a:pt x="776596" y="480219"/>
                </a:lnTo>
                <a:cubicBezTo>
                  <a:pt x="779992" y="224749"/>
                  <a:pt x="657350" y="0"/>
                  <a:pt x="384903" y="0"/>
                </a:cubicBezTo>
                <a:cubicBezTo>
                  <a:pt x="170340" y="0"/>
                  <a:pt x="0" y="166864"/>
                  <a:pt x="0" y="391694"/>
                </a:cubicBezTo>
                <a:cubicBezTo>
                  <a:pt x="0" y="616523"/>
                  <a:pt x="170340" y="783387"/>
                  <a:pt x="398485" y="783387"/>
                </a:cubicBezTo>
                <a:cubicBezTo>
                  <a:pt x="510859" y="783387"/>
                  <a:pt x="633501" y="742480"/>
                  <a:pt x="728898" y="660746"/>
                </a:cubicBezTo>
                <a:lnTo>
                  <a:pt x="616523" y="527917"/>
                </a:lnTo>
                <a:close/>
                <a:moveTo>
                  <a:pt x="381507" y="173655"/>
                </a:moveTo>
                <a:cubicBezTo>
                  <a:pt x="470033" y="173655"/>
                  <a:pt x="555243" y="217958"/>
                  <a:pt x="579092" y="330332"/>
                </a:cubicBezTo>
                <a:lnTo>
                  <a:pt x="190794" y="330332"/>
                </a:lnTo>
                <a:cubicBezTo>
                  <a:pt x="214643" y="221353"/>
                  <a:pt x="289587" y="173655"/>
                  <a:pt x="381507" y="173655"/>
                </a:cubicBezTo>
                <a:close/>
              </a:path>
            </a:pathLst>
          </a:custGeom>
          <a:solidFill>
            <a:srgbClr val="76B82A"/>
          </a:solidFill>
          <a:ln w="8076"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D85927C0-0C0E-DDA4-CC95-F1326F769CA2}"/>
              </a:ext>
            </a:extLst>
          </p:cNvPr>
          <p:cNvSpPr/>
          <p:nvPr/>
        </p:nvSpPr>
        <p:spPr>
          <a:xfrm>
            <a:off x="5901163" y="3147889"/>
            <a:ext cx="783387" cy="1137649"/>
          </a:xfrm>
          <a:custGeom>
            <a:avLst/>
            <a:gdLst>
              <a:gd name="connsiteX0" fmla="*/ 405276 w 783387"/>
              <a:gd name="connsiteY0" fmla="*/ 81 h 1137649"/>
              <a:gd name="connsiteX1" fmla="*/ 160073 w 783387"/>
              <a:gd name="connsiteY1" fmla="*/ 93052 h 1137649"/>
              <a:gd name="connsiteX2" fmla="*/ 160073 w 783387"/>
              <a:gd name="connsiteY2" fmla="*/ 10267 h 1137649"/>
              <a:gd name="connsiteX3" fmla="*/ 0 w 783387"/>
              <a:gd name="connsiteY3" fmla="*/ 10267 h 1137649"/>
              <a:gd name="connsiteX4" fmla="*/ 0 w 783387"/>
              <a:gd name="connsiteY4" fmla="*/ 1137650 h 1137649"/>
              <a:gd name="connsiteX5" fmla="*/ 187318 w 783387"/>
              <a:gd name="connsiteY5" fmla="*/ 1137650 h 1137649"/>
              <a:gd name="connsiteX6" fmla="*/ 187318 w 783387"/>
              <a:gd name="connsiteY6" fmla="*/ 722188 h 1137649"/>
              <a:gd name="connsiteX7" fmla="*/ 395089 w 783387"/>
              <a:gd name="connsiteY7" fmla="*/ 786783 h 1137649"/>
              <a:gd name="connsiteX8" fmla="*/ 783387 w 783387"/>
              <a:gd name="connsiteY8" fmla="*/ 391694 h 1137649"/>
              <a:gd name="connsiteX9" fmla="*/ 405276 w 783387"/>
              <a:gd name="connsiteY9" fmla="*/ 0 h 1137649"/>
              <a:gd name="connsiteX10" fmla="*/ 381426 w 783387"/>
              <a:gd name="connsiteY10" fmla="*/ 609732 h 1137649"/>
              <a:gd name="connsiteX11" fmla="*/ 177050 w 783387"/>
              <a:gd name="connsiteY11" fmla="*/ 388298 h 1137649"/>
              <a:gd name="connsiteX12" fmla="*/ 381426 w 783387"/>
              <a:gd name="connsiteY12" fmla="*/ 177131 h 1137649"/>
              <a:gd name="connsiteX13" fmla="*/ 585802 w 783387"/>
              <a:gd name="connsiteY13" fmla="*/ 388298 h 1137649"/>
              <a:gd name="connsiteX14" fmla="*/ 381426 w 783387"/>
              <a:gd name="connsiteY14" fmla="*/ 609732 h 113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1137649">
                <a:moveTo>
                  <a:pt x="405276" y="81"/>
                </a:moveTo>
                <a:cubicBezTo>
                  <a:pt x="312547" y="81"/>
                  <a:pt x="225396" y="36946"/>
                  <a:pt x="160073" y="93052"/>
                </a:cubicBezTo>
                <a:lnTo>
                  <a:pt x="160073" y="10267"/>
                </a:lnTo>
                <a:lnTo>
                  <a:pt x="0" y="10267"/>
                </a:lnTo>
                <a:lnTo>
                  <a:pt x="0" y="1137650"/>
                </a:lnTo>
                <a:lnTo>
                  <a:pt x="187318" y="1137650"/>
                </a:lnTo>
                <a:lnTo>
                  <a:pt x="187318" y="722188"/>
                </a:lnTo>
                <a:cubicBezTo>
                  <a:pt x="247062" y="762287"/>
                  <a:pt x="317155" y="786783"/>
                  <a:pt x="395089" y="786783"/>
                </a:cubicBezTo>
                <a:cubicBezTo>
                  <a:pt x="602861" y="786783"/>
                  <a:pt x="783387" y="613047"/>
                  <a:pt x="783387" y="391694"/>
                </a:cubicBezTo>
                <a:cubicBezTo>
                  <a:pt x="783387" y="170340"/>
                  <a:pt x="613047" y="0"/>
                  <a:pt x="405276" y="0"/>
                </a:cubicBezTo>
                <a:close/>
                <a:moveTo>
                  <a:pt x="381426" y="609732"/>
                </a:moveTo>
                <a:cubicBezTo>
                  <a:pt x="269052" y="609732"/>
                  <a:pt x="177050" y="507544"/>
                  <a:pt x="177050" y="388298"/>
                </a:cubicBezTo>
                <a:cubicBezTo>
                  <a:pt x="177050" y="269052"/>
                  <a:pt x="269052" y="177131"/>
                  <a:pt x="381426" y="177131"/>
                </a:cubicBezTo>
                <a:cubicBezTo>
                  <a:pt x="493801" y="177131"/>
                  <a:pt x="585802" y="272528"/>
                  <a:pt x="585802" y="388298"/>
                </a:cubicBezTo>
                <a:cubicBezTo>
                  <a:pt x="585802" y="504068"/>
                  <a:pt x="497277" y="609732"/>
                  <a:pt x="381426" y="609732"/>
                </a:cubicBezTo>
                <a:close/>
              </a:path>
            </a:pathLst>
          </a:custGeom>
          <a:solidFill>
            <a:srgbClr val="76B82A"/>
          </a:solidFill>
          <a:ln w="8076" cap="flat">
            <a:noFill/>
            <a:prstDash val="solid"/>
            <a:miter/>
          </a:ln>
        </p:spPr>
        <p:txBody>
          <a:bodyPr rtlCol="0" anchor="ctr"/>
          <a:lstStyle/>
          <a:p>
            <a:endParaRPr lang="nl-NL"/>
          </a:p>
        </p:txBody>
      </p:sp>
    </p:spTree>
    <p:extLst>
      <p:ext uri="{BB962C8B-B14F-4D97-AF65-F5344CB8AC3E}">
        <p14:creationId xmlns:p14="http://schemas.microsoft.com/office/powerpoint/2010/main" val="4110417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0000">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14:bounceEnd="70000">
                                          <p:cBhvr additive="base">
                                            <p:cTn id="7" dur="1250" fill="hold"/>
                                            <p:tgtEl>
                                              <p:spTgt spid="12"/>
                                            </p:tgtEl>
                                            <p:attrNameLst>
                                              <p:attrName>ppt_x</p:attrName>
                                            </p:attrNameLst>
                                          </p:cBhvr>
                                          <p:tavLst>
                                            <p:tav tm="0">
                                              <p:val>
                                                <p:strVal val="#ppt_x"/>
                                              </p:val>
                                            </p:tav>
                                            <p:tav tm="100000">
                                              <p:val>
                                                <p:strVal val="#ppt_x"/>
                                              </p:val>
                                            </p:tav>
                                          </p:tavLst>
                                        </p:anim>
                                        <p:anim calcmode="lin" valueType="num" p14:bounceEnd="70000">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0000">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14:bounceEnd="70000">
                                          <p:cBhvr additive="base">
                                            <p:cTn id="11" dur="1250" fill="hold"/>
                                            <p:tgtEl>
                                              <p:spTgt spid="16"/>
                                            </p:tgtEl>
                                            <p:attrNameLst>
                                              <p:attrName>ppt_x</p:attrName>
                                            </p:attrNameLst>
                                          </p:cBhvr>
                                          <p:tavLst>
                                            <p:tav tm="0">
                                              <p:val>
                                                <p:strVal val="#ppt_x"/>
                                              </p:val>
                                            </p:tav>
                                            <p:tav tm="100000">
                                              <p:val>
                                                <p:strVal val="#ppt_x"/>
                                              </p:val>
                                            </p:tav>
                                          </p:tavLst>
                                        </p:anim>
                                        <p:anim calcmode="lin" valueType="num" p14:bounceEnd="70000">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0000">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14:bounceEnd="70000">
                                          <p:cBhvr additive="base">
                                            <p:cTn id="15" dur="1250" fill="hold"/>
                                            <p:tgtEl>
                                              <p:spTgt spid="25"/>
                                            </p:tgtEl>
                                            <p:attrNameLst>
                                              <p:attrName>ppt_x</p:attrName>
                                            </p:attrNameLst>
                                          </p:cBhvr>
                                          <p:tavLst>
                                            <p:tav tm="0">
                                              <p:val>
                                                <p:strVal val="#ppt_x"/>
                                              </p:val>
                                            </p:tav>
                                            <p:tav tm="100000">
                                              <p:val>
                                                <p:strVal val="#ppt_x"/>
                                              </p:val>
                                            </p:tav>
                                          </p:tavLst>
                                        </p:anim>
                                        <p:anim calcmode="lin" valueType="num" p14:bounceEnd="70000">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0000">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14:bounceEnd="70000">
                                          <p:cBhvr additive="base">
                                            <p:cTn id="19" dur="1250" fill="hold"/>
                                            <p:tgtEl>
                                              <p:spTgt spid="23"/>
                                            </p:tgtEl>
                                            <p:attrNameLst>
                                              <p:attrName>ppt_x</p:attrName>
                                            </p:attrNameLst>
                                          </p:cBhvr>
                                          <p:tavLst>
                                            <p:tav tm="0">
                                              <p:val>
                                                <p:strVal val="#ppt_x"/>
                                              </p:val>
                                            </p:tav>
                                            <p:tav tm="100000">
                                              <p:val>
                                                <p:strVal val="#ppt_x"/>
                                              </p:val>
                                            </p:tav>
                                          </p:tavLst>
                                        </p:anim>
                                        <p:anim calcmode="lin" valueType="num" p14:bounceEnd="70000">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14:presetBounceEnd="70000">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14:bounceEnd="70000">
                                          <p:cBhvr additive="base">
                                            <p:cTn id="23" dur="1250" fill="hold"/>
                                            <p:tgtEl>
                                              <p:spTgt spid="17"/>
                                            </p:tgtEl>
                                            <p:attrNameLst>
                                              <p:attrName>ppt_x</p:attrName>
                                            </p:attrNameLst>
                                          </p:cBhvr>
                                          <p:tavLst>
                                            <p:tav tm="0">
                                              <p:val>
                                                <p:strVal val="#ppt_x"/>
                                              </p:val>
                                            </p:tav>
                                            <p:tav tm="100000">
                                              <p:val>
                                                <p:strVal val="#ppt_x"/>
                                              </p:val>
                                            </p:tav>
                                          </p:tavLst>
                                        </p:anim>
                                        <p:anim calcmode="lin" valueType="num" p14:bounceEnd="70000">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14:presetBounceEnd="70000">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14:bounceEnd="70000">
                                          <p:cBhvr additive="base">
                                            <p:cTn id="27" dur="1250" fill="hold"/>
                                            <p:tgtEl>
                                              <p:spTgt spid="18"/>
                                            </p:tgtEl>
                                            <p:attrNameLst>
                                              <p:attrName>ppt_x</p:attrName>
                                            </p:attrNameLst>
                                          </p:cBhvr>
                                          <p:tavLst>
                                            <p:tav tm="0">
                                              <p:val>
                                                <p:strVal val="#ppt_x"/>
                                              </p:val>
                                            </p:tav>
                                            <p:tav tm="100000">
                                              <p:val>
                                                <p:strVal val="#ppt_x"/>
                                              </p:val>
                                            </p:tav>
                                          </p:tavLst>
                                        </p:anim>
                                        <p:anim calcmode="lin" valueType="num" p14:bounceEnd="70000">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14:presetBounceEnd="70000">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14:bounceEnd="70000">
                                          <p:cBhvr additive="base">
                                            <p:cTn id="31" dur="1250" fill="hold"/>
                                            <p:tgtEl>
                                              <p:spTgt spid="13"/>
                                            </p:tgtEl>
                                            <p:attrNameLst>
                                              <p:attrName>ppt_x</p:attrName>
                                            </p:attrNameLst>
                                          </p:cBhvr>
                                          <p:tavLst>
                                            <p:tav tm="0">
                                              <p:val>
                                                <p:strVal val="#ppt_x"/>
                                              </p:val>
                                            </p:tav>
                                            <p:tav tm="100000">
                                              <p:val>
                                                <p:strVal val="#ppt_x"/>
                                              </p:val>
                                            </p:tav>
                                          </p:tavLst>
                                        </p:anim>
                                        <p:anim calcmode="lin" valueType="num" p14:bounceEnd="70000">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14:presetBounceEnd="70000">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14:bounceEnd="70000">
                                          <p:cBhvr additive="base">
                                            <p:cTn id="35" dur="1250" fill="hold"/>
                                            <p:tgtEl>
                                              <p:spTgt spid="15"/>
                                            </p:tgtEl>
                                            <p:attrNameLst>
                                              <p:attrName>ppt_x</p:attrName>
                                            </p:attrNameLst>
                                          </p:cBhvr>
                                          <p:tavLst>
                                            <p:tav tm="0">
                                              <p:val>
                                                <p:strVal val="#ppt_x"/>
                                              </p:val>
                                            </p:tav>
                                            <p:tav tm="100000">
                                              <p:val>
                                                <p:strVal val="#ppt_x"/>
                                              </p:val>
                                            </p:tav>
                                          </p:tavLst>
                                        </p:anim>
                                        <p:anim calcmode="lin" valueType="num" p14:bounceEnd="70000">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14:presetBounceEnd="70000">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14:bounceEnd="70000">
                                          <p:cBhvr additive="base">
                                            <p:cTn id="39" dur="1250" fill="hold"/>
                                            <p:tgtEl>
                                              <p:spTgt spid="14"/>
                                            </p:tgtEl>
                                            <p:attrNameLst>
                                              <p:attrName>ppt_x</p:attrName>
                                            </p:attrNameLst>
                                          </p:cBhvr>
                                          <p:tavLst>
                                            <p:tav tm="0">
                                              <p:val>
                                                <p:strVal val="#ppt_x"/>
                                              </p:val>
                                            </p:tav>
                                            <p:tav tm="100000">
                                              <p:val>
                                                <p:strVal val="#ppt_x"/>
                                              </p:val>
                                            </p:tav>
                                          </p:tavLst>
                                        </p:anim>
                                        <p:anim calcmode="lin" valueType="num" p14:bounceEnd="70000">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14:presetBounceEnd="70000">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14:bounceEnd="70000">
                                          <p:cBhvr additive="base">
                                            <p:cTn id="43" dur="1250" fill="hold"/>
                                            <p:tgtEl>
                                              <p:spTgt spid="24"/>
                                            </p:tgtEl>
                                            <p:attrNameLst>
                                              <p:attrName>ppt_x</p:attrName>
                                            </p:attrNameLst>
                                          </p:cBhvr>
                                          <p:tavLst>
                                            <p:tav tm="0">
                                              <p:val>
                                                <p:strVal val="#ppt_x"/>
                                              </p:val>
                                            </p:tav>
                                            <p:tav tm="100000">
                                              <p:val>
                                                <p:strVal val="#ppt_x"/>
                                              </p:val>
                                            </p:tav>
                                          </p:tavLst>
                                        </p:anim>
                                        <p:anim calcmode="lin" valueType="num" p14:bounceEnd="70000">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14:presetBounceEnd="70000">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14:bounceEnd="70000">
                                          <p:cBhvr additive="base">
                                            <p:cTn id="47" dur="1250" fill="hold"/>
                                            <p:tgtEl>
                                              <p:spTgt spid="26"/>
                                            </p:tgtEl>
                                            <p:attrNameLst>
                                              <p:attrName>ppt_x</p:attrName>
                                            </p:attrNameLst>
                                          </p:cBhvr>
                                          <p:tavLst>
                                            <p:tav tm="0">
                                              <p:val>
                                                <p:strVal val="#ppt_x"/>
                                              </p:val>
                                            </p:tav>
                                            <p:tav tm="100000">
                                              <p:val>
                                                <p:strVal val="#ppt_x"/>
                                              </p:val>
                                            </p:tav>
                                          </p:tavLst>
                                        </p:anim>
                                        <p:anim calcmode="lin" valueType="num" p14:bounceEnd="70000">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14:presetBounceEnd="70000">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14:bounceEnd="70000">
                                          <p:cBhvr additive="base">
                                            <p:cTn id="51" dur="1250" fill="hold"/>
                                            <p:tgtEl>
                                              <p:spTgt spid="19"/>
                                            </p:tgtEl>
                                            <p:attrNameLst>
                                              <p:attrName>ppt_x</p:attrName>
                                            </p:attrNameLst>
                                          </p:cBhvr>
                                          <p:tavLst>
                                            <p:tav tm="0">
                                              <p:val>
                                                <p:strVal val="#ppt_x"/>
                                              </p:val>
                                            </p:tav>
                                            <p:tav tm="100000">
                                              <p:val>
                                                <p:strVal val="#ppt_x"/>
                                              </p:val>
                                            </p:tav>
                                          </p:tavLst>
                                        </p:anim>
                                        <p:anim calcmode="lin" valueType="num" p14:bounceEnd="70000">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14:presetBounceEnd="70000">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14:bounceEnd="70000">
                                          <p:cBhvr additive="base">
                                            <p:cTn id="55" dur="1250" fill="hold"/>
                                            <p:tgtEl>
                                              <p:spTgt spid="21"/>
                                            </p:tgtEl>
                                            <p:attrNameLst>
                                              <p:attrName>ppt_x</p:attrName>
                                            </p:attrNameLst>
                                          </p:cBhvr>
                                          <p:tavLst>
                                            <p:tav tm="0">
                                              <p:val>
                                                <p:strVal val="#ppt_x"/>
                                              </p:val>
                                            </p:tav>
                                            <p:tav tm="100000">
                                              <p:val>
                                                <p:strVal val="#ppt_x"/>
                                              </p:val>
                                            </p:tav>
                                          </p:tavLst>
                                        </p:anim>
                                        <p:anim calcmode="lin" valueType="num" p14:bounceEnd="70000">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14:presetBounceEnd="70000">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14:bounceEnd="70000">
                                          <p:cBhvr additive="base">
                                            <p:cTn id="59" dur="1250" fill="hold"/>
                                            <p:tgtEl>
                                              <p:spTgt spid="27"/>
                                            </p:tgtEl>
                                            <p:attrNameLst>
                                              <p:attrName>ppt_x</p:attrName>
                                            </p:attrNameLst>
                                          </p:cBhvr>
                                          <p:tavLst>
                                            <p:tav tm="0">
                                              <p:val>
                                                <p:strVal val="#ppt_x"/>
                                              </p:val>
                                            </p:tav>
                                            <p:tav tm="100000">
                                              <p:val>
                                                <p:strVal val="#ppt_x"/>
                                              </p:val>
                                            </p:tav>
                                          </p:tavLst>
                                        </p:anim>
                                        <p:anim calcmode="lin" valueType="num" p14:bounceEnd="70000">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250" fill="hold"/>
                                            <p:tgtEl>
                                              <p:spTgt spid="12"/>
                                            </p:tgtEl>
                                            <p:attrNameLst>
                                              <p:attrName>ppt_x</p:attrName>
                                            </p:attrNameLst>
                                          </p:cBhvr>
                                          <p:tavLst>
                                            <p:tav tm="0">
                                              <p:val>
                                                <p:strVal val="#ppt_x"/>
                                              </p:val>
                                            </p:tav>
                                            <p:tav tm="100000">
                                              <p:val>
                                                <p:strVal val="#ppt_x"/>
                                              </p:val>
                                            </p:tav>
                                          </p:tavLst>
                                        </p:anim>
                                        <p:anim calcmode="lin" valueType="num">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250" fill="hold"/>
                                            <p:tgtEl>
                                              <p:spTgt spid="16"/>
                                            </p:tgtEl>
                                            <p:attrNameLst>
                                              <p:attrName>ppt_x</p:attrName>
                                            </p:attrNameLst>
                                          </p:cBhvr>
                                          <p:tavLst>
                                            <p:tav tm="0">
                                              <p:val>
                                                <p:strVal val="#ppt_x"/>
                                              </p:val>
                                            </p:tav>
                                            <p:tav tm="100000">
                                              <p:val>
                                                <p:strVal val="#ppt_x"/>
                                              </p:val>
                                            </p:tav>
                                          </p:tavLst>
                                        </p:anim>
                                        <p:anim calcmode="lin" valueType="num">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1250" fill="hold"/>
                                            <p:tgtEl>
                                              <p:spTgt spid="25"/>
                                            </p:tgtEl>
                                            <p:attrNameLst>
                                              <p:attrName>ppt_x</p:attrName>
                                            </p:attrNameLst>
                                          </p:cBhvr>
                                          <p:tavLst>
                                            <p:tav tm="0">
                                              <p:val>
                                                <p:strVal val="#ppt_x"/>
                                              </p:val>
                                            </p:tav>
                                            <p:tav tm="100000">
                                              <p:val>
                                                <p:strVal val="#ppt_x"/>
                                              </p:val>
                                            </p:tav>
                                          </p:tavLst>
                                        </p:anim>
                                        <p:anim calcmode="lin" valueType="num">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250" fill="hold"/>
                                            <p:tgtEl>
                                              <p:spTgt spid="23"/>
                                            </p:tgtEl>
                                            <p:attrNameLst>
                                              <p:attrName>ppt_x</p:attrName>
                                            </p:attrNameLst>
                                          </p:cBhvr>
                                          <p:tavLst>
                                            <p:tav tm="0">
                                              <p:val>
                                                <p:strVal val="#ppt_x"/>
                                              </p:val>
                                            </p:tav>
                                            <p:tav tm="100000">
                                              <p:val>
                                                <p:strVal val="#ppt_x"/>
                                              </p:val>
                                            </p:tav>
                                          </p:tavLst>
                                        </p:anim>
                                        <p:anim calcmode="lin" valueType="num">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250" fill="hold"/>
                                            <p:tgtEl>
                                              <p:spTgt spid="17"/>
                                            </p:tgtEl>
                                            <p:attrNameLst>
                                              <p:attrName>ppt_x</p:attrName>
                                            </p:attrNameLst>
                                          </p:cBhvr>
                                          <p:tavLst>
                                            <p:tav tm="0">
                                              <p:val>
                                                <p:strVal val="#ppt_x"/>
                                              </p:val>
                                            </p:tav>
                                            <p:tav tm="100000">
                                              <p:val>
                                                <p:strVal val="#ppt_x"/>
                                              </p:val>
                                            </p:tav>
                                          </p:tavLst>
                                        </p:anim>
                                        <p:anim calcmode="lin" valueType="num">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250" fill="hold"/>
                                            <p:tgtEl>
                                              <p:spTgt spid="18"/>
                                            </p:tgtEl>
                                            <p:attrNameLst>
                                              <p:attrName>ppt_x</p:attrName>
                                            </p:attrNameLst>
                                          </p:cBhvr>
                                          <p:tavLst>
                                            <p:tav tm="0">
                                              <p:val>
                                                <p:strVal val="#ppt_x"/>
                                              </p:val>
                                            </p:tav>
                                            <p:tav tm="100000">
                                              <p:val>
                                                <p:strVal val="#ppt_x"/>
                                              </p:val>
                                            </p:tav>
                                          </p:tavLst>
                                        </p:anim>
                                        <p:anim calcmode="lin" valueType="num">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250" fill="hold"/>
                                            <p:tgtEl>
                                              <p:spTgt spid="13"/>
                                            </p:tgtEl>
                                            <p:attrNameLst>
                                              <p:attrName>ppt_x</p:attrName>
                                            </p:attrNameLst>
                                          </p:cBhvr>
                                          <p:tavLst>
                                            <p:tav tm="0">
                                              <p:val>
                                                <p:strVal val="#ppt_x"/>
                                              </p:val>
                                            </p:tav>
                                            <p:tav tm="100000">
                                              <p:val>
                                                <p:strVal val="#ppt_x"/>
                                              </p:val>
                                            </p:tav>
                                          </p:tavLst>
                                        </p:anim>
                                        <p:anim calcmode="lin" valueType="num">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1250" fill="hold"/>
                                            <p:tgtEl>
                                              <p:spTgt spid="15"/>
                                            </p:tgtEl>
                                            <p:attrNameLst>
                                              <p:attrName>ppt_x</p:attrName>
                                            </p:attrNameLst>
                                          </p:cBhvr>
                                          <p:tavLst>
                                            <p:tav tm="0">
                                              <p:val>
                                                <p:strVal val="#ppt_x"/>
                                              </p:val>
                                            </p:tav>
                                            <p:tav tm="100000">
                                              <p:val>
                                                <p:strVal val="#ppt_x"/>
                                              </p:val>
                                            </p:tav>
                                          </p:tavLst>
                                        </p:anim>
                                        <p:anim calcmode="lin" valueType="num">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250" fill="hold"/>
                                            <p:tgtEl>
                                              <p:spTgt spid="14"/>
                                            </p:tgtEl>
                                            <p:attrNameLst>
                                              <p:attrName>ppt_x</p:attrName>
                                            </p:attrNameLst>
                                          </p:cBhvr>
                                          <p:tavLst>
                                            <p:tav tm="0">
                                              <p:val>
                                                <p:strVal val="#ppt_x"/>
                                              </p:val>
                                            </p:tav>
                                            <p:tav tm="100000">
                                              <p:val>
                                                <p:strVal val="#ppt_x"/>
                                              </p:val>
                                            </p:tav>
                                          </p:tavLst>
                                        </p:anim>
                                        <p:anim calcmode="lin" valueType="num">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250" fill="hold"/>
                                            <p:tgtEl>
                                              <p:spTgt spid="24"/>
                                            </p:tgtEl>
                                            <p:attrNameLst>
                                              <p:attrName>ppt_x</p:attrName>
                                            </p:attrNameLst>
                                          </p:cBhvr>
                                          <p:tavLst>
                                            <p:tav tm="0">
                                              <p:val>
                                                <p:strVal val="#ppt_x"/>
                                              </p:val>
                                            </p:tav>
                                            <p:tav tm="100000">
                                              <p:val>
                                                <p:strVal val="#ppt_x"/>
                                              </p:val>
                                            </p:tav>
                                          </p:tavLst>
                                        </p:anim>
                                        <p:anim calcmode="lin" valueType="num">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1250" fill="hold"/>
                                            <p:tgtEl>
                                              <p:spTgt spid="26"/>
                                            </p:tgtEl>
                                            <p:attrNameLst>
                                              <p:attrName>ppt_x</p:attrName>
                                            </p:attrNameLst>
                                          </p:cBhvr>
                                          <p:tavLst>
                                            <p:tav tm="0">
                                              <p:val>
                                                <p:strVal val="#ppt_x"/>
                                              </p:val>
                                            </p:tav>
                                            <p:tav tm="100000">
                                              <p:val>
                                                <p:strVal val="#ppt_x"/>
                                              </p:val>
                                            </p:tav>
                                          </p:tavLst>
                                        </p:anim>
                                        <p:anim calcmode="lin" valueType="num">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1250" fill="hold"/>
                                            <p:tgtEl>
                                              <p:spTgt spid="19"/>
                                            </p:tgtEl>
                                            <p:attrNameLst>
                                              <p:attrName>ppt_x</p:attrName>
                                            </p:attrNameLst>
                                          </p:cBhvr>
                                          <p:tavLst>
                                            <p:tav tm="0">
                                              <p:val>
                                                <p:strVal val="#ppt_x"/>
                                              </p:val>
                                            </p:tav>
                                            <p:tav tm="100000">
                                              <p:val>
                                                <p:strVal val="#ppt_x"/>
                                              </p:val>
                                            </p:tav>
                                          </p:tavLst>
                                        </p:anim>
                                        <p:anim calcmode="lin" valueType="num">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250" fill="hold"/>
                                            <p:tgtEl>
                                              <p:spTgt spid="21"/>
                                            </p:tgtEl>
                                            <p:attrNameLst>
                                              <p:attrName>ppt_x</p:attrName>
                                            </p:attrNameLst>
                                          </p:cBhvr>
                                          <p:tavLst>
                                            <p:tav tm="0">
                                              <p:val>
                                                <p:strVal val="#ppt_x"/>
                                              </p:val>
                                            </p:tav>
                                            <p:tav tm="100000">
                                              <p:val>
                                                <p:strVal val="#ppt_x"/>
                                              </p:val>
                                            </p:tav>
                                          </p:tavLst>
                                        </p:anim>
                                        <p:anim calcmode="lin" valueType="num">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1250" fill="hold"/>
                                            <p:tgtEl>
                                              <p:spTgt spid="27"/>
                                            </p:tgtEl>
                                            <p:attrNameLst>
                                              <p:attrName>ppt_x</p:attrName>
                                            </p:attrNameLst>
                                          </p:cBhvr>
                                          <p:tavLst>
                                            <p:tav tm="0">
                                              <p:val>
                                                <p:strVal val="#ppt_x"/>
                                              </p:val>
                                            </p:tav>
                                            <p:tav tm="100000">
                                              <p:val>
                                                <p:strVal val="#ppt_x"/>
                                              </p:val>
                                            </p:tav>
                                          </p:tavLst>
                                        </p:anim>
                                        <p:anim calcmode="lin" valueType="num">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eldia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4812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5" name="Tijdelijke aanduiding voor tekst 13">
            <a:extLst>
              <a:ext uri="{FF2B5EF4-FFF2-40B4-BE49-F238E27FC236}">
                <a16:creationId xmlns:a16="http://schemas.microsoft.com/office/drawing/2014/main" id="{22DF59DD-5CE5-9CF4-742F-9A4752370808}"/>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9352" y="4988437"/>
            <a:ext cx="5394975" cy="238051"/>
          </a:xfrm>
        </p:spPr>
        <p:txBody>
          <a:bodyPr anchor="t"/>
          <a:lstStyle>
            <a:lvl1pPr marL="0" indent="0" algn="l">
              <a:buNone/>
              <a:defRPr sz="1600" b="0">
                <a:ln w="3175">
                  <a:solidFill>
                    <a:schemeClr val="bg1"/>
                  </a:solidFill>
                </a:ln>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16" name="Tijdelijke aanduiding voor datum 15">
            <a:extLst>
              <a:ext uri="{FF2B5EF4-FFF2-40B4-BE49-F238E27FC236}">
                <a16:creationId xmlns:a16="http://schemas.microsoft.com/office/drawing/2014/main" id="{27BCED88-B9BB-EA9F-8439-A23095B56387}"/>
              </a:ext>
            </a:extLst>
          </p:cNvPr>
          <p:cNvSpPr>
            <a:spLocks noGrp="1"/>
          </p:cNvSpPr>
          <p:nvPr>
            <p:ph type="dt" sz="half" idx="10"/>
          </p:nvPr>
        </p:nvSpPr>
        <p:spPr>
          <a:xfrm>
            <a:off x="689352" y="5599855"/>
            <a:ext cx="1569978" cy="299295"/>
          </a:xfrm>
          <a:prstGeom prst="round1Rect">
            <a:avLst>
              <a:gd name="adj" fmla="val 50000"/>
            </a:avLst>
          </a:prstGeom>
          <a:solidFill>
            <a:schemeClr val="accent1"/>
          </a:solidFill>
        </p:spPr>
        <p:txBody>
          <a:bodyPr wrap="square" lIns="180000" tIns="72000" rIns="180000" bIns="72000" anchor="t">
            <a:spAutoFit/>
          </a:bodyPr>
          <a:lstStyle>
            <a:lvl1pPr algn="l">
              <a:defRPr sz="1000" b="0">
                <a:solidFill>
                  <a:schemeClr val="bg1"/>
                </a:solidFill>
                <a:latin typeface="+mj-lt"/>
              </a:defRPr>
            </a:lvl1pPr>
          </a:lstStyle>
          <a:p>
            <a:fld id="{A5D3C9AA-AC34-46F2-9DDA-D61B22DA5498}" type="datetime4">
              <a:rPr lang="nl-NL" smtClean="0"/>
              <a:t>24 juni 2025</a:t>
            </a:fld>
            <a:endParaRPr lang="nl-NL"/>
          </a:p>
        </p:txBody>
      </p:sp>
      <p:sp>
        <p:nvSpPr>
          <p:cNvPr id="46" name="Tijdelijke aanduiding voor voettekst 88">
            <a:extLst>
              <a:ext uri="{FF2B5EF4-FFF2-40B4-BE49-F238E27FC236}">
                <a16:creationId xmlns:a16="http://schemas.microsoft.com/office/drawing/2014/main" id="{34FF86A5-ADCB-240E-4783-5DACF455BE5D}"/>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47" name="Tijdelijke aanduiding voor dianummer 89">
            <a:extLst>
              <a:ext uri="{FF2B5EF4-FFF2-40B4-BE49-F238E27FC236}">
                <a16:creationId xmlns:a16="http://schemas.microsoft.com/office/drawing/2014/main" id="{B7BF33FB-8528-84CD-BE8D-B186E99EEC1A}"/>
              </a:ext>
            </a:extLst>
          </p:cNvPr>
          <p:cNvSpPr>
            <a:spLocks noGrp="1"/>
          </p:cNvSpPr>
          <p:nvPr>
            <p:ph type="sldNum" sz="quarter" idx="51"/>
          </p:nvPr>
        </p:nvSpPr>
        <p:spPr>
          <a:xfrm>
            <a:off x="685800" y="6919534"/>
            <a:ext cx="270000" cy="183097"/>
          </a:xfrm>
          <a:custGeom>
            <a:avLst/>
            <a:gdLst>
              <a:gd name="connsiteX0" fmla="*/ 96978 w 415800"/>
              <a:gd name="connsiteY0" fmla="*/ 0 h 281969"/>
              <a:gd name="connsiteX1" fmla="*/ 415800 w 415800"/>
              <a:gd name="connsiteY1" fmla="*/ 0 h 281969"/>
              <a:gd name="connsiteX2" fmla="*/ 415800 w 415800"/>
              <a:gd name="connsiteY2" fmla="*/ 0 h 281969"/>
              <a:gd name="connsiteX3" fmla="*/ 415800 w 415800"/>
              <a:gd name="connsiteY3" fmla="*/ 184991 h 281969"/>
              <a:gd name="connsiteX4" fmla="*/ 318822 w 415800"/>
              <a:gd name="connsiteY4" fmla="*/ 281969 h 281969"/>
              <a:gd name="connsiteX5" fmla="*/ 0 w 415800"/>
              <a:gd name="connsiteY5" fmla="*/ 281969 h 281969"/>
              <a:gd name="connsiteX6" fmla="*/ 0 w 415800"/>
              <a:gd name="connsiteY6" fmla="*/ 281969 h 281969"/>
              <a:gd name="connsiteX7" fmla="*/ 0 w 415800"/>
              <a:gd name="connsiteY7" fmla="*/ 96978 h 281969"/>
              <a:gd name="connsiteX8" fmla="*/ 96978 w 415800"/>
              <a:gd name="connsiteY8" fmla="*/ 0 h 2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800" h="281969">
                <a:moveTo>
                  <a:pt x="96978" y="0"/>
                </a:moveTo>
                <a:lnTo>
                  <a:pt x="415800" y="0"/>
                </a:lnTo>
                <a:lnTo>
                  <a:pt x="415800" y="0"/>
                </a:lnTo>
                <a:lnTo>
                  <a:pt x="415800" y="184991"/>
                </a:lnTo>
                <a:cubicBezTo>
                  <a:pt x="415800" y="238550"/>
                  <a:pt x="372381" y="281969"/>
                  <a:pt x="318822" y="281969"/>
                </a:cubicBezTo>
                <a:lnTo>
                  <a:pt x="0" y="281969"/>
                </a:lnTo>
                <a:lnTo>
                  <a:pt x="0" y="281969"/>
                </a:lnTo>
                <a:lnTo>
                  <a:pt x="0" y="96978"/>
                </a:lnTo>
                <a:cubicBezTo>
                  <a:pt x="0" y="43419"/>
                  <a:pt x="43419" y="0"/>
                  <a:pt x="96978" y="0"/>
                </a:cubicBezTo>
                <a:close/>
              </a:path>
            </a:pathLst>
          </a:custGeom>
        </p:spPr>
        <p:txBody>
          <a:bodyPr/>
          <a:lstStyle/>
          <a:p>
            <a:fld id="{9E843DB9-9987-4157-AB9C-CEA8D7D910BB}" type="slidenum">
              <a:rPr lang="nl-NL" smtClean="0"/>
              <a:pPr/>
              <a:t>‹nr.›</a:t>
            </a:fld>
            <a:endParaRPr lang="nl-NL"/>
          </a:p>
        </p:txBody>
      </p:sp>
      <p:sp>
        <p:nvSpPr>
          <p:cNvPr id="48" name="Titel 1">
            <a:extLst>
              <a:ext uri="{FF2B5EF4-FFF2-40B4-BE49-F238E27FC236}">
                <a16:creationId xmlns:a16="http://schemas.microsoft.com/office/drawing/2014/main" id="{EF2CA259-8EA9-4874-31EE-342A102F9437}"/>
              </a:ext>
            </a:extLst>
          </p:cNvPr>
          <p:cNvSpPr>
            <a:spLocks noGrp="1"/>
          </p:cNvSpPr>
          <p:nvPr>
            <p:ph type="ctrTitle" hasCustomPrompt="1"/>
          </p:nvPr>
        </p:nvSpPr>
        <p:spPr>
          <a:xfrm>
            <a:off x="689352" y="2887199"/>
            <a:ext cx="5406648" cy="1965856"/>
          </a:xfrm>
        </p:spPr>
        <p:txBody>
          <a:bodyPr anchor="b"/>
          <a:lstStyle>
            <a:lvl1pPr algn="l">
              <a:lnSpc>
                <a:spcPct val="85000"/>
              </a:lnSpc>
              <a:defRPr sz="4800" baseline="0">
                <a:solidFill>
                  <a:schemeClr val="bg1"/>
                </a:solidFill>
              </a:defRPr>
            </a:lvl1pPr>
          </a:lstStyle>
          <a:p>
            <a:r>
              <a:rPr lang="nl-NL" noProof="0"/>
              <a:t>Plaats titel van</a:t>
            </a:r>
            <a:br>
              <a:rPr lang="nl-NL" noProof="0"/>
            </a:br>
            <a:r>
              <a:rPr lang="nl-NL" noProof="0"/>
              <a:t>de presentatie</a:t>
            </a:r>
            <a:br>
              <a:rPr lang="nl-NL" noProof="0"/>
            </a:br>
            <a:r>
              <a:rPr lang="nl-NL" noProof="0"/>
              <a:t>(Max. 3 regels)</a:t>
            </a:r>
          </a:p>
        </p:txBody>
      </p:sp>
      <p:sp>
        <p:nvSpPr>
          <p:cNvPr id="49" name="Tijdelijke aanduiding voor afbeelding 8">
            <a:extLst>
              <a:ext uri="{FF2B5EF4-FFF2-40B4-BE49-F238E27FC236}">
                <a16:creationId xmlns:a16="http://schemas.microsoft.com/office/drawing/2014/main" id="{6286AD5F-F425-3E0F-71AF-0C44C0625CFC}"/>
              </a:ext>
            </a:extLst>
          </p:cNvPr>
          <p:cNvSpPr>
            <a:spLocks noGrp="1"/>
          </p:cNvSpPr>
          <p:nvPr>
            <p:ph type="pic" sz="quarter" idx="33" hasCustomPrompt="1"/>
          </p:nvPr>
        </p:nvSpPr>
        <p:spPr>
          <a:xfrm>
            <a:off x="689352" y="1859126"/>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solidFill>
              </a:defRPr>
            </a:lvl1pPr>
          </a:lstStyle>
          <a:p>
            <a:r>
              <a:rPr lang="nl-NL"/>
              <a:t>Voeg hier het logo </a:t>
            </a:r>
            <a:br>
              <a:rPr lang="nl-NL"/>
            </a:br>
            <a:r>
              <a:rPr lang="nl-NL"/>
              <a:t>van de school in</a:t>
            </a:r>
          </a:p>
        </p:txBody>
      </p:sp>
      <p:grpSp>
        <p:nvGrpSpPr>
          <p:cNvPr id="52" name="INSTRUCTIE">
            <a:extLst>
              <a:ext uri="{FF2B5EF4-FFF2-40B4-BE49-F238E27FC236}">
                <a16:creationId xmlns:a16="http://schemas.microsoft.com/office/drawing/2014/main" id="{905C67F0-7203-EF68-B253-339447A695AA}"/>
              </a:ext>
            </a:extLst>
          </p:cNvPr>
          <p:cNvGrpSpPr/>
          <p:nvPr userDrawn="1"/>
        </p:nvGrpSpPr>
        <p:grpSpPr>
          <a:xfrm>
            <a:off x="12274716" y="-1461517"/>
            <a:ext cx="3695970" cy="1277747"/>
            <a:chOff x="-3889316" y="-1461517"/>
            <a:chExt cx="3695970" cy="1277747"/>
          </a:xfrm>
        </p:grpSpPr>
        <p:sp>
          <p:nvSpPr>
            <p:cNvPr id="53" name="Rechthoek 52">
              <a:extLst>
                <a:ext uri="{FF2B5EF4-FFF2-40B4-BE49-F238E27FC236}">
                  <a16:creationId xmlns:a16="http://schemas.microsoft.com/office/drawing/2014/main" id="{D07898E0-6ECA-AC25-B5D7-68803DBFA94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54" name="Rechthoek 53">
              <a:extLst>
                <a:ext uri="{FF2B5EF4-FFF2-40B4-BE49-F238E27FC236}">
                  <a16:creationId xmlns:a16="http://schemas.microsoft.com/office/drawing/2014/main" id="{AB2A2EAD-263B-C535-C800-3C6C47C522C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5" name="Gelijkbenige driehoek 54">
              <a:extLst>
                <a:ext uri="{FF2B5EF4-FFF2-40B4-BE49-F238E27FC236}">
                  <a16:creationId xmlns:a16="http://schemas.microsoft.com/office/drawing/2014/main" id="{31ACC869-6FB5-30ED-333A-F8BDD42A1310}"/>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56" name="Groep 55">
            <a:extLst>
              <a:ext uri="{FF2B5EF4-FFF2-40B4-BE49-F238E27FC236}">
                <a16:creationId xmlns:a16="http://schemas.microsoft.com/office/drawing/2014/main" id="{1E361A65-5432-8DB2-7557-F8E598AB7654}"/>
              </a:ext>
            </a:extLst>
          </p:cNvPr>
          <p:cNvGrpSpPr/>
          <p:nvPr userDrawn="1"/>
        </p:nvGrpSpPr>
        <p:grpSpPr>
          <a:xfrm>
            <a:off x="12377595" y="0"/>
            <a:ext cx="3693386" cy="4183640"/>
            <a:chOff x="12377595" y="0"/>
            <a:chExt cx="3693386" cy="4183640"/>
          </a:xfrm>
        </p:grpSpPr>
        <p:sp>
          <p:nvSpPr>
            <p:cNvPr id="57" name="Rechthoek 56">
              <a:extLst>
                <a:ext uri="{FF2B5EF4-FFF2-40B4-BE49-F238E27FC236}">
                  <a16:creationId xmlns:a16="http://schemas.microsoft.com/office/drawing/2014/main" id="{C54927C9-E88C-454F-EA13-03DE2A66F9E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8" name="Rechthoek 57">
              <a:extLst>
                <a:ext uri="{FF2B5EF4-FFF2-40B4-BE49-F238E27FC236}">
                  <a16:creationId xmlns:a16="http://schemas.microsoft.com/office/drawing/2014/main" id="{AF6B36D7-7B6F-D9E2-7876-77E678796830}"/>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9" name="Ovaal 58">
              <a:extLst>
                <a:ext uri="{FF2B5EF4-FFF2-40B4-BE49-F238E27FC236}">
                  <a16:creationId xmlns:a16="http://schemas.microsoft.com/office/drawing/2014/main" id="{7AFC6AA1-30A5-CE08-162A-9347448541D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60" name="Rechthoek 59">
              <a:extLst>
                <a:ext uri="{FF2B5EF4-FFF2-40B4-BE49-F238E27FC236}">
                  <a16:creationId xmlns:a16="http://schemas.microsoft.com/office/drawing/2014/main" id="{D5E5E540-D812-FAA5-4A5D-12A4F63EA1D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61" name="Ovaal 60">
              <a:extLst>
                <a:ext uri="{FF2B5EF4-FFF2-40B4-BE49-F238E27FC236}">
                  <a16:creationId xmlns:a16="http://schemas.microsoft.com/office/drawing/2014/main" id="{2E4F4712-3A04-5708-E4E2-F73A0D72D713}"/>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62" name="Rechthoek 61">
              <a:extLst>
                <a:ext uri="{FF2B5EF4-FFF2-40B4-BE49-F238E27FC236}">
                  <a16:creationId xmlns:a16="http://schemas.microsoft.com/office/drawing/2014/main" id="{DA1E436B-9DE6-7408-451E-614757A3167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63" name="Groep 62">
              <a:extLst>
                <a:ext uri="{FF2B5EF4-FFF2-40B4-BE49-F238E27FC236}">
                  <a16:creationId xmlns:a16="http://schemas.microsoft.com/office/drawing/2014/main" id="{D7AA9526-5C77-B731-C1B5-23FA67998D71}"/>
                </a:ext>
              </a:extLst>
            </p:cNvPr>
            <p:cNvGrpSpPr/>
            <p:nvPr userDrawn="1"/>
          </p:nvGrpSpPr>
          <p:grpSpPr>
            <a:xfrm>
              <a:off x="12755738" y="2565392"/>
              <a:ext cx="622283" cy="612919"/>
              <a:chOff x="12617641" y="3403239"/>
              <a:chExt cx="752963" cy="741634"/>
            </a:xfrm>
          </p:grpSpPr>
          <p:grpSp>
            <p:nvGrpSpPr>
              <p:cNvPr id="82" name="Groep 81">
                <a:extLst>
                  <a:ext uri="{FF2B5EF4-FFF2-40B4-BE49-F238E27FC236}">
                    <a16:creationId xmlns:a16="http://schemas.microsoft.com/office/drawing/2014/main" id="{29AD9FD9-AE53-BE49-CEF5-6DFA546628A2}"/>
                  </a:ext>
                </a:extLst>
              </p:cNvPr>
              <p:cNvGrpSpPr/>
              <p:nvPr userDrawn="1"/>
            </p:nvGrpSpPr>
            <p:grpSpPr>
              <a:xfrm>
                <a:off x="12771550" y="3403239"/>
                <a:ext cx="467156" cy="448491"/>
                <a:chOff x="12782177" y="3403239"/>
                <a:chExt cx="467156" cy="448491"/>
              </a:xfrm>
            </p:grpSpPr>
            <p:grpSp>
              <p:nvGrpSpPr>
                <p:cNvPr id="85" name="Groep 84">
                  <a:extLst>
                    <a:ext uri="{FF2B5EF4-FFF2-40B4-BE49-F238E27FC236}">
                      <a16:creationId xmlns:a16="http://schemas.microsoft.com/office/drawing/2014/main" id="{ADE357E8-6FAA-D396-FDEF-1E1927FE799E}"/>
                    </a:ext>
                  </a:extLst>
                </p:cNvPr>
                <p:cNvGrpSpPr/>
                <p:nvPr userDrawn="1"/>
              </p:nvGrpSpPr>
              <p:grpSpPr>
                <a:xfrm>
                  <a:off x="12782177" y="3403239"/>
                  <a:ext cx="412972" cy="396132"/>
                  <a:chOff x="13554906" y="3320109"/>
                  <a:chExt cx="443912" cy="425811"/>
                </a:xfrm>
              </p:grpSpPr>
              <p:grpSp>
                <p:nvGrpSpPr>
                  <p:cNvPr id="92" name="Groep 91">
                    <a:extLst>
                      <a:ext uri="{FF2B5EF4-FFF2-40B4-BE49-F238E27FC236}">
                        <a16:creationId xmlns:a16="http://schemas.microsoft.com/office/drawing/2014/main" id="{1E730D60-BAD2-B481-98CD-1947A1297CE2}"/>
                      </a:ext>
                    </a:extLst>
                  </p:cNvPr>
                  <p:cNvGrpSpPr/>
                  <p:nvPr userDrawn="1"/>
                </p:nvGrpSpPr>
                <p:grpSpPr>
                  <a:xfrm>
                    <a:off x="13554906" y="3320109"/>
                    <a:ext cx="443912" cy="425811"/>
                    <a:chOff x="12909684" y="1276143"/>
                    <a:chExt cx="443912" cy="425811"/>
                  </a:xfrm>
                </p:grpSpPr>
                <p:sp>
                  <p:nvSpPr>
                    <p:cNvPr id="95" name="Rechthoek 94">
                      <a:extLst>
                        <a:ext uri="{FF2B5EF4-FFF2-40B4-BE49-F238E27FC236}">
                          <a16:creationId xmlns:a16="http://schemas.microsoft.com/office/drawing/2014/main" id="{148A7C61-288C-C770-004F-A46DB7A9FA32}"/>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DF72068-B896-46DB-539A-8553F06601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7" name="Ovaal 96">
                      <a:extLst>
                        <a:ext uri="{FF2B5EF4-FFF2-40B4-BE49-F238E27FC236}">
                          <a16:creationId xmlns:a16="http://schemas.microsoft.com/office/drawing/2014/main" id="{E4826174-5108-A25C-3518-EF37BF4D9AA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93" name="Afbeelding 92">
                    <a:extLst>
                      <a:ext uri="{FF2B5EF4-FFF2-40B4-BE49-F238E27FC236}">
                        <a16:creationId xmlns:a16="http://schemas.microsoft.com/office/drawing/2014/main" id="{05F990BD-4829-0658-0245-98AEE7EF925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94" name="Afbeelding 93">
                    <a:extLst>
                      <a:ext uri="{FF2B5EF4-FFF2-40B4-BE49-F238E27FC236}">
                        <a16:creationId xmlns:a16="http://schemas.microsoft.com/office/drawing/2014/main" id="{52DF59C7-2BA2-69BB-D61D-E4C812684B9F}"/>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86" name="Groep 85">
                  <a:extLst>
                    <a:ext uri="{FF2B5EF4-FFF2-40B4-BE49-F238E27FC236}">
                      <a16:creationId xmlns:a16="http://schemas.microsoft.com/office/drawing/2014/main" id="{9CC5A6FA-EB73-73B6-CB4E-95BE3BF7FA03}"/>
                    </a:ext>
                  </a:extLst>
                </p:cNvPr>
                <p:cNvGrpSpPr/>
                <p:nvPr userDrawn="1"/>
              </p:nvGrpSpPr>
              <p:grpSpPr>
                <a:xfrm>
                  <a:off x="13103513" y="3705268"/>
                  <a:ext cx="145820" cy="146462"/>
                  <a:chOff x="13096169" y="3602278"/>
                  <a:chExt cx="145820" cy="146462"/>
                </a:xfrm>
              </p:grpSpPr>
              <p:sp>
                <p:nvSpPr>
                  <p:cNvPr id="90" name="Rechthoek 89">
                    <a:extLst>
                      <a:ext uri="{FF2B5EF4-FFF2-40B4-BE49-F238E27FC236}">
                        <a16:creationId xmlns:a16="http://schemas.microsoft.com/office/drawing/2014/main" id="{3400B26B-B4B1-A7C8-5C7A-A80928E51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1" name="Rechthoek 90">
                    <a:extLst>
                      <a:ext uri="{FF2B5EF4-FFF2-40B4-BE49-F238E27FC236}">
                        <a16:creationId xmlns:a16="http://schemas.microsoft.com/office/drawing/2014/main" id="{B97307E9-F841-6DFD-28FF-CEEEE3398E2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7" name="Groep 86">
                  <a:extLst>
                    <a:ext uri="{FF2B5EF4-FFF2-40B4-BE49-F238E27FC236}">
                      <a16:creationId xmlns:a16="http://schemas.microsoft.com/office/drawing/2014/main" id="{8C75AEDF-2162-B3B9-E97A-2CF17325FEF9}"/>
                    </a:ext>
                  </a:extLst>
                </p:cNvPr>
                <p:cNvGrpSpPr/>
                <p:nvPr userDrawn="1"/>
              </p:nvGrpSpPr>
              <p:grpSpPr>
                <a:xfrm rot="10800000">
                  <a:off x="13061402" y="3665637"/>
                  <a:ext cx="145820" cy="146462"/>
                  <a:chOff x="13096169" y="3602278"/>
                  <a:chExt cx="145820" cy="146462"/>
                </a:xfrm>
              </p:grpSpPr>
              <p:sp>
                <p:nvSpPr>
                  <p:cNvPr id="88" name="Rechthoek 87">
                    <a:extLst>
                      <a:ext uri="{FF2B5EF4-FFF2-40B4-BE49-F238E27FC236}">
                        <a16:creationId xmlns:a16="http://schemas.microsoft.com/office/drawing/2014/main" id="{4B0D1EC8-79EA-5F51-7262-0038521FC57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1C5B4B2F-F01B-454F-7CE1-9CE3E285BB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83" name="Rechthoek 82">
                <a:extLst>
                  <a:ext uri="{FF2B5EF4-FFF2-40B4-BE49-F238E27FC236}">
                    <a16:creationId xmlns:a16="http://schemas.microsoft.com/office/drawing/2014/main" id="{D6F0A3EE-2160-0A4A-B54F-C21D5EF9B1A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84" name="Gelijkbenige driehoek 83">
                <a:extLst>
                  <a:ext uri="{FF2B5EF4-FFF2-40B4-BE49-F238E27FC236}">
                    <a16:creationId xmlns:a16="http://schemas.microsoft.com/office/drawing/2014/main" id="{7B65E63F-0BD7-B4DA-2075-30BDD6D1EE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D99B3B22-66D1-EA06-E92F-F9F68E430200}"/>
                </a:ext>
              </a:extLst>
            </p:cNvPr>
            <p:cNvGrpSpPr/>
            <p:nvPr userDrawn="1"/>
          </p:nvGrpSpPr>
          <p:grpSpPr>
            <a:xfrm>
              <a:off x="12849211" y="712225"/>
              <a:ext cx="1558053" cy="563933"/>
              <a:chOff x="-3314821" y="2981448"/>
              <a:chExt cx="1558053" cy="563933"/>
            </a:xfrm>
          </p:grpSpPr>
          <p:sp>
            <p:nvSpPr>
              <p:cNvPr id="68" name="Rechthoek 67">
                <a:extLst>
                  <a:ext uri="{FF2B5EF4-FFF2-40B4-BE49-F238E27FC236}">
                    <a16:creationId xmlns:a16="http://schemas.microsoft.com/office/drawing/2014/main" id="{57223973-6293-1F1E-0C64-B1027AF78E0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E5D4D263-5DDF-19A9-565F-750EDC8F9574}"/>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70" name="Tekstvak 69">
                <a:extLst>
                  <a:ext uri="{FF2B5EF4-FFF2-40B4-BE49-F238E27FC236}">
                    <a16:creationId xmlns:a16="http://schemas.microsoft.com/office/drawing/2014/main" id="{5CF51170-693E-BEC0-3A2C-6170A3B7FBDC}"/>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71" name="Tekstvak 70">
                <a:extLst>
                  <a:ext uri="{FF2B5EF4-FFF2-40B4-BE49-F238E27FC236}">
                    <a16:creationId xmlns:a16="http://schemas.microsoft.com/office/drawing/2014/main" id="{85063B06-F3D7-571D-5761-EA33B4D595D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72" name="Vrije vorm: vorm 71">
                <a:extLst>
                  <a:ext uri="{FF2B5EF4-FFF2-40B4-BE49-F238E27FC236}">
                    <a16:creationId xmlns:a16="http://schemas.microsoft.com/office/drawing/2014/main" id="{EC9F711C-E4EF-B098-9BA9-95A4FF66EB09}"/>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elijkbenige driehoek 72">
                <a:extLst>
                  <a:ext uri="{FF2B5EF4-FFF2-40B4-BE49-F238E27FC236}">
                    <a16:creationId xmlns:a16="http://schemas.microsoft.com/office/drawing/2014/main" id="{587EEE53-368E-D2B0-A64A-7BE5E4B0E57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74" name="Groep 73">
                <a:extLst>
                  <a:ext uri="{FF2B5EF4-FFF2-40B4-BE49-F238E27FC236}">
                    <a16:creationId xmlns:a16="http://schemas.microsoft.com/office/drawing/2014/main" id="{F0F4425F-0F41-8694-CE08-9A92E78256A1}"/>
                  </a:ext>
                </a:extLst>
              </p:cNvPr>
              <p:cNvGrpSpPr/>
              <p:nvPr userDrawn="1"/>
            </p:nvGrpSpPr>
            <p:grpSpPr>
              <a:xfrm>
                <a:off x="-3257052" y="3032066"/>
                <a:ext cx="182309" cy="163794"/>
                <a:chOff x="12832541" y="3162395"/>
                <a:chExt cx="219532" cy="197236"/>
              </a:xfrm>
            </p:grpSpPr>
            <p:sp>
              <p:nvSpPr>
                <p:cNvPr id="79" name="Rechthoek 78">
                  <a:extLst>
                    <a:ext uri="{FF2B5EF4-FFF2-40B4-BE49-F238E27FC236}">
                      <a16:creationId xmlns:a16="http://schemas.microsoft.com/office/drawing/2014/main" id="{B4815BF2-F0E7-DA00-04DD-16601201BEBD}"/>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B5D448D-08A2-90D8-F8E3-CEC56304E71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7E85CFE0-9DD2-1F0B-527F-A43F94FC21B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75" name="Groep 74">
                <a:extLst>
                  <a:ext uri="{FF2B5EF4-FFF2-40B4-BE49-F238E27FC236}">
                    <a16:creationId xmlns:a16="http://schemas.microsoft.com/office/drawing/2014/main" id="{C0F4BFE1-3410-10FF-27CE-F58F04517A82}"/>
                  </a:ext>
                </a:extLst>
              </p:cNvPr>
              <p:cNvGrpSpPr/>
              <p:nvPr userDrawn="1"/>
            </p:nvGrpSpPr>
            <p:grpSpPr>
              <a:xfrm>
                <a:off x="-3257053" y="3276580"/>
                <a:ext cx="182309" cy="163794"/>
                <a:chOff x="12832541" y="3162395"/>
                <a:chExt cx="219532" cy="197236"/>
              </a:xfrm>
            </p:grpSpPr>
            <p:sp>
              <p:nvSpPr>
                <p:cNvPr id="76" name="Rechthoek 75">
                  <a:extLst>
                    <a:ext uri="{FF2B5EF4-FFF2-40B4-BE49-F238E27FC236}">
                      <a16:creationId xmlns:a16="http://schemas.microsoft.com/office/drawing/2014/main" id="{80428891-B56F-1069-FB9A-7CC30E1E386B}"/>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554A6FE7-AD7E-01D4-6C5A-9BFF0ABCAE9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D29E96CF-148F-D498-68BA-39D81E73645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65" name="ICOON_info">
              <a:extLst>
                <a:ext uri="{FF2B5EF4-FFF2-40B4-BE49-F238E27FC236}">
                  <a16:creationId xmlns:a16="http://schemas.microsoft.com/office/drawing/2014/main" id="{4C3BE159-DA65-DA0A-F034-D649C26DA643}"/>
                </a:ext>
              </a:extLst>
            </p:cNvPr>
            <p:cNvGrpSpPr/>
            <p:nvPr userDrawn="1"/>
          </p:nvGrpSpPr>
          <p:grpSpPr>
            <a:xfrm>
              <a:off x="15787296" y="3229414"/>
              <a:ext cx="283685" cy="283685"/>
              <a:chOff x="-510741" y="5913713"/>
              <a:chExt cx="267555" cy="267555"/>
            </a:xfrm>
          </p:grpSpPr>
          <p:sp>
            <p:nvSpPr>
              <p:cNvPr id="66" name="Ovaal 65">
                <a:extLst>
                  <a:ext uri="{FF2B5EF4-FFF2-40B4-BE49-F238E27FC236}">
                    <a16:creationId xmlns:a16="http://schemas.microsoft.com/office/drawing/2014/main" id="{5493C320-21E2-DA1F-4DE3-70C21373A9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7" name="Graphic 163" descr="Informatie">
                <a:extLst>
                  <a:ext uri="{FF2B5EF4-FFF2-40B4-BE49-F238E27FC236}">
                    <a16:creationId xmlns:a16="http://schemas.microsoft.com/office/drawing/2014/main" id="{EE436EF8-347D-5746-B46C-38C9CB3B05E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98" name="INSTRUCTIE">
            <a:extLst>
              <a:ext uri="{FF2B5EF4-FFF2-40B4-BE49-F238E27FC236}">
                <a16:creationId xmlns:a16="http://schemas.microsoft.com/office/drawing/2014/main" id="{FA5A5D20-843B-54FF-BCDA-D713B435431C}"/>
              </a:ext>
            </a:extLst>
          </p:cNvPr>
          <p:cNvGrpSpPr/>
          <p:nvPr userDrawn="1"/>
        </p:nvGrpSpPr>
        <p:grpSpPr>
          <a:xfrm>
            <a:off x="-3786437" y="0"/>
            <a:ext cx="3693386" cy="6769481"/>
            <a:chOff x="-3786437" y="0"/>
            <a:chExt cx="3693386" cy="6769481"/>
          </a:xfrm>
        </p:grpSpPr>
        <p:sp>
          <p:nvSpPr>
            <p:cNvPr id="99" name="Rechthoek 98">
              <a:extLst>
                <a:ext uri="{FF2B5EF4-FFF2-40B4-BE49-F238E27FC236}">
                  <a16:creationId xmlns:a16="http://schemas.microsoft.com/office/drawing/2014/main" id="{46FF2636-35D1-2BE1-80E9-FE073516CDCC}"/>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00" name="INSTRUCTIES">
              <a:extLst>
                <a:ext uri="{FF2B5EF4-FFF2-40B4-BE49-F238E27FC236}">
                  <a16:creationId xmlns:a16="http://schemas.microsoft.com/office/drawing/2014/main" id="{391C72D1-B620-6CFD-741A-97C27C4E4D42}"/>
                </a:ext>
              </a:extLst>
            </p:cNvPr>
            <p:cNvGrpSpPr/>
            <p:nvPr userDrawn="1"/>
          </p:nvGrpSpPr>
          <p:grpSpPr>
            <a:xfrm>
              <a:off x="-3786437" y="0"/>
              <a:ext cx="3693386" cy="6089184"/>
              <a:chOff x="-3786437" y="0"/>
              <a:chExt cx="3693386" cy="6089184"/>
            </a:xfrm>
          </p:grpSpPr>
          <p:sp>
            <p:nvSpPr>
              <p:cNvPr id="101" name="Rechthoek 100">
                <a:extLst>
                  <a:ext uri="{FF2B5EF4-FFF2-40B4-BE49-F238E27FC236}">
                    <a16:creationId xmlns:a16="http://schemas.microsoft.com/office/drawing/2014/main" id="{DD34B29B-50E7-6161-EF80-7A496F14D407}"/>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102" name="Ovaal 101">
                <a:extLst>
                  <a:ext uri="{FF2B5EF4-FFF2-40B4-BE49-F238E27FC236}">
                    <a16:creationId xmlns:a16="http://schemas.microsoft.com/office/drawing/2014/main" id="{4BECBC53-3BEE-1E14-0D45-0911103158F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3" name="Rechthoek 102">
                <a:extLst>
                  <a:ext uri="{FF2B5EF4-FFF2-40B4-BE49-F238E27FC236}">
                    <a16:creationId xmlns:a16="http://schemas.microsoft.com/office/drawing/2014/main" id="{DCADAF8E-7942-08B7-FC5F-DF03BB53E49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4" name="Groep 103">
                <a:extLst>
                  <a:ext uri="{FF2B5EF4-FFF2-40B4-BE49-F238E27FC236}">
                    <a16:creationId xmlns:a16="http://schemas.microsoft.com/office/drawing/2014/main" id="{B3EA088B-4DA9-799E-A165-7AC998177E40}"/>
                  </a:ext>
                </a:extLst>
              </p:cNvPr>
              <p:cNvGrpSpPr/>
              <p:nvPr userDrawn="1"/>
            </p:nvGrpSpPr>
            <p:grpSpPr>
              <a:xfrm>
                <a:off x="-3316179" y="1231351"/>
                <a:ext cx="294789" cy="318834"/>
                <a:chOff x="14466489" y="1001522"/>
                <a:chExt cx="290627" cy="314333"/>
              </a:xfrm>
            </p:grpSpPr>
            <p:sp>
              <p:nvSpPr>
                <p:cNvPr id="151" name="Rechthoek 150">
                  <a:extLst>
                    <a:ext uri="{FF2B5EF4-FFF2-40B4-BE49-F238E27FC236}">
                      <a16:creationId xmlns:a16="http://schemas.microsoft.com/office/drawing/2014/main" id="{43A3CA67-848E-16C4-5D43-306431871403}"/>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52" name="Ovaal 151">
                  <a:extLst>
                    <a:ext uri="{FF2B5EF4-FFF2-40B4-BE49-F238E27FC236}">
                      <a16:creationId xmlns:a16="http://schemas.microsoft.com/office/drawing/2014/main" id="{2FFF5733-01FF-26F4-9C76-F23F7E7C0CE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3" name="Vrije vorm: vorm 152">
                  <a:extLst>
                    <a:ext uri="{FF2B5EF4-FFF2-40B4-BE49-F238E27FC236}">
                      <a16:creationId xmlns:a16="http://schemas.microsoft.com/office/drawing/2014/main" id="{320F34DD-F0B0-08BB-4B52-8932F7E6F9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4" name="Rechthoek: afgeronde hoeken 153">
                  <a:extLst>
                    <a:ext uri="{FF2B5EF4-FFF2-40B4-BE49-F238E27FC236}">
                      <a16:creationId xmlns:a16="http://schemas.microsoft.com/office/drawing/2014/main" id="{DFD4AF92-289C-7378-E6EE-09B37F5CD9D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55" name="Rechte verbindingslijn 154">
                  <a:extLst>
                    <a:ext uri="{FF2B5EF4-FFF2-40B4-BE49-F238E27FC236}">
                      <a16:creationId xmlns:a16="http://schemas.microsoft.com/office/drawing/2014/main" id="{9A829A10-8964-BCBD-7AB6-0C3685C8625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 name="Rechte verbindingslijn 155">
                  <a:extLst>
                    <a:ext uri="{FF2B5EF4-FFF2-40B4-BE49-F238E27FC236}">
                      <a16:creationId xmlns:a16="http://schemas.microsoft.com/office/drawing/2014/main" id="{428A0429-3E22-66BC-AA0A-28BD2F0C5C2E}"/>
                    </a:ext>
                  </a:extLst>
                </p:cNvPr>
                <p:cNvCxnSpPr>
                  <a:cxnSpLocks/>
                  <a:stCxn id="15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05" name="Ovaal 104">
                <a:extLst>
                  <a:ext uri="{FF2B5EF4-FFF2-40B4-BE49-F238E27FC236}">
                    <a16:creationId xmlns:a16="http://schemas.microsoft.com/office/drawing/2014/main" id="{2B7BE4CB-6579-82B0-903A-01D824C7808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6" name="Rechthoek 105">
                <a:extLst>
                  <a:ext uri="{FF2B5EF4-FFF2-40B4-BE49-F238E27FC236}">
                    <a16:creationId xmlns:a16="http://schemas.microsoft.com/office/drawing/2014/main" id="{6A5E7092-1878-B8C1-1520-EBDFFEB57247}"/>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7" name="Groep 106">
                <a:extLst>
                  <a:ext uri="{FF2B5EF4-FFF2-40B4-BE49-F238E27FC236}">
                    <a16:creationId xmlns:a16="http://schemas.microsoft.com/office/drawing/2014/main" id="{9F6603F2-70D3-CDF0-BC3A-3126E09383C7}"/>
                  </a:ext>
                </a:extLst>
              </p:cNvPr>
              <p:cNvGrpSpPr/>
              <p:nvPr userDrawn="1"/>
            </p:nvGrpSpPr>
            <p:grpSpPr>
              <a:xfrm>
                <a:off x="-3311319" y="2164285"/>
                <a:ext cx="825500" cy="209550"/>
                <a:chOff x="13504624" y="2482850"/>
                <a:chExt cx="825500" cy="209550"/>
              </a:xfrm>
            </p:grpSpPr>
            <p:sp>
              <p:nvSpPr>
                <p:cNvPr id="148" name="Rechthoek 147">
                  <a:extLst>
                    <a:ext uri="{FF2B5EF4-FFF2-40B4-BE49-F238E27FC236}">
                      <a16:creationId xmlns:a16="http://schemas.microsoft.com/office/drawing/2014/main" id="{B7F40C08-A1BD-D4BA-19FA-0A1F8A9CCD1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49" name="Rechte verbindingslijn 148">
                  <a:extLst>
                    <a:ext uri="{FF2B5EF4-FFF2-40B4-BE49-F238E27FC236}">
                      <a16:creationId xmlns:a16="http://schemas.microsoft.com/office/drawing/2014/main" id="{7108DA9F-88F7-631E-32B5-910493BE903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50" name="Gelijkbenige driehoek 149">
                  <a:extLst>
                    <a:ext uri="{FF2B5EF4-FFF2-40B4-BE49-F238E27FC236}">
                      <a16:creationId xmlns:a16="http://schemas.microsoft.com/office/drawing/2014/main" id="{36B92A73-1185-AE44-0E71-F22244CF7B8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08" name="Ovaal 107">
                <a:extLst>
                  <a:ext uri="{FF2B5EF4-FFF2-40B4-BE49-F238E27FC236}">
                    <a16:creationId xmlns:a16="http://schemas.microsoft.com/office/drawing/2014/main" id="{FFF2A529-2929-BD54-5991-898CBA73929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9" name="Rechthoek 108">
                <a:extLst>
                  <a:ext uri="{FF2B5EF4-FFF2-40B4-BE49-F238E27FC236}">
                    <a16:creationId xmlns:a16="http://schemas.microsoft.com/office/drawing/2014/main" id="{522F13C0-4746-E3B9-6B7C-AC975B3915C0}"/>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110" name="Groep 109">
                <a:extLst>
                  <a:ext uri="{FF2B5EF4-FFF2-40B4-BE49-F238E27FC236}">
                    <a16:creationId xmlns:a16="http://schemas.microsoft.com/office/drawing/2014/main" id="{6B1488D8-4BD1-68F5-4ED1-2675259AB7ED}"/>
                  </a:ext>
                </a:extLst>
              </p:cNvPr>
              <p:cNvGrpSpPr/>
              <p:nvPr userDrawn="1"/>
            </p:nvGrpSpPr>
            <p:grpSpPr>
              <a:xfrm>
                <a:off x="-3408294" y="3470504"/>
                <a:ext cx="622283" cy="612920"/>
                <a:chOff x="12617641" y="3403239"/>
                <a:chExt cx="752963" cy="741634"/>
              </a:xfrm>
            </p:grpSpPr>
            <p:grpSp>
              <p:nvGrpSpPr>
                <p:cNvPr id="132" name="Groep 131">
                  <a:extLst>
                    <a:ext uri="{FF2B5EF4-FFF2-40B4-BE49-F238E27FC236}">
                      <a16:creationId xmlns:a16="http://schemas.microsoft.com/office/drawing/2014/main" id="{E9CA413C-49CE-3946-1282-03886699BC52}"/>
                    </a:ext>
                  </a:extLst>
                </p:cNvPr>
                <p:cNvGrpSpPr/>
                <p:nvPr userDrawn="1"/>
              </p:nvGrpSpPr>
              <p:grpSpPr>
                <a:xfrm>
                  <a:off x="12771530" y="3403239"/>
                  <a:ext cx="467176" cy="448491"/>
                  <a:chOff x="12782157" y="3403239"/>
                  <a:chExt cx="467176" cy="448491"/>
                </a:xfrm>
              </p:grpSpPr>
              <p:grpSp>
                <p:nvGrpSpPr>
                  <p:cNvPr id="135" name="Groep 134">
                    <a:extLst>
                      <a:ext uri="{FF2B5EF4-FFF2-40B4-BE49-F238E27FC236}">
                        <a16:creationId xmlns:a16="http://schemas.microsoft.com/office/drawing/2014/main" id="{1F763894-6232-8B00-B17D-F8BCA70762D0}"/>
                      </a:ext>
                    </a:extLst>
                  </p:cNvPr>
                  <p:cNvGrpSpPr/>
                  <p:nvPr userDrawn="1"/>
                </p:nvGrpSpPr>
                <p:grpSpPr>
                  <a:xfrm>
                    <a:off x="12782157" y="3403239"/>
                    <a:ext cx="412976" cy="396132"/>
                    <a:chOff x="13554906" y="3320109"/>
                    <a:chExt cx="443917" cy="425811"/>
                  </a:xfrm>
                </p:grpSpPr>
                <p:grpSp>
                  <p:nvGrpSpPr>
                    <p:cNvPr id="142" name="Groep 141">
                      <a:extLst>
                        <a:ext uri="{FF2B5EF4-FFF2-40B4-BE49-F238E27FC236}">
                          <a16:creationId xmlns:a16="http://schemas.microsoft.com/office/drawing/2014/main" id="{93A1D068-F06E-C55A-502F-60D75BD1F43B}"/>
                        </a:ext>
                      </a:extLst>
                    </p:cNvPr>
                    <p:cNvGrpSpPr/>
                    <p:nvPr userDrawn="1"/>
                  </p:nvGrpSpPr>
                  <p:grpSpPr>
                    <a:xfrm>
                      <a:off x="13554906" y="3320109"/>
                      <a:ext cx="443917" cy="425811"/>
                      <a:chOff x="12909684" y="1276143"/>
                      <a:chExt cx="443917" cy="425811"/>
                    </a:xfrm>
                  </p:grpSpPr>
                  <p:sp>
                    <p:nvSpPr>
                      <p:cNvPr id="145" name="Rechthoek 144">
                        <a:extLst>
                          <a:ext uri="{FF2B5EF4-FFF2-40B4-BE49-F238E27FC236}">
                            <a16:creationId xmlns:a16="http://schemas.microsoft.com/office/drawing/2014/main" id="{B6E2EC31-AEAE-CE46-2D06-B6075041E82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DC5D17A4-EE69-D824-64DD-5DAF448C294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7" name="Ovaal 146">
                        <a:extLst>
                          <a:ext uri="{FF2B5EF4-FFF2-40B4-BE49-F238E27FC236}">
                            <a16:creationId xmlns:a16="http://schemas.microsoft.com/office/drawing/2014/main" id="{2B6B1D9E-6136-5995-B975-13C87F12A5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43" name="Afbeelding 142">
                      <a:extLst>
                        <a:ext uri="{FF2B5EF4-FFF2-40B4-BE49-F238E27FC236}">
                          <a16:creationId xmlns:a16="http://schemas.microsoft.com/office/drawing/2014/main" id="{DEBCE7E0-51CF-466A-8992-57565CDEBB2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4" name="Afbeelding 143">
                      <a:extLst>
                        <a:ext uri="{FF2B5EF4-FFF2-40B4-BE49-F238E27FC236}">
                          <a16:creationId xmlns:a16="http://schemas.microsoft.com/office/drawing/2014/main" id="{6F896556-7432-C645-890A-F42D42D2C4C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36" name="Groep 135">
                    <a:extLst>
                      <a:ext uri="{FF2B5EF4-FFF2-40B4-BE49-F238E27FC236}">
                        <a16:creationId xmlns:a16="http://schemas.microsoft.com/office/drawing/2014/main" id="{BE439C05-2D51-15F7-7DC3-C46CDA11B632}"/>
                      </a:ext>
                    </a:extLst>
                  </p:cNvPr>
                  <p:cNvGrpSpPr/>
                  <p:nvPr userDrawn="1"/>
                </p:nvGrpSpPr>
                <p:grpSpPr>
                  <a:xfrm>
                    <a:off x="13103513" y="3705268"/>
                    <a:ext cx="145820" cy="146462"/>
                    <a:chOff x="13096169" y="3602278"/>
                    <a:chExt cx="145820" cy="146462"/>
                  </a:xfrm>
                </p:grpSpPr>
                <p:sp>
                  <p:nvSpPr>
                    <p:cNvPr id="140" name="Rechthoek 139">
                      <a:extLst>
                        <a:ext uri="{FF2B5EF4-FFF2-40B4-BE49-F238E27FC236}">
                          <a16:creationId xmlns:a16="http://schemas.microsoft.com/office/drawing/2014/main" id="{D6973AF2-4B68-40FC-64C0-22E2C4883EB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8EC19F60-6361-E794-8378-056147377FF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71602E78-3E20-7C7C-0703-D397318AF3A7}"/>
                      </a:ext>
                    </a:extLst>
                  </p:cNvPr>
                  <p:cNvGrpSpPr/>
                  <p:nvPr userDrawn="1"/>
                </p:nvGrpSpPr>
                <p:grpSpPr>
                  <a:xfrm rot="10800000">
                    <a:off x="13061402" y="3665637"/>
                    <a:ext cx="145820" cy="146462"/>
                    <a:chOff x="13096169" y="3602278"/>
                    <a:chExt cx="145820" cy="146462"/>
                  </a:xfrm>
                </p:grpSpPr>
                <p:sp>
                  <p:nvSpPr>
                    <p:cNvPr id="138" name="Rechthoek 137">
                      <a:extLst>
                        <a:ext uri="{FF2B5EF4-FFF2-40B4-BE49-F238E27FC236}">
                          <a16:creationId xmlns:a16="http://schemas.microsoft.com/office/drawing/2014/main" id="{E7DA1EC9-AC35-552A-DEA6-8601BBF93FB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49521561-4CE8-A673-01BE-723E0EDA56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33" name="Rechthoek 132">
                  <a:extLst>
                    <a:ext uri="{FF2B5EF4-FFF2-40B4-BE49-F238E27FC236}">
                      <a16:creationId xmlns:a16="http://schemas.microsoft.com/office/drawing/2014/main" id="{F4A92D70-07F9-986C-B3DA-D84301FE32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34" name="Gelijkbenige driehoek 133">
                  <a:extLst>
                    <a:ext uri="{FF2B5EF4-FFF2-40B4-BE49-F238E27FC236}">
                      <a16:creationId xmlns:a16="http://schemas.microsoft.com/office/drawing/2014/main" id="{163C6209-0FB3-25F8-19D4-7501A2DD3E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1" name="ICOON_info">
                <a:extLst>
                  <a:ext uri="{FF2B5EF4-FFF2-40B4-BE49-F238E27FC236}">
                    <a16:creationId xmlns:a16="http://schemas.microsoft.com/office/drawing/2014/main" id="{98002119-50FE-2E28-CFDE-3939C32CE021}"/>
                  </a:ext>
                </a:extLst>
              </p:cNvPr>
              <p:cNvGrpSpPr/>
              <p:nvPr userDrawn="1"/>
            </p:nvGrpSpPr>
            <p:grpSpPr>
              <a:xfrm>
                <a:off x="-376736" y="5805499"/>
                <a:ext cx="283685" cy="283685"/>
                <a:chOff x="-510741" y="5913713"/>
                <a:chExt cx="267555" cy="267555"/>
              </a:xfrm>
            </p:grpSpPr>
            <p:sp>
              <p:nvSpPr>
                <p:cNvPr id="130" name="Ovaal 129">
                  <a:extLst>
                    <a:ext uri="{FF2B5EF4-FFF2-40B4-BE49-F238E27FC236}">
                      <a16:creationId xmlns:a16="http://schemas.microsoft.com/office/drawing/2014/main" id="{875CA592-95AF-75F1-5F35-530B0F8ACE0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31" name="Graphic 163" descr="Informatie">
                  <a:extLst>
                    <a:ext uri="{FF2B5EF4-FFF2-40B4-BE49-F238E27FC236}">
                      <a16:creationId xmlns:a16="http://schemas.microsoft.com/office/drawing/2014/main" id="{C59A2A8E-0F30-5F39-A10D-BED77DC8843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112" name="Ovaal 111">
                <a:extLst>
                  <a:ext uri="{FF2B5EF4-FFF2-40B4-BE49-F238E27FC236}">
                    <a16:creationId xmlns:a16="http://schemas.microsoft.com/office/drawing/2014/main" id="{42FB9259-5E12-093C-6CE8-D19D0B2DF483}"/>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13" name="Rechthoek 112">
                <a:extLst>
                  <a:ext uri="{FF2B5EF4-FFF2-40B4-BE49-F238E27FC236}">
                    <a16:creationId xmlns:a16="http://schemas.microsoft.com/office/drawing/2014/main" id="{2CA7F43D-E83B-B9A8-F9F6-FAB0711A0542}"/>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14" name="Groep 113">
                <a:extLst>
                  <a:ext uri="{FF2B5EF4-FFF2-40B4-BE49-F238E27FC236}">
                    <a16:creationId xmlns:a16="http://schemas.microsoft.com/office/drawing/2014/main" id="{AF1FF673-38D9-8264-5C46-E006AD85D89E}"/>
                  </a:ext>
                </a:extLst>
              </p:cNvPr>
              <p:cNvGrpSpPr/>
              <p:nvPr userDrawn="1"/>
            </p:nvGrpSpPr>
            <p:grpSpPr>
              <a:xfrm>
                <a:off x="-3314821" y="5192208"/>
                <a:ext cx="1108877" cy="563933"/>
                <a:chOff x="-3314821" y="3885197"/>
                <a:chExt cx="1108877" cy="563933"/>
              </a:xfrm>
            </p:grpSpPr>
            <p:sp>
              <p:nvSpPr>
                <p:cNvPr id="115" name="Rechthoek 114">
                  <a:extLst>
                    <a:ext uri="{FF2B5EF4-FFF2-40B4-BE49-F238E27FC236}">
                      <a16:creationId xmlns:a16="http://schemas.microsoft.com/office/drawing/2014/main" id="{1BC7ECDA-B5EA-B308-72CD-FA8EE00AFBC2}"/>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60BD8B86-E648-DEE8-591D-793C9BEBFD14}"/>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F977511C-F69C-0C83-FD94-A8D0C23D046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118" name="Tekstvak 117">
                  <a:extLst>
                    <a:ext uri="{FF2B5EF4-FFF2-40B4-BE49-F238E27FC236}">
                      <a16:creationId xmlns:a16="http://schemas.microsoft.com/office/drawing/2014/main" id="{15E2B514-2A33-F0D4-E693-203AF86C6364}"/>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119" name="Vrije vorm: vorm 118">
                  <a:extLst>
                    <a:ext uri="{FF2B5EF4-FFF2-40B4-BE49-F238E27FC236}">
                      <a16:creationId xmlns:a16="http://schemas.microsoft.com/office/drawing/2014/main" id="{AA3AF455-9253-FD63-5AD0-762BCCF2BB77}"/>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20" name="Groep 119">
                  <a:extLst>
                    <a:ext uri="{FF2B5EF4-FFF2-40B4-BE49-F238E27FC236}">
                      <a16:creationId xmlns:a16="http://schemas.microsoft.com/office/drawing/2014/main" id="{CB779705-93C5-F025-8EC9-447C7284130F}"/>
                    </a:ext>
                  </a:extLst>
                </p:cNvPr>
                <p:cNvGrpSpPr/>
                <p:nvPr userDrawn="1"/>
              </p:nvGrpSpPr>
              <p:grpSpPr>
                <a:xfrm>
                  <a:off x="-3254609" y="3946178"/>
                  <a:ext cx="184194" cy="143334"/>
                  <a:chOff x="6218544" y="2402421"/>
                  <a:chExt cx="144156" cy="112178"/>
                </a:xfrm>
              </p:grpSpPr>
              <p:sp>
                <p:nvSpPr>
                  <p:cNvPr id="126" name="Rechthoek 125">
                    <a:extLst>
                      <a:ext uri="{FF2B5EF4-FFF2-40B4-BE49-F238E27FC236}">
                        <a16:creationId xmlns:a16="http://schemas.microsoft.com/office/drawing/2014/main" id="{F7FD86AF-3D6C-C83D-8B17-2CE2E58F3297}"/>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7" name="Rechthoek 47">
                    <a:extLst>
                      <a:ext uri="{FF2B5EF4-FFF2-40B4-BE49-F238E27FC236}">
                        <a16:creationId xmlns:a16="http://schemas.microsoft.com/office/drawing/2014/main" id="{5AFC5A1C-9475-0AD8-81E6-CBEEB193827F}"/>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8" name="Rechthoek 47">
                    <a:extLst>
                      <a:ext uri="{FF2B5EF4-FFF2-40B4-BE49-F238E27FC236}">
                        <a16:creationId xmlns:a16="http://schemas.microsoft.com/office/drawing/2014/main" id="{72732C0F-8E66-A008-5821-2B185A5E4635}"/>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Koorde 128">
                    <a:extLst>
                      <a:ext uri="{FF2B5EF4-FFF2-40B4-BE49-F238E27FC236}">
                        <a16:creationId xmlns:a16="http://schemas.microsoft.com/office/drawing/2014/main" id="{AF4E807C-2444-E1AD-5BF9-4A182C061103}"/>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0EC2EA37-DFC3-3886-089E-A4B9D293B4B6}"/>
                    </a:ext>
                  </a:extLst>
                </p:cNvPr>
                <p:cNvGrpSpPr/>
                <p:nvPr userDrawn="1"/>
              </p:nvGrpSpPr>
              <p:grpSpPr>
                <a:xfrm>
                  <a:off x="-3254609" y="4199853"/>
                  <a:ext cx="184194" cy="124747"/>
                  <a:chOff x="6218544" y="2636044"/>
                  <a:chExt cx="144156" cy="97631"/>
                </a:xfrm>
              </p:grpSpPr>
              <p:sp>
                <p:nvSpPr>
                  <p:cNvPr id="122" name="Rechthoek 121">
                    <a:extLst>
                      <a:ext uri="{FF2B5EF4-FFF2-40B4-BE49-F238E27FC236}">
                        <a16:creationId xmlns:a16="http://schemas.microsoft.com/office/drawing/2014/main" id="{78D307F8-A9A1-F07B-FD6F-89FA7354A917}"/>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BB00D952-07AC-22C3-E003-D576090F4865}"/>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4" name="Ovaal 123">
                    <a:extLst>
                      <a:ext uri="{FF2B5EF4-FFF2-40B4-BE49-F238E27FC236}">
                        <a16:creationId xmlns:a16="http://schemas.microsoft.com/office/drawing/2014/main" id="{30D3AA49-BE41-91D0-990D-5904070C7ADF}"/>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5" name="Rechthoek 47">
                    <a:extLst>
                      <a:ext uri="{FF2B5EF4-FFF2-40B4-BE49-F238E27FC236}">
                        <a16:creationId xmlns:a16="http://schemas.microsoft.com/office/drawing/2014/main" id="{4A4F4619-BB89-9F70-6FE5-90D1241A4FDB}"/>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2" name="Tijdelijke aanduiding voor tekst 13">
            <a:extLst>
              <a:ext uri="{FF2B5EF4-FFF2-40B4-BE49-F238E27FC236}">
                <a16:creationId xmlns:a16="http://schemas.microsoft.com/office/drawing/2014/main" id="{914B6527-A9BC-C102-E159-1F711180A51A}"/>
              </a:ext>
            </a:extLst>
          </p:cNvPr>
          <p:cNvSpPr>
            <a:spLocks noGrp="1"/>
          </p:cNvSpPr>
          <p:nvPr>
            <p:ph type="body" sz="quarter" idx="53" hasCustomPrompt="1"/>
          </p:nvPr>
        </p:nvSpPr>
        <p:spPr>
          <a:xfrm>
            <a:off x="0" y="6470650"/>
            <a:ext cx="12192000" cy="387350"/>
          </a:xfrm>
          <a:prstGeom prst="rect">
            <a:avLst/>
          </a:prstGeom>
          <a:solidFill>
            <a:schemeClr val="accent1"/>
          </a:solidFill>
        </p:spPr>
        <p:txBody>
          <a:bodyPr anchor="b"/>
          <a:lstStyle>
            <a:lvl1pPr marL="0" indent="0" algn="ctr">
              <a:buNone/>
              <a:defRPr sz="100">
                <a:solidFill>
                  <a:srgbClr val="07151F">
                    <a:alpha val="0"/>
                  </a:srgbClr>
                </a:solidFill>
              </a:defRPr>
            </a:lvl1pPr>
          </a:lstStyle>
          <a:p>
            <a:pPr lvl="0"/>
            <a:r>
              <a:rPr lang="nl-NL"/>
              <a:t>(leeg)</a:t>
            </a:r>
          </a:p>
        </p:txBody>
      </p:sp>
    </p:spTree>
    <p:extLst>
      <p:ext uri="{BB962C8B-B14F-4D97-AF65-F5344CB8AC3E}">
        <p14:creationId xmlns:p14="http://schemas.microsoft.com/office/powerpoint/2010/main" val="2726569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bg/>
                                          </p:spTgt>
                                        </p:tgtEl>
                                        <p:attrNameLst>
                                          <p:attrName>style.visibility</p:attrName>
                                        </p:attrNameLst>
                                      </p:cBhvr>
                                      <p:to>
                                        <p:strVal val="visible"/>
                                      </p:to>
                                    </p:set>
                                    <p:animEffect transition="in" filter="fade">
                                      <p:cBhvr>
                                        <p:cTn id="7" dur="1000"/>
                                        <p:tgtEl>
                                          <p:spTgt spid="3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xEl>
                                              <p:pRg st="0" end="0"/>
                                            </p:txEl>
                                          </p:spTgt>
                                        </p:tgtEl>
                                        <p:attrNameLst>
                                          <p:attrName>style.visibility</p:attrName>
                                        </p:attrNameLst>
                                      </p:cBhvr>
                                      <p:to>
                                        <p:strVal val="visible"/>
                                      </p:to>
                                    </p:set>
                                    <p:animEffect transition="in" filter="fade">
                                      <p:cBhvr>
                                        <p:cTn id="10" dur="1000"/>
                                        <p:tgtEl>
                                          <p:spTgt spid="3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500"/>
                                        <p:tgtEl>
                                          <p:spTgt spid="30"/>
                                        </p:tgtEl>
                                      </p:cBhvr>
                                    </p:animEffect>
                                  </p:childTnLst>
                                </p:cTn>
                              </p:par>
                              <p:par>
                                <p:cTn id="14" presetID="6" presetClass="emph" presetSubtype="0" decel="100000" fill="hold" grpId="1" nodeType="withEffect">
                                  <p:stCondLst>
                                    <p:cond delay="0"/>
                                  </p:stCondLst>
                                  <p:childTnLst>
                                    <p:animScale>
                                      <p:cBhvr>
                                        <p:cTn id="15" dur="5000" fill="hold"/>
                                        <p:tgtEl>
                                          <p:spTgt spid="30"/>
                                        </p:tgtEl>
                                      </p:cBhvr>
                                      <p:by x="105000" y="105000"/>
                                    </p:animScale>
                                  </p:childTnLst>
                                </p:cTn>
                              </p:par>
                              <p:par>
                                <p:cTn id="16" presetID="2" presetClass="entr" presetSubtype="1" decel="100000" fill="hold" grpId="0" nodeType="withEffect">
                                  <p:stCondLst>
                                    <p:cond delay="250"/>
                                  </p:stCondLst>
                                  <p:childTnLst>
                                    <p:set>
                                      <p:cBhvr>
                                        <p:cTn id="17" dur="1" fill="hold">
                                          <p:stCondLst>
                                            <p:cond delay="0"/>
                                          </p:stCondLst>
                                        </p:cTn>
                                        <p:tgtEl>
                                          <p:spTgt spid="35"/>
                                        </p:tgtEl>
                                        <p:attrNameLst>
                                          <p:attrName>style.visibility</p:attrName>
                                        </p:attrNameLst>
                                      </p:cBhvr>
                                      <p:to>
                                        <p:strVal val="visible"/>
                                      </p:to>
                                    </p:set>
                                    <p:anim calcmode="lin" valueType="num">
                                      <p:cBhvr additive="base">
                                        <p:cTn id="18" dur="1250" fill="hold"/>
                                        <p:tgtEl>
                                          <p:spTgt spid="35"/>
                                        </p:tgtEl>
                                        <p:attrNameLst>
                                          <p:attrName>ppt_x</p:attrName>
                                        </p:attrNameLst>
                                      </p:cBhvr>
                                      <p:tavLst>
                                        <p:tav tm="0">
                                          <p:val>
                                            <p:strVal val="#ppt_x"/>
                                          </p:val>
                                        </p:tav>
                                        <p:tav tm="100000">
                                          <p:val>
                                            <p:strVal val="#ppt_x"/>
                                          </p:val>
                                        </p:tav>
                                      </p:tavLst>
                                    </p:anim>
                                    <p:anim calcmode="lin" valueType="num">
                                      <p:cBhvr additive="base">
                                        <p:cTn id="19" dur="1250" fill="hold"/>
                                        <p:tgtEl>
                                          <p:spTgt spid="35"/>
                                        </p:tgtEl>
                                        <p:attrNameLst>
                                          <p:attrName>ppt_y</p:attrName>
                                        </p:attrNameLst>
                                      </p:cBhvr>
                                      <p:tavLst>
                                        <p:tav tm="0">
                                          <p:val>
                                            <p:strVal val="0-#ppt_h/2"/>
                                          </p:val>
                                        </p:tav>
                                        <p:tav tm="100000">
                                          <p:val>
                                            <p:strVal val="#ppt_y"/>
                                          </p:val>
                                        </p:tav>
                                      </p:tavLst>
                                    </p:anim>
                                  </p:childTnLst>
                                </p:cTn>
                              </p:par>
                              <p:par>
                                <p:cTn id="20" presetID="10" presetClass="entr" presetSubtype="0" fill="hold" grpId="0" nodeType="withEffect">
                                  <p:stCondLst>
                                    <p:cond delay="75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childTnLst>
                                </p:cTn>
                              </p:par>
                              <p:par>
                                <p:cTn id="23" presetID="22" presetClass="entr" presetSubtype="2" fill="hold" grpId="0" nodeType="withEffect">
                                  <p:stCondLst>
                                    <p:cond delay="1000"/>
                                  </p:stCondLst>
                                  <p:iterate type="lt">
                                    <p:tmPct val="5000"/>
                                  </p:iterate>
                                  <p:childTnLst>
                                    <p:set>
                                      <p:cBhvr>
                                        <p:cTn id="24" dur="1" fill="hold">
                                          <p:stCondLst>
                                            <p:cond delay="0"/>
                                          </p:stCondLst>
                                        </p:cTn>
                                        <p:tgtEl>
                                          <p:spTgt spid="48"/>
                                        </p:tgtEl>
                                        <p:attrNameLst>
                                          <p:attrName>style.visibility</p:attrName>
                                        </p:attrNameLst>
                                      </p:cBhvr>
                                      <p:to>
                                        <p:strVal val="visible"/>
                                      </p:to>
                                    </p:set>
                                    <p:animEffect transition="in" filter="wipe(right)">
                                      <p:cBhvr>
                                        <p:cTn id="25" dur="500"/>
                                        <p:tgtEl>
                                          <p:spTgt spid="48"/>
                                        </p:tgtEl>
                                      </p:cBhvr>
                                    </p:animEffect>
                                  </p:childTnLst>
                                </p:cTn>
                              </p:par>
                              <p:par>
                                <p:cTn id="26" presetID="10" presetClass="entr" presetSubtype="0" fill="hold" grpId="0" nodeType="withEffect">
                                  <p:stCondLst>
                                    <p:cond delay="1500"/>
                                  </p:stCondLst>
                                  <p:childTnLst>
                                    <p:set>
                                      <p:cBhvr>
                                        <p:cTn id="27" dur="1" fill="hold">
                                          <p:stCondLst>
                                            <p:cond delay="0"/>
                                          </p:stCondLst>
                                        </p:cTn>
                                        <p:tgtEl>
                                          <p:spTgt spid="3">
                                            <p:txEl>
                                              <p:pRg st="0" end="0"/>
                                            </p:txEl>
                                          </p:spTgt>
                                        </p:tgtEl>
                                        <p:attrNameLst>
                                          <p:attrName>style.visibility</p:attrName>
                                        </p:attrNameLst>
                                      </p:cBhvr>
                                      <p:to>
                                        <p:strVal val="visible"/>
                                      </p:to>
                                    </p:set>
                                    <p:animEffect transition="in" filter="fade">
                                      <p:cBhvr>
                                        <p:cTn id="28" dur="1000"/>
                                        <p:tgtEl>
                                          <p:spTgt spid="3">
                                            <p:txEl>
                                              <p:pRg st="0" end="0"/>
                                            </p:txEl>
                                          </p:spTgt>
                                        </p:tgtEl>
                                      </p:cBhvr>
                                    </p:animEffect>
                                  </p:childTnLst>
                                </p:cTn>
                              </p:par>
                              <p:par>
                                <p:cTn id="29" presetID="10" presetClass="entr" presetSubtype="0" fill="hold" grpId="0" nodeType="withEffect">
                                  <p:stCondLst>
                                    <p:cond delay="175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42" presetClass="path" presetSubtype="0" decel="100000" fill="hold" grpId="1" nodeType="withEffect">
                                  <p:stCondLst>
                                    <p:cond delay="1750"/>
                                  </p:stCondLst>
                                  <p:childTnLst>
                                    <p:animMotion origin="layout" path="M -3.33333E-6 0.03889 L -3.33333E-6 -4.44444E-6 " pathEditMode="relative" rAng="0" ptsTypes="AA">
                                      <p:cBhvr>
                                        <p:cTn id="33" dur="750" fill="hold"/>
                                        <p:tgtEl>
                                          <p:spTgt spid="16"/>
                                        </p:tgtEl>
                                        <p:attrNameLst>
                                          <p:attrName>ppt_x</p:attrName>
                                          <p:attrName>ppt_y</p:attrName>
                                        </p:attrNameLst>
                                      </p:cBhvr>
                                      <p:rCtr x="0" y="-1944"/>
                                    </p:animMotion>
                                  </p:childTnLst>
                                </p:cTn>
                              </p:par>
                              <p:par>
                                <p:cTn id="34" presetID="2" presetClass="entr" presetSubtype="1" decel="100000" fill="hold" grpId="0" nodeType="withEffect">
                                  <p:stCondLst>
                                    <p:cond delay="25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1250" fill="hold"/>
                                        <p:tgtEl>
                                          <p:spTgt spid="5"/>
                                        </p:tgtEl>
                                        <p:attrNameLst>
                                          <p:attrName>ppt_x</p:attrName>
                                        </p:attrNameLst>
                                      </p:cBhvr>
                                      <p:tavLst>
                                        <p:tav tm="0">
                                          <p:val>
                                            <p:strVal val="#ppt_x"/>
                                          </p:val>
                                        </p:tav>
                                        <p:tav tm="100000">
                                          <p:val>
                                            <p:strVal val="#ppt_x"/>
                                          </p:val>
                                        </p:tav>
                                      </p:tavLst>
                                    </p:anim>
                                    <p:anim calcmode="lin" valueType="num">
                                      <p:cBhvr additive="base">
                                        <p:cTn id="37" dur="1250" fill="hold"/>
                                        <p:tgtEl>
                                          <p:spTgt spid="5"/>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1250" fill="hold"/>
                                        <p:tgtEl>
                                          <p:spTgt spid="2"/>
                                        </p:tgtEl>
                                        <p:attrNameLst>
                                          <p:attrName>ppt_x</p:attrName>
                                        </p:attrNameLst>
                                      </p:cBhvr>
                                      <p:tavLst>
                                        <p:tav tm="0">
                                          <p:val>
                                            <p:strVal val="#ppt_x"/>
                                          </p:val>
                                        </p:tav>
                                        <p:tav tm="100000">
                                          <p:val>
                                            <p:strVal val="#ppt_x"/>
                                          </p:val>
                                        </p:tav>
                                      </p:tavLst>
                                    </p:anim>
                                    <p:anim calcmode="lin" valueType="num">
                                      <p:cBhvr additive="base">
                                        <p:cTn id="41" dur="125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build="p" animBg="1">
        <p:tmplLst>
          <p:tmpl>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Lst>
      </p:bldP>
      <p:bldP spid="5" grpId="0" animBg="1">
        <p:tmplLst>
          <p:tmpl>
            <p:tnLst>
              <p:par>
                <p:cTn presetID="2" presetClass="entr" presetSubtype="1"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250" fill="hold"/>
                        <p:tgtEl>
                          <p:spTgt spid="5"/>
                        </p:tgtEl>
                        <p:attrNameLst>
                          <p:attrName>ppt_x</p:attrName>
                        </p:attrNameLst>
                      </p:cBhvr>
                      <p:tavLst>
                        <p:tav tm="0">
                          <p:val>
                            <p:strVal val="#ppt_x"/>
                          </p:val>
                        </p:tav>
                        <p:tav tm="100000">
                          <p:val>
                            <p:strVal val="#ppt_x"/>
                          </p:val>
                        </p:tav>
                      </p:tavLst>
                    </p:anim>
                    <p:anim calcmode="lin" valueType="num">
                      <p:cBhvr additive="base">
                        <p:cTn dur="1250" fill="hold"/>
                        <p:tgtEl>
                          <p:spTgt spid="5"/>
                        </p:tgtEl>
                        <p:attrNameLst>
                          <p:attrName>ppt_y</p:attrName>
                        </p:attrNameLst>
                      </p:cBhvr>
                      <p:tavLst>
                        <p:tav tm="0">
                          <p:val>
                            <p:strVal val="0-#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6" grpId="0" animBg="1"/>
      <p:bldP spid="16" grpId="1" animBg="1"/>
      <p:bldP spid="48" grpId="0"/>
      <p:bldP spid="49" grpId="0"/>
      <p:bldP spid="2" grpId="0" animBg="1">
        <p:tmplLst>
          <p:tmpl>
            <p:tnLst>
              <p:par>
                <p:cTn presetID="2" presetClass="entr" presetSubtype="4" decel="100000" fill="hold" nodeType="withEffect">
                  <p:stCondLst>
                    <p:cond delay="250"/>
                  </p:stCondLst>
                  <p:childTnLst>
                    <p:set>
                      <p:cBhvr>
                        <p:cTn dur="1" fill="hold">
                          <p:stCondLst>
                            <p:cond delay="0"/>
                          </p:stCondLst>
                        </p:cTn>
                        <p:tgtEl>
                          <p:spTgt spid="2"/>
                        </p:tgtEl>
                        <p:attrNameLst>
                          <p:attrName>style.visibility</p:attrName>
                        </p:attrNameLst>
                      </p:cBhvr>
                      <p:to>
                        <p:strVal val="visible"/>
                      </p:to>
                    </p:set>
                    <p:anim calcmode="lin" valueType="num">
                      <p:cBhvr additive="base">
                        <p:cTn dur="1250" fill="hold"/>
                        <p:tgtEl>
                          <p:spTgt spid="2"/>
                        </p:tgtEl>
                        <p:attrNameLst>
                          <p:attrName>ppt_x</p:attrName>
                        </p:attrNameLst>
                      </p:cBhvr>
                      <p:tavLst>
                        <p:tav tm="0">
                          <p:val>
                            <p:strVal val="#ppt_x"/>
                          </p:val>
                        </p:tav>
                        <p:tav tm="100000">
                          <p:val>
                            <p:strVal val="#ppt_x"/>
                          </p:val>
                        </p:tav>
                      </p:tavLst>
                    </p:anim>
                    <p:anim calcmode="lin" valueType="num">
                      <p:cBhvr additive="base">
                        <p:cTn dur="1250" fill="hold"/>
                        <p:tgtEl>
                          <p:spTgt spid="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eldia (light)">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9151938"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176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(light)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5801" y="584199"/>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5801" y="6286501"/>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1371600" y="1034"/>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1371599" y="2502574"/>
            <a:ext cx="4724401" cy="1965856"/>
          </a:xfrm>
        </p:spPr>
        <p:txBody>
          <a:bodyPr anchor="b"/>
          <a:lstStyle>
            <a:lvl1pPr algn="l">
              <a:lnSpc>
                <a:spcPct val="85000"/>
              </a:lnSpc>
              <a:defRPr sz="4800" baseline="0">
                <a:solidFill>
                  <a:schemeClr val="accent2"/>
                </a:solidFill>
              </a:defRPr>
            </a:lvl1pPr>
          </a:lstStyle>
          <a:p>
            <a:r>
              <a:rPr lang="nl-NL" noProof="0"/>
              <a:t>Plaats titel van de presentatie</a:t>
            </a:r>
            <a:br>
              <a:rPr lang="nl-NL" noProof="0"/>
            </a:br>
            <a:r>
              <a:rPr lang="nl-NL" noProof="0"/>
              <a:t>(Max. 3 regels)</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1371600" y="4603812"/>
            <a:ext cx="4724400" cy="238051"/>
          </a:xfrm>
        </p:spPr>
        <p:txBody>
          <a:bodyPr anchor="t"/>
          <a:lstStyle>
            <a:lvl1pPr marL="0" indent="0" algn="l">
              <a:buNone/>
              <a:defRPr sz="16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40" name="Tijdelijke aanduiding voor afbeelding 8">
            <a:extLst>
              <a:ext uri="{FF2B5EF4-FFF2-40B4-BE49-F238E27FC236}">
                <a16:creationId xmlns:a16="http://schemas.microsoft.com/office/drawing/2014/main" id="{34AA1AD0-6960-3338-A762-2004EDD3A46B}"/>
              </a:ext>
            </a:extLst>
          </p:cNvPr>
          <p:cNvSpPr>
            <a:spLocks noGrp="1"/>
          </p:cNvSpPr>
          <p:nvPr>
            <p:ph type="pic" sz="quarter" idx="33" hasCustomPrompt="1"/>
          </p:nvPr>
        </p:nvSpPr>
        <p:spPr>
          <a:xfrm>
            <a:off x="1371600" y="1296989"/>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lumMod val="50000"/>
                  </a:schemeClr>
                </a:solidFill>
              </a:defRPr>
            </a:lvl1pPr>
          </a:lstStyle>
          <a:p>
            <a:r>
              <a:rPr lang="nl-NL"/>
              <a:t>Voeg hier het logo </a:t>
            </a:r>
            <a:br>
              <a:rPr lang="nl-NL"/>
            </a:br>
            <a:r>
              <a:rPr lang="nl-NL"/>
              <a:t>van de school in</a:t>
            </a:r>
          </a:p>
        </p:txBody>
      </p:sp>
      <p:grpSp>
        <p:nvGrpSpPr>
          <p:cNvPr id="19" name="INSTRUCTIE">
            <a:extLst>
              <a:ext uri="{FF2B5EF4-FFF2-40B4-BE49-F238E27FC236}">
                <a16:creationId xmlns:a16="http://schemas.microsoft.com/office/drawing/2014/main" id="{58E9728D-1E0A-7357-62A2-C86C8E9ACD7F}"/>
              </a:ext>
            </a:extLst>
          </p:cNvPr>
          <p:cNvGrpSpPr/>
          <p:nvPr userDrawn="1"/>
        </p:nvGrpSpPr>
        <p:grpSpPr>
          <a:xfrm>
            <a:off x="12274716" y="-1461517"/>
            <a:ext cx="3695970" cy="1277747"/>
            <a:chOff x="-3889316" y="-1461517"/>
            <a:chExt cx="3695970" cy="1277747"/>
          </a:xfrm>
        </p:grpSpPr>
        <p:sp>
          <p:nvSpPr>
            <p:cNvPr id="20" name="Rechthoek 19">
              <a:extLst>
                <a:ext uri="{FF2B5EF4-FFF2-40B4-BE49-F238E27FC236}">
                  <a16:creationId xmlns:a16="http://schemas.microsoft.com/office/drawing/2014/main" id="{EAFD672A-6DE7-590A-7297-C2DD20FBFB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21" name="Rechthoek 20">
              <a:extLst>
                <a:ext uri="{FF2B5EF4-FFF2-40B4-BE49-F238E27FC236}">
                  <a16:creationId xmlns:a16="http://schemas.microsoft.com/office/drawing/2014/main" id="{DF761E4A-2C8C-2EF8-01D3-F519EE21A60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Gelijkbenige driehoek 21">
              <a:extLst>
                <a:ext uri="{FF2B5EF4-FFF2-40B4-BE49-F238E27FC236}">
                  <a16:creationId xmlns:a16="http://schemas.microsoft.com/office/drawing/2014/main" id="{2672EFD6-6863-2266-AC64-8DBDF4F4CC87}"/>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23" name="Groep 22">
            <a:extLst>
              <a:ext uri="{FF2B5EF4-FFF2-40B4-BE49-F238E27FC236}">
                <a16:creationId xmlns:a16="http://schemas.microsoft.com/office/drawing/2014/main" id="{1A5F178C-C4CB-7207-E8A4-80EA2F779141}"/>
              </a:ext>
            </a:extLst>
          </p:cNvPr>
          <p:cNvGrpSpPr/>
          <p:nvPr userDrawn="1"/>
        </p:nvGrpSpPr>
        <p:grpSpPr>
          <a:xfrm>
            <a:off x="12377595" y="0"/>
            <a:ext cx="3693386" cy="4183640"/>
            <a:chOff x="12377595" y="0"/>
            <a:chExt cx="3693386" cy="4183640"/>
          </a:xfrm>
        </p:grpSpPr>
        <p:sp>
          <p:nvSpPr>
            <p:cNvPr id="24" name="Rechthoek 23">
              <a:extLst>
                <a:ext uri="{FF2B5EF4-FFF2-40B4-BE49-F238E27FC236}">
                  <a16:creationId xmlns:a16="http://schemas.microsoft.com/office/drawing/2014/main" id="{7236A41A-9F77-045B-F0ED-9F87B82C1E04}"/>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31" name="Rechthoek 30">
              <a:extLst>
                <a:ext uri="{FF2B5EF4-FFF2-40B4-BE49-F238E27FC236}">
                  <a16:creationId xmlns:a16="http://schemas.microsoft.com/office/drawing/2014/main" id="{261684CB-3041-997D-E80C-D053FC83885C}"/>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32" name="Ovaal 31">
              <a:extLst>
                <a:ext uri="{FF2B5EF4-FFF2-40B4-BE49-F238E27FC236}">
                  <a16:creationId xmlns:a16="http://schemas.microsoft.com/office/drawing/2014/main" id="{C0C87EE0-E1F6-5DDA-C768-CCC9BE681DC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4" name="Rechthoek 33">
              <a:extLst>
                <a:ext uri="{FF2B5EF4-FFF2-40B4-BE49-F238E27FC236}">
                  <a16:creationId xmlns:a16="http://schemas.microsoft.com/office/drawing/2014/main" id="{B6CB1CA4-DBAA-95D4-75B9-E996716ED2C1}"/>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36" name="Ovaal 35">
              <a:extLst>
                <a:ext uri="{FF2B5EF4-FFF2-40B4-BE49-F238E27FC236}">
                  <a16:creationId xmlns:a16="http://schemas.microsoft.com/office/drawing/2014/main" id="{AC4895AD-1C4B-C0E3-D22A-41736566B33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8" name="Rechthoek 37">
              <a:extLst>
                <a:ext uri="{FF2B5EF4-FFF2-40B4-BE49-F238E27FC236}">
                  <a16:creationId xmlns:a16="http://schemas.microsoft.com/office/drawing/2014/main" id="{92CDBA63-2AA7-399B-E969-99AE39E01B6F}"/>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41" name="Groep 40">
              <a:extLst>
                <a:ext uri="{FF2B5EF4-FFF2-40B4-BE49-F238E27FC236}">
                  <a16:creationId xmlns:a16="http://schemas.microsoft.com/office/drawing/2014/main" id="{A5B36E5B-A44F-7AED-BD54-9089724CCE1A}"/>
                </a:ext>
              </a:extLst>
            </p:cNvPr>
            <p:cNvGrpSpPr/>
            <p:nvPr userDrawn="1"/>
          </p:nvGrpSpPr>
          <p:grpSpPr>
            <a:xfrm>
              <a:off x="12755738" y="2565392"/>
              <a:ext cx="622283" cy="612919"/>
              <a:chOff x="12617641" y="3403239"/>
              <a:chExt cx="752963" cy="741634"/>
            </a:xfrm>
          </p:grpSpPr>
          <p:grpSp>
            <p:nvGrpSpPr>
              <p:cNvPr id="60" name="Groep 59">
                <a:extLst>
                  <a:ext uri="{FF2B5EF4-FFF2-40B4-BE49-F238E27FC236}">
                    <a16:creationId xmlns:a16="http://schemas.microsoft.com/office/drawing/2014/main" id="{34C4856B-EAF8-F69F-E486-CC140E5B220E}"/>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3FC06151-8ACE-F4C2-65AE-1EE22D62C824}"/>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60280589-D3B9-841E-5A9C-A451E307C96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600B8C4-90A0-8E18-18EB-CCF77826735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081050A-B7D3-5916-F39C-DBE9D821F3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BC743F57-2EE3-1B44-8382-CC88873C406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F21FB626-985C-FDA1-C392-C32BCE821626}"/>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F5B7DFC4-ED7E-1A53-A211-B73789CFB08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B7FB6527-828B-3967-0E5D-F551E3AA6063}"/>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5E1C311D-3101-6737-1B43-2C8C2941A6C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C8FCB2D6-FFBE-9BB2-0140-514A39770B6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50D3A019-4FA2-6ABD-AB88-DF75C9B5810F}"/>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9AD184BF-291D-0F97-4540-9A994E1E23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CD9BF4C4-BB5C-9538-C012-39803A21556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87C07688-ABA3-31F6-E432-8A8F19F8C6B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B4FBD112-B03E-5EA6-D61E-4195CBF476E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3AFC1F4B-DE79-E899-C6AE-7E7DD0C4F7FD}"/>
                </a:ext>
              </a:extLst>
            </p:cNvPr>
            <p:cNvGrpSpPr/>
            <p:nvPr userDrawn="1"/>
          </p:nvGrpSpPr>
          <p:grpSpPr>
            <a:xfrm>
              <a:off x="12849211" y="712225"/>
              <a:ext cx="1558053" cy="563933"/>
              <a:chOff x="-3314821" y="2981448"/>
              <a:chExt cx="1558053" cy="563933"/>
            </a:xfrm>
          </p:grpSpPr>
          <p:sp>
            <p:nvSpPr>
              <p:cNvPr id="46" name="Rechthoek 45">
                <a:extLst>
                  <a:ext uri="{FF2B5EF4-FFF2-40B4-BE49-F238E27FC236}">
                    <a16:creationId xmlns:a16="http://schemas.microsoft.com/office/drawing/2014/main" id="{2DE26077-BBBF-FEAE-D8B8-84A9B9EDF347}"/>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DF402A6A-334D-67D9-69E5-2411382DFED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804C40CF-7AF4-942B-486E-CD4D14D0AE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49" name="Tekstvak 48">
                <a:extLst>
                  <a:ext uri="{FF2B5EF4-FFF2-40B4-BE49-F238E27FC236}">
                    <a16:creationId xmlns:a16="http://schemas.microsoft.com/office/drawing/2014/main" id="{DE97EF40-0E7E-A26D-E425-FC8F74675BBF}"/>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50" name="Vrije vorm: vorm 49">
                <a:extLst>
                  <a:ext uri="{FF2B5EF4-FFF2-40B4-BE49-F238E27FC236}">
                    <a16:creationId xmlns:a16="http://schemas.microsoft.com/office/drawing/2014/main" id="{D32B7BA0-BDD6-9FD9-5F63-D68F3BD86CEE}"/>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51" name="Gelijkbenige driehoek 50">
                <a:extLst>
                  <a:ext uri="{FF2B5EF4-FFF2-40B4-BE49-F238E27FC236}">
                    <a16:creationId xmlns:a16="http://schemas.microsoft.com/office/drawing/2014/main" id="{283F3165-A13E-3DCC-9188-FE8428D69CF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56E368CB-FAFA-CE49-7FFB-E824E11D0846}"/>
                  </a:ext>
                </a:extLst>
              </p:cNvPr>
              <p:cNvGrpSpPr/>
              <p:nvPr userDrawn="1"/>
            </p:nvGrpSpPr>
            <p:grpSpPr>
              <a:xfrm>
                <a:off x="-3257052" y="3032066"/>
                <a:ext cx="182309" cy="163794"/>
                <a:chOff x="12832541" y="3162395"/>
                <a:chExt cx="219532" cy="197236"/>
              </a:xfrm>
            </p:grpSpPr>
            <p:sp>
              <p:nvSpPr>
                <p:cNvPr id="57" name="Rechthoek 56">
                  <a:extLst>
                    <a:ext uri="{FF2B5EF4-FFF2-40B4-BE49-F238E27FC236}">
                      <a16:creationId xmlns:a16="http://schemas.microsoft.com/office/drawing/2014/main" id="{B00BA3B2-136C-7B8A-793B-ABE224E6F23F}"/>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CA177FE6-EA8C-6AFB-D42E-855996B833F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F321EE4C-9320-0F84-D588-16A5D6EF8B1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D8D0FFC8-54D2-54CD-245A-DC227BFF0A9F}"/>
                  </a:ext>
                </a:extLst>
              </p:cNvPr>
              <p:cNvGrpSpPr/>
              <p:nvPr userDrawn="1"/>
            </p:nvGrpSpPr>
            <p:grpSpPr>
              <a:xfrm>
                <a:off x="-3257053" y="3276580"/>
                <a:ext cx="182309" cy="163794"/>
                <a:chOff x="12832541" y="3162395"/>
                <a:chExt cx="219532" cy="197236"/>
              </a:xfrm>
            </p:grpSpPr>
            <p:sp>
              <p:nvSpPr>
                <p:cNvPr id="54" name="Rechthoek 53">
                  <a:extLst>
                    <a:ext uri="{FF2B5EF4-FFF2-40B4-BE49-F238E27FC236}">
                      <a16:creationId xmlns:a16="http://schemas.microsoft.com/office/drawing/2014/main" id="{3AC39F8B-FA32-10A7-0151-8FA34048EFC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6050114D-7DAB-7B05-BC93-EF49D26827A0}"/>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9289BB12-8D4E-0CFD-DE00-6B14CF4F01E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43" name="ICOON_info">
              <a:extLst>
                <a:ext uri="{FF2B5EF4-FFF2-40B4-BE49-F238E27FC236}">
                  <a16:creationId xmlns:a16="http://schemas.microsoft.com/office/drawing/2014/main" id="{897D34F0-3015-B761-5121-82B68B2CFF1A}"/>
                </a:ext>
              </a:extLst>
            </p:cNvPr>
            <p:cNvGrpSpPr/>
            <p:nvPr userDrawn="1"/>
          </p:nvGrpSpPr>
          <p:grpSpPr>
            <a:xfrm>
              <a:off x="15787296" y="3229414"/>
              <a:ext cx="283685" cy="283685"/>
              <a:chOff x="-510741" y="5913713"/>
              <a:chExt cx="267555" cy="267555"/>
            </a:xfrm>
          </p:grpSpPr>
          <p:sp>
            <p:nvSpPr>
              <p:cNvPr id="44" name="Ovaal 43">
                <a:extLst>
                  <a:ext uri="{FF2B5EF4-FFF2-40B4-BE49-F238E27FC236}">
                    <a16:creationId xmlns:a16="http://schemas.microsoft.com/office/drawing/2014/main" id="{9C54EDFC-763C-2549-813C-34020B7253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2BF1835A-56D0-3C75-8281-74151EA5A6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76" name="INSTRUCTIE">
            <a:extLst>
              <a:ext uri="{FF2B5EF4-FFF2-40B4-BE49-F238E27FC236}">
                <a16:creationId xmlns:a16="http://schemas.microsoft.com/office/drawing/2014/main" id="{997E356D-3319-1AF3-7FD5-138F947B3808}"/>
              </a:ext>
            </a:extLst>
          </p:cNvPr>
          <p:cNvGrpSpPr/>
          <p:nvPr userDrawn="1"/>
        </p:nvGrpSpPr>
        <p:grpSpPr>
          <a:xfrm>
            <a:off x="-3786437" y="0"/>
            <a:ext cx="3693386" cy="6769481"/>
            <a:chOff x="-3786437" y="0"/>
            <a:chExt cx="3693386" cy="6769481"/>
          </a:xfrm>
        </p:grpSpPr>
        <p:sp>
          <p:nvSpPr>
            <p:cNvPr id="77" name="Rechthoek 76">
              <a:extLst>
                <a:ext uri="{FF2B5EF4-FFF2-40B4-BE49-F238E27FC236}">
                  <a16:creationId xmlns:a16="http://schemas.microsoft.com/office/drawing/2014/main" id="{275321CE-CAD9-D7C2-1F92-1A4FEAFA0F0B}"/>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78" name="INSTRUCTIES">
              <a:extLst>
                <a:ext uri="{FF2B5EF4-FFF2-40B4-BE49-F238E27FC236}">
                  <a16:creationId xmlns:a16="http://schemas.microsoft.com/office/drawing/2014/main" id="{2B76CA9E-B5B2-236D-9265-E317E1950DEF}"/>
                </a:ext>
              </a:extLst>
            </p:cNvPr>
            <p:cNvGrpSpPr/>
            <p:nvPr userDrawn="1"/>
          </p:nvGrpSpPr>
          <p:grpSpPr>
            <a:xfrm>
              <a:off x="-3786437" y="0"/>
              <a:ext cx="3693386" cy="6089184"/>
              <a:chOff x="-3786437" y="0"/>
              <a:chExt cx="3693386" cy="6089184"/>
            </a:xfrm>
          </p:grpSpPr>
          <p:sp>
            <p:nvSpPr>
              <p:cNvPr id="79" name="Rechthoek 78">
                <a:extLst>
                  <a:ext uri="{FF2B5EF4-FFF2-40B4-BE49-F238E27FC236}">
                    <a16:creationId xmlns:a16="http://schemas.microsoft.com/office/drawing/2014/main" id="{0269A86E-EB4B-6EF9-377B-E5CEC10116FF}"/>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80" name="Ovaal 79">
                <a:extLst>
                  <a:ext uri="{FF2B5EF4-FFF2-40B4-BE49-F238E27FC236}">
                    <a16:creationId xmlns:a16="http://schemas.microsoft.com/office/drawing/2014/main" id="{6D53BE45-71FC-3C0B-9F3B-C3B428AC86E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78C5C2C0-0193-5D1A-50E2-33C6EF82735C}"/>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4997557E-E4AB-2FF3-9C11-70614CF6394E}"/>
                  </a:ext>
                </a:extLst>
              </p:cNvPr>
              <p:cNvGrpSpPr/>
              <p:nvPr userDrawn="1"/>
            </p:nvGrpSpPr>
            <p:grpSpPr>
              <a:xfrm>
                <a:off x="-3316179" y="1231351"/>
                <a:ext cx="294789" cy="318834"/>
                <a:chOff x="14466489" y="1001522"/>
                <a:chExt cx="290627" cy="314333"/>
              </a:xfrm>
            </p:grpSpPr>
            <p:sp>
              <p:nvSpPr>
                <p:cNvPr id="129" name="Rechthoek 128">
                  <a:extLst>
                    <a:ext uri="{FF2B5EF4-FFF2-40B4-BE49-F238E27FC236}">
                      <a16:creationId xmlns:a16="http://schemas.microsoft.com/office/drawing/2014/main" id="{5C324A2A-5972-D2AD-D5A5-BDEEFB478B21}"/>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0" name="Ovaal 129">
                  <a:extLst>
                    <a:ext uri="{FF2B5EF4-FFF2-40B4-BE49-F238E27FC236}">
                      <a16:creationId xmlns:a16="http://schemas.microsoft.com/office/drawing/2014/main" id="{BFE660FA-0A73-AAD0-BF1D-80302CD613D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1" name="Vrije vorm: vorm 130">
                  <a:extLst>
                    <a:ext uri="{FF2B5EF4-FFF2-40B4-BE49-F238E27FC236}">
                      <a16:creationId xmlns:a16="http://schemas.microsoft.com/office/drawing/2014/main" id="{61756963-2592-38C3-4D5D-2A4DDBB1C39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2" name="Rechthoek: afgeronde hoeken 131">
                  <a:extLst>
                    <a:ext uri="{FF2B5EF4-FFF2-40B4-BE49-F238E27FC236}">
                      <a16:creationId xmlns:a16="http://schemas.microsoft.com/office/drawing/2014/main" id="{13C0B028-5760-2808-4629-47C055F5978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33" name="Rechte verbindingslijn 132">
                  <a:extLst>
                    <a:ext uri="{FF2B5EF4-FFF2-40B4-BE49-F238E27FC236}">
                      <a16:creationId xmlns:a16="http://schemas.microsoft.com/office/drawing/2014/main" id="{5C898F37-A76E-C10E-9830-94B4453424B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34" name="Rechte verbindingslijn 133">
                  <a:extLst>
                    <a:ext uri="{FF2B5EF4-FFF2-40B4-BE49-F238E27FC236}">
                      <a16:creationId xmlns:a16="http://schemas.microsoft.com/office/drawing/2014/main" id="{68E3DD7F-E349-6AA9-93BB-2182111767A4}"/>
                    </a:ext>
                  </a:extLst>
                </p:cNvPr>
                <p:cNvCxnSpPr>
                  <a:cxnSpLocks/>
                  <a:stCxn id="13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BB8C516F-61CC-C76D-3D3E-062CEAEFC96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86028A46-C1E7-80D9-D0FE-3C6DB2A2BF7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9DE18E8E-A1B6-CBD2-9B90-1FD9FB99CE6C}"/>
                  </a:ext>
                </a:extLst>
              </p:cNvPr>
              <p:cNvGrpSpPr/>
              <p:nvPr userDrawn="1"/>
            </p:nvGrpSpPr>
            <p:grpSpPr>
              <a:xfrm>
                <a:off x="-3311319" y="2164285"/>
                <a:ext cx="825500" cy="209550"/>
                <a:chOff x="13504624" y="2482850"/>
                <a:chExt cx="825500" cy="209550"/>
              </a:xfrm>
            </p:grpSpPr>
            <p:sp>
              <p:nvSpPr>
                <p:cNvPr id="126" name="Rechthoek 125">
                  <a:extLst>
                    <a:ext uri="{FF2B5EF4-FFF2-40B4-BE49-F238E27FC236}">
                      <a16:creationId xmlns:a16="http://schemas.microsoft.com/office/drawing/2014/main" id="{2B5E6F1D-3786-8DBD-4C8D-6D7E0B74FE8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27" name="Rechte verbindingslijn 126">
                  <a:extLst>
                    <a:ext uri="{FF2B5EF4-FFF2-40B4-BE49-F238E27FC236}">
                      <a16:creationId xmlns:a16="http://schemas.microsoft.com/office/drawing/2014/main" id="{EFB77610-8EE6-C1DC-0E57-16F1F16001D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28" name="Gelijkbenige driehoek 127">
                  <a:extLst>
                    <a:ext uri="{FF2B5EF4-FFF2-40B4-BE49-F238E27FC236}">
                      <a16:creationId xmlns:a16="http://schemas.microsoft.com/office/drawing/2014/main" id="{5F6662CF-6DE0-2F10-8FAA-CCDADD4011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793EF777-BA2F-BCA3-294D-95F4686900A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E1DB59B0-4CFF-2DFF-76F1-B7231039CCCF}"/>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88" name="Groep 87">
                <a:extLst>
                  <a:ext uri="{FF2B5EF4-FFF2-40B4-BE49-F238E27FC236}">
                    <a16:creationId xmlns:a16="http://schemas.microsoft.com/office/drawing/2014/main" id="{59BA2496-4836-793C-207C-53F9167E7A58}"/>
                  </a:ext>
                </a:extLst>
              </p:cNvPr>
              <p:cNvGrpSpPr/>
              <p:nvPr userDrawn="1"/>
            </p:nvGrpSpPr>
            <p:grpSpPr>
              <a:xfrm>
                <a:off x="-3408294" y="3470504"/>
                <a:ext cx="622283" cy="612920"/>
                <a:chOff x="12617641" y="3403239"/>
                <a:chExt cx="752963" cy="741634"/>
              </a:xfrm>
            </p:grpSpPr>
            <p:grpSp>
              <p:nvGrpSpPr>
                <p:cNvPr id="110" name="Groep 109">
                  <a:extLst>
                    <a:ext uri="{FF2B5EF4-FFF2-40B4-BE49-F238E27FC236}">
                      <a16:creationId xmlns:a16="http://schemas.microsoft.com/office/drawing/2014/main" id="{FB463869-42B5-AE9F-5DF0-E0D9F9EFAD56}"/>
                    </a:ext>
                  </a:extLst>
                </p:cNvPr>
                <p:cNvGrpSpPr/>
                <p:nvPr userDrawn="1"/>
              </p:nvGrpSpPr>
              <p:grpSpPr>
                <a:xfrm>
                  <a:off x="12771530" y="3403239"/>
                  <a:ext cx="467176" cy="448491"/>
                  <a:chOff x="12782157" y="3403239"/>
                  <a:chExt cx="467176" cy="448491"/>
                </a:xfrm>
              </p:grpSpPr>
              <p:grpSp>
                <p:nvGrpSpPr>
                  <p:cNvPr id="113" name="Groep 112">
                    <a:extLst>
                      <a:ext uri="{FF2B5EF4-FFF2-40B4-BE49-F238E27FC236}">
                        <a16:creationId xmlns:a16="http://schemas.microsoft.com/office/drawing/2014/main" id="{3F62169A-66AA-500F-9A68-C840D151DCDC}"/>
                      </a:ext>
                    </a:extLst>
                  </p:cNvPr>
                  <p:cNvGrpSpPr/>
                  <p:nvPr userDrawn="1"/>
                </p:nvGrpSpPr>
                <p:grpSpPr>
                  <a:xfrm>
                    <a:off x="12782157" y="3403239"/>
                    <a:ext cx="412976" cy="396132"/>
                    <a:chOff x="13554906" y="3320109"/>
                    <a:chExt cx="443917" cy="425811"/>
                  </a:xfrm>
                </p:grpSpPr>
                <p:grpSp>
                  <p:nvGrpSpPr>
                    <p:cNvPr id="120" name="Groep 119">
                      <a:extLst>
                        <a:ext uri="{FF2B5EF4-FFF2-40B4-BE49-F238E27FC236}">
                          <a16:creationId xmlns:a16="http://schemas.microsoft.com/office/drawing/2014/main" id="{852263B6-B309-FA86-4303-9C2C58A4B6EC}"/>
                        </a:ext>
                      </a:extLst>
                    </p:cNvPr>
                    <p:cNvGrpSpPr/>
                    <p:nvPr userDrawn="1"/>
                  </p:nvGrpSpPr>
                  <p:grpSpPr>
                    <a:xfrm>
                      <a:off x="13554906" y="3320109"/>
                      <a:ext cx="443917" cy="425811"/>
                      <a:chOff x="12909684" y="1276143"/>
                      <a:chExt cx="443917" cy="425811"/>
                    </a:xfrm>
                  </p:grpSpPr>
                  <p:sp>
                    <p:nvSpPr>
                      <p:cNvPr id="123" name="Rechthoek 122">
                        <a:extLst>
                          <a:ext uri="{FF2B5EF4-FFF2-40B4-BE49-F238E27FC236}">
                            <a16:creationId xmlns:a16="http://schemas.microsoft.com/office/drawing/2014/main" id="{4998EF41-492D-F79D-51F8-50ACD49DF4C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4" name="Rechthoek 123">
                        <a:extLst>
                          <a:ext uri="{FF2B5EF4-FFF2-40B4-BE49-F238E27FC236}">
                            <a16:creationId xmlns:a16="http://schemas.microsoft.com/office/drawing/2014/main" id="{687139C5-9B0B-7838-3305-8AA63EA6A4A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5" name="Ovaal 124">
                        <a:extLst>
                          <a:ext uri="{FF2B5EF4-FFF2-40B4-BE49-F238E27FC236}">
                            <a16:creationId xmlns:a16="http://schemas.microsoft.com/office/drawing/2014/main" id="{166CF340-495D-2850-FE76-AF8AAC66B3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21" name="Afbeelding 120">
                      <a:extLst>
                        <a:ext uri="{FF2B5EF4-FFF2-40B4-BE49-F238E27FC236}">
                          <a16:creationId xmlns:a16="http://schemas.microsoft.com/office/drawing/2014/main" id="{816C8B8F-5953-3575-2696-257714C209F1}"/>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22" name="Afbeelding 121">
                      <a:extLst>
                        <a:ext uri="{FF2B5EF4-FFF2-40B4-BE49-F238E27FC236}">
                          <a16:creationId xmlns:a16="http://schemas.microsoft.com/office/drawing/2014/main" id="{3343BFAA-9E6F-9C74-ADD4-446045505EB3}"/>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14" name="Groep 113">
                    <a:extLst>
                      <a:ext uri="{FF2B5EF4-FFF2-40B4-BE49-F238E27FC236}">
                        <a16:creationId xmlns:a16="http://schemas.microsoft.com/office/drawing/2014/main" id="{C9A7C91D-1629-3059-7289-E8041128E503}"/>
                      </a:ext>
                    </a:extLst>
                  </p:cNvPr>
                  <p:cNvGrpSpPr/>
                  <p:nvPr userDrawn="1"/>
                </p:nvGrpSpPr>
                <p:grpSpPr>
                  <a:xfrm>
                    <a:off x="13103513" y="3705268"/>
                    <a:ext cx="145820" cy="146462"/>
                    <a:chOff x="13096169" y="3602278"/>
                    <a:chExt cx="145820" cy="146462"/>
                  </a:xfrm>
                </p:grpSpPr>
                <p:sp>
                  <p:nvSpPr>
                    <p:cNvPr id="118" name="Rechthoek 117">
                      <a:extLst>
                        <a:ext uri="{FF2B5EF4-FFF2-40B4-BE49-F238E27FC236}">
                          <a16:creationId xmlns:a16="http://schemas.microsoft.com/office/drawing/2014/main" id="{6826F9CA-E832-7BA7-E599-D9AAC4A5C0C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F95F873F-0D8D-3A6D-3154-B8DA6D3ACA4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DBCEC35D-ED5E-46DA-3939-2BB572CE26F8}"/>
                      </a:ext>
                    </a:extLst>
                  </p:cNvPr>
                  <p:cNvGrpSpPr/>
                  <p:nvPr userDrawn="1"/>
                </p:nvGrpSpPr>
                <p:grpSpPr>
                  <a:xfrm rot="10800000">
                    <a:off x="13061402" y="3665637"/>
                    <a:ext cx="145820" cy="146462"/>
                    <a:chOff x="13096169" y="3602278"/>
                    <a:chExt cx="145820" cy="146462"/>
                  </a:xfrm>
                </p:grpSpPr>
                <p:sp>
                  <p:nvSpPr>
                    <p:cNvPr id="116" name="Rechthoek 115">
                      <a:extLst>
                        <a:ext uri="{FF2B5EF4-FFF2-40B4-BE49-F238E27FC236}">
                          <a16:creationId xmlns:a16="http://schemas.microsoft.com/office/drawing/2014/main" id="{905E430E-463A-9511-6511-0733FA1D8E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8711262A-CE69-1ED2-07F5-B7BE03DBC4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11" name="Rechthoek 110">
                  <a:extLst>
                    <a:ext uri="{FF2B5EF4-FFF2-40B4-BE49-F238E27FC236}">
                      <a16:creationId xmlns:a16="http://schemas.microsoft.com/office/drawing/2014/main" id="{FF806DCD-5781-E5ED-73FF-EE03BE44579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12" name="Gelijkbenige driehoek 111">
                  <a:extLst>
                    <a:ext uri="{FF2B5EF4-FFF2-40B4-BE49-F238E27FC236}">
                      <a16:creationId xmlns:a16="http://schemas.microsoft.com/office/drawing/2014/main" id="{F58F145C-89BD-01BF-C620-4FC9485D11C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525F5B32-7BBD-0077-D86B-4F353C34BF85}"/>
                  </a:ext>
                </a:extLst>
              </p:cNvPr>
              <p:cNvGrpSpPr/>
              <p:nvPr userDrawn="1"/>
            </p:nvGrpSpPr>
            <p:grpSpPr>
              <a:xfrm>
                <a:off x="-376736" y="5805499"/>
                <a:ext cx="283685" cy="283685"/>
                <a:chOff x="-510741" y="5913713"/>
                <a:chExt cx="267555" cy="267555"/>
              </a:xfrm>
            </p:grpSpPr>
            <p:sp>
              <p:nvSpPr>
                <p:cNvPr id="108" name="Ovaal 107">
                  <a:extLst>
                    <a:ext uri="{FF2B5EF4-FFF2-40B4-BE49-F238E27FC236}">
                      <a16:creationId xmlns:a16="http://schemas.microsoft.com/office/drawing/2014/main" id="{CBEC8CFE-2C22-5521-0E4E-FCA9929F3B5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9" name="Graphic 163" descr="Informatie">
                  <a:extLst>
                    <a:ext uri="{FF2B5EF4-FFF2-40B4-BE49-F238E27FC236}">
                      <a16:creationId xmlns:a16="http://schemas.microsoft.com/office/drawing/2014/main" id="{287EA097-6FF4-B379-C6B7-E2F7CCCCC16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B42480DC-4EDB-DD80-3FBD-3692703CE7E7}"/>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66936431-B474-CC7B-1378-10DC93380E1F}"/>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2" name="Groep 91">
                <a:extLst>
                  <a:ext uri="{FF2B5EF4-FFF2-40B4-BE49-F238E27FC236}">
                    <a16:creationId xmlns:a16="http://schemas.microsoft.com/office/drawing/2014/main" id="{342DC104-5E42-78D2-FFB4-405C2D316C6A}"/>
                  </a:ext>
                </a:extLst>
              </p:cNvPr>
              <p:cNvGrpSpPr/>
              <p:nvPr userDrawn="1"/>
            </p:nvGrpSpPr>
            <p:grpSpPr>
              <a:xfrm>
                <a:off x="-3314821" y="5192208"/>
                <a:ext cx="1108877" cy="563933"/>
                <a:chOff x="-3314821" y="3885197"/>
                <a:chExt cx="1108877" cy="563933"/>
              </a:xfrm>
            </p:grpSpPr>
            <p:sp>
              <p:nvSpPr>
                <p:cNvPr id="93" name="Rechthoek 92">
                  <a:extLst>
                    <a:ext uri="{FF2B5EF4-FFF2-40B4-BE49-F238E27FC236}">
                      <a16:creationId xmlns:a16="http://schemas.microsoft.com/office/drawing/2014/main" id="{1A1B8D23-57A5-1323-FA43-23BF75B19FB0}"/>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7135501-4630-7E84-8349-916F0C6E2479}"/>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5" name="Tekstvak 94">
                  <a:extLst>
                    <a:ext uri="{FF2B5EF4-FFF2-40B4-BE49-F238E27FC236}">
                      <a16:creationId xmlns:a16="http://schemas.microsoft.com/office/drawing/2014/main" id="{C0B99548-D553-DC94-A88B-881EC5A70CE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96" name="Tekstvak 95">
                  <a:extLst>
                    <a:ext uri="{FF2B5EF4-FFF2-40B4-BE49-F238E27FC236}">
                      <a16:creationId xmlns:a16="http://schemas.microsoft.com/office/drawing/2014/main" id="{DEC1A99A-8C60-B8E3-DE7D-162E6CBB911A}"/>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97" name="Vrije vorm: vorm 96">
                  <a:extLst>
                    <a:ext uri="{FF2B5EF4-FFF2-40B4-BE49-F238E27FC236}">
                      <a16:creationId xmlns:a16="http://schemas.microsoft.com/office/drawing/2014/main" id="{EBFC119F-D5D3-D741-AE18-2631110C90D2}"/>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98" name="Groep 97">
                  <a:extLst>
                    <a:ext uri="{FF2B5EF4-FFF2-40B4-BE49-F238E27FC236}">
                      <a16:creationId xmlns:a16="http://schemas.microsoft.com/office/drawing/2014/main" id="{12A92C43-4FB4-A3C7-83B5-47342726D38A}"/>
                    </a:ext>
                  </a:extLst>
                </p:cNvPr>
                <p:cNvGrpSpPr/>
                <p:nvPr userDrawn="1"/>
              </p:nvGrpSpPr>
              <p:grpSpPr>
                <a:xfrm>
                  <a:off x="-3254609" y="3946178"/>
                  <a:ext cx="184194" cy="143334"/>
                  <a:chOff x="6218544" y="2402421"/>
                  <a:chExt cx="144156" cy="112178"/>
                </a:xfrm>
              </p:grpSpPr>
              <p:sp>
                <p:nvSpPr>
                  <p:cNvPr id="104" name="Rechthoek 103">
                    <a:extLst>
                      <a:ext uri="{FF2B5EF4-FFF2-40B4-BE49-F238E27FC236}">
                        <a16:creationId xmlns:a16="http://schemas.microsoft.com/office/drawing/2014/main" id="{9CC755E0-9B7A-FD08-AD6B-4F429ADC63EC}"/>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5" name="Rechthoek 47">
                    <a:extLst>
                      <a:ext uri="{FF2B5EF4-FFF2-40B4-BE49-F238E27FC236}">
                        <a16:creationId xmlns:a16="http://schemas.microsoft.com/office/drawing/2014/main" id="{E1274F7A-A68C-9242-4835-77994879E22B}"/>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47">
                    <a:extLst>
                      <a:ext uri="{FF2B5EF4-FFF2-40B4-BE49-F238E27FC236}">
                        <a16:creationId xmlns:a16="http://schemas.microsoft.com/office/drawing/2014/main" id="{B5ABAAC6-BA5C-682F-31F0-35AA73CF4DC6}"/>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7" name="Koorde 106">
                    <a:extLst>
                      <a:ext uri="{FF2B5EF4-FFF2-40B4-BE49-F238E27FC236}">
                        <a16:creationId xmlns:a16="http://schemas.microsoft.com/office/drawing/2014/main" id="{1F43C1FF-BFAB-3321-9BA8-ED676B7ACAC0}"/>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1F557601-7AEE-B28C-1065-D41F1779C104}"/>
                    </a:ext>
                  </a:extLst>
                </p:cNvPr>
                <p:cNvGrpSpPr/>
                <p:nvPr userDrawn="1"/>
              </p:nvGrpSpPr>
              <p:grpSpPr>
                <a:xfrm>
                  <a:off x="-3254609" y="4199853"/>
                  <a:ext cx="184194" cy="124747"/>
                  <a:chOff x="6218544" y="2636044"/>
                  <a:chExt cx="144156" cy="97631"/>
                </a:xfrm>
              </p:grpSpPr>
              <p:sp>
                <p:nvSpPr>
                  <p:cNvPr id="100" name="Rechthoek 99">
                    <a:extLst>
                      <a:ext uri="{FF2B5EF4-FFF2-40B4-BE49-F238E27FC236}">
                        <a16:creationId xmlns:a16="http://schemas.microsoft.com/office/drawing/2014/main" id="{F0E3F5F6-EDAD-6B16-BA81-0E10EE1B051C}"/>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E40A5F8B-436C-87AE-125A-47B8192A6CEA}"/>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Ovaal 101">
                    <a:extLst>
                      <a:ext uri="{FF2B5EF4-FFF2-40B4-BE49-F238E27FC236}">
                        <a16:creationId xmlns:a16="http://schemas.microsoft.com/office/drawing/2014/main" id="{3AF53466-1583-9B68-4E6A-A328D14994D8}"/>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3" name="Rechthoek 47">
                    <a:extLst>
                      <a:ext uri="{FF2B5EF4-FFF2-40B4-BE49-F238E27FC236}">
                        <a16:creationId xmlns:a16="http://schemas.microsoft.com/office/drawing/2014/main" id="{5471745B-F14C-5A12-45B9-9D43585FD065}"/>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6" name="Tijdelijke aanduiding voor datum 5">
            <a:extLst>
              <a:ext uri="{FF2B5EF4-FFF2-40B4-BE49-F238E27FC236}">
                <a16:creationId xmlns:a16="http://schemas.microsoft.com/office/drawing/2014/main" id="{7D8D5C48-3469-2854-1AE4-981C952C5255}"/>
              </a:ext>
            </a:extLst>
          </p:cNvPr>
          <p:cNvSpPr>
            <a:spLocks noGrp="1"/>
          </p:cNvSpPr>
          <p:nvPr>
            <p:ph type="dt" sz="half" idx="34"/>
          </p:nvPr>
        </p:nvSpPr>
        <p:spPr/>
        <p:txBody>
          <a:bodyPr/>
          <a:lstStyle/>
          <a:p>
            <a:fld id="{F28A744B-C6CD-4806-A088-DA4E4581F25E}" type="datetime4">
              <a:rPr lang="nl-NL" smtClean="0"/>
              <a:t>24 juni 2025</a:t>
            </a:fld>
            <a:endParaRPr lang="nl-NL"/>
          </a:p>
        </p:txBody>
      </p:sp>
      <p:sp>
        <p:nvSpPr>
          <p:cNvPr id="18" name="Tijdelijke aanduiding voor voettekst 17">
            <a:extLst>
              <a:ext uri="{FF2B5EF4-FFF2-40B4-BE49-F238E27FC236}">
                <a16:creationId xmlns:a16="http://schemas.microsoft.com/office/drawing/2014/main" id="{7097FC8F-43B6-358F-6803-251BC52EE00F}"/>
              </a:ext>
            </a:extLst>
          </p:cNvPr>
          <p:cNvSpPr>
            <a:spLocks noGrp="1"/>
          </p:cNvSpPr>
          <p:nvPr>
            <p:ph type="ftr" sz="quarter" idx="35"/>
          </p:nvPr>
        </p:nvSpPr>
        <p:spPr>
          <a:xfrm>
            <a:off x="1045369" y="6908679"/>
            <a:ext cx="5050631" cy="180000"/>
          </a:xfrm>
        </p:spPr>
        <p:txBody>
          <a:bodyPr/>
          <a:lstStyle/>
          <a:p>
            <a:r>
              <a:rPr lang="nl-NL"/>
              <a:t>The Rent Company 2022  |  Plaats hier je voettekst</a:t>
            </a:r>
          </a:p>
        </p:txBody>
      </p:sp>
      <p:sp>
        <p:nvSpPr>
          <p:cNvPr id="135" name="Tijdelijke aanduiding voor dianummer 134">
            <a:extLst>
              <a:ext uri="{FF2B5EF4-FFF2-40B4-BE49-F238E27FC236}">
                <a16:creationId xmlns:a16="http://schemas.microsoft.com/office/drawing/2014/main" id="{D5EB2993-F0DF-7177-71BB-6ED875E25468}"/>
              </a:ext>
            </a:extLst>
          </p:cNvPr>
          <p:cNvSpPr>
            <a:spLocks noGrp="1"/>
          </p:cNvSpPr>
          <p:nvPr>
            <p:ph type="sldNum" sz="quarter" idx="36"/>
          </p:nvPr>
        </p:nvSpPr>
        <p:spPr>
          <a:xfrm>
            <a:off x="685801" y="6909503"/>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133954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8"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0-#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 presetClass="entr" presetSubtype="1" decel="100000" fill="hold" grpId="0"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250" fill="hold"/>
                                        <p:tgtEl>
                                          <p:spTgt spid="35"/>
                                        </p:tgtEl>
                                        <p:attrNameLst>
                                          <p:attrName>ppt_x</p:attrName>
                                        </p:attrNameLst>
                                      </p:cBhvr>
                                      <p:tavLst>
                                        <p:tav tm="0">
                                          <p:val>
                                            <p:strVal val="#ppt_x"/>
                                          </p:val>
                                        </p:tav>
                                        <p:tav tm="100000">
                                          <p:val>
                                            <p:strVal val="#ppt_x"/>
                                          </p:val>
                                        </p:tav>
                                      </p:tavLst>
                                    </p:anim>
                                    <p:anim calcmode="lin" valueType="num">
                                      <p:cBhvr additive="base">
                                        <p:cTn id="28" dur="1250" fill="hold"/>
                                        <p:tgtEl>
                                          <p:spTgt spid="35"/>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75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1000"/>
                                        <p:tgtEl>
                                          <p:spTgt spid="40"/>
                                        </p:tgtEl>
                                      </p:cBhvr>
                                    </p:animEffect>
                                  </p:childTnLst>
                                </p:cTn>
                              </p:par>
                              <p:par>
                                <p:cTn id="32" presetID="22" presetClass="entr" presetSubtype="2" fill="hold" grpId="0" nodeType="withEffect">
                                  <p:stCondLst>
                                    <p:cond delay="900"/>
                                  </p:stCondLst>
                                  <p:iterate type="lt">
                                    <p:tmPct val="5000"/>
                                  </p:iterate>
                                  <p:childTnLst>
                                    <p:set>
                                      <p:cBhvr>
                                        <p:cTn id="33" dur="1" fill="hold">
                                          <p:stCondLst>
                                            <p:cond delay="0"/>
                                          </p:stCondLst>
                                        </p:cTn>
                                        <p:tgtEl>
                                          <p:spTgt spid="2"/>
                                        </p:tgtEl>
                                        <p:attrNameLst>
                                          <p:attrName>style.visibility</p:attrName>
                                        </p:attrNameLst>
                                      </p:cBhvr>
                                      <p:to>
                                        <p:strVal val="visible"/>
                                      </p:to>
                                    </p:set>
                                    <p:animEffect transition="in" filter="wipe(right)">
                                      <p:cBhvr>
                                        <p:cTn id="34" dur="500"/>
                                        <p:tgtEl>
                                          <p:spTgt spid="2"/>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3">
                                            <p:txEl>
                                              <p:pRg st="0" end="0"/>
                                            </p:txEl>
                                          </p:spTgt>
                                        </p:tgtEl>
                                        <p:attrNameLst>
                                          <p:attrName>style.visibility</p:attrName>
                                        </p:attrNameLst>
                                      </p:cBhvr>
                                      <p:to>
                                        <p:strVal val="visible"/>
                                      </p:to>
                                    </p:set>
                                    <p:animEffect transition="in" filter="fade">
                                      <p:cBhvr>
                                        <p:cTn id="37"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8"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0-#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0"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kst">
    <p:spTree>
      <p:nvGrpSpPr>
        <p:cNvPr id="1" name=""/>
        <p:cNvGrpSpPr/>
        <p:nvPr/>
      </p:nvGrpSpPr>
      <p:grpSpPr>
        <a:xfrm>
          <a:off x="0" y="0"/>
          <a:ext cx="0" cy="0"/>
          <a:chOff x="0" y="0"/>
          <a:chExt cx="0" cy="0"/>
        </a:xfrm>
      </p:grpSpPr>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45172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a:t>
            </a:r>
          </a:p>
        </p:txBody>
      </p:sp>
      <p:sp>
        <p:nvSpPr>
          <p:cNvPr id="7" name="Tijdelijke aanduiding voor tekst 6">
            <a:extLst>
              <a:ext uri="{FF2B5EF4-FFF2-40B4-BE49-F238E27FC236}">
                <a16:creationId xmlns:a16="http://schemas.microsoft.com/office/drawing/2014/main" id="{97C32B2A-67AA-E6D6-AE57-0F98725B06A3}"/>
              </a:ext>
            </a:extLst>
          </p:cNvPr>
          <p:cNvSpPr>
            <a:spLocks noGrp="1"/>
          </p:cNvSpPr>
          <p:nvPr>
            <p:ph type="body" sz="quarter" idx="21" hasCustomPrompt="1"/>
          </p:nvPr>
        </p:nvSpPr>
        <p:spPr>
          <a:xfrm>
            <a:off x="687600" y="2097088"/>
            <a:ext cx="10817013"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14" name="Titel 13">
            <a:extLst>
              <a:ext uri="{FF2B5EF4-FFF2-40B4-BE49-F238E27FC236}">
                <a16:creationId xmlns:a16="http://schemas.microsoft.com/office/drawing/2014/main" id="{9407C188-B31A-C2A4-3063-89A468B69BA9}"/>
              </a:ext>
            </a:extLst>
          </p:cNvPr>
          <p:cNvSpPr>
            <a:spLocks noGrp="1"/>
          </p:cNvSpPr>
          <p:nvPr>
            <p:ph type="title" hasCustomPrompt="1"/>
          </p:nvPr>
        </p:nvSpPr>
        <p:spPr>
          <a:xfrm>
            <a:off x="685798" y="1125537"/>
            <a:ext cx="8466139" cy="719137"/>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9DA65C4F-7BD5-48B3-9184-1ED33FC805B0}"/>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9686D212-89C3-AB57-CCCF-B022660DFB3C}"/>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FECA40B-77B4-B7D4-CB5E-FACEE6DD6F4A}"/>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D5464076-AC90-9AAA-90CD-B9754259A1F4}"/>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99C0015C-7279-06EE-8F2C-EFDB0C1B7BE2}"/>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F59D6282-B0CF-4167-BBE3-F48748693D2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Ovaal 17">
              <a:extLst>
                <a:ext uri="{FF2B5EF4-FFF2-40B4-BE49-F238E27FC236}">
                  <a16:creationId xmlns:a16="http://schemas.microsoft.com/office/drawing/2014/main" id="{C4C05510-15AC-516D-905A-9A880491A521}"/>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Ovaal 19">
              <a:extLst>
                <a:ext uri="{FF2B5EF4-FFF2-40B4-BE49-F238E27FC236}">
                  <a16:creationId xmlns:a16="http://schemas.microsoft.com/office/drawing/2014/main" id="{D1F8F61A-97BB-0FD2-D7DC-2821D0C52E9B}"/>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Ovaal 22">
              <a:extLst>
                <a:ext uri="{FF2B5EF4-FFF2-40B4-BE49-F238E27FC236}">
                  <a16:creationId xmlns:a16="http://schemas.microsoft.com/office/drawing/2014/main" id="{8E79ADB2-3C5F-CB43-BD15-CFADDFA7ADB9}"/>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5" name="Ovaal 24">
              <a:extLst>
                <a:ext uri="{FF2B5EF4-FFF2-40B4-BE49-F238E27FC236}">
                  <a16:creationId xmlns:a16="http://schemas.microsoft.com/office/drawing/2014/main" id="{7461003D-90BB-6976-B67A-BA8806A4675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7" name="Ovaal 26">
              <a:extLst>
                <a:ext uri="{FF2B5EF4-FFF2-40B4-BE49-F238E27FC236}">
                  <a16:creationId xmlns:a16="http://schemas.microsoft.com/office/drawing/2014/main" id="{0F4BB2C6-5BD2-D300-D049-78CA2527957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9" name="Ovaal 28">
              <a:extLst>
                <a:ext uri="{FF2B5EF4-FFF2-40B4-BE49-F238E27FC236}">
                  <a16:creationId xmlns:a16="http://schemas.microsoft.com/office/drawing/2014/main" id="{9079B284-79BA-9B76-3877-57F99D58EB24}"/>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Ovaal 30">
              <a:extLst>
                <a:ext uri="{FF2B5EF4-FFF2-40B4-BE49-F238E27FC236}">
                  <a16:creationId xmlns:a16="http://schemas.microsoft.com/office/drawing/2014/main" id="{00BB9D90-376D-DA4C-D7C8-BC227D3F48DA}"/>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99AADF1B-0A22-AE05-6808-6FE3858B0973}"/>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4" name="ICOON_info">
              <a:extLst>
                <a:ext uri="{FF2B5EF4-FFF2-40B4-BE49-F238E27FC236}">
                  <a16:creationId xmlns:a16="http://schemas.microsoft.com/office/drawing/2014/main" id="{E01ECDD8-942F-A1B0-7A50-9005CE521FAF}"/>
                </a:ext>
              </a:extLst>
            </p:cNvPr>
            <p:cNvGrpSpPr/>
            <p:nvPr userDrawn="1"/>
          </p:nvGrpSpPr>
          <p:grpSpPr>
            <a:xfrm>
              <a:off x="-376736" y="4400186"/>
              <a:ext cx="283685" cy="283685"/>
              <a:chOff x="-510741" y="5913713"/>
              <a:chExt cx="267555" cy="267555"/>
            </a:xfrm>
          </p:grpSpPr>
          <p:sp>
            <p:nvSpPr>
              <p:cNvPr id="76" name="Ovaal 75">
                <a:extLst>
                  <a:ext uri="{FF2B5EF4-FFF2-40B4-BE49-F238E27FC236}">
                    <a16:creationId xmlns:a16="http://schemas.microsoft.com/office/drawing/2014/main" id="{E0A80939-F290-EED9-EC54-AC2813EF25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5ECA3E24-D1D9-37B7-195E-FA8ADC38D10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5BD22342-46E6-2477-65DB-8DE8D9B33AF9}"/>
                </a:ext>
              </a:extLst>
            </p:cNvPr>
            <p:cNvGrpSpPr/>
            <p:nvPr userDrawn="1"/>
          </p:nvGrpSpPr>
          <p:grpSpPr>
            <a:xfrm>
              <a:off x="-3605171" y="458674"/>
              <a:ext cx="3234311" cy="558875"/>
              <a:chOff x="-3605171" y="458674"/>
              <a:chExt cx="3234311" cy="558875"/>
            </a:xfrm>
          </p:grpSpPr>
          <p:sp>
            <p:nvSpPr>
              <p:cNvPr id="36" name="Rechthoek 35">
                <a:extLst>
                  <a:ext uri="{FF2B5EF4-FFF2-40B4-BE49-F238E27FC236}">
                    <a16:creationId xmlns:a16="http://schemas.microsoft.com/office/drawing/2014/main" id="{5B965BF1-2D2A-F108-232F-D97121FCC753}"/>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7" name="Rechthoek 36">
                <a:extLst>
                  <a:ext uri="{FF2B5EF4-FFF2-40B4-BE49-F238E27FC236}">
                    <a16:creationId xmlns:a16="http://schemas.microsoft.com/office/drawing/2014/main" id="{35CE4AFD-A673-F6B4-2E58-9E00805F3196}"/>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22ACA84F-2C66-4D25-AC74-E224689986E7}"/>
                  </a:ext>
                </a:extLst>
              </p:cNvPr>
              <p:cNvGrpSpPr/>
              <p:nvPr userDrawn="1"/>
            </p:nvGrpSpPr>
            <p:grpSpPr>
              <a:xfrm>
                <a:off x="-3386247" y="830871"/>
                <a:ext cx="139423" cy="109566"/>
                <a:chOff x="-2866744" y="827071"/>
                <a:chExt cx="168701" cy="132575"/>
              </a:xfrm>
            </p:grpSpPr>
            <p:grpSp>
              <p:nvGrpSpPr>
                <p:cNvPr id="69" name="Groep 68">
                  <a:extLst>
                    <a:ext uri="{FF2B5EF4-FFF2-40B4-BE49-F238E27FC236}">
                      <a16:creationId xmlns:a16="http://schemas.microsoft.com/office/drawing/2014/main" id="{F157F216-C774-B1C2-CB7B-247C7E78FE46}"/>
                    </a:ext>
                  </a:extLst>
                </p:cNvPr>
                <p:cNvGrpSpPr/>
                <p:nvPr userDrawn="1"/>
              </p:nvGrpSpPr>
              <p:grpSpPr>
                <a:xfrm>
                  <a:off x="-2866744" y="827071"/>
                  <a:ext cx="168701" cy="132575"/>
                  <a:chOff x="-2866744" y="827071"/>
                  <a:chExt cx="168701" cy="132575"/>
                </a:xfrm>
              </p:grpSpPr>
              <p:cxnSp>
                <p:nvCxnSpPr>
                  <p:cNvPr id="71" name="Rechte verbindingslijn 70">
                    <a:extLst>
                      <a:ext uri="{FF2B5EF4-FFF2-40B4-BE49-F238E27FC236}">
                        <a16:creationId xmlns:a16="http://schemas.microsoft.com/office/drawing/2014/main" id="{52654D33-245E-4B4A-A949-C8CDEE4B03C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942F60A2-D3AB-7B36-E43B-859A6E9717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FB79AED-7E21-75B1-15BE-7DB91C145F9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96F2EFBB-B83F-BF5F-E8D8-26A9B03FBB6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0D74D531-C893-BBAE-E471-5B0A51CCCFE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B9CA1430-9BC5-948E-A77E-8545020DF0E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8AD2CD3A-C85D-E45D-A660-9156910BAA50}"/>
                  </a:ext>
                </a:extLst>
              </p:cNvPr>
              <p:cNvGrpSpPr/>
              <p:nvPr userDrawn="1"/>
            </p:nvGrpSpPr>
            <p:grpSpPr>
              <a:xfrm>
                <a:off x="-3605171" y="830871"/>
                <a:ext cx="139423" cy="109566"/>
                <a:chOff x="-2866744" y="518074"/>
                <a:chExt cx="168701" cy="132575"/>
              </a:xfrm>
            </p:grpSpPr>
            <p:grpSp>
              <p:nvGrpSpPr>
                <p:cNvPr id="62" name="Groep 61">
                  <a:extLst>
                    <a:ext uri="{FF2B5EF4-FFF2-40B4-BE49-F238E27FC236}">
                      <a16:creationId xmlns:a16="http://schemas.microsoft.com/office/drawing/2014/main" id="{938AC831-FD68-48BB-BA5E-C5986CD4CF78}"/>
                    </a:ext>
                  </a:extLst>
                </p:cNvPr>
                <p:cNvGrpSpPr/>
                <p:nvPr userDrawn="1"/>
              </p:nvGrpSpPr>
              <p:grpSpPr>
                <a:xfrm>
                  <a:off x="-2866744" y="518074"/>
                  <a:ext cx="168701" cy="132575"/>
                  <a:chOff x="-2866744" y="518074"/>
                  <a:chExt cx="168701" cy="132575"/>
                </a:xfrm>
              </p:grpSpPr>
              <p:cxnSp>
                <p:nvCxnSpPr>
                  <p:cNvPr id="64" name="Rechte verbindingslijn 63">
                    <a:extLst>
                      <a:ext uri="{FF2B5EF4-FFF2-40B4-BE49-F238E27FC236}">
                        <a16:creationId xmlns:a16="http://schemas.microsoft.com/office/drawing/2014/main" id="{2D0A6CCE-F837-FBB1-29A8-88A5D3A6F3E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552ACCF-9B9D-49A2-47BB-05C3AFD7B06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A8044A8C-D07F-CA16-33B4-A2F3C1F54DD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D96F78E7-5E17-CAEE-21A6-D9D6E0D6724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B59C8BA-2DAB-0A6E-E8DF-D14B792D29F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06210D0C-8317-252F-F5EA-2D457A8F8BD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0" name="Rechte verbindingslijn 39">
                <a:extLst>
                  <a:ext uri="{FF2B5EF4-FFF2-40B4-BE49-F238E27FC236}">
                    <a16:creationId xmlns:a16="http://schemas.microsoft.com/office/drawing/2014/main" id="{53C7621C-17DF-D818-62C1-785F61D96C41}"/>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1" name="Rechte verbindingslijn 40">
                <a:extLst>
                  <a:ext uri="{FF2B5EF4-FFF2-40B4-BE49-F238E27FC236}">
                    <a16:creationId xmlns:a16="http://schemas.microsoft.com/office/drawing/2014/main" id="{8F1AD7AC-6575-EDDA-A38F-0C44A7F305D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2" name="Rechthoek 41">
                <a:extLst>
                  <a:ext uri="{FF2B5EF4-FFF2-40B4-BE49-F238E27FC236}">
                    <a16:creationId xmlns:a16="http://schemas.microsoft.com/office/drawing/2014/main" id="{B10BA14D-199C-6DDF-8DC4-1A195A143ECD}"/>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3" name="Rechthoek 42">
                <a:extLst>
                  <a:ext uri="{FF2B5EF4-FFF2-40B4-BE49-F238E27FC236}">
                    <a16:creationId xmlns:a16="http://schemas.microsoft.com/office/drawing/2014/main" id="{FC80223D-74C5-9792-725D-EC60997A828C}"/>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4" name="Groep 43">
                <a:extLst>
                  <a:ext uri="{FF2B5EF4-FFF2-40B4-BE49-F238E27FC236}">
                    <a16:creationId xmlns:a16="http://schemas.microsoft.com/office/drawing/2014/main" id="{33BB6F49-9418-D613-D059-4A76CF0EA321}"/>
                  </a:ext>
                </a:extLst>
              </p:cNvPr>
              <p:cNvGrpSpPr/>
              <p:nvPr userDrawn="1"/>
            </p:nvGrpSpPr>
            <p:grpSpPr>
              <a:xfrm>
                <a:off x="-2916763" y="769168"/>
                <a:ext cx="268738" cy="248381"/>
                <a:chOff x="-2916763" y="769168"/>
                <a:chExt cx="268738" cy="248381"/>
              </a:xfrm>
            </p:grpSpPr>
            <p:sp>
              <p:nvSpPr>
                <p:cNvPr id="54" name="Rechthoek 53">
                  <a:extLst>
                    <a:ext uri="{FF2B5EF4-FFF2-40B4-BE49-F238E27FC236}">
                      <a16:creationId xmlns:a16="http://schemas.microsoft.com/office/drawing/2014/main" id="{8E005690-8F8F-2F39-6B59-392F5900C8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24FE5A01-0AE6-BDC9-70AC-B99CAD35C1D8}"/>
                    </a:ext>
                  </a:extLst>
                </p:cNvPr>
                <p:cNvGrpSpPr/>
                <p:nvPr userDrawn="1"/>
              </p:nvGrpSpPr>
              <p:grpSpPr>
                <a:xfrm>
                  <a:off x="-2866744" y="827071"/>
                  <a:ext cx="168701" cy="132575"/>
                  <a:chOff x="-2866744" y="827071"/>
                  <a:chExt cx="168701" cy="132575"/>
                </a:xfrm>
              </p:grpSpPr>
              <p:cxnSp>
                <p:nvCxnSpPr>
                  <p:cNvPr id="57" name="Rechte verbindingslijn 56">
                    <a:extLst>
                      <a:ext uri="{FF2B5EF4-FFF2-40B4-BE49-F238E27FC236}">
                        <a16:creationId xmlns:a16="http://schemas.microsoft.com/office/drawing/2014/main" id="{E8D94D23-B858-8733-A28D-D1A2B1599DA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1B705928-3798-72D7-1342-8CE0227790C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6E5766F7-A36A-16B4-C507-0D3A6A514B9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448FAEDE-7444-7802-085F-63BF03F3AC19}"/>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9F30220F-9D70-2C08-D4B7-E531A147F1E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52165F2F-222D-3FF5-EEA5-119C03FE2D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A2A7EEB6-3806-A486-991A-7B66F56337DD}"/>
                  </a:ext>
                </a:extLst>
              </p:cNvPr>
              <p:cNvGrpSpPr/>
              <p:nvPr userDrawn="1"/>
            </p:nvGrpSpPr>
            <p:grpSpPr>
              <a:xfrm>
                <a:off x="-2916763" y="460171"/>
                <a:ext cx="268738" cy="248381"/>
                <a:chOff x="-2916763" y="460171"/>
                <a:chExt cx="268738" cy="248381"/>
              </a:xfrm>
            </p:grpSpPr>
            <p:sp>
              <p:nvSpPr>
                <p:cNvPr id="46" name="Rechthoek 45">
                  <a:extLst>
                    <a:ext uri="{FF2B5EF4-FFF2-40B4-BE49-F238E27FC236}">
                      <a16:creationId xmlns:a16="http://schemas.microsoft.com/office/drawing/2014/main" id="{EE2A1E00-4FC4-103B-11F0-64FDB8912C8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7" name="Groep 46">
                  <a:extLst>
                    <a:ext uri="{FF2B5EF4-FFF2-40B4-BE49-F238E27FC236}">
                      <a16:creationId xmlns:a16="http://schemas.microsoft.com/office/drawing/2014/main" id="{4D03BC22-D133-FFB8-A766-5D38E53069E6}"/>
                    </a:ext>
                  </a:extLst>
                </p:cNvPr>
                <p:cNvGrpSpPr/>
                <p:nvPr userDrawn="1"/>
              </p:nvGrpSpPr>
              <p:grpSpPr>
                <a:xfrm>
                  <a:off x="-2866744" y="518074"/>
                  <a:ext cx="168701" cy="132575"/>
                  <a:chOff x="-2866744" y="518074"/>
                  <a:chExt cx="168701" cy="132575"/>
                </a:xfrm>
              </p:grpSpPr>
              <p:cxnSp>
                <p:nvCxnSpPr>
                  <p:cNvPr id="49" name="Rechte verbindingslijn 48">
                    <a:extLst>
                      <a:ext uri="{FF2B5EF4-FFF2-40B4-BE49-F238E27FC236}">
                        <a16:creationId xmlns:a16="http://schemas.microsoft.com/office/drawing/2014/main" id="{7E4088A2-F747-B265-796A-721079CF6E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0" name="Rechte verbindingslijn 49">
                    <a:extLst>
                      <a:ext uri="{FF2B5EF4-FFF2-40B4-BE49-F238E27FC236}">
                        <a16:creationId xmlns:a16="http://schemas.microsoft.com/office/drawing/2014/main" id="{2AE1FD12-7961-D2F9-D556-B322F111A4B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ECE007F5-1ACD-E433-D2DD-3BD86FFC4D7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4E6EF68B-BAEC-AB23-0EF1-615CD7D9233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4A8882F8-062D-0148-8052-CA7581E336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8" name="Pijl: rechts 47">
                  <a:extLst>
                    <a:ext uri="{FF2B5EF4-FFF2-40B4-BE49-F238E27FC236}">
                      <a16:creationId xmlns:a16="http://schemas.microsoft.com/office/drawing/2014/main" id="{2FD03052-155D-BC8A-ACD0-985273251BC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10" name="Tijdelijke aanduiding voor datum 9">
            <a:extLst>
              <a:ext uri="{FF2B5EF4-FFF2-40B4-BE49-F238E27FC236}">
                <a16:creationId xmlns:a16="http://schemas.microsoft.com/office/drawing/2014/main" id="{F3E234A0-AAEA-2425-4E94-3901B5C6092A}"/>
              </a:ext>
            </a:extLst>
          </p:cNvPr>
          <p:cNvSpPr>
            <a:spLocks noGrp="1"/>
          </p:cNvSpPr>
          <p:nvPr>
            <p:ph type="dt" sz="half" idx="26"/>
          </p:nvPr>
        </p:nvSpPr>
        <p:spPr/>
        <p:txBody>
          <a:bodyPr/>
          <a:lstStyle/>
          <a:p>
            <a:fld id="{5B3422BE-40CD-4011-99A1-BB875C3F2BAD}" type="datetime4">
              <a:rPr lang="nl-NL" smtClean="0"/>
              <a:t>24 juni 2025</a:t>
            </a:fld>
            <a:endParaRPr lang="nl-NL"/>
          </a:p>
        </p:txBody>
      </p:sp>
      <p:sp>
        <p:nvSpPr>
          <p:cNvPr id="11" name="Tijdelijke aanduiding voor voettekst 10">
            <a:extLst>
              <a:ext uri="{FF2B5EF4-FFF2-40B4-BE49-F238E27FC236}">
                <a16:creationId xmlns:a16="http://schemas.microsoft.com/office/drawing/2014/main" id="{34B83312-832C-BD6A-9F4F-A0BD872E612A}"/>
              </a:ext>
            </a:extLst>
          </p:cNvPr>
          <p:cNvSpPr>
            <a:spLocks noGrp="1"/>
          </p:cNvSpPr>
          <p:nvPr>
            <p:ph type="ftr" sz="quarter" idx="27"/>
          </p:nvPr>
        </p:nvSpPr>
        <p:spPr/>
        <p:txBody>
          <a:bodyPr/>
          <a:lstStyle/>
          <a:p>
            <a:r>
              <a:rPr lang="nl-NL"/>
              <a:t>The Rent Company 2022  |  Plaats hier je voettekst</a:t>
            </a:r>
          </a:p>
        </p:txBody>
      </p:sp>
      <p:sp>
        <p:nvSpPr>
          <p:cNvPr id="12" name="Tijdelijke aanduiding voor dianummer 11">
            <a:extLst>
              <a:ext uri="{FF2B5EF4-FFF2-40B4-BE49-F238E27FC236}">
                <a16:creationId xmlns:a16="http://schemas.microsoft.com/office/drawing/2014/main" id="{FB5832B9-5A21-40B0-C1BC-B7EBF05F5F9A}"/>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263075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kst + afbeelding (S)">
    <p:spTree>
      <p:nvGrpSpPr>
        <p:cNvPr id="1" name=""/>
        <p:cNvGrpSpPr/>
        <p:nvPr/>
      </p:nvGrpSpPr>
      <p:grpSpPr>
        <a:xfrm>
          <a:off x="0" y="0"/>
          <a:ext cx="0" cy="0"/>
          <a:chOff x="0" y="0"/>
          <a:chExt cx="0" cy="0"/>
        </a:xfrm>
      </p:grpSpPr>
      <p:sp>
        <p:nvSpPr>
          <p:cNvPr id="47" name="Tijdelijke aanduiding voor afbeelding 46">
            <a:extLst>
              <a:ext uri="{FF2B5EF4-FFF2-40B4-BE49-F238E27FC236}">
                <a16:creationId xmlns:a16="http://schemas.microsoft.com/office/drawing/2014/main" id="{D5FF51EA-2ADF-D043-4A7B-176EC8D5C6AD}"/>
              </a:ext>
            </a:extLst>
          </p:cNvPr>
          <p:cNvSpPr>
            <a:spLocks noGrp="1"/>
          </p:cNvSpPr>
          <p:nvPr>
            <p:ph type="pic" sz="quarter" idx="13" hasCustomPrompt="1"/>
          </p:nvPr>
        </p:nvSpPr>
        <p:spPr>
          <a:xfrm>
            <a:off x="7785927" y="0"/>
            <a:ext cx="4406073" cy="6858000"/>
          </a:xfrm>
          <a:custGeom>
            <a:avLst/>
            <a:gdLst>
              <a:gd name="connsiteX0" fmla="*/ 577022 w 4406073"/>
              <a:gd name="connsiteY0" fmla="*/ 0 h 6858000"/>
              <a:gd name="connsiteX1" fmla="*/ 4406073 w 4406073"/>
              <a:gd name="connsiteY1" fmla="*/ 0 h 6858000"/>
              <a:gd name="connsiteX2" fmla="*/ 4406073 w 4406073"/>
              <a:gd name="connsiteY2" fmla="*/ 6858000 h 6858000"/>
              <a:gd name="connsiteX3" fmla="*/ 0 w 4406073"/>
              <a:gd name="connsiteY3" fmla="*/ 6858000 h 6858000"/>
              <a:gd name="connsiteX4" fmla="*/ 0 w 4406073"/>
              <a:gd name="connsiteY4" fmla="*/ 581025 h 6858000"/>
              <a:gd name="connsiteX5" fmla="*/ 463929 w 4406073"/>
              <a:gd name="connsiteY5" fmla="*/ 11804 h 6858000"/>
              <a:gd name="connsiteX6" fmla="*/ 577022 w 4406073"/>
              <a:gd name="connsiteY6"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073" h="6858000">
                <a:moveTo>
                  <a:pt x="577022" y="0"/>
                </a:moveTo>
                <a:lnTo>
                  <a:pt x="4406073" y="0"/>
                </a:lnTo>
                <a:lnTo>
                  <a:pt x="4406073"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(S)</a:t>
            </a:r>
          </a:p>
        </p:txBody>
      </p:sp>
      <p:sp>
        <p:nvSpPr>
          <p:cNvPr id="6" name="Tijdelijke aanduiding voor tekst 6">
            <a:extLst>
              <a:ext uri="{FF2B5EF4-FFF2-40B4-BE49-F238E27FC236}">
                <a16:creationId xmlns:a16="http://schemas.microsoft.com/office/drawing/2014/main" id="{C9B904EA-3E9A-8D6A-2930-ED5659E1F7C3}"/>
              </a:ext>
            </a:extLst>
          </p:cNvPr>
          <p:cNvSpPr>
            <a:spLocks noGrp="1"/>
          </p:cNvSpPr>
          <p:nvPr>
            <p:ph type="body" sz="quarter" idx="21" hasCustomPrompt="1"/>
          </p:nvPr>
        </p:nvSpPr>
        <p:spPr>
          <a:xfrm>
            <a:off x="687601" y="2097088"/>
            <a:ext cx="6408586"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35" name="Titel 34">
            <a:extLst>
              <a:ext uri="{FF2B5EF4-FFF2-40B4-BE49-F238E27FC236}">
                <a16:creationId xmlns:a16="http://schemas.microsoft.com/office/drawing/2014/main" id="{21E322E4-132E-9E64-D6E2-4BCE93D405EA}"/>
              </a:ext>
            </a:extLst>
          </p:cNvPr>
          <p:cNvSpPr>
            <a:spLocks noGrp="1"/>
          </p:cNvSpPr>
          <p:nvPr>
            <p:ph type="title" hasCustomPrompt="1"/>
          </p:nvPr>
        </p:nvSpPr>
        <p:spPr>
          <a:xfrm>
            <a:off x="685798" y="1125538"/>
            <a:ext cx="6408587" cy="719136"/>
          </a:xfrm>
        </p:spPr>
        <p:txBody>
          <a:bodyPr/>
          <a:lstStyle/>
          <a:p>
            <a:r>
              <a:rPr lang="nl-NL" noProof="0"/>
              <a:t>Plaats titel hier</a:t>
            </a:r>
            <a:br>
              <a:rPr lang="nl-NL" noProof="0"/>
            </a:br>
            <a:r>
              <a:rPr lang="nl-NL" noProof="0"/>
              <a:t>(Max. 2 regels)</a:t>
            </a:r>
            <a:endParaRPr lang="nl-NL"/>
          </a:p>
        </p:txBody>
      </p:sp>
      <p:sp>
        <p:nvSpPr>
          <p:cNvPr id="42" name="Tijdelijke aanduiding voor tekst 41">
            <a:extLst>
              <a:ext uri="{FF2B5EF4-FFF2-40B4-BE49-F238E27FC236}">
                <a16:creationId xmlns:a16="http://schemas.microsoft.com/office/drawing/2014/main" id="{13EA7A6F-B494-0926-C39D-CD91AC9A8997}"/>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43" name="Tijdelijke aanduiding voor tekst 42">
            <a:extLst>
              <a:ext uri="{FF2B5EF4-FFF2-40B4-BE49-F238E27FC236}">
                <a16:creationId xmlns:a16="http://schemas.microsoft.com/office/drawing/2014/main" id="{F0488E2D-E556-2A61-6A91-93C8314E4EB1}"/>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8A03360F-F97C-9904-A54B-B57CA0208F0D}"/>
              </a:ext>
            </a:extLst>
          </p:cNvPr>
          <p:cNvGrpSpPr/>
          <p:nvPr userDrawn="1"/>
        </p:nvGrpSpPr>
        <p:grpSpPr>
          <a:xfrm>
            <a:off x="-3786437" y="0"/>
            <a:ext cx="3693386" cy="5359349"/>
            <a:chOff x="-3786437" y="0"/>
            <a:chExt cx="3693386" cy="5359349"/>
          </a:xfrm>
        </p:grpSpPr>
        <p:sp>
          <p:nvSpPr>
            <p:cNvPr id="7" name="Rechthoek 6">
              <a:extLst>
                <a:ext uri="{FF2B5EF4-FFF2-40B4-BE49-F238E27FC236}">
                  <a16:creationId xmlns:a16="http://schemas.microsoft.com/office/drawing/2014/main" id="{842DB34A-EED1-12AE-85D1-0A7BEB915806}"/>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CA0EED4F-9356-2EA2-E1BE-E250E0B874C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2504C9C7-14B9-0116-2647-5D04C264CC57}"/>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C86BEE95-FB96-A6FF-0DC5-3D01034797E5}"/>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BD31D32B-0EB0-F224-A7CE-B685BF95E8D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2" name="Ovaal 11">
              <a:extLst>
                <a:ext uri="{FF2B5EF4-FFF2-40B4-BE49-F238E27FC236}">
                  <a16:creationId xmlns:a16="http://schemas.microsoft.com/office/drawing/2014/main" id="{5F61E012-CE97-C0BD-2C94-E518B09CDE80}"/>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3" name="Ovaal 12">
              <a:extLst>
                <a:ext uri="{FF2B5EF4-FFF2-40B4-BE49-F238E27FC236}">
                  <a16:creationId xmlns:a16="http://schemas.microsoft.com/office/drawing/2014/main" id="{FCFF9363-7BFD-B326-BBB0-F7E46526565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4" name="Ovaal 13">
              <a:extLst>
                <a:ext uri="{FF2B5EF4-FFF2-40B4-BE49-F238E27FC236}">
                  <a16:creationId xmlns:a16="http://schemas.microsoft.com/office/drawing/2014/main" id="{87F2A382-77B0-22F4-9B5D-CF7601B2387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5" name="Ovaal 14">
              <a:extLst>
                <a:ext uri="{FF2B5EF4-FFF2-40B4-BE49-F238E27FC236}">
                  <a16:creationId xmlns:a16="http://schemas.microsoft.com/office/drawing/2014/main" id="{FE502E91-2E07-A843-03E6-60538809B37E}"/>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 name="Ovaal 15">
              <a:extLst>
                <a:ext uri="{FF2B5EF4-FFF2-40B4-BE49-F238E27FC236}">
                  <a16:creationId xmlns:a16="http://schemas.microsoft.com/office/drawing/2014/main" id="{A37CE6CB-9A57-3714-3B76-C78ADBD518D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 name="Ovaal 16">
              <a:extLst>
                <a:ext uri="{FF2B5EF4-FFF2-40B4-BE49-F238E27FC236}">
                  <a16:creationId xmlns:a16="http://schemas.microsoft.com/office/drawing/2014/main" id="{50FA7333-DB39-109F-0BA0-2974894C0331}"/>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8" name="Ovaal 17">
              <a:extLst>
                <a:ext uri="{FF2B5EF4-FFF2-40B4-BE49-F238E27FC236}">
                  <a16:creationId xmlns:a16="http://schemas.microsoft.com/office/drawing/2014/main" id="{B15B0DF9-366F-B42D-7A59-EE1D4E8E84FB}"/>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9" name="Rechthoek 18">
              <a:extLst>
                <a:ext uri="{FF2B5EF4-FFF2-40B4-BE49-F238E27FC236}">
                  <a16:creationId xmlns:a16="http://schemas.microsoft.com/office/drawing/2014/main" id="{DDAE6579-D68F-6276-A93A-284DA6D0E42E}"/>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0" name="ICOON_info">
              <a:extLst>
                <a:ext uri="{FF2B5EF4-FFF2-40B4-BE49-F238E27FC236}">
                  <a16:creationId xmlns:a16="http://schemas.microsoft.com/office/drawing/2014/main" id="{41A60BF3-5D02-FAD0-2457-476297C3749F}"/>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F8DE699F-9692-7E91-17A0-175422976EA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A1B0823E-6B7B-7CDE-B2AF-149512D775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5" name="VOORBEELD">
              <a:extLst>
                <a:ext uri="{FF2B5EF4-FFF2-40B4-BE49-F238E27FC236}">
                  <a16:creationId xmlns:a16="http://schemas.microsoft.com/office/drawing/2014/main" id="{DBF86A62-2725-80A9-16FD-DD89D27CB0F4}"/>
                </a:ext>
              </a:extLst>
            </p:cNvPr>
            <p:cNvGrpSpPr/>
            <p:nvPr userDrawn="1"/>
          </p:nvGrpSpPr>
          <p:grpSpPr>
            <a:xfrm>
              <a:off x="-3605171" y="458674"/>
              <a:ext cx="3234311" cy="558875"/>
              <a:chOff x="-3605171" y="458674"/>
              <a:chExt cx="3234311" cy="558875"/>
            </a:xfrm>
          </p:grpSpPr>
          <p:sp>
            <p:nvSpPr>
              <p:cNvPr id="27" name="Rechthoek 26">
                <a:extLst>
                  <a:ext uri="{FF2B5EF4-FFF2-40B4-BE49-F238E27FC236}">
                    <a16:creationId xmlns:a16="http://schemas.microsoft.com/office/drawing/2014/main" id="{8429A371-5D45-C7E0-E2E7-8B3C73FDC459}"/>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28" name="Rechthoek 27">
                <a:extLst>
                  <a:ext uri="{FF2B5EF4-FFF2-40B4-BE49-F238E27FC236}">
                    <a16:creationId xmlns:a16="http://schemas.microsoft.com/office/drawing/2014/main" id="{07D9E8F5-3384-D384-1C61-CC39E6AAE12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29" name="Groep 28">
                <a:extLst>
                  <a:ext uri="{FF2B5EF4-FFF2-40B4-BE49-F238E27FC236}">
                    <a16:creationId xmlns:a16="http://schemas.microsoft.com/office/drawing/2014/main" id="{489D3A89-6950-9EC1-4AD4-98F919BBEEB4}"/>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0A1B9E1-4440-CF68-4B62-96E272214A0A}"/>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004B56C3-661D-9600-532E-B88005146BC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25B595E0-2829-D7A0-C002-388E5994DBF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EF13D6CA-9EBD-9E3E-399F-2F26708619C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0B8251A-D5BD-228E-2A71-7B614098565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59316DA-B3F6-FCBB-F10A-785150D6D62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ABEF4FA7-E4D2-2616-AF21-9806CD5738B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C2C27E0D-C451-E369-D065-3515B7E21B8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4E71D585-8306-B1E5-9FCE-3D53A646693A}"/>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5D2F573E-F9BB-25BA-02CC-C11EE455CD3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106AA644-597B-F616-9C29-DB18C90AD0C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39766081-BCE7-DD1C-C43B-33FF32C1751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C4D23D35-555F-3520-FED5-5BF22BA376D9}"/>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5984AA0-471F-5718-A52F-4FB3FB869F1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F3103EE9-BF00-1BFB-84D1-38EFF9A2A86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1" name="Rechte verbindingslijn 30">
                <a:extLst>
                  <a:ext uri="{FF2B5EF4-FFF2-40B4-BE49-F238E27FC236}">
                    <a16:creationId xmlns:a16="http://schemas.microsoft.com/office/drawing/2014/main" id="{6FAB5DCC-2246-8DFE-C3F1-2AE5DE190E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2" name="Rechte verbindingslijn 31">
                <a:extLst>
                  <a:ext uri="{FF2B5EF4-FFF2-40B4-BE49-F238E27FC236}">
                    <a16:creationId xmlns:a16="http://schemas.microsoft.com/office/drawing/2014/main" id="{B6533AEC-FE62-F3A6-5586-7197291F321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3" name="Rechthoek 32">
                <a:extLst>
                  <a:ext uri="{FF2B5EF4-FFF2-40B4-BE49-F238E27FC236}">
                    <a16:creationId xmlns:a16="http://schemas.microsoft.com/office/drawing/2014/main" id="{9C59BFB6-2437-384D-698A-48A7FA2766CE}"/>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4" name="Rechthoek 33">
                <a:extLst>
                  <a:ext uri="{FF2B5EF4-FFF2-40B4-BE49-F238E27FC236}">
                    <a16:creationId xmlns:a16="http://schemas.microsoft.com/office/drawing/2014/main" id="{C6BC646B-9DF9-E52C-795E-C79924B36D4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36" name="Groep 35">
                <a:extLst>
                  <a:ext uri="{FF2B5EF4-FFF2-40B4-BE49-F238E27FC236}">
                    <a16:creationId xmlns:a16="http://schemas.microsoft.com/office/drawing/2014/main" id="{EBB3008D-7752-C5AB-B294-85F1760FD649}"/>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D5D1BE5E-5412-EA6B-0536-F3B89DF192B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10D971D9-0C9B-B4DD-469E-58FBC0CE038A}"/>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B44242E5-7C91-60F7-8EBB-4A1111ACC8C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740D6CD-50D3-F9E6-9005-B7F01A6B239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424CC0E9-3116-9872-E3C4-5916F87E25E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4F467642-2611-D544-610A-F309B1970A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5EA7E9F9-8921-EEBA-8C9D-5A06CDD7F3A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50C59DCF-0D58-A812-7BF7-B871DEDF64B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8" name="Groep 37">
                <a:extLst>
                  <a:ext uri="{FF2B5EF4-FFF2-40B4-BE49-F238E27FC236}">
                    <a16:creationId xmlns:a16="http://schemas.microsoft.com/office/drawing/2014/main" id="{318F995D-E11B-6B1C-1AC4-CF7D12F3D01C}"/>
                  </a:ext>
                </a:extLst>
              </p:cNvPr>
              <p:cNvGrpSpPr/>
              <p:nvPr userDrawn="1"/>
            </p:nvGrpSpPr>
            <p:grpSpPr>
              <a:xfrm>
                <a:off x="-2916763" y="460171"/>
                <a:ext cx="268738" cy="248381"/>
                <a:chOff x="-2916763" y="460171"/>
                <a:chExt cx="268738" cy="248381"/>
              </a:xfrm>
            </p:grpSpPr>
            <p:sp>
              <p:nvSpPr>
                <p:cNvPr id="39" name="Rechthoek 38">
                  <a:extLst>
                    <a:ext uri="{FF2B5EF4-FFF2-40B4-BE49-F238E27FC236}">
                      <a16:creationId xmlns:a16="http://schemas.microsoft.com/office/drawing/2014/main" id="{7BC0F8E8-1450-D52B-B97B-13AE7B9F169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5A716B-393A-74DA-D096-815CC76C882B}"/>
                    </a:ext>
                  </a:extLst>
                </p:cNvPr>
                <p:cNvGrpSpPr/>
                <p:nvPr userDrawn="1"/>
              </p:nvGrpSpPr>
              <p:grpSpPr>
                <a:xfrm>
                  <a:off x="-2866744" y="518074"/>
                  <a:ext cx="168701" cy="132575"/>
                  <a:chOff x="-2866744" y="518074"/>
                  <a:chExt cx="168701" cy="132575"/>
                </a:xfrm>
              </p:grpSpPr>
              <p:cxnSp>
                <p:nvCxnSpPr>
                  <p:cNvPr id="44" name="Rechte verbindingslijn 43">
                    <a:extLst>
                      <a:ext uri="{FF2B5EF4-FFF2-40B4-BE49-F238E27FC236}">
                        <a16:creationId xmlns:a16="http://schemas.microsoft.com/office/drawing/2014/main" id="{21538354-7F82-7002-99C2-E2DD14F848B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5" name="Rechte verbindingslijn 44">
                    <a:extLst>
                      <a:ext uri="{FF2B5EF4-FFF2-40B4-BE49-F238E27FC236}">
                        <a16:creationId xmlns:a16="http://schemas.microsoft.com/office/drawing/2014/main" id="{F41A4AF7-9C8F-E38A-3FD3-FA9D04EBAA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2771C949-FE10-1758-85AE-8EE5FAE73BB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371EB91A-3058-95EB-8CFE-AD31571498D3}"/>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A852D1A8-B691-11DA-89EF-00B86B2A572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1" name="Pijl: rechts 40">
                  <a:extLst>
                    <a:ext uri="{FF2B5EF4-FFF2-40B4-BE49-F238E27FC236}">
                      <a16:creationId xmlns:a16="http://schemas.microsoft.com/office/drawing/2014/main" id="{D4D49BB3-22D5-755F-DE88-105E786FAD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BE76A09-7BF7-5CF6-8F63-33FB4C0AF284}"/>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FC4FAF30-FCC7-BE4C-9CA1-DD948F76B05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B3571DB2-260B-18FF-1F1F-CE0E26A07DB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1D7C8F5B-66E4-B419-3AB5-66E1CDE4078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4E3D0DB8-6D3F-5667-94DC-942DFF5CE40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CA7D3A27-6DCC-D3F3-2171-96B987B1397B}"/>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89E81921-2912-47B9-F092-BA635A8B8F77}"/>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ECC18A07-2EDB-DCBF-CA07-ACE39F3A3AA9}"/>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C76EED-9038-94EF-956F-A19E4448B68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7F68E706-0F53-C54B-45F5-E0852BFBE3F3}"/>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918CED6B-3932-746B-CADA-A36D7EFF9D5A}"/>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04D89C9F-70E9-E084-FC3E-AC2CFA75E47E}"/>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3308F8A8-A47A-565A-99A4-FE418F4200C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33DE9BBC-52BD-EB6A-5A43-DDD23847237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5818F72E-BF90-57E8-6E5B-2B0F5B8ED31C}"/>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6FD1079B-5B6A-B31D-07EC-A201404EB58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7F3A1D47-0941-F189-E81B-35A103013C0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9CC86225-E161-DD73-1332-A6C4720D758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EBAF11C2-CAB1-1982-9948-91C3414DF6E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9092DF4B-E12F-2B03-523D-FA4A936F0932}"/>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52519AC5-F3AA-DBCC-CAC1-388A04961C7B}"/>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72F4D7D-827A-E78B-D5F2-DFCB7C5FDCB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8753DFA6-9B9E-DB3B-62A0-AD365411B044}"/>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D4F8D4FC-B0A5-51BF-01BB-A5168AD0DB33}"/>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03062C4-0D1D-689C-2836-3C05E18E24F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52ED33A9-DC1B-67B5-A78E-FFF773421C3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193696F1-5B6F-BB3B-3501-3951216EC2C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B7EBEBD2-ED4E-BE08-BFC2-6B5746719EE2}"/>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7A5F4C63-0D20-81E3-6E40-0EBFB734B172}"/>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FA622176-55D1-388D-7E54-0C52FD1C696F}"/>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604E7877-9D7D-5E1A-588B-1057B5D341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2C5D0B9-C920-75AB-4D68-11B0F6FD67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C883CBD3-FA5A-D68C-9A73-3E60D03B5BEF}"/>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24518021-7AE4-1257-7139-CC4DA013CBE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1CD8150-26A3-B14B-CB11-BFB0D5DD3B6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B2309D33-7849-A867-CBC9-38190453AD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37C5CAA2-AA5B-8953-7F11-4AA06ABD8B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68178A9D-A0A9-AE3F-0BD8-4E248CE7CEC1}"/>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6782147-E107-BBF9-6018-B70EB38CB0F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BBE2541B-0E70-16FB-8E69-A54374EFAE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2" name="Tijdelijke aanduiding voor datum 21">
            <a:extLst>
              <a:ext uri="{FF2B5EF4-FFF2-40B4-BE49-F238E27FC236}">
                <a16:creationId xmlns:a16="http://schemas.microsoft.com/office/drawing/2014/main" id="{B315C22B-665E-7658-A71E-B8D6675CA156}"/>
              </a:ext>
            </a:extLst>
          </p:cNvPr>
          <p:cNvSpPr>
            <a:spLocks noGrp="1"/>
          </p:cNvSpPr>
          <p:nvPr>
            <p:ph type="dt" sz="half" idx="28"/>
          </p:nvPr>
        </p:nvSpPr>
        <p:spPr/>
        <p:txBody>
          <a:bodyPr/>
          <a:lstStyle/>
          <a:p>
            <a:fld id="{AE1EFF3A-873F-485E-96CC-BEBD1E3530B7}" type="datetime4">
              <a:rPr lang="nl-NL" smtClean="0"/>
              <a:t>24 juni 2025</a:t>
            </a:fld>
            <a:endParaRPr lang="nl-NL"/>
          </a:p>
        </p:txBody>
      </p:sp>
      <p:sp>
        <p:nvSpPr>
          <p:cNvPr id="23" name="Tijdelijke aanduiding voor voettekst 22">
            <a:extLst>
              <a:ext uri="{FF2B5EF4-FFF2-40B4-BE49-F238E27FC236}">
                <a16:creationId xmlns:a16="http://schemas.microsoft.com/office/drawing/2014/main" id="{51A02607-150E-E29A-A995-A8619C6B683A}"/>
              </a:ext>
            </a:extLst>
          </p:cNvPr>
          <p:cNvSpPr>
            <a:spLocks noGrp="1"/>
          </p:cNvSpPr>
          <p:nvPr>
            <p:ph type="ftr" sz="quarter" idx="29"/>
          </p:nvPr>
        </p:nvSpPr>
        <p:spPr/>
        <p:txBody>
          <a:bodyPr/>
          <a:lstStyle/>
          <a:p>
            <a:r>
              <a:rPr lang="nl-NL"/>
              <a:t>The Rent Company 2022  |  Plaats hier je voettekst</a:t>
            </a:r>
          </a:p>
        </p:txBody>
      </p:sp>
      <p:sp>
        <p:nvSpPr>
          <p:cNvPr id="24" name="Tijdelijke aanduiding voor dianummer 23">
            <a:extLst>
              <a:ext uri="{FF2B5EF4-FFF2-40B4-BE49-F238E27FC236}">
                <a16:creationId xmlns:a16="http://schemas.microsoft.com/office/drawing/2014/main" id="{48143078-F209-6AA4-A991-0B8EDF2EC7E7}"/>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720677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kst + afbeelding (M)">
    <p:spTree>
      <p:nvGrpSpPr>
        <p:cNvPr id="1" name=""/>
        <p:cNvGrpSpPr/>
        <p:nvPr/>
      </p:nvGrpSpPr>
      <p:grpSpPr>
        <a:xfrm>
          <a:off x="0" y="0"/>
          <a:ext cx="0" cy="0"/>
          <a:chOff x="0" y="0"/>
          <a:chExt cx="0" cy="0"/>
        </a:xfrm>
      </p:grpSpPr>
      <p:sp>
        <p:nvSpPr>
          <p:cNvPr id="29" name="Tijdelijke aanduiding voor afbeelding 28">
            <a:extLst>
              <a:ext uri="{FF2B5EF4-FFF2-40B4-BE49-F238E27FC236}">
                <a16:creationId xmlns:a16="http://schemas.microsoft.com/office/drawing/2014/main" id="{CFB5CAD1-0157-9A7E-8815-50FA7BF0D285}"/>
              </a:ext>
            </a:extLst>
          </p:cNvPr>
          <p:cNvSpPr>
            <a:spLocks noGrp="1"/>
          </p:cNvSpPr>
          <p:nvPr>
            <p:ph type="pic" sz="quarter" idx="13" hasCustomPrompt="1"/>
          </p:nvPr>
        </p:nvSpPr>
        <p:spPr>
          <a:xfrm>
            <a:off x="6096000" y="0"/>
            <a:ext cx="6095999" cy="6858000"/>
          </a:xfrm>
          <a:custGeom>
            <a:avLst/>
            <a:gdLst>
              <a:gd name="connsiteX0" fmla="*/ 577022 w 6095999"/>
              <a:gd name="connsiteY0" fmla="*/ 0 h 6858000"/>
              <a:gd name="connsiteX1" fmla="*/ 1689926 w 6095999"/>
              <a:gd name="connsiteY1" fmla="*/ 0 h 6858000"/>
              <a:gd name="connsiteX2" fmla="*/ 4406073 w 6095999"/>
              <a:gd name="connsiteY2" fmla="*/ 0 h 6858000"/>
              <a:gd name="connsiteX3" fmla="*/ 6095999 w 6095999"/>
              <a:gd name="connsiteY3" fmla="*/ 0 h 6858000"/>
              <a:gd name="connsiteX4" fmla="*/ 6095999 w 6095999"/>
              <a:gd name="connsiteY4" fmla="*/ 6858000 h 6858000"/>
              <a:gd name="connsiteX5" fmla="*/ 4406073 w 6095999"/>
              <a:gd name="connsiteY5" fmla="*/ 6858000 h 6858000"/>
              <a:gd name="connsiteX6" fmla="*/ 1689926 w 6095999"/>
              <a:gd name="connsiteY6" fmla="*/ 6858000 h 6858000"/>
              <a:gd name="connsiteX7" fmla="*/ 0 w 6095999"/>
              <a:gd name="connsiteY7" fmla="*/ 6858000 h 6858000"/>
              <a:gd name="connsiteX8" fmla="*/ 0 w 6095999"/>
              <a:gd name="connsiteY8" fmla="*/ 581025 h 6858000"/>
              <a:gd name="connsiteX9" fmla="*/ 463929 w 6095999"/>
              <a:gd name="connsiteY9" fmla="*/ 11804 h 6858000"/>
              <a:gd name="connsiteX10" fmla="*/ 577022 w 6095999"/>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5999" h="6858000">
                <a:moveTo>
                  <a:pt x="577022" y="0"/>
                </a:moveTo>
                <a:lnTo>
                  <a:pt x="1689926" y="0"/>
                </a:lnTo>
                <a:lnTo>
                  <a:pt x="4406073" y="0"/>
                </a:lnTo>
                <a:lnTo>
                  <a:pt x="6095999" y="0"/>
                </a:lnTo>
                <a:lnTo>
                  <a:pt x="6095999" y="6858000"/>
                </a:lnTo>
                <a:lnTo>
                  <a:pt x="44060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7" name="Tijdelijke aanduiding voor tekst 6">
            <a:extLst>
              <a:ext uri="{FF2B5EF4-FFF2-40B4-BE49-F238E27FC236}">
                <a16:creationId xmlns:a16="http://schemas.microsoft.com/office/drawing/2014/main" id="{DD9F7295-14E1-00C1-21F6-31C386AB9E23}"/>
              </a:ext>
            </a:extLst>
          </p:cNvPr>
          <p:cNvSpPr>
            <a:spLocks noGrp="1"/>
          </p:cNvSpPr>
          <p:nvPr>
            <p:ph type="body" sz="quarter" idx="21" hasCustomPrompt="1"/>
          </p:nvPr>
        </p:nvSpPr>
        <p:spPr>
          <a:xfrm>
            <a:off x="687600" y="2098588"/>
            <a:ext cx="4718659"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8" name="Rechthoek 7">
            <a:extLst>
              <a:ext uri="{FF2B5EF4-FFF2-40B4-BE49-F238E27FC236}">
                <a16:creationId xmlns:a16="http://schemas.microsoft.com/office/drawing/2014/main" id="{0F5F4741-7E9A-4CAB-94EB-11EAC243E80F}"/>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(M)</a:t>
            </a:r>
          </a:p>
        </p:txBody>
      </p:sp>
      <p:sp>
        <p:nvSpPr>
          <p:cNvPr id="24" name="Titel 23">
            <a:extLst>
              <a:ext uri="{FF2B5EF4-FFF2-40B4-BE49-F238E27FC236}">
                <a16:creationId xmlns:a16="http://schemas.microsoft.com/office/drawing/2014/main" id="{9F258736-7BD6-2AF3-E9DC-25B14618B3EB}"/>
              </a:ext>
            </a:extLst>
          </p:cNvPr>
          <p:cNvSpPr>
            <a:spLocks noGrp="1"/>
          </p:cNvSpPr>
          <p:nvPr>
            <p:ph type="title" hasCustomPrompt="1"/>
          </p:nvPr>
        </p:nvSpPr>
        <p:spPr>
          <a:xfrm>
            <a:off x="685799" y="1125538"/>
            <a:ext cx="4718660" cy="719136"/>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875B6803-7DEA-26F7-5F2E-B8CD047CFCF0}"/>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F099D4D3-E4D9-56E4-BEE1-F80BBAECA6E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11" name="Ovaal 10">
              <a:extLst>
                <a:ext uri="{FF2B5EF4-FFF2-40B4-BE49-F238E27FC236}">
                  <a16:creationId xmlns:a16="http://schemas.microsoft.com/office/drawing/2014/main" id="{F9A88150-B4E4-42B2-C786-D2D915467BB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0AD28E99-1467-BEED-2A3D-4D95CBFBD0D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179DB27D-102A-E806-2D51-038383A9579B}"/>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2004CE33-DD9D-BAB7-ED45-C67C2CFA8343}"/>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 name="Ovaal 14">
              <a:extLst>
                <a:ext uri="{FF2B5EF4-FFF2-40B4-BE49-F238E27FC236}">
                  <a16:creationId xmlns:a16="http://schemas.microsoft.com/office/drawing/2014/main" id="{AA0E10DE-81D6-705E-ED3D-4D349484FFA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Ovaal 15">
              <a:extLst>
                <a:ext uri="{FF2B5EF4-FFF2-40B4-BE49-F238E27FC236}">
                  <a16:creationId xmlns:a16="http://schemas.microsoft.com/office/drawing/2014/main" id="{024563A7-2DDA-A179-DF3C-2BF6C7573B90}"/>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E288B93-6353-C4E0-3B19-167DAB00F73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Ovaal 18">
              <a:extLst>
                <a:ext uri="{FF2B5EF4-FFF2-40B4-BE49-F238E27FC236}">
                  <a16:creationId xmlns:a16="http://schemas.microsoft.com/office/drawing/2014/main" id="{F3D10B30-69A8-A943-3CEE-E2103B5CA2E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0" name="Ovaal 19">
              <a:extLst>
                <a:ext uri="{FF2B5EF4-FFF2-40B4-BE49-F238E27FC236}">
                  <a16:creationId xmlns:a16="http://schemas.microsoft.com/office/drawing/2014/main" id="{7921A095-DD34-67A7-D61A-4E06058CEEAC}"/>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2" name="Ovaal 21">
              <a:extLst>
                <a:ext uri="{FF2B5EF4-FFF2-40B4-BE49-F238E27FC236}">
                  <a16:creationId xmlns:a16="http://schemas.microsoft.com/office/drawing/2014/main" id="{A93CCF85-A9B9-8E8A-7A4D-732F633F410C}"/>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3" name="Ovaal 22">
              <a:extLst>
                <a:ext uri="{FF2B5EF4-FFF2-40B4-BE49-F238E27FC236}">
                  <a16:creationId xmlns:a16="http://schemas.microsoft.com/office/drawing/2014/main" id="{1D0DD5F4-1686-D7F7-52B4-65320E2A7FB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8" name="Rechthoek 27">
              <a:extLst>
                <a:ext uri="{FF2B5EF4-FFF2-40B4-BE49-F238E27FC236}">
                  <a16:creationId xmlns:a16="http://schemas.microsoft.com/office/drawing/2014/main" id="{91A1616F-DD53-1F86-E31F-6E3ED50CF0A0}"/>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416D85B2-70B8-0A61-38ED-3688AA316E37}"/>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2A43993E-6592-4ACE-88C9-024EBBD8815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06A1647D-1D6E-8E7A-6F9F-0DA882485FF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C0271723-C9C4-D451-AF49-4432AFA502AA}"/>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CC7DE6BB-9960-2814-4495-7AFCC6A7D4F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5B2403A6-1BD9-F610-3E95-BB8FA5243C1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5622ADD0-68B9-4085-619D-9DF3A61DE0F7}"/>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48775500-A715-E0D7-857A-80C09354D568}"/>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E34F9BA9-37AE-6C0D-26C9-5E8B126F8D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667691A-7AE3-7B00-D685-F5B1A012204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A38F8CC-B609-0887-CD36-3D0392474D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4895DF3-5A98-729A-1F1E-B7E78AAE10A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74EA544-91E0-595F-47C7-8B4504ED1B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F55B69A9-5E3B-FBD7-D6E6-17719A27820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4789554B-0A09-6ECA-B30E-F9996B0CE007}"/>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D747D6BF-3D15-0A92-2F7A-3DE852242915}"/>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B6197C81-50BA-0ACB-FC2B-79B4615476D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68D9FED2-A9EC-0F08-9A5B-D58B96D80F9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B5020A48-20FC-F1E2-E6D2-DB97A27407B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241E71A9-F1C8-2EB2-2328-AD868BBDCD1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BFCC143-0DBF-A342-D7CD-6344F03E0EE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548DF0FA-F02A-540D-C1DB-1CA863EB04C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2AE101AB-FFAC-586E-94AB-63D62A38CB7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BC5899E8-42B8-BE4F-5CAE-62D44C3E502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C48388D9-9220-A864-DC91-67FF06BED11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8AF6A26D-9161-FB43-4ED8-F312E16C57D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07E8836F-20CD-023E-7462-81C5305E0F7B}"/>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9DD261E1-5AB2-138A-484B-A0F74D8C95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4509A1F0-32C0-2887-4C91-DDA200C37B42}"/>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33891B4B-C2CB-E4E3-2BC7-F3282C4709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AA16FE9-7816-CC8B-1503-C18DBEE73AC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C682A8C3-CA40-10DD-C2CE-5809A245AF0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DB32306-6D3E-F4D6-B5CB-48ABE43945C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32673643-1D05-17D7-B11A-FAF52F5839E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1FAB8722-3921-BE18-48C9-2B38F30F2A4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92074659-C51A-8261-846A-D1768B172C03}"/>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6E79E0EF-6EB2-6620-77AC-E61012BABC5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43B9397B-366B-4048-1698-7222C2150B6D}"/>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D1FAB315-CC00-7C2E-B5D4-48AFC4BD1D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0004174C-234F-4D13-72AB-B3A8DB5D308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897877A-56A1-21CE-49EE-5981E31EB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C4FE7D26-5FB6-A5D3-0A47-6E61A127658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94C4446C-37FE-2AB6-2218-F217260BB1D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CA92EE4B-1C18-5C80-7CA5-EC484BBFD49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88C54E3-AB4B-3255-5471-F410D0D51CCC}"/>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9F623D5-78A3-AD44-E9F7-7D841EED389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7E0F70-FAC9-8840-9E28-1F6D193E478A}"/>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F2159B1-E331-6067-DF45-2901F8AD1B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78FB9DE7-EF31-5FB8-0E0E-E9ACBE0AAF6F}"/>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36AAB074-7E57-E52D-1F8E-F1FE1401EE1E}"/>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0678FA6-1C41-9050-2C8E-A747E392B05A}"/>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B51F73DE-4D5C-7856-AA97-21EA0FEDD122}"/>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66167114-E0A7-7ADA-13B3-3337EB3DD36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C3ADF4AB-ABBF-3CE1-D0DC-B96F265229AA}"/>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BBCAA270-9FD6-C5D8-5D63-62E6919B898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25246E24-F68A-7D79-233A-16CEDB1BCB2B}"/>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4773B2E7-1E2B-F184-F42B-A04807659C06}"/>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1EF5F714-C162-CD39-CBF3-83EA80E477D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7F9ADEB8-09B7-3898-8D3B-FBD75828E3EA}"/>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18FAB680-93D0-2439-A128-FF6733E649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AD2EDC27-AED8-FA80-660C-11640015679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DF50C05-BEED-A20A-DE29-927536DEEA8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AC4B1641-2120-B67E-430F-E0800F64E6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EB635313-D2C4-CD32-EB0E-84A88DE76FD8}"/>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EF9386CA-B203-F291-6D0B-B9825586ADC7}"/>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E7E0BDE-ED54-0AD7-6BD8-1AA3B588F827}"/>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D76F8045-10A1-3B0B-B3C4-2381BC21E057}"/>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0FBD996F-83FC-F71E-0292-5B7A933BB49E}"/>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A2B8F91-6839-3BCE-93BD-B640B08E337A}"/>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87E9B8D4-0218-79B1-8370-FF8A85C75C0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35940594-3724-7C91-5362-C720968E7FC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EB514A4B-A11D-70DF-076B-35BDF81E86E4}"/>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BF2445BF-9227-525A-7268-7A1FE31251A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B4CF62F7-041F-5147-97AC-0DB0AC9DCAE5}"/>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D4CBBF0F-F4EC-5125-3C8A-FC9AD201AD8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9707D96-2BEB-CFDE-9499-02D66C40B4B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2F036755-9F11-F780-9C9F-33916579A05A}"/>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42AECEFB-069C-BA7E-D6A3-9157B0522F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B09D112-A5FC-3A7F-9A4C-F6BF533780D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8356F2C4-F093-3887-FE7A-16124B440E3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1723CA50-7077-9139-1F22-9270DDDAADF5}"/>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01EE9B85-4DF9-C5FE-75B3-B7E4806B2922}"/>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70324FD7-254F-48CE-9EA9-B212ECE9989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27908A57-4A13-9AD4-C580-3821C337C11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5" name="Tijdelijke aanduiding voor datum 24">
            <a:extLst>
              <a:ext uri="{FF2B5EF4-FFF2-40B4-BE49-F238E27FC236}">
                <a16:creationId xmlns:a16="http://schemas.microsoft.com/office/drawing/2014/main" id="{59C94CC8-CF6B-B0A7-2586-01FEDAD14408}"/>
              </a:ext>
            </a:extLst>
          </p:cNvPr>
          <p:cNvSpPr>
            <a:spLocks noGrp="1"/>
          </p:cNvSpPr>
          <p:nvPr>
            <p:ph type="dt" sz="half" idx="32"/>
          </p:nvPr>
        </p:nvSpPr>
        <p:spPr/>
        <p:txBody>
          <a:bodyPr/>
          <a:lstStyle/>
          <a:p>
            <a:fld id="{F46DF2C5-FDDB-477E-AB46-41C88C5ED4BF}" type="datetime4">
              <a:rPr lang="nl-NL" smtClean="0"/>
              <a:t>24 juni 2025</a:t>
            </a:fld>
            <a:endParaRPr lang="nl-NL"/>
          </a:p>
        </p:txBody>
      </p:sp>
      <p:sp>
        <p:nvSpPr>
          <p:cNvPr id="114" name="Tijdelijke aanduiding voor voettekst 113">
            <a:extLst>
              <a:ext uri="{FF2B5EF4-FFF2-40B4-BE49-F238E27FC236}">
                <a16:creationId xmlns:a16="http://schemas.microsoft.com/office/drawing/2014/main" id="{97DA3CC9-6C27-9100-3792-D438A00D6F76}"/>
              </a:ext>
            </a:extLst>
          </p:cNvPr>
          <p:cNvSpPr>
            <a:spLocks noGrp="1"/>
          </p:cNvSpPr>
          <p:nvPr>
            <p:ph type="ftr" sz="quarter" idx="33"/>
          </p:nvPr>
        </p:nvSpPr>
        <p:spPr/>
        <p:txBody>
          <a:bodyPr/>
          <a:lstStyle/>
          <a:p>
            <a:r>
              <a:rPr lang="nl-NL"/>
              <a:t>The Rent Company 2022  |  Plaats hier je voettekst</a:t>
            </a:r>
          </a:p>
        </p:txBody>
      </p:sp>
      <p:sp>
        <p:nvSpPr>
          <p:cNvPr id="115" name="Tijdelijke aanduiding voor dianummer 114">
            <a:extLst>
              <a:ext uri="{FF2B5EF4-FFF2-40B4-BE49-F238E27FC236}">
                <a16:creationId xmlns:a16="http://schemas.microsoft.com/office/drawing/2014/main" id="{2160C71D-1997-4D58-FB25-9C4DE58CBD8E}"/>
              </a:ext>
            </a:extLst>
          </p:cNvPr>
          <p:cNvSpPr>
            <a:spLocks noGrp="1"/>
          </p:cNvSpPr>
          <p:nvPr>
            <p:ph type="sldNum" sz="quarter" idx="34"/>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25153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kst + afbeelding (L)">
    <p:spTree>
      <p:nvGrpSpPr>
        <p:cNvPr id="1" name=""/>
        <p:cNvGrpSpPr/>
        <p:nvPr/>
      </p:nvGrpSpPr>
      <p:grpSpPr>
        <a:xfrm>
          <a:off x="0" y="0"/>
          <a:ext cx="0" cy="0"/>
          <a:chOff x="0" y="0"/>
          <a:chExt cx="0" cy="0"/>
        </a:xfrm>
      </p:grpSpPr>
      <p:sp>
        <p:nvSpPr>
          <p:cNvPr id="26" name="Tijdelijke aanduiding voor afbeelding 25">
            <a:extLst>
              <a:ext uri="{FF2B5EF4-FFF2-40B4-BE49-F238E27FC236}">
                <a16:creationId xmlns:a16="http://schemas.microsoft.com/office/drawing/2014/main" id="{949A6FF9-C461-66CA-AE76-A7E890C211D3}"/>
              </a:ext>
            </a:extLst>
          </p:cNvPr>
          <p:cNvSpPr>
            <a:spLocks noGrp="1"/>
          </p:cNvSpPr>
          <p:nvPr>
            <p:ph type="pic" sz="quarter" idx="13" hasCustomPrompt="1"/>
          </p:nvPr>
        </p:nvSpPr>
        <p:spPr>
          <a:xfrm>
            <a:off x="4402467" y="0"/>
            <a:ext cx="7789533" cy="6858000"/>
          </a:xfrm>
          <a:custGeom>
            <a:avLst/>
            <a:gdLst>
              <a:gd name="connsiteX0" fmla="*/ 577022 w 7789533"/>
              <a:gd name="connsiteY0" fmla="*/ 0 h 6858000"/>
              <a:gd name="connsiteX1" fmla="*/ 1689926 w 7789533"/>
              <a:gd name="connsiteY1" fmla="*/ 0 h 6858000"/>
              <a:gd name="connsiteX2" fmla="*/ 2381473 w 7789533"/>
              <a:gd name="connsiteY2" fmla="*/ 0 h 6858000"/>
              <a:gd name="connsiteX3" fmla="*/ 4406073 w 7789533"/>
              <a:gd name="connsiteY3" fmla="*/ 0 h 6858000"/>
              <a:gd name="connsiteX4" fmla="*/ 6095999 w 7789533"/>
              <a:gd name="connsiteY4" fmla="*/ 0 h 6858000"/>
              <a:gd name="connsiteX5" fmla="*/ 7789533 w 7789533"/>
              <a:gd name="connsiteY5" fmla="*/ 0 h 6858000"/>
              <a:gd name="connsiteX6" fmla="*/ 7789533 w 7789533"/>
              <a:gd name="connsiteY6" fmla="*/ 6858000 h 6858000"/>
              <a:gd name="connsiteX7" fmla="*/ 6095999 w 7789533"/>
              <a:gd name="connsiteY7" fmla="*/ 6858000 h 6858000"/>
              <a:gd name="connsiteX8" fmla="*/ 4406073 w 7789533"/>
              <a:gd name="connsiteY8" fmla="*/ 6858000 h 6858000"/>
              <a:gd name="connsiteX9" fmla="*/ 2381473 w 7789533"/>
              <a:gd name="connsiteY9" fmla="*/ 6858000 h 6858000"/>
              <a:gd name="connsiteX10" fmla="*/ 1689926 w 7789533"/>
              <a:gd name="connsiteY10" fmla="*/ 6858000 h 6858000"/>
              <a:gd name="connsiteX11" fmla="*/ 0 w 7789533"/>
              <a:gd name="connsiteY11" fmla="*/ 6858000 h 6858000"/>
              <a:gd name="connsiteX12" fmla="*/ 0 w 7789533"/>
              <a:gd name="connsiteY12" fmla="*/ 581025 h 6858000"/>
              <a:gd name="connsiteX13" fmla="*/ 463929 w 7789533"/>
              <a:gd name="connsiteY13" fmla="*/ 11804 h 6858000"/>
              <a:gd name="connsiteX14" fmla="*/ 577022 w 7789533"/>
              <a:gd name="connsiteY14"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89533" h="6858000">
                <a:moveTo>
                  <a:pt x="577022" y="0"/>
                </a:moveTo>
                <a:lnTo>
                  <a:pt x="1689926" y="0"/>
                </a:lnTo>
                <a:lnTo>
                  <a:pt x="2381473" y="0"/>
                </a:lnTo>
                <a:lnTo>
                  <a:pt x="4406073" y="0"/>
                </a:lnTo>
                <a:lnTo>
                  <a:pt x="6095999" y="0"/>
                </a:lnTo>
                <a:lnTo>
                  <a:pt x="7789533" y="0"/>
                </a:lnTo>
                <a:lnTo>
                  <a:pt x="7789533" y="6858000"/>
                </a:lnTo>
                <a:lnTo>
                  <a:pt x="6095999" y="6858000"/>
                </a:lnTo>
                <a:lnTo>
                  <a:pt x="4406073" y="6858000"/>
                </a:lnTo>
                <a:lnTo>
                  <a:pt x="23814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7" name="Rechthoek 6">
            <a:extLst>
              <a:ext uri="{FF2B5EF4-FFF2-40B4-BE49-F238E27FC236}">
                <a16:creationId xmlns:a16="http://schemas.microsoft.com/office/drawing/2014/main" id="{1C217A3A-2F7A-405A-8179-70A8D4BE4C0F}"/>
              </a:ext>
            </a:extLst>
          </p:cNvPr>
          <p:cNvSpPr/>
          <p:nvPr userDrawn="1"/>
        </p:nvSpPr>
        <p:spPr>
          <a:xfrm>
            <a:off x="0" y="-425941"/>
            <a:ext cx="194271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(L)</a:t>
            </a:r>
          </a:p>
        </p:txBody>
      </p:sp>
      <p:sp>
        <p:nvSpPr>
          <p:cNvPr id="12" name="Tijdelijke aanduiding voor tekst 6">
            <a:extLst>
              <a:ext uri="{FF2B5EF4-FFF2-40B4-BE49-F238E27FC236}">
                <a16:creationId xmlns:a16="http://schemas.microsoft.com/office/drawing/2014/main" id="{41ECE3B7-D1CE-3CDF-F53A-2619E4B81D12}"/>
              </a:ext>
            </a:extLst>
          </p:cNvPr>
          <p:cNvSpPr>
            <a:spLocks noGrp="1"/>
          </p:cNvSpPr>
          <p:nvPr>
            <p:ph type="body" sz="quarter" idx="21" hasCustomPrompt="1"/>
          </p:nvPr>
        </p:nvSpPr>
        <p:spPr>
          <a:xfrm>
            <a:off x="687600" y="2097088"/>
            <a:ext cx="3026927"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21" name="Titel 20">
            <a:extLst>
              <a:ext uri="{FF2B5EF4-FFF2-40B4-BE49-F238E27FC236}">
                <a16:creationId xmlns:a16="http://schemas.microsoft.com/office/drawing/2014/main" id="{BA6A4626-F887-0720-823F-2BAB7881C2E7}"/>
              </a:ext>
            </a:extLst>
          </p:cNvPr>
          <p:cNvSpPr>
            <a:spLocks noGrp="1"/>
          </p:cNvSpPr>
          <p:nvPr>
            <p:ph type="title" hasCustomPrompt="1"/>
          </p:nvPr>
        </p:nvSpPr>
        <p:spPr>
          <a:xfrm>
            <a:off x="685798" y="1125538"/>
            <a:ext cx="3026927" cy="719136"/>
          </a:xfrm>
        </p:spPr>
        <p:txBody>
          <a:bodyPr/>
          <a:lstStyle/>
          <a:p>
            <a:r>
              <a:rPr lang="nl-NL" noProof="0"/>
              <a:t>Plaats titel hier</a:t>
            </a:r>
            <a:br>
              <a:rPr lang="nl-NL" noProof="0"/>
            </a:br>
            <a:r>
              <a:rPr lang="nl-NL" noProof="0"/>
              <a:t>(Max. 2 regels)</a:t>
            </a:r>
            <a:endParaRPr lang="nl-NL"/>
          </a:p>
        </p:txBody>
      </p:sp>
      <p:sp>
        <p:nvSpPr>
          <p:cNvPr id="23" name="Tijdelijke aanduiding voor tekst 22">
            <a:extLst>
              <a:ext uri="{FF2B5EF4-FFF2-40B4-BE49-F238E27FC236}">
                <a16:creationId xmlns:a16="http://schemas.microsoft.com/office/drawing/2014/main" id="{A9F46156-AA70-F401-4D82-9E046F8DEC79}"/>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4" name="Tijdelijke aanduiding voor tekst 23">
            <a:extLst>
              <a:ext uri="{FF2B5EF4-FFF2-40B4-BE49-F238E27FC236}">
                <a16:creationId xmlns:a16="http://schemas.microsoft.com/office/drawing/2014/main" id="{81404C22-D04E-FE31-1806-A851EE080A4B}"/>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2D8A97ED-8C48-4507-F864-09D1BAAA7EE1}"/>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A6943778-5101-8087-BB45-075EBE7B7CE0}"/>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825C840-D90A-2BBD-82B5-D8464A0E9DA1}"/>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982ACFF9-D3A0-FC87-5CFE-B4651F0319A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6387E180-92D5-ED2C-9545-27909E3BB97C}"/>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0F0A2FDD-86F6-018D-1010-74F96A90EC6D}"/>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3" name="Ovaal 12">
              <a:extLst>
                <a:ext uri="{FF2B5EF4-FFF2-40B4-BE49-F238E27FC236}">
                  <a16:creationId xmlns:a16="http://schemas.microsoft.com/office/drawing/2014/main" id="{B5D4D473-A61C-8B9B-D31A-EBE97DE13C9E}"/>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4" name="Ovaal 13">
              <a:extLst>
                <a:ext uri="{FF2B5EF4-FFF2-40B4-BE49-F238E27FC236}">
                  <a16:creationId xmlns:a16="http://schemas.microsoft.com/office/drawing/2014/main" id="{7582C282-7EE4-ABF1-C9A6-9CCB018AA38E}"/>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724B0C1-6F17-98B8-260E-E8C39F7F79B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0" name="Ovaal 19">
              <a:extLst>
                <a:ext uri="{FF2B5EF4-FFF2-40B4-BE49-F238E27FC236}">
                  <a16:creationId xmlns:a16="http://schemas.microsoft.com/office/drawing/2014/main" id="{EE3C3D7A-1DC4-C190-913B-19A9AB3ABA7D}"/>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Ovaal 24">
              <a:extLst>
                <a:ext uri="{FF2B5EF4-FFF2-40B4-BE49-F238E27FC236}">
                  <a16:creationId xmlns:a16="http://schemas.microsoft.com/office/drawing/2014/main" id="{5560FF93-F674-8020-AC9C-8A8BD3C21D8F}"/>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Ovaal 26">
              <a:extLst>
                <a:ext uri="{FF2B5EF4-FFF2-40B4-BE49-F238E27FC236}">
                  <a16:creationId xmlns:a16="http://schemas.microsoft.com/office/drawing/2014/main" id="{B472B18E-CB87-25FA-09B7-D76CD3F1D97B}"/>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8" name="Ovaal 27">
              <a:extLst>
                <a:ext uri="{FF2B5EF4-FFF2-40B4-BE49-F238E27FC236}">
                  <a16:creationId xmlns:a16="http://schemas.microsoft.com/office/drawing/2014/main" id="{46D9EE06-843C-4477-D89B-9845D98A399F}"/>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9" name="Rechthoek 28">
              <a:extLst>
                <a:ext uri="{FF2B5EF4-FFF2-40B4-BE49-F238E27FC236}">
                  <a16:creationId xmlns:a16="http://schemas.microsoft.com/office/drawing/2014/main" id="{6926C701-55A2-5B08-3DD6-1882587460F2}"/>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D509A174-4C52-B2F2-BE45-3A30E931915A}"/>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1AC8AF30-557C-CACC-210B-FDFA89CA4FA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CBB978F2-0574-53F8-AE1E-545935706FD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E7BF01D6-1BB4-A434-9273-01C81242E848}"/>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213ECDA4-5613-98DF-6F89-570B6490231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BDF86FA2-787B-626F-1F73-7C85907BBF2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ABF3AB53-E416-9481-BA82-FA83D7954D55}"/>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C761C85-7B2A-F6EF-6DD9-50F1189E3CE0}"/>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86E1D808-7558-13E4-85B2-885786796E7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0D3523BF-4C99-3B52-1A30-6D00A3B82E9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57BEBE8A-407A-615B-9CD7-AE6CD33911D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B3897295-0222-3963-F0AE-CCBCB2F312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60F5E6F3-8ADC-9249-3EFC-A32AB664EEA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175F41E2-6A54-7F4E-1311-F70C480D72A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61969E1F-DF83-57B3-8256-A23AA28B3B6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0135A58F-C312-BF90-E327-A9BD45F18B07}"/>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762BF921-AA12-1B7E-A053-882F3D3782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7959D7DE-183A-DD26-D50F-566E605E4DFF}"/>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E17DB8FB-36E4-F58B-2193-ED4DA8DE25B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EB09B66-C74D-F449-F683-09B9C3350330}"/>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76E26861-1BE6-896A-AA7A-453C9010A30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EC67155D-6CA2-72D6-8B40-1B91E59F2AD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3BCCEF4F-F12B-21EB-6DAB-26C5AD50677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8BDD76C2-0F39-8C99-FE0F-BADA2316386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667DCEB9-D286-3492-2165-3BA126597F62}"/>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20F46DDD-F7F9-4CE6-E144-F43930A036F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88A6E388-763E-A093-E2F2-6DFF7C55DBBE}"/>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5815C62F-8B9C-2463-B255-DE355EC45575}"/>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A11FE696-143A-F76A-3D8F-C47A241F9BEE}"/>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F185E16D-9527-755A-65F0-B5CD3A26A2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4332ED8-26BC-96DE-56E9-B7BCD1C658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258C5DB7-1E90-1FD0-79FE-A3D79A4927D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C5A86BD-1648-3569-178E-7747DB4FBA3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C2C4A600-41D1-3374-6557-F3057579B6E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CAC94D85-D995-33F6-90F7-BB7B1A61697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35B0A0FE-E5FA-14A3-0733-F12311128D98}"/>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73CF277D-2344-F7D0-C1DD-B147E2FCB69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1CB99CA4-1EB5-CF0C-AE8E-43AEBC9B571B}"/>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A1D17143-8ED1-2004-B2FE-9C4AD074B0ED}"/>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DEDE5B09-E8B6-C3E6-B541-F9A65FF36EC8}"/>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0BA7ECDD-F18B-554B-F0CC-134A3CB1795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D88F1424-08D1-E931-3452-59F176B8550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29BD2EA5-7A7E-898C-31D9-4D3530AC055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8DA1E360-7897-5422-F48F-B914A5C9482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BDD8E8A2-0326-2D0E-D34E-E95106ECD6DD}"/>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77C2884-2AB1-A28C-269A-2DC85747563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D08D84-8AA7-5C6F-759A-61B9DC77192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D971D54-5157-3D01-D108-2E0F631B5F88}"/>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2CCCAE94-CC2B-B47F-8B0C-539EF77703B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B4E6E6C7-3BB6-1A70-29D2-A03428FC1161}"/>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3833A74-FAF9-FAA8-B485-9172ED53C03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F1F84C5F-5B10-2AAD-FD7C-12BC49974AB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8DE01D-07B6-A860-73F2-3D6DDFD1719B}"/>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0CC584EF-092E-4DC2-57A5-7C94C0498A7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E77654EA-0E1B-20FE-A819-341BED39B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197C366A-A0A8-4757-85EC-AFC679256F0C}"/>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C8A746B4-4C68-B018-6A5E-8B86B610BFB1}"/>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D975733C-9C1D-3C41-7A36-10F7A49E4F39}"/>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6654265C-3A0B-7510-F70A-537E3A45F7FE}"/>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8CC475F1-E315-2D4F-20FB-F65EEF2592B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61C3E3D5-2885-67F4-62E9-EAE7F08499B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7D23768-5308-B07D-6901-DC733C095FF6}"/>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C06ABC38-557A-7D7A-577B-54B7E84B4214}"/>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AD491556-1190-E114-4884-12001E98FEF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23990D53-7533-7352-F5ED-19443783D4A5}"/>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F417B8F0-24BA-E79F-5AF4-1D6D61AE625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13AD1374-F2C8-46B8-8B42-A93F98F87CFE}"/>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901FC3EB-EC28-1E17-7DDE-BEA1719D3D92}"/>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67B1C788-068E-BDB6-9F1C-26153F044585}"/>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A28939A8-C8E9-9846-3915-CA978EAC63A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25D1A5ED-9A38-09B3-6ABE-695882CBDC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809B3EDF-C267-4448-AEFA-62B97399EA68}"/>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8D928C06-229B-C343-339E-DA6151C2718B}"/>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ECF46D23-B976-B68C-9175-A3C7E94E5189}"/>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CE084C07-A01E-62CF-F692-CA95E31D866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9FC0DC06-874C-A595-9918-18DD2D7EF14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7B465F5B-C8CD-8134-9DD4-AFB5B68161CB}"/>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FB7F4CD6-113E-E923-BF64-6F0AAC0134D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0B3D0626-C4F2-E880-A7AD-E15C5A0706E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9D68E1C0-8B1B-BAA4-522C-6668BB5EADF9}"/>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21C6EDD7-440A-CF48-3FD7-BE498867CB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4FCC7282-7657-A15B-ED95-4A286BFF7933}"/>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957C345-0088-F21D-7E32-2BFA87403D8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114273BB-58AF-4B05-2D3B-6D9BB0616CA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16" name="Tijdelijke aanduiding voor datum 15">
            <a:extLst>
              <a:ext uri="{FF2B5EF4-FFF2-40B4-BE49-F238E27FC236}">
                <a16:creationId xmlns:a16="http://schemas.microsoft.com/office/drawing/2014/main" id="{4C22CD72-CC24-BA6F-01D7-B52430C5D36D}"/>
              </a:ext>
            </a:extLst>
          </p:cNvPr>
          <p:cNvSpPr>
            <a:spLocks noGrp="1"/>
          </p:cNvSpPr>
          <p:nvPr>
            <p:ph type="dt" sz="half" idx="28"/>
          </p:nvPr>
        </p:nvSpPr>
        <p:spPr/>
        <p:txBody>
          <a:bodyPr/>
          <a:lstStyle/>
          <a:p>
            <a:fld id="{E3358CD6-7FAC-414A-80B8-6FC69E2C822D}" type="datetime4">
              <a:rPr lang="nl-NL" smtClean="0"/>
              <a:t>24 juni 2025</a:t>
            </a:fld>
            <a:endParaRPr lang="nl-NL"/>
          </a:p>
        </p:txBody>
      </p:sp>
      <p:sp>
        <p:nvSpPr>
          <p:cNvPr id="17" name="Tijdelijke aanduiding voor voettekst 16">
            <a:extLst>
              <a:ext uri="{FF2B5EF4-FFF2-40B4-BE49-F238E27FC236}">
                <a16:creationId xmlns:a16="http://schemas.microsoft.com/office/drawing/2014/main" id="{B93A54FA-9352-8A80-B563-84545B8FC648}"/>
              </a:ext>
            </a:extLst>
          </p:cNvPr>
          <p:cNvSpPr>
            <a:spLocks noGrp="1"/>
          </p:cNvSpPr>
          <p:nvPr>
            <p:ph type="ftr" sz="quarter" idx="29"/>
          </p:nvPr>
        </p:nvSpPr>
        <p:spPr/>
        <p:txBody>
          <a:bodyPr/>
          <a:lstStyle/>
          <a:p>
            <a:r>
              <a:rPr lang="nl-NL"/>
              <a:t>The Rent Company 2022  |  Plaats hier je voettekst</a:t>
            </a:r>
          </a:p>
        </p:txBody>
      </p:sp>
      <p:sp>
        <p:nvSpPr>
          <p:cNvPr id="19" name="Tijdelijke aanduiding voor dianummer 18">
            <a:extLst>
              <a:ext uri="{FF2B5EF4-FFF2-40B4-BE49-F238E27FC236}">
                <a16:creationId xmlns:a16="http://schemas.microsoft.com/office/drawing/2014/main" id="{A63A4DA4-0600-7588-4A62-E9C7A9B8D27B}"/>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512215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Afbeelding met titel">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1" name="Titel 10">
            <a:extLst>
              <a:ext uri="{FF2B5EF4-FFF2-40B4-BE49-F238E27FC236}">
                <a16:creationId xmlns:a16="http://schemas.microsoft.com/office/drawing/2014/main" id="{96CCA977-8440-C649-EECB-B51996B5C3CB}"/>
              </a:ext>
            </a:extLst>
          </p:cNvPr>
          <p:cNvSpPr>
            <a:spLocks noGrp="1"/>
          </p:cNvSpPr>
          <p:nvPr>
            <p:ph type="title" hasCustomPrompt="1"/>
          </p:nvPr>
        </p:nvSpPr>
        <p:spPr>
          <a:xfrm flipH="1">
            <a:off x="-197072" y="881926"/>
            <a:ext cx="4188617" cy="1215162"/>
          </a:xfrm>
          <a:prstGeom prst="round2DiagRect">
            <a:avLst>
              <a:gd name="adj1" fmla="val 0"/>
              <a:gd name="adj2" fmla="val 19125"/>
            </a:avLst>
          </a:prstGeom>
          <a:solidFill>
            <a:schemeClr val="bg1"/>
          </a:solidFill>
          <a:effectLst>
            <a:outerShdw blurRad="317500" dist="127000" dir="5400000" sx="95000" sy="95000" algn="t" rotWithShape="0">
              <a:prstClr val="black">
                <a:alpha val="20000"/>
              </a:prstClr>
            </a:outerShdw>
          </a:effectLst>
        </p:spPr>
        <p:txBody>
          <a:bodyPr wrap="none" lIns="813600" tIns="162000" rIns="468000" bIns="111600">
            <a:spAutoFit/>
          </a:bodyPr>
          <a:lstStyle>
            <a:lvl1pPr>
              <a:defRPr/>
            </a:lvl1pPr>
          </a:lstStyle>
          <a:p>
            <a:r>
              <a:rPr lang="nl-NL"/>
              <a:t>Plaats titel hier</a:t>
            </a:r>
            <a:br>
              <a:rPr lang="nl-NL"/>
            </a:br>
            <a:r>
              <a:rPr lang="nl-NL"/>
              <a:t>(Max. 2 regels)</a:t>
            </a:r>
          </a:p>
        </p:txBody>
      </p:sp>
      <p:sp>
        <p:nvSpPr>
          <p:cNvPr id="2" name="Tijdelijke aanduiding voor tekst 13">
            <a:extLst>
              <a:ext uri="{FF2B5EF4-FFF2-40B4-BE49-F238E27FC236}">
                <a16:creationId xmlns:a16="http://schemas.microsoft.com/office/drawing/2014/main" id="{19D93A6E-0E65-328B-B48F-F71000EB10D2}"/>
              </a:ext>
            </a:extLst>
          </p:cNvPr>
          <p:cNvSpPr>
            <a:spLocks noGrp="1"/>
          </p:cNvSpPr>
          <p:nvPr>
            <p:ph type="body" sz="quarter" idx="30" hasCustomPrompt="1"/>
          </p:nvPr>
        </p:nvSpPr>
        <p:spPr>
          <a:xfrm>
            <a:off x="687705" y="-2"/>
            <a:ext cx="1224718" cy="586485"/>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12" name="INSTRUCTIE">
            <a:extLst>
              <a:ext uri="{FF2B5EF4-FFF2-40B4-BE49-F238E27FC236}">
                <a16:creationId xmlns:a16="http://schemas.microsoft.com/office/drawing/2014/main" id="{287664DE-B015-6CAE-19CB-4E7D94A64F4E}"/>
              </a:ext>
            </a:extLst>
          </p:cNvPr>
          <p:cNvGrpSpPr/>
          <p:nvPr userDrawn="1"/>
        </p:nvGrpSpPr>
        <p:grpSpPr>
          <a:xfrm>
            <a:off x="12274716" y="-1461517"/>
            <a:ext cx="3695970" cy="1277747"/>
            <a:chOff x="-3889316" y="-1461517"/>
            <a:chExt cx="3695970" cy="1277747"/>
          </a:xfrm>
        </p:grpSpPr>
        <p:sp>
          <p:nvSpPr>
            <p:cNvPr id="13" name="Rechthoek 12">
              <a:extLst>
                <a:ext uri="{FF2B5EF4-FFF2-40B4-BE49-F238E27FC236}">
                  <a16:creationId xmlns:a16="http://schemas.microsoft.com/office/drawing/2014/main" id="{1A4859EF-FBE2-D668-C866-DF35552A0D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4" name="Rechthoek 13">
              <a:extLst>
                <a:ext uri="{FF2B5EF4-FFF2-40B4-BE49-F238E27FC236}">
                  <a16:creationId xmlns:a16="http://schemas.microsoft.com/office/drawing/2014/main" id="{1C6352E4-389E-473E-A13D-E907A1A53EBE}"/>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Gelijkbenige driehoek 15">
              <a:extLst>
                <a:ext uri="{FF2B5EF4-FFF2-40B4-BE49-F238E27FC236}">
                  <a16:creationId xmlns:a16="http://schemas.microsoft.com/office/drawing/2014/main" id="{96CEF00C-3D85-74A1-A986-59219F7D751E}"/>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7" name="Groep 16">
            <a:extLst>
              <a:ext uri="{FF2B5EF4-FFF2-40B4-BE49-F238E27FC236}">
                <a16:creationId xmlns:a16="http://schemas.microsoft.com/office/drawing/2014/main" id="{6FD1DBDB-BF9D-3C82-6ADC-29B0F017BF40}"/>
              </a:ext>
            </a:extLst>
          </p:cNvPr>
          <p:cNvGrpSpPr/>
          <p:nvPr userDrawn="1"/>
        </p:nvGrpSpPr>
        <p:grpSpPr>
          <a:xfrm>
            <a:off x="12377595" y="0"/>
            <a:ext cx="3693386" cy="4183640"/>
            <a:chOff x="12377595" y="0"/>
            <a:chExt cx="3693386" cy="4183640"/>
          </a:xfrm>
        </p:grpSpPr>
        <p:sp>
          <p:nvSpPr>
            <p:cNvPr id="22" name="Rechthoek 21">
              <a:extLst>
                <a:ext uri="{FF2B5EF4-FFF2-40B4-BE49-F238E27FC236}">
                  <a16:creationId xmlns:a16="http://schemas.microsoft.com/office/drawing/2014/main" id="{3250FB3F-8F29-87A4-58BD-6AEB4530732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3" name="Rechthoek 22">
              <a:extLst>
                <a:ext uri="{FF2B5EF4-FFF2-40B4-BE49-F238E27FC236}">
                  <a16:creationId xmlns:a16="http://schemas.microsoft.com/office/drawing/2014/main" id="{9A2AB008-76B3-0824-04F2-32084D6A4499}"/>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4" name="Ovaal 23">
              <a:extLst>
                <a:ext uri="{FF2B5EF4-FFF2-40B4-BE49-F238E27FC236}">
                  <a16:creationId xmlns:a16="http://schemas.microsoft.com/office/drawing/2014/main" id="{F5F46956-4169-5A31-35AC-DA5BC6C491C8}"/>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E5074AC3-FC87-6A36-0F14-A3B865D9DC0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6" name="Ovaal 25">
              <a:extLst>
                <a:ext uri="{FF2B5EF4-FFF2-40B4-BE49-F238E27FC236}">
                  <a16:creationId xmlns:a16="http://schemas.microsoft.com/office/drawing/2014/main" id="{E20413F4-E1DF-5B8C-9746-CCFD58372C9B}"/>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7" name="Rechthoek 26">
              <a:extLst>
                <a:ext uri="{FF2B5EF4-FFF2-40B4-BE49-F238E27FC236}">
                  <a16:creationId xmlns:a16="http://schemas.microsoft.com/office/drawing/2014/main" id="{A3100BCA-1AE1-071C-BBBA-00D1E4FE8961}"/>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8" name="Groep 27">
              <a:extLst>
                <a:ext uri="{FF2B5EF4-FFF2-40B4-BE49-F238E27FC236}">
                  <a16:creationId xmlns:a16="http://schemas.microsoft.com/office/drawing/2014/main" id="{90F94661-235B-7D0A-8195-BF5B4C1C7A5D}"/>
                </a:ext>
              </a:extLst>
            </p:cNvPr>
            <p:cNvGrpSpPr/>
            <p:nvPr userDrawn="1"/>
          </p:nvGrpSpPr>
          <p:grpSpPr>
            <a:xfrm>
              <a:off x="12755738" y="2565392"/>
              <a:ext cx="622283" cy="612919"/>
              <a:chOff x="12617641" y="3403239"/>
              <a:chExt cx="752963" cy="741634"/>
            </a:xfrm>
          </p:grpSpPr>
          <p:grpSp>
            <p:nvGrpSpPr>
              <p:cNvPr id="47" name="Groep 46">
                <a:extLst>
                  <a:ext uri="{FF2B5EF4-FFF2-40B4-BE49-F238E27FC236}">
                    <a16:creationId xmlns:a16="http://schemas.microsoft.com/office/drawing/2014/main" id="{6AC6FB94-EA07-EC02-BBE3-2F221435A557}"/>
                  </a:ext>
                </a:extLst>
              </p:cNvPr>
              <p:cNvGrpSpPr/>
              <p:nvPr userDrawn="1"/>
            </p:nvGrpSpPr>
            <p:grpSpPr>
              <a:xfrm>
                <a:off x="12771550" y="3403239"/>
                <a:ext cx="467156" cy="448491"/>
                <a:chOff x="12782177" y="3403239"/>
                <a:chExt cx="467156" cy="448491"/>
              </a:xfrm>
            </p:grpSpPr>
            <p:grpSp>
              <p:nvGrpSpPr>
                <p:cNvPr id="50" name="Groep 49">
                  <a:extLst>
                    <a:ext uri="{FF2B5EF4-FFF2-40B4-BE49-F238E27FC236}">
                      <a16:creationId xmlns:a16="http://schemas.microsoft.com/office/drawing/2014/main" id="{A72DDB4F-AF87-455A-E2F4-D5273183889C}"/>
                    </a:ext>
                  </a:extLst>
                </p:cNvPr>
                <p:cNvGrpSpPr/>
                <p:nvPr userDrawn="1"/>
              </p:nvGrpSpPr>
              <p:grpSpPr>
                <a:xfrm>
                  <a:off x="12782177" y="3403239"/>
                  <a:ext cx="412972" cy="396132"/>
                  <a:chOff x="13554906" y="3320109"/>
                  <a:chExt cx="443912" cy="425811"/>
                </a:xfrm>
              </p:grpSpPr>
              <p:grpSp>
                <p:nvGrpSpPr>
                  <p:cNvPr id="57" name="Groep 56">
                    <a:extLst>
                      <a:ext uri="{FF2B5EF4-FFF2-40B4-BE49-F238E27FC236}">
                        <a16:creationId xmlns:a16="http://schemas.microsoft.com/office/drawing/2014/main" id="{57B599F1-ED98-F469-6D89-D2FB0CC6999D}"/>
                      </a:ext>
                    </a:extLst>
                  </p:cNvPr>
                  <p:cNvGrpSpPr/>
                  <p:nvPr userDrawn="1"/>
                </p:nvGrpSpPr>
                <p:grpSpPr>
                  <a:xfrm>
                    <a:off x="13554906" y="3320109"/>
                    <a:ext cx="443912" cy="425811"/>
                    <a:chOff x="12909684" y="1276143"/>
                    <a:chExt cx="443912" cy="425811"/>
                  </a:xfrm>
                </p:grpSpPr>
                <p:sp>
                  <p:nvSpPr>
                    <p:cNvPr id="60" name="Rechthoek 59">
                      <a:extLst>
                        <a:ext uri="{FF2B5EF4-FFF2-40B4-BE49-F238E27FC236}">
                          <a16:creationId xmlns:a16="http://schemas.microsoft.com/office/drawing/2014/main" id="{170C6641-1D5A-FC38-849E-7C08A357747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D4EAF137-EFB8-97A0-A180-51F3937D56B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Ovaal 61">
                      <a:extLst>
                        <a:ext uri="{FF2B5EF4-FFF2-40B4-BE49-F238E27FC236}">
                          <a16:creationId xmlns:a16="http://schemas.microsoft.com/office/drawing/2014/main" id="{3BE49101-793A-41B9-60F0-9C79C4849D6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8" name="Afbeelding 57">
                    <a:extLst>
                      <a:ext uri="{FF2B5EF4-FFF2-40B4-BE49-F238E27FC236}">
                        <a16:creationId xmlns:a16="http://schemas.microsoft.com/office/drawing/2014/main" id="{CB164BDB-D50D-F11F-09B4-3679DBCD2259}"/>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9" name="Afbeelding 58">
                    <a:extLst>
                      <a:ext uri="{FF2B5EF4-FFF2-40B4-BE49-F238E27FC236}">
                        <a16:creationId xmlns:a16="http://schemas.microsoft.com/office/drawing/2014/main" id="{8C2CD588-742B-119A-FF4F-10EC900DC617}"/>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1" name="Groep 50">
                  <a:extLst>
                    <a:ext uri="{FF2B5EF4-FFF2-40B4-BE49-F238E27FC236}">
                      <a16:creationId xmlns:a16="http://schemas.microsoft.com/office/drawing/2014/main" id="{01B29B94-E32A-5521-C80C-7950D38C3D92}"/>
                    </a:ext>
                  </a:extLst>
                </p:cNvPr>
                <p:cNvGrpSpPr/>
                <p:nvPr userDrawn="1"/>
              </p:nvGrpSpPr>
              <p:grpSpPr>
                <a:xfrm>
                  <a:off x="13103513" y="3705268"/>
                  <a:ext cx="145820" cy="146462"/>
                  <a:chOff x="13096169" y="3602278"/>
                  <a:chExt cx="145820" cy="146462"/>
                </a:xfrm>
              </p:grpSpPr>
              <p:sp>
                <p:nvSpPr>
                  <p:cNvPr id="55" name="Rechthoek 54">
                    <a:extLst>
                      <a:ext uri="{FF2B5EF4-FFF2-40B4-BE49-F238E27FC236}">
                        <a16:creationId xmlns:a16="http://schemas.microsoft.com/office/drawing/2014/main" id="{85CFD102-963C-C2BA-E32E-BF86E79A4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34BDF7F6-44DB-2F2C-BDE6-6D016A96364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32018CAA-9DE8-11F7-9369-72BE13B06A94}"/>
                    </a:ext>
                  </a:extLst>
                </p:cNvPr>
                <p:cNvGrpSpPr/>
                <p:nvPr userDrawn="1"/>
              </p:nvGrpSpPr>
              <p:grpSpPr>
                <a:xfrm rot="10800000">
                  <a:off x="13061402" y="3665637"/>
                  <a:ext cx="145820" cy="146462"/>
                  <a:chOff x="13096169" y="3602278"/>
                  <a:chExt cx="145820" cy="146462"/>
                </a:xfrm>
              </p:grpSpPr>
              <p:sp>
                <p:nvSpPr>
                  <p:cNvPr id="53" name="Rechthoek 52">
                    <a:extLst>
                      <a:ext uri="{FF2B5EF4-FFF2-40B4-BE49-F238E27FC236}">
                        <a16:creationId xmlns:a16="http://schemas.microsoft.com/office/drawing/2014/main" id="{9CC89476-CA7F-9261-96F5-BF653264A9F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1703FB6A-71D0-21CF-D9B3-A12BF19239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8" name="Rechthoek 47">
                <a:extLst>
                  <a:ext uri="{FF2B5EF4-FFF2-40B4-BE49-F238E27FC236}">
                    <a16:creationId xmlns:a16="http://schemas.microsoft.com/office/drawing/2014/main" id="{4249E778-BB99-72E8-8B0B-626B9FB0DBED}"/>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9" name="Gelijkbenige driehoek 48">
                <a:extLst>
                  <a:ext uri="{FF2B5EF4-FFF2-40B4-BE49-F238E27FC236}">
                    <a16:creationId xmlns:a16="http://schemas.microsoft.com/office/drawing/2014/main" id="{D61EA1F6-4CF8-BCDA-6B9D-C1B9B16C14B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DC471A2-6DC9-5CA9-180D-45107C35B28A}"/>
                </a:ext>
              </a:extLst>
            </p:cNvPr>
            <p:cNvGrpSpPr/>
            <p:nvPr userDrawn="1"/>
          </p:nvGrpSpPr>
          <p:grpSpPr>
            <a:xfrm>
              <a:off x="12849211" y="712225"/>
              <a:ext cx="1558053" cy="563933"/>
              <a:chOff x="-3314821" y="2981448"/>
              <a:chExt cx="1558053" cy="563933"/>
            </a:xfrm>
          </p:grpSpPr>
          <p:sp>
            <p:nvSpPr>
              <p:cNvPr id="33" name="Rechthoek 32">
                <a:extLst>
                  <a:ext uri="{FF2B5EF4-FFF2-40B4-BE49-F238E27FC236}">
                    <a16:creationId xmlns:a16="http://schemas.microsoft.com/office/drawing/2014/main" id="{7F2D0A35-5111-7046-C910-EFA93820B92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84B3B543-C49D-BA77-A932-190B58C3BAD3}"/>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5" name="Tekstvak 34">
                <a:extLst>
                  <a:ext uri="{FF2B5EF4-FFF2-40B4-BE49-F238E27FC236}">
                    <a16:creationId xmlns:a16="http://schemas.microsoft.com/office/drawing/2014/main" id="{55809F0D-58D1-E3BE-D2ED-36DD96D0031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6" name="Tekstvak 35">
                <a:extLst>
                  <a:ext uri="{FF2B5EF4-FFF2-40B4-BE49-F238E27FC236}">
                    <a16:creationId xmlns:a16="http://schemas.microsoft.com/office/drawing/2014/main" id="{EB8A09E9-93E3-D779-33D5-2B96EE27FA3D}"/>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7" name="Vrije vorm: vorm 36">
                <a:extLst>
                  <a:ext uri="{FF2B5EF4-FFF2-40B4-BE49-F238E27FC236}">
                    <a16:creationId xmlns:a16="http://schemas.microsoft.com/office/drawing/2014/main" id="{4672B7F8-2F3E-0D4A-AEA0-C70692CB8C92}"/>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8" name="Gelijkbenige driehoek 37">
                <a:extLst>
                  <a:ext uri="{FF2B5EF4-FFF2-40B4-BE49-F238E27FC236}">
                    <a16:creationId xmlns:a16="http://schemas.microsoft.com/office/drawing/2014/main" id="{7E0153A8-60C5-1BCA-8D45-5AA3B48BC4C3}"/>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9E86AC1C-FD6F-1ED9-2854-D2B1C85A0929}"/>
                  </a:ext>
                </a:extLst>
              </p:cNvPr>
              <p:cNvGrpSpPr/>
              <p:nvPr userDrawn="1"/>
            </p:nvGrpSpPr>
            <p:grpSpPr>
              <a:xfrm>
                <a:off x="-3257052" y="3032066"/>
                <a:ext cx="182309" cy="163794"/>
                <a:chOff x="12832541" y="3162395"/>
                <a:chExt cx="219532" cy="197236"/>
              </a:xfrm>
            </p:grpSpPr>
            <p:sp>
              <p:nvSpPr>
                <p:cNvPr id="44" name="Rechthoek 43">
                  <a:extLst>
                    <a:ext uri="{FF2B5EF4-FFF2-40B4-BE49-F238E27FC236}">
                      <a16:creationId xmlns:a16="http://schemas.microsoft.com/office/drawing/2014/main" id="{36364653-8855-5AF7-C799-5A581AAC6032}"/>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3AC4774D-F712-C88C-E81D-BA2677B9AD8C}"/>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4036E13F-DDE5-3694-E223-F47BA9A1A4A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83018034-95AF-66E5-BC7A-44E780170794}"/>
                  </a:ext>
                </a:extLst>
              </p:cNvPr>
              <p:cNvGrpSpPr/>
              <p:nvPr userDrawn="1"/>
            </p:nvGrpSpPr>
            <p:grpSpPr>
              <a:xfrm>
                <a:off x="-3257053" y="3276580"/>
                <a:ext cx="182309" cy="163794"/>
                <a:chOff x="12832541" y="3162395"/>
                <a:chExt cx="219532" cy="197236"/>
              </a:xfrm>
            </p:grpSpPr>
            <p:sp>
              <p:nvSpPr>
                <p:cNvPr id="41" name="Rechthoek 40">
                  <a:extLst>
                    <a:ext uri="{FF2B5EF4-FFF2-40B4-BE49-F238E27FC236}">
                      <a16:creationId xmlns:a16="http://schemas.microsoft.com/office/drawing/2014/main" id="{1694ACF5-E8B5-8E2D-15C1-D64F6368D42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E108A1CE-A995-2E95-89D9-24A0C8FCA714}"/>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B6CD4F49-7F6A-331D-69FC-B207CC68123A}"/>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30" name="ICOON_info">
              <a:extLst>
                <a:ext uri="{FF2B5EF4-FFF2-40B4-BE49-F238E27FC236}">
                  <a16:creationId xmlns:a16="http://schemas.microsoft.com/office/drawing/2014/main" id="{DE126A27-41DF-BE45-4721-D2F9523D8B7F}"/>
                </a:ext>
              </a:extLst>
            </p:cNvPr>
            <p:cNvGrpSpPr/>
            <p:nvPr userDrawn="1"/>
          </p:nvGrpSpPr>
          <p:grpSpPr>
            <a:xfrm>
              <a:off x="15787296" y="3229414"/>
              <a:ext cx="283685" cy="283685"/>
              <a:chOff x="-510741" y="5913713"/>
              <a:chExt cx="267555" cy="267555"/>
            </a:xfrm>
          </p:grpSpPr>
          <p:sp>
            <p:nvSpPr>
              <p:cNvPr id="31" name="Ovaal 30">
                <a:extLst>
                  <a:ext uri="{FF2B5EF4-FFF2-40B4-BE49-F238E27FC236}">
                    <a16:creationId xmlns:a16="http://schemas.microsoft.com/office/drawing/2014/main" id="{4B45082F-3833-0C94-D744-570A5521561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2" name="Graphic 163" descr="Informatie">
                <a:extLst>
                  <a:ext uri="{FF2B5EF4-FFF2-40B4-BE49-F238E27FC236}">
                    <a16:creationId xmlns:a16="http://schemas.microsoft.com/office/drawing/2014/main" id="{B5ABEF34-2AEA-9C63-DA01-4BC578A6D3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7" name="Tijdelijke aanduiding voor datum 6">
            <a:extLst>
              <a:ext uri="{FF2B5EF4-FFF2-40B4-BE49-F238E27FC236}">
                <a16:creationId xmlns:a16="http://schemas.microsoft.com/office/drawing/2014/main" id="{636E93EC-ACB2-089C-0DB4-6B39DF317A18}"/>
              </a:ext>
            </a:extLst>
          </p:cNvPr>
          <p:cNvSpPr>
            <a:spLocks noGrp="1"/>
          </p:cNvSpPr>
          <p:nvPr>
            <p:ph type="dt" sz="half" idx="31"/>
          </p:nvPr>
        </p:nvSpPr>
        <p:spPr/>
        <p:txBody>
          <a:bodyPr/>
          <a:lstStyle/>
          <a:p>
            <a:fld id="{A66011B9-BCB7-47DB-98B4-D16AD456FB59}" type="datetime4">
              <a:rPr lang="nl-NL" smtClean="0"/>
              <a:t>24 juni 2025</a:t>
            </a:fld>
            <a:endParaRPr lang="nl-NL"/>
          </a:p>
        </p:txBody>
      </p:sp>
      <p:sp>
        <p:nvSpPr>
          <p:cNvPr id="8" name="Tijdelijke aanduiding voor voettekst 7">
            <a:extLst>
              <a:ext uri="{FF2B5EF4-FFF2-40B4-BE49-F238E27FC236}">
                <a16:creationId xmlns:a16="http://schemas.microsoft.com/office/drawing/2014/main" id="{5A879E94-44EB-6CC0-224A-24AAC437A48A}"/>
              </a:ext>
            </a:extLst>
          </p:cNvPr>
          <p:cNvSpPr>
            <a:spLocks noGrp="1"/>
          </p:cNvSpPr>
          <p:nvPr>
            <p:ph type="ftr" sz="quarter" idx="32"/>
          </p:nvPr>
        </p:nvSpPr>
        <p:spPr/>
        <p:txBody>
          <a:bodyPr/>
          <a:lstStyle/>
          <a:p>
            <a:r>
              <a:rPr lang="nl-NL"/>
              <a:t>The Rent Company 2022  |  Plaats hier je voettekst</a:t>
            </a:r>
          </a:p>
        </p:txBody>
      </p:sp>
      <p:sp>
        <p:nvSpPr>
          <p:cNvPr id="10" name="Tijdelijke aanduiding voor dianummer 9">
            <a:extLst>
              <a:ext uri="{FF2B5EF4-FFF2-40B4-BE49-F238E27FC236}">
                <a16:creationId xmlns:a16="http://schemas.microsoft.com/office/drawing/2014/main" id="{6B28F954-2272-D66D-7C66-BA960D3AC481}"/>
              </a:ext>
            </a:extLst>
          </p:cNvPr>
          <p:cNvSpPr>
            <a:spLocks noGrp="1"/>
          </p:cNvSpPr>
          <p:nvPr>
            <p:ph type="sldNum" sz="quarter" idx="33"/>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067188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Hoofdstuk">
    <p:spTree>
      <p:nvGrpSpPr>
        <p:cNvPr id="1" name=""/>
        <p:cNvGrpSpPr/>
        <p:nvPr/>
      </p:nvGrpSpPr>
      <p:grpSpPr>
        <a:xfrm>
          <a:off x="0" y="0"/>
          <a:ext cx="0" cy="0"/>
          <a:chOff x="0" y="0"/>
          <a:chExt cx="0" cy="0"/>
        </a:xfrm>
      </p:grpSpPr>
      <p:sp>
        <p:nvSpPr>
          <p:cNvPr id="67" name="Rechthoek 66">
            <a:extLst>
              <a:ext uri="{FF2B5EF4-FFF2-40B4-BE49-F238E27FC236}">
                <a16:creationId xmlns:a16="http://schemas.microsoft.com/office/drawing/2014/main" id="{7B6A32EC-F6BA-2BF7-B235-57899036356B}"/>
              </a:ext>
            </a:extLst>
          </p:cNvPr>
          <p:cNvSpPr/>
          <p:nvPr userDrawn="1"/>
        </p:nvSpPr>
        <p:spPr>
          <a:xfrm>
            <a:off x="0" y="-2"/>
            <a:ext cx="12192000" cy="68580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4" name="Tijdelijke aanduiding voor tekst 32">
            <a:extLst>
              <a:ext uri="{FF2B5EF4-FFF2-40B4-BE49-F238E27FC236}">
                <a16:creationId xmlns:a16="http://schemas.microsoft.com/office/drawing/2014/main" id="{DD839364-3A36-6EF1-CC15-C97E92D8715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8" name="Titel 1">
            <a:extLst>
              <a:ext uri="{FF2B5EF4-FFF2-40B4-BE49-F238E27FC236}">
                <a16:creationId xmlns:a16="http://schemas.microsoft.com/office/drawing/2014/main" id="{C3821CBD-A51B-E05E-081C-B3483909CF0F}"/>
              </a:ext>
            </a:extLst>
          </p:cNvPr>
          <p:cNvSpPr>
            <a:spLocks noGrp="1"/>
          </p:cNvSpPr>
          <p:nvPr>
            <p:ph type="ctrTitle" hasCustomPrompt="1"/>
          </p:nvPr>
        </p:nvSpPr>
        <p:spPr>
          <a:xfrm>
            <a:off x="685800" y="3231676"/>
            <a:ext cx="5410200" cy="1513694"/>
          </a:xfrm>
        </p:spPr>
        <p:txBody>
          <a:bodyPr anchor="ctr"/>
          <a:lstStyle>
            <a:lvl1pPr algn="ctr">
              <a:lnSpc>
                <a:spcPct val="80000"/>
              </a:lnSpc>
              <a:defRPr sz="5600">
                <a:solidFill>
                  <a:schemeClr val="bg1"/>
                </a:solidFill>
              </a:defRPr>
            </a:lvl1pPr>
          </a:lstStyle>
          <a:p>
            <a:r>
              <a:rPr lang="nl-NL" noProof="0"/>
              <a:t>Titel van </a:t>
            </a:r>
            <a:br>
              <a:rPr lang="nl-NL" noProof="0"/>
            </a:br>
            <a:r>
              <a:rPr lang="nl-NL" noProof="0"/>
              <a:t>het hoofdstuk</a:t>
            </a:r>
          </a:p>
        </p:txBody>
      </p:sp>
      <p:sp>
        <p:nvSpPr>
          <p:cNvPr id="12" name="Tijdelijke aanduiding voor tekst 11">
            <a:extLst>
              <a:ext uri="{FF2B5EF4-FFF2-40B4-BE49-F238E27FC236}">
                <a16:creationId xmlns:a16="http://schemas.microsoft.com/office/drawing/2014/main" id="{3B4EB2FA-B20F-7D2D-EB7B-92CCECCB063B}"/>
              </a:ext>
            </a:extLst>
          </p:cNvPr>
          <p:cNvSpPr>
            <a:spLocks noGrp="1"/>
          </p:cNvSpPr>
          <p:nvPr>
            <p:ph type="body" sz="quarter" idx="34" hasCustomPrompt="1"/>
          </p:nvPr>
        </p:nvSpPr>
        <p:spPr>
          <a:xfrm flipH="1">
            <a:off x="1590900" y="167957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3" name="Tijdelijke aanduiding voor tekst 12">
            <a:extLst>
              <a:ext uri="{FF2B5EF4-FFF2-40B4-BE49-F238E27FC236}">
                <a16:creationId xmlns:a16="http://schemas.microsoft.com/office/drawing/2014/main" id="{F28A064E-2555-2D9B-5C15-CC0B7FE1D254}"/>
              </a:ext>
            </a:extLst>
          </p:cNvPr>
          <p:cNvSpPr>
            <a:spLocks noGrp="1"/>
          </p:cNvSpPr>
          <p:nvPr>
            <p:ph type="body" sz="quarter" idx="35" hasCustomPrompt="1"/>
          </p:nvPr>
        </p:nvSpPr>
        <p:spPr>
          <a:xfrm>
            <a:off x="1590900" y="511722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58" name="Tijdelijke aanduiding voor tekst 13">
            <a:extLst>
              <a:ext uri="{FF2B5EF4-FFF2-40B4-BE49-F238E27FC236}">
                <a16:creationId xmlns:a16="http://schemas.microsoft.com/office/drawing/2014/main" id="{4B303D4F-65E1-4A16-781A-BEFCFA46659D}"/>
              </a:ext>
            </a:extLst>
          </p:cNvPr>
          <p:cNvSpPr>
            <a:spLocks noGrp="1"/>
          </p:cNvSpPr>
          <p:nvPr>
            <p:ph type="body" sz="quarter" idx="18" hasCustomPrompt="1"/>
          </p:nvPr>
        </p:nvSpPr>
        <p:spPr>
          <a:xfrm>
            <a:off x="2639957" y="2453171"/>
            <a:ext cx="1501886" cy="579348"/>
          </a:xfrm>
          <a:prstGeom prst="rect">
            <a:avLst/>
          </a:prstGeom>
          <a: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a:fillRect l="70" r="70"/>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69" name="INSTRUCTIE">
            <a:extLst>
              <a:ext uri="{FF2B5EF4-FFF2-40B4-BE49-F238E27FC236}">
                <a16:creationId xmlns:a16="http://schemas.microsoft.com/office/drawing/2014/main" id="{8542288A-D0BA-EA1B-03E5-85A1E0083565}"/>
              </a:ext>
            </a:extLst>
          </p:cNvPr>
          <p:cNvGrpSpPr/>
          <p:nvPr userDrawn="1"/>
        </p:nvGrpSpPr>
        <p:grpSpPr>
          <a:xfrm>
            <a:off x="12274716" y="-1461517"/>
            <a:ext cx="3695970" cy="1277747"/>
            <a:chOff x="-3889316" y="-1461517"/>
            <a:chExt cx="3695970" cy="1277747"/>
          </a:xfrm>
        </p:grpSpPr>
        <p:sp>
          <p:nvSpPr>
            <p:cNvPr id="70" name="Rechthoek 69">
              <a:extLst>
                <a:ext uri="{FF2B5EF4-FFF2-40B4-BE49-F238E27FC236}">
                  <a16:creationId xmlns:a16="http://schemas.microsoft.com/office/drawing/2014/main" id="{E47E5954-A544-7D35-D2A3-7C3C5A6F4E58}"/>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71" name="Rechthoek 70">
              <a:extLst>
                <a:ext uri="{FF2B5EF4-FFF2-40B4-BE49-F238E27FC236}">
                  <a16:creationId xmlns:a16="http://schemas.microsoft.com/office/drawing/2014/main" id="{7EB026BB-375E-8D69-9B35-76AC435F8CF3}"/>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2" name="Gelijkbenige driehoek 71">
              <a:extLst>
                <a:ext uri="{FF2B5EF4-FFF2-40B4-BE49-F238E27FC236}">
                  <a16:creationId xmlns:a16="http://schemas.microsoft.com/office/drawing/2014/main" id="{8C9982F5-8142-AFD9-F300-C4710F371D6A}"/>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9FC2FB09-10BC-A84A-0FEF-3C7434ACCABF}"/>
              </a:ext>
            </a:extLst>
          </p:cNvPr>
          <p:cNvGrpSpPr/>
          <p:nvPr userDrawn="1"/>
        </p:nvGrpSpPr>
        <p:grpSpPr>
          <a:xfrm>
            <a:off x="12377595" y="0"/>
            <a:ext cx="3693386" cy="4183640"/>
            <a:chOff x="12377595" y="0"/>
            <a:chExt cx="3693386" cy="4183640"/>
          </a:xfrm>
        </p:grpSpPr>
        <p:sp>
          <p:nvSpPr>
            <p:cNvPr id="74" name="Rechthoek 73">
              <a:extLst>
                <a:ext uri="{FF2B5EF4-FFF2-40B4-BE49-F238E27FC236}">
                  <a16:creationId xmlns:a16="http://schemas.microsoft.com/office/drawing/2014/main" id="{BCE6C36E-23FE-DEA9-1CBF-CA33B9C333C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5" name="Rechthoek 74">
              <a:extLst>
                <a:ext uri="{FF2B5EF4-FFF2-40B4-BE49-F238E27FC236}">
                  <a16:creationId xmlns:a16="http://schemas.microsoft.com/office/drawing/2014/main" id="{4CD092F3-B5BC-EB30-329B-9BA20CF2329D}"/>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76" name="Ovaal 75">
              <a:extLst>
                <a:ext uri="{FF2B5EF4-FFF2-40B4-BE49-F238E27FC236}">
                  <a16:creationId xmlns:a16="http://schemas.microsoft.com/office/drawing/2014/main" id="{E70CC009-B8CC-9934-07EB-3B9D7850B0B6}"/>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7" name="Rechthoek 76">
              <a:extLst>
                <a:ext uri="{FF2B5EF4-FFF2-40B4-BE49-F238E27FC236}">
                  <a16:creationId xmlns:a16="http://schemas.microsoft.com/office/drawing/2014/main" id="{39BEF26C-B97A-5D00-8DDF-C003330882F2}"/>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8" name="Ovaal 77">
              <a:extLst>
                <a:ext uri="{FF2B5EF4-FFF2-40B4-BE49-F238E27FC236}">
                  <a16:creationId xmlns:a16="http://schemas.microsoft.com/office/drawing/2014/main" id="{B9CFBBF2-2EBB-6478-5F64-813648DB9A1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9" name="Rechthoek 78">
              <a:extLst>
                <a:ext uri="{FF2B5EF4-FFF2-40B4-BE49-F238E27FC236}">
                  <a16:creationId xmlns:a16="http://schemas.microsoft.com/office/drawing/2014/main" id="{1512B8E0-EEEA-7050-007C-C7B7432A2559}"/>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0" name="Groep 79">
              <a:extLst>
                <a:ext uri="{FF2B5EF4-FFF2-40B4-BE49-F238E27FC236}">
                  <a16:creationId xmlns:a16="http://schemas.microsoft.com/office/drawing/2014/main" id="{728EB918-046C-E67F-FD10-D909FB9A4997}"/>
                </a:ext>
              </a:extLst>
            </p:cNvPr>
            <p:cNvGrpSpPr/>
            <p:nvPr userDrawn="1"/>
          </p:nvGrpSpPr>
          <p:grpSpPr>
            <a:xfrm>
              <a:off x="12755738" y="2565392"/>
              <a:ext cx="622283" cy="612919"/>
              <a:chOff x="12617641" y="3403239"/>
              <a:chExt cx="752963" cy="741634"/>
            </a:xfrm>
          </p:grpSpPr>
          <p:grpSp>
            <p:nvGrpSpPr>
              <p:cNvPr id="99" name="Groep 98">
                <a:extLst>
                  <a:ext uri="{FF2B5EF4-FFF2-40B4-BE49-F238E27FC236}">
                    <a16:creationId xmlns:a16="http://schemas.microsoft.com/office/drawing/2014/main" id="{08528650-1AE3-B66D-46D0-4644A2D67F02}"/>
                  </a:ext>
                </a:extLst>
              </p:cNvPr>
              <p:cNvGrpSpPr/>
              <p:nvPr userDrawn="1"/>
            </p:nvGrpSpPr>
            <p:grpSpPr>
              <a:xfrm>
                <a:off x="12771550" y="3403239"/>
                <a:ext cx="467156" cy="448491"/>
                <a:chOff x="12782177" y="3403239"/>
                <a:chExt cx="467156" cy="448491"/>
              </a:xfrm>
            </p:grpSpPr>
            <p:grpSp>
              <p:nvGrpSpPr>
                <p:cNvPr id="102" name="Groep 101">
                  <a:extLst>
                    <a:ext uri="{FF2B5EF4-FFF2-40B4-BE49-F238E27FC236}">
                      <a16:creationId xmlns:a16="http://schemas.microsoft.com/office/drawing/2014/main" id="{82111C2A-7F3F-AC1F-C23B-E3CEA560AF1D}"/>
                    </a:ext>
                  </a:extLst>
                </p:cNvPr>
                <p:cNvGrpSpPr/>
                <p:nvPr userDrawn="1"/>
              </p:nvGrpSpPr>
              <p:grpSpPr>
                <a:xfrm>
                  <a:off x="12782177" y="3403239"/>
                  <a:ext cx="412972" cy="396132"/>
                  <a:chOff x="13554906" y="3320109"/>
                  <a:chExt cx="443912" cy="425811"/>
                </a:xfrm>
              </p:grpSpPr>
              <p:grpSp>
                <p:nvGrpSpPr>
                  <p:cNvPr id="109" name="Groep 108">
                    <a:extLst>
                      <a:ext uri="{FF2B5EF4-FFF2-40B4-BE49-F238E27FC236}">
                        <a16:creationId xmlns:a16="http://schemas.microsoft.com/office/drawing/2014/main" id="{65A44FFF-F7C4-6FCB-2104-CA2E5D5ABDBE}"/>
                      </a:ext>
                    </a:extLst>
                  </p:cNvPr>
                  <p:cNvGrpSpPr/>
                  <p:nvPr userDrawn="1"/>
                </p:nvGrpSpPr>
                <p:grpSpPr>
                  <a:xfrm>
                    <a:off x="13554906" y="3320109"/>
                    <a:ext cx="443912" cy="425811"/>
                    <a:chOff x="12909684" y="1276143"/>
                    <a:chExt cx="443912" cy="425811"/>
                  </a:xfrm>
                </p:grpSpPr>
                <p:sp>
                  <p:nvSpPr>
                    <p:cNvPr id="112" name="Rechthoek 111">
                      <a:extLst>
                        <a:ext uri="{FF2B5EF4-FFF2-40B4-BE49-F238E27FC236}">
                          <a16:creationId xmlns:a16="http://schemas.microsoft.com/office/drawing/2014/main" id="{6A4FC2F8-BF03-BACB-8643-F62A42A1DE93}"/>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07146740-0489-4F31-47E7-2D871580884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4" name="Ovaal 113">
                      <a:extLst>
                        <a:ext uri="{FF2B5EF4-FFF2-40B4-BE49-F238E27FC236}">
                          <a16:creationId xmlns:a16="http://schemas.microsoft.com/office/drawing/2014/main" id="{AC3D88AC-3EDA-F82A-712F-8D3DD97580F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10" name="Afbeelding 109">
                    <a:extLst>
                      <a:ext uri="{FF2B5EF4-FFF2-40B4-BE49-F238E27FC236}">
                        <a16:creationId xmlns:a16="http://schemas.microsoft.com/office/drawing/2014/main" id="{549ED07D-27C2-F088-D21D-B4EF2596196E}"/>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11" name="Afbeelding 110">
                    <a:extLst>
                      <a:ext uri="{FF2B5EF4-FFF2-40B4-BE49-F238E27FC236}">
                        <a16:creationId xmlns:a16="http://schemas.microsoft.com/office/drawing/2014/main" id="{8F9D08BF-0383-AB0D-0A0F-4034992E7B75}"/>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03" name="Groep 102">
                  <a:extLst>
                    <a:ext uri="{FF2B5EF4-FFF2-40B4-BE49-F238E27FC236}">
                      <a16:creationId xmlns:a16="http://schemas.microsoft.com/office/drawing/2014/main" id="{71F7DE8D-7037-E816-95A2-EB26F32C784F}"/>
                    </a:ext>
                  </a:extLst>
                </p:cNvPr>
                <p:cNvGrpSpPr/>
                <p:nvPr userDrawn="1"/>
              </p:nvGrpSpPr>
              <p:grpSpPr>
                <a:xfrm>
                  <a:off x="13103513" y="3705268"/>
                  <a:ext cx="145820" cy="146462"/>
                  <a:chOff x="13096169" y="3602278"/>
                  <a:chExt cx="145820" cy="146462"/>
                </a:xfrm>
              </p:grpSpPr>
              <p:sp>
                <p:nvSpPr>
                  <p:cNvPr id="107" name="Rechthoek 106">
                    <a:extLst>
                      <a:ext uri="{FF2B5EF4-FFF2-40B4-BE49-F238E27FC236}">
                        <a16:creationId xmlns:a16="http://schemas.microsoft.com/office/drawing/2014/main" id="{44A00ED1-C2E5-2152-EAF4-B44E84E63BB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78270F3E-A43E-1A5B-A1E8-0F9FE78E01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A183198D-F4E8-C076-29AC-85F03F69E474}"/>
                    </a:ext>
                  </a:extLst>
                </p:cNvPr>
                <p:cNvGrpSpPr/>
                <p:nvPr userDrawn="1"/>
              </p:nvGrpSpPr>
              <p:grpSpPr>
                <a:xfrm rot="10800000">
                  <a:off x="13061402" y="3665637"/>
                  <a:ext cx="145820" cy="146462"/>
                  <a:chOff x="13096169" y="3602278"/>
                  <a:chExt cx="145820" cy="146462"/>
                </a:xfrm>
              </p:grpSpPr>
              <p:sp>
                <p:nvSpPr>
                  <p:cNvPr id="105" name="Rechthoek 104">
                    <a:extLst>
                      <a:ext uri="{FF2B5EF4-FFF2-40B4-BE49-F238E27FC236}">
                        <a16:creationId xmlns:a16="http://schemas.microsoft.com/office/drawing/2014/main" id="{FE9FAAD1-13D0-51F8-40BB-AE9D09346EA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C4BF0912-41F3-AE83-8FBF-C11EA716E2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00" name="Rechthoek 99">
                <a:extLst>
                  <a:ext uri="{FF2B5EF4-FFF2-40B4-BE49-F238E27FC236}">
                    <a16:creationId xmlns:a16="http://schemas.microsoft.com/office/drawing/2014/main" id="{1AC515F2-36AC-FC29-FF87-AB17D9DF8E3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01" name="Gelijkbenige driehoek 100">
                <a:extLst>
                  <a:ext uri="{FF2B5EF4-FFF2-40B4-BE49-F238E27FC236}">
                    <a16:creationId xmlns:a16="http://schemas.microsoft.com/office/drawing/2014/main" id="{813E9166-1642-5B8D-2E7E-F1D840F97B6A}"/>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1" name="Groep 80">
              <a:extLst>
                <a:ext uri="{FF2B5EF4-FFF2-40B4-BE49-F238E27FC236}">
                  <a16:creationId xmlns:a16="http://schemas.microsoft.com/office/drawing/2014/main" id="{58AADAFE-19D4-E2DD-7803-87AAF8F1395D}"/>
                </a:ext>
              </a:extLst>
            </p:cNvPr>
            <p:cNvGrpSpPr/>
            <p:nvPr userDrawn="1"/>
          </p:nvGrpSpPr>
          <p:grpSpPr>
            <a:xfrm>
              <a:off x="12849211" y="712225"/>
              <a:ext cx="1558053" cy="563933"/>
              <a:chOff x="-3314821" y="2981448"/>
              <a:chExt cx="1558053" cy="563933"/>
            </a:xfrm>
          </p:grpSpPr>
          <p:sp>
            <p:nvSpPr>
              <p:cNvPr id="85" name="Rechthoek 84">
                <a:extLst>
                  <a:ext uri="{FF2B5EF4-FFF2-40B4-BE49-F238E27FC236}">
                    <a16:creationId xmlns:a16="http://schemas.microsoft.com/office/drawing/2014/main" id="{E1B041A5-CDFF-E03F-0D97-6B2279E515E4}"/>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889F9F28-AC67-C1AD-0E45-6AEED547F576}"/>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 name="Tekstvak 86">
                <a:extLst>
                  <a:ext uri="{FF2B5EF4-FFF2-40B4-BE49-F238E27FC236}">
                    <a16:creationId xmlns:a16="http://schemas.microsoft.com/office/drawing/2014/main" id="{D60AF94D-835E-1833-2D1C-3E3C2D4B5B13}"/>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88" name="Tekstvak 87">
                <a:extLst>
                  <a:ext uri="{FF2B5EF4-FFF2-40B4-BE49-F238E27FC236}">
                    <a16:creationId xmlns:a16="http://schemas.microsoft.com/office/drawing/2014/main" id="{65B63EEE-9C4E-2604-2F9A-FC7EEF1EE8C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89" name="Vrije vorm: vorm 88">
                <a:extLst>
                  <a:ext uri="{FF2B5EF4-FFF2-40B4-BE49-F238E27FC236}">
                    <a16:creationId xmlns:a16="http://schemas.microsoft.com/office/drawing/2014/main" id="{1E0839A1-EBCF-984C-DA94-08764FA092B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0" name="Gelijkbenige driehoek 89">
                <a:extLst>
                  <a:ext uri="{FF2B5EF4-FFF2-40B4-BE49-F238E27FC236}">
                    <a16:creationId xmlns:a16="http://schemas.microsoft.com/office/drawing/2014/main" id="{FE710CF4-6DE9-09DC-18C4-99135D3E740E}"/>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2730D9F-3FA6-FC18-66A6-4BD93D1E9FF4}"/>
                  </a:ext>
                </a:extLst>
              </p:cNvPr>
              <p:cNvGrpSpPr/>
              <p:nvPr userDrawn="1"/>
            </p:nvGrpSpPr>
            <p:grpSpPr>
              <a:xfrm>
                <a:off x="-3257052" y="3032066"/>
                <a:ext cx="182309" cy="163794"/>
                <a:chOff x="12832541" y="3162395"/>
                <a:chExt cx="219532" cy="197236"/>
              </a:xfrm>
            </p:grpSpPr>
            <p:sp>
              <p:nvSpPr>
                <p:cNvPr id="96" name="Rechthoek 95">
                  <a:extLst>
                    <a:ext uri="{FF2B5EF4-FFF2-40B4-BE49-F238E27FC236}">
                      <a16:creationId xmlns:a16="http://schemas.microsoft.com/office/drawing/2014/main" id="{8ADC2113-31B6-8373-B352-011FDC19275B}"/>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4CB6703C-F37E-EA13-1458-EF8DC8DC3146}"/>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7C49497E-FBA9-61C4-DE53-E32D91181A8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3A73A837-4E1E-79C3-5E90-5B6A8F94DF67}"/>
                  </a:ext>
                </a:extLst>
              </p:cNvPr>
              <p:cNvGrpSpPr/>
              <p:nvPr userDrawn="1"/>
            </p:nvGrpSpPr>
            <p:grpSpPr>
              <a:xfrm>
                <a:off x="-3257053" y="3276580"/>
                <a:ext cx="182309" cy="163794"/>
                <a:chOff x="12832541" y="3162395"/>
                <a:chExt cx="219532" cy="197236"/>
              </a:xfrm>
            </p:grpSpPr>
            <p:sp>
              <p:nvSpPr>
                <p:cNvPr id="93" name="Rechthoek 92">
                  <a:extLst>
                    <a:ext uri="{FF2B5EF4-FFF2-40B4-BE49-F238E27FC236}">
                      <a16:creationId xmlns:a16="http://schemas.microsoft.com/office/drawing/2014/main" id="{96E81494-03B7-5727-6198-4BEF71789D1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B828868-ED84-97B3-BFB6-78FD1CC8989C}"/>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23AD245-A3C9-1B38-90CB-458531467EA9}"/>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82" name="ICOON_info">
              <a:extLst>
                <a:ext uri="{FF2B5EF4-FFF2-40B4-BE49-F238E27FC236}">
                  <a16:creationId xmlns:a16="http://schemas.microsoft.com/office/drawing/2014/main" id="{1FD1C8E7-F1E5-979C-1865-495B58389DF4}"/>
                </a:ext>
              </a:extLst>
            </p:cNvPr>
            <p:cNvGrpSpPr/>
            <p:nvPr userDrawn="1"/>
          </p:nvGrpSpPr>
          <p:grpSpPr>
            <a:xfrm>
              <a:off x="15787296" y="3229414"/>
              <a:ext cx="283685" cy="283685"/>
              <a:chOff x="-510741" y="5913713"/>
              <a:chExt cx="267555" cy="267555"/>
            </a:xfrm>
          </p:grpSpPr>
          <p:sp>
            <p:nvSpPr>
              <p:cNvPr id="83" name="Ovaal 82">
                <a:extLst>
                  <a:ext uri="{FF2B5EF4-FFF2-40B4-BE49-F238E27FC236}">
                    <a16:creationId xmlns:a16="http://schemas.microsoft.com/office/drawing/2014/main" id="{9E59C293-3273-7C72-A842-9BC542D1A40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D72218A9-494E-404B-A5D7-7C89F40005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71397147-F36B-B009-59B9-040C0C230A6D}"/>
              </a:ext>
            </a:extLst>
          </p:cNvPr>
          <p:cNvSpPr>
            <a:spLocks noGrp="1"/>
          </p:cNvSpPr>
          <p:nvPr>
            <p:ph type="dt" sz="half" idx="36"/>
          </p:nvPr>
        </p:nvSpPr>
        <p:spPr/>
        <p:txBody>
          <a:bodyPr/>
          <a:lstStyle/>
          <a:p>
            <a:fld id="{62E407D0-12F7-45CA-BD25-F7AE90BB37BA}"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80843CCA-4A76-6CB3-5AA8-50D7CB79914F}"/>
              </a:ext>
            </a:extLst>
          </p:cNvPr>
          <p:cNvSpPr>
            <a:spLocks noGrp="1"/>
          </p:cNvSpPr>
          <p:nvPr>
            <p:ph type="ftr" sz="quarter" idx="37"/>
          </p:nvPr>
        </p:nvSpPr>
        <p:spPr>
          <a:xfrm>
            <a:off x="1045369" y="6922631"/>
            <a:ext cx="5050631" cy="180000"/>
          </a:xfrm>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C18F6008-D2E4-52AD-DD15-DC2495C73368}"/>
              </a:ext>
            </a:extLst>
          </p:cNvPr>
          <p:cNvSpPr>
            <a:spLocks noGrp="1"/>
          </p:cNvSpPr>
          <p:nvPr>
            <p:ph type="sldNum" sz="quarter" idx="38"/>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734357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900"/>
                                  </p:stCondLst>
                                  <p:iterate type="lt">
                                    <p:tmPct val="5000"/>
                                  </p:iterate>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par>
                                <p:cTn id="8" presetID="2" presetClass="entr" presetSubtype="1" decel="100000" fill="hold" grpId="0" nodeType="withEffect">
                                  <p:stCondLst>
                                    <p:cond delay="500"/>
                                  </p:stCondLst>
                                  <p:childTnLst>
                                    <p:set>
                                      <p:cBhvr>
                                        <p:cTn id="9" dur="1" fill="hold">
                                          <p:stCondLst>
                                            <p:cond delay="0"/>
                                          </p:stCondLst>
                                        </p:cTn>
                                        <p:tgtEl>
                                          <p:spTgt spid="12"/>
                                        </p:tgtEl>
                                        <p:attrNameLst>
                                          <p:attrName>style.visibility</p:attrName>
                                        </p:attrNameLst>
                                      </p:cBhvr>
                                      <p:to>
                                        <p:strVal val="visible"/>
                                      </p:to>
                                    </p:set>
                                    <p:anim calcmode="lin" valueType="num">
                                      <p:cBhvr additive="base">
                                        <p:cTn id="10" dur="1000" fill="hold"/>
                                        <p:tgtEl>
                                          <p:spTgt spid="12"/>
                                        </p:tgtEl>
                                        <p:attrNameLst>
                                          <p:attrName>ppt_x</p:attrName>
                                        </p:attrNameLst>
                                      </p:cBhvr>
                                      <p:tavLst>
                                        <p:tav tm="0">
                                          <p:val>
                                            <p:strVal val="#ppt_x"/>
                                          </p:val>
                                        </p:tav>
                                        <p:tav tm="100000">
                                          <p:val>
                                            <p:strVal val="#ppt_x"/>
                                          </p:val>
                                        </p:tav>
                                      </p:tavLst>
                                    </p:anim>
                                    <p:anim calcmode="lin" valueType="num">
                                      <p:cBhvr additive="base">
                                        <p:cTn id="11" dur="1000" fill="hold"/>
                                        <p:tgtEl>
                                          <p:spTgt spid="12"/>
                                        </p:tgtEl>
                                        <p:attrNameLst>
                                          <p:attrName>ppt_y</p:attrName>
                                        </p:attrNameLst>
                                      </p:cBhvr>
                                      <p:tavLst>
                                        <p:tav tm="0">
                                          <p:val>
                                            <p:strVal val="0-#ppt_h/2"/>
                                          </p:val>
                                        </p:tav>
                                        <p:tav tm="100000">
                                          <p:val>
                                            <p:strVal val="#ppt_y"/>
                                          </p:val>
                                        </p:tav>
                                      </p:tavLst>
                                    </p:anim>
                                  </p:childTnLst>
                                </p:cTn>
                              </p:par>
                              <p:par>
                                <p:cTn id="12" presetID="2" presetClass="entr" presetSubtype="4" decel="100000" fill="hold" grpId="0" nodeType="withEffect">
                                  <p:stCondLst>
                                    <p:cond delay="50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1000" fill="hold"/>
                                        <p:tgtEl>
                                          <p:spTgt spid="13"/>
                                        </p:tgtEl>
                                        <p:attrNameLst>
                                          <p:attrName>ppt_x</p:attrName>
                                        </p:attrNameLst>
                                      </p:cBhvr>
                                      <p:tavLst>
                                        <p:tav tm="0">
                                          <p:val>
                                            <p:strVal val="#ppt_x"/>
                                          </p:val>
                                        </p:tav>
                                        <p:tav tm="100000">
                                          <p:val>
                                            <p:strVal val="#ppt_x"/>
                                          </p:val>
                                        </p:tav>
                                      </p:tavLst>
                                    </p:anim>
                                    <p:anim calcmode="lin" valueType="num">
                                      <p:cBhvr additive="base">
                                        <p:cTn id="15" dur="1000" fill="hold"/>
                                        <p:tgtEl>
                                          <p:spTgt spid="13"/>
                                        </p:tgtEl>
                                        <p:attrNameLst>
                                          <p:attrName>ppt_y</p:attrName>
                                        </p:attrNameLst>
                                      </p:cBhvr>
                                      <p:tavLst>
                                        <p:tav tm="0">
                                          <p:val>
                                            <p:strVal val="1+#ppt_h/2"/>
                                          </p:val>
                                        </p:tav>
                                        <p:tav tm="100000">
                                          <p:val>
                                            <p:strVal val="#ppt_y"/>
                                          </p:val>
                                        </p:tav>
                                      </p:tavLst>
                                    </p:anim>
                                  </p:childTnLst>
                                </p:cTn>
                              </p:par>
                              <p:par>
                                <p:cTn id="16" presetID="10" presetClass="entr" presetSubtype="0" fill="hold" grpId="0" nodeType="withEffect">
                                  <p:stCondLst>
                                    <p:cond delay="750"/>
                                  </p:stCondLst>
                                  <p:childTnLst>
                                    <p:set>
                                      <p:cBhvr>
                                        <p:cTn id="17" dur="1" fill="hold">
                                          <p:stCondLst>
                                            <p:cond delay="0"/>
                                          </p:stCondLst>
                                        </p:cTn>
                                        <p:tgtEl>
                                          <p:spTgt spid="58"/>
                                        </p:tgtEl>
                                        <p:attrNameLst>
                                          <p:attrName>style.visibility</p:attrName>
                                        </p:attrNameLst>
                                      </p:cBhvr>
                                      <p:to>
                                        <p:strVal val="visible"/>
                                      </p:to>
                                    </p:set>
                                    <p:animEffect transition="in" filter="fade">
                                      <p:cBhvr>
                                        <p:cTn id="18" dur="500"/>
                                        <p:tgtEl>
                                          <p:spTgt spid="58"/>
                                        </p:tgtEl>
                                      </p:cBhvr>
                                    </p:animEffect>
                                  </p:childTnLst>
                                </p:cTn>
                              </p:par>
                              <p:par>
                                <p:cTn id="19" presetID="42" presetClass="path" presetSubtype="0" decel="100000" fill="hold" grpId="1" nodeType="withEffect">
                                  <p:stCondLst>
                                    <p:cond delay="750"/>
                                  </p:stCondLst>
                                  <p:childTnLst>
                                    <p:animMotion origin="layout" path="M -3.75E-6 -0.03472 L -3.75E-6 1.85185E-6 " pathEditMode="relative" rAng="0" ptsTypes="AA">
                                      <p:cBhvr>
                                        <p:cTn id="20" dur="750" fill="hold"/>
                                        <p:tgtEl>
                                          <p:spTgt spid="58"/>
                                        </p:tgtEl>
                                        <p:attrNameLst>
                                          <p:attrName>ppt_x</p:attrName>
                                          <p:attrName>ppt_y</p:attrName>
                                        </p:attrNameLst>
                                      </p:cBhvr>
                                      <p:rCtr x="0" y="1736"/>
                                    </p:animMotion>
                                  </p:childTnLst>
                                </p:cTn>
                              </p:par>
                              <p:par>
                                <p:cTn id="21" presetID="10"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500"/>
                                        <p:tgtEl>
                                          <p:spTgt spid="9"/>
                                        </p:tgtEl>
                                      </p:cBhvr>
                                    </p:animEffect>
                                  </p:childTnLst>
                                </p:cTn>
                              </p:par>
                              <p:par>
                                <p:cTn id="24" presetID="6" presetClass="emph" presetSubtype="0" decel="100000" fill="hold" grpId="1" nodeType="withEffect">
                                  <p:stCondLst>
                                    <p:cond delay="0"/>
                                  </p:stCondLst>
                                  <p:childTnLst>
                                    <p:animScale>
                                      <p:cBhvr>
                                        <p:cTn id="25" dur="5000" fill="hold"/>
                                        <p:tgtEl>
                                          <p:spTgt spid="9"/>
                                        </p:tgtEl>
                                      </p:cBhvr>
                                      <p:by x="105000" y="105000"/>
                                    </p:animScale>
                                  </p:childTnLst>
                                </p:cTn>
                              </p:par>
                              <p:par>
                                <p:cTn id="26" presetID="10" presetClass="entr" presetSubtype="0" fill="hold" grpId="0" nodeType="withEffect">
                                  <p:stCondLst>
                                    <p:cond delay="0"/>
                                  </p:stCondLst>
                                  <p:childTnLst>
                                    <p:set>
                                      <p:cBhvr>
                                        <p:cTn id="27" dur="1" fill="hold">
                                          <p:stCondLst>
                                            <p:cond delay="0"/>
                                          </p:stCondLst>
                                        </p:cTn>
                                        <p:tgtEl>
                                          <p:spTgt spid="4">
                                            <p:bg/>
                                          </p:spTgt>
                                        </p:tgtEl>
                                        <p:attrNameLst>
                                          <p:attrName>style.visibility</p:attrName>
                                        </p:attrNameLst>
                                      </p:cBhvr>
                                      <p:to>
                                        <p:strVal val="visible"/>
                                      </p:to>
                                    </p:set>
                                    <p:animEffect transition="in" filter="fade">
                                      <p:cBhvr>
                                        <p:cTn id="28" dur="1000"/>
                                        <p:tgtEl>
                                          <p:spTgt spid="4">
                                            <p:bg/>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xEl>
                                              <p:pRg st="0" end="0"/>
                                            </p:txEl>
                                          </p:spTgt>
                                        </p:tgtEl>
                                        <p:attrNameLst>
                                          <p:attrName>style.visibility</p:attrName>
                                        </p:attrNameLst>
                                      </p:cBhvr>
                                      <p:to>
                                        <p:strVal val="visible"/>
                                      </p:to>
                                    </p:set>
                                    <p:animEffect transition="in" filter="fade">
                                      <p:cBhvr>
                                        <p:cTn id="31"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4" grpId="0" build="p" animBg="1">
        <p:tmplLst>
          <p:tmpl>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Lst>
      </p:bldP>
      <p:bldP spid="8" grpId="0"/>
      <p:bldP spid="12" grpId="0" animBg="1">
        <p:tmplLst>
          <p:tmpl>
            <p:tnLst>
              <p:par>
                <p:cTn presetID="2" presetClass="entr" presetSubtype="1"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5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58" grpId="0" animBg="1">
        <p:tmplLst>
          <p:tmpl>
            <p:tnLst>
              <p:par>
                <p:cTn presetID="10" presetClass="entr" presetSubtype="0" fill="hold" nodeType="withEffect">
                  <p:stCondLst>
                    <p:cond delay="75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8" grpId="1" animBg="1">
        <p:tmplLst>
          <p:tmpl>
            <p:tnLst>
              <p:par>
                <p:cTn presetID="42" presetClass="path" presetSubtype="0" decel="100000" fill="hold" nodeType="withEffect">
                  <p:stCondLst>
                    <p:cond delay="750"/>
                  </p:stCondLst>
                  <p:childTnLst>
                    <p:animMotion origin="layout" path="M -3.75E-6 -0.03472 L -3.75E-6 1.85185E-6 " pathEditMode="relative" rAng="0" ptsTypes="AA">
                      <p:cBhvr>
                        <p:cTn dur="750" fill="hold"/>
                        <p:tgtEl>
                          <p:spTgt spid="58"/>
                        </p:tgtEl>
                        <p:attrNameLst>
                          <p:attrName>ppt_x</p:attrName>
                          <p:attrName>ppt_y</p:attrName>
                        </p:attrNameLst>
                      </p:cBhvr>
                      <p:rCtr x="0" y="1736"/>
                    </p:animMotion>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eldia (light)">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9151938"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176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(light)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5801" y="584199"/>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5801" y="6286501"/>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1371600" y="1034"/>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1371599" y="2502574"/>
            <a:ext cx="4724401" cy="1965856"/>
          </a:xfrm>
        </p:spPr>
        <p:txBody>
          <a:bodyPr anchor="b"/>
          <a:lstStyle>
            <a:lvl1pPr algn="l">
              <a:lnSpc>
                <a:spcPct val="85000"/>
              </a:lnSpc>
              <a:defRPr sz="4800" baseline="0">
                <a:solidFill>
                  <a:schemeClr val="accent2"/>
                </a:solidFill>
              </a:defRPr>
            </a:lvl1pPr>
          </a:lstStyle>
          <a:p>
            <a:r>
              <a:rPr lang="nl-NL" noProof="0"/>
              <a:t>Plaats titel van de presentatie</a:t>
            </a:r>
            <a:br>
              <a:rPr lang="nl-NL" noProof="0"/>
            </a:br>
            <a:r>
              <a:rPr lang="nl-NL" noProof="0"/>
              <a:t>(Max. 3 regels)</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1371600" y="4603812"/>
            <a:ext cx="4724400" cy="238051"/>
          </a:xfrm>
        </p:spPr>
        <p:txBody>
          <a:bodyPr anchor="t"/>
          <a:lstStyle>
            <a:lvl1pPr marL="0" indent="0" algn="l">
              <a:buNone/>
              <a:defRPr sz="16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40" name="Tijdelijke aanduiding voor afbeelding 8">
            <a:extLst>
              <a:ext uri="{FF2B5EF4-FFF2-40B4-BE49-F238E27FC236}">
                <a16:creationId xmlns:a16="http://schemas.microsoft.com/office/drawing/2014/main" id="{34AA1AD0-6960-3338-A762-2004EDD3A46B}"/>
              </a:ext>
            </a:extLst>
          </p:cNvPr>
          <p:cNvSpPr>
            <a:spLocks noGrp="1"/>
          </p:cNvSpPr>
          <p:nvPr>
            <p:ph type="pic" sz="quarter" idx="33" hasCustomPrompt="1"/>
          </p:nvPr>
        </p:nvSpPr>
        <p:spPr>
          <a:xfrm>
            <a:off x="1371600" y="1296989"/>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lumMod val="50000"/>
                  </a:schemeClr>
                </a:solidFill>
              </a:defRPr>
            </a:lvl1pPr>
          </a:lstStyle>
          <a:p>
            <a:r>
              <a:rPr lang="nl-NL"/>
              <a:t>Voeg hier het logo </a:t>
            </a:r>
            <a:br>
              <a:rPr lang="nl-NL"/>
            </a:br>
            <a:r>
              <a:rPr lang="nl-NL"/>
              <a:t>van de school in</a:t>
            </a:r>
          </a:p>
        </p:txBody>
      </p:sp>
      <p:grpSp>
        <p:nvGrpSpPr>
          <p:cNvPr id="19" name="INSTRUCTIE">
            <a:extLst>
              <a:ext uri="{FF2B5EF4-FFF2-40B4-BE49-F238E27FC236}">
                <a16:creationId xmlns:a16="http://schemas.microsoft.com/office/drawing/2014/main" id="{58E9728D-1E0A-7357-62A2-C86C8E9ACD7F}"/>
              </a:ext>
            </a:extLst>
          </p:cNvPr>
          <p:cNvGrpSpPr/>
          <p:nvPr userDrawn="1"/>
        </p:nvGrpSpPr>
        <p:grpSpPr>
          <a:xfrm>
            <a:off x="12274716" y="-1461517"/>
            <a:ext cx="3695970" cy="1277747"/>
            <a:chOff x="-3889316" y="-1461517"/>
            <a:chExt cx="3695970" cy="1277747"/>
          </a:xfrm>
        </p:grpSpPr>
        <p:sp>
          <p:nvSpPr>
            <p:cNvPr id="20" name="Rechthoek 19">
              <a:extLst>
                <a:ext uri="{FF2B5EF4-FFF2-40B4-BE49-F238E27FC236}">
                  <a16:creationId xmlns:a16="http://schemas.microsoft.com/office/drawing/2014/main" id="{EAFD672A-6DE7-590A-7297-C2DD20FBFB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21" name="Rechthoek 20">
              <a:extLst>
                <a:ext uri="{FF2B5EF4-FFF2-40B4-BE49-F238E27FC236}">
                  <a16:creationId xmlns:a16="http://schemas.microsoft.com/office/drawing/2014/main" id="{DF761E4A-2C8C-2EF8-01D3-F519EE21A60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Gelijkbenige driehoek 21">
              <a:extLst>
                <a:ext uri="{FF2B5EF4-FFF2-40B4-BE49-F238E27FC236}">
                  <a16:creationId xmlns:a16="http://schemas.microsoft.com/office/drawing/2014/main" id="{2672EFD6-6863-2266-AC64-8DBDF4F4CC87}"/>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23" name="Groep 22">
            <a:extLst>
              <a:ext uri="{FF2B5EF4-FFF2-40B4-BE49-F238E27FC236}">
                <a16:creationId xmlns:a16="http://schemas.microsoft.com/office/drawing/2014/main" id="{1A5F178C-C4CB-7207-E8A4-80EA2F779141}"/>
              </a:ext>
            </a:extLst>
          </p:cNvPr>
          <p:cNvGrpSpPr/>
          <p:nvPr userDrawn="1"/>
        </p:nvGrpSpPr>
        <p:grpSpPr>
          <a:xfrm>
            <a:off x="12377595" y="0"/>
            <a:ext cx="3693386" cy="4183640"/>
            <a:chOff x="12377595" y="0"/>
            <a:chExt cx="3693386" cy="4183640"/>
          </a:xfrm>
        </p:grpSpPr>
        <p:sp>
          <p:nvSpPr>
            <p:cNvPr id="24" name="Rechthoek 23">
              <a:extLst>
                <a:ext uri="{FF2B5EF4-FFF2-40B4-BE49-F238E27FC236}">
                  <a16:creationId xmlns:a16="http://schemas.microsoft.com/office/drawing/2014/main" id="{7236A41A-9F77-045B-F0ED-9F87B82C1E04}"/>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31" name="Rechthoek 30">
              <a:extLst>
                <a:ext uri="{FF2B5EF4-FFF2-40B4-BE49-F238E27FC236}">
                  <a16:creationId xmlns:a16="http://schemas.microsoft.com/office/drawing/2014/main" id="{261684CB-3041-997D-E80C-D053FC83885C}"/>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32" name="Ovaal 31">
              <a:extLst>
                <a:ext uri="{FF2B5EF4-FFF2-40B4-BE49-F238E27FC236}">
                  <a16:creationId xmlns:a16="http://schemas.microsoft.com/office/drawing/2014/main" id="{C0C87EE0-E1F6-5DDA-C768-CCC9BE681DC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4" name="Rechthoek 33">
              <a:extLst>
                <a:ext uri="{FF2B5EF4-FFF2-40B4-BE49-F238E27FC236}">
                  <a16:creationId xmlns:a16="http://schemas.microsoft.com/office/drawing/2014/main" id="{B6CB1CA4-DBAA-95D4-75B9-E996716ED2C1}"/>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36" name="Ovaal 35">
              <a:extLst>
                <a:ext uri="{FF2B5EF4-FFF2-40B4-BE49-F238E27FC236}">
                  <a16:creationId xmlns:a16="http://schemas.microsoft.com/office/drawing/2014/main" id="{AC4895AD-1C4B-C0E3-D22A-41736566B33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8" name="Rechthoek 37">
              <a:extLst>
                <a:ext uri="{FF2B5EF4-FFF2-40B4-BE49-F238E27FC236}">
                  <a16:creationId xmlns:a16="http://schemas.microsoft.com/office/drawing/2014/main" id="{92CDBA63-2AA7-399B-E969-99AE39E01B6F}"/>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41" name="Groep 40">
              <a:extLst>
                <a:ext uri="{FF2B5EF4-FFF2-40B4-BE49-F238E27FC236}">
                  <a16:creationId xmlns:a16="http://schemas.microsoft.com/office/drawing/2014/main" id="{A5B36E5B-A44F-7AED-BD54-9089724CCE1A}"/>
                </a:ext>
              </a:extLst>
            </p:cNvPr>
            <p:cNvGrpSpPr/>
            <p:nvPr userDrawn="1"/>
          </p:nvGrpSpPr>
          <p:grpSpPr>
            <a:xfrm>
              <a:off x="12755738" y="2565392"/>
              <a:ext cx="622283" cy="612919"/>
              <a:chOff x="12617641" y="3403239"/>
              <a:chExt cx="752963" cy="741634"/>
            </a:xfrm>
          </p:grpSpPr>
          <p:grpSp>
            <p:nvGrpSpPr>
              <p:cNvPr id="60" name="Groep 59">
                <a:extLst>
                  <a:ext uri="{FF2B5EF4-FFF2-40B4-BE49-F238E27FC236}">
                    <a16:creationId xmlns:a16="http://schemas.microsoft.com/office/drawing/2014/main" id="{34C4856B-EAF8-F69F-E486-CC140E5B220E}"/>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3FC06151-8ACE-F4C2-65AE-1EE22D62C824}"/>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60280589-D3B9-841E-5A9C-A451E307C96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600B8C4-90A0-8E18-18EB-CCF77826735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081050A-B7D3-5916-F39C-DBE9D821F3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BC743F57-2EE3-1B44-8382-CC88873C406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F21FB626-985C-FDA1-C392-C32BCE821626}"/>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F5B7DFC4-ED7E-1A53-A211-B73789CFB08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B7FB6527-828B-3967-0E5D-F551E3AA6063}"/>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5E1C311D-3101-6737-1B43-2C8C2941A6C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C8FCB2D6-FFBE-9BB2-0140-514A39770B6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50D3A019-4FA2-6ABD-AB88-DF75C9B5810F}"/>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9AD184BF-291D-0F97-4540-9A994E1E23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CD9BF4C4-BB5C-9538-C012-39803A21556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87C07688-ABA3-31F6-E432-8A8F19F8C6B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B4FBD112-B03E-5EA6-D61E-4195CBF476E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3AFC1F4B-DE79-E899-C6AE-7E7DD0C4F7FD}"/>
                </a:ext>
              </a:extLst>
            </p:cNvPr>
            <p:cNvGrpSpPr/>
            <p:nvPr userDrawn="1"/>
          </p:nvGrpSpPr>
          <p:grpSpPr>
            <a:xfrm>
              <a:off x="12849211" y="712225"/>
              <a:ext cx="1558053" cy="563933"/>
              <a:chOff x="-3314821" y="2981448"/>
              <a:chExt cx="1558053" cy="563933"/>
            </a:xfrm>
          </p:grpSpPr>
          <p:sp>
            <p:nvSpPr>
              <p:cNvPr id="46" name="Rechthoek 45">
                <a:extLst>
                  <a:ext uri="{FF2B5EF4-FFF2-40B4-BE49-F238E27FC236}">
                    <a16:creationId xmlns:a16="http://schemas.microsoft.com/office/drawing/2014/main" id="{2DE26077-BBBF-FEAE-D8B8-84A9B9EDF347}"/>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DF402A6A-334D-67D9-69E5-2411382DFED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804C40CF-7AF4-942B-486E-CD4D14D0AE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49" name="Tekstvak 48">
                <a:extLst>
                  <a:ext uri="{FF2B5EF4-FFF2-40B4-BE49-F238E27FC236}">
                    <a16:creationId xmlns:a16="http://schemas.microsoft.com/office/drawing/2014/main" id="{DE97EF40-0E7E-A26D-E425-FC8F74675BBF}"/>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50" name="Vrije vorm: vorm 49">
                <a:extLst>
                  <a:ext uri="{FF2B5EF4-FFF2-40B4-BE49-F238E27FC236}">
                    <a16:creationId xmlns:a16="http://schemas.microsoft.com/office/drawing/2014/main" id="{D32B7BA0-BDD6-9FD9-5F63-D68F3BD86CEE}"/>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51" name="Gelijkbenige driehoek 50">
                <a:extLst>
                  <a:ext uri="{FF2B5EF4-FFF2-40B4-BE49-F238E27FC236}">
                    <a16:creationId xmlns:a16="http://schemas.microsoft.com/office/drawing/2014/main" id="{283F3165-A13E-3DCC-9188-FE8428D69CF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56E368CB-FAFA-CE49-7FFB-E824E11D0846}"/>
                  </a:ext>
                </a:extLst>
              </p:cNvPr>
              <p:cNvGrpSpPr/>
              <p:nvPr userDrawn="1"/>
            </p:nvGrpSpPr>
            <p:grpSpPr>
              <a:xfrm>
                <a:off x="-3257052" y="3032066"/>
                <a:ext cx="182309" cy="163794"/>
                <a:chOff x="12832541" y="3162395"/>
                <a:chExt cx="219532" cy="197236"/>
              </a:xfrm>
            </p:grpSpPr>
            <p:sp>
              <p:nvSpPr>
                <p:cNvPr id="57" name="Rechthoek 56">
                  <a:extLst>
                    <a:ext uri="{FF2B5EF4-FFF2-40B4-BE49-F238E27FC236}">
                      <a16:creationId xmlns:a16="http://schemas.microsoft.com/office/drawing/2014/main" id="{B00BA3B2-136C-7B8A-793B-ABE224E6F23F}"/>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CA177FE6-EA8C-6AFB-D42E-855996B833F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F321EE4C-9320-0F84-D588-16A5D6EF8B1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D8D0FFC8-54D2-54CD-245A-DC227BFF0A9F}"/>
                  </a:ext>
                </a:extLst>
              </p:cNvPr>
              <p:cNvGrpSpPr/>
              <p:nvPr userDrawn="1"/>
            </p:nvGrpSpPr>
            <p:grpSpPr>
              <a:xfrm>
                <a:off x="-3257053" y="3276580"/>
                <a:ext cx="182309" cy="163794"/>
                <a:chOff x="12832541" y="3162395"/>
                <a:chExt cx="219532" cy="197236"/>
              </a:xfrm>
            </p:grpSpPr>
            <p:sp>
              <p:nvSpPr>
                <p:cNvPr id="54" name="Rechthoek 53">
                  <a:extLst>
                    <a:ext uri="{FF2B5EF4-FFF2-40B4-BE49-F238E27FC236}">
                      <a16:creationId xmlns:a16="http://schemas.microsoft.com/office/drawing/2014/main" id="{3AC39F8B-FA32-10A7-0151-8FA34048EFC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6050114D-7DAB-7B05-BC93-EF49D26827A0}"/>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9289BB12-8D4E-0CFD-DE00-6B14CF4F01E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43" name="ICOON_info">
              <a:extLst>
                <a:ext uri="{FF2B5EF4-FFF2-40B4-BE49-F238E27FC236}">
                  <a16:creationId xmlns:a16="http://schemas.microsoft.com/office/drawing/2014/main" id="{897D34F0-3015-B761-5121-82B68B2CFF1A}"/>
                </a:ext>
              </a:extLst>
            </p:cNvPr>
            <p:cNvGrpSpPr/>
            <p:nvPr userDrawn="1"/>
          </p:nvGrpSpPr>
          <p:grpSpPr>
            <a:xfrm>
              <a:off x="15787296" y="3229414"/>
              <a:ext cx="283685" cy="283685"/>
              <a:chOff x="-510741" y="5913713"/>
              <a:chExt cx="267555" cy="267555"/>
            </a:xfrm>
          </p:grpSpPr>
          <p:sp>
            <p:nvSpPr>
              <p:cNvPr id="44" name="Ovaal 43">
                <a:extLst>
                  <a:ext uri="{FF2B5EF4-FFF2-40B4-BE49-F238E27FC236}">
                    <a16:creationId xmlns:a16="http://schemas.microsoft.com/office/drawing/2014/main" id="{9C54EDFC-763C-2549-813C-34020B7253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2BF1835A-56D0-3C75-8281-74151EA5A6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76" name="INSTRUCTIE">
            <a:extLst>
              <a:ext uri="{FF2B5EF4-FFF2-40B4-BE49-F238E27FC236}">
                <a16:creationId xmlns:a16="http://schemas.microsoft.com/office/drawing/2014/main" id="{997E356D-3319-1AF3-7FD5-138F947B3808}"/>
              </a:ext>
            </a:extLst>
          </p:cNvPr>
          <p:cNvGrpSpPr/>
          <p:nvPr userDrawn="1"/>
        </p:nvGrpSpPr>
        <p:grpSpPr>
          <a:xfrm>
            <a:off x="-3786437" y="0"/>
            <a:ext cx="3693386" cy="6769481"/>
            <a:chOff x="-3786437" y="0"/>
            <a:chExt cx="3693386" cy="6769481"/>
          </a:xfrm>
        </p:grpSpPr>
        <p:sp>
          <p:nvSpPr>
            <p:cNvPr id="77" name="Rechthoek 76">
              <a:extLst>
                <a:ext uri="{FF2B5EF4-FFF2-40B4-BE49-F238E27FC236}">
                  <a16:creationId xmlns:a16="http://schemas.microsoft.com/office/drawing/2014/main" id="{275321CE-CAD9-D7C2-1F92-1A4FEAFA0F0B}"/>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78" name="INSTRUCTIES">
              <a:extLst>
                <a:ext uri="{FF2B5EF4-FFF2-40B4-BE49-F238E27FC236}">
                  <a16:creationId xmlns:a16="http://schemas.microsoft.com/office/drawing/2014/main" id="{2B76CA9E-B5B2-236D-9265-E317E1950DEF}"/>
                </a:ext>
              </a:extLst>
            </p:cNvPr>
            <p:cNvGrpSpPr/>
            <p:nvPr userDrawn="1"/>
          </p:nvGrpSpPr>
          <p:grpSpPr>
            <a:xfrm>
              <a:off x="-3786437" y="0"/>
              <a:ext cx="3693386" cy="6089184"/>
              <a:chOff x="-3786437" y="0"/>
              <a:chExt cx="3693386" cy="6089184"/>
            </a:xfrm>
          </p:grpSpPr>
          <p:sp>
            <p:nvSpPr>
              <p:cNvPr id="79" name="Rechthoek 78">
                <a:extLst>
                  <a:ext uri="{FF2B5EF4-FFF2-40B4-BE49-F238E27FC236}">
                    <a16:creationId xmlns:a16="http://schemas.microsoft.com/office/drawing/2014/main" id="{0269A86E-EB4B-6EF9-377B-E5CEC10116FF}"/>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80" name="Ovaal 79">
                <a:extLst>
                  <a:ext uri="{FF2B5EF4-FFF2-40B4-BE49-F238E27FC236}">
                    <a16:creationId xmlns:a16="http://schemas.microsoft.com/office/drawing/2014/main" id="{6D53BE45-71FC-3C0B-9F3B-C3B428AC86E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78C5C2C0-0193-5D1A-50E2-33C6EF82735C}"/>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4997557E-E4AB-2FF3-9C11-70614CF6394E}"/>
                  </a:ext>
                </a:extLst>
              </p:cNvPr>
              <p:cNvGrpSpPr/>
              <p:nvPr userDrawn="1"/>
            </p:nvGrpSpPr>
            <p:grpSpPr>
              <a:xfrm>
                <a:off x="-3316179" y="1231351"/>
                <a:ext cx="294789" cy="318834"/>
                <a:chOff x="14466489" y="1001522"/>
                <a:chExt cx="290627" cy="314333"/>
              </a:xfrm>
            </p:grpSpPr>
            <p:sp>
              <p:nvSpPr>
                <p:cNvPr id="129" name="Rechthoek 128">
                  <a:extLst>
                    <a:ext uri="{FF2B5EF4-FFF2-40B4-BE49-F238E27FC236}">
                      <a16:creationId xmlns:a16="http://schemas.microsoft.com/office/drawing/2014/main" id="{5C324A2A-5972-D2AD-D5A5-BDEEFB478B21}"/>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0" name="Ovaal 129">
                  <a:extLst>
                    <a:ext uri="{FF2B5EF4-FFF2-40B4-BE49-F238E27FC236}">
                      <a16:creationId xmlns:a16="http://schemas.microsoft.com/office/drawing/2014/main" id="{BFE660FA-0A73-AAD0-BF1D-80302CD613D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1" name="Vrije vorm: vorm 130">
                  <a:extLst>
                    <a:ext uri="{FF2B5EF4-FFF2-40B4-BE49-F238E27FC236}">
                      <a16:creationId xmlns:a16="http://schemas.microsoft.com/office/drawing/2014/main" id="{61756963-2592-38C3-4D5D-2A4DDBB1C39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2" name="Rechthoek: afgeronde hoeken 131">
                  <a:extLst>
                    <a:ext uri="{FF2B5EF4-FFF2-40B4-BE49-F238E27FC236}">
                      <a16:creationId xmlns:a16="http://schemas.microsoft.com/office/drawing/2014/main" id="{13C0B028-5760-2808-4629-47C055F5978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33" name="Rechte verbindingslijn 132">
                  <a:extLst>
                    <a:ext uri="{FF2B5EF4-FFF2-40B4-BE49-F238E27FC236}">
                      <a16:creationId xmlns:a16="http://schemas.microsoft.com/office/drawing/2014/main" id="{5C898F37-A76E-C10E-9830-94B4453424B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34" name="Rechte verbindingslijn 133">
                  <a:extLst>
                    <a:ext uri="{FF2B5EF4-FFF2-40B4-BE49-F238E27FC236}">
                      <a16:creationId xmlns:a16="http://schemas.microsoft.com/office/drawing/2014/main" id="{68E3DD7F-E349-6AA9-93BB-2182111767A4}"/>
                    </a:ext>
                  </a:extLst>
                </p:cNvPr>
                <p:cNvCxnSpPr>
                  <a:cxnSpLocks/>
                  <a:stCxn id="13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BB8C516F-61CC-C76D-3D3E-062CEAEFC96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86028A46-C1E7-80D9-D0FE-3C6DB2A2BF7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9DE18E8E-A1B6-CBD2-9B90-1FD9FB99CE6C}"/>
                  </a:ext>
                </a:extLst>
              </p:cNvPr>
              <p:cNvGrpSpPr/>
              <p:nvPr userDrawn="1"/>
            </p:nvGrpSpPr>
            <p:grpSpPr>
              <a:xfrm>
                <a:off x="-3311319" y="2164285"/>
                <a:ext cx="825500" cy="209550"/>
                <a:chOff x="13504624" y="2482850"/>
                <a:chExt cx="825500" cy="209550"/>
              </a:xfrm>
            </p:grpSpPr>
            <p:sp>
              <p:nvSpPr>
                <p:cNvPr id="126" name="Rechthoek 125">
                  <a:extLst>
                    <a:ext uri="{FF2B5EF4-FFF2-40B4-BE49-F238E27FC236}">
                      <a16:creationId xmlns:a16="http://schemas.microsoft.com/office/drawing/2014/main" id="{2B5E6F1D-3786-8DBD-4C8D-6D7E0B74FE8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27" name="Rechte verbindingslijn 126">
                  <a:extLst>
                    <a:ext uri="{FF2B5EF4-FFF2-40B4-BE49-F238E27FC236}">
                      <a16:creationId xmlns:a16="http://schemas.microsoft.com/office/drawing/2014/main" id="{EFB77610-8EE6-C1DC-0E57-16F1F16001D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28" name="Gelijkbenige driehoek 127">
                  <a:extLst>
                    <a:ext uri="{FF2B5EF4-FFF2-40B4-BE49-F238E27FC236}">
                      <a16:creationId xmlns:a16="http://schemas.microsoft.com/office/drawing/2014/main" id="{5F6662CF-6DE0-2F10-8FAA-CCDADD4011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793EF777-BA2F-BCA3-294D-95F4686900A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E1DB59B0-4CFF-2DFF-76F1-B7231039CCCF}"/>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88" name="Groep 87">
                <a:extLst>
                  <a:ext uri="{FF2B5EF4-FFF2-40B4-BE49-F238E27FC236}">
                    <a16:creationId xmlns:a16="http://schemas.microsoft.com/office/drawing/2014/main" id="{59BA2496-4836-793C-207C-53F9167E7A58}"/>
                  </a:ext>
                </a:extLst>
              </p:cNvPr>
              <p:cNvGrpSpPr/>
              <p:nvPr userDrawn="1"/>
            </p:nvGrpSpPr>
            <p:grpSpPr>
              <a:xfrm>
                <a:off x="-3408294" y="3470504"/>
                <a:ext cx="622283" cy="612920"/>
                <a:chOff x="12617641" y="3403239"/>
                <a:chExt cx="752963" cy="741634"/>
              </a:xfrm>
            </p:grpSpPr>
            <p:grpSp>
              <p:nvGrpSpPr>
                <p:cNvPr id="110" name="Groep 109">
                  <a:extLst>
                    <a:ext uri="{FF2B5EF4-FFF2-40B4-BE49-F238E27FC236}">
                      <a16:creationId xmlns:a16="http://schemas.microsoft.com/office/drawing/2014/main" id="{FB463869-42B5-AE9F-5DF0-E0D9F9EFAD56}"/>
                    </a:ext>
                  </a:extLst>
                </p:cNvPr>
                <p:cNvGrpSpPr/>
                <p:nvPr userDrawn="1"/>
              </p:nvGrpSpPr>
              <p:grpSpPr>
                <a:xfrm>
                  <a:off x="12771530" y="3403239"/>
                  <a:ext cx="467176" cy="448491"/>
                  <a:chOff x="12782157" y="3403239"/>
                  <a:chExt cx="467176" cy="448491"/>
                </a:xfrm>
              </p:grpSpPr>
              <p:grpSp>
                <p:nvGrpSpPr>
                  <p:cNvPr id="113" name="Groep 112">
                    <a:extLst>
                      <a:ext uri="{FF2B5EF4-FFF2-40B4-BE49-F238E27FC236}">
                        <a16:creationId xmlns:a16="http://schemas.microsoft.com/office/drawing/2014/main" id="{3F62169A-66AA-500F-9A68-C840D151DCDC}"/>
                      </a:ext>
                    </a:extLst>
                  </p:cNvPr>
                  <p:cNvGrpSpPr/>
                  <p:nvPr userDrawn="1"/>
                </p:nvGrpSpPr>
                <p:grpSpPr>
                  <a:xfrm>
                    <a:off x="12782157" y="3403239"/>
                    <a:ext cx="412976" cy="396132"/>
                    <a:chOff x="13554906" y="3320109"/>
                    <a:chExt cx="443917" cy="425811"/>
                  </a:xfrm>
                </p:grpSpPr>
                <p:grpSp>
                  <p:nvGrpSpPr>
                    <p:cNvPr id="120" name="Groep 119">
                      <a:extLst>
                        <a:ext uri="{FF2B5EF4-FFF2-40B4-BE49-F238E27FC236}">
                          <a16:creationId xmlns:a16="http://schemas.microsoft.com/office/drawing/2014/main" id="{852263B6-B309-FA86-4303-9C2C58A4B6EC}"/>
                        </a:ext>
                      </a:extLst>
                    </p:cNvPr>
                    <p:cNvGrpSpPr/>
                    <p:nvPr userDrawn="1"/>
                  </p:nvGrpSpPr>
                  <p:grpSpPr>
                    <a:xfrm>
                      <a:off x="13554906" y="3320109"/>
                      <a:ext cx="443917" cy="425811"/>
                      <a:chOff x="12909684" y="1276143"/>
                      <a:chExt cx="443917" cy="425811"/>
                    </a:xfrm>
                  </p:grpSpPr>
                  <p:sp>
                    <p:nvSpPr>
                      <p:cNvPr id="123" name="Rechthoek 122">
                        <a:extLst>
                          <a:ext uri="{FF2B5EF4-FFF2-40B4-BE49-F238E27FC236}">
                            <a16:creationId xmlns:a16="http://schemas.microsoft.com/office/drawing/2014/main" id="{4998EF41-492D-F79D-51F8-50ACD49DF4C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4" name="Rechthoek 123">
                        <a:extLst>
                          <a:ext uri="{FF2B5EF4-FFF2-40B4-BE49-F238E27FC236}">
                            <a16:creationId xmlns:a16="http://schemas.microsoft.com/office/drawing/2014/main" id="{687139C5-9B0B-7838-3305-8AA63EA6A4A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5" name="Ovaal 124">
                        <a:extLst>
                          <a:ext uri="{FF2B5EF4-FFF2-40B4-BE49-F238E27FC236}">
                            <a16:creationId xmlns:a16="http://schemas.microsoft.com/office/drawing/2014/main" id="{166CF340-495D-2850-FE76-AF8AAC66B3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21" name="Afbeelding 120">
                      <a:extLst>
                        <a:ext uri="{FF2B5EF4-FFF2-40B4-BE49-F238E27FC236}">
                          <a16:creationId xmlns:a16="http://schemas.microsoft.com/office/drawing/2014/main" id="{816C8B8F-5953-3575-2696-257714C209F1}"/>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22" name="Afbeelding 121">
                      <a:extLst>
                        <a:ext uri="{FF2B5EF4-FFF2-40B4-BE49-F238E27FC236}">
                          <a16:creationId xmlns:a16="http://schemas.microsoft.com/office/drawing/2014/main" id="{3343BFAA-9E6F-9C74-ADD4-446045505EB3}"/>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14" name="Groep 113">
                    <a:extLst>
                      <a:ext uri="{FF2B5EF4-FFF2-40B4-BE49-F238E27FC236}">
                        <a16:creationId xmlns:a16="http://schemas.microsoft.com/office/drawing/2014/main" id="{C9A7C91D-1629-3059-7289-E8041128E503}"/>
                      </a:ext>
                    </a:extLst>
                  </p:cNvPr>
                  <p:cNvGrpSpPr/>
                  <p:nvPr userDrawn="1"/>
                </p:nvGrpSpPr>
                <p:grpSpPr>
                  <a:xfrm>
                    <a:off x="13103513" y="3705268"/>
                    <a:ext cx="145820" cy="146462"/>
                    <a:chOff x="13096169" y="3602278"/>
                    <a:chExt cx="145820" cy="146462"/>
                  </a:xfrm>
                </p:grpSpPr>
                <p:sp>
                  <p:nvSpPr>
                    <p:cNvPr id="118" name="Rechthoek 117">
                      <a:extLst>
                        <a:ext uri="{FF2B5EF4-FFF2-40B4-BE49-F238E27FC236}">
                          <a16:creationId xmlns:a16="http://schemas.microsoft.com/office/drawing/2014/main" id="{6826F9CA-E832-7BA7-E599-D9AAC4A5C0C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F95F873F-0D8D-3A6D-3154-B8DA6D3ACA4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DBCEC35D-ED5E-46DA-3939-2BB572CE26F8}"/>
                      </a:ext>
                    </a:extLst>
                  </p:cNvPr>
                  <p:cNvGrpSpPr/>
                  <p:nvPr userDrawn="1"/>
                </p:nvGrpSpPr>
                <p:grpSpPr>
                  <a:xfrm rot="10800000">
                    <a:off x="13061402" y="3665637"/>
                    <a:ext cx="145820" cy="146462"/>
                    <a:chOff x="13096169" y="3602278"/>
                    <a:chExt cx="145820" cy="146462"/>
                  </a:xfrm>
                </p:grpSpPr>
                <p:sp>
                  <p:nvSpPr>
                    <p:cNvPr id="116" name="Rechthoek 115">
                      <a:extLst>
                        <a:ext uri="{FF2B5EF4-FFF2-40B4-BE49-F238E27FC236}">
                          <a16:creationId xmlns:a16="http://schemas.microsoft.com/office/drawing/2014/main" id="{905E430E-463A-9511-6511-0733FA1D8E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8711262A-CE69-1ED2-07F5-B7BE03DBC4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11" name="Rechthoek 110">
                  <a:extLst>
                    <a:ext uri="{FF2B5EF4-FFF2-40B4-BE49-F238E27FC236}">
                      <a16:creationId xmlns:a16="http://schemas.microsoft.com/office/drawing/2014/main" id="{FF806DCD-5781-E5ED-73FF-EE03BE44579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12" name="Gelijkbenige driehoek 111">
                  <a:extLst>
                    <a:ext uri="{FF2B5EF4-FFF2-40B4-BE49-F238E27FC236}">
                      <a16:creationId xmlns:a16="http://schemas.microsoft.com/office/drawing/2014/main" id="{F58F145C-89BD-01BF-C620-4FC9485D11C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525F5B32-7BBD-0077-D86B-4F353C34BF85}"/>
                  </a:ext>
                </a:extLst>
              </p:cNvPr>
              <p:cNvGrpSpPr/>
              <p:nvPr userDrawn="1"/>
            </p:nvGrpSpPr>
            <p:grpSpPr>
              <a:xfrm>
                <a:off x="-376736" y="5805499"/>
                <a:ext cx="283685" cy="283685"/>
                <a:chOff x="-510741" y="5913713"/>
                <a:chExt cx="267555" cy="267555"/>
              </a:xfrm>
            </p:grpSpPr>
            <p:sp>
              <p:nvSpPr>
                <p:cNvPr id="108" name="Ovaal 107">
                  <a:extLst>
                    <a:ext uri="{FF2B5EF4-FFF2-40B4-BE49-F238E27FC236}">
                      <a16:creationId xmlns:a16="http://schemas.microsoft.com/office/drawing/2014/main" id="{CBEC8CFE-2C22-5521-0E4E-FCA9929F3B5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9" name="Graphic 163" descr="Informatie">
                  <a:extLst>
                    <a:ext uri="{FF2B5EF4-FFF2-40B4-BE49-F238E27FC236}">
                      <a16:creationId xmlns:a16="http://schemas.microsoft.com/office/drawing/2014/main" id="{287EA097-6FF4-B379-C6B7-E2F7CCCCC16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B42480DC-4EDB-DD80-3FBD-3692703CE7E7}"/>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66936431-B474-CC7B-1378-10DC93380E1F}"/>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2" name="Groep 91">
                <a:extLst>
                  <a:ext uri="{FF2B5EF4-FFF2-40B4-BE49-F238E27FC236}">
                    <a16:creationId xmlns:a16="http://schemas.microsoft.com/office/drawing/2014/main" id="{342DC104-5E42-78D2-FFB4-405C2D316C6A}"/>
                  </a:ext>
                </a:extLst>
              </p:cNvPr>
              <p:cNvGrpSpPr/>
              <p:nvPr userDrawn="1"/>
            </p:nvGrpSpPr>
            <p:grpSpPr>
              <a:xfrm>
                <a:off x="-3314821" y="5192208"/>
                <a:ext cx="1108877" cy="563933"/>
                <a:chOff x="-3314821" y="3885197"/>
                <a:chExt cx="1108877" cy="563933"/>
              </a:xfrm>
            </p:grpSpPr>
            <p:sp>
              <p:nvSpPr>
                <p:cNvPr id="93" name="Rechthoek 92">
                  <a:extLst>
                    <a:ext uri="{FF2B5EF4-FFF2-40B4-BE49-F238E27FC236}">
                      <a16:creationId xmlns:a16="http://schemas.microsoft.com/office/drawing/2014/main" id="{1A1B8D23-57A5-1323-FA43-23BF75B19FB0}"/>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7135501-4630-7E84-8349-916F0C6E2479}"/>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5" name="Tekstvak 94">
                  <a:extLst>
                    <a:ext uri="{FF2B5EF4-FFF2-40B4-BE49-F238E27FC236}">
                      <a16:creationId xmlns:a16="http://schemas.microsoft.com/office/drawing/2014/main" id="{C0B99548-D553-DC94-A88B-881EC5A70CE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96" name="Tekstvak 95">
                  <a:extLst>
                    <a:ext uri="{FF2B5EF4-FFF2-40B4-BE49-F238E27FC236}">
                      <a16:creationId xmlns:a16="http://schemas.microsoft.com/office/drawing/2014/main" id="{DEC1A99A-8C60-B8E3-DE7D-162E6CBB911A}"/>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97" name="Vrije vorm: vorm 96">
                  <a:extLst>
                    <a:ext uri="{FF2B5EF4-FFF2-40B4-BE49-F238E27FC236}">
                      <a16:creationId xmlns:a16="http://schemas.microsoft.com/office/drawing/2014/main" id="{EBFC119F-D5D3-D741-AE18-2631110C90D2}"/>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98" name="Groep 97">
                  <a:extLst>
                    <a:ext uri="{FF2B5EF4-FFF2-40B4-BE49-F238E27FC236}">
                      <a16:creationId xmlns:a16="http://schemas.microsoft.com/office/drawing/2014/main" id="{12A92C43-4FB4-A3C7-83B5-47342726D38A}"/>
                    </a:ext>
                  </a:extLst>
                </p:cNvPr>
                <p:cNvGrpSpPr/>
                <p:nvPr userDrawn="1"/>
              </p:nvGrpSpPr>
              <p:grpSpPr>
                <a:xfrm>
                  <a:off x="-3254609" y="3946178"/>
                  <a:ext cx="184194" cy="143334"/>
                  <a:chOff x="6218544" y="2402421"/>
                  <a:chExt cx="144156" cy="112178"/>
                </a:xfrm>
              </p:grpSpPr>
              <p:sp>
                <p:nvSpPr>
                  <p:cNvPr id="104" name="Rechthoek 103">
                    <a:extLst>
                      <a:ext uri="{FF2B5EF4-FFF2-40B4-BE49-F238E27FC236}">
                        <a16:creationId xmlns:a16="http://schemas.microsoft.com/office/drawing/2014/main" id="{9CC755E0-9B7A-FD08-AD6B-4F429ADC63EC}"/>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5" name="Rechthoek 47">
                    <a:extLst>
                      <a:ext uri="{FF2B5EF4-FFF2-40B4-BE49-F238E27FC236}">
                        <a16:creationId xmlns:a16="http://schemas.microsoft.com/office/drawing/2014/main" id="{E1274F7A-A68C-9242-4835-77994879E22B}"/>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47">
                    <a:extLst>
                      <a:ext uri="{FF2B5EF4-FFF2-40B4-BE49-F238E27FC236}">
                        <a16:creationId xmlns:a16="http://schemas.microsoft.com/office/drawing/2014/main" id="{B5ABAAC6-BA5C-682F-31F0-35AA73CF4DC6}"/>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7" name="Koorde 106">
                    <a:extLst>
                      <a:ext uri="{FF2B5EF4-FFF2-40B4-BE49-F238E27FC236}">
                        <a16:creationId xmlns:a16="http://schemas.microsoft.com/office/drawing/2014/main" id="{1F43C1FF-BFAB-3321-9BA8-ED676B7ACAC0}"/>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1F557601-7AEE-B28C-1065-D41F1779C104}"/>
                    </a:ext>
                  </a:extLst>
                </p:cNvPr>
                <p:cNvGrpSpPr/>
                <p:nvPr userDrawn="1"/>
              </p:nvGrpSpPr>
              <p:grpSpPr>
                <a:xfrm>
                  <a:off x="-3254609" y="4199853"/>
                  <a:ext cx="184194" cy="124747"/>
                  <a:chOff x="6218544" y="2636044"/>
                  <a:chExt cx="144156" cy="97631"/>
                </a:xfrm>
              </p:grpSpPr>
              <p:sp>
                <p:nvSpPr>
                  <p:cNvPr id="100" name="Rechthoek 99">
                    <a:extLst>
                      <a:ext uri="{FF2B5EF4-FFF2-40B4-BE49-F238E27FC236}">
                        <a16:creationId xmlns:a16="http://schemas.microsoft.com/office/drawing/2014/main" id="{F0E3F5F6-EDAD-6B16-BA81-0E10EE1B051C}"/>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E40A5F8B-436C-87AE-125A-47B8192A6CEA}"/>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Ovaal 101">
                    <a:extLst>
                      <a:ext uri="{FF2B5EF4-FFF2-40B4-BE49-F238E27FC236}">
                        <a16:creationId xmlns:a16="http://schemas.microsoft.com/office/drawing/2014/main" id="{3AF53466-1583-9B68-4E6A-A328D14994D8}"/>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3" name="Rechthoek 47">
                    <a:extLst>
                      <a:ext uri="{FF2B5EF4-FFF2-40B4-BE49-F238E27FC236}">
                        <a16:creationId xmlns:a16="http://schemas.microsoft.com/office/drawing/2014/main" id="{5471745B-F14C-5A12-45B9-9D43585FD065}"/>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6" name="Tijdelijke aanduiding voor datum 5">
            <a:extLst>
              <a:ext uri="{FF2B5EF4-FFF2-40B4-BE49-F238E27FC236}">
                <a16:creationId xmlns:a16="http://schemas.microsoft.com/office/drawing/2014/main" id="{7D8D5C48-3469-2854-1AE4-981C952C5255}"/>
              </a:ext>
            </a:extLst>
          </p:cNvPr>
          <p:cNvSpPr>
            <a:spLocks noGrp="1"/>
          </p:cNvSpPr>
          <p:nvPr>
            <p:ph type="dt" sz="half" idx="34"/>
          </p:nvPr>
        </p:nvSpPr>
        <p:spPr/>
        <p:txBody>
          <a:bodyPr/>
          <a:lstStyle/>
          <a:p>
            <a:fld id="{F28A744B-C6CD-4806-A088-DA4E4581F25E}" type="datetime4">
              <a:rPr lang="nl-NL" smtClean="0"/>
              <a:t>24 juni 2025</a:t>
            </a:fld>
            <a:endParaRPr lang="nl-NL"/>
          </a:p>
        </p:txBody>
      </p:sp>
      <p:sp>
        <p:nvSpPr>
          <p:cNvPr id="18" name="Tijdelijke aanduiding voor voettekst 17">
            <a:extLst>
              <a:ext uri="{FF2B5EF4-FFF2-40B4-BE49-F238E27FC236}">
                <a16:creationId xmlns:a16="http://schemas.microsoft.com/office/drawing/2014/main" id="{7097FC8F-43B6-358F-6803-251BC52EE00F}"/>
              </a:ext>
            </a:extLst>
          </p:cNvPr>
          <p:cNvSpPr>
            <a:spLocks noGrp="1"/>
          </p:cNvSpPr>
          <p:nvPr>
            <p:ph type="ftr" sz="quarter" idx="35"/>
          </p:nvPr>
        </p:nvSpPr>
        <p:spPr>
          <a:xfrm>
            <a:off x="1045369" y="6908679"/>
            <a:ext cx="5050631" cy="180000"/>
          </a:xfrm>
        </p:spPr>
        <p:txBody>
          <a:bodyPr/>
          <a:lstStyle/>
          <a:p>
            <a:r>
              <a:rPr lang="nl-NL"/>
              <a:t>The Rent Company 2022  |  Plaats hier je voettekst</a:t>
            </a:r>
          </a:p>
        </p:txBody>
      </p:sp>
      <p:sp>
        <p:nvSpPr>
          <p:cNvPr id="135" name="Tijdelijke aanduiding voor dianummer 134">
            <a:extLst>
              <a:ext uri="{FF2B5EF4-FFF2-40B4-BE49-F238E27FC236}">
                <a16:creationId xmlns:a16="http://schemas.microsoft.com/office/drawing/2014/main" id="{D5EB2993-F0DF-7177-71BB-6ED875E25468}"/>
              </a:ext>
            </a:extLst>
          </p:cNvPr>
          <p:cNvSpPr>
            <a:spLocks noGrp="1"/>
          </p:cNvSpPr>
          <p:nvPr>
            <p:ph type="sldNum" sz="quarter" idx="36"/>
          </p:nvPr>
        </p:nvSpPr>
        <p:spPr>
          <a:xfrm>
            <a:off x="685801" y="6909503"/>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831752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8"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0-#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 presetClass="entr" presetSubtype="1" decel="100000" fill="hold" grpId="0"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250" fill="hold"/>
                                        <p:tgtEl>
                                          <p:spTgt spid="35"/>
                                        </p:tgtEl>
                                        <p:attrNameLst>
                                          <p:attrName>ppt_x</p:attrName>
                                        </p:attrNameLst>
                                      </p:cBhvr>
                                      <p:tavLst>
                                        <p:tav tm="0">
                                          <p:val>
                                            <p:strVal val="#ppt_x"/>
                                          </p:val>
                                        </p:tav>
                                        <p:tav tm="100000">
                                          <p:val>
                                            <p:strVal val="#ppt_x"/>
                                          </p:val>
                                        </p:tav>
                                      </p:tavLst>
                                    </p:anim>
                                    <p:anim calcmode="lin" valueType="num">
                                      <p:cBhvr additive="base">
                                        <p:cTn id="28" dur="1250" fill="hold"/>
                                        <p:tgtEl>
                                          <p:spTgt spid="35"/>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75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1000"/>
                                        <p:tgtEl>
                                          <p:spTgt spid="40"/>
                                        </p:tgtEl>
                                      </p:cBhvr>
                                    </p:animEffect>
                                  </p:childTnLst>
                                </p:cTn>
                              </p:par>
                              <p:par>
                                <p:cTn id="32" presetID="22" presetClass="entr" presetSubtype="2" fill="hold" grpId="0" nodeType="withEffect">
                                  <p:stCondLst>
                                    <p:cond delay="900"/>
                                  </p:stCondLst>
                                  <p:iterate type="lt">
                                    <p:tmPct val="5000"/>
                                  </p:iterate>
                                  <p:childTnLst>
                                    <p:set>
                                      <p:cBhvr>
                                        <p:cTn id="33" dur="1" fill="hold">
                                          <p:stCondLst>
                                            <p:cond delay="0"/>
                                          </p:stCondLst>
                                        </p:cTn>
                                        <p:tgtEl>
                                          <p:spTgt spid="2"/>
                                        </p:tgtEl>
                                        <p:attrNameLst>
                                          <p:attrName>style.visibility</p:attrName>
                                        </p:attrNameLst>
                                      </p:cBhvr>
                                      <p:to>
                                        <p:strVal val="visible"/>
                                      </p:to>
                                    </p:set>
                                    <p:animEffect transition="in" filter="wipe(right)">
                                      <p:cBhvr>
                                        <p:cTn id="34" dur="500"/>
                                        <p:tgtEl>
                                          <p:spTgt spid="2"/>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3">
                                            <p:txEl>
                                              <p:pRg st="0" end="0"/>
                                            </p:txEl>
                                          </p:spTgt>
                                        </p:tgtEl>
                                        <p:attrNameLst>
                                          <p:attrName>style.visibility</p:attrName>
                                        </p:attrNameLst>
                                      </p:cBhvr>
                                      <p:to>
                                        <p:strVal val="visible"/>
                                      </p:to>
                                    </p:set>
                                    <p:animEffect transition="in" filter="fade">
                                      <p:cBhvr>
                                        <p:cTn id="37"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8"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0-#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0"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kst + grafiek">
    <p:spTree>
      <p:nvGrpSpPr>
        <p:cNvPr id="1" name=""/>
        <p:cNvGrpSpPr/>
        <p:nvPr/>
      </p:nvGrpSpPr>
      <p:grpSpPr>
        <a:xfrm>
          <a:off x="0" y="0"/>
          <a:ext cx="0" cy="0"/>
          <a:chOff x="0" y="0"/>
          <a:chExt cx="0" cy="0"/>
        </a:xfrm>
      </p:grpSpPr>
      <p:sp>
        <p:nvSpPr>
          <p:cNvPr id="15" name="Vrije vorm: vorm 14">
            <a:extLst>
              <a:ext uri="{FF2B5EF4-FFF2-40B4-BE49-F238E27FC236}">
                <a16:creationId xmlns:a16="http://schemas.microsoft.com/office/drawing/2014/main" id="{004D0EC8-D2B3-145B-A2AF-62C9EFDEED4D}"/>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781797" y="1679660"/>
            <a:ext cx="4722815" cy="4219490"/>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8" name="Rechthoek 7">
            <a:extLst>
              <a:ext uri="{FF2B5EF4-FFF2-40B4-BE49-F238E27FC236}">
                <a16:creationId xmlns:a16="http://schemas.microsoft.com/office/drawing/2014/main" id="{47FABFDC-C1CE-40A8-B8C0-2D4AF73C1297}"/>
              </a:ext>
            </a:extLst>
          </p:cNvPr>
          <p:cNvSpPr/>
          <p:nvPr userDrawn="1"/>
        </p:nvSpPr>
        <p:spPr>
          <a:xfrm>
            <a:off x="0" y="-425941"/>
            <a:ext cx="1325363"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grafiek</a:t>
            </a:r>
          </a:p>
        </p:txBody>
      </p:sp>
      <p:sp>
        <p:nvSpPr>
          <p:cNvPr id="6" name="Titel 5">
            <a:extLst>
              <a:ext uri="{FF2B5EF4-FFF2-40B4-BE49-F238E27FC236}">
                <a16:creationId xmlns:a16="http://schemas.microsoft.com/office/drawing/2014/main" id="{6E63D44A-B64A-ED33-69AE-9523419786CA}"/>
              </a:ext>
            </a:extLst>
          </p:cNvPr>
          <p:cNvSpPr>
            <a:spLocks noGrp="1"/>
          </p:cNvSpPr>
          <p:nvPr>
            <p:ph type="title" hasCustomPrompt="1"/>
          </p:nvPr>
        </p:nvSpPr>
        <p:spPr>
          <a:xfrm>
            <a:off x="685798" y="1135131"/>
            <a:ext cx="4719425" cy="709544"/>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77F6211D-1700-96DD-4632-031BA68AF3F5}"/>
              </a:ext>
            </a:extLst>
          </p:cNvPr>
          <p:cNvSpPr>
            <a:spLocks noGrp="1"/>
          </p:cNvSpPr>
          <p:nvPr>
            <p:ph type="body" sz="quarter" idx="21" hasCustomPrompt="1"/>
          </p:nvPr>
        </p:nvSpPr>
        <p:spPr>
          <a:xfrm>
            <a:off x="687601" y="2098588"/>
            <a:ext cx="4719424"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1" name="INSTRUCTIE">
            <a:extLst>
              <a:ext uri="{FF2B5EF4-FFF2-40B4-BE49-F238E27FC236}">
                <a16:creationId xmlns:a16="http://schemas.microsoft.com/office/drawing/2014/main" id="{57C373F6-0E27-3B1E-51EC-C333EECF5178}"/>
              </a:ext>
            </a:extLst>
          </p:cNvPr>
          <p:cNvGrpSpPr/>
          <p:nvPr userDrawn="1"/>
        </p:nvGrpSpPr>
        <p:grpSpPr>
          <a:xfrm>
            <a:off x="-3786437" y="0"/>
            <a:ext cx="3693386" cy="5359349"/>
            <a:chOff x="-3786437" y="0"/>
            <a:chExt cx="3693386" cy="5359349"/>
          </a:xfrm>
        </p:grpSpPr>
        <p:sp>
          <p:nvSpPr>
            <p:cNvPr id="22" name="Rechthoek 21">
              <a:extLst>
                <a:ext uri="{FF2B5EF4-FFF2-40B4-BE49-F238E27FC236}">
                  <a16:creationId xmlns:a16="http://schemas.microsoft.com/office/drawing/2014/main" id="{F86F6975-8FA5-C943-6CD8-E2458FBC3561}"/>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3" name="Ovaal 22">
              <a:extLst>
                <a:ext uri="{FF2B5EF4-FFF2-40B4-BE49-F238E27FC236}">
                  <a16:creationId xmlns:a16="http://schemas.microsoft.com/office/drawing/2014/main" id="{CF007F25-EBC6-6C0A-0F5F-1C16C0F9EC4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4" name="Rechthoek 23">
              <a:extLst>
                <a:ext uri="{FF2B5EF4-FFF2-40B4-BE49-F238E27FC236}">
                  <a16:creationId xmlns:a16="http://schemas.microsoft.com/office/drawing/2014/main" id="{97C04377-E3EA-4463-B150-243B1A2D015E}"/>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25" name="Ovaal 24">
              <a:extLst>
                <a:ext uri="{FF2B5EF4-FFF2-40B4-BE49-F238E27FC236}">
                  <a16:creationId xmlns:a16="http://schemas.microsoft.com/office/drawing/2014/main" id="{25BA61F9-82CA-4109-29B9-63DD30AC4999}"/>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5D30F06F-D4E7-C1D4-CCA2-25BF881B551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27" name="Ovaal 26">
              <a:extLst>
                <a:ext uri="{FF2B5EF4-FFF2-40B4-BE49-F238E27FC236}">
                  <a16:creationId xmlns:a16="http://schemas.microsoft.com/office/drawing/2014/main" id="{19613D1B-508F-7423-FD1D-F15A79729024}"/>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Ovaal 27">
              <a:extLst>
                <a:ext uri="{FF2B5EF4-FFF2-40B4-BE49-F238E27FC236}">
                  <a16:creationId xmlns:a16="http://schemas.microsoft.com/office/drawing/2014/main" id="{43C37DB1-E616-22DD-E2F3-9C426476A4A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9" name="Ovaal 28">
              <a:extLst>
                <a:ext uri="{FF2B5EF4-FFF2-40B4-BE49-F238E27FC236}">
                  <a16:creationId xmlns:a16="http://schemas.microsoft.com/office/drawing/2014/main" id="{B3E1AA1C-E0A5-03F9-AAE8-FD2CE83B8F44}"/>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Ovaal 29">
              <a:extLst>
                <a:ext uri="{FF2B5EF4-FFF2-40B4-BE49-F238E27FC236}">
                  <a16:creationId xmlns:a16="http://schemas.microsoft.com/office/drawing/2014/main" id="{44B23B28-F659-A3F2-D566-D3371349B941}"/>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1" name="Ovaal 30">
              <a:extLst>
                <a:ext uri="{FF2B5EF4-FFF2-40B4-BE49-F238E27FC236}">
                  <a16:creationId xmlns:a16="http://schemas.microsoft.com/office/drawing/2014/main" id="{56D2E341-5715-7EA5-3BB2-E7AE7ED6294D}"/>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2" name="Ovaal 31">
              <a:extLst>
                <a:ext uri="{FF2B5EF4-FFF2-40B4-BE49-F238E27FC236}">
                  <a16:creationId xmlns:a16="http://schemas.microsoft.com/office/drawing/2014/main" id="{8EF373F7-355F-6441-FD17-CA71352741C7}"/>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3" name="Ovaal 32">
              <a:extLst>
                <a:ext uri="{FF2B5EF4-FFF2-40B4-BE49-F238E27FC236}">
                  <a16:creationId xmlns:a16="http://schemas.microsoft.com/office/drawing/2014/main" id="{D5051EB4-C187-38AE-F2AA-6BC0C1F1A85C}"/>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C2D1C4DA-C2C5-C592-07F2-58770030828D}"/>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5" name="ICOON_info">
              <a:extLst>
                <a:ext uri="{FF2B5EF4-FFF2-40B4-BE49-F238E27FC236}">
                  <a16:creationId xmlns:a16="http://schemas.microsoft.com/office/drawing/2014/main" id="{F83821DF-6AB7-BC29-AEF7-BA09E6AA252E}"/>
                </a:ext>
              </a:extLst>
            </p:cNvPr>
            <p:cNvGrpSpPr/>
            <p:nvPr userDrawn="1"/>
          </p:nvGrpSpPr>
          <p:grpSpPr>
            <a:xfrm>
              <a:off x="-376736" y="4400186"/>
              <a:ext cx="283685" cy="283685"/>
              <a:chOff x="-510741" y="5913713"/>
              <a:chExt cx="267555" cy="267555"/>
            </a:xfrm>
          </p:grpSpPr>
          <p:sp>
            <p:nvSpPr>
              <p:cNvPr id="142" name="Ovaal 141">
                <a:extLst>
                  <a:ext uri="{FF2B5EF4-FFF2-40B4-BE49-F238E27FC236}">
                    <a16:creationId xmlns:a16="http://schemas.microsoft.com/office/drawing/2014/main" id="{8F46CA5C-1746-5B99-0FE4-B26A690400A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271C9037-9540-5FE3-961E-105EAED393B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568B03B-ECF0-5BAA-559C-3CE8E30F91F2}"/>
                </a:ext>
              </a:extLst>
            </p:cNvPr>
            <p:cNvGrpSpPr/>
            <p:nvPr userDrawn="1"/>
          </p:nvGrpSpPr>
          <p:grpSpPr>
            <a:xfrm>
              <a:off x="-3605171" y="458674"/>
              <a:ext cx="3234311" cy="558875"/>
              <a:chOff x="-3605171" y="458674"/>
              <a:chExt cx="3234311" cy="558875"/>
            </a:xfrm>
          </p:grpSpPr>
          <p:sp>
            <p:nvSpPr>
              <p:cNvPr id="37" name="Rechthoek 36">
                <a:extLst>
                  <a:ext uri="{FF2B5EF4-FFF2-40B4-BE49-F238E27FC236}">
                    <a16:creationId xmlns:a16="http://schemas.microsoft.com/office/drawing/2014/main" id="{DB86A833-C764-0BDC-013C-BB44F7E52DA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8" name="Rechthoek 37">
                <a:extLst>
                  <a:ext uri="{FF2B5EF4-FFF2-40B4-BE49-F238E27FC236}">
                    <a16:creationId xmlns:a16="http://schemas.microsoft.com/office/drawing/2014/main" id="{B051E1F9-27AF-75CE-241D-3AF22D09976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5BB7E0D6-B64F-B5B7-3202-84A80D3B8F60}"/>
                  </a:ext>
                </a:extLst>
              </p:cNvPr>
              <p:cNvGrpSpPr/>
              <p:nvPr userDrawn="1"/>
            </p:nvGrpSpPr>
            <p:grpSpPr>
              <a:xfrm>
                <a:off x="-3386247" y="830871"/>
                <a:ext cx="139423" cy="109566"/>
                <a:chOff x="-2866744" y="827071"/>
                <a:chExt cx="168701" cy="132575"/>
              </a:xfrm>
            </p:grpSpPr>
            <p:grpSp>
              <p:nvGrpSpPr>
                <p:cNvPr id="134" name="Groep 133">
                  <a:extLst>
                    <a:ext uri="{FF2B5EF4-FFF2-40B4-BE49-F238E27FC236}">
                      <a16:creationId xmlns:a16="http://schemas.microsoft.com/office/drawing/2014/main" id="{B58D9809-290D-0299-C814-0BF87EE2BFA9}"/>
                    </a:ext>
                  </a:extLst>
                </p:cNvPr>
                <p:cNvGrpSpPr/>
                <p:nvPr userDrawn="1"/>
              </p:nvGrpSpPr>
              <p:grpSpPr>
                <a:xfrm>
                  <a:off x="-2866744" y="827071"/>
                  <a:ext cx="168701" cy="132575"/>
                  <a:chOff x="-2866744" y="827071"/>
                  <a:chExt cx="168701" cy="132575"/>
                </a:xfrm>
              </p:grpSpPr>
              <p:cxnSp>
                <p:nvCxnSpPr>
                  <p:cNvPr id="137" name="Rechte verbindingslijn 136">
                    <a:extLst>
                      <a:ext uri="{FF2B5EF4-FFF2-40B4-BE49-F238E27FC236}">
                        <a16:creationId xmlns:a16="http://schemas.microsoft.com/office/drawing/2014/main" id="{8C32CF8F-FE44-810B-3EF5-573498B904C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6085A032-6811-43F4-2D0D-033C2C293F8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9" name="Rechte verbindingslijn 138">
                    <a:extLst>
                      <a:ext uri="{FF2B5EF4-FFF2-40B4-BE49-F238E27FC236}">
                        <a16:creationId xmlns:a16="http://schemas.microsoft.com/office/drawing/2014/main" id="{FDC65DAA-A2D9-EBDA-5E7E-37828D14B37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2D8CFC8-1367-B99D-9F8C-72229DF5A7C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567FE36-AAE5-2F2B-721E-74D83AA4528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6" name="Pijl: rechts 135">
                  <a:extLst>
                    <a:ext uri="{FF2B5EF4-FFF2-40B4-BE49-F238E27FC236}">
                      <a16:creationId xmlns:a16="http://schemas.microsoft.com/office/drawing/2014/main" id="{9CD1D477-1483-CADD-CB90-C45CF20CD50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377A3677-574D-508D-53B1-584D51D19759}"/>
                  </a:ext>
                </a:extLst>
              </p:cNvPr>
              <p:cNvGrpSpPr/>
              <p:nvPr userDrawn="1"/>
            </p:nvGrpSpPr>
            <p:grpSpPr>
              <a:xfrm>
                <a:off x="-3605171" y="830871"/>
                <a:ext cx="139423" cy="109566"/>
                <a:chOff x="-2866744" y="518074"/>
                <a:chExt cx="168701" cy="132575"/>
              </a:xfrm>
            </p:grpSpPr>
            <p:grpSp>
              <p:nvGrpSpPr>
                <p:cNvPr id="63" name="Groep 62">
                  <a:extLst>
                    <a:ext uri="{FF2B5EF4-FFF2-40B4-BE49-F238E27FC236}">
                      <a16:creationId xmlns:a16="http://schemas.microsoft.com/office/drawing/2014/main" id="{BE955D83-8321-5666-B54A-DD1F750CBCF6}"/>
                    </a:ext>
                  </a:extLst>
                </p:cNvPr>
                <p:cNvGrpSpPr/>
                <p:nvPr userDrawn="1"/>
              </p:nvGrpSpPr>
              <p:grpSpPr>
                <a:xfrm>
                  <a:off x="-2866744" y="518074"/>
                  <a:ext cx="168701" cy="132575"/>
                  <a:chOff x="-2866744" y="518074"/>
                  <a:chExt cx="168701" cy="132575"/>
                </a:xfrm>
              </p:grpSpPr>
              <p:cxnSp>
                <p:nvCxnSpPr>
                  <p:cNvPr id="129" name="Rechte verbindingslijn 128">
                    <a:extLst>
                      <a:ext uri="{FF2B5EF4-FFF2-40B4-BE49-F238E27FC236}">
                        <a16:creationId xmlns:a16="http://schemas.microsoft.com/office/drawing/2014/main" id="{2C653027-C36D-374E-0ABA-9C8153898D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0" name="Rechte verbindingslijn 129">
                    <a:extLst>
                      <a:ext uri="{FF2B5EF4-FFF2-40B4-BE49-F238E27FC236}">
                        <a16:creationId xmlns:a16="http://schemas.microsoft.com/office/drawing/2014/main" id="{B94A0E99-E7DB-787F-89B7-FCC3C04A3C1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1" name="Rechte verbindingslijn 130">
                    <a:extLst>
                      <a:ext uri="{FF2B5EF4-FFF2-40B4-BE49-F238E27FC236}">
                        <a16:creationId xmlns:a16="http://schemas.microsoft.com/office/drawing/2014/main" id="{355B4146-0D23-F260-7F97-C87211989F7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2" name="Rechte verbindingslijn 131">
                    <a:extLst>
                      <a:ext uri="{FF2B5EF4-FFF2-40B4-BE49-F238E27FC236}">
                        <a16:creationId xmlns:a16="http://schemas.microsoft.com/office/drawing/2014/main" id="{7D07DE55-D562-2BE2-C206-827727D5829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E65290C9-D936-27B9-B23E-DC557ADC4F7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8" name="Pijl: rechts 127">
                  <a:extLst>
                    <a:ext uri="{FF2B5EF4-FFF2-40B4-BE49-F238E27FC236}">
                      <a16:creationId xmlns:a16="http://schemas.microsoft.com/office/drawing/2014/main" id="{3BB0277E-C833-D0E8-01D1-53685BEE60F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1" name="Rechte verbindingslijn 40">
                <a:extLst>
                  <a:ext uri="{FF2B5EF4-FFF2-40B4-BE49-F238E27FC236}">
                    <a16:creationId xmlns:a16="http://schemas.microsoft.com/office/drawing/2014/main" id="{1A4F2CE9-DE2F-858A-2411-0D165CBD1F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2" name="Rechte verbindingslijn 41">
                <a:extLst>
                  <a:ext uri="{FF2B5EF4-FFF2-40B4-BE49-F238E27FC236}">
                    <a16:creationId xmlns:a16="http://schemas.microsoft.com/office/drawing/2014/main" id="{F25F7092-3DBA-5EBA-00D3-1F5255EBF16B}"/>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3" name="Rechthoek 42">
                <a:extLst>
                  <a:ext uri="{FF2B5EF4-FFF2-40B4-BE49-F238E27FC236}">
                    <a16:creationId xmlns:a16="http://schemas.microsoft.com/office/drawing/2014/main" id="{00FCB551-ACB7-C7F5-721F-F440600A463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4" name="Rechthoek 43">
                <a:extLst>
                  <a:ext uri="{FF2B5EF4-FFF2-40B4-BE49-F238E27FC236}">
                    <a16:creationId xmlns:a16="http://schemas.microsoft.com/office/drawing/2014/main" id="{9824EC82-970E-6C33-15E0-6E22CA029C90}"/>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5" name="Groep 44">
                <a:extLst>
                  <a:ext uri="{FF2B5EF4-FFF2-40B4-BE49-F238E27FC236}">
                    <a16:creationId xmlns:a16="http://schemas.microsoft.com/office/drawing/2014/main" id="{204B8E5F-41DD-FB1E-8D17-59F29C0E23EB}"/>
                  </a:ext>
                </a:extLst>
              </p:cNvPr>
              <p:cNvGrpSpPr/>
              <p:nvPr userDrawn="1"/>
            </p:nvGrpSpPr>
            <p:grpSpPr>
              <a:xfrm>
                <a:off x="-2916763" y="769168"/>
                <a:ext cx="268738" cy="248381"/>
                <a:chOff x="-2916763" y="769168"/>
                <a:chExt cx="268738" cy="248381"/>
              </a:xfrm>
            </p:grpSpPr>
            <p:sp>
              <p:nvSpPr>
                <p:cNvPr id="55" name="Rechthoek 54">
                  <a:extLst>
                    <a:ext uri="{FF2B5EF4-FFF2-40B4-BE49-F238E27FC236}">
                      <a16:creationId xmlns:a16="http://schemas.microsoft.com/office/drawing/2014/main" id="{753E4F71-50C3-CE90-2D4A-1833DEACF66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6" name="Groep 55">
                  <a:extLst>
                    <a:ext uri="{FF2B5EF4-FFF2-40B4-BE49-F238E27FC236}">
                      <a16:creationId xmlns:a16="http://schemas.microsoft.com/office/drawing/2014/main" id="{57D9C1EB-4553-8A3E-60C6-0B9F7B6CD725}"/>
                    </a:ext>
                  </a:extLst>
                </p:cNvPr>
                <p:cNvGrpSpPr/>
                <p:nvPr userDrawn="1"/>
              </p:nvGrpSpPr>
              <p:grpSpPr>
                <a:xfrm>
                  <a:off x="-2866744" y="827071"/>
                  <a:ext cx="168701" cy="132575"/>
                  <a:chOff x="-2866744" y="827071"/>
                  <a:chExt cx="168701" cy="132575"/>
                </a:xfrm>
              </p:grpSpPr>
              <p:cxnSp>
                <p:nvCxnSpPr>
                  <p:cNvPr id="58" name="Rechte verbindingslijn 57">
                    <a:extLst>
                      <a:ext uri="{FF2B5EF4-FFF2-40B4-BE49-F238E27FC236}">
                        <a16:creationId xmlns:a16="http://schemas.microsoft.com/office/drawing/2014/main" id="{3F9FD7FD-CEA4-DF88-61AD-5817B6F6D98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D89A5C05-9AF9-4A80-F4CD-2A69C974CE0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D89F3B49-86F3-CA1A-A56C-54F3EED2B39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B2D28F48-4FA2-158A-4E6F-57A12B0E3D0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563B87E2-0F83-F0F8-ACF8-73BDC30E3E9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7" name="Pijl: rechts 56">
                  <a:extLst>
                    <a:ext uri="{FF2B5EF4-FFF2-40B4-BE49-F238E27FC236}">
                      <a16:creationId xmlns:a16="http://schemas.microsoft.com/office/drawing/2014/main" id="{8E674976-9EAE-7B4B-47E1-BA136C185ED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3E37C3E3-8FF3-DD85-4884-FBC2FB23A997}"/>
                  </a:ext>
                </a:extLst>
              </p:cNvPr>
              <p:cNvGrpSpPr/>
              <p:nvPr userDrawn="1"/>
            </p:nvGrpSpPr>
            <p:grpSpPr>
              <a:xfrm>
                <a:off x="-2916763" y="460171"/>
                <a:ext cx="268738" cy="248381"/>
                <a:chOff x="-2916763" y="460171"/>
                <a:chExt cx="268738" cy="248381"/>
              </a:xfrm>
            </p:grpSpPr>
            <p:sp>
              <p:nvSpPr>
                <p:cNvPr id="47" name="Rechthoek 46">
                  <a:extLst>
                    <a:ext uri="{FF2B5EF4-FFF2-40B4-BE49-F238E27FC236}">
                      <a16:creationId xmlns:a16="http://schemas.microsoft.com/office/drawing/2014/main" id="{5CA31E80-BB3C-FB07-3C93-2169C0D82957}"/>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EC5C2608-6FAF-9389-93BF-E7E5C7FE641A}"/>
                    </a:ext>
                  </a:extLst>
                </p:cNvPr>
                <p:cNvGrpSpPr/>
                <p:nvPr userDrawn="1"/>
              </p:nvGrpSpPr>
              <p:grpSpPr>
                <a:xfrm>
                  <a:off x="-2866744" y="518074"/>
                  <a:ext cx="168701" cy="132575"/>
                  <a:chOff x="-2866744" y="518074"/>
                  <a:chExt cx="168701" cy="132575"/>
                </a:xfrm>
              </p:grpSpPr>
              <p:cxnSp>
                <p:nvCxnSpPr>
                  <p:cNvPr id="50" name="Rechte verbindingslijn 49">
                    <a:extLst>
                      <a:ext uri="{FF2B5EF4-FFF2-40B4-BE49-F238E27FC236}">
                        <a16:creationId xmlns:a16="http://schemas.microsoft.com/office/drawing/2014/main" id="{EAD74E4C-BD03-989A-B829-EDD9814B121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CC01C1A5-8D1B-6706-6482-1D18C6AE9BB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FE0D2896-A340-4BE3-F765-C791AB2045C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6A2FA1FA-9560-A52A-6742-B1462595158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CE9355D4-957A-3ED5-A36E-B35B5910E3D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9" name="Pijl: rechts 48">
                  <a:extLst>
                    <a:ext uri="{FF2B5EF4-FFF2-40B4-BE49-F238E27FC236}">
                      <a16:creationId xmlns:a16="http://schemas.microsoft.com/office/drawing/2014/main" id="{5A04E836-D707-82D6-5879-CD0B3819AA1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144" name="INSTRUCTIE">
            <a:extLst>
              <a:ext uri="{FF2B5EF4-FFF2-40B4-BE49-F238E27FC236}">
                <a16:creationId xmlns:a16="http://schemas.microsoft.com/office/drawing/2014/main" id="{C6685207-B9A9-A513-A543-E82FAAAF1596}"/>
              </a:ext>
            </a:extLst>
          </p:cNvPr>
          <p:cNvGrpSpPr/>
          <p:nvPr userDrawn="1"/>
        </p:nvGrpSpPr>
        <p:grpSpPr>
          <a:xfrm>
            <a:off x="12377595" y="1"/>
            <a:ext cx="3693386" cy="6233352"/>
            <a:chOff x="-3786437" y="1"/>
            <a:chExt cx="3693386" cy="6233352"/>
          </a:xfrm>
        </p:grpSpPr>
        <p:grpSp>
          <p:nvGrpSpPr>
            <p:cNvPr id="145" name="Groep 144">
              <a:extLst>
                <a:ext uri="{FF2B5EF4-FFF2-40B4-BE49-F238E27FC236}">
                  <a16:creationId xmlns:a16="http://schemas.microsoft.com/office/drawing/2014/main" id="{D9003822-1549-2CF1-6067-C1B2295BB8E4}"/>
                </a:ext>
              </a:extLst>
            </p:cNvPr>
            <p:cNvGrpSpPr/>
            <p:nvPr userDrawn="1"/>
          </p:nvGrpSpPr>
          <p:grpSpPr>
            <a:xfrm>
              <a:off x="-3786437" y="3752148"/>
              <a:ext cx="3693386" cy="2481205"/>
              <a:chOff x="-3786437" y="3752148"/>
              <a:chExt cx="3693386" cy="2481205"/>
            </a:xfrm>
          </p:grpSpPr>
          <p:sp>
            <p:nvSpPr>
              <p:cNvPr id="165" name="Rechthoek 164">
                <a:extLst>
                  <a:ext uri="{FF2B5EF4-FFF2-40B4-BE49-F238E27FC236}">
                    <a16:creationId xmlns:a16="http://schemas.microsoft.com/office/drawing/2014/main" id="{540D02EE-EB8D-33E0-57D4-2816D91C03EF}"/>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166" name="Ovaal 165">
                <a:extLst>
                  <a:ext uri="{FF2B5EF4-FFF2-40B4-BE49-F238E27FC236}">
                    <a16:creationId xmlns:a16="http://schemas.microsoft.com/office/drawing/2014/main" id="{100750E1-5C7A-95E8-4C04-E42E032BC569}"/>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7" name="Rechthoek 166">
                <a:extLst>
                  <a:ext uri="{FF2B5EF4-FFF2-40B4-BE49-F238E27FC236}">
                    <a16:creationId xmlns:a16="http://schemas.microsoft.com/office/drawing/2014/main" id="{6FEB5659-551C-CB0B-418B-8635E13C1A8E}"/>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8" name="Groep 167">
                <a:extLst>
                  <a:ext uri="{FF2B5EF4-FFF2-40B4-BE49-F238E27FC236}">
                    <a16:creationId xmlns:a16="http://schemas.microsoft.com/office/drawing/2014/main" id="{91275069-8EE4-508B-C54F-4A55B0D31B65}"/>
                  </a:ext>
                </a:extLst>
              </p:cNvPr>
              <p:cNvGrpSpPr/>
              <p:nvPr userDrawn="1"/>
            </p:nvGrpSpPr>
            <p:grpSpPr>
              <a:xfrm>
                <a:off x="-3314821" y="4656539"/>
                <a:ext cx="1495189" cy="563933"/>
                <a:chOff x="-3314821" y="3310415"/>
                <a:chExt cx="1495189" cy="563933"/>
              </a:xfrm>
            </p:grpSpPr>
            <p:sp>
              <p:nvSpPr>
                <p:cNvPr id="173" name="Rechthoek 172">
                  <a:extLst>
                    <a:ext uri="{FF2B5EF4-FFF2-40B4-BE49-F238E27FC236}">
                      <a16:creationId xmlns:a16="http://schemas.microsoft.com/office/drawing/2014/main" id="{208E10FF-5492-F5A7-3B29-9A05F6E04128}"/>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27F51116-C70C-B0E5-10A4-307B3023DD54}"/>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5" name="Tekstvak 174">
                  <a:extLst>
                    <a:ext uri="{FF2B5EF4-FFF2-40B4-BE49-F238E27FC236}">
                      <a16:creationId xmlns:a16="http://schemas.microsoft.com/office/drawing/2014/main" id="{12D7533A-14B2-43F7-25FD-D84DF1C12F15}"/>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176" name="Tekstvak 175">
                  <a:extLst>
                    <a:ext uri="{FF2B5EF4-FFF2-40B4-BE49-F238E27FC236}">
                      <a16:creationId xmlns:a16="http://schemas.microsoft.com/office/drawing/2014/main" id="{CED960D9-A5EF-DCCD-CC54-2764923880D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177" name="Vrije vorm: vorm 176">
                  <a:extLst>
                    <a:ext uri="{FF2B5EF4-FFF2-40B4-BE49-F238E27FC236}">
                      <a16:creationId xmlns:a16="http://schemas.microsoft.com/office/drawing/2014/main" id="{BD3CFC8B-1566-CEF9-60BF-7F9D340ACC58}"/>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78" name="Groep 177">
                  <a:extLst>
                    <a:ext uri="{FF2B5EF4-FFF2-40B4-BE49-F238E27FC236}">
                      <a16:creationId xmlns:a16="http://schemas.microsoft.com/office/drawing/2014/main" id="{49E6B4FA-02A9-CE3D-3B9C-9C7AED3D8A03}"/>
                    </a:ext>
                  </a:extLst>
                </p:cNvPr>
                <p:cNvGrpSpPr/>
                <p:nvPr userDrawn="1"/>
              </p:nvGrpSpPr>
              <p:grpSpPr>
                <a:xfrm>
                  <a:off x="-3261976" y="3361742"/>
                  <a:ext cx="139861" cy="152244"/>
                  <a:chOff x="12574450" y="6053892"/>
                  <a:chExt cx="169232" cy="184215"/>
                </a:xfrm>
              </p:grpSpPr>
              <p:sp>
                <p:nvSpPr>
                  <p:cNvPr id="198" name="Rechthoek 197">
                    <a:extLst>
                      <a:ext uri="{FF2B5EF4-FFF2-40B4-BE49-F238E27FC236}">
                        <a16:creationId xmlns:a16="http://schemas.microsoft.com/office/drawing/2014/main" id="{080A2F73-A1DC-4ECE-AA8F-5923337E30FD}"/>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199" name="Rechthoek 198">
                    <a:extLst>
                      <a:ext uri="{FF2B5EF4-FFF2-40B4-BE49-F238E27FC236}">
                        <a16:creationId xmlns:a16="http://schemas.microsoft.com/office/drawing/2014/main" id="{6E6954D5-7C5E-B28B-413B-68B8D828946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5F7375CE-AAA0-4D3F-AE63-3D74D085CA19}"/>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179" name="Groep 178">
                  <a:extLst>
                    <a:ext uri="{FF2B5EF4-FFF2-40B4-BE49-F238E27FC236}">
                      <a16:creationId xmlns:a16="http://schemas.microsoft.com/office/drawing/2014/main" id="{F03F04B5-D878-CA15-1022-C9D99F8BA427}"/>
                    </a:ext>
                  </a:extLst>
                </p:cNvPr>
                <p:cNvGrpSpPr/>
                <p:nvPr userDrawn="1"/>
              </p:nvGrpSpPr>
              <p:grpSpPr>
                <a:xfrm>
                  <a:off x="-3261070" y="3635199"/>
                  <a:ext cx="168905" cy="104490"/>
                  <a:chOff x="-3261070" y="3620931"/>
                  <a:chExt cx="193920" cy="119965"/>
                </a:xfrm>
              </p:grpSpPr>
              <p:sp>
                <p:nvSpPr>
                  <p:cNvPr id="180" name="Rechthoek 179">
                    <a:extLst>
                      <a:ext uri="{FF2B5EF4-FFF2-40B4-BE49-F238E27FC236}">
                        <a16:creationId xmlns:a16="http://schemas.microsoft.com/office/drawing/2014/main" id="{78EF035A-8C99-29D6-9B4B-315E34F50C70}"/>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1" name="Groep 180">
                    <a:extLst>
                      <a:ext uri="{FF2B5EF4-FFF2-40B4-BE49-F238E27FC236}">
                        <a16:creationId xmlns:a16="http://schemas.microsoft.com/office/drawing/2014/main" id="{A0BED0EF-8315-7EC5-87F8-AA2659ABBAA7}"/>
                      </a:ext>
                    </a:extLst>
                  </p:cNvPr>
                  <p:cNvGrpSpPr/>
                  <p:nvPr userDrawn="1"/>
                </p:nvGrpSpPr>
                <p:grpSpPr>
                  <a:xfrm>
                    <a:off x="-3261070" y="3622063"/>
                    <a:ext cx="141113" cy="117345"/>
                    <a:chOff x="1094874" y="-878306"/>
                    <a:chExt cx="867364" cy="613611"/>
                  </a:xfrm>
                </p:grpSpPr>
                <p:cxnSp>
                  <p:nvCxnSpPr>
                    <p:cNvPr id="191" name="Rechte verbindingslijn 190">
                      <a:extLst>
                        <a:ext uri="{FF2B5EF4-FFF2-40B4-BE49-F238E27FC236}">
                          <a16:creationId xmlns:a16="http://schemas.microsoft.com/office/drawing/2014/main" id="{A3686D0E-C407-D286-4F78-10C081E7C553}"/>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9F440238-5CFE-3D72-D15C-CD658A2DC3BD}"/>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93" name="Groep 192">
                      <a:extLst>
                        <a:ext uri="{FF2B5EF4-FFF2-40B4-BE49-F238E27FC236}">
                          <a16:creationId xmlns:a16="http://schemas.microsoft.com/office/drawing/2014/main" id="{2AD0E4C7-A42E-B0FA-354D-9E3B4DD77A9B}"/>
                        </a:ext>
                      </a:extLst>
                    </p:cNvPr>
                    <p:cNvGrpSpPr/>
                    <p:nvPr userDrawn="1"/>
                  </p:nvGrpSpPr>
                  <p:grpSpPr>
                    <a:xfrm>
                      <a:off x="1270535" y="-878306"/>
                      <a:ext cx="526983" cy="613611"/>
                      <a:chOff x="1270535" y="-745959"/>
                      <a:chExt cx="526983" cy="481264"/>
                    </a:xfrm>
                  </p:grpSpPr>
                  <p:cxnSp>
                    <p:nvCxnSpPr>
                      <p:cNvPr id="194" name="Rechte verbindingslijn 193">
                        <a:extLst>
                          <a:ext uri="{FF2B5EF4-FFF2-40B4-BE49-F238E27FC236}">
                            <a16:creationId xmlns:a16="http://schemas.microsoft.com/office/drawing/2014/main" id="{987B09CA-4F2F-AE98-B923-6D2EF5DAEE7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EE65FAB9-2FA0-AA99-6060-E668153F0EEB}"/>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8F44A2A1-303A-2964-19F5-CFE6FBF387A7}"/>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CC8894AB-6119-B78B-7B58-9E5FC76FD43B}"/>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82" name="Rechte verbindingslijn 181">
                    <a:extLst>
                      <a:ext uri="{FF2B5EF4-FFF2-40B4-BE49-F238E27FC236}">
                        <a16:creationId xmlns:a16="http://schemas.microsoft.com/office/drawing/2014/main" id="{FB7AD45E-607A-06F1-0047-F58324B92C8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3" name="Rechte verbindingslijn 182">
                    <a:extLst>
                      <a:ext uri="{FF2B5EF4-FFF2-40B4-BE49-F238E27FC236}">
                        <a16:creationId xmlns:a16="http://schemas.microsoft.com/office/drawing/2014/main" id="{B7D93DE5-FC08-972D-15CB-3EA9AD257D4F}"/>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4" name="Rechte verbindingslijn 183">
                    <a:extLst>
                      <a:ext uri="{FF2B5EF4-FFF2-40B4-BE49-F238E27FC236}">
                        <a16:creationId xmlns:a16="http://schemas.microsoft.com/office/drawing/2014/main" id="{546C7503-69D1-0DA8-BA7A-DC28BF60B7D9}"/>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5" name="Rechte verbindingslijn 184">
                    <a:extLst>
                      <a:ext uri="{FF2B5EF4-FFF2-40B4-BE49-F238E27FC236}">
                        <a16:creationId xmlns:a16="http://schemas.microsoft.com/office/drawing/2014/main" id="{94ECDFA3-BE3A-4B94-3CE6-FD406ACBF923}"/>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86" name="Rechthoek 185">
                    <a:extLst>
                      <a:ext uri="{FF2B5EF4-FFF2-40B4-BE49-F238E27FC236}">
                        <a16:creationId xmlns:a16="http://schemas.microsoft.com/office/drawing/2014/main" id="{B5942A11-F44A-0651-D31C-2DF8CA2AA059}"/>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7" name="Groep 186">
                    <a:extLst>
                      <a:ext uri="{FF2B5EF4-FFF2-40B4-BE49-F238E27FC236}">
                        <a16:creationId xmlns:a16="http://schemas.microsoft.com/office/drawing/2014/main" id="{59BC109B-72EB-F2C7-0DE0-A64341A892F7}"/>
                      </a:ext>
                    </a:extLst>
                  </p:cNvPr>
                  <p:cNvGrpSpPr/>
                  <p:nvPr userDrawn="1"/>
                </p:nvGrpSpPr>
                <p:grpSpPr>
                  <a:xfrm rot="2700000">
                    <a:off x="-3158000" y="3650045"/>
                    <a:ext cx="34350" cy="147351"/>
                    <a:chOff x="3148392" y="-836646"/>
                    <a:chExt cx="132124" cy="596095"/>
                  </a:xfrm>
                  <a:solidFill>
                    <a:srgbClr val="3399FF"/>
                  </a:solidFill>
                </p:grpSpPr>
                <p:sp>
                  <p:nvSpPr>
                    <p:cNvPr id="188" name="Rechthoek 187">
                      <a:extLst>
                        <a:ext uri="{FF2B5EF4-FFF2-40B4-BE49-F238E27FC236}">
                          <a16:creationId xmlns:a16="http://schemas.microsoft.com/office/drawing/2014/main" id="{86BACF5C-7C32-0ED6-239C-513F777FCF11}"/>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89" name="Rechthoek: afgeronde bovenhoeken 188">
                      <a:extLst>
                        <a:ext uri="{FF2B5EF4-FFF2-40B4-BE49-F238E27FC236}">
                          <a16:creationId xmlns:a16="http://schemas.microsoft.com/office/drawing/2014/main" id="{61810E3E-55F9-9166-10E5-81AF3E5D8482}"/>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90" name="Gelijkbenige driehoek 189">
                      <a:extLst>
                        <a:ext uri="{FF2B5EF4-FFF2-40B4-BE49-F238E27FC236}">
                          <a16:creationId xmlns:a16="http://schemas.microsoft.com/office/drawing/2014/main" id="{C11A7E82-7CAD-A94D-E05C-90B3F2D70161}"/>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169" name="Rechthoek 168">
                <a:extLst>
                  <a:ext uri="{FF2B5EF4-FFF2-40B4-BE49-F238E27FC236}">
                    <a16:creationId xmlns:a16="http://schemas.microsoft.com/office/drawing/2014/main" id="{7340292A-E74A-4DDC-2676-23C6611829D7}"/>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70" name="ICOON_info">
                <a:extLst>
                  <a:ext uri="{FF2B5EF4-FFF2-40B4-BE49-F238E27FC236}">
                    <a16:creationId xmlns:a16="http://schemas.microsoft.com/office/drawing/2014/main" id="{867A1170-D94E-87B4-F824-C040E83618A6}"/>
                  </a:ext>
                </a:extLst>
              </p:cNvPr>
              <p:cNvGrpSpPr/>
              <p:nvPr userDrawn="1"/>
            </p:nvGrpSpPr>
            <p:grpSpPr>
              <a:xfrm>
                <a:off x="-376736" y="5269335"/>
                <a:ext cx="283685" cy="283685"/>
                <a:chOff x="-510741" y="5913713"/>
                <a:chExt cx="267555" cy="267555"/>
              </a:xfrm>
            </p:grpSpPr>
            <p:sp>
              <p:nvSpPr>
                <p:cNvPr id="171" name="Ovaal 170">
                  <a:extLst>
                    <a:ext uri="{FF2B5EF4-FFF2-40B4-BE49-F238E27FC236}">
                      <a16:creationId xmlns:a16="http://schemas.microsoft.com/office/drawing/2014/main" id="{63DB419F-A19B-1C8E-409F-AEC76626A59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72" name="Graphic 163" descr="Informatie">
                  <a:extLst>
                    <a:ext uri="{FF2B5EF4-FFF2-40B4-BE49-F238E27FC236}">
                      <a16:creationId xmlns:a16="http://schemas.microsoft.com/office/drawing/2014/main" id="{413C7E71-A8CF-823B-676B-7344AE114EB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46" name="INSTRUCTIE">
              <a:extLst>
                <a:ext uri="{FF2B5EF4-FFF2-40B4-BE49-F238E27FC236}">
                  <a16:creationId xmlns:a16="http://schemas.microsoft.com/office/drawing/2014/main" id="{559F61EE-2558-F904-4D35-BE09C57A3EBC}"/>
                </a:ext>
              </a:extLst>
            </p:cNvPr>
            <p:cNvGrpSpPr/>
            <p:nvPr userDrawn="1"/>
          </p:nvGrpSpPr>
          <p:grpSpPr>
            <a:xfrm>
              <a:off x="-3786165" y="1"/>
              <a:ext cx="3593091" cy="3570215"/>
              <a:chOff x="-3786165" y="1"/>
              <a:chExt cx="3593091" cy="3570215"/>
            </a:xfrm>
          </p:grpSpPr>
          <p:sp>
            <p:nvSpPr>
              <p:cNvPr id="147" name="Rechthoek 146">
                <a:extLst>
                  <a:ext uri="{FF2B5EF4-FFF2-40B4-BE49-F238E27FC236}">
                    <a16:creationId xmlns:a16="http://schemas.microsoft.com/office/drawing/2014/main" id="{58130721-5B1E-96C6-CDF0-B79D9534E16D}"/>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148" name="Ovaal 147">
                <a:extLst>
                  <a:ext uri="{FF2B5EF4-FFF2-40B4-BE49-F238E27FC236}">
                    <a16:creationId xmlns:a16="http://schemas.microsoft.com/office/drawing/2014/main" id="{6453DEFD-1B74-54C0-985D-AF02DD2B6AA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9" name="Rechthoek 148">
                <a:extLst>
                  <a:ext uri="{FF2B5EF4-FFF2-40B4-BE49-F238E27FC236}">
                    <a16:creationId xmlns:a16="http://schemas.microsoft.com/office/drawing/2014/main" id="{FEB5AC90-07A1-6382-BBBF-6FF7683F61CA}"/>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0" name="Ovaal 149">
                <a:extLst>
                  <a:ext uri="{FF2B5EF4-FFF2-40B4-BE49-F238E27FC236}">
                    <a16:creationId xmlns:a16="http://schemas.microsoft.com/office/drawing/2014/main" id="{DC20AEEF-7A5F-FDB6-171C-24722F07C10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1" name="Rechthoek 150">
                <a:extLst>
                  <a:ext uri="{FF2B5EF4-FFF2-40B4-BE49-F238E27FC236}">
                    <a16:creationId xmlns:a16="http://schemas.microsoft.com/office/drawing/2014/main" id="{484BF179-2F3C-AC99-47D5-894C5736694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2" name="Groep 151">
                <a:extLst>
                  <a:ext uri="{FF2B5EF4-FFF2-40B4-BE49-F238E27FC236}">
                    <a16:creationId xmlns:a16="http://schemas.microsoft.com/office/drawing/2014/main" id="{69E5F916-1983-5B39-6B6C-19F6920F1607}"/>
                  </a:ext>
                </a:extLst>
              </p:cNvPr>
              <p:cNvGrpSpPr/>
              <p:nvPr userDrawn="1"/>
            </p:nvGrpSpPr>
            <p:grpSpPr>
              <a:xfrm>
                <a:off x="-3311319" y="2164285"/>
                <a:ext cx="825500" cy="209550"/>
                <a:chOff x="13504624" y="2482850"/>
                <a:chExt cx="825500" cy="209550"/>
              </a:xfrm>
            </p:grpSpPr>
            <p:sp>
              <p:nvSpPr>
                <p:cNvPr id="162" name="Rechthoek 161">
                  <a:extLst>
                    <a:ext uri="{FF2B5EF4-FFF2-40B4-BE49-F238E27FC236}">
                      <a16:creationId xmlns:a16="http://schemas.microsoft.com/office/drawing/2014/main" id="{AC54ABDA-0AEC-5044-8EBC-84B47AE2433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63" name="Rechte verbindingslijn 162">
                  <a:extLst>
                    <a:ext uri="{FF2B5EF4-FFF2-40B4-BE49-F238E27FC236}">
                      <a16:creationId xmlns:a16="http://schemas.microsoft.com/office/drawing/2014/main" id="{ACBEC21D-D83F-2503-0FF8-22979C8D99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4" name="Gelijkbenige driehoek 163">
                  <a:extLst>
                    <a:ext uri="{FF2B5EF4-FFF2-40B4-BE49-F238E27FC236}">
                      <a16:creationId xmlns:a16="http://schemas.microsoft.com/office/drawing/2014/main" id="{1C828DF8-AEF8-ED08-9188-66D402E9515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153" name="Groep 152">
                <a:extLst>
                  <a:ext uri="{FF2B5EF4-FFF2-40B4-BE49-F238E27FC236}">
                    <a16:creationId xmlns:a16="http://schemas.microsoft.com/office/drawing/2014/main" id="{AE45AF43-D98D-74A5-41F9-5E7225AC6E55}"/>
                  </a:ext>
                </a:extLst>
              </p:cNvPr>
              <p:cNvGrpSpPr/>
              <p:nvPr userDrawn="1"/>
            </p:nvGrpSpPr>
            <p:grpSpPr>
              <a:xfrm>
                <a:off x="-3316599" y="1232480"/>
                <a:ext cx="289372" cy="314992"/>
                <a:chOff x="7322769" y="-310267"/>
                <a:chExt cx="289372" cy="314992"/>
              </a:xfrm>
            </p:grpSpPr>
            <p:sp>
              <p:nvSpPr>
                <p:cNvPr id="159" name="Rechthoek 158">
                  <a:extLst>
                    <a:ext uri="{FF2B5EF4-FFF2-40B4-BE49-F238E27FC236}">
                      <a16:creationId xmlns:a16="http://schemas.microsoft.com/office/drawing/2014/main" id="{8EDA4FF2-57CB-0901-076C-807E60E71FE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0" name="Rechthoek 159">
                  <a:extLst>
                    <a:ext uri="{FF2B5EF4-FFF2-40B4-BE49-F238E27FC236}">
                      <a16:creationId xmlns:a16="http://schemas.microsoft.com/office/drawing/2014/main" id="{7FDD330A-0BBF-105B-F51F-EFD3907EF9A7}"/>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1" name="Rechthoek 160">
                  <a:extLst>
                    <a:ext uri="{FF2B5EF4-FFF2-40B4-BE49-F238E27FC236}">
                      <a16:creationId xmlns:a16="http://schemas.microsoft.com/office/drawing/2014/main" id="{FAC9C97E-16DA-3E32-9E5B-56941DA5C328}"/>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154" name="Ovaal 153">
                <a:extLst>
                  <a:ext uri="{FF2B5EF4-FFF2-40B4-BE49-F238E27FC236}">
                    <a16:creationId xmlns:a16="http://schemas.microsoft.com/office/drawing/2014/main" id="{F1F579DB-D406-AC5D-AB2F-0F7A7AEA7E3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5" name="Rechthoek 154">
                <a:extLst>
                  <a:ext uri="{FF2B5EF4-FFF2-40B4-BE49-F238E27FC236}">
                    <a16:creationId xmlns:a16="http://schemas.microsoft.com/office/drawing/2014/main" id="{0DC8F007-5DF3-C14B-76EF-0998F0EBDBC5}"/>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56" name="Groep 155">
                <a:extLst>
                  <a:ext uri="{FF2B5EF4-FFF2-40B4-BE49-F238E27FC236}">
                    <a16:creationId xmlns:a16="http://schemas.microsoft.com/office/drawing/2014/main" id="{DFAB505E-5B48-6616-AC68-3F09502D2C30}"/>
                  </a:ext>
                </a:extLst>
              </p:cNvPr>
              <p:cNvGrpSpPr/>
              <p:nvPr userDrawn="1"/>
            </p:nvGrpSpPr>
            <p:grpSpPr>
              <a:xfrm>
                <a:off x="-3312582" y="3144513"/>
                <a:ext cx="576000" cy="246597"/>
                <a:chOff x="-3312582" y="1060763"/>
                <a:chExt cx="576000" cy="246597"/>
              </a:xfrm>
            </p:grpSpPr>
            <p:sp>
              <p:nvSpPr>
                <p:cNvPr id="157" name="Rechthoek 156">
                  <a:extLst>
                    <a:ext uri="{FF2B5EF4-FFF2-40B4-BE49-F238E27FC236}">
                      <a16:creationId xmlns:a16="http://schemas.microsoft.com/office/drawing/2014/main" id="{C31BEECC-8C3D-485E-1AAD-755714C4EEAA}"/>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158" name="Rechthoek 157">
                  <a:extLst>
                    <a:ext uri="{FF2B5EF4-FFF2-40B4-BE49-F238E27FC236}">
                      <a16:creationId xmlns:a16="http://schemas.microsoft.com/office/drawing/2014/main" id="{4F6978A0-BE23-B709-AC3B-D16A28045F93}"/>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9E7F3845-33AD-342E-4FB7-B2079735B00F}"/>
              </a:ext>
            </a:extLst>
          </p:cNvPr>
          <p:cNvSpPr>
            <a:spLocks noGrp="1"/>
          </p:cNvSpPr>
          <p:nvPr>
            <p:ph type="dt" sz="half" idx="26"/>
          </p:nvPr>
        </p:nvSpPr>
        <p:spPr/>
        <p:txBody>
          <a:bodyPr/>
          <a:lstStyle/>
          <a:p>
            <a:fld id="{517459C8-7B4F-45AB-87C8-D7EC1991D84C}"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2E057F4-6674-3242-5E50-6EB406DCC818}"/>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DD4A17F-409B-B19D-7EB3-FB3970A68DCF}"/>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024157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Grafiek">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3BF22C95-1968-903A-5E9D-4BD0FAB69977}"/>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85798" y="1846086"/>
            <a:ext cx="10820404" cy="405306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66" name="Rechthoek 65">
            <a:extLst>
              <a:ext uri="{FF2B5EF4-FFF2-40B4-BE49-F238E27FC236}">
                <a16:creationId xmlns:a16="http://schemas.microsoft.com/office/drawing/2014/main" id="{E1DF2F67-9499-4802-9907-3BD145604634}"/>
              </a:ext>
            </a:extLst>
          </p:cNvPr>
          <p:cNvSpPr/>
          <p:nvPr userDrawn="1"/>
        </p:nvSpPr>
        <p:spPr>
          <a:xfrm>
            <a:off x="0" y="-425941"/>
            <a:ext cx="64120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Grafiek</a:t>
            </a:r>
          </a:p>
        </p:txBody>
      </p:sp>
      <p:sp>
        <p:nvSpPr>
          <p:cNvPr id="6" name="Titel 5">
            <a:extLst>
              <a:ext uri="{FF2B5EF4-FFF2-40B4-BE49-F238E27FC236}">
                <a16:creationId xmlns:a16="http://schemas.microsoft.com/office/drawing/2014/main" id="{033C8AF3-954D-CC83-F753-73419CF180BF}"/>
              </a:ext>
            </a:extLst>
          </p:cNvPr>
          <p:cNvSpPr>
            <a:spLocks noGrp="1"/>
          </p:cNvSpPr>
          <p:nvPr>
            <p:ph type="title" hasCustomPrompt="1"/>
          </p:nvPr>
        </p:nvSpPr>
        <p:spPr>
          <a:xfrm>
            <a:off x="685798" y="113489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B129236F-FFAD-5ABC-8FAF-E2911191F7F0}"/>
              </a:ext>
            </a:extLst>
          </p:cNvPr>
          <p:cNvGrpSpPr/>
          <p:nvPr userDrawn="1"/>
        </p:nvGrpSpPr>
        <p:grpSpPr>
          <a:xfrm>
            <a:off x="12377595" y="1"/>
            <a:ext cx="3693386" cy="6233352"/>
            <a:chOff x="-3786437" y="1"/>
            <a:chExt cx="3693386" cy="6233352"/>
          </a:xfrm>
        </p:grpSpPr>
        <p:grpSp>
          <p:nvGrpSpPr>
            <p:cNvPr id="17" name="Groep 16">
              <a:extLst>
                <a:ext uri="{FF2B5EF4-FFF2-40B4-BE49-F238E27FC236}">
                  <a16:creationId xmlns:a16="http://schemas.microsoft.com/office/drawing/2014/main" id="{B459024D-D55F-C082-018F-DB0B243AB901}"/>
                </a:ext>
              </a:extLst>
            </p:cNvPr>
            <p:cNvGrpSpPr/>
            <p:nvPr userDrawn="1"/>
          </p:nvGrpSpPr>
          <p:grpSpPr>
            <a:xfrm>
              <a:off x="-3786437" y="3752148"/>
              <a:ext cx="3693386" cy="2481205"/>
              <a:chOff x="-3786437" y="3752148"/>
              <a:chExt cx="3693386" cy="2481205"/>
            </a:xfrm>
          </p:grpSpPr>
          <p:sp>
            <p:nvSpPr>
              <p:cNvPr id="38" name="Rechthoek 37">
                <a:extLst>
                  <a:ext uri="{FF2B5EF4-FFF2-40B4-BE49-F238E27FC236}">
                    <a16:creationId xmlns:a16="http://schemas.microsoft.com/office/drawing/2014/main" id="{5948F22D-1A12-14FD-F071-A7E08575B49E}"/>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39" name="Ovaal 38">
                <a:extLst>
                  <a:ext uri="{FF2B5EF4-FFF2-40B4-BE49-F238E27FC236}">
                    <a16:creationId xmlns:a16="http://schemas.microsoft.com/office/drawing/2014/main" id="{D9730AFF-C838-5ED8-48F4-F3CCD8A2661D}"/>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40" name="Rechthoek 39">
                <a:extLst>
                  <a:ext uri="{FF2B5EF4-FFF2-40B4-BE49-F238E27FC236}">
                    <a16:creationId xmlns:a16="http://schemas.microsoft.com/office/drawing/2014/main" id="{6D8B560B-1422-E583-CA62-A8599C3222CF}"/>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41" name="Groep 40">
                <a:extLst>
                  <a:ext uri="{FF2B5EF4-FFF2-40B4-BE49-F238E27FC236}">
                    <a16:creationId xmlns:a16="http://schemas.microsoft.com/office/drawing/2014/main" id="{98467F8F-53B5-8327-2124-0C8078F586B6}"/>
                  </a:ext>
                </a:extLst>
              </p:cNvPr>
              <p:cNvGrpSpPr/>
              <p:nvPr userDrawn="1"/>
            </p:nvGrpSpPr>
            <p:grpSpPr>
              <a:xfrm>
                <a:off x="-3314821" y="4656539"/>
                <a:ext cx="1495189" cy="563933"/>
                <a:chOff x="-3314821" y="3310415"/>
                <a:chExt cx="1495189" cy="563933"/>
              </a:xfrm>
            </p:grpSpPr>
            <p:sp>
              <p:nvSpPr>
                <p:cNvPr id="46" name="Rechthoek 45">
                  <a:extLst>
                    <a:ext uri="{FF2B5EF4-FFF2-40B4-BE49-F238E27FC236}">
                      <a16:creationId xmlns:a16="http://schemas.microsoft.com/office/drawing/2014/main" id="{CF915092-CB8D-4592-D08B-DDB91118C6B7}"/>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6D70CB0-3F3D-2736-0F72-2DB30B1EE66E}"/>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9EFFBF37-E19B-35C4-6AC6-AC254B140E54}"/>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49" name="Tekstvak 48">
                  <a:extLst>
                    <a:ext uri="{FF2B5EF4-FFF2-40B4-BE49-F238E27FC236}">
                      <a16:creationId xmlns:a16="http://schemas.microsoft.com/office/drawing/2014/main" id="{5A603377-6549-A9A4-6E80-8050AB04D41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50" name="Vrije vorm: vorm 49">
                  <a:extLst>
                    <a:ext uri="{FF2B5EF4-FFF2-40B4-BE49-F238E27FC236}">
                      <a16:creationId xmlns:a16="http://schemas.microsoft.com/office/drawing/2014/main" id="{28E10A50-325B-5FFF-7E1E-14920784BB42}"/>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04C2A1AF-1D34-BB0B-5B8B-FE716D06372A}"/>
                    </a:ext>
                  </a:extLst>
                </p:cNvPr>
                <p:cNvGrpSpPr/>
                <p:nvPr userDrawn="1"/>
              </p:nvGrpSpPr>
              <p:grpSpPr>
                <a:xfrm>
                  <a:off x="-3261976" y="3361742"/>
                  <a:ext cx="139861" cy="152244"/>
                  <a:chOff x="12574450" y="6053892"/>
                  <a:chExt cx="169232" cy="184215"/>
                </a:xfrm>
              </p:grpSpPr>
              <p:sp>
                <p:nvSpPr>
                  <p:cNvPr id="72" name="Rechthoek 71">
                    <a:extLst>
                      <a:ext uri="{FF2B5EF4-FFF2-40B4-BE49-F238E27FC236}">
                        <a16:creationId xmlns:a16="http://schemas.microsoft.com/office/drawing/2014/main" id="{433D5383-844B-88EC-C89B-169A559BD62A}"/>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C5E9B0F-5922-C6B2-217B-64DE71B70D90}"/>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D1AA5AFB-ED08-A4F4-2F90-D3015FC1BDB4}"/>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EEBC4BC-A948-C469-A92C-4175070A52D3}"/>
                    </a:ext>
                  </a:extLst>
                </p:cNvPr>
                <p:cNvGrpSpPr/>
                <p:nvPr userDrawn="1"/>
              </p:nvGrpSpPr>
              <p:grpSpPr>
                <a:xfrm>
                  <a:off x="-3261070" y="3635199"/>
                  <a:ext cx="168905" cy="104490"/>
                  <a:chOff x="-3261070" y="3620931"/>
                  <a:chExt cx="193920" cy="119965"/>
                </a:xfrm>
              </p:grpSpPr>
              <p:sp>
                <p:nvSpPr>
                  <p:cNvPr id="53" name="Rechthoek 52">
                    <a:extLst>
                      <a:ext uri="{FF2B5EF4-FFF2-40B4-BE49-F238E27FC236}">
                        <a16:creationId xmlns:a16="http://schemas.microsoft.com/office/drawing/2014/main" id="{9A31C587-2AD6-29EB-B108-9B4085294177}"/>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620F1F2A-0211-B836-7EAE-D6316C97A5F2}"/>
                      </a:ext>
                    </a:extLst>
                  </p:cNvPr>
                  <p:cNvGrpSpPr/>
                  <p:nvPr userDrawn="1"/>
                </p:nvGrpSpPr>
                <p:grpSpPr>
                  <a:xfrm>
                    <a:off x="-3261070" y="3622063"/>
                    <a:ext cx="141113" cy="117345"/>
                    <a:chOff x="1094874" y="-878306"/>
                    <a:chExt cx="867364" cy="613611"/>
                  </a:xfrm>
                </p:grpSpPr>
                <p:cxnSp>
                  <p:nvCxnSpPr>
                    <p:cNvPr id="64" name="Rechte verbindingslijn 63">
                      <a:extLst>
                        <a:ext uri="{FF2B5EF4-FFF2-40B4-BE49-F238E27FC236}">
                          <a16:creationId xmlns:a16="http://schemas.microsoft.com/office/drawing/2014/main" id="{DE01FB94-BA07-79A8-6D21-755BC4E4E2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5" name="Rechte verbindingslijn 64">
                      <a:extLst>
                        <a:ext uri="{FF2B5EF4-FFF2-40B4-BE49-F238E27FC236}">
                          <a16:creationId xmlns:a16="http://schemas.microsoft.com/office/drawing/2014/main" id="{3266B0A7-A558-A2D9-01FD-EF8A0AD0BA5C}"/>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67" name="Groep 66">
                      <a:extLst>
                        <a:ext uri="{FF2B5EF4-FFF2-40B4-BE49-F238E27FC236}">
                          <a16:creationId xmlns:a16="http://schemas.microsoft.com/office/drawing/2014/main" id="{8D9A6081-FCF6-0F2D-F903-F22E3171DD50}"/>
                        </a:ext>
                      </a:extLst>
                    </p:cNvPr>
                    <p:cNvGrpSpPr/>
                    <p:nvPr userDrawn="1"/>
                  </p:nvGrpSpPr>
                  <p:grpSpPr>
                    <a:xfrm>
                      <a:off x="1270535" y="-878306"/>
                      <a:ext cx="526983" cy="613611"/>
                      <a:chOff x="1270535" y="-745959"/>
                      <a:chExt cx="526983" cy="481264"/>
                    </a:xfrm>
                  </p:grpSpPr>
                  <p:cxnSp>
                    <p:nvCxnSpPr>
                      <p:cNvPr id="68" name="Rechte verbindingslijn 67">
                        <a:extLst>
                          <a:ext uri="{FF2B5EF4-FFF2-40B4-BE49-F238E27FC236}">
                            <a16:creationId xmlns:a16="http://schemas.microsoft.com/office/drawing/2014/main" id="{771B722D-B0AA-7A40-4420-5DD4D902A786}"/>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1EFE4149-DA97-3885-3C12-A53F979840ED}"/>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2B05B8D0-1742-4E7C-AECA-6FD167AE7805}"/>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985571F6-173E-9CAB-7EEC-A47A25373681}"/>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55" name="Rechte verbindingslijn 54">
                    <a:extLst>
                      <a:ext uri="{FF2B5EF4-FFF2-40B4-BE49-F238E27FC236}">
                        <a16:creationId xmlns:a16="http://schemas.microsoft.com/office/drawing/2014/main" id="{0400DF74-42DE-0ECB-8181-9F6C1869F1B1}"/>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6" name="Rechte verbindingslijn 55">
                    <a:extLst>
                      <a:ext uri="{FF2B5EF4-FFF2-40B4-BE49-F238E27FC236}">
                        <a16:creationId xmlns:a16="http://schemas.microsoft.com/office/drawing/2014/main" id="{69E71CAE-9177-5F18-66BF-435C23510B7C}"/>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7" name="Rechte verbindingslijn 56">
                    <a:extLst>
                      <a:ext uri="{FF2B5EF4-FFF2-40B4-BE49-F238E27FC236}">
                        <a16:creationId xmlns:a16="http://schemas.microsoft.com/office/drawing/2014/main" id="{B5A11760-A41B-BEEB-984E-E75878F6F60E}"/>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8" name="Rechte verbindingslijn 57">
                    <a:extLst>
                      <a:ext uri="{FF2B5EF4-FFF2-40B4-BE49-F238E27FC236}">
                        <a16:creationId xmlns:a16="http://schemas.microsoft.com/office/drawing/2014/main" id="{14CD1B84-2B54-FA1A-4D8A-B5DF1486A30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59" name="Rechthoek 58">
                    <a:extLst>
                      <a:ext uri="{FF2B5EF4-FFF2-40B4-BE49-F238E27FC236}">
                        <a16:creationId xmlns:a16="http://schemas.microsoft.com/office/drawing/2014/main" id="{FF20CE73-9C90-26F7-CF42-D9DD55DF7F1A}"/>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0FFC08-93E8-BD91-97FF-042800B96ABF}"/>
                      </a:ext>
                    </a:extLst>
                  </p:cNvPr>
                  <p:cNvGrpSpPr/>
                  <p:nvPr userDrawn="1"/>
                </p:nvGrpSpPr>
                <p:grpSpPr>
                  <a:xfrm rot="2700000">
                    <a:off x="-3158000" y="3650045"/>
                    <a:ext cx="34350" cy="147351"/>
                    <a:chOff x="3148392" y="-836646"/>
                    <a:chExt cx="132124" cy="596095"/>
                  </a:xfrm>
                  <a:solidFill>
                    <a:srgbClr val="3399FF"/>
                  </a:solidFill>
                </p:grpSpPr>
                <p:sp>
                  <p:nvSpPr>
                    <p:cNvPr id="61" name="Rechthoek 60">
                      <a:extLst>
                        <a:ext uri="{FF2B5EF4-FFF2-40B4-BE49-F238E27FC236}">
                          <a16:creationId xmlns:a16="http://schemas.microsoft.com/office/drawing/2014/main" id="{FECBE356-C145-9741-7A50-60AA5533F992}"/>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2" name="Rechthoek: afgeronde bovenhoeken 61">
                      <a:extLst>
                        <a:ext uri="{FF2B5EF4-FFF2-40B4-BE49-F238E27FC236}">
                          <a16:creationId xmlns:a16="http://schemas.microsoft.com/office/drawing/2014/main" id="{A4BAE028-EB84-8E43-2422-DF5C4A8C2A3C}"/>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3" name="Gelijkbenige driehoek 62">
                      <a:extLst>
                        <a:ext uri="{FF2B5EF4-FFF2-40B4-BE49-F238E27FC236}">
                          <a16:creationId xmlns:a16="http://schemas.microsoft.com/office/drawing/2014/main" id="{5797CFDB-2550-A061-037E-26AECF6972E0}"/>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42" name="Rechthoek 41">
                <a:extLst>
                  <a:ext uri="{FF2B5EF4-FFF2-40B4-BE49-F238E27FC236}">
                    <a16:creationId xmlns:a16="http://schemas.microsoft.com/office/drawing/2014/main" id="{5C88B8AE-93E8-C86F-B510-9F63072106E8}"/>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3" name="ICOON_info">
                <a:extLst>
                  <a:ext uri="{FF2B5EF4-FFF2-40B4-BE49-F238E27FC236}">
                    <a16:creationId xmlns:a16="http://schemas.microsoft.com/office/drawing/2014/main" id="{171A24A3-6036-DF19-F58B-83B22F60702E}"/>
                  </a:ext>
                </a:extLst>
              </p:cNvPr>
              <p:cNvGrpSpPr/>
              <p:nvPr userDrawn="1"/>
            </p:nvGrpSpPr>
            <p:grpSpPr>
              <a:xfrm>
                <a:off x="-376736" y="5269335"/>
                <a:ext cx="283685" cy="283685"/>
                <a:chOff x="-510741" y="5913713"/>
                <a:chExt cx="267555" cy="267555"/>
              </a:xfrm>
            </p:grpSpPr>
            <p:sp>
              <p:nvSpPr>
                <p:cNvPr id="44" name="Ovaal 43">
                  <a:extLst>
                    <a:ext uri="{FF2B5EF4-FFF2-40B4-BE49-F238E27FC236}">
                      <a16:creationId xmlns:a16="http://schemas.microsoft.com/office/drawing/2014/main" id="{3A8BDFBC-40DC-A8E6-496D-7C1F209DD6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D7E13279-4F90-3F52-3719-0243180F6DB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9" name="INSTRUCTIE">
              <a:extLst>
                <a:ext uri="{FF2B5EF4-FFF2-40B4-BE49-F238E27FC236}">
                  <a16:creationId xmlns:a16="http://schemas.microsoft.com/office/drawing/2014/main" id="{9D922A5F-C43B-ED57-681F-B58483DAB06D}"/>
                </a:ext>
              </a:extLst>
            </p:cNvPr>
            <p:cNvGrpSpPr/>
            <p:nvPr userDrawn="1"/>
          </p:nvGrpSpPr>
          <p:grpSpPr>
            <a:xfrm>
              <a:off x="-3786165" y="1"/>
              <a:ext cx="3593091" cy="3570215"/>
              <a:chOff x="-3786165" y="1"/>
              <a:chExt cx="3593091" cy="3570215"/>
            </a:xfrm>
          </p:grpSpPr>
          <p:sp>
            <p:nvSpPr>
              <p:cNvPr id="20" name="Rechthoek 19">
                <a:extLst>
                  <a:ext uri="{FF2B5EF4-FFF2-40B4-BE49-F238E27FC236}">
                    <a16:creationId xmlns:a16="http://schemas.microsoft.com/office/drawing/2014/main" id="{B09E8308-11EE-8714-B17B-DF42ABCC3CD8}"/>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21" name="Ovaal 20">
                <a:extLst>
                  <a:ext uri="{FF2B5EF4-FFF2-40B4-BE49-F238E27FC236}">
                    <a16:creationId xmlns:a16="http://schemas.microsoft.com/office/drawing/2014/main" id="{FBF96891-0740-40C8-C187-138087BC6E1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BAEC51BC-6E63-C652-6434-9072E1ACFBD1}"/>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Ovaal 22">
                <a:extLst>
                  <a:ext uri="{FF2B5EF4-FFF2-40B4-BE49-F238E27FC236}">
                    <a16:creationId xmlns:a16="http://schemas.microsoft.com/office/drawing/2014/main" id="{768ACAD8-2A84-25AB-BF94-F5219C385EC9}"/>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F4ED3079-BCE7-81A4-AB8E-B175E80DE9D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5" name="Groep 24">
                <a:extLst>
                  <a:ext uri="{FF2B5EF4-FFF2-40B4-BE49-F238E27FC236}">
                    <a16:creationId xmlns:a16="http://schemas.microsoft.com/office/drawing/2014/main" id="{55572E54-4837-352A-3463-2D1C775EDAFA}"/>
                  </a:ext>
                </a:extLst>
              </p:cNvPr>
              <p:cNvGrpSpPr/>
              <p:nvPr userDrawn="1"/>
            </p:nvGrpSpPr>
            <p:grpSpPr>
              <a:xfrm>
                <a:off x="-3311319" y="2164285"/>
                <a:ext cx="825500" cy="209550"/>
                <a:chOff x="13504624" y="2482850"/>
                <a:chExt cx="825500" cy="209550"/>
              </a:xfrm>
            </p:grpSpPr>
            <p:sp>
              <p:nvSpPr>
                <p:cNvPr id="35" name="Rechthoek 34">
                  <a:extLst>
                    <a:ext uri="{FF2B5EF4-FFF2-40B4-BE49-F238E27FC236}">
                      <a16:creationId xmlns:a16="http://schemas.microsoft.com/office/drawing/2014/main" id="{44412E71-1DD7-26DC-31D0-C065B010E67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36" name="Rechte verbindingslijn 35">
                  <a:extLst>
                    <a:ext uri="{FF2B5EF4-FFF2-40B4-BE49-F238E27FC236}">
                      <a16:creationId xmlns:a16="http://schemas.microsoft.com/office/drawing/2014/main" id="{D1B35877-D2F4-FCD4-7E27-2C5894F373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7" name="Gelijkbenige driehoek 36">
                  <a:extLst>
                    <a:ext uri="{FF2B5EF4-FFF2-40B4-BE49-F238E27FC236}">
                      <a16:creationId xmlns:a16="http://schemas.microsoft.com/office/drawing/2014/main" id="{F9777D7B-9F67-C04E-C5F8-649F2994A26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9E24EDB-3918-697A-77A8-E32261DC1CCB}"/>
                  </a:ext>
                </a:extLst>
              </p:cNvPr>
              <p:cNvGrpSpPr/>
              <p:nvPr userDrawn="1"/>
            </p:nvGrpSpPr>
            <p:grpSpPr>
              <a:xfrm>
                <a:off x="-3316599" y="1232480"/>
                <a:ext cx="289372" cy="314992"/>
                <a:chOff x="7322769" y="-310267"/>
                <a:chExt cx="289372" cy="314992"/>
              </a:xfrm>
            </p:grpSpPr>
            <p:sp>
              <p:nvSpPr>
                <p:cNvPr id="32" name="Rechthoek 31">
                  <a:extLst>
                    <a:ext uri="{FF2B5EF4-FFF2-40B4-BE49-F238E27FC236}">
                      <a16:creationId xmlns:a16="http://schemas.microsoft.com/office/drawing/2014/main" id="{3D42B36A-9E30-4B8D-67E0-C05B9CD4126B}"/>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CEE5ECE4-785D-6C00-3461-54B34A6402C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4BC59513-18FF-B214-1BFB-10B9B6F440DF}"/>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F958D7B5-CFC3-5416-77DB-1A3435E85215}"/>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Rechthoek 27">
                <a:extLst>
                  <a:ext uri="{FF2B5EF4-FFF2-40B4-BE49-F238E27FC236}">
                    <a16:creationId xmlns:a16="http://schemas.microsoft.com/office/drawing/2014/main" id="{59D1E940-CEE8-0874-EF20-B647CC88030D}"/>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9" name="Groep 28">
                <a:extLst>
                  <a:ext uri="{FF2B5EF4-FFF2-40B4-BE49-F238E27FC236}">
                    <a16:creationId xmlns:a16="http://schemas.microsoft.com/office/drawing/2014/main" id="{B6228502-90F2-09B9-BB61-D4B39761CDEC}"/>
                  </a:ext>
                </a:extLst>
              </p:cNvPr>
              <p:cNvGrpSpPr/>
              <p:nvPr userDrawn="1"/>
            </p:nvGrpSpPr>
            <p:grpSpPr>
              <a:xfrm>
                <a:off x="-3312582" y="3144513"/>
                <a:ext cx="576000" cy="246597"/>
                <a:chOff x="-3312582" y="1060763"/>
                <a:chExt cx="576000" cy="246597"/>
              </a:xfrm>
            </p:grpSpPr>
            <p:sp>
              <p:nvSpPr>
                <p:cNvPr id="30" name="Rechthoek 29">
                  <a:extLst>
                    <a:ext uri="{FF2B5EF4-FFF2-40B4-BE49-F238E27FC236}">
                      <a16:creationId xmlns:a16="http://schemas.microsoft.com/office/drawing/2014/main" id="{5DAE2543-0A7E-735D-88E1-43F3F8158551}"/>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31" name="Rechthoek 30">
                  <a:extLst>
                    <a:ext uri="{FF2B5EF4-FFF2-40B4-BE49-F238E27FC236}">
                      <a16:creationId xmlns:a16="http://schemas.microsoft.com/office/drawing/2014/main" id="{4E5C9445-9F92-BBEE-A7CD-409F8F8A8AF0}"/>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2CE5F965-80BD-250B-2F9A-E89DF33A4A43}"/>
              </a:ext>
            </a:extLst>
          </p:cNvPr>
          <p:cNvSpPr>
            <a:spLocks noGrp="1"/>
          </p:cNvSpPr>
          <p:nvPr>
            <p:ph type="dt" sz="half" idx="26"/>
          </p:nvPr>
        </p:nvSpPr>
        <p:spPr/>
        <p:txBody>
          <a:bodyPr/>
          <a:lstStyle/>
          <a:p>
            <a:fld id="{442E0AD5-40D5-4AA9-9B7B-6519CFD8E1C7}"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B03BBE68-A5EE-73B8-08D9-0BA80DCD61E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ED4CA4A2-399C-FC9F-A718-53998FFE942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200139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kst + tabel">
    <p:spTree>
      <p:nvGrpSpPr>
        <p:cNvPr id="1" name=""/>
        <p:cNvGrpSpPr/>
        <p:nvPr/>
      </p:nvGrpSpPr>
      <p:grpSpPr>
        <a:xfrm>
          <a:off x="0" y="0"/>
          <a:ext cx="0" cy="0"/>
          <a:chOff x="0" y="0"/>
          <a:chExt cx="0" cy="0"/>
        </a:xfrm>
      </p:grpSpPr>
      <p:sp>
        <p:nvSpPr>
          <p:cNvPr id="20" name="Vrije vorm: vorm 19">
            <a:extLst>
              <a:ext uri="{FF2B5EF4-FFF2-40B4-BE49-F238E27FC236}">
                <a16:creationId xmlns:a16="http://schemas.microsoft.com/office/drawing/2014/main" id="{E79FDE0F-D8D3-1326-565C-D91B26D0BC1C}"/>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781797" y="1679575"/>
            <a:ext cx="4722815" cy="4219575"/>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D52D1EBA-5FE4-4632-B6F6-EF6A288BF8BB}"/>
              </a:ext>
            </a:extLst>
          </p:cNvPr>
          <p:cNvSpPr/>
          <p:nvPr userDrawn="1"/>
        </p:nvSpPr>
        <p:spPr>
          <a:xfrm>
            <a:off x="0" y="-425941"/>
            <a:ext cx="1172180"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tabel</a:t>
            </a:r>
          </a:p>
        </p:txBody>
      </p:sp>
      <p:sp>
        <p:nvSpPr>
          <p:cNvPr id="6" name="Titel 5">
            <a:extLst>
              <a:ext uri="{FF2B5EF4-FFF2-40B4-BE49-F238E27FC236}">
                <a16:creationId xmlns:a16="http://schemas.microsoft.com/office/drawing/2014/main" id="{32114D50-FC36-6DCE-8CCA-F22CB2397DC9}"/>
              </a:ext>
            </a:extLst>
          </p:cNvPr>
          <p:cNvSpPr>
            <a:spLocks noGrp="1"/>
          </p:cNvSpPr>
          <p:nvPr>
            <p:ph type="title" hasCustomPrompt="1"/>
          </p:nvPr>
        </p:nvSpPr>
        <p:spPr>
          <a:xfrm>
            <a:off x="685799" y="1136360"/>
            <a:ext cx="4719426" cy="334963"/>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8C7BE5AA-B1CF-E8C3-A0E1-EE58A88C2A02}"/>
              </a:ext>
            </a:extLst>
          </p:cNvPr>
          <p:cNvSpPr>
            <a:spLocks noGrp="1"/>
          </p:cNvSpPr>
          <p:nvPr>
            <p:ph type="body" sz="quarter" idx="21" hasCustomPrompt="1"/>
          </p:nvPr>
        </p:nvSpPr>
        <p:spPr>
          <a:xfrm>
            <a:off x="687600" y="1680825"/>
            <a:ext cx="4719425" cy="4219575"/>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7" name="INSTRUCTIE">
            <a:extLst>
              <a:ext uri="{FF2B5EF4-FFF2-40B4-BE49-F238E27FC236}">
                <a16:creationId xmlns:a16="http://schemas.microsoft.com/office/drawing/2014/main" id="{7F39F1E1-635F-F762-AC5F-8F5614C0C6CD}"/>
              </a:ext>
            </a:extLst>
          </p:cNvPr>
          <p:cNvGrpSpPr/>
          <p:nvPr userDrawn="1"/>
        </p:nvGrpSpPr>
        <p:grpSpPr>
          <a:xfrm>
            <a:off x="-3786437" y="0"/>
            <a:ext cx="3693386" cy="5359349"/>
            <a:chOff x="-3786437" y="0"/>
            <a:chExt cx="3693386" cy="5359349"/>
          </a:xfrm>
        </p:grpSpPr>
        <p:sp>
          <p:nvSpPr>
            <p:cNvPr id="28" name="Rechthoek 27">
              <a:extLst>
                <a:ext uri="{FF2B5EF4-FFF2-40B4-BE49-F238E27FC236}">
                  <a16:creationId xmlns:a16="http://schemas.microsoft.com/office/drawing/2014/main" id="{6BE28C22-D6EE-79A4-9BEE-964FB517CDC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9" name="Ovaal 28">
              <a:extLst>
                <a:ext uri="{FF2B5EF4-FFF2-40B4-BE49-F238E27FC236}">
                  <a16:creationId xmlns:a16="http://schemas.microsoft.com/office/drawing/2014/main" id="{8FEF4E61-38B5-BFB2-A270-B8E6AC7441DE}"/>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0" name="Rechthoek 29">
              <a:extLst>
                <a:ext uri="{FF2B5EF4-FFF2-40B4-BE49-F238E27FC236}">
                  <a16:creationId xmlns:a16="http://schemas.microsoft.com/office/drawing/2014/main" id="{DD1C5D7B-1CDC-9221-E303-5C04F469498B}"/>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31" name="Ovaal 30">
              <a:extLst>
                <a:ext uri="{FF2B5EF4-FFF2-40B4-BE49-F238E27FC236}">
                  <a16:creationId xmlns:a16="http://schemas.microsoft.com/office/drawing/2014/main" id="{D9C7D7BC-A742-BC51-4543-1D60C327B046}"/>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822340FF-B955-9BC5-1706-30D5349824D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33" name="Ovaal 32">
              <a:extLst>
                <a:ext uri="{FF2B5EF4-FFF2-40B4-BE49-F238E27FC236}">
                  <a16:creationId xmlns:a16="http://schemas.microsoft.com/office/drawing/2014/main" id="{B6F7A26F-6C57-FCAC-8D6C-0D21141182DF}"/>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4" name="Ovaal 33">
              <a:extLst>
                <a:ext uri="{FF2B5EF4-FFF2-40B4-BE49-F238E27FC236}">
                  <a16:creationId xmlns:a16="http://schemas.microsoft.com/office/drawing/2014/main" id="{90F2FB40-FE76-1327-41DE-37013557F5C4}"/>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5" name="Ovaal 34">
              <a:extLst>
                <a:ext uri="{FF2B5EF4-FFF2-40B4-BE49-F238E27FC236}">
                  <a16:creationId xmlns:a16="http://schemas.microsoft.com/office/drawing/2014/main" id="{97B6B958-91DC-8E81-70FD-45D3682EE621}"/>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6" name="Ovaal 35">
              <a:extLst>
                <a:ext uri="{FF2B5EF4-FFF2-40B4-BE49-F238E27FC236}">
                  <a16:creationId xmlns:a16="http://schemas.microsoft.com/office/drawing/2014/main" id="{4497BF15-089D-FB33-6F5F-4AD9ADA66099}"/>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7" name="Ovaal 36">
              <a:extLst>
                <a:ext uri="{FF2B5EF4-FFF2-40B4-BE49-F238E27FC236}">
                  <a16:creationId xmlns:a16="http://schemas.microsoft.com/office/drawing/2014/main" id="{3E1DF81C-93E7-C72C-1345-A5871A88B087}"/>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8" name="Ovaal 37">
              <a:extLst>
                <a:ext uri="{FF2B5EF4-FFF2-40B4-BE49-F238E27FC236}">
                  <a16:creationId xmlns:a16="http://schemas.microsoft.com/office/drawing/2014/main" id="{EFA0702D-9A92-D7D0-144C-E8593BAC674E}"/>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9" name="Ovaal 38">
              <a:extLst>
                <a:ext uri="{FF2B5EF4-FFF2-40B4-BE49-F238E27FC236}">
                  <a16:creationId xmlns:a16="http://schemas.microsoft.com/office/drawing/2014/main" id="{CAD529EA-90B1-E839-54A7-8294B3598241}"/>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40" name="Rechthoek 39">
              <a:extLst>
                <a:ext uri="{FF2B5EF4-FFF2-40B4-BE49-F238E27FC236}">
                  <a16:creationId xmlns:a16="http://schemas.microsoft.com/office/drawing/2014/main" id="{C29E410C-A269-3BC1-6B6B-4A987A6CCA88}"/>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1" name="ICOON_info">
              <a:extLst>
                <a:ext uri="{FF2B5EF4-FFF2-40B4-BE49-F238E27FC236}">
                  <a16:creationId xmlns:a16="http://schemas.microsoft.com/office/drawing/2014/main" id="{47E25846-4C16-38AB-8E68-407DA7ADD854}"/>
                </a:ext>
              </a:extLst>
            </p:cNvPr>
            <p:cNvGrpSpPr/>
            <p:nvPr userDrawn="1"/>
          </p:nvGrpSpPr>
          <p:grpSpPr>
            <a:xfrm>
              <a:off x="-376736" y="4400186"/>
              <a:ext cx="283685" cy="283685"/>
              <a:chOff x="-510741" y="5913713"/>
              <a:chExt cx="267555" cy="267555"/>
            </a:xfrm>
          </p:grpSpPr>
          <p:sp>
            <p:nvSpPr>
              <p:cNvPr id="83" name="Ovaal 82">
                <a:extLst>
                  <a:ext uri="{FF2B5EF4-FFF2-40B4-BE49-F238E27FC236}">
                    <a16:creationId xmlns:a16="http://schemas.microsoft.com/office/drawing/2014/main" id="{DDC078FB-ABC1-D7BF-1C91-DCC1D4CB461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38EBA522-DA1A-DEAC-3EBF-80BA2A00458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42" name="VOORBEELD">
              <a:extLst>
                <a:ext uri="{FF2B5EF4-FFF2-40B4-BE49-F238E27FC236}">
                  <a16:creationId xmlns:a16="http://schemas.microsoft.com/office/drawing/2014/main" id="{251C29BE-E50A-A1ED-DA02-1D2B3672A7F7}"/>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3304E5F9-D831-F8EC-D17E-174873FDC0C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3DD6EAFD-E282-CBB2-4EB3-BCF48EC0A58D}"/>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82037C74-BECD-3BCE-4B16-65CC2E34A334}"/>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E080968F-2334-2D48-8C75-ED05AD78DE3F}"/>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95EFDD3D-8A81-070A-0D0F-4190EFA54C2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738B8897-A13E-E3C2-305B-F973A3799AA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FE98A51D-4EF1-7B4C-2493-251A6719548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98299351-5F07-BC09-06EC-B5BBABA0068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24FC6F2-37E7-2DAC-30DA-051D6D44F4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7EC10386-F755-288E-88E9-17F7C2FB818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7F675CB7-F5E5-8685-48D9-D4DFF4D3C405}"/>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3FFD87DA-D746-C040-EEBA-A29CBC554E6C}"/>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09330C15-3CF4-1103-2784-6A7AD1F4E01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D635788A-99AC-6846-7A8C-78BDA1BFE95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1379F44-046D-3C0C-95E4-E94EBEB3D48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30EDEB03-FBF1-52E8-D76E-8EB5C772D38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70A2FE6C-FDDF-81D3-13EE-C978428A672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5270970D-FB8F-F4EE-E616-672986B0A8E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0A36C22A-0F66-8078-E0E0-6873A11C831F}"/>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20A6EA31-A1C3-4224-4BC4-56EB57CE8847}"/>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023915DE-495C-24A6-03EB-CE3B8D0A4FC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50" name="Rechthoek 49">
                <a:extLst>
                  <a:ext uri="{FF2B5EF4-FFF2-40B4-BE49-F238E27FC236}">
                    <a16:creationId xmlns:a16="http://schemas.microsoft.com/office/drawing/2014/main" id="{223A6551-6864-3D1E-7AF2-7D31828E6FC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51" name="Groep 50">
                <a:extLst>
                  <a:ext uri="{FF2B5EF4-FFF2-40B4-BE49-F238E27FC236}">
                    <a16:creationId xmlns:a16="http://schemas.microsoft.com/office/drawing/2014/main" id="{855601DC-A4BE-A1B6-C89B-342C5232CCD7}"/>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6BAE2AE6-E5DE-187B-FAFD-0D4D37C2A7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4F811E9E-74C8-8BD0-141F-1266B072473E}"/>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371B8C4E-A86E-4C50-1617-FCA3216F4DF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0FBBD471-B6DB-F239-EFE2-A5B948388A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2EDB6725-13E8-2428-4AD4-3967C2F3488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E6B65D1E-6920-4DC5-EE04-95332E7E8AC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364232E5-A20C-13BC-B4BB-93231D6ED4D8}"/>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D9143D6B-FBB4-3BDC-298E-59C11D0D709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5D6FFD8C-7670-E2EC-0145-D061F5739E34}"/>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0DF071CF-C54F-12A6-D75E-76D5AF4B291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226C6A3C-08EE-E751-7566-26AE98D3A482}"/>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532BE1D3-54A8-766E-FAB7-CC26EEDCD77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E19D1582-18B8-48E5-0F0B-7DDB81579A9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BBE8BB75-7877-6295-EA1C-38A28966BE7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CE1A31B2-181B-9918-B2B9-2110B4030C2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89CAADDD-5DC3-EF9F-997D-C8BDABB8579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EF991B0-3BA0-7470-8534-3EA903E9622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85" name="INSTRUCTIE">
            <a:extLst>
              <a:ext uri="{FF2B5EF4-FFF2-40B4-BE49-F238E27FC236}">
                <a16:creationId xmlns:a16="http://schemas.microsoft.com/office/drawing/2014/main" id="{5C3CAD5E-78CA-B3F2-93A3-1ED11CEA8A9F}"/>
              </a:ext>
            </a:extLst>
          </p:cNvPr>
          <p:cNvGrpSpPr/>
          <p:nvPr userDrawn="1"/>
        </p:nvGrpSpPr>
        <p:grpSpPr>
          <a:xfrm>
            <a:off x="12377595" y="3"/>
            <a:ext cx="3693386" cy="6693352"/>
            <a:chOff x="-3786437" y="3"/>
            <a:chExt cx="3693386" cy="6693352"/>
          </a:xfrm>
        </p:grpSpPr>
        <p:grpSp>
          <p:nvGrpSpPr>
            <p:cNvPr id="86" name="Groep 85">
              <a:extLst>
                <a:ext uri="{FF2B5EF4-FFF2-40B4-BE49-F238E27FC236}">
                  <a16:creationId xmlns:a16="http://schemas.microsoft.com/office/drawing/2014/main" id="{81F85948-74F3-4F56-60D3-9555C82D00E8}"/>
                </a:ext>
              </a:extLst>
            </p:cNvPr>
            <p:cNvGrpSpPr/>
            <p:nvPr userDrawn="1"/>
          </p:nvGrpSpPr>
          <p:grpSpPr>
            <a:xfrm>
              <a:off x="-3786164" y="3"/>
              <a:ext cx="3592800" cy="3209594"/>
              <a:chOff x="-3786164" y="3"/>
              <a:chExt cx="3592800" cy="3209594"/>
            </a:xfrm>
          </p:grpSpPr>
          <p:sp>
            <p:nvSpPr>
              <p:cNvPr id="153" name="Rechthoek 152">
                <a:extLst>
                  <a:ext uri="{FF2B5EF4-FFF2-40B4-BE49-F238E27FC236}">
                    <a16:creationId xmlns:a16="http://schemas.microsoft.com/office/drawing/2014/main" id="{2AFBBB5F-6B6B-E94C-F8FB-EB4F64A043ED}"/>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154" name="Ovaal 153">
                <a:extLst>
                  <a:ext uri="{FF2B5EF4-FFF2-40B4-BE49-F238E27FC236}">
                    <a16:creationId xmlns:a16="http://schemas.microsoft.com/office/drawing/2014/main" id="{60A2C601-D93B-D361-EA55-B3F83AAD000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5" name="Rechthoek 154">
                <a:extLst>
                  <a:ext uri="{FF2B5EF4-FFF2-40B4-BE49-F238E27FC236}">
                    <a16:creationId xmlns:a16="http://schemas.microsoft.com/office/drawing/2014/main" id="{4A2496CB-6460-4DF0-6F00-76189DEB30C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6" name="Ovaal 155">
                <a:extLst>
                  <a:ext uri="{FF2B5EF4-FFF2-40B4-BE49-F238E27FC236}">
                    <a16:creationId xmlns:a16="http://schemas.microsoft.com/office/drawing/2014/main" id="{D254EF6E-24F9-82E9-230C-6EA02ADE978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7" name="Rechthoek 156">
                <a:extLst>
                  <a:ext uri="{FF2B5EF4-FFF2-40B4-BE49-F238E27FC236}">
                    <a16:creationId xmlns:a16="http://schemas.microsoft.com/office/drawing/2014/main" id="{013EDCB1-1A85-CB15-2D0D-B7E72E7A931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8" name="Groep 157">
                <a:extLst>
                  <a:ext uri="{FF2B5EF4-FFF2-40B4-BE49-F238E27FC236}">
                    <a16:creationId xmlns:a16="http://schemas.microsoft.com/office/drawing/2014/main" id="{424CED82-614E-E42F-F27D-C4CB1ED9DE18}"/>
                  </a:ext>
                </a:extLst>
              </p:cNvPr>
              <p:cNvGrpSpPr/>
              <p:nvPr userDrawn="1"/>
            </p:nvGrpSpPr>
            <p:grpSpPr>
              <a:xfrm>
                <a:off x="-3311319" y="2164285"/>
                <a:ext cx="825500" cy="209550"/>
                <a:chOff x="13504624" y="2482850"/>
                <a:chExt cx="825500" cy="209550"/>
              </a:xfrm>
            </p:grpSpPr>
            <p:sp>
              <p:nvSpPr>
                <p:cNvPr id="170" name="Rechthoek 169">
                  <a:extLst>
                    <a:ext uri="{FF2B5EF4-FFF2-40B4-BE49-F238E27FC236}">
                      <a16:creationId xmlns:a16="http://schemas.microsoft.com/office/drawing/2014/main" id="{BE37F550-6763-25AF-1A5F-96DBF9AA670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71" name="Rechte verbindingslijn 170">
                  <a:extLst>
                    <a:ext uri="{FF2B5EF4-FFF2-40B4-BE49-F238E27FC236}">
                      <a16:creationId xmlns:a16="http://schemas.microsoft.com/office/drawing/2014/main" id="{38883988-FEC4-5E4B-A371-4FFCF199153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2" name="Gelijkbenige driehoek 171">
                  <a:extLst>
                    <a:ext uri="{FF2B5EF4-FFF2-40B4-BE49-F238E27FC236}">
                      <a16:creationId xmlns:a16="http://schemas.microsoft.com/office/drawing/2014/main" id="{C99718F6-AA25-B2E7-6113-63AAABE78D3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59" name="Ovaal 158">
                <a:extLst>
                  <a:ext uri="{FF2B5EF4-FFF2-40B4-BE49-F238E27FC236}">
                    <a16:creationId xmlns:a16="http://schemas.microsoft.com/office/drawing/2014/main" id="{69485DD0-3286-C241-E556-ABF7DA4DEB7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0" name="Rechthoek 159">
                <a:extLst>
                  <a:ext uri="{FF2B5EF4-FFF2-40B4-BE49-F238E27FC236}">
                    <a16:creationId xmlns:a16="http://schemas.microsoft.com/office/drawing/2014/main" id="{09CC7567-E3A6-C010-4E8B-20F47B01CF02}"/>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61" name="Tabel icoon">
                <a:extLst>
                  <a:ext uri="{FF2B5EF4-FFF2-40B4-BE49-F238E27FC236}">
                    <a16:creationId xmlns:a16="http://schemas.microsoft.com/office/drawing/2014/main" id="{CE688859-76C7-2E95-9AB4-772781AD5C30}"/>
                  </a:ext>
                </a:extLst>
              </p:cNvPr>
              <p:cNvGrpSpPr/>
              <p:nvPr userDrawn="1"/>
            </p:nvGrpSpPr>
            <p:grpSpPr>
              <a:xfrm>
                <a:off x="-3308869" y="1240695"/>
                <a:ext cx="338201" cy="305477"/>
                <a:chOff x="6072040" y="3376043"/>
                <a:chExt cx="1227920" cy="1109109"/>
              </a:xfrm>
            </p:grpSpPr>
            <p:sp>
              <p:nvSpPr>
                <p:cNvPr id="162" name="Rechthoek 161">
                  <a:extLst>
                    <a:ext uri="{FF2B5EF4-FFF2-40B4-BE49-F238E27FC236}">
                      <a16:creationId xmlns:a16="http://schemas.microsoft.com/office/drawing/2014/main" id="{26CE5118-1502-7192-F41A-F15293A9B687}"/>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5D2E496D-7835-202F-94B5-6C241C4BD98E}"/>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164" name="Rechte verbindingslijn 163">
                  <a:extLst>
                    <a:ext uri="{FF2B5EF4-FFF2-40B4-BE49-F238E27FC236}">
                      <a16:creationId xmlns:a16="http://schemas.microsoft.com/office/drawing/2014/main" id="{F8D42932-9A46-5EF7-5318-2B575C6974C5}"/>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5" name="Rechte verbindingslijn 164">
                  <a:extLst>
                    <a:ext uri="{FF2B5EF4-FFF2-40B4-BE49-F238E27FC236}">
                      <a16:creationId xmlns:a16="http://schemas.microsoft.com/office/drawing/2014/main" id="{42B8F4F3-CB3B-378E-CB88-5D19F2F6BA33}"/>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6" name="Rechte verbindingslijn 165">
                  <a:extLst>
                    <a:ext uri="{FF2B5EF4-FFF2-40B4-BE49-F238E27FC236}">
                      <a16:creationId xmlns:a16="http://schemas.microsoft.com/office/drawing/2014/main" id="{46BF5E7F-A6C3-C321-DC86-39904598878C}"/>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7" name="Rechte verbindingslijn 166">
                  <a:extLst>
                    <a:ext uri="{FF2B5EF4-FFF2-40B4-BE49-F238E27FC236}">
                      <a16:creationId xmlns:a16="http://schemas.microsoft.com/office/drawing/2014/main" id="{00FCCF15-FA42-86F5-D693-1B026A33A3C3}"/>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8" name="Rechte verbindingslijn 167">
                  <a:extLst>
                    <a:ext uri="{FF2B5EF4-FFF2-40B4-BE49-F238E27FC236}">
                      <a16:creationId xmlns:a16="http://schemas.microsoft.com/office/drawing/2014/main" id="{F4CE9408-40C8-E8AA-7EC3-C0F071D679D5}"/>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69" name="Rechthoek 168">
                  <a:extLst>
                    <a:ext uri="{FF2B5EF4-FFF2-40B4-BE49-F238E27FC236}">
                      <a16:creationId xmlns:a16="http://schemas.microsoft.com/office/drawing/2014/main" id="{575249ED-F3D8-68FB-6A17-066D9B80044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87" name="Groep 86">
              <a:extLst>
                <a:ext uri="{FF2B5EF4-FFF2-40B4-BE49-F238E27FC236}">
                  <a16:creationId xmlns:a16="http://schemas.microsoft.com/office/drawing/2014/main" id="{767C632C-7608-6E6F-BDF9-96F101D994D6}"/>
                </a:ext>
              </a:extLst>
            </p:cNvPr>
            <p:cNvGrpSpPr/>
            <p:nvPr userDrawn="1"/>
          </p:nvGrpSpPr>
          <p:grpSpPr>
            <a:xfrm>
              <a:off x="-3786437" y="3410167"/>
              <a:ext cx="3693386" cy="3283188"/>
              <a:chOff x="-3786437" y="3410167"/>
              <a:chExt cx="3693386" cy="3283188"/>
            </a:xfrm>
          </p:grpSpPr>
          <p:sp>
            <p:nvSpPr>
              <p:cNvPr id="88" name="Rechthoek 87">
                <a:extLst>
                  <a:ext uri="{FF2B5EF4-FFF2-40B4-BE49-F238E27FC236}">
                    <a16:creationId xmlns:a16="http://schemas.microsoft.com/office/drawing/2014/main" id="{912EFEAD-EE12-56BF-8474-8A3F1C115A0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89" name="Ovaal 88">
                <a:extLst>
                  <a:ext uri="{FF2B5EF4-FFF2-40B4-BE49-F238E27FC236}">
                    <a16:creationId xmlns:a16="http://schemas.microsoft.com/office/drawing/2014/main" id="{204A5D43-5618-2A07-E4A8-A0E310A8407D}"/>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0" name="Rechthoek 89">
                <a:extLst>
                  <a:ext uri="{FF2B5EF4-FFF2-40B4-BE49-F238E27FC236}">
                    <a16:creationId xmlns:a16="http://schemas.microsoft.com/office/drawing/2014/main" id="{31E9643F-78B0-AB28-A520-9277F07E5CEB}"/>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Rechthoek 90">
                <a:extLst>
                  <a:ext uri="{FF2B5EF4-FFF2-40B4-BE49-F238E27FC236}">
                    <a16:creationId xmlns:a16="http://schemas.microsoft.com/office/drawing/2014/main" id="{DEC685A8-2EEF-F24B-7A85-35B6787E2754}"/>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92" name="ICOON_info">
                <a:extLst>
                  <a:ext uri="{FF2B5EF4-FFF2-40B4-BE49-F238E27FC236}">
                    <a16:creationId xmlns:a16="http://schemas.microsoft.com/office/drawing/2014/main" id="{0FC1EFCB-673C-5A4A-9323-E4C2925D0A80}"/>
                  </a:ext>
                </a:extLst>
              </p:cNvPr>
              <p:cNvGrpSpPr/>
              <p:nvPr userDrawn="1"/>
            </p:nvGrpSpPr>
            <p:grpSpPr>
              <a:xfrm>
                <a:off x="-376736" y="5729337"/>
                <a:ext cx="283685" cy="283685"/>
                <a:chOff x="-510741" y="5913713"/>
                <a:chExt cx="267555" cy="267555"/>
              </a:xfrm>
            </p:grpSpPr>
            <p:sp>
              <p:nvSpPr>
                <p:cNvPr id="151" name="Ovaal 150">
                  <a:extLst>
                    <a:ext uri="{FF2B5EF4-FFF2-40B4-BE49-F238E27FC236}">
                      <a16:creationId xmlns:a16="http://schemas.microsoft.com/office/drawing/2014/main" id="{4D7CACA3-3237-01E5-CBAD-0D0BE22454C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C601BBDA-62B1-D462-C508-0F1F88D753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3" name="Ovaal 92">
                <a:extLst>
                  <a:ext uri="{FF2B5EF4-FFF2-40B4-BE49-F238E27FC236}">
                    <a16:creationId xmlns:a16="http://schemas.microsoft.com/office/drawing/2014/main" id="{23795F91-1E09-8A7D-6E7A-DCC9759549F9}"/>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4" name="Rechthoek 93">
                <a:extLst>
                  <a:ext uri="{FF2B5EF4-FFF2-40B4-BE49-F238E27FC236}">
                    <a16:creationId xmlns:a16="http://schemas.microsoft.com/office/drawing/2014/main" id="{45552D8D-DA74-6C7E-FA05-5BE3D2863154}"/>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95" name="Groep 94">
                <a:extLst>
                  <a:ext uri="{FF2B5EF4-FFF2-40B4-BE49-F238E27FC236}">
                    <a16:creationId xmlns:a16="http://schemas.microsoft.com/office/drawing/2014/main" id="{2ED1FB99-601D-82A8-81F8-C6E5208AEF52}"/>
                  </a:ext>
                </a:extLst>
              </p:cNvPr>
              <p:cNvGrpSpPr/>
              <p:nvPr userDrawn="1"/>
            </p:nvGrpSpPr>
            <p:grpSpPr>
              <a:xfrm>
                <a:off x="-3415313" y="4996916"/>
                <a:ext cx="3013682" cy="673634"/>
                <a:chOff x="-3415313" y="4996916"/>
                <a:chExt cx="3013682" cy="673634"/>
              </a:xfrm>
            </p:grpSpPr>
            <p:grpSp>
              <p:nvGrpSpPr>
                <p:cNvPr id="96" name="Groep 95">
                  <a:extLst>
                    <a:ext uri="{FF2B5EF4-FFF2-40B4-BE49-F238E27FC236}">
                      <a16:creationId xmlns:a16="http://schemas.microsoft.com/office/drawing/2014/main" id="{3CBD1BA2-8CD3-D557-B005-94EE0C79F69B}"/>
                    </a:ext>
                  </a:extLst>
                </p:cNvPr>
                <p:cNvGrpSpPr/>
                <p:nvPr userDrawn="1"/>
              </p:nvGrpSpPr>
              <p:grpSpPr>
                <a:xfrm>
                  <a:off x="-3415313" y="5041534"/>
                  <a:ext cx="761481" cy="529523"/>
                  <a:chOff x="-3492543" y="5041534"/>
                  <a:chExt cx="761481" cy="529523"/>
                </a:xfrm>
              </p:grpSpPr>
              <p:grpSp>
                <p:nvGrpSpPr>
                  <p:cNvPr id="142" name="Groep 141">
                    <a:extLst>
                      <a:ext uri="{FF2B5EF4-FFF2-40B4-BE49-F238E27FC236}">
                        <a16:creationId xmlns:a16="http://schemas.microsoft.com/office/drawing/2014/main" id="{F7D7D4B2-DE65-F890-EBDE-364D87444395}"/>
                      </a:ext>
                    </a:extLst>
                  </p:cNvPr>
                  <p:cNvGrpSpPr/>
                  <p:nvPr userDrawn="1"/>
                </p:nvGrpSpPr>
                <p:grpSpPr>
                  <a:xfrm>
                    <a:off x="-3307743" y="5041534"/>
                    <a:ext cx="485596" cy="437045"/>
                    <a:chOff x="-3307743" y="4999319"/>
                    <a:chExt cx="644991" cy="580504"/>
                  </a:xfrm>
                </p:grpSpPr>
                <p:grpSp>
                  <p:nvGrpSpPr>
                    <p:cNvPr id="144" name="Groep 143">
                      <a:extLst>
                        <a:ext uri="{FF2B5EF4-FFF2-40B4-BE49-F238E27FC236}">
                          <a16:creationId xmlns:a16="http://schemas.microsoft.com/office/drawing/2014/main" id="{8352C654-805A-AF39-AE5E-FF1DB0991040}"/>
                        </a:ext>
                      </a:extLst>
                    </p:cNvPr>
                    <p:cNvGrpSpPr/>
                    <p:nvPr userDrawn="1"/>
                  </p:nvGrpSpPr>
                  <p:grpSpPr>
                    <a:xfrm>
                      <a:off x="-3307743" y="4999319"/>
                      <a:ext cx="516835" cy="439373"/>
                      <a:chOff x="-3307743" y="4999319"/>
                      <a:chExt cx="516835" cy="439373"/>
                    </a:xfrm>
                  </p:grpSpPr>
                  <p:cxnSp>
                    <p:nvCxnSpPr>
                      <p:cNvPr id="146" name="Rechte verbindingslijn 145">
                        <a:extLst>
                          <a:ext uri="{FF2B5EF4-FFF2-40B4-BE49-F238E27FC236}">
                            <a16:creationId xmlns:a16="http://schemas.microsoft.com/office/drawing/2014/main" id="{6E25D42A-3DA2-42F6-61B4-8C5318088C90}"/>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7" name="Rechte verbindingslijn 146">
                        <a:extLst>
                          <a:ext uri="{FF2B5EF4-FFF2-40B4-BE49-F238E27FC236}">
                            <a16:creationId xmlns:a16="http://schemas.microsoft.com/office/drawing/2014/main" id="{632C9E68-79F7-8205-C801-D1E67FE8FF7D}"/>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8" name="Rechte verbindingslijn 147">
                        <a:extLst>
                          <a:ext uri="{FF2B5EF4-FFF2-40B4-BE49-F238E27FC236}">
                            <a16:creationId xmlns:a16="http://schemas.microsoft.com/office/drawing/2014/main" id="{467EC1D9-1795-7B29-28E7-DAA98B205E76}"/>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9" name="Rechte verbindingslijn 148">
                        <a:extLst>
                          <a:ext uri="{FF2B5EF4-FFF2-40B4-BE49-F238E27FC236}">
                            <a16:creationId xmlns:a16="http://schemas.microsoft.com/office/drawing/2014/main" id="{B927E107-EEE1-5ED3-D0A4-C83DA3F4F1FD}"/>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50" name="Rechthoek 149">
                        <a:extLst>
                          <a:ext uri="{FF2B5EF4-FFF2-40B4-BE49-F238E27FC236}">
                            <a16:creationId xmlns:a16="http://schemas.microsoft.com/office/drawing/2014/main" id="{A115A73E-2940-0944-D142-57437E4AF888}"/>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45" name="Vrije vorm: vorm 144">
                      <a:extLst>
                        <a:ext uri="{FF2B5EF4-FFF2-40B4-BE49-F238E27FC236}">
                          <a16:creationId xmlns:a16="http://schemas.microsoft.com/office/drawing/2014/main" id="{62919B5D-DDE2-D3CF-B744-48C2FEAC3AEB}"/>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143" name="Tekstvak 142">
                    <a:extLst>
                      <a:ext uri="{FF2B5EF4-FFF2-40B4-BE49-F238E27FC236}">
                        <a16:creationId xmlns:a16="http://schemas.microsoft.com/office/drawing/2014/main" id="{7D88253F-E041-AA11-BB10-B623F72A666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97" name="Groep 96">
                  <a:extLst>
                    <a:ext uri="{FF2B5EF4-FFF2-40B4-BE49-F238E27FC236}">
                      <a16:creationId xmlns:a16="http://schemas.microsoft.com/office/drawing/2014/main" id="{3C9CA92F-0F01-1F22-9A4E-CBAF50C8C2ED}"/>
                    </a:ext>
                  </a:extLst>
                </p:cNvPr>
                <p:cNvGrpSpPr/>
                <p:nvPr userDrawn="1"/>
              </p:nvGrpSpPr>
              <p:grpSpPr>
                <a:xfrm>
                  <a:off x="-2582156" y="4996916"/>
                  <a:ext cx="572112" cy="673634"/>
                  <a:chOff x="-2709168" y="4996916"/>
                  <a:chExt cx="572112" cy="673634"/>
                </a:xfrm>
              </p:grpSpPr>
              <p:grpSp>
                <p:nvGrpSpPr>
                  <p:cNvPr id="132" name="Groep 131">
                    <a:extLst>
                      <a:ext uri="{FF2B5EF4-FFF2-40B4-BE49-F238E27FC236}">
                        <a16:creationId xmlns:a16="http://schemas.microsoft.com/office/drawing/2014/main" id="{A34010F7-B4B3-728B-537F-92238752EF58}"/>
                      </a:ext>
                    </a:extLst>
                  </p:cNvPr>
                  <p:cNvGrpSpPr/>
                  <p:nvPr userDrawn="1"/>
                </p:nvGrpSpPr>
                <p:grpSpPr>
                  <a:xfrm>
                    <a:off x="-2609993" y="4996916"/>
                    <a:ext cx="389111" cy="375410"/>
                    <a:chOff x="-2542178" y="4940055"/>
                    <a:chExt cx="516835" cy="498637"/>
                  </a:xfrm>
                </p:grpSpPr>
                <p:sp>
                  <p:nvSpPr>
                    <p:cNvPr id="134" name="Rechthoek 133">
                      <a:extLst>
                        <a:ext uri="{FF2B5EF4-FFF2-40B4-BE49-F238E27FC236}">
                          <a16:creationId xmlns:a16="http://schemas.microsoft.com/office/drawing/2014/main" id="{FAEE02FA-37A1-3B15-F686-BA285D6ADA88}"/>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35" name="Groep 134">
                      <a:extLst>
                        <a:ext uri="{FF2B5EF4-FFF2-40B4-BE49-F238E27FC236}">
                          <a16:creationId xmlns:a16="http://schemas.microsoft.com/office/drawing/2014/main" id="{8C021A53-0B2E-1742-6233-656A3DAECE07}"/>
                        </a:ext>
                      </a:extLst>
                    </p:cNvPr>
                    <p:cNvGrpSpPr/>
                    <p:nvPr userDrawn="1"/>
                  </p:nvGrpSpPr>
                  <p:grpSpPr>
                    <a:xfrm>
                      <a:off x="-2542178" y="4999319"/>
                      <a:ext cx="516835" cy="439373"/>
                      <a:chOff x="-3307743" y="4999319"/>
                      <a:chExt cx="516835" cy="439373"/>
                    </a:xfrm>
                  </p:grpSpPr>
                  <p:cxnSp>
                    <p:nvCxnSpPr>
                      <p:cNvPr id="137" name="Rechte verbindingslijn 136">
                        <a:extLst>
                          <a:ext uri="{FF2B5EF4-FFF2-40B4-BE49-F238E27FC236}">
                            <a16:creationId xmlns:a16="http://schemas.microsoft.com/office/drawing/2014/main" id="{09E9FA9C-E626-CF1D-F960-F0E6CD20B9D4}"/>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B9D8F420-8B10-1E53-92BD-0C63C8516719}"/>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46E161BC-1C41-B9BF-C585-D59C5D15DB4B}"/>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E1B1BA2D-835B-48F9-7718-4C9BF3813D20}"/>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41" name="Rechthoek 140">
                        <a:extLst>
                          <a:ext uri="{FF2B5EF4-FFF2-40B4-BE49-F238E27FC236}">
                            <a16:creationId xmlns:a16="http://schemas.microsoft.com/office/drawing/2014/main" id="{19613D58-B122-1ADB-62A1-C6F153318FEE}"/>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36" name="Pijl: rechts 135">
                      <a:extLst>
                        <a:ext uri="{FF2B5EF4-FFF2-40B4-BE49-F238E27FC236}">
                          <a16:creationId xmlns:a16="http://schemas.microsoft.com/office/drawing/2014/main" id="{B4A06645-12A3-CD87-18C6-F58588ACE73F}"/>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18757D26-F936-B7A8-A724-7CD5EF66068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98" name="Groep 97">
                  <a:extLst>
                    <a:ext uri="{FF2B5EF4-FFF2-40B4-BE49-F238E27FC236}">
                      <a16:creationId xmlns:a16="http://schemas.microsoft.com/office/drawing/2014/main" id="{73745AA1-68C6-DBD2-5971-C380CAC33947}"/>
                    </a:ext>
                  </a:extLst>
                </p:cNvPr>
                <p:cNvGrpSpPr/>
                <p:nvPr userDrawn="1"/>
              </p:nvGrpSpPr>
              <p:grpSpPr>
                <a:xfrm>
                  <a:off x="-2036147" y="5039725"/>
                  <a:ext cx="572112" cy="630825"/>
                  <a:chOff x="-2099568" y="5039725"/>
                  <a:chExt cx="572112" cy="630825"/>
                </a:xfrm>
              </p:grpSpPr>
              <p:grpSp>
                <p:nvGrpSpPr>
                  <p:cNvPr id="122" name="Groep 121">
                    <a:extLst>
                      <a:ext uri="{FF2B5EF4-FFF2-40B4-BE49-F238E27FC236}">
                        <a16:creationId xmlns:a16="http://schemas.microsoft.com/office/drawing/2014/main" id="{F18876F9-8D3A-5D63-8AFD-08996B4E1B94}"/>
                      </a:ext>
                    </a:extLst>
                  </p:cNvPr>
                  <p:cNvGrpSpPr/>
                  <p:nvPr userDrawn="1"/>
                </p:nvGrpSpPr>
                <p:grpSpPr>
                  <a:xfrm rot="10800000">
                    <a:off x="-2004261" y="5039725"/>
                    <a:ext cx="389111" cy="375410"/>
                    <a:chOff x="-2542178" y="4940055"/>
                    <a:chExt cx="516835" cy="498637"/>
                  </a:xfrm>
                </p:grpSpPr>
                <p:sp>
                  <p:nvSpPr>
                    <p:cNvPr id="124" name="Rechthoek 123">
                      <a:extLst>
                        <a:ext uri="{FF2B5EF4-FFF2-40B4-BE49-F238E27FC236}">
                          <a16:creationId xmlns:a16="http://schemas.microsoft.com/office/drawing/2014/main" id="{559E281B-6CB2-194F-F09F-8CB10A082684}"/>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25" name="Groep 124">
                      <a:extLst>
                        <a:ext uri="{FF2B5EF4-FFF2-40B4-BE49-F238E27FC236}">
                          <a16:creationId xmlns:a16="http://schemas.microsoft.com/office/drawing/2014/main" id="{3DCAE323-B900-1AB8-E8C0-570114F93D66}"/>
                        </a:ext>
                      </a:extLst>
                    </p:cNvPr>
                    <p:cNvGrpSpPr/>
                    <p:nvPr userDrawn="1"/>
                  </p:nvGrpSpPr>
                  <p:grpSpPr>
                    <a:xfrm>
                      <a:off x="-2542178" y="4999319"/>
                      <a:ext cx="516835" cy="439373"/>
                      <a:chOff x="-3307743" y="4999319"/>
                      <a:chExt cx="516835" cy="439373"/>
                    </a:xfrm>
                  </p:grpSpPr>
                  <p:cxnSp>
                    <p:nvCxnSpPr>
                      <p:cNvPr id="127" name="Rechte verbindingslijn 126">
                        <a:extLst>
                          <a:ext uri="{FF2B5EF4-FFF2-40B4-BE49-F238E27FC236}">
                            <a16:creationId xmlns:a16="http://schemas.microsoft.com/office/drawing/2014/main" id="{15EC01F4-6066-55ED-7F3C-3DD735845DDA}"/>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C7397B0E-128B-9FC7-08A4-F092E8D593A2}"/>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9" name="Rechte verbindingslijn 128">
                        <a:extLst>
                          <a:ext uri="{FF2B5EF4-FFF2-40B4-BE49-F238E27FC236}">
                            <a16:creationId xmlns:a16="http://schemas.microsoft.com/office/drawing/2014/main" id="{6166E0C4-16B6-9D91-57B9-AAAA1CAEF07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a:extLst>
                          <a:ext uri="{FF2B5EF4-FFF2-40B4-BE49-F238E27FC236}">
                            <a16:creationId xmlns:a16="http://schemas.microsoft.com/office/drawing/2014/main" id="{FE866B27-CBC9-32EC-383B-50457EA28148}"/>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31" name="Rechthoek 130">
                        <a:extLst>
                          <a:ext uri="{FF2B5EF4-FFF2-40B4-BE49-F238E27FC236}">
                            <a16:creationId xmlns:a16="http://schemas.microsoft.com/office/drawing/2014/main" id="{0C6A9E1E-5B62-E4A6-DA80-05410BA2C393}"/>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26" name="Pijl: rechts 125">
                      <a:extLst>
                        <a:ext uri="{FF2B5EF4-FFF2-40B4-BE49-F238E27FC236}">
                          <a16:creationId xmlns:a16="http://schemas.microsoft.com/office/drawing/2014/main" id="{4B889C9A-9041-48F4-2128-C0C957080FFC}"/>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23" name="Tekstvak 122">
                    <a:extLst>
                      <a:ext uri="{FF2B5EF4-FFF2-40B4-BE49-F238E27FC236}">
                        <a16:creationId xmlns:a16="http://schemas.microsoft.com/office/drawing/2014/main" id="{25808411-8526-1933-9FCD-F71C63024AC8}"/>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99" name="Groep 98">
                  <a:extLst>
                    <a:ext uri="{FF2B5EF4-FFF2-40B4-BE49-F238E27FC236}">
                      <a16:creationId xmlns:a16="http://schemas.microsoft.com/office/drawing/2014/main" id="{4FA71DE6-56CC-740D-5E4E-C098BF84D8C8}"/>
                    </a:ext>
                  </a:extLst>
                </p:cNvPr>
                <p:cNvGrpSpPr/>
                <p:nvPr userDrawn="1"/>
              </p:nvGrpSpPr>
              <p:grpSpPr>
                <a:xfrm>
                  <a:off x="-1497156" y="5039725"/>
                  <a:ext cx="572112" cy="630825"/>
                  <a:chOff x="-1501387" y="5039725"/>
                  <a:chExt cx="572112" cy="630825"/>
                </a:xfrm>
              </p:grpSpPr>
              <p:grpSp>
                <p:nvGrpSpPr>
                  <p:cNvPr id="112" name="Groep 111">
                    <a:extLst>
                      <a:ext uri="{FF2B5EF4-FFF2-40B4-BE49-F238E27FC236}">
                        <a16:creationId xmlns:a16="http://schemas.microsoft.com/office/drawing/2014/main" id="{AE6E197C-9021-4F6A-3DB8-C10B17EA66FB}"/>
                      </a:ext>
                    </a:extLst>
                  </p:cNvPr>
                  <p:cNvGrpSpPr/>
                  <p:nvPr userDrawn="1"/>
                </p:nvGrpSpPr>
                <p:grpSpPr>
                  <a:xfrm rot="10800000">
                    <a:off x="-1453772" y="5039725"/>
                    <a:ext cx="426738" cy="332849"/>
                    <a:chOff x="-2542179" y="4996586"/>
                    <a:chExt cx="566814" cy="442106"/>
                  </a:xfrm>
                </p:grpSpPr>
                <p:sp>
                  <p:nvSpPr>
                    <p:cNvPr id="114" name="Rechthoek 113">
                      <a:extLst>
                        <a:ext uri="{FF2B5EF4-FFF2-40B4-BE49-F238E27FC236}">
                          <a16:creationId xmlns:a16="http://schemas.microsoft.com/office/drawing/2014/main" id="{4B606DEB-5F39-7293-6B74-57DC9A8BFC87}"/>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15" name="Groep 114">
                      <a:extLst>
                        <a:ext uri="{FF2B5EF4-FFF2-40B4-BE49-F238E27FC236}">
                          <a16:creationId xmlns:a16="http://schemas.microsoft.com/office/drawing/2014/main" id="{D08F4780-9FED-018C-0B76-AF21E2A2112A}"/>
                        </a:ext>
                      </a:extLst>
                    </p:cNvPr>
                    <p:cNvGrpSpPr/>
                    <p:nvPr userDrawn="1"/>
                  </p:nvGrpSpPr>
                  <p:grpSpPr>
                    <a:xfrm>
                      <a:off x="-2542179" y="4996586"/>
                      <a:ext cx="516836" cy="442106"/>
                      <a:chOff x="-3307744" y="4996586"/>
                      <a:chExt cx="516836" cy="442106"/>
                    </a:xfrm>
                  </p:grpSpPr>
                  <p:cxnSp>
                    <p:nvCxnSpPr>
                      <p:cNvPr id="117" name="Rechte verbindingslijn 116">
                        <a:extLst>
                          <a:ext uri="{FF2B5EF4-FFF2-40B4-BE49-F238E27FC236}">
                            <a16:creationId xmlns:a16="http://schemas.microsoft.com/office/drawing/2014/main" id="{5B1A4345-B0D5-9DF3-666F-EE6D77DDE753}"/>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769FD34-F298-0E98-82F6-F3A6AF18F5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9" name="Rechte verbindingslijn 118">
                        <a:extLst>
                          <a:ext uri="{FF2B5EF4-FFF2-40B4-BE49-F238E27FC236}">
                            <a16:creationId xmlns:a16="http://schemas.microsoft.com/office/drawing/2014/main" id="{DD1185B5-CFC0-A3E5-46C4-CEFD2950CEB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0" name="Rechte verbindingslijn 119">
                        <a:extLst>
                          <a:ext uri="{FF2B5EF4-FFF2-40B4-BE49-F238E27FC236}">
                            <a16:creationId xmlns:a16="http://schemas.microsoft.com/office/drawing/2014/main" id="{E9A3D722-DAE0-3050-CF03-E7EC0475AA68}"/>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21" name="Rechthoek 120">
                        <a:extLst>
                          <a:ext uri="{FF2B5EF4-FFF2-40B4-BE49-F238E27FC236}">
                            <a16:creationId xmlns:a16="http://schemas.microsoft.com/office/drawing/2014/main" id="{1DA3B72E-4756-EC76-8B6B-09F181BC462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16" name="Pijl: rechts 115">
                      <a:extLst>
                        <a:ext uri="{FF2B5EF4-FFF2-40B4-BE49-F238E27FC236}">
                          <a16:creationId xmlns:a16="http://schemas.microsoft.com/office/drawing/2014/main" id="{A69BBF04-3857-9FB7-3730-3E669C04FFA7}"/>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13" name="Tekstvak 112">
                    <a:extLst>
                      <a:ext uri="{FF2B5EF4-FFF2-40B4-BE49-F238E27FC236}">
                        <a16:creationId xmlns:a16="http://schemas.microsoft.com/office/drawing/2014/main" id="{0FBFF144-21E7-47EE-8B49-B423334E2DD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100" name="Groep 99">
                  <a:extLst>
                    <a:ext uri="{FF2B5EF4-FFF2-40B4-BE49-F238E27FC236}">
                      <a16:creationId xmlns:a16="http://schemas.microsoft.com/office/drawing/2014/main" id="{730A0728-9433-C280-B3F9-0567B430785E}"/>
                    </a:ext>
                  </a:extLst>
                </p:cNvPr>
                <p:cNvGrpSpPr/>
                <p:nvPr userDrawn="1"/>
              </p:nvGrpSpPr>
              <p:grpSpPr>
                <a:xfrm>
                  <a:off x="-973743" y="5039725"/>
                  <a:ext cx="572112" cy="630825"/>
                  <a:chOff x="-961551" y="5039725"/>
                  <a:chExt cx="572112" cy="630825"/>
                </a:xfrm>
              </p:grpSpPr>
              <p:grpSp>
                <p:nvGrpSpPr>
                  <p:cNvPr id="101" name="Groep 100">
                    <a:extLst>
                      <a:ext uri="{FF2B5EF4-FFF2-40B4-BE49-F238E27FC236}">
                        <a16:creationId xmlns:a16="http://schemas.microsoft.com/office/drawing/2014/main" id="{0FAFB2EB-02BD-35F6-69AE-DC67E393D0E8}"/>
                      </a:ext>
                    </a:extLst>
                  </p:cNvPr>
                  <p:cNvGrpSpPr/>
                  <p:nvPr userDrawn="1"/>
                </p:nvGrpSpPr>
                <p:grpSpPr>
                  <a:xfrm rot="10800000" flipH="1">
                    <a:off x="-868825" y="5039725"/>
                    <a:ext cx="426738" cy="332849"/>
                    <a:chOff x="-2542179" y="4996586"/>
                    <a:chExt cx="566814" cy="442106"/>
                  </a:xfrm>
                </p:grpSpPr>
                <p:sp>
                  <p:nvSpPr>
                    <p:cNvPr id="103" name="Rechthoek 102">
                      <a:extLst>
                        <a:ext uri="{FF2B5EF4-FFF2-40B4-BE49-F238E27FC236}">
                          <a16:creationId xmlns:a16="http://schemas.microsoft.com/office/drawing/2014/main" id="{010C6912-78BF-D859-C60A-5C2C6BE22C78}"/>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04" name="Groep 103">
                      <a:extLst>
                        <a:ext uri="{FF2B5EF4-FFF2-40B4-BE49-F238E27FC236}">
                          <a16:creationId xmlns:a16="http://schemas.microsoft.com/office/drawing/2014/main" id="{101DC483-07B8-91C1-2E6D-54932D0BED4C}"/>
                        </a:ext>
                      </a:extLst>
                    </p:cNvPr>
                    <p:cNvGrpSpPr/>
                    <p:nvPr userDrawn="1"/>
                  </p:nvGrpSpPr>
                  <p:grpSpPr>
                    <a:xfrm>
                      <a:off x="-2542179" y="4996586"/>
                      <a:ext cx="516836" cy="442106"/>
                      <a:chOff x="-3307744" y="4996586"/>
                      <a:chExt cx="516836" cy="442106"/>
                    </a:xfrm>
                  </p:grpSpPr>
                  <p:cxnSp>
                    <p:nvCxnSpPr>
                      <p:cNvPr id="106" name="Rechte verbindingslijn 105">
                        <a:extLst>
                          <a:ext uri="{FF2B5EF4-FFF2-40B4-BE49-F238E27FC236}">
                            <a16:creationId xmlns:a16="http://schemas.microsoft.com/office/drawing/2014/main" id="{D81A271A-BDCF-725E-D731-E28DCB7618A0}"/>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8" name="Rechte verbindingslijn 107">
                        <a:extLst>
                          <a:ext uri="{FF2B5EF4-FFF2-40B4-BE49-F238E27FC236}">
                            <a16:creationId xmlns:a16="http://schemas.microsoft.com/office/drawing/2014/main" id="{93E00EAD-0CEA-6483-373E-4D0094B6C346}"/>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9" name="Rechte verbindingslijn 108">
                        <a:extLst>
                          <a:ext uri="{FF2B5EF4-FFF2-40B4-BE49-F238E27FC236}">
                            <a16:creationId xmlns:a16="http://schemas.microsoft.com/office/drawing/2014/main" id="{390A9EB9-02E3-7807-1337-A99F6692961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0" name="Rechte verbindingslijn 109">
                        <a:extLst>
                          <a:ext uri="{FF2B5EF4-FFF2-40B4-BE49-F238E27FC236}">
                            <a16:creationId xmlns:a16="http://schemas.microsoft.com/office/drawing/2014/main" id="{4753AD1A-D91B-4506-7F62-CCD59371C3AB}"/>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11" name="Rechthoek 110">
                        <a:extLst>
                          <a:ext uri="{FF2B5EF4-FFF2-40B4-BE49-F238E27FC236}">
                            <a16:creationId xmlns:a16="http://schemas.microsoft.com/office/drawing/2014/main" id="{511DA39D-681E-81F3-8940-C5E0732C5045}"/>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05" name="Pijl: rechts 104">
                      <a:extLst>
                        <a:ext uri="{FF2B5EF4-FFF2-40B4-BE49-F238E27FC236}">
                          <a16:creationId xmlns:a16="http://schemas.microsoft.com/office/drawing/2014/main" id="{EDB59BA8-41CC-A88E-5D5B-BC9E8A12B038}"/>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02" name="Tekstvak 101">
                    <a:extLst>
                      <a:ext uri="{FF2B5EF4-FFF2-40B4-BE49-F238E27FC236}">
                        <a16:creationId xmlns:a16="http://schemas.microsoft.com/office/drawing/2014/main" id="{0B727967-DB3A-56C0-C793-EA81305D0CEB}"/>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929A26CE-423D-7154-9C6C-9FB2A95D4EBD}"/>
              </a:ext>
            </a:extLst>
          </p:cNvPr>
          <p:cNvSpPr>
            <a:spLocks noGrp="1"/>
          </p:cNvSpPr>
          <p:nvPr>
            <p:ph type="dt" sz="half" idx="26"/>
          </p:nvPr>
        </p:nvSpPr>
        <p:spPr/>
        <p:txBody>
          <a:bodyPr/>
          <a:lstStyle/>
          <a:p>
            <a:fld id="{88D44603-320B-4609-BADC-B15DAC7B23F1}"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58D11ED-7476-9D18-CBF0-06C713127B57}"/>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4C3FDCA-083C-7AA4-FC0B-A19B9757FE8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141055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abel">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28E8333A-B7F9-A310-A5E6-71DE4D5CE36E}"/>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85800" y="1846086"/>
            <a:ext cx="10820400" cy="406520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02FC7157-BDBD-4338-9C83-079E45D53067}"/>
              </a:ext>
            </a:extLst>
          </p:cNvPr>
          <p:cNvSpPr/>
          <p:nvPr userDrawn="1"/>
        </p:nvSpPr>
        <p:spPr>
          <a:xfrm>
            <a:off x="0" y="-425941"/>
            <a:ext cx="467179"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Tabel</a:t>
            </a:r>
          </a:p>
        </p:txBody>
      </p:sp>
      <p:sp>
        <p:nvSpPr>
          <p:cNvPr id="6" name="Titel 5">
            <a:extLst>
              <a:ext uri="{FF2B5EF4-FFF2-40B4-BE49-F238E27FC236}">
                <a16:creationId xmlns:a16="http://schemas.microsoft.com/office/drawing/2014/main" id="{0CED7C12-E320-BF38-8B51-06B0CF25CD9A}"/>
              </a:ext>
            </a:extLst>
          </p:cNvPr>
          <p:cNvSpPr>
            <a:spLocks noGrp="1"/>
          </p:cNvSpPr>
          <p:nvPr>
            <p:ph type="title" hasCustomPrompt="1"/>
          </p:nvPr>
        </p:nvSpPr>
        <p:spPr>
          <a:xfrm>
            <a:off x="685798" y="114131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F9CE4BB0-B88C-EDF3-9280-251D6E360915}"/>
              </a:ext>
            </a:extLst>
          </p:cNvPr>
          <p:cNvGrpSpPr/>
          <p:nvPr userDrawn="1"/>
        </p:nvGrpSpPr>
        <p:grpSpPr>
          <a:xfrm>
            <a:off x="12377595" y="3"/>
            <a:ext cx="3693386" cy="6693352"/>
            <a:chOff x="-3786437" y="3"/>
            <a:chExt cx="3693386" cy="6693352"/>
          </a:xfrm>
        </p:grpSpPr>
        <p:grpSp>
          <p:nvGrpSpPr>
            <p:cNvPr id="18" name="Groep 17">
              <a:extLst>
                <a:ext uri="{FF2B5EF4-FFF2-40B4-BE49-F238E27FC236}">
                  <a16:creationId xmlns:a16="http://schemas.microsoft.com/office/drawing/2014/main" id="{C8EFBE5F-3672-732C-4D40-526324294EB3}"/>
                </a:ext>
              </a:extLst>
            </p:cNvPr>
            <p:cNvGrpSpPr/>
            <p:nvPr userDrawn="1"/>
          </p:nvGrpSpPr>
          <p:grpSpPr>
            <a:xfrm>
              <a:off x="-3786164" y="3"/>
              <a:ext cx="3592800" cy="3209594"/>
              <a:chOff x="-3786164" y="3"/>
              <a:chExt cx="3592800" cy="3209594"/>
            </a:xfrm>
          </p:grpSpPr>
          <p:sp>
            <p:nvSpPr>
              <p:cNvPr id="84" name="Rechthoek 83">
                <a:extLst>
                  <a:ext uri="{FF2B5EF4-FFF2-40B4-BE49-F238E27FC236}">
                    <a16:creationId xmlns:a16="http://schemas.microsoft.com/office/drawing/2014/main" id="{E9EC4B07-6AD4-C032-748A-7E78232C662F}"/>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85" name="Ovaal 84">
                <a:extLst>
                  <a:ext uri="{FF2B5EF4-FFF2-40B4-BE49-F238E27FC236}">
                    <a16:creationId xmlns:a16="http://schemas.microsoft.com/office/drawing/2014/main" id="{369ACC75-E77A-CEBB-9C1A-A8280D03AA3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60583AAA-9833-0321-8199-B4D7DE7FBC3E}"/>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8BCEEB2B-BAE9-C9E5-5AAB-E8F91713412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269B210F-7AFF-7AF2-9E84-71B81061C215}"/>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47683906-D38F-27F2-F95F-1462FA0E5B29}"/>
                  </a:ext>
                </a:extLst>
              </p:cNvPr>
              <p:cNvGrpSpPr/>
              <p:nvPr userDrawn="1"/>
            </p:nvGrpSpPr>
            <p:grpSpPr>
              <a:xfrm>
                <a:off x="-3311319" y="2164285"/>
                <a:ext cx="825500" cy="209550"/>
                <a:chOff x="13504624" y="2482850"/>
                <a:chExt cx="825500" cy="209550"/>
              </a:xfrm>
            </p:grpSpPr>
            <p:sp>
              <p:nvSpPr>
                <p:cNvPr id="101" name="Rechthoek 100">
                  <a:extLst>
                    <a:ext uri="{FF2B5EF4-FFF2-40B4-BE49-F238E27FC236}">
                      <a16:creationId xmlns:a16="http://schemas.microsoft.com/office/drawing/2014/main" id="{C9788AE6-B6E8-4F5E-8879-7B15A6BFBF7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02" name="Rechte verbindingslijn 101">
                  <a:extLst>
                    <a:ext uri="{FF2B5EF4-FFF2-40B4-BE49-F238E27FC236}">
                      <a16:creationId xmlns:a16="http://schemas.microsoft.com/office/drawing/2014/main" id="{A5B433E1-9635-9176-95BE-24F37EF65241}"/>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41716E29-F8DF-8AF8-45B6-6501502F768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82C55C7F-A5F1-631E-92E9-5AD70945492B}"/>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390138D1-A954-61D1-EA6C-B60BC8693C0F}"/>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92" name="Tabel icoon">
                <a:extLst>
                  <a:ext uri="{FF2B5EF4-FFF2-40B4-BE49-F238E27FC236}">
                    <a16:creationId xmlns:a16="http://schemas.microsoft.com/office/drawing/2014/main" id="{2E16AC27-4BC7-A966-D5D8-CAEF0432E2A6}"/>
                  </a:ext>
                </a:extLst>
              </p:cNvPr>
              <p:cNvGrpSpPr/>
              <p:nvPr userDrawn="1"/>
            </p:nvGrpSpPr>
            <p:grpSpPr>
              <a:xfrm>
                <a:off x="-3308869" y="1240695"/>
                <a:ext cx="338201" cy="305477"/>
                <a:chOff x="6072040" y="3376043"/>
                <a:chExt cx="1227920" cy="1109109"/>
              </a:xfrm>
            </p:grpSpPr>
            <p:sp>
              <p:nvSpPr>
                <p:cNvPr id="93" name="Rechthoek 92">
                  <a:extLst>
                    <a:ext uri="{FF2B5EF4-FFF2-40B4-BE49-F238E27FC236}">
                      <a16:creationId xmlns:a16="http://schemas.microsoft.com/office/drawing/2014/main" id="{169CA713-6C22-CA08-4C2B-9D3E052E8EA1}"/>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8110D6E0-63F6-7876-1FF6-DD18F3047A02}"/>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95" name="Rechte verbindingslijn 94">
                  <a:extLst>
                    <a:ext uri="{FF2B5EF4-FFF2-40B4-BE49-F238E27FC236}">
                      <a16:creationId xmlns:a16="http://schemas.microsoft.com/office/drawing/2014/main" id="{81FA7079-5F63-22DF-E747-F32C95FD6C3F}"/>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6" name="Rechte verbindingslijn 95">
                  <a:extLst>
                    <a:ext uri="{FF2B5EF4-FFF2-40B4-BE49-F238E27FC236}">
                      <a16:creationId xmlns:a16="http://schemas.microsoft.com/office/drawing/2014/main" id="{D5A40E06-9060-C965-B00A-237784F887ED}"/>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7" name="Rechte verbindingslijn 96">
                  <a:extLst>
                    <a:ext uri="{FF2B5EF4-FFF2-40B4-BE49-F238E27FC236}">
                      <a16:creationId xmlns:a16="http://schemas.microsoft.com/office/drawing/2014/main" id="{9ACB84DB-B00A-4F3E-CE66-239CDC87D839}"/>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8" name="Rechte verbindingslijn 97">
                  <a:extLst>
                    <a:ext uri="{FF2B5EF4-FFF2-40B4-BE49-F238E27FC236}">
                      <a16:creationId xmlns:a16="http://schemas.microsoft.com/office/drawing/2014/main" id="{2893F901-EADC-1A19-E573-3F2355B88FE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9" name="Rechte verbindingslijn 98">
                  <a:extLst>
                    <a:ext uri="{FF2B5EF4-FFF2-40B4-BE49-F238E27FC236}">
                      <a16:creationId xmlns:a16="http://schemas.microsoft.com/office/drawing/2014/main" id="{486176F8-E4C5-8253-FBE4-93790BA95838}"/>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00" name="Rechthoek 99">
                  <a:extLst>
                    <a:ext uri="{FF2B5EF4-FFF2-40B4-BE49-F238E27FC236}">
                      <a16:creationId xmlns:a16="http://schemas.microsoft.com/office/drawing/2014/main" id="{A3F15828-0A51-6CCF-BF46-06DB4A535F42}"/>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19" name="Groep 18">
              <a:extLst>
                <a:ext uri="{FF2B5EF4-FFF2-40B4-BE49-F238E27FC236}">
                  <a16:creationId xmlns:a16="http://schemas.microsoft.com/office/drawing/2014/main" id="{8C1F5FC7-B1D8-D28E-9009-89F391DF1B3B}"/>
                </a:ext>
              </a:extLst>
            </p:cNvPr>
            <p:cNvGrpSpPr/>
            <p:nvPr userDrawn="1"/>
          </p:nvGrpSpPr>
          <p:grpSpPr>
            <a:xfrm>
              <a:off x="-3786437" y="3410167"/>
              <a:ext cx="3693386" cy="3283188"/>
              <a:chOff x="-3786437" y="3410167"/>
              <a:chExt cx="3693386" cy="3283188"/>
            </a:xfrm>
          </p:grpSpPr>
          <p:sp>
            <p:nvSpPr>
              <p:cNvPr id="20" name="Rechthoek 19">
                <a:extLst>
                  <a:ext uri="{FF2B5EF4-FFF2-40B4-BE49-F238E27FC236}">
                    <a16:creationId xmlns:a16="http://schemas.microsoft.com/office/drawing/2014/main" id="{FBFBFD98-1F7A-6264-8863-8845EBDC6F3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21" name="Ovaal 20">
                <a:extLst>
                  <a:ext uri="{FF2B5EF4-FFF2-40B4-BE49-F238E27FC236}">
                    <a16:creationId xmlns:a16="http://schemas.microsoft.com/office/drawing/2014/main" id="{25DD1A6D-4A5D-03BA-0137-63A42694A8A4}"/>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D51236D1-0E0E-38AC-F4E3-67EEF7B82396}"/>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Rechthoek 22">
                <a:extLst>
                  <a:ext uri="{FF2B5EF4-FFF2-40B4-BE49-F238E27FC236}">
                    <a16:creationId xmlns:a16="http://schemas.microsoft.com/office/drawing/2014/main" id="{6744E911-5D55-8E11-6AC3-C68776E0D07A}"/>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4" name="ICOON_info">
                <a:extLst>
                  <a:ext uri="{FF2B5EF4-FFF2-40B4-BE49-F238E27FC236}">
                    <a16:creationId xmlns:a16="http://schemas.microsoft.com/office/drawing/2014/main" id="{33CB8F6E-1D30-41C6-4AC0-68C353C217DA}"/>
                  </a:ext>
                </a:extLst>
              </p:cNvPr>
              <p:cNvGrpSpPr/>
              <p:nvPr userDrawn="1"/>
            </p:nvGrpSpPr>
            <p:grpSpPr>
              <a:xfrm>
                <a:off x="-376736" y="5729337"/>
                <a:ext cx="283685" cy="283685"/>
                <a:chOff x="-510741" y="5913713"/>
                <a:chExt cx="267555" cy="267555"/>
              </a:xfrm>
            </p:grpSpPr>
            <p:sp>
              <p:nvSpPr>
                <p:cNvPr id="82" name="Ovaal 81">
                  <a:extLst>
                    <a:ext uri="{FF2B5EF4-FFF2-40B4-BE49-F238E27FC236}">
                      <a16:creationId xmlns:a16="http://schemas.microsoft.com/office/drawing/2014/main" id="{B73614FA-EB9E-8228-03A8-35935455FFF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523E2E8E-152E-53BC-38AA-F168B960403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FF14744-4DEA-2D05-8C81-A64B1C293A71}"/>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ED6160C0-6FA4-A6B6-6E75-3BB4891125A8}"/>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27" name="Groep 26">
                <a:extLst>
                  <a:ext uri="{FF2B5EF4-FFF2-40B4-BE49-F238E27FC236}">
                    <a16:creationId xmlns:a16="http://schemas.microsoft.com/office/drawing/2014/main" id="{3F22D94A-6E36-2F84-540A-5A028184DB10}"/>
                  </a:ext>
                </a:extLst>
              </p:cNvPr>
              <p:cNvGrpSpPr/>
              <p:nvPr userDrawn="1"/>
            </p:nvGrpSpPr>
            <p:grpSpPr>
              <a:xfrm>
                <a:off x="-3415313" y="4996916"/>
                <a:ext cx="3013682" cy="673634"/>
                <a:chOff x="-3415313" y="4996916"/>
                <a:chExt cx="3013682" cy="673634"/>
              </a:xfrm>
            </p:grpSpPr>
            <p:grpSp>
              <p:nvGrpSpPr>
                <p:cNvPr id="28" name="Groep 27">
                  <a:extLst>
                    <a:ext uri="{FF2B5EF4-FFF2-40B4-BE49-F238E27FC236}">
                      <a16:creationId xmlns:a16="http://schemas.microsoft.com/office/drawing/2014/main" id="{38EABCAD-DEC9-4AC8-8B4E-E4F0EFD2FD40}"/>
                    </a:ext>
                  </a:extLst>
                </p:cNvPr>
                <p:cNvGrpSpPr/>
                <p:nvPr userDrawn="1"/>
              </p:nvGrpSpPr>
              <p:grpSpPr>
                <a:xfrm>
                  <a:off x="-3415313" y="5041534"/>
                  <a:ext cx="761481" cy="529523"/>
                  <a:chOff x="-3492543" y="5041534"/>
                  <a:chExt cx="761481" cy="529523"/>
                </a:xfrm>
              </p:grpSpPr>
              <p:grpSp>
                <p:nvGrpSpPr>
                  <p:cNvPr id="73" name="Groep 72">
                    <a:extLst>
                      <a:ext uri="{FF2B5EF4-FFF2-40B4-BE49-F238E27FC236}">
                        <a16:creationId xmlns:a16="http://schemas.microsoft.com/office/drawing/2014/main" id="{E1F59F55-2FB5-D234-8CF9-3E1398F05B45}"/>
                      </a:ext>
                    </a:extLst>
                  </p:cNvPr>
                  <p:cNvGrpSpPr/>
                  <p:nvPr userDrawn="1"/>
                </p:nvGrpSpPr>
                <p:grpSpPr>
                  <a:xfrm>
                    <a:off x="-3307743" y="5041534"/>
                    <a:ext cx="485596" cy="437045"/>
                    <a:chOff x="-3307743" y="4999319"/>
                    <a:chExt cx="644991" cy="580504"/>
                  </a:xfrm>
                </p:grpSpPr>
                <p:grpSp>
                  <p:nvGrpSpPr>
                    <p:cNvPr id="75" name="Groep 74">
                      <a:extLst>
                        <a:ext uri="{FF2B5EF4-FFF2-40B4-BE49-F238E27FC236}">
                          <a16:creationId xmlns:a16="http://schemas.microsoft.com/office/drawing/2014/main" id="{9A8D5D21-C6E1-70A4-AA19-3B37579ECB40}"/>
                        </a:ext>
                      </a:extLst>
                    </p:cNvPr>
                    <p:cNvGrpSpPr/>
                    <p:nvPr userDrawn="1"/>
                  </p:nvGrpSpPr>
                  <p:grpSpPr>
                    <a:xfrm>
                      <a:off x="-3307743" y="4999319"/>
                      <a:ext cx="516835" cy="439373"/>
                      <a:chOff x="-3307743" y="4999319"/>
                      <a:chExt cx="516835" cy="439373"/>
                    </a:xfrm>
                  </p:grpSpPr>
                  <p:cxnSp>
                    <p:nvCxnSpPr>
                      <p:cNvPr id="77" name="Rechte verbindingslijn 76">
                        <a:extLst>
                          <a:ext uri="{FF2B5EF4-FFF2-40B4-BE49-F238E27FC236}">
                            <a16:creationId xmlns:a16="http://schemas.microsoft.com/office/drawing/2014/main" id="{06416A01-1290-B42A-A5D9-18762D10310B}"/>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8" name="Rechte verbindingslijn 77">
                        <a:extLst>
                          <a:ext uri="{FF2B5EF4-FFF2-40B4-BE49-F238E27FC236}">
                            <a16:creationId xmlns:a16="http://schemas.microsoft.com/office/drawing/2014/main" id="{5F7C486E-D96C-19A5-9AC4-1BB18D3F724F}"/>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9" name="Rechte verbindingslijn 78">
                        <a:extLst>
                          <a:ext uri="{FF2B5EF4-FFF2-40B4-BE49-F238E27FC236}">
                            <a16:creationId xmlns:a16="http://schemas.microsoft.com/office/drawing/2014/main" id="{A405FF30-078E-9405-46A0-534CC215A184}"/>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80" name="Rechte verbindingslijn 79">
                        <a:extLst>
                          <a:ext uri="{FF2B5EF4-FFF2-40B4-BE49-F238E27FC236}">
                            <a16:creationId xmlns:a16="http://schemas.microsoft.com/office/drawing/2014/main" id="{D5BD58B9-4FC1-B6DF-E366-692C7923148E}"/>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81" name="Rechthoek 80">
                        <a:extLst>
                          <a:ext uri="{FF2B5EF4-FFF2-40B4-BE49-F238E27FC236}">
                            <a16:creationId xmlns:a16="http://schemas.microsoft.com/office/drawing/2014/main" id="{2E0C6B85-D4A1-EED9-0474-94F818A2C1FF}"/>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76" name="Vrije vorm: vorm 75">
                      <a:extLst>
                        <a:ext uri="{FF2B5EF4-FFF2-40B4-BE49-F238E27FC236}">
                          <a16:creationId xmlns:a16="http://schemas.microsoft.com/office/drawing/2014/main" id="{06A0F253-536D-B497-B36C-1D0EC712EAD2}"/>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74" name="Tekstvak 73">
                    <a:extLst>
                      <a:ext uri="{FF2B5EF4-FFF2-40B4-BE49-F238E27FC236}">
                        <a16:creationId xmlns:a16="http://schemas.microsoft.com/office/drawing/2014/main" id="{269D1910-10DB-079A-ECFB-BE0DC5F7FF5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29" name="Groep 28">
                  <a:extLst>
                    <a:ext uri="{FF2B5EF4-FFF2-40B4-BE49-F238E27FC236}">
                      <a16:creationId xmlns:a16="http://schemas.microsoft.com/office/drawing/2014/main" id="{30D82A95-8531-BC9D-3BF9-923A80B510EF}"/>
                    </a:ext>
                  </a:extLst>
                </p:cNvPr>
                <p:cNvGrpSpPr/>
                <p:nvPr userDrawn="1"/>
              </p:nvGrpSpPr>
              <p:grpSpPr>
                <a:xfrm>
                  <a:off x="-2582156" y="4996916"/>
                  <a:ext cx="572112" cy="673634"/>
                  <a:chOff x="-2709168" y="4996916"/>
                  <a:chExt cx="572112" cy="673634"/>
                </a:xfrm>
              </p:grpSpPr>
              <p:grpSp>
                <p:nvGrpSpPr>
                  <p:cNvPr id="63" name="Groep 62">
                    <a:extLst>
                      <a:ext uri="{FF2B5EF4-FFF2-40B4-BE49-F238E27FC236}">
                        <a16:creationId xmlns:a16="http://schemas.microsoft.com/office/drawing/2014/main" id="{9E721B53-3FB1-C2B3-CB21-C291B136C28C}"/>
                      </a:ext>
                    </a:extLst>
                  </p:cNvPr>
                  <p:cNvGrpSpPr/>
                  <p:nvPr userDrawn="1"/>
                </p:nvGrpSpPr>
                <p:grpSpPr>
                  <a:xfrm>
                    <a:off x="-2609993" y="4996916"/>
                    <a:ext cx="389111" cy="375410"/>
                    <a:chOff x="-2542178" y="4940055"/>
                    <a:chExt cx="516835" cy="498637"/>
                  </a:xfrm>
                </p:grpSpPr>
                <p:sp>
                  <p:nvSpPr>
                    <p:cNvPr id="65" name="Rechthoek 64">
                      <a:extLst>
                        <a:ext uri="{FF2B5EF4-FFF2-40B4-BE49-F238E27FC236}">
                          <a16:creationId xmlns:a16="http://schemas.microsoft.com/office/drawing/2014/main" id="{E9B80853-887A-4E24-57C9-B0DF151CFA89}"/>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66" name="Groep 65">
                      <a:extLst>
                        <a:ext uri="{FF2B5EF4-FFF2-40B4-BE49-F238E27FC236}">
                          <a16:creationId xmlns:a16="http://schemas.microsoft.com/office/drawing/2014/main" id="{E3615A25-A847-5043-1204-805D762B48FE}"/>
                        </a:ext>
                      </a:extLst>
                    </p:cNvPr>
                    <p:cNvGrpSpPr/>
                    <p:nvPr userDrawn="1"/>
                  </p:nvGrpSpPr>
                  <p:grpSpPr>
                    <a:xfrm>
                      <a:off x="-2542178" y="4999319"/>
                      <a:ext cx="516835" cy="439373"/>
                      <a:chOff x="-3307743" y="4999319"/>
                      <a:chExt cx="516835" cy="439373"/>
                    </a:xfrm>
                  </p:grpSpPr>
                  <p:cxnSp>
                    <p:nvCxnSpPr>
                      <p:cNvPr id="68" name="Rechte verbindingslijn 67">
                        <a:extLst>
                          <a:ext uri="{FF2B5EF4-FFF2-40B4-BE49-F238E27FC236}">
                            <a16:creationId xmlns:a16="http://schemas.microsoft.com/office/drawing/2014/main" id="{6F7847B2-63F3-4F14-3908-AA92F5442C2C}"/>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AA53B585-2F13-3697-11AF-C023AF9B4564}"/>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76F4B023-E85D-2895-C4CD-5BFC1D56084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56DE318A-7CB4-0397-FF50-D2801F1FF3C9}"/>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72" name="Rechthoek 71">
                        <a:extLst>
                          <a:ext uri="{FF2B5EF4-FFF2-40B4-BE49-F238E27FC236}">
                            <a16:creationId xmlns:a16="http://schemas.microsoft.com/office/drawing/2014/main" id="{6F3B3D2F-5F4C-2AC7-C4C3-5274320A90DD}"/>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67" name="Pijl: rechts 66">
                      <a:extLst>
                        <a:ext uri="{FF2B5EF4-FFF2-40B4-BE49-F238E27FC236}">
                          <a16:creationId xmlns:a16="http://schemas.microsoft.com/office/drawing/2014/main" id="{149B260C-7D15-C40A-D993-352296293542}"/>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910C2507-5D3E-100E-7B34-4C528F5DE4E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30" name="Groep 29">
                  <a:extLst>
                    <a:ext uri="{FF2B5EF4-FFF2-40B4-BE49-F238E27FC236}">
                      <a16:creationId xmlns:a16="http://schemas.microsoft.com/office/drawing/2014/main" id="{381621D6-06BB-87B5-40E6-F90D77C3D424}"/>
                    </a:ext>
                  </a:extLst>
                </p:cNvPr>
                <p:cNvGrpSpPr/>
                <p:nvPr userDrawn="1"/>
              </p:nvGrpSpPr>
              <p:grpSpPr>
                <a:xfrm>
                  <a:off x="-2036147" y="5039725"/>
                  <a:ext cx="572112" cy="630825"/>
                  <a:chOff x="-2099568" y="5039725"/>
                  <a:chExt cx="572112" cy="630825"/>
                </a:xfrm>
              </p:grpSpPr>
              <p:grpSp>
                <p:nvGrpSpPr>
                  <p:cNvPr id="53" name="Groep 52">
                    <a:extLst>
                      <a:ext uri="{FF2B5EF4-FFF2-40B4-BE49-F238E27FC236}">
                        <a16:creationId xmlns:a16="http://schemas.microsoft.com/office/drawing/2014/main" id="{8236288C-777A-97C3-CF91-F3DE6A07DA8F}"/>
                      </a:ext>
                    </a:extLst>
                  </p:cNvPr>
                  <p:cNvGrpSpPr/>
                  <p:nvPr userDrawn="1"/>
                </p:nvGrpSpPr>
                <p:grpSpPr>
                  <a:xfrm rot="10800000">
                    <a:off x="-2004261" y="5039725"/>
                    <a:ext cx="389111" cy="375410"/>
                    <a:chOff x="-2542178" y="4940055"/>
                    <a:chExt cx="516835" cy="498637"/>
                  </a:xfrm>
                </p:grpSpPr>
                <p:sp>
                  <p:nvSpPr>
                    <p:cNvPr id="55" name="Rechthoek 54">
                      <a:extLst>
                        <a:ext uri="{FF2B5EF4-FFF2-40B4-BE49-F238E27FC236}">
                          <a16:creationId xmlns:a16="http://schemas.microsoft.com/office/drawing/2014/main" id="{9BCC7BD2-5370-2413-AA83-F28EB93F6A8C}"/>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56" name="Groep 55">
                      <a:extLst>
                        <a:ext uri="{FF2B5EF4-FFF2-40B4-BE49-F238E27FC236}">
                          <a16:creationId xmlns:a16="http://schemas.microsoft.com/office/drawing/2014/main" id="{F0FDBB1D-08C3-5276-5344-917D1D3F0AA5}"/>
                        </a:ext>
                      </a:extLst>
                    </p:cNvPr>
                    <p:cNvGrpSpPr/>
                    <p:nvPr userDrawn="1"/>
                  </p:nvGrpSpPr>
                  <p:grpSpPr>
                    <a:xfrm>
                      <a:off x="-2542178" y="4999319"/>
                      <a:ext cx="516835" cy="439373"/>
                      <a:chOff x="-3307743" y="4999319"/>
                      <a:chExt cx="516835" cy="439373"/>
                    </a:xfrm>
                  </p:grpSpPr>
                  <p:cxnSp>
                    <p:nvCxnSpPr>
                      <p:cNvPr id="58" name="Rechte verbindingslijn 57">
                        <a:extLst>
                          <a:ext uri="{FF2B5EF4-FFF2-40B4-BE49-F238E27FC236}">
                            <a16:creationId xmlns:a16="http://schemas.microsoft.com/office/drawing/2014/main" id="{035B3B5B-138D-3828-2740-2FCAE0CFF8CE}"/>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9" name="Rechte verbindingslijn 58">
                        <a:extLst>
                          <a:ext uri="{FF2B5EF4-FFF2-40B4-BE49-F238E27FC236}">
                            <a16:creationId xmlns:a16="http://schemas.microsoft.com/office/drawing/2014/main" id="{0427F0DD-A482-DDB2-508C-7ECBBF07DABC}"/>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0" name="Rechte verbindingslijn 59">
                        <a:extLst>
                          <a:ext uri="{FF2B5EF4-FFF2-40B4-BE49-F238E27FC236}">
                            <a16:creationId xmlns:a16="http://schemas.microsoft.com/office/drawing/2014/main" id="{E89332C6-1FD6-D20A-0F18-6810EEE43E81}"/>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1" name="Rechte verbindingslijn 60">
                        <a:extLst>
                          <a:ext uri="{FF2B5EF4-FFF2-40B4-BE49-F238E27FC236}">
                            <a16:creationId xmlns:a16="http://schemas.microsoft.com/office/drawing/2014/main" id="{6F8C9082-5348-B88D-20F9-E37AE870D587}"/>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62" name="Rechthoek 61">
                        <a:extLst>
                          <a:ext uri="{FF2B5EF4-FFF2-40B4-BE49-F238E27FC236}">
                            <a16:creationId xmlns:a16="http://schemas.microsoft.com/office/drawing/2014/main" id="{1728D73C-5466-6E9E-687D-19D9A5C4AC37}"/>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57" name="Pijl: rechts 56">
                      <a:extLst>
                        <a:ext uri="{FF2B5EF4-FFF2-40B4-BE49-F238E27FC236}">
                          <a16:creationId xmlns:a16="http://schemas.microsoft.com/office/drawing/2014/main" id="{390A8CBE-5425-E5ED-AF7E-28E3B80DA323}"/>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54" name="Tekstvak 53">
                    <a:extLst>
                      <a:ext uri="{FF2B5EF4-FFF2-40B4-BE49-F238E27FC236}">
                        <a16:creationId xmlns:a16="http://schemas.microsoft.com/office/drawing/2014/main" id="{5E169ED8-C5BB-2005-E577-E04201E34762}"/>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31" name="Groep 30">
                  <a:extLst>
                    <a:ext uri="{FF2B5EF4-FFF2-40B4-BE49-F238E27FC236}">
                      <a16:creationId xmlns:a16="http://schemas.microsoft.com/office/drawing/2014/main" id="{675E0978-C1F3-AEBA-B3B5-BC16625AAE39}"/>
                    </a:ext>
                  </a:extLst>
                </p:cNvPr>
                <p:cNvGrpSpPr/>
                <p:nvPr userDrawn="1"/>
              </p:nvGrpSpPr>
              <p:grpSpPr>
                <a:xfrm>
                  <a:off x="-1497156" y="5039725"/>
                  <a:ext cx="572112" cy="630825"/>
                  <a:chOff x="-1501387" y="5039725"/>
                  <a:chExt cx="572112" cy="630825"/>
                </a:xfrm>
              </p:grpSpPr>
              <p:grpSp>
                <p:nvGrpSpPr>
                  <p:cNvPr id="43" name="Groep 42">
                    <a:extLst>
                      <a:ext uri="{FF2B5EF4-FFF2-40B4-BE49-F238E27FC236}">
                        <a16:creationId xmlns:a16="http://schemas.microsoft.com/office/drawing/2014/main" id="{36D5D752-E057-1970-DF38-08A5CCFD8623}"/>
                      </a:ext>
                    </a:extLst>
                  </p:cNvPr>
                  <p:cNvGrpSpPr/>
                  <p:nvPr userDrawn="1"/>
                </p:nvGrpSpPr>
                <p:grpSpPr>
                  <a:xfrm rot="10800000">
                    <a:off x="-1453772" y="5039725"/>
                    <a:ext cx="426738" cy="332849"/>
                    <a:chOff x="-2542179" y="4996586"/>
                    <a:chExt cx="566814" cy="442106"/>
                  </a:xfrm>
                </p:grpSpPr>
                <p:sp>
                  <p:nvSpPr>
                    <p:cNvPr id="45" name="Rechthoek 44">
                      <a:extLst>
                        <a:ext uri="{FF2B5EF4-FFF2-40B4-BE49-F238E27FC236}">
                          <a16:creationId xmlns:a16="http://schemas.microsoft.com/office/drawing/2014/main" id="{F0D3B521-9B67-0A72-62AF-EDE42218C5A9}"/>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46" name="Groep 45">
                      <a:extLst>
                        <a:ext uri="{FF2B5EF4-FFF2-40B4-BE49-F238E27FC236}">
                          <a16:creationId xmlns:a16="http://schemas.microsoft.com/office/drawing/2014/main" id="{C93889B9-49CE-5C33-B3FD-7B575E8D8594}"/>
                        </a:ext>
                      </a:extLst>
                    </p:cNvPr>
                    <p:cNvGrpSpPr/>
                    <p:nvPr userDrawn="1"/>
                  </p:nvGrpSpPr>
                  <p:grpSpPr>
                    <a:xfrm>
                      <a:off x="-2542179" y="4996586"/>
                      <a:ext cx="516836" cy="442106"/>
                      <a:chOff x="-3307744" y="4996586"/>
                      <a:chExt cx="516836" cy="442106"/>
                    </a:xfrm>
                  </p:grpSpPr>
                  <p:cxnSp>
                    <p:nvCxnSpPr>
                      <p:cNvPr id="48" name="Rechte verbindingslijn 47">
                        <a:extLst>
                          <a:ext uri="{FF2B5EF4-FFF2-40B4-BE49-F238E27FC236}">
                            <a16:creationId xmlns:a16="http://schemas.microsoft.com/office/drawing/2014/main" id="{88FCE9C0-97EE-7745-D724-AC58AD291DCC}"/>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a:extLst>
                          <a:ext uri="{FF2B5EF4-FFF2-40B4-BE49-F238E27FC236}">
                            <a16:creationId xmlns:a16="http://schemas.microsoft.com/office/drawing/2014/main" id="{2A917813-7D16-4F96-9971-B78AB06D39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a:extLst>
                          <a:ext uri="{FF2B5EF4-FFF2-40B4-BE49-F238E27FC236}">
                            <a16:creationId xmlns:a16="http://schemas.microsoft.com/office/drawing/2014/main" id="{E1C8440E-407A-3220-DF28-AB19CCBF6E7C}"/>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1" name="Rechte verbindingslijn 50">
                        <a:extLst>
                          <a:ext uri="{FF2B5EF4-FFF2-40B4-BE49-F238E27FC236}">
                            <a16:creationId xmlns:a16="http://schemas.microsoft.com/office/drawing/2014/main" id="{EF0280E3-AB83-ACDC-7B73-FDDD63A5042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52" name="Rechthoek 51">
                        <a:extLst>
                          <a:ext uri="{FF2B5EF4-FFF2-40B4-BE49-F238E27FC236}">
                            <a16:creationId xmlns:a16="http://schemas.microsoft.com/office/drawing/2014/main" id="{BF9BA94E-87ED-0E3E-55AC-494A1E314B96}"/>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47" name="Pijl: rechts 46">
                      <a:extLst>
                        <a:ext uri="{FF2B5EF4-FFF2-40B4-BE49-F238E27FC236}">
                          <a16:creationId xmlns:a16="http://schemas.microsoft.com/office/drawing/2014/main" id="{D905618C-ABE0-F721-CF48-49D3514660F1}"/>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44" name="Tekstvak 43">
                    <a:extLst>
                      <a:ext uri="{FF2B5EF4-FFF2-40B4-BE49-F238E27FC236}">
                        <a16:creationId xmlns:a16="http://schemas.microsoft.com/office/drawing/2014/main" id="{6350B6F9-F105-46D6-D938-88B63B300CA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32" name="Groep 31">
                  <a:extLst>
                    <a:ext uri="{FF2B5EF4-FFF2-40B4-BE49-F238E27FC236}">
                      <a16:creationId xmlns:a16="http://schemas.microsoft.com/office/drawing/2014/main" id="{9D926037-789B-9D54-743B-BF86E7793A0E}"/>
                    </a:ext>
                  </a:extLst>
                </p:cNvPr>
                <p:cNvGrpSpPr/>
                <p:nvPr userDrawn="1"/>
              </p:nvGrpSpPr>
              <p:grpSpPr>
                <a:xfrm>
                  <a:off x="-973743" y="5039725"/>
                  <a:ext cx="572112" cy="630825"/>
                  <a:chOff x="-961551" y="5039725"/>
                  <a:chExt cx="572112" cy="630825"/>
                </a:xfrm>
              </p:grpSpPr>
              <p:grpSp>
                <p:nvGrpSpPr>
                  <p:cNvPr id="33" name="Groep 32">
                    <a:extLst>
                      <a:ext uri="{FF2B5EF4-FFF2-40B4-BE49-F238E27FC236}">
                        <a16:creationId xmlns:a16="http://schemas.microsoft.com/office/drawing/2014/main" id="{679A5540-7B83-117D-21AB-70B6915A537A}"/>
                      </a:ext>
                    </a:extLst>
                  </p:cNvPr>
                  <p:cNvGrpSpPr/>
                  <p:nvPr userDrawn="1"/>
                </p:nvGrpSpPr>
                <p:grpSpPr>
                  <a:xfrm rot="10800000" flipH="1">
                    <a:off x="-868825" y="5039725"/>
                    <a:ext cx="426738" cy="332849"/>
                    <a:chOff x="-2542179" y="4996586"/>
                    <a:chExt cx="566814" cy="442106"/>
                  </a:xfrm>
                </p:grpSpPr>
                <p:sp>
                  <p:nvSpPr>
                    <p:cNvPr id="35" name="Rechthoek 34">
                      <a:extLst>
                        <a:ext uri="{FF2B5EF4-FFF2-40B4-BE49-F238E27FC236}">
                          <a16:creationId xmlns:a16="http://schemas.microsoft.com/office/drawing/2014/main" id="{7BE1AA2B-559D-8B92-53DB-814C50D471C6}"/>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36" name="Groep 35">
                      <a:extLst>
                        <a:ext uri="{FF2B5EF4-FFF2-40B4-BE49-F238E27FC236}">
                          <a16:creationId xmlns:a16="http://schemas.microsoft.com/office/drawing/2014/main" id="{32279C08-A7C6-A239-9A1B-778273B5E082}"/>
                        </a:ext>
                      </a:extLst>
                    </p:cNvPr>
                    <p:cNvGrpSpPr/>
                    <p:nvPr userDrawn="1"/>
                  </p:nvGrpSpPr>
                  <p:grpSpPr>
                    <a:xfrm>
                      <a:off x="-2542179" y="4996586"/>
                      <a:ext cx="516836" cy="442106"/>
                      <a:chOff x="-3307744" y="4996586"/>
                      <a:chExt cx="516836" cy="442106"/>
                    </a:xfrm>
                  </p:grpSpPr>
                  <p:cxnSp>
                    <p:nvCxnSpPr>
                      <p:cNvPr id="38" name="Rechte verbindingslijn 37">
                        <a:extLst>
                          <a:ext uri="{FF2B5EF4-FFF2-40B4-BE49-F238E27FC236}">
                            <a16:creationId xmlns:a16="http://schemas.microsoft.com/office/drawing/2014/main" id="{D0514469-A060-C4FA-0DE4-A718AD9A27CD}"/>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39" name="Rechte verbindingslijn 38">
                        <a:extLst>
                          <a:ext uri="{FF2B5EF4-FFF2-40B4-BE49-F238E27FC236}">
                            <a16:creationId xmlns:a16="http://schemas.microsoft.com/office/drawing/2014/main" id="{D6E6A449-1F47-CF41-6072-B79C1E9FA82E}"/>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0" name="Rechte verbindingslijn 39">
                        <a:extLst>
                          <a:ext uri="{FF2B5EF4-FFF2-40B4-BE49-F238E27FC236}">
                            <a16:creationId xmlns:a16="http://schemas.microsoft.com/office/drawing/2014/main" id="{66E88DD1-D718-E692-2EBF-415CB5A8D1A6}"/>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77121F38-4CED-FA1C-10A4-8974A446F80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42" name="Rechthoek 41">
                        <a:extLst>
                          <a:ext uri="{FF2B5EF4-FFF2-40B4-BE49-F238E27FC236}">
                            <a16:creationId xmlns:a16="http://schemas.microsoft.com/office/drawing/2014/main" id="{3E1B1944-5C02-1475-BEBE-C25BF28D245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37" name="Pijl: rechts 36">
                      <a:extLst>
                        <a:ext uri="{FF2B5EF4-FFF2-40B4-BE49-F238E27FC236}">
                          <a16:creationId xmlns:a16="http://schemas.microsoft.com/office/drawing/2014/main" id="{98140BF1-9BEC-3268-7390-2C37216F07A9}"/>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34" name="Tekstvak 33">
                    <a:extLst>
                      <a:ext uri="{FF2B5EF4-FFF2-40B4-BE49-F238E27FC236}">
                        <a16:creationId xmlns:a16="http://schemas.microsoft.com/office/drawing/2014/main" id="{57939F44-8F46-9D1B-2498-823C329B695D}"/>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4E452438-F7DA-CD50-F1F1-4E19F5FD05DA}"/>
              </a:ext>
            </a:extLst>
          </p:cNvPr>
          <p:cNvSpPr>
            <a:spLocks noGrp="1"/>
          </p:cNvSpPr>
          <p:nvPr>
            <p:ph type="dt" sz="half" idx="26"/>
          </p:nvPr>
        </p:nvSpPr>
        <p:spPr/>
        <p:txBody>
          <a:bodyPr/>
          <a:lstStyle/>
          <a:p>
            <a:fld id="{9A8D9370-1C30-4AAC-8BE9-7FC20054BC06}"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6EBBF9C6-0E21-D4F4-9E0A-EEB312F9392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4CFC849E-540E-58D2-4458-38CBDDA05EA9}"/>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884743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11" name="Tijdelijke aanduiding voor media 10">
            <a:extLst>
              <a:ext uri="{FF2B5EF4-FFF2-40B4-BE49-F238E27FC236}">
                <a16:creationId xmlns:a16="http://schemas.microsoft.com/office/drawing/2014/main" id="{3A750B5D-826F-45E6-825A-FDC04009BF5B}"/>
              </a:ext>
            </a:extLst>
          </p:cNvPr>
          <p:cNvSpPr>
            <a:spLocks noGrp="1"/>
          </p:cNvSpPr>
          <p:nvPr>
            <p:ph type="media" sz="quarter" idx="13" hasCustomPrompt="1"/>
          </p:nvPr>
        </p:nvSpPr>
        <p:spPr>
          <a:xfrm>
            <a:off x="-1" y="0"/>
            <a:ext cx="12192000" cy="6858000"/>
          </a:xfrm>
          <a:solidFill>
            <a:schemeClr val="bg1">
              <a:lumMod val="95000"/>
            </a:schemeClr>
          </a:solid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video in te voegen</a:t>
            </a:r>
          </a:p>
        </p:txBody>
      </p:sp>
      <p:sp>
        <p:nvSpPr>
          <p:cNvPr id="2" name="Titel 1">
            <a:extLst>
              <a:ext uri="{FF2B5EF4-FFF2-40B4-BE49-F238E27FC236}">
                <a16:creationId xmlns:a16="http://schemas.microsoft.com/office/drawing/2014/main" id="{DD091338-B78F-4C9D-8081-A0FCD7101C99}"/>
              </a:ext>
            </a:extLst>
          </p:cNvPr>
          <p:cNvSpPr>
            <a:spLocks noGrp="1"/>
          </p:cNvSpPr>
          <p:nvPr>
            <p:ph type="title" hasCustomPrompt="1"/>
          </p:nvPr>
        </p:nvSpPr>
        <p:spPr>
          <a:xfrm>
            <a:off x="0" y="-398850"/>
            <a:ext cx="594715" cy="216662"/>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noProof="0" dirty="0">
                <a:solidFill>
                  <a:schemeClr val="accent1"/>
                </a:solidFill>
                <a:latin typeface="+mj-lt"/>
              </a:defRPr>
            </a:lvl1pPr>
          </a:lstStyle>
          <a:p>
            <a:pPr marL="0" lvl="0"/>
            <a:r>
              <a:rPr lang="nl-NL" noProof="0"/>
              <a:t>Video</a:t>
            </a:r>
          </a:p>
        </p:txBody>
      </p:sp>
      <p:grpSp>
        <p:nvGrpSpPr>
          <p:cNvPr id="16" name="INSTRUCTIE">
            <a:extLst>
              <a:ext uri="{FF2B5EF4-FFF2-40B4-BE49-F238E27FC236}">
                <a16:creationId xmlns:a16="http://schemas.microsoft.com/office/drawing/2014/main" id="{B8FB67D1-D859-9156-02AA-BFA084DE7238}"/>
              </a:ext>
            </a:extLst>
          </p:cNvPr>
          <p:cNvGrpSpPr/>
          <p:nvPr userDrawn="1"/>
        </p:nvGrpSpPr>
        <p:grpSpPr>
          <a:xfrm>
            <a:off x="12377595" y="1"/>
            <a:ext cx="3693386" cy="5080671"/>
            <a:chOff x="-3786437" y="1"/>
            <a:chExt cx="3693386" cy="5080671"/>
          </a:xfrm>
        </p:grpSpPr>
        <p:sp>
          <p:nvSpPr>
            <p:cNvPr id="17" name="Rechthoek 16">
              <a:extLst>
                <a:ext uri="{FF2B5EF4-FFF2-40B4-BE49-F238E27FC236}">
                  <a16:creationId xmlns:a16="http://schemas.microsoft.com/office/drawing/2014/main" id="{0B4CEFA7-7FAA-0F9F-5B9F-315A714A66B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18" name="Rechthoek 17">
              <a:extLst>
                <a:ext uri="{FF2B5EF4-FFF2-40B4-BE49-F238E27FC236}">
                  <a16:creationId xmlns:a16="http://schemas.microsoft.com/office/drawing/2014/main" id="{231812AD-5022-DDF0-6D2F-8DDD5D95B81C}"/>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Video invoegen/opmaken</a:t>
              </a:r>
            </a:p>
          </p:txBody>
        </p:sp>
        <p:sp>
          <p:nvSpPr>
            <p:cNvPr id="19" name="Ovaal 18">
              <a:extLst>
                <a:ext uri="{FF2B5EF4-FFF2-40B4-BE49-F238E27FC236}">
                  <a16:creationId xmlns:a16="http://schemas.microsoft.com/office/drawing/2014/main" id="{84185128-F89F-8CAE-3E93-2283A7F0EDC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0" name="Rechthoek 19">
              <a:extLst>
                <a:ext uri="{FF2B5EF4-FFF2-40B4-BE49-F238E27FC236}">
                  <a16:creationId xmlns:a16="http://schemas.microsoft.com/office/drawing/2014/main" id="{CD8743C5-CBD0-489D-7183-0887983DFCF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EEE8A55A-24E9-DE09-9EF7-FC020406CE4E}"/>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 name="Rechthoek 21">
              <a:extLst>
                <a:ext uri="{FF2B5EF4-FFF2-40B4-BE49-F238E27FC236}">
                  <a16:creationId xmlns:a16="http://schemas.microsoft.com/office/drawing/2014/main" id="{6DB0B4CD-0966-D26D-4FD4-9C527E003C3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Groep 22">
              <a:extLst>
                <a:ext uri="{FF2B5EF4-FFF2-40B4-BE49-F238E27FC236}">
                  <a16:creationId xmlns:a16="http://schemas.microsoft.com/office/drawing/2014/main" id="{77B928E4-F0C5-9196-7BAD-CBD42AB615BA}"/>
                </a:ext>
              </a:extLst>
            </p:cNvPr>
            <p:cNvGrpSpPr/>
            <p:nvPr userDrawn="1"/>
          </p:nvGrpSpPr>
          <p:grpSpPr>
            <a:xfrm>
              <a:off x="-3311319" y="2164285"/>
              <a:ext cx="825500" cy="209550"/>
              <a:chOff x="13504624" y="2482850"/>
              <a:chExt cx="825500" cy="209550"/>
            </a:xfrm>
          </p:grpSpPr>
          <p:sp>
            <p:nvSpPr>
              <p:cNvPr id="50" name="Rechthoek 49">
                <a:extLst>
                  <a:ext uri="{FF2B5EF4-FFF2-40B4-BE49-F238E27FC236}">
                    <a16:creationId xmlns:a16="http://schemas.microsoft.com/office/drawing/2014/main" id="{F1BA5BF0-B725-826A-6481-CD61FB69E2B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51" name="Rechte verbindingslijn 50">
                <a:extLst>
                  <a:ext uri="{FF2B5EF4-FFF2-40B4-BE49-F238E27FC236}">
                    <a16:creationId xmlns:a16="http://schemas.microsoft.com/office/drawing/2014/main" id="{B778B33A-5EA1-811C-CC62-1AACFB08BC2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2" name="Gelijkbenige driehoek 51">
                <a:extLst>
                  <a:ext uri="{FF2B5EF4-FFF2-40B4-BE49-F238E27FC236}">
                    <a16:creationId xmlns:a16="http://schemas.microsoft.com/office/drawing/2014/main" id="{D1C0ABFF-5001-1902-4E95-CEF19E85038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70EC068E-85EF-E82C-A752-886F28F3065F}"/>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5" name="Rechthoek 24">
              <a:extLst>
                <a:ext uri="{FF2B5EF4-FFF2-40B4-BE49-F238E27FC236}">
                  <a16:creationId xmlns:a16="http://schemas.microsoft.com/office/drawing/2014/main" id="{FA0F4CF7-3FF4-AD86-816A-80C20C41EE7A}"/>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072724F1-3822-12DB-B73F-CFD3C6BD761C}"/>
                </a:ext>
              </a:extLst>
            </p:cNvPr>
            <p:cNvGrpSpPr/>
            <p:nvPr userDrawn="1"/>
          </p:nvGrpSpPr>
          <p:grpSpPr>
            <a:xfrm>
              <a:off x="-3408294" y="3489160"/>
              <a:ext cx="622283" cy="612920"/>
              <a:chOff x="12617641" y="3403239"/>
              <a:chExt cx="752963" cy="741634"/>
            </a:xfrm>
          </p:grpSpPr>
          <p:grpSp>
            <p:nvGrpSpPr>
              <p:cNvPr id="34" name="Groep 33">
                <a:extLst>
                  <a:ext uri="{FF2B5EF4-FFF2-40B4-BE49-F238E27FC236}">
                    <a16:creationId xmlns:a16="http://schemas.microsoft.com/office/drawing/2014/main" id="{39FA100B-407E-44E1-4CE4-9F80AF04D585}"/>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8BE2DD8E-78AD-D5E1-A96A-DE87B549F456}"/>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0389FE7F-CD06-5F1F-A644-588B1FC3AA7C}"/>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968F361A-C314-812E-9800-60FF9B70A93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2D44E27E-C1D6-B4C5-502A-F1C963A53A9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150C2382-6596-09A6-646D-ABAEE935006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6DF8FF76-7D1D-AC02-1C3D-89C891D506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09049A7F-20D8-55B4-8496-C7EA7A45F358}"/>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CA5452FF-CB3F-24A7-CFBA-6A5C17387592}"/>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0D669A3A-6C67-F674-EE2E-6F2CE90DBD2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9752861-FAE6-D56D-6BAC-36B93FAE75C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4BA107F4-91FB-D320-E76E-8CF4F7A22202}"/>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8874A9BD-F92A-469E-2D3A-12C3355B291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8C30FF8E-75D0-2ACD-4877-54702BE3D47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38E6C611-9B6B-6479-3C02-A661740561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3A0D7BD1-FE61-FB91-A3BC-E53435F9C8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7" name="ICOON_info">
              <a:extLst>
                <a:ext uri="{FF2B5EF4-FFF2-40B4-BE49-F238E27FC236}">
                  <a16:creationId xmlns:a16="http://schemas.microsoft.com/office/drawing/2014/main" id="{137297EB-28E4-E6F2-DE89-B53DB295241F}"/>
                </a:ext>
              </a:extLst>
            </p:cNvPr>
            <p:cNvGrpSpPr/>
            <p:nvPr userDrawn="1"/>
          </p:nvGrpSpPr>
          <p:grpSpPr>
            <a:xfrm>
              <a:off x="-376736" y="4123176"/>
              <a:ext cx="283685" cy="283685"/>
              <a:chOff x="-510741" y="5913713"/>
              <a:chExt cx="267555" cy="267555"/>
            </a:xfrm>
          </p:grpSpPr>
          <p:sp>
            <p:nvSpPr>
              <p:cNvPr id="32" name="Ovaal 31">
                <a:extLst>
                  <a:ext uri="{FF2B5EF4-FFF2-40B4-BE49-F238E27FC236}">
                    <a16:creationId xmlns:a16="http://schemas.microsoft.com/office/drawing/2014/main" id="{15E03EDB-515E-5C69-15F7-D2240AF7839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3" name="Graphic 163" descr="Informatie">
                <a:extLst>
                  <a:ext uri="{FF2B5EF4-FFF2-40B4-BE49-F238E27FC236}">
                    <a16:creationId xmlns:a16="http://schemas.microsoft.com/office/drawing/2014/main" id="{73C24A33-8B8A-F613-B18D-F78435AE70B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8" name="Video icoon">
              <a:extLst>
                <a:ext uri="{FF2B5EF4-FFF2-40B4-BE49-F238E27FC236}">
                  <a16:creationId xmlns:a16="http://schemas.microsoft.com/office/drawing/2014/main" id="{6F0E2154-E808-D76C-FBF9-840B49F7E083}"/>
                </a:ext>
              </a:extLst>
            </p:cNvPr>
            <p:cNvGrpSpPr/>
            <p:nvPr userDrawn="1"/>
          </p:nvGrpSpPr>
          <p:grpSpPr>
            <a:xfrm>
              <a:off x="-3310781" y="1231352"/>
              <a:ext cx="311450" cy="313414"/>
              <a:chOff x="8066315" y="1676399"/>
              <a:chExt cx="1371600" cy="1380253"/>
            </a:xfrm>
          </p:grpSpPr>
          <p:sp>
            <p:nvSpPr>
              <p:cNvPr id="29" name="Rechthoek 28">
                <a:extLst>
                  <a:ext uri="{FF2B5EF4-FFF2-40B4-BE49-F238E27FC236}">
                    <a16:creationId xmlns:a16="http://schemas.microsoft.com/office/drawing/2014/main" id="{51824A0B-32A4-C45A-2BD8-3F0DAAB74AD2}"/>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0" name="Vrije vorm 112">
                <a:extLst>
                  <a:ext uri="{FF2B5EF4-FFF2-40B4-BE49-F238E27FC236}">
                    <a16:creationId xmlns:a16="http://schemas.microsoft.com/office/drawing/2014/main" id="{199832B3-3033-E720-CB78-3002C3195A3C}"/>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1" name="Vrije vorm 113">
                <a:extLst>
                  <a:ext uri="{FF2B5EF4-FFF2-40B4-BE49-F238E27FC236}">
                    <a16:creationId xmlns:a16="http://schemas.microsoft.com/office/drawing/2014/main" id="{BE91812F-2363-2564-43E2-CDAF5EEE9EE9}"/>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sp>
        <p:nvSpPr>
          <p:cNvPr id="3" name="Tijdelijke aanduiding voor datum 2">
            <a:extLst>
              <a:ext uri="{FF2B5EF4-FFF2-40B4-BE49-F238E27FC236}">
                <a16:creationId xmlns:a16="http://schemas.microsoft.com/office/drawing/2014/main" id="{98B33402-04F6-03D0-6331-71314A324629}"/>
              </a:ext>
            </a:extLst>
          </p:cNvPr>
          <p:cNvSpPr>
            <a:spLocks noGrp="1"/>
          </p:cNvSpPr>
          <p:nvPr>
            <p:ph type="dt" sz="half" idx="14"/>
          </p:nvPr>
        </p:nvSpPr>
        <p:spPr/>
        <p:txBody>
          <a:bodyPr/>
          <a:lstStyle/>
          <a:p>
            <a:fld id="{AC8CBC7B-0760-47BB-86D8-1BDBF02DDC3D}"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AD1E0692-0073-CA56-3D71-0AEBFB236B05}"/>
              </a:ext>
            </a:extLst>
          </p:cNvPr>
          <p:cNvSpPr>
            <a:spLocks noGrp="1"/>
          </p:cNvSpPr>
          <p:nvPr>
            <p:ph type="ftr" sz="quarter" idx="15"/>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7E02C0A-28BD-7539-1D68-FC7A2F9B1AD7}"/>
              </a:ext>
            </a:extLst>
          </p:cNvPr>
          <p:cNvSpPr>
            <a:spLocks noGrp="1"/>
          </p:cNvSpPr>
          <p:nvPr>
            <p:ph type="sldNum" sz="quarter" idx="16"/>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602841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Quote of samenvat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C32A5F9D-7DD6-2B84-F7D6-3724ED50804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3" name="Tijdelijke aanduiding voor afbeelding 8">
            <a:extLst>
              <a:ext uri="{FF2B5EF4-FFF2-40B4-BE49-F238E27FC236}">
                <a16:creationId xmlns:a16="http://schemas.microsoft.com/office/drawing/2014/main" id="{1B942FEC-94C5-9C53-0CE2-29E0338E6EA3}"/>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 name="Tijdelijke aanduiding voor tekst 32">
            <a:extLst>
              <a:ext uri="{FF2B5EF4-FFF2-40B4-BE49-F238E27FC236}">
                <a16:creationId xmlns:a16="http://schemas.microsoft.com/office/drawing/2014/main" id="{0942E48C-DB13-BD1D-99DD-6C1744962DC8}"/>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jdelijke aanduiding voor tekst 13">
            <a:extLst>
              <a:ext uri="{FF2B5EF4-FFF2-40B4-BE49-F238E27FC236}">
                <a16:creationId xmlns:a16="http://schemas.microsoft.com/office/drawing/2014/main" id="{3F8555E8-2689-0088-AE5B-0C3DB306E000}"/>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9" name="Tijdelijke aanduiding voor tekst 13">
            <a:extLst>
              <a:ext uri="{FF2B5EF4-FFF2-40B4-BE49-F238E27FC236}">
                <a16:creationId xmlns:a16="http://schemas.microsoft.com/office/drawing/2014/main" id="{7A47AF88-3EDE-86F2-342A-102B8A30E369}"/>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9" name="Tijdelijke aanduiding voor tekst 28">
            <a:extLst>
              <a:ext uri="{FF2B5EF4-FFF2-40B4-BE49-F238E27FC236}">
                <a16:creationId xmlns:a16="http://schemas.microsoft.com/office/drawing/2014/main" id="{3745DB28-3FA2-4104-C730-068B6CE2B58C}"/>
              </a:ext>
            </a:extLst>
          </p:cNvPr>
          <p:cNvSpPr>
            <a:spLocks noGrp="1"/>
          </p:cNvSpPr>
          <p:nvPr>
            <p:ph type="body" sz="quarter" idx="35" hasCustomPrompt="1"/>
          </p:nvPr>
        </p:nvSpPr>
        <p:spPr>
          <a:xfrm flipH="1">
            <a:off x="6095999" y="1138593"/>
            <a:ext cx="6096000" cy="4276014"/>
          </a:xfrm>
          <a:prstGeom prst="round1Rect">
            <a:avLst>
              <a:gd name="adj" fmla="val 17869"/>
            </a:avLst>
          </a:prstGeom>
          <a:solidFill>
            <a:schemeClr val="bg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Titel 6">
            <a:extLst>
              <a:ext uri="{FF2B5EF4-FFF2-40B4-BE49-F238E27FC236}">
                <a16:creationId xmlns:a16="http://schemas.microsoft.com/office/drawing/2014/main" id="{B4C46909-FBF7-0E51-8248-EA1BDEF2DBF5}"/>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sp>
        <p:nvSpPr>
          <p:cNvPr id="40" name="Tijdelijke aanduiding voor tekst 39">
            <a:extLst>
              <a:ext uri="{FF2B5EF4-FFF2-40B4-BE49-F238E27FC236}">
                <a16:creationId xmlns:a16="http://schemas.microsoft.com/office/drawing/2014/main" id="{24E58F11-E18B-92E0-128B-06C4918C4658}"/>
              </a:ext>
            </a:extLst>
          </p:cNvPr>
          <p:cNvSpPr>
            <a:spLocks noGrp="1"/>
          </p:cNvSpPr>
          <p:nvPr>
            <p:ph type="body" sz="quarter" idx="36" hasCustomPrompt="1"/>
          </p:nvPr>
        </p:nvSpPr>
        <p:spPr>
          <a:xfrm flipH="1">
            <a:off x="8980842" y="3624550"/>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2" name="Tijdelijke aanduiding voor tekst 41">
            <a:extLst>
              <a:ext uri="{FF2B5EF4-FFF2-40B4-BE49-F238E27FC236}">
                <a16:creationId xmlns:a16="http://schemas.microsoft.com/office/drawing/2014/main" id="{54C066FE-6B15-0B05-D17E-46C717A3ECEA}"/>
              </a:ext>
            </a:extLst>
          </p:cNvPr>
          <p:cNvSpPr>
            <a:spLocks noGrp="1"/>
          </p:cNvSpPr>
          <p:nvPr>
            <p:ph type="body" sz="quarter" idx="37" hasCustomPrompt="1"/>
          </p:nvPr>
        </p:nvSpPr>
        <p:spPr>
          <a:xfrm rot="10800000" flipH="1">
            <a:off x="8980843" y="1580913"/>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4" name="Tijdelijke aanduiding voor tekst 43">
            <a:extLst>
              <a:ext uri="{FF2B5EF4-FFF2-40B4-BE49-F238E27FC236}">
                <a16:creationId xmlns:a16="http://schemas.microsoft.com/office/drawing/2014/main" id="{35261E62-55E1-08DC-1723-EE95A1E3BD57}"/>
              </a:ext>
            </a:extLst>
          </p:cNvPr>
          <p:cNvSpPr>
            <a:spLocks noGrp="1"/>
          </p:cNvSpPr>
          <p:nvPr>
            <p:ph type="body" sz="quarter" idx="38" hasCustomPrompt="1"/>
          </p:nvPr>
        </p:nvSpPr>
        <p:spPr>
          <a:xfrm>
            <a:off x="6783385" y="1844505"/>
            <a:ext cx="4721228" cy="1648503"/>
          </a:xfrm>
        </p:spPr>
        <p:txBody>
          <a:bodyPr tIns="90000" anchor="ctr"/>
          <a:lstStyle>
            <a:lvl1pPr marL="0" indent="0" algn="ctr">
              <a:spcBef>
                <a:spcPts val="0"/>
              </a:spcBef>
              <a:spcAft>
                <a:spcPts val="0"/>
              </a:spcAft>
              <a:buNone/>
              <a:defRPr sz="2600" b="1" i="1">
                <a:ln w="3175">
                  <a:noFill/>
                  <a:miter lim="800000"/>
                </a:ln>
                <a:solidFill>
                  <a:schemeClr val="tx2"/>
                </a:solidFill>
                <a:latin typeface="+mj-lt"/>
              </a:defRPr>
            </a:lvl1pPr>
            <a:lvl2pPr algn="ctr">
              <a:defRPr/>
            </a:lvl2pPr>
            <a:lvl3pPr algn="ctr">
              <a:defRPr/>
            </a:lvl3pPr>
            <a:lvl4pPr algn="ctr">
              <a:defRPr/>
            </a:lvl4pPr>
            <a:lvl5pPr algn="ctr">
              <a:defRPr/>
            </a:lvl5pPr>
          </a:lstStyle>
          <a:p>
            <a:pPr lvl="0"/>
            <a:r>
              <a:rPr lang="nl-NL"/>
              <a:t>Plaats hier je </a:t>
            </a:r>
            <a:br>
              <a:rPr lang="nl-NL"/>
            </a:br>
            <a:r>
              <a:rPr lang="nl-NL"/>
              <a:t>quote, samenvatting</a:t>
            </a:r>
            <a:br>
              <a:rPr lang="nl-NL"/>
            </a:br>
            <a:r>
              <a:rPr lang="nl-NL"/>
              <a:t> of overige tekst</a:t>
            </a:r>
          </a:p>
        </p:txBody>
      </p:sp>
      <p:grpSp>
        <p:nvGrpSpPr>
          <p:cNvPr id="45" name="INSTRUCTIE">
            <a:extLst>
              <a:ext uri="{FF2B5EF4-FFF2-40B4-BE49-F238E27FC236}">
                <a16:creationId xmlns:a16="http://schemas.microsoft.com/office/drawing/2014/main" id="{FDFDB392-941D-FC66-E528-B3CF64912E89}"/>
              </a:ext>
            </a:extLst>
          </p:cNvPr>
          <p:cNvGrpSpPr/>
          <p:nvPr userDrawn="1"/>
        </p:nvGrpSpPr>
        <p:grpSpPr>
          <a:xfrm>
            <a:off x="12274716" y="-1461517"/>
            <a:ext cx="3695970" cy="1277747"/>
            <a:chOff x="-3889316" y="-1461517"/>
            <a:chExt cx="3695970" cy="1277747"/>
          </a:xfrm>
        </p:grpSpPr>
        <p:sp>
          <p:nvSpPr>
            <p:cNvPr id="46" name="Rechthoek 45">
              <a:extLst>
                <a:ext uri="{FF2B5EF4-FFF2-40B4-BE49-F238E27FC236}">
                  <a16:creationId xmlns:a16="http://schemas.microsoft.com/office/drawing/2014/main" id="{15834CD3-C594-713F-C45C-7C63E357B11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47" name="Rechthoek 46">
              <a:extLst>
                <a:ext uri="{FF2B5EF4-FFF2-40B4-BE49-F238E27FC236}">
                  <a16:creationId xmlns:a16="http://schemas.microsoft.com/office/drawing/2014/main" id="{22489AB3-E267-B836-CF2C-1E49EDC6A1A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48" name="Gelijkbenige driehoek 47">
              <a:extLst>
                <a:ext uri="{FF2B5EF4-FFF2-40B4-BE49-F238E27FC236}">
                  <a16:creationId xmlns:a16="http://schemas.microsoft.com/office/drawing/2014/main" id="{A2D1D44D-93A3-F623-5664-2F9FD393AB21}"/>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49" name="Groep 48">
            <a:extLst>
              <a:ext uri="{FF2B5EF4-FFF2-40B4-BE49-F238E27FC236}">
                <a16:creationId xmlns:a16="http://schemas.microsoft.com/office/drawing/2014/main" id="{F997F738-8E28-96CA-B2CA-FF270B1127E2}"/>
              </a:ext>
            </a:extLst>
          </p:cNvPr>
          <p:cNvGrpSpPr/>
          <p:nvPr userDrawn="1"/>
        </p:nvGrpSpPr>
        <p:grpSpPr>
          <a:xfrm>
            <a:off x="12377595" y="0"/>
            <a:ext cx="3693386" cy="4183640"/>
            <a:chOff x="12377595" y="0"/>
            <a:chExt cx="3693386" cy="4183640"/>
          </a:xfrm>
        </p:grpSpPr>
        <p:sp>
          <p:nvSpPr>
            <p:cNvPr id="50" name="Rechthoek 49">
              <a:extLst>
                <a:ext uri="{FF2B5EF4-FFF2-40B4-BE49-F238E27FC236}">
                  <a16:creationId xmlns:a16="http://schemas.microsoft.com/office/drawing/2014/main" id="{535198BF-BF57-E036-66E4-EBC428F712A9}"/>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1" name="Rechthoek 50">
              <a:extLst>
                <a:ext uri="{FF2B5EF4-FFF2-40B4-BE49-F238E27FC236}">
                  <a16:creationId xmlns:a16="http://schemas.microsoft.com/office/drawing/2014/main" id="{1C2597B5-8067-93A4-A8B8-80B43837828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2" name="Ovaal 51">
              <a:extLst>
                <a:ext uri="{FF2B5EF4-FFF2-40B4-BE49-F238E27FC236}">
                  <a16:creationId xmlns:a16="http://schemas.microsoft.com/office/drawing/2014/main" id="{22F21975-7224-C6A3-DB72-9F4A38E4BD07}"/>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3" name="Rechthoek 52">
              <a:extLst>
                <a:ext uri="{FF2B5EF4-FFF2-40B4-BE49-F238E27FC236}">
                  <a16:creationId xmlns:a16="http://schemas.microsoft.com/office/drawing/2014/main" id="{E8997C09-EE10-1400-55FA-B923B78400FA}"/>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Ovaal 53">
              <a:extLst>
                <a:ext uri="{FF2B5EF4-FFF2-40B4-BE49-F238E27FC236}">
                  <a16:creationId xmlns:a16="http://schemas.microsoft.com/office/drawing/2014/main" id="{6628A2E8-35A4-6C2A-82E5-B440CF2E3BD4}"/>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55" name="Rechthoek 54">
              <a:extLst>
                <a:ext uri="{FF2B5EF4-FFF2-40B4-BE49-F238E27FC236}">
                  <a16:creationId xmlns:a16="http://schemas.microsoft.com/office/drawing/2014/main" id="{95F7BCBF-23E8-4C3E-2379-F5E17DA67BD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56" name="Groep 55">
              <a:extLst>
                <a:ext uri="{FF2B5EF4-FFF2-40B4-BE49-F238E27FC236}">
                  <a16:creationId xmlns:a16="http://schemas.microsoft.com/office/drawing/2014/main" id="{842226BF-7DF4-1F43-F04F-00A915695F3A}"/>
                </a:ext>
              </a:extLst>
            </p:cNvPr>
            <p:cNvGrpSpPr/>
            <p:nvPr userDrawn="1"/>
          </p:nvGrpSpPr>
          <p:grpSpPr>
            <a:xfrm>
              <a:off x="12755738" y="2565392"/>
              <a:ext cx="622283" cy="612919"/>
              <a:chOff x="12617641" y="3403239"/>
              <a:chExt cx="752963" cy="741634"/>
            </a:xfrm>
          </p:grpSpPr>
          <p:grpSp>
            <p:nvGrpSpPr>
              <p:cNvPr id="75" name="Groep 74">
                <a:extLst>
                  <a:ext uri="{FF2B5EF4-FFF2-40B4-BE49-F238E27FC236}">
                    <a16:creationId xmlns:a16="http://schemas.microsoft.com/office/drawing/2014/main" id="{6731690E-35A3-5DED-1B5C-DE4996291192}"/>
                  </a:ext>
                </a:extLst>
              </p:cNvPr>
              <p:cNvGrpSpPr/>
              <p:nvPr userDrawn="1"/>
            </p:nvGrpSpPr>
            <p:grpSpPr>
              <a:xfrm>
                <a:off x="12771550" y="3403239"/>
                <a:ext cx="467156" cy="448491"/>
                <a:chOff x="12782177" y="3403239"/>
                <a:chExt cx="467156" cy="448491"/>
              </a:xfrm>
            </p:grpSpPr>
            <p:grpSp>
              <p:nvGrpSpPr>
                <p:cNvPr id="78" name="Groep 77">
                  <a:extLst>
                    <a:ext uri="{FF2B5EF4-FFF2-40B4-BE49-F238E27FC236}">
                      <a16:creationId xmlns:a16="http://schemas.microsoft.com/office/drawing/2014/main" id="{81C9EFE9-9A9E-6E69-2AE7-164A8CE07D2A}"/>
                    </a:ext>
                  </a:extLst>
                </p:cNvPr>
                <p:cNvGrpSpPr/>
                <p:nvPr userDrawn="1"/>
              </p:nvGrpSpPr>
              <p:grpSpPr>
                <a:xfrm>
                  <a:off x="12782177" y="3403239"/>
                  <a:ext cx="412972" cy="396132"/>
                  <a:chOff x="13554906" y="3320109"/>
                  <a:chExt cx="443912" cy="425811"/>
                </a:xfrm>
              </p:grpSpPr>
              <p:grpSp>
                <p:nvGrpSpPr>
                  <p:cNvPr id="85" name="Groep 84">
                    <a:extLst>
                      <a:ext uri="{FF2B5EF4-FFF2-40B4-BE49-F238E27FC236}">
                        <a16:creationId xmlns:a16="http://schemas.microsoft.com/office/drawing/2014/main" id="{ECA28AEE-7919-F97B-A790-DC30C1C1F2EF}"/>
                      </a:ext>
                    </a:extLst>
                  </p:cNvPr>
                  <p:cNvGrpSpPr/>
                  <p:nvPr userDrawn="1"/>
                </p:nvGrpSpPr>
                <p:grpSpPr>
                  <a:xfrm>
                    <a:off x="13554906" y="3320109"/>
                    <a:ext cx="443912" cy="425811"/>
                    <a:chOff x="12909684" y="1276143"/>
                    <a:chExt cx="443912" cy="425811"/>
                  </a:xfrm>
                </p:grpSpPr>
                <p:sp>
                  <p:nvSpPr>
                    <p:cNvPr id="88" name="Rechthoek 87">
                      <a:extLst>
                        <a:ext uri="{FF2B5EF4-FFF2-40B4-BE49-F238E27FC236}">
                          <a16:creationId xmlns:a16="http://schemas.microsoft.com/office/drawing/2014/main" id="{8A81BD3D-A3D8-58C2-3638-4228CD46DDD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D47A798C-3AB3-4482-725D-7921EEB722B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A74E3F69-CB3D-3BF2-D31F-8C27C2301B8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86" name="Afbeelding 85">
                    <a:extLst>
                      <a:ext uri="{FF2B5EF4-FFF2-40B4-BE49-F238E27FC236}">
                        <a16:creationId xmlns:a16="http://schemas.microsoft.com/office/drawing/2014/main" id="{40C563AC-BBEA-E285-15E0-48CEA47F8FBD}"/>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87" name="Afbeelding 86">
                    <a:extLst>
                      <a:ext uri="{FF2B5EF4-FFF2-40B4-BE49-F238E27FC236}">
                        <a16:creationId xmlns:a16="http://schemas.microsoft.com/office/drawing/2014/main" id="{E692369E-3A06-3912-7AAF-3BB7DEB203DD}"/>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79" name="Groep 78">
                  <a:extLst>
                    <a:ext uri="{FF2B5EF4-FFF2-40B4-BE49-F238E27FC236}">
                      <a16:creationId xmlns:a16="http://schemas.microsoft.com/office/drawing/2014/main" id="{91E783B7-3C08-BC14-E7DD-EEE2EFA68AD8}"/>
                    </a:ext>
                  </a:extLst>
                </p:cNvPr>
                <p:cNvGrpSpPr/>
                <p:nvPr userDrawn="1"/>
              </p:nvGrpSpPr>
              <p:grpSpPr>
                <a:xfrm>
                  <a:off x="13103513" y="3705268"/>
                  <a:ext cx="145820" cy="146462"/>
                  <a:chOff x="13096169" y="3602278"/>
                  <a:chExt cx="145820" cy="146462"/>
                </a:xfrm>
              </p:grpSpPr>
              <p:sp>
                <p:nvSpPr>
                  <p:cNvPr id="83" name="Rechthoek 82">
                    <a:extLst>
                      <a:ext uri="{FF2B5EF4-FFF2-40B4-BE49-F238E27FC236}">
                        <a16:creationId xmlns:a16="http://schemas.microsoft.com/office/drawing/2014/main" id="{BF5E2C6D-8E17-B769-2304-340EA8D3208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AAA7FBD3-C6DA-FDD7-ED33-CE720493D76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0" name="Groep 79">
                  <a:extLst>
                    <a:ext uri="{FF2B5EF4-FFF2-40B4-BE49-F238E27FC236}">
                      <a16:creationId xmlns:a16="http://schemas.microsoft.com/office/drawing/2014/main" id="{FD7F6ACF-C1E3-20B5-BF0B-05B4020D6611}"/>
                    </a:ext>
                  </a:extLst>
                </p:cNvPr>
                <p:cNvGrpSpPr/>
                <p:nvPr userDrawn="1"/>
              </p:nvGrpSpPr>
              <p:grpSpPr>
                <a:xfrm rot="10800000">
                  <a:off x="13061402" y="3665637"/>
                  <a:ext cx="145820" cy="146462"/>
                  <a:chOff x="13096169" y="3602278"/>
                  <a:chExt cx="145820" cy="146462"/>
                </a:xfrm>
              </p:grpSpPr>
              <p:sp>
                <p:nvSpPr>
                  <p:cNvPr id="81" name="Rechthoek 80">
                    <a:extLst>
                      <a:ext uri="{FF2B5EF4-FFF2-40B4-BE49-F238E27FC236}">
                        <a16:creationId xmlns:a16="http://schemas.microsoft.com/office/drawing/2014/main" id="{34BB8E26-6E2B-BEBE-99DB-ADB719AA0A4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89B654C4-3E7B-5FC3-C36D-0EE6103893E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76" name="Rechthoek 75">
                <a:extLst>
                  <a:ext uri="{FF2B5EF4-FFF2-40B4-BE49-F238E27FC236}">
                    <a16:creationId xmlns:a16="http://schemas.microsoft.com/office/drawing/2014/main" id="{578F1C12-9621-2B58-760B-28009827AE0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77" name="Gelijkbenige driehoek 76">
                <a:extLst>
                  <a:ext uri="{FF2B5EF4-FFF2-40B4-BE49-F238E27FC236}">
                    <a16:creationId xmlns:a16="http://schemas.microsoft.com/office/drawing/2014/main" id="{CF4D8307-D09B-3C26-383E-F3640463756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C418CF47-064C-C558-6D32-DC7F53D9CB92}"/>
                </a:ext>
              </a:extLst>
            </p:cNvPr>
            <p:cNvGrpSpPr/>
            <p:nvPr userDrawn="1"/>
          </p:nvGrpSpPr>
          <p:grpSpPr>
            <a:xfrm>
              <a:off x="12849211" y="712225"/>
              <a:ext cx="1558053" cy="563933"/>
              <a:chOff x="-3314821" y="2981448"/>
              <a:chExt cx="1558053" cy="563933"/>
            </a:xfrm>
          </p:grpSpPr>
          <p:sp>
            <p:nvSpPr>
              <p:cNvPr id="61" name="Rechthoek 60">
                <a:extLst>
                  <a:ext uri="{FF2B5EF4-FFF2-40B4-BE49-F238E27FC236}">
                    <a16:creationId xmlns:a16="http://schemas.microsoft.com/office/drawing/2014/main" id="{C15D72F6-BE38-CAE7-7869-AC467DD62EBB}"/>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E81D8DF5-9827-305C-E3CC-079983FCC98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3" name="Tekstvak 62">
                <a:extLst>
                  <a:ext uri="{FF2B5EF4-FFF2-40B4-BE49-F238E27FC236}">
                    <a16:creationId xmlns:a16="http://schemas.microsoft.com/office/drawing/2014/main" id="{5CDCDDE4-6FAA-3D8D-C155-3C171B0CEEB0}"/>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64" name="Tekstvak 63">
                <a:extLst>
                  <a:ext uri="{FF2B5EF4-FFF2-40B4-BE49-F238E27FC236}">
                    <a16:creationId xmlns:a16="http://schemas.microsoft.com/office/drawing/2014/main" id="{50B0B532-5495-B268-CAE7-07E337AD5331}"/>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65" name="Vrije vorm: vorm 64">
                <a:extLst>
                  <a:ext uri="{FF2B5EF4-FFF2-40B4-BE49-F238E27FC236}">
                    <a16:creationId xmlns:a16="http://schemas.microsoft.com/office/drawing/2014/main" id="{EA731593-C7C3-31A4-348B-7556551BE2A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6" name="Gelijkbenige driehoek 65">
                <a:extLst>
                  <a:ext uri="{FF2B5EF4-FFF2-40B4-BE49-F238E27FC236}">
                    <a16:creationId xmlns:a16="http://schemas.microsoft.com/office/drawing/2014/main" id="{F870DEE0-9AB7-D376-C5AD-08EEEE81621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30A8E284-E8DD-D11C-E081-36F18EDDBF11}"/>
                  </a:ext>
                </a:extLst>
              </p:cNvPr>
              <p:cNvGrpSpPr/>
              <p:nvPr userDrawn="1"/>
            </p:nvGrpSpPr>
            <p:grpSpPr>
              <a:xfrm>
                <a:off x="-3257052" y="3032066"/>
                <a:ext cx="182309" cy="163794"/>
                <a:chOff x="12832541" y="3162395"/>
                <a:chExt cx="219532" cy="197236"/>
              </a:xfrm>
            </p:grpSpPr>
            <p:sp>
              <p:nvSpPr>
                <p:cNvPr id="72" name="Rechthoek 71">
                  <a:extLst>
                    <a:ext uri="{FF2B5EF4-FFF2-40B4-BE49-F238E27FC236}">
                      <a16:creationId xmlns:a16="http://schemas.microsoft.com/office/drawing/2014/main" id="{5F06B295-0231-D887-25C4-93D3F3B79F76}"/>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A00527D3-EB2D-148C-5902-F4A365462D3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925124B-AA2B-7602-849F-0ECA28A48AF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68" name="Groep 67">
                <a:extLst>
                  <a:ext uri="{FF2B5EF4-FFF2-40B4-BE49-F238E27FC236}">
                    <a16:creationId xmlns:a16="http://schemas.microsoft.com/office/drawing/2014/main" id="{44B810D4-F8B5-4ADF-04C1-A185E0414B9F}"/>
                  </a:ext>
                </a:extLst>
              </p:cNvPr>
              <p:cNvGrpSpPr/>
              <p:nvPr userDrawn="1"/>
            </p:nvGrpSpPr>
            <p:grpSpPr>
              <a:xfrm>
                <a:off x="-3257053" y="3276580"/>
                <a:ext cx="182309" cy="163794"/>
                <a:chOff x="12832541" y="3162395"/>
                <a:chExt cx="219532" cy="197236"/>
              </a:xfrm>
            </p:grpSpPr>
            <p:sp>
              <p:nvSpPr>
                <p:cNvPr id="69" name="Rechthoek 68">
                  <a:extLst>
                    <a:ext uri="{FF2B5EF4-FFF2-40B4-BE49-F238E27FC236}">
                      <a16:creationId xmlns:a16="http://schemas.microsoft.com/office/drawing/2014/main" id="{7F4EA7D9-BE62-DE34-8334-B3AEAA45697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13C710AE-39B4-2AD7-6B11-32DF659947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7B69798F-B3A3-6962-B2D9-8FB04E936DC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58" name="ICOON_info">
              <a:extLst>
                <a:ext uri="{FF2B5EF4-FFF2-40B4-BE49-F238E27FC236}">
                  <a16:creationId xmlns:a16="http://schemas.microsoft.com/office/drawing/2014/main" id="{2D0611A5-8DD2-0836-4510-3C2551411ED1}"/>
                </a:ext>
              </a:extLst>
            </p:cNvPr>
            <p:cNvGrpSpPr/>
            <p:nvPr userDrawn="1"/>
          </p:nvGrpSpPr>
          <p:grpSpPr>
            <a:xfrm>
              <a:off x="15787296" y="3229414"/>
              <a:ext cx="283685" cy="283685"/>
              <a:chOff x="-510741" y="5913713"/>
              <a:chExt cx="267555" cy="267555"/>
            </a:xfrm>
          </p:grpSpPr>
          <p:sp>
            <p:nvSpPr>
              <p:cNvPr id="59" name="Ovaal 58">
                <a:extLst>
                  <a:ext uri="{FF2B5EF4-FFF2-40B4-BE49-F238E27FC236}">
                    <a16:creationId xmlns:a16="http://schemas.microsoft.com/office/drawing/2014/main" id="{26774441-ACF7-7C76-EA4B-972987766D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8526EDAD-10C8-3474-FF5C-4B21E2FDD26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3" name="Tijdelijke aanduiding voor tekst 22">
            <a:extLst>
              <a:ext uri="{FF2B5EF4-FFF2-40B4-BE49-F238E27FC236}">
                <a16:creationId xmlns:a16="http://schemas.microsoft.com/office/drawing/2014/main" id="{2A740635-DEB5-F0D6-FEBC-05AF7C43F2BF}"/>
              </a:ext>
            </a:extLst>
          </p:cNvPr>
          <p:cNvSpPr>
            <a:spLocks noGrp="1"/>
          </p:cNvSpPr>
          <p:nvPr>
            <p:ph type="body" sz="quarter" idx="41" hasCustomPrompt="1"/>
          </p:nvPr>
        </p:nvSpPr>
        <p:spPr>
          <a:xfrm>
            <a:off x="6890743" y="4201160"/>
            <a:ext cx="4180198" cy="1551552"/>
          </a:xfrm>
          <a:blipFill>
            <a:blip r:embed="rId6">
              <a:extLst>
                <a:ext uri="{96DAC541-7B7A-43D3-8B79-37D633B846F1}">
                  <asvg:svgBlip xmlns:asvg="http://schemas.microsoft.com/office/drawing/2016/SVG/main" r:embed="rId7"/>
                </a:ext>
              </a:extLst>
            </a:blip>
            <a:srcRect/>
            <a:stretch>
              <a:fillRect l="109" t="1" r="418" b="-15413"/>
            </a:stretch>
          </a:blipFill>
        </p:spPr>
        <p:txBody>
          <a:bodyPr/>
          <a:lstStyle>
            <a:lvl1pPr marL="0" indent="0">
              <a:buNone/>
              <a:defRPr sz="100"/>
            </a:lvl1pPr>
          </a:lstStyle>
          <a:p>
            <a:pPr lvl="0"/>
            <a:r>
              <a:rPr lang="nl-NL"/>
              <a:t> </a:t>
            </a:r>
          </a:p>
        </p:txBody>
      </p:sp>
      <p:sp>
        <p:nvSpPr>
          <p:cNvPr id="15" name="Tijdelijke aanduiding voor tekst 14">
            <a:extLst>
              <a:ext uri="{FF2B5EF4-FFF2-40B4-BE49-F238E27FC236}">
                <a16:creationId xmlns:a16="http://schemas.microsoft.com/office/drawing/2014/main" id="{7FF42887-501D-E187-94FA-FD5DADBF92E6}"/>
              </a:ext>
            </a:extLst>
          </p:cNvPr>
          <p:cNvSpPr>
            <a:spLocks noGrp="1"/>
          </p:cNvSpPr>
          <p:nvPr>
            <p:ph type="body" sz="quarter" idx="40" hasCustomPrompt="1"/>
          </p:nvPr>
        </p:nvSpPr>
        <p:spPr>
          <a:xfrm flipH="1" flipV="1">
            <a:off x="6095999" y="5414607"/>
            <a:ext cx="6096000" cy="493040"/>
          </a:xfrm>
          <a:prstGeom prst="rect">
            <a:avLst/>
          </a:pr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3" name="Tijdelijke aanduiding voor datum 2">
            <a:extLst>
              <a:ext uri="{FF2B5EF4-FFF2-40B4-BE49-F238E27FC236}">
                <a16:creationId xmlns:a16="http://schemas.microsoft.com/office/drawing/2014/main" id="{2D170A36-07EC-C88A-AB95-1470DF076B3E}"/>
              </a:ext>
            </a:extLst>
          </p:cNvPr>
          <p:cNvSpPr>
            <a:spLocks noGrp="1"/>
          </p:cNvSpPr>
          <p:nvPr>
            <p:ph type="dt" sz="half" idx="53"/>
          </p:nvPr>
        </p:nvSpPr>
        <p:spPr/>
        <p:txBody>
          <a:bodyPr/>
          <a:lstStyle/>
          <a:p>
            <a:fld id="{F555BC0B-A55A-4100-9C63-9276164A4126}" type="datetime4">
              <a:rPr lang="nl-NL" smtClean="0"/>
              <a:t>24 juni 2025</a:t>
            </a:fld>
            <a:endParaRPr lang="nl-NL"/>
          </a:p>
        </p:txBody>
      </p:sp>
      <p:sp>
        <p:nvSpPr>
          <p:cNvPr id="10" name="Tijdelijke aanduiding voor voettekst 9">
            <a:extLst>
              <a:ext uri="{FF2B5EF4-FFF2-40B4-BE49-F238E27FC236}">
                <a16:creationId xmlns:a16="http://schemas.microsoft.com/office/drawing/2014/main" id="{70DD505E-1F38-C377-F792-7DEF49D3269F}"/>
              </a:ext>
            </a:extLst>
          </p:cNvPr>
          <p:cNvSpPr>
            <a:spLocks noGrp="1"/>
          </p:cNvSpPr>
          <p:nvPr>
            <p:ph type="ftr" sz="quarter" idx="54"/>
          </p:nvPr>
        </p:nvSpPr>
        <p:spPr/>
        <p:txBody>
          <a:bodyPr/>
          <a:lstStyle/>
          <a:p>
            <a:r>
              <a:rPr lang="nl-NL"/>
              <a:t>The Rent Company 2022  |  Plaats hier je voettekst</a:t>
            </a:r>
          </a:p>
        </p:txBody>
      </p:sp>
      <p:sp>
        <p:nvSpPr>
          <p:cNvPr id="11" name="Tijdelijke aanduiding voor dianummer 10">
            <a:extLst>
              <a:ext uri="{FF2B5EF4-FFF2-40B4-BE49-F238E27FC236}">
                <a16:creationId xmlns:a16="http://schemas.microsoft.com/office/drawing/2014/main" id="{4465CA25-06C8-9F82-E42C-0EF307453B39}"/>
              </a:ext>
            </a:extLst>
          </p:cNvPr>
          <p:cNvSpPr>
            <a:spLocks noGrp="1"/>
          </p:cNvSpPr>
          <p:nvPr>
            <p:ph type="sldNum" sz="quarter" idx="55"/>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320860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6" presetClass="emph" presetSubtype="0" decel="100000" fill="hold" grpId="1" nodeType="withEffect">
                                  <p:stCondLst>
                                    <p:cond delay="0"/>
                                  </p:stCondLst>
                                  <p:childTnLst>
                                    <p:animScale>
                                      <p:cBhvr>
                                        <p:cTn id="9" dur="5000" fill="hold"/>
                                        <p:tgtEl>
                                          <p:spTgt spid="33"/>
                                        </p:tgtEl>
                                      </p:cBhvr>
                                      <p:by x="105000" y="105000"/>
                                    </p:animScale>
                                  </p:childTnLst>
                                </p:cTn>
                              </p:par>
                              <p:par>
                                <p:cTn id="10" presetID="2" presetClass="entr" presetSubtype="2" decel="100000" fill="hold" grpId="0" nodeType="withEffect">
                                  <p:stCondLst>
                                    <p:cond delay="25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1250" fill="hold"/>
                                        <p:tgtEl>
                                          <p:spTgt spid="29"/>
                                        </p:tgtEl>
                                        <p:attrNameLst>
                                          <p:attrName>ppt_x</p:attrName>
                                        </p:attrNameLst>
                                      </p:cBhvr>
                                      <p:tavLst>
                                        <p:tav tm="0">
                                          <p:val>
                                            <p:strVal val="1+#ppt_w/2"/>
                                          </p:val>
                                        </p:tav>
                                        <p:tav tm="100000">
                                          <p:val>
                                            <p:strVal val="#ppt_x"/>
                                          </p:val>
                                        </p:tav>
                                      </p:tavLst>
                                    </p:anim>
                                    <p:anim calcmode="lin" valueType="num">
                                      <p:cBhvr additive="base">
                                        <p:cTn id="13" dur="1250" fill="hold"/>
                                        <p:tgtEl>
                                          <p:spTgt spid="29"/>
                                        </p:tgtEl>
                                        <p:attrNameLst>
                                          <p:attrName>ppt_y</p:attrName>
                                        </p:attrNameLst>
                                      </p:cBhvr>
                                      <p:tavLst>
                                        <p:tav tm="0">
                                          <p:val>
                                            <p:strVal val="#ppt_y"/>
                                          </p:val>
                                        </p:tav>
                                        <p:tav tm="100000">
                                          <p:val>
                                            <p:strVal val="#ppt_y"/>
                                          </p:val>
                                        </p:tav>
                                      </p:tavLst>
                                    </p:anim>
                                  </p:childTnLst>
                                </p:cTn>
                              </p:par>
                              <p:par>
                                <p:cTn id="14" presetID="10" presetClass="entr" presetSubtype="0" fill="hold" grpId="0"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50"/>
                                        <p:tgtEl>
                                          <p:spTgt spid="42"/>
                                        </p:tgtEl>
                                      </p:cBhvr>
                                    </p:animEffect>
                                  </p:childTnLst>
                                </p:cTn>
                              </p:par>
                              <p:par>
                                <p:cTn id="17" presetID="42" presetClass="path" presetSubtype="0" decel="100000" fill="hold" grpId="1" nodeType="withEffect">
                                  <p:stCondLst>
                                    <p:cond delay="1000"/>
                                  </p:stCondLst>
                                  <p:childTnLst>
                                    <p:animMotion origin="layout" path="M 1.11022E-16 -0.03472 L 1.11022E-16 1.48148E-6 " pathEditMode="relative" rAng="0" ptsTypes="AA">
                                      <p:cBhvr>
                                        <p:cTn id="18" dur="500" fill="hold"/>
                                        <p:tgtEl>
                                          <p:spTgt spid="42"/>
                                        </p:tgtEl>
                                        <p:attrNameLst>
                                          <p:attrName>ppt_x</p:attrName>
                                          <p:attrName>ppt_y</p:attrName>
                                        </p:attrNameLst>
                                      </p:cBhvr>
                                      <p:rCtr x="0" y="1736"/>
                                    </p:animMotion>
                                  </p:childTnLst>
                                </p:cTn>
                              </p:par>
                              <p:par>
                                <p:cTn id="19" presetID="10" presetClass="entr" presetSubtype="0" fill="hold" grpId="0" nodeType="withEffect">
                                  <p:stCondLst>
                                    <p:cond delay="100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250"/>
                                        <p:tgtEl>
                                          <p:spTgt spid="40"/>
                                        </p:tgtEl>
                                      </p:cBhvr>
                                    </p:animEffect>
                                  </p:childTnLst>
                                </p:cTn>
                              </p:par>
                              <p:par>
                                <p:cTn id="22" presetID="42" presetClass="path" presetSubtype="0" decel="100000" fill="hold" grpId="1" nodeType="withEffect">
                                  <p:stCondLst>
                                    <p:cond delay="1000"/>
                                  </p:stCondLst>
                                  <p:childTnLst>
                                    <p:animMotion origin="layout" path="M 1.11022E-16 0.03888 L 1.11022E-16 4.81481E-6 " pathEditMode="relative" rAng="0" ptsTypes="AA">
                                      <p:cBhvr>
                                        <p:cTn id="23" dur="500" fill="hold"/>
                                        <p:tgtEl>
                                          <p:spTgt spid="40"/>
                                        </p:tgtEl>
                                        <p:attrNameLst>
                                          <p:attrName>ppt_x</p:attrName>
                                          <p:attrName>ppt_y</p:attrName>
                                        </p:attrNameLst>
                                      </p:cBhvr>
                                      <p:rCtr x="0" y="-1944"/>
                                    </p:animMotion>
                                  </p:childTnLst>
                                </p:cTn>
                              </p:par>
                              <p:par>
                                <p:cTn id="24" presetID="22" presetClass="entr" presetSubtype="2" fill="hold" grpId="0" nodeType="withEffect">
                                  <p:stCondLst>
                                    <p:cond delay="1250"/>
                                  </p:stCondLst>
                                  <p:iterate type="lt">
                                    <p:tmPct val="5000"/>
                                  </p:iterate>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wipe(right)">
                                      <p:cBhvr>
                                        <p:cTn id="26" dur="500"/>
                                        <p:tgtEl>
                                          <p:spTgt spid="44">
                                            <p:txEl>
                                              <p:pRg st="0" end="0"/>
                                            </p:txEl>
                                          </p:spTgt>
                                        </p:tgtEl>
                                      </p:cBhvr>
                                    </p:animEffect>
                                  </p:childTnLst>
                                </p:cTn>
                              </p:par>
                              <p:par>
                                <p:cTn id="27" presetID="2" presetClass="entr" presetSubtype="2" decel="100000" fill="hold" grpId="0" nodeType="withEffect">
                                  <p:stCondLst>
                                    <p:cond delay="25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1250" fill="hold"/>
                                        <p:tgtEl>
                                          <p:spTgt spid="15"/>
                                        </p:tgtEl>
                                        <p:attrNameLst>
                                          <p:attrName>ppt_x</p:attrName>
                                        </p:attrNameLst>
                                      </p:cBhvr>
                                      <p:tavLst>
                                        <p:tav tm="0">
                                          <p:val>
                                            <p:strVal val="1+#ppt_w/2"/>
                                          </p:val>
                                        </p:tav>
                                        <p:tav tm="100000">
                                          <p:val>
                                            <p:strVal val="#ppt_x"/>
                                          </p:val>
                                        </p:tav>
                                      </p:tavLst>
                                    </p:anim>
                                    <p:anim calcmode="lin" valueType="num">
                                      <p:cBhvr additive="base">
                                        <p:cTn id="30" dur="125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250" fill="hold"/>
                                        <p:tgtEl>
                                          <p:spTgt spid="23"/>
                                        </p:tgtEl>
                                        <p:attrNameLst>
                                          <p:attrName>ppt_x</p:attrName>
                                        </p:attrNameLst>
                                      </p:cBhvr>
                                      <p:tavLst>
                                        <p:tav tm="0">
                                          <p:val>
                                            <p:strVal val="1+#ppt_w/2"/>
                                          </p:val>
                                        </p:tav>
                                        <p:tav tm="100000">
                                          <p:val>
                                            <p:strVal val="#ppt_x"/>
                                          </p:val>
                                        </p:tav>
                                      </p:tavLst>
                                    </p:anim>
                                    <p:anim calcmode="lin" valueType="num">
                                      <p:cBhvr additive="base">
                                        <p:cTn id="34" dur="1250" fill="hold"/>
                                        <p:tgtEl>
                                          <p:spTgt spid="23"/>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2">
                                            <p:bg/>
                                          </p:spTgt>
                                        </p:tgtEl>
                                        <p:attrNameLst>
                                          <p:attrName>style.visibility</p:attrName>
                                        </p:attrNameLst>
                                      </p:cBhvr>
                                      <p:to>
                                        <p:strVal val="visible"/>
                                      </p:to>
                                    </p:set>
                                    <p:animEffect transition="in" filter="fade">
                                      <p:cBhvr>
                                        <p:cTn id="37" dur="1000"/>
                                        <p:tgtEl>
                                          <p:spTgt spid="2">
                                            <p:bg/>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
                                            <p:txEl>
                                              <p:pRg st="0" end="0"/>
                                            </p:txEl>
                                          </p:spTgt>
                                        </p:tgtEl>
                                        <p:attrNameLst>
                                          <p:attrName>style.visibility</p:attrName>
                                        </p:attrNameLst>
                                      </p:cBhvr>
                                      <p:to>
                                        <p:strVal val="visible"/>
                                      </p:to>
                                    </p:set>
                                    <p:animEffect transition="in" filter="fade">
                                      <p:cBhvr>
                                        <p:cTn id="40" dur="1000"/>
                                        <p:tgtEl>
                                          <p:spTgt spid="2">
                                            <p:txEl>
                                              <p:pRg st="0" end="0"/>
                                            </p:txEl>
                                          </p:spTgt>
                                        </p:tgtEl>
                                      </p:cBhvr>
                                    </p:animEffect>
                                  </p:childTnLst>
                                </p:cTn>
                              </p:par>
                              <p:par>
                                <p:cTn id="41" presetID="2" presetClass="entr" presetSubtype="1" decel="100000" fill="hold" grpId="0" nodeType="withEffect">
                                  <p:stCondLst>
                                    <p:cond delay="25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1250" fill="hold"/>
                                        <p:tgtEl>
                                          <p:spTgt spid="9"/>
                                        </p:tgtEl>
                                        <p:attrNameLst>
                                          <p:attrName>ppt_x</p:attrName>
                                        </p:attrNameLst>
                                      </p:cBhvr>
                                      <p:tavLst>
                                        <p:tav tm="0">
                                          <p:val>
                                            <p:strVal val="#ppt_x"/>
                                          </p:val>
                                        </p:tav>
                                        <p:tav tm="100000">
                                          <p:val>
                                            <p:strVal val="#ppt_x"/>
                                          </p:val>
                                        </p:tav>
                                      </p:tavLst>
                                    </p:anim>
                                    <p:anim calcmode="lin" valueType="num">
                                      <p:cBhvr additive="base">
                                        <p:cTn id="44" dur="1250" fill="hold"/>
                                        <p:tgtEl>
                                          <p:spTgt spid="9"/>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25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1250" fill="hold"/>
                                        <p:tgtEl>
                                          <p:spTgt spid="8"/>
                                        </p:tgtEl>
                                        <p:attrNameLst>
                                          <p:attrName>ppt_x</p:attrName>
                                        </p:attrNameLst>
                                      </p:cBhvr>
                                      <p:tavLst>
                                        <p:tav tm="0">
                                          <p:val>
                                            <p:strVal val="#ppt_x"/>
                                          </p:val>
                                        </p:tav>
                                        <p:tav tm="100000">
                                          <p:val>
                                            <p:strVal val="#ppt_x"/>
                                          </p:val>
                                        </p:tav>
                                      </p:tavLst>
                                    </p:anim>
                                    <p:anim calcmode="lin" valueType="num">
                                      <p:cBhvr additive="base">
                                        <p:cTn id="48" dur="125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2" grpId="0" build="p" animBg="1">
        <p:tmplLst>
          <p:tmpl>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Lst>
      </p:bldP>
      <p:bldP spid="8" grpId="0" animBg="1">
        <p:tmplLst>
          <p:tmpl>
            <p:tnLst>
              <p:par>
                <p:cTn presetID="2" presetClass="entr" presetSubtype="1"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250" fill="hold"/>
                        <p:tgtEl>
                          <p:spTgt spid="8"/>
                        </p:tgtEl>
                        <p:attrNameLst>
                          <p:attrName>ppt_x</p:attrName>
                        </p:attrNameLst>
                      </p:cBhvr>
                      <p:tavLst>
                        <p:tav tm="0">
                          <p:val>
                            <p:strVal val="#ppt_x"/>
                          </p:val>
                        </p:tav>
                        <p:tav tm="100000">
                          <p:val>
                            <p:strVal val="#ppt_x"/>
                          </p:val>
                        </p:tav>
                      </p:tavLst>
                    </p:anim>
                    <p:anim calcmode="lin" valueType="num">
                      <p:cBhvr additive="base">
                        <p:cTn dur="1250" fill="hold"/>
                        <p:tgtEl>
                          <p:spTgt spid="8"/>
                        </p:tgtEl>
                        <p:attrNameLst>
                          <p:attrName>ppt_y</p:attrName>
                        </p:attrNameLst>
                      </p:cBhvr>
                      <p:tavLst>
                        <p:tav tm="0">
                          <p:val>
                            <p:strVal val="0-#ppt_h/2"/>
                          </p:val>
                        </p:tav>
                        <p:tav tm="100000">
                          <p:val>
                            <p:strVal val="#ppt_y"/>
                          </p:val>
                        </p:tav>
                      </p:tavLst>
                    </p:anim>
                  </p:childTnLst>
                </p:cTn>
              </p:par>
            </p:tnLst>
          </p:tmpl>
        </p:tmplLst>
      </p:bldP>
      <p:bldP spid="9" grpId="0" animBg="1">
        <p:tmplLst>
          <p:tmpl>
            <p:tnLst>
              <p:par>
                <p:cTn presetID="2" presetClass="entr" presetSubtype="1" decel="100000" fill="hold" nodeType="with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250" fill="hold"/>
                        <p:tgtEl>
                          <p:spTgt spid="9"/>
                        </p:tgtEl>
                        <p:attrNameLst>
                          <p:attrName>ppt_x</p:attrName>
                        </p:attrNameLst>
                      </p:cBhvr>
                      <p:tavLst>
                        <p:tav tm="0">
                          <p:val>
                            <p:strVal val="#ppt_x"/>
                          </p:val>
                        </p:tav>
                        <p:tav tm="100000">
                          <p:val>
                            <p:strVal val="#ppt_x"/>
                          </p:val>
                        </p:tav>
                      </p:tavLst>
                    </p:anim>
                    <p:anim calcmode="lin" valueType="num">
                      <p:cBhvr additive="base">
                        <p:cTn dur="1250" fill="hold"/>
                        <p:tgtEl>
                          <p:spTgt spid="9"/>
                        </p:tgtEl>
                        <p:attrNameLst>
                          <p:attrName>ppt_y</p:attrName>
                        </p:attrNameLst>
                      </p:cBhvr>
                      <p:tavLst>
                        <p:tav tm="0">
                          <p:val>
                            <p:strVal val="0-#ppt_h/2"/>
                          </p:val>
                        </p:tav>
                        <p:tav tm="100000">
                          <p:val>
                            <p:strVal val="#ppt_y"/>
                          </p:val>
                        </p:tav>
                      </p:tavLst>
                    </p:anim>
                  </p:childTnLst>
                </p:cTn>
              </p:par>
            </p:tnLst>
          </p:tmpl>
        </p:tmplLst>
      </p:bldP>
      <p:bldP spid="29" grpId="0" animBg="1">
        <p:tmplLst>
          <p:tmpl>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250" fill="hold"/>
                        <p:tgtEl>
                          <p:spTgt spid="29"/>
                        </p:tgtEl>
                        <p:attrNameLst>
                          <p:attrName>ppt_x</p:attrName>
                        </p:attrNameLst>
                      </p:cBhvr>
                      <p:tavLst>
                        <p:tav tm="0">
                          <p:val>
                            <p:strVal val="1+#ppt_w/2"/>
                          </p:val>
                        </p:tav>
                        <p:tav tm="100000">
                          <p:val>
                            <p:strVal val="#ppt_x"/>
                          </p:val>
                        </p:tav>
                      </p:tavLst>
                    </p:anim>
                    <p:anim calcmode="lin" valueType="num">
                      <p:cBhvr additive="base">
                        <p:cTn dur="1250" fill="hold"/>
                        <p:tgtEl>
                          <p:spTgt spid="29"/>
                        </p:tgtEl>
                        <p:attrNameLst>
                          <p:attrName>ppt_y</p:attrName>
                        </p:attrNameLst>
                      </p:cBhvr>
                      <p:tavLst>
                        <p:tav tm="0">
                          <p:val>
                            <p:strVal val="#ppt_y"/>
                          </p:val>
                        </p:tav>
                        <p:tav tm="100000">
                          <p:val>
                            <p:strVal val="#ppt_y"/>
                          </p:val>
                        </p:tav>
                      </p:tavLst>
                    </p:anim>
                  </p:childTnLst>
                </p:cTn>
              </p:par>
            </p:tnLst>
          </p:tmpl>
        </p:tmplLst>
      </p:bldP>
      <p:bldP spid="40" grpId="0" animBg="1">
        <p:tmplLst>
          <p:tmpl>
            <p:tnLst>
              <p:par>
                <p:cTn presetID="10" presetClass="entr" presetSubtype="0" fill="hold" nodeType="withEffect">
                  <p:stCondLst>
                    <p:cond delay="100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childTnLst>
                </p:cTn>
              </p:par>
            </p:tnLst>
          </p:tmpl>
        </p:tmplLst>
      </p:bldP>
      <p:bldP spid="40" grpId="1" animBg="1">
        <p:tmplLst>
          <p:tmpl>
            <p:tnLst>
              <p:par>
                <p:cTn presetID="42" presetClass="path" presetSubtype="0" decel="100000" fill="hold" nodeType="withEffect">
                  <p:stCondLst>
                    <p:cond delay="1000"/>
                  </p:stCondLst>
                  <p:childTnLst>
                    <p:animMotion origin="layout" path="M 1.11022E-16 0.03888 L 1.11022E-16 4.81481E-6 " pathEditMode="relative" rAng="0" ptsTypes="AA">
                      <p:cBhvr>
                        <p:cTn dur="500" fill="hold"/>
                        <p:tgtEl>
                          <p:spTgt spid="40"/>
                        </p:tgtEl>
                        <p:attrNameLst>
                          <p:attrName>ppt_x</p:attrName>
                          <p:attrName>ppt_y</p:attrName>
                        </p:attrNameLst>
                      </p:cBhvr>
                      <p:rCtr x="0" y="-1944"/>
                    </p:animMotion>
                  </p:childTnLst>
                </p:cTn>
              </p:par>
            </p:tnLst>
          </p:tmpl>
        </p:tmplLst>
      </p:bldP>
      <p:bldP spid="42" grpId="0" animBg="1">
        <p:tmplLst>
          <p:tmpl>
            <p:tnLst>
              <p:par>
                <p:cTn presetID="10" presetClass="entr" presetSubtype="0" fill="hold" nodeType="withEffect">
                  <p:stCondLst>
                    <p:cond delay="100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childTnLst>
                </p:cTn>
              </p:par>
            </p:tnLst>
          </p:tmpl>
        </p:tmplLst>
      </p:bldP>
      <p:bldP spid="42" grpId="1" animBg="1">
        <p:tmplLst>
          <p:tmpl>
            <p:tnLst>
              <p:par>
                <p:cTn presetID="42" presetClass="path" presetSubtype="0" decel="100000" fill="hold" nodeType="withEffect">
                  <p:stCondLst>
                    <p:cond delay="1000"/>
                  </p:stCondLst>
                  <p:childTnLst>
                    <p:animMotion origin="layout" path="M 1.11022E-16 -0.03472 L 1.11022E-16 1.48148E-6 " pathEditMode="relative" rAng="0" ptsTypes="AA">
                      <p:cBhvr>
                        <p:cTn dur="500" fill="hold"/>
                        <p:tgtEl>
                          <p:spTgt spid="42"/>
                        </p:tgtEl>
                        <p:attrNameLst>
                          <p:attrName>ppt_x</p:attrName>
                          <p:attrName>ppt_y</p:attrName>
                        </p:attrNameLst>
                      </p:cBhvr>
                      <p:rCtr x="0" y="1736"/>
                    </p:animMotion>
                  </p:childTnLst>
                </p:cTn>
              </p:par>
            </p:tnLst>
          </p:tmpl>
        </p:tmplLst>
      </p:bldP>
      <p:bldP spid="44" grpId="0" build="p">
        <p:tmplLst>
          <p:tmpl lvl="1">
            <p:tnLst>
              <p:par>
                <p:cTn presetID="22" presetClass="entr" presetSubtype="2" fill="hold" nodeType="withEffect">
                  <p:stCondLst>
                    <p:cond delay="1250"/>
                  </p:stCondLst>
                  <p:iterate type="lt">
                    <p:tmPct val="5000"/>
                  </p:iterate>
                  <p:childTnLst>
                    <p:set>
                      <p:cBhvr>
                        <p:cTn dur="1" fill="hold">
                          <p:stCondLst>
                            <p:cond delay="0"/>
                          </p:stCondLst>
                        </p:cTn>
                        <p:tgtEl>
                          <p:spTgt spid="44"/>
                        </p:tgtEl>
                        <p:attrNameLst>
                          <p:attrName>style.visibility</p:attrName>
                        </p:attrNameLst>
                      </p:cBhvr>
                      <p:to>
                        <p:strVal val="visible"/>
                      </p:to>
                    </p:set>
                    <p:animEffect transition="in" filter="wipe(right)">
                      <p:cBhvr>
                        <p:cTn dur="500"/>
                        <p:tgtEl>
                          <p:spTgt spid="44"/>
                        </p:tgtEl>
                      </p:cBhvr>
                    </p:animEffect>
                  </p:childTnLst>
                </p:cTn>
              </p:par>
            </p:tnLst>
          </p:tmpl>
        </p:tmplLst>
      </p:bldP>
      <p:bldP spid="23" grpId="0" animBg="1">
        <p:tmplLst>
          <p:tmpl>
            <p:tnLst>
              <p:par>
                <p:cTn presetID="2" presetClass="entr" presetSubtype="2"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250" fill="hold"/>
                        <p:tgtEl>
                          <p:spTgt spid="23"/>
                        </p:tgtEl>
                        <p:attrNameLst>
                          <p:attrName>ppt_x</p:attrName>
                        </p:attrNameLst>
                      </p:cBhvr>
                      <p:tavLst>
                        <p:tav tm="0">
                          <p:val>
                            <p:strVal val="1+#ppt_w/2"/>
                          </p:val>
                        </p:tav>
                        <p:tav tm="100000">
                          <p:val>
                            <p:strVal val="#ppt_x"/>
                          </p:val>
                        </p:tav>
                      </p:tavLst>
                    </p:anim>
                    <p:anim calcmode="lin" valueType="num">
                      <p:cBhvr additive="base">
                        <p:cTn dur="1250" fill="hold"/>
                        <p:tgtEl>
                          <p:spTgt spid="23"/>
                        </p:tgtEl>
                        <p:attrNameLst>
                          <p:attrName>ppt_y</p:attrName>
                        </p:attrNameLst>
                      </p:cBhvr>
                      <p:tavLst>
                        <p:tav tm="0">
                          <p:val>
                            <p:strVal val="#ppt_y"/>
                          </p:val>
                        </p:tav>
                        <p:tav tm="100000">
                          <p:val>
                            <p:strVal val="#ppt_y"/>
                          </p:val>
                        </p:tav>
                      </p:tavLst>
                    </p:anim>
                  </p:childTnLst>
                </p:cTn>
              </p:par>
            </p:tnLst>
          </p:tmpl>
        </p:tmplLst>
      </p:bldP>
      <p:bldP spid="15" grpId="0" animBg="1">
        <p:tmplLst>
          <p:tmpl>
            <p:tnLst>
              <p:par>
                <p:cTn presetID="2" presetClass="entr" presetSubtype="2"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250" fill="hold"/>
                        <p:tgtEl>
                          <p:spTgt spid="15"/>
                        </p:tgtEl>
                        <p:attrNameLst>
                          <p:attrName>ppt_x</p:attrName>
                        </p:attrNameLst>
                      </p:cBhvr>
                      <p:tavLst>
                        <p:tav tm="0">
                          <p:val>
                            <p:strVal val="1+#ppt_w/2"/>
                          </p:val>
                        </p:tav>
                        <p:tav tm="100000">
                          <p:val>
                            <p:strVal val="#ppt_x"/>
                          </p:val>
                        </p:tav>
                      </p:tavLst>
                    </p:anim>
                    <p:anim calcmode="lin" valueType="num">
                      <p:cBhvr additive="base">
                        <p:cTn dur="125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Alleen titel">
    <p:spTree>
      <p:nvGrpSpPr>
        <p:cNvPr id="1" name=""/>
        <p:cNvGrpSpPr/>
        <p:nvPr/>
      </p:nvGrpSpPr>
      <p:grpSpPr>
        <a:xfrm>
          <a:off x="0" y="0"/>
          <a:ext cx="0" cy="0"/>
          <a:chOff x="0" y="0"/>
          <a:chExt cx="0" cy="0"/>
        </a:xfrm>
      </p:grpSpPr>
      <p:sp>
        <p:nvSpPr>
          <p:cNvPr id="3" name="Rechthoek 2">
            <a:extLst>
              <a:ext uri="{FF2B5EF4-FFF2-40B4-BE49-F238E27FC236}">
                <a16:creationId xmlns:a16="http://schemas.microsoft.com/office/drawing/2014/main" id="{322DB4B0-CA05-4A9D-96E2-450688C4E6FC}"/>
              </a:ext>
            </a:extLst>
          </p:cNvPr>
          <p:cNvSpPr/>
          <p:nvPr userDrawn="1"/>
        </p:nvSpPr>
        <p:spPr>
          <a:xfrm>
            <a:off x="0" y="-425941"/>
            <a:ext cx="961802"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Alleen titel</a:t>
            </a:r>
          </a:p>
        </p:txBody>
      </p:sp>
      <p:sp>
        <p:nvSpPr>
          <p:cNvPr id="7" name="Titel 6">
            <a:extLst>
              <a:ext uri="{FF2B5EF4-FFF2-40B4-BE49-F238E27FC236}">
                <a16:creationId xmlns:a16="http://schemas.microsoft.com/office/drawing/2014/main" id="{964DFEBB-6CA4-15C7-2E72-98C02BD069BE}"/>
              </a:ext>
            </a:extLst>
          </p:cNvPr>
          <p:cNvSpPr>
            <a:spLocks noGrp="1"/>
          </p:cNvSpPr>
          <p:nvPr>
            <p:ph type="title" hasCustomPrompt="1"/>
          </p:nvPr>
        </p:nvSpPr>
        <p:spPr/>
        <p:txBody>
          <a:bodyPr/>
          <a:lstStyle/>
          <a:p>
            <a:r>
              <a:rPr lang="nl-NL" noProof="0"/>
              <a:t>Plaats titel hier</a:t>
            </a:r>
            <a:br>
              <a:rPr lang="nl-NL" noProof="0"/>
            </a:br>
            <a:r>
              <a:rPr lang="nl-NL" noProof="0"/>
              <a:t>(Max. 2 regels)</a:t>
            </a:r>
            <a:endParaRPr lang="nl-NL"/>
          </a:p>
        </p:txBody>
      </p:sp>
      <p:sp>
        <p:nvSpPr>
          <p:cNvPr id="2" name="Tijdelijke aanduiding voor datum 1">
            <a:extLst>
              <a:ext uri="{FF2B5EF4-FFF2-40B4-BE49-F238E27FC236}">
                <a16:creationId xmlns:a16="http://schemas.microsoft.com/office/drawing/2014/main" id="{9E095FAF-99C6-F83F-7E75-453211EFED4C}"/>
              </a:ext>
            </a:extLst>
          </p:cNvPr>
          <p:cNvSpPr>
            <a:spLocks noGrp="1"/>
          </p:cNvSpPr>
          <p:nvPr>
            <p:ph type="dt" sz="half" idx="26"/>
          </p:nvPr>
        </p:nvSpPr>
        <p:spPr/>
        <p:txBody>
          <a:bodyPr/>
          <a:lstStyle/>
          <a:p>
            <a:fld id="{6124078D-85AD-4737-AE8C-233F00C7F603}"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D349950F-823E-D98E-A96B-749438D368AE}"/>
              </a:ext>
            </a:extLst>
          </p:cNvPr>
          <p:cNvSpPr>
            <a:spLocks noGrp="1"/>
          </p:cNvSpPr>
          <p:nvPr>
            <p:ph type="ftr" sz="quarter" idx="27"/>
          </p:nvPr>
        </p:nvSpPr>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04B4E30A-67D9-3D00-F38F-96FCB0494733}"/>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071411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Afbeelding">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tel 6">
            <a:extLst>
              <a:ext uri="{FF2B5EF4-FFF2-40B4-BE49-F238E27FC236}">
                <a16:creationId xmlns:a16="http://schemas.microsoft.com/office/drawing/2014/main" id="{7B862FC1-79C3-30B3-3A93-8C076930B97A}"/>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10" name="INSTRUCTIE">
            <a:extLst>
              <a:ext uri="{FF2B5EF4-FFF2-40B4-BE49-F238E27FC236}">
                <a16:creationId xmlns:a16="http://schemas.microsoft.com/office/drawing/2014/main" id="{A852124D-1F02-A076-A8DB-C39583F2D118}"/>
              </a:ext>
            </a:extLst>
          </p:cNvPr>
          <p:cNvGrpSpPr/>
          <p:nvPr userDrawn="1"/>
        </p:nvGrpSpPr>
        <p:grpSpPr>
          <a:xfrm>
            <a:off x="12274716" y="-1461517"/>
            <a:ext cx="3695970" cy="1277747"/>
            <a:chOff x="-3889316" y="-1461517"/>
            <a:chExt cx="3695970" cy="1277747"/>
          </a:xfrm>
        </p:grpSpPr>
        <p:sp>
          <p:nvSpPr>
            <p:cNvPr id="12" name="Rechthoek 11">
              <a:extLst>
                <a:ext uri="{FF2B5EF4-FFF2-40B4-BE49-F238E27FC236}">
                  <a16:creationId xmlns:a16="http://schemas.microsoft.com/office/drawing/2014/main" id="{EBCD4ADF-5DEF-D8AE-2937-72B3E2F7C792}"/>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3" name="Rechthoek 12">
              <a:extLst>
                <a:ext uri="{FF2B5EF4-FFF2-40B4-BE49-F238E27FC236}">
                  <a16:creationId xmlns:a16="http://schemas.microsoft.com/office/drawing/2014/main" id="{952FE661-C670-5666-5C17-4C8208515E70}"/>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4" name="Gelijkbenige driehoek 13">
              <a:extLst>
                <a:ext uri="{FF2B5EF4-FFF2-40B4-BE49-F238E27FC236}">
                  <a16:creationId xmlns:a16="http://schemas.microsoft.com/office/drawing/2014/main" id="{0951C1D7-8287-8329-4DA8-A89EF272F903}"/>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6" name="Groep 15">
            <a:extLst>
              <a:ext uri="{FF2B5EF4-FFF2-40B4-BE49-F238E27FC236}">
                <a16:creationId xmlns:a16="http://schemas.microsoft.com/office/drawing/2014/main" id="{8D723761-F1CC-4492-C784-B74167054034}"/>
              </a:ext>
            </a:extLst>
          </p:cNvPr>
          <p:cNvGrpSpPr/>
          <p:nvPr userDrawn="1"/>
        </p:nvGrpSpPr>
        <p:grpSpPr>
          <a:xfrm>
            <a:off x="12377595" y="0"/>
            <a:ext cx="3693386" cy="4183640"/>
            <a:chOff x="12377595" y="0"/>
            <a:chExt cx="3693386" cy="4183640"/>
          </a:xfrm>
        </p:grpSpPr>
        <p:sp>
          <p:nvSpPr>
            <p:cNvPr id="17" name="Rechthoek 16">
              <a:extLst>
                <a:ext uri="{FF2B5EF4-FFF2-40B4-BE49-F238E27FC236}">
                  <a16:creationId xmlns:a16="http://schemas.microsoft.com/office/drawing/2014/main" id="{9D6D6CA3-7A66-373E-EC67-1017C1A55BEA}"/>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2" name="Rechthoek 21">
              <a:extLst>
                <a:ext uri="{FF2B5EF4-FFF2-40B4-BE49-F238E27FC236}">
                  <a16:creationId xmlns:a16="http://schemas.microsoft.com/office/drawing/2014/main" id="{AB831F77-DFC9-D4BC-1F82-5976236DED7A}"/>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3" name="Ovaal 22">
              <a:extLst>
                <a:ext uri="{FF2B5EF4-FFF2-40B4-BE49-F238E27FC236}">
                  <a16:creationId xmlns:a16="http://schemas.microsoft.com/office/drawing/2014/main" id="{6CC756D1-72A1-39B9-3DCA-7B3C0248C67B}"/>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15946318-3267-0171-489E-38374CF70359}"/>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5" name="Ovaal 24">
              <a:extLst>
                <a:ext uri="{FF2B5EF4-FFF2-40B4-BE49-F238E27FC236}">
                  <a16:creationId xmlns:a16="http://schemas.microsoft.com/office/drawing/2014/main" id="{CBD076D6-E203-B64A-EDB4-5316ED669BCC}"/>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6" name="Rechthoek 25">
              <a:extLst>
                <a:ext uri="{FF2B5EF4-FFF2-40B4-BE49-F238E27FC236}">
                  <a16:creationId xmlns:a16="http://schemas.microsoft.com/office/drawing/2014/main" id="{69079AC6-FA10-0352-379A-31E3374A78B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7" name="Groep 26">
              <a:extLst>
                <a:ext uri="{FF2B5EF4-FFF2-40B4-BE49-F238E27FC236}">
                  <a16:creationId xmlns:a16="http://schemas.microsoft.com/office/drawing/2014/main" id="{274511B0-4B5A-A260-F4D5-ABFAD3215FED}"/>
                </a:ext>
              </a:extLst>
            </p:cNvPr>
            <p:cNvGrpSpPr/>
            <p:nvPr userDrawn="1"/>
          </p:nvGrpSpPr>
          <p:grpSpPr>
            <a:xfrm>
              <a:off x="12755738" y="2565392"/>
              <a:ext cx="622283" cy="612919"/>
              <a:chOff x="12617641" y="3403239"/>
              <a:chExt cx="752963" cy="741634"/>
            </a:xfrm>
          </p:grpSpPr>
          <p:grpSp>
            <p:nvGrpSpPr>
              <p:cNvPr id="46" name="Groep 45">
                <a:extLst>
                  <a:ext uri="{FF2B5EF4-FFF2-40B4-BE49-F238E27FC236}">
                    <a16:creationId xmlns:a16="http://schemas.microsoft.com/office/drawing/2014/main" id="{26B10C2F-F091-6A23-D636-9340467069B7}"/>
                  </a:ext>
                </a:extLst>
              </p:cNvPr>
              <p:cNvGrpSpPr/>
              <p:nvPr userDrawn="1"/>
            </p:nvGrpSpPr>
            <p:grpSpPr>
              <a:xfrm>
                <a:off x="12771550" y="3403239"/>
                <a:ext cx="467156" cy="448491"/>
                <a:chOff x="12782177" y="3403239"/>
                <a:chExt cx="467156" cy="448491"/>
              </a:xfrm>
            </p:grpSpPr>
            <p:grpSp>
              <p:nvGrpSpPr>
                <p:cNvPr id="49" name="Groep 48">
                  <a:extLst>
                    <a:ext uri="{FF2B5EF4-FFF2-40B4-BE49-F238E27FC236}">
                      <a16:creationId xmlns:a16="http://schemas.microsoft.com/office/drawing/2014/main" id="{D7AEC345-D4D3-B01C-6BD6-685DC96BC30E}"/>
                    </a:ext>
                  </a:extLst>
                </p:cNvPr>
                <p:cNvGrpSpPr/>
                <p:nvPr userDrawn="1"/>
              </p:nvGrpSpPr>
              <p:grpSpPr>
                <a:xfrm>
                  <a:off x="12782177" y="3403239"/>
                  <a:ext cx="412972" cy="396132"/>
                  <a:chOff x="13554906" y="3320109"/>
                  <a:chExt cx="443912" cy="425811"/>
                </a:xfrm>
              </p:grpSpPr>
              <p:grpSp>
                <p:nvGrpSpPr>
                  <p:cNvPr id="56" name="Groep 55">
                    <a:extLst>
                      <a:ext uri="{FF2B5EF4-FFF2-40B4-BE49-F238E27FC236}">
                        <a16:creationId xmlns:a16="http://schemas.microsoft.com/office/drawing/2014/main" id="{978069C4-96D7-5044-DE75-D55FD5EE63D9}"/>
                      </a:ext>
                    </a:extLst>
                  </p:cNvPr>
                  <p:cNvGrpSpPr/>
                  <p:nvPr userDrawn="1"/>
                </p:nvGrpSpPr>
                <p:grpSpPr>
                  <a:xfrm>
                    <a:off x="13554906" y="3320109"/>
                    <a:ext cx="443912" cy="425811"/>
                    <a:chOff x="12909684" y="1276143"/>
                    <a:chExt cx="443912" cy="425811"/>
                  </a:xfrm>
                </p:grpSpPr>
                <p:sp>
                  <p:nvSpPr>
                    <p:cNvPr id="59" name="Rechthoek 58">
                      <a:extLst>
                        <a:ext uri="{FF2B5EF4-FFF2-40B4-BE49-F238E27FC236}">
                          <a16:creationId xmlns:a16="http://schemas.microsoft.com/office/drawing/2014/main" id="{6141D49B-9F75-7897-DD2F-0C9292858120}"/>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0" name="Rechthoek 59">
                      <a:extLst>
                        <a:ext uri="{FF2B5EF4-FFF2-40B4-BE49-F238E27FC236}">
                          <a16:creationId xmlns:a16="http://schemas.microsoft.com/office/drawing/2014/main" id="{57597751-A64A-8DB1-C7DE-FC9D1B08E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Ovaal 60">
                      <a:extLst>
                        <a:ext uri="{FF2B5EF4-FFF2-40B4-BE49-F238E27FC236}">
                          <a16:creationId xmlns:a16="http://schemas.microsoft.com/office/drawing/2014/main" id="{5FA58E1B-80FF-5000-2CA0-7DFD5CA21D6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7" name="Afbeelding 56">
                    <a:extLst>
                      <a:ext uri="{FF2B5EF4-FFF2-40B4-BE49-F238E27FC236}">
                        <a16:creationId xmlns:a16="http://schemas.microsoft.com/office/drawing/2014/main" id="{BE90A6A6-108A-EF79-FE85-4F19DB2F227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8" name="Afbeelding 57">
                    <a:extLst>
                      <a:ext uri="{FF2B5EF4-FFF2-40B4-BE49-F238E27FC236}">
                        <a16:creationId xmlns:a16="http://schemas.microsoft.com/office/drawing/2014/main" id="{14B52DA9-F76D-170F-839B-E64FC9BF5591}"/>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0" name="Groep 49">
                  <a:extLst>
                    <a:ext uri="{FF2B5EF4-FFF2-40B4-BE49-F238E27FC236}">
                      <a16:creationId xmlns:a16="http://schemas.microsoft.com/office/drawing/2014/main" id="{E133D42D-6E82-ACD2-8335-DCC02500E25B}"/>
                    </a:ext>
                  </a:extLst>
                </p:cNvPr>
                <p:cNvGrpSpPr/>
                <p:nvPr userDrawn="1"/>
              </p:nvGrpSpPr>
              <p:grpSpPr>
                <a:xfrm>
                  <a:off x="13103513" y="3705268"/>
                  <a:ext cx="145820" cy="146462"/>
                  <a:chOff x="13096169" y="3602278"/>
                  <a:chExt cx="145820" cy="146462"/>
                </a:xfrm>
              </p:grpSpPr>
              <p:sp>
                <p:nvSpPr>
                  <p:cNvPr id="54" name="Rechthoek 53">
                    <a:extLst>
                      <a:ext uri="{FF2B5EF4-FFF2-40B4-BE49-F238E27FC236}">
                        <a16:creationId xmlns:a16="http://schemas.microsoft.com/office/drawing/2014/main" id="{55B11ABE-9B49-EB1B-215A-F8CEA1A181B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8FCAD574-DB20-8EE0-D82F-C1EB467EA21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1493516B-F482-20D0-9605-B848F61698D2}"/>
                    </a:ext>
                  </a:extLst>
                </p:cNvPr>
                <p:cNvGrpSpPr/>
                <p:nvPr userDrawn="1"/>
              </p:nvGrpSpPr>
              <p:grpSpPr>
                <a:xfrm rot="10800000">
                  <a:off x="13061402" y="3665637"/>
                  <a:ext cx="145820" cy="146462"/>
                  <a:chOff x="13096169" y="3602278"/>
                  <a:chExt cx="145820" cy="146462"/>
                </a:xfrm>
              </p:grpSpPr>
              <p:sp>
                <p:nvSpPr>
                  <p:cNvPr id="52" name="Rechthoek 51">
                    <a:extLst>
                      <a:ext uri="{FF2B5EF4-FFF2-40B4-BE49-F238E27FC236}">
                        <a16:creationId xmlns:a16="http://schemas.microsoft.com/office/drawing/2014/main" id="{3475BE2E-6596-1C76-3DB3-CA25372FD47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6193FDA1-37C9-1659-AB4B-0017BCF56F7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7" name="Rechthoek 46">
                <a:extLst>
                  <a:ext uri="{FF2B5EF4-FFF2-40B4-BE49-F238E27FC236}">
                    <a16:creationId xmlns:a16="http://schemas.microsoft.com/office/drawing/2014/main" id="{8CACAB97-BF8E-63FF-ABC3-6E539115912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8" name="Gelijkbenige driehoek 47">
                <a:extLst>
                  <a:ext uri="{FF2B5EF4-FFF2-40B4-BE49-F238E27FC236}">
                    <a16:creationId xmlns:a16="http://schemas.microsoft.com/office/drawing/2014/main" id="{2BE26C1C-68CA-1BAF-B665-463246E8B29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828BEA6-D657-A6E5-2B4A-807530AA6244}"/>
                </a:ext>
              </a:extLst>
            </p:cNvPr>
            <p:cNvGrpSpPr/>
            <p:nvPr userDrawn="1"/>
          </p:nvGrpSpPr>
          <p:grpSpPr>
            <a:xfrm>
              <a:off x="12849211" y="712225"/>
              <a:ext cx="1558053" cy="563933"/>
              <a:chOff x="-3314821" y="2981448"/>
              <a:chExt cx="1558053" cy="563933"/>
            </a:xfrm>
          </p:grpSpPr>
          <p:sp>
            <p:nvSpPr>
              <p:cNvPr id="32" name="Rechthoek 31">
                <a:extLst>
                  <a:ext uri="{FF2B5EF4-FFF2-40B4-BE49-F238E27FC236}">
                    <a16:creationId xmlns:a16="http://schemas.microsoft.com/office/drawing/2014/main" id="{F841D425-1433-988F-499A-F00D483EC9A1}"/>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EEF26C88-FEC5-A917-D6E9-217E32303C95}"/>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4" name="Tekstvak 33">
                <a:extLst>
                  <a:ext uri="{FF2B5EF4-FFF2-40B4-BE49-F238E27FC236}">
                    <a16:creationId xmlns:a16="http://schemas.microsoft.com/office/drawing/2014/main" id="{16631E50-E640-DAFB-3DD2-D15608FB249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5" name="Tekstvak 34">
                <a:extLst>
                  <a:ext uri="{FF2B5EF4-FFF2-40B4-BE49-F238E27FC236}">
                    <a16:creationId xmlns:a16="http://schemas.microsoft.com/office/drawing/2014/main" id="{09CC9802-8026-992E-97D1-8C55E8398297}"/>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6" name="Vrije vorm: vorm 35">
                <a:extLst>
                  <a:ext uri="{FF2B5EF4-FFF2-40B4-BE49-F238E27FC236}">
                    <a16:creationId xmlns:a16="http://schemas.microsoft.com/office/drawing/2014/main" id="{FDD68D78-2AA2-8ACA-C73E-B0BD512B5D4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7" name="Gelijkbenige driehoek 36">
                <a:extLst>
                  <a:ext uri="{FF2B5EF4-FFF2-40B4-BE49-F238E27FC236}">
                    <a16:creationId xmlns:a16="http://schemas.microsoft.com/office/drawing/2014/main" id="{5BCB4C5B-0B62-6EF9-FA7F-2229EED13E3D}"/>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7D199E92-9671-EB3C-49F1-9D82739DDA23}"/>
                  </a:ext>
                </a:extLst>
              </p:cNvPr>
              <p:cNvGrpSpPr/>
              <p:nvPr userDrawn="1"/>
            </p:nvGrpSpPr>
            <p:grpSpPr>
              <a:xfrm>
                <a:off x="-3257052" y="3032066"/>
                <a:ext cx="182309" cy="163794"/>
                <a:chOff x="12832541" y="3162395"/>
                <a:chExt cx="219532" cy="197236"/>
              </a:xfrm>
            </p:grpSpPr>
            <p:sp>
              <p:nvSpPr>
                <p:cNvPr id="43" name="Rechthoek 42">
                  <a:extLst>
                    <a:ext uri="{FF2B5EF4-FFF2-40B4-BE49-F238E27FC236}">
                      <a16:creationId xmlns:a16="http://schemas.microsoft.com/office/drawing/2014/main" id="{3C10B2EE-32D0-11F3-1F0D-9275358B6615}"/>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4" name="Rechthoek 43">
                  <a:extLst>
                    <a:ext uri="{FF2B5EF4-FFF2-40B4-BE49-F238E27FC236}">
                      <a16:creationId xmlns:a16="http://schemas.microsoft.com/office/drawing/2014/main" id="{AAB8B2F6-400B-BD25-5F4A-64E25BA6BFF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9948399D-9ABC-6CF2-B8F9-79C2362D5B7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2ABBB788-8492-290A-AC46-BC3FF9C29E5B}"/>
                  </a:ext>
                </a:extLst>
              </p:cNvPr>
              <p:cNvGrpSpPr/>
              <p:nvPr userDrawn="1"/>
            </p:nvGrpSpPr>
            <p:grpSpPr>
              <a:xfrm>
                <a:off x="-3257053" y="3276580"/>
                <a:ext cx="182309" cy="163794"/>
                <a:chOff x="12832541" y="3162395"/>
                <a:chExt cx="219532" cy="197236"/>
              </a:xfrm>
            </p:grpSpPr>
            <p:sp>
              <p:nvSpPr>
                <p:cNvPr id="40" name="Rechthoek 39">
                  <a:extLst>
                    <a:ext uri="{FF2B5EF4-FFF2-40B4-BE49-F238E27FC236}">
                      <a16:creationId xmlns:a16="http://schemas.microsoft.com/office/drawing/2014/main" id="{A49DDD3A-7BF4-F33A-97B7-19F3E1E7914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D0988638-41BE-2976-8D9E-95AA1FC043A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6FC4A45E-9B85-0711-7143-D7E54C91B17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29" name="ICOON_info">
              <a:extLst>
                <a:ext uri="{FF2B5EF4-FFF2-40B4-BE49-F238E27FC236}">
                  <a16:creationId xmlns:a16="http://schemas.microsoft.com/office/drawing/2014/main" id="{7AA0C194-A9F0-9F87-5A6D-A333D0A3574B}"/>
                </a:ext>
              </a:extLst>
            </p:cNvPr>
            <p:cNvGrpSpPr/>
            <p:nvPr userDrawn="1"/>
          </p:nvGrpSpPr>
          <p:grpSpPr>
            <a:xfrm>
              <a:off x="15787296" y="3229414"/>
              <a:ext cx="283685" cy="283685"/>
              <a:chOff x="-510741" y="5913713"/>
              <a:chExt cx="267555" cy="267555"/>
            </a:xfrm>
          </p:grpSpPr>
          <p:sp>
            <p:nvSpPr>
              <p:cNvPr id="30" name="Ovaal 29">
                <a:extLst>
                  <a:ext uri="{FF2B5EF4-FFF2-40B4-BE49-F238E27FC236}">
                    <a16:creationId xmlns:a16="http://schemas.microsoft.com/office/drawing/2014/main" id="{E9251608-DB05-7B81-CEA9-585105DACAF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BD6C44EF-A967-D5B0-0DF8-31200AD97C4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87DB36B4-669C-63D0-2438-34B456260234}"/>
              </a:ext>
            </a:extLst>
          </p:cNvPr>
          <p:cNvSpPr>
            <a:spLocks noGrp="1"/>
          </p:cNvSpPr>
          <p:nvPr>
            <p:ph type="dt" sz="half" idx="30"/>
          </p:nvPr>
        </p:nvSpPr>
        <p:spPr/>
        <p:txBody>
          <a:bodyPr/>
          <a:lstStyle/>
          <a:p>
            <a:fld id="{407D8BCE-4E77-41A3-A6EB-F520CA103DEC}" type="datetime4">
              <a:rPr lang="nl-NL" smtClean="0"/>
              <a:t>24 juni 2025</a:t>
            </a:fld>
            <a:endParaRPr lang="nl-NL"/>
          </a:p>
        </p:txBody>
      </p:sp>
      <p:sp>
        <p:nvSpPr>
          <p:cNvPr id="3" name="Tijdelijke aanduiding voor voettekst 2">
            <a:extLst>
              <a:ext uri="{FF2B5EF4-FFF2-40B4-BE49-F238E27FC236}">
                <a16:creationId xmlns:a16="http://schemas.microsoft.com/office/drawing/2014/main" id="{6DA0FF7D-B23F-5912-2FAE-F40B2E5629B4}"/>
              </a:ext>
            </a:extLst>
          </p:cNvPr>
          <p:cNvSpPr>
            <a:spLocks noGrp="1"/>
          </p:cNvSpPr>
          <p:nvPr>
            <p:ph type="ftr" sz="quarter" idx="31"/>
          </p:nvPr>
        </p:nvSpPr>
        <p:spPr/>
        <p:txBody>
          <a:bodyPr/>
          <a:lstStyle/>
          <a:p>
            <a:r>
              <a:rPr lang="nl-NL"/>
              <a:t>The Rent Company 2022  |  Plaats hier je voettekst</a:t>
            </a:r>
          </a:p>
        </p:txBody>
      </p:sp>
      <p:sp>
        <p:nvSpPr>
          <p:cNvPr id="7" name="Tijdelijke aanduiding voor dianummer 6">
            <a:extLst>
              <a:ext uri="{FF2B5EF4-FFF2-40B4-BE49-F238E27FC236}">
                <a16:creationId xmlns:a16="http://schemas.microsoft.com/office/drawing/2014/main" id="{DF43F314-401F-864A-4C85-AEFF03F79CDE}"/>
              </a:ext>
            </a:extLst>
          </p:cNvPr>
          <p:cNvSpPr>
            <a:spLocks noGrp="1"/>
          </p:cNvSpPr>
          <p:nvPr>
            <p:ph type="sldNum" sz="quarter" idx="32"/>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01527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Afslui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a:off x="3040800" y="-2"/>
            <a:ext cx="9151200"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87844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07200" y="584199"/>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accent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4" name="Tijdelijke aanduiding voor tekst 13">
            <a:extLst>
              <a:ext uri="{FF2B5EF4-FFF2-40B4-BE49-F238E27FC236}">
                <a16:creationId xmlns:a16="http://schemas.microsoft.com/office/drawing/2014/main" id="{341BED80-AB04-64BD-C0C3-28B9C238F493}"/>
              </a:ext>
            </a:extLst>
          </p:cNvPr>
          <p:cNvSpPr>
            <a:spLocks noGrp="1"/>
          </p:cNvSpPr>
          <p:nvPr>
            <p:ph type="body" sz="quarter" idx="34" hasCustomPrompt="1"/>
          </p:nvPr>
        </p:nvSpPr>
        <p:spPr>
          <a:xfrm>
            <a:off x="9151938" y="-2"/>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tx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tx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tx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tx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10" cstate="print">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2">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2" cstate="print">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5" name="Tijdelijke aanduiding voor datum 4">
            <a:extLst>
              <a:ext uri="{FF2B5EF4-FFF2-40B4-BE49-F238E27FC236}">
                <a16:creationId xmlns:a16="http://schemas.microsoft.com/office/drawing/2014/main" id="{EDF6E87F-C834-B326-19DA-0D4AFA835E10}"/>
              </a:ext>
            </a:extLst>
          </p:cNvPr>
          <p:cNvSpPr>
            <a:spLocks noGrp="1"/>
          </p:cNvSpPr>
          <p:nvPr>
            <p:ph type="dt" sz="half" idx="49"/>
          </p:nvPr>
        </p:nvSpPr>
        <p:spPr/>
        <p:txBody>
          <a:bodyPr/>
          <a:lstStyle/>
          <a:p>
            <a:fld id="{ABA4EFBA-64DE-4ECD-94C0-E7EA0C9A2AA8}" type="datetime4">
              <a:rPr lang="nl-NL" smtClean="0"/>
              <a:t>24 juni 2025</a:t>
            </a:fld>
            <a:endParaRPr lang="nl-NL"/>
          </a:p>
        </p:txBody>
      </p:sp>
      <p:sp>
        <p:nvSpPr>
          <p:cNvPr id="6" name="Tijdelijke aanduiding voor voettekst 5">
            <a:extLst>
              <a:ext uri="{FF2B5EF4-FFF2-40B4-BE49-F238E27FC236}">
                <a16:creationId xmlns:a16="http://schemas.microsoft.com/office/drawing/2014/main" id="{982E2932-C71B-38A4-37B4-9587E2D8AC27}"/>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16" name="Tijdelijke aanduiding voor dianummer 15">
            <a:extLst>
              <a:ext uri="{FF2B5EF4-FFF2-40B4-BE49-F238E27FC236}">
                <a16:creationId xmlns:a16="http://schemas.microsoft.com/office/drawing/2014/main" id="{0909A494-7991-63AE-7A9F-B63A19C0534C}"/>
              </a:ext>
            </a:extLst>
          </p:cNvPr>
          <p:cNvSpPr>
            <a:spLocks noGrp="1"/>
          </p:cNvSpPr>
          <p:nvPr>
            <p:ph type="sldNum" sz="quarter" idx="51"/>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528023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2"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1+#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2" presetClass="entr" presetSubtype="2" fill="hold" grpId="0" nodeType="withEffect">
                                  <p:stCondLst>
                                    <p:cond delay="750"/>
                                  </p:stCondLst>
                                  <p:iterate type="lt">
                                    <p:tmPct val="5000"/>
                                  </p:iterate>
                                  <p:childTnLst>
                                    <p:set>
                                      <p:cBhvr>
                                        <p:cTn id="26" dur="1" fill="hold">
                                          <p:stCondLst>
                                            <p:cond delay="0"/>
                                          </p:stCondLst>
                                        </p:cTn>
                                        <p:tgtEl>
                                          <p:spTgt spid="2"/>
                                        </p:tgtEl>
                                        <p:attrNameLst>
                                          <p:attrName>style.visibility</p:attrName>
                                        </p:attrNameLst>
                                      </p:cBhvr>
                                      <p:to>
                                        <p:strVal val="visible"/>
                                      </p:to>
                                    </p:set>
                                    <p:animEffect transition="in" filter="wipe(right)">
                                      <p:cBhvr>
                                        <p:cTn id="27" dur="500"/>
                                        <p:tgtEl>
                                          <p:spTgt spid="2"/>
                                        </p:tgtEl>
                                      </p:cBhvr>
                                    </p:animEffect>
                                  </p:childTnLst>
                                </p:cTn>
                              </p:par>
                              <p:par>
                                <p:cTn id="28" presetID="10" presetClass="entr" presetSubtype="0" fill="hold" grpId="0" nodeType="withEffect">
                                  <p:stCondLst>
                                    <p:cond delay="2250"/>
                                  </p:stCondLst>
                                  <p:childTnLst>
                                    <p:set>
                                      <p:cBhvr>
                                        <p:cTn id="29" dur="1" fill="hold">
                                          <p:stCondLst>
                                            <p:cond delay="0"/>
                                          </p:stCondLst>
                                        </p:cTn>
                                        <p:tgtEl>
                                          <p:spTgt spid="3">
                                            <p:txEl>
                                              <p:pRg st="0" end="0"/>
                                            </p:txEl>
                                          </p:spTgt>
                                        </p:tgtEl>
                                        <p:attrNameLst>
                                          <p:attrName>style.visibility</p:attrName>
                                        </p:attrNameLst>
                                      </p:cBhvr>
                                      <p:to>
                                        <p:strVal val="visible"/>
                                      </p:to>
                                    </p:set>
                                    <p:animEffect transition="in" filter="fade">
                                      <p:cBhvr>
                                        <p:cTn id="30" dur="1000"/>
                                        <p:tgtEl>
                                          <p:spTgt spid="3">
                                            <p:txEl>
                                              <p:pRg st="0" end="0"/>
                                            </p:txEl>
                                          </p:spTgt>
                                        </p:tgtEl>
                                      </p:cBhvr>
                                    </p:animEffect>
                                  </p:childTnLst>
                                </p:cTn>
                              </p:par>
                              <p:par>
                                <p:cTn id="31" presetID="2" presetClass="entr" presetSubtype="1" decel="100000" fill="hold" grpId="0" nodeType="withEffect">
                                  <p:stCondLst>
                                    <p:cond delay="25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1250" fill="hold"/>
                                        <p:tgtEl>
                                          <p:spTgt spid="4"/>
                                        </p:tgtEl>
                                        <p:attrNameLst>
                                          <p:attrName>ppt_x</p:attrName>
                                        </p:attrNameLst>
                                      </p:cBhvr>
                                      <p:tavLst>
                                        <p:tav tm="0">
                                          <p:val>
                                            <p:strVal val="#ppt_x"/>
                                          </p:val>
                                        </p:tav>
                                        <p:tav tm="100000">
                                          <p:val>
                                            <p:strVal val="#ppt_x"/>
                                          </p:val>
                                        </p:tav>
                                      </p:tavLst>
                                    </p:anim>
                                    <p:anim calcmode="lin" valueType="num">
                                      <p:cBhvr additive="base">
                                        <p:cTn id="34" dur="1250" fill="hold"/>
                                        <p:tgtEl>
                                          <p:spTgt spid="4"/>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1000" fill="hold"/>
                                        <p:tgtEl>
                                          <p:spTgt spid="18"/>
                                        </p:tgtEl>
                                        <p:attrNameLst>
                                          <p:attrName>ppt_x</p:attrName>
                                        </p:attrNameLst>
                                      </p:cBhvr>
                                      <p:tavLst>
                                        <p:tav tm="0">
                                          <p:val>
                                            <p:strVal val="1+#ppt_w/2"/>
                                          </p:val>
                                        </p:tav>
                                        <p:tav tm="100000">
                                          <p:val>
                                            <p:strVal val="#ppt_x"/>
                                          </p:val>
                                        </p:tav>
                                      </p:tavLst>
                                    </p:anim>
                                    <p:anim calcmode="lin" valueType="num">
                                      <p:cBhvr additive="base">
                                        <p:cTn id="38" dur="1000" fill="hold"/>
                                        <p:tgtEl>
                                          <p:spTgt spid="18"/>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2500"/>
                                  </p:stCondLst>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1000" fill="hold"/>
                                        <p:tgtEl>
                                          <p:spTgt spid="76"/>
                                        </p:tgtEl>
                                        <p:attrNameLst>
                                          <p:attrName>ppt_x</p:attrName>
                                        </p:attrNameLst>
                                      </p:cBhvr>
                                      <p:tavLst>
                                        <p:tav tm="0">
                                          <p:val>
                                            <p:strVal val="1+#ppt_w/2"/>
                                          </p:val>
                                        </p:tav>
                                        <p:tav tm="100000">
                                          <p:val>
                                            <p:strVal val="#ppt_x"/>
                                          </p:val>
                                        </p:tav>
                                      </p:tavLst>
                                    </p:anim>
                                    <p:anim calcmode="lin" valueType="num">
                                      <p:cBhvr additive="base">
                                        <p:cTn id="42" dur="1000" fill="hold"/>
                                        <p:tgtEl>
                                          <p:spTgt spid="76"/>
                                        </p:tgtEl>
                                        <p:attrNameLst>
                                          <p:attrName>ppt_y</p:attrName>
                                        </p:attrNameLst>
                                      </p:cBhvr>
                                      <p:tavLst>
                                        <p:tav tm="0">
                                          <p:val>
                                            <p:strVal val="#ppt_y"/>
                                          </p:val>
                                        </p:tav>
                                        <p:tav tm="100000">
                                          <p:val>
                                            <p:strVal val="#ppt_y"/>
                                          </p:val>
                                        </p:tav>
                                      </p:tavLst>
                                    </p:anim>
                                  </p:childTnLst>
                                </p:cTn>
                              </p:par>
                              <p:par>
                                <p:cTn id="43" presetID="10" presetClass="entr" presetSubtype="0" fill="hold" grpId="0" nodeType="withEffect">
                                  <p:stCondLst>
                                    <p:cond delay="300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250"/>
                                        <p:tgtEl>
                                          <p:spTgt spid="34"/>
                                        </p:tgtEl>
                                      </p:cBhvr>
                                    </p:animEffect>
                                  </p:childTnLst>
                                </p:cTn>
                              </p:par>
                              <p:par>
                                <p:cTn id="46" presetID="42" presetClass="path" presetSubtype="0" decel="100000" fill="hold" grpId="1" nodeType="withEffect">
                                  <p:stCondLst>
                                    <p:cond delay="3000"/>
                                  </p:stCondLst>
                                  <p:childTnLst>
                                    <p:animMotion origin="layout" path="M 0.01667 -0.00047 L -1.875E-6 3.7037E-6 " pathEditMode="relative" rAng="0" ptsTypes="AA">
                                      <p:cBhvr>
                                        <p:cTn id="47" dur="500" fill="hold"/>
                                        <p:tgtEl>
                                          <p:spTgt spid="34"/>
                                        </p:tgtEl>
                                        <p:attrNameLst>
                                          <p:attrName>ppt_x</p:attrName>
                                          <p:attrName>ppt_y</p:attrName>
                                        </p:attrNameLst>
                                      </p:cBhvr>
                                      <p:rCtr x="-83300" y="2300"/>
                                    </p:animMotion>
                                  </p:childTnLst>
                                </p:cTn>
                              </p:par>
                              <p:par>
                                <p:cTn id="48" presetID="2" presetClass="entr" presetSubtype="2" decel="100000" fill="hold" grpId="0" nodeType="withEffect">
                                  <p:stCondLst>
                                    <p:cond delay="2750"/>
                                  </p:stCondLst>
                                  <p:childTnLst>
                                    <p:set>
                                      <p:cBhvr>
                                        <p:cTn id="49" dur="1" fill="hold">
                                          <p:stCondLst>
                                            <p:cond delay="0"/>
                                          </p:stCondLst>
                                        </p:cTn>
                                        <p:tgtEl>
                                          <p:spTgt spid="19"/>
                                        </p:tgtEl>
                                        <p:attrNameLst>
                                          <p:attrName>style.visibility</p:attrName>
                                        </p:attrNameLst>
                                      </p:cBhvr>
                                      <p:to>
                                        <p:strVal val="visible"/>
                                      </p:to>
                                    </p:set>
                                    <p:anim calcmode="lin" valueType="num">
                                      <p:cBhvr additive="base">
                                        <p:cTn id="50" dur="1000" fill="hold"/>
                                        <p:tgtEl>
                                          <p:spTgt spid="19"/>
                                        </p:tgtEl>
                                        <p:attrNameLst>
                                          <p:attrName>ppt_x</p:attrName>
                                        </p:attrNameLst>
                                      </p:cBhvr>
                                      <p:tavLst>
                                        <p:tav tm="0">
                                          <p:val>
                                            <p:strVal val="1+#ppt_w/2"/>
                                          </p:val>
                                        </p:tav>
                                        <p:tav tm="100000">
                                          <p:val>
                                            <p:strVal val="#ppt_x"/>
                                          </p:val>
                                        </p:tav>
                                      </p:tavLst>
                                    </p:anim>
                                    <p:anim calcmode="lin" valueType="num">
                                      <p:cBhvr additive="base">
                                        <p:cTn id="51" dur="1000" fill="hold"/>
                                        <p:tgtEl>
                                          <p:spTgt spid="19"/>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2750"/>
                                  </p:stCondLst>
                                  <p:childTnLst>
                                    <p:set>
                                      <p:cBhvr>
                                        <p:cTn id="53" dur="1" fill="hold">
                                          <p:stCondLst>
                                            <p:cond delay="0"/>
                                          </p:stCondLst>
                                        </p:cTn>
                                        <p:tgtEl>
                                          <p:spTgt spid="77"/>
                                        </p:tgtEl>
                                        <p:attrNameLst>
                                          <p:attrName>style.visibility</p:attrName>
                                        </p:attrNameLst>
                                      </p:cBhvr>
                                      <p:to>
                                        <p:strVal val="visible"/>
                                      </p:to>
                                    </p:set>
                                    <p:anim calcmode="lin" valueType="num">
                                      <p:cBhvr additive="base">
                                        <p:cTn id="54" dur="1000" fill="hold"/>
                                        <p:tgtEl>
                                          <p:spTgt spid="77"/>
                                        </p:tgtEl>
                                        <p:attrNameLst>
                                          <p:attrName>ppt_x</p:attrName>
                                        </p:attrNameLst>
                                      </p:cBhvr>
                                      <p:tavLst>
                                        <p:tav tm="0">
                                          <p:val>
                                            <p:strVal val="1+#ppt_w/2"/>
                                          </p:val>
                                        </p:tav>
                                        <p:tav tm="100000">
                                          <p:val>
                                            <p:strVal val="#ppt_x"/>
                                          </p:val>
                                        </p:tav>
                                      </p:tavLst>
                                    </p:anim>
                                    <p:anim calcmode="lin" valueType="num">
                                      <p:cBhvr additive="base">
                                        <p:cTn id="55" dur="1000" fill="hold"/>
                                        <p:tgtEl>
                                          <p:spTgt spid="77"/>
                                        </p:tgtEl>
                                        <p:attrNameLst>
                                          <p:attrName>ppt_y</p:attrName>
                                        </p:attrNameLst>
                                      </p:cBhvr>
                                      <p:tavLst>
                                        <p:tav tm="0">
                                          <p:val>
                                            <p:strVal val="#ppt_y"/>
                                          </p:val>
                                        </p:tav>
                                        <p:tav tm="100000">
                                          <p:val>
                                            <p:strVal val="#ppt_y"/>
                                          </p:val>
                                        </p:tav>
                                      </p:tavLst>
                                    </p:anim>
                                  </p:childTnLst>
                                </p:cTn>
                              </p:par>
                              <p:par>
                                <p:cTn id="56" presetID="10" presetClass="entr" presetSubtype="0" fill="hold" grpId="0" nodeType="withEffect">
                                  <p:stCondLst>
                                    <p:cond delay="325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50"/>
                                        <p:tgtEl>
                                          <p:spTgt spid="36"/>
                                        </p:tgtEl>
                                      </p:cBhvr>
                                    </p:animEffect>
                                  </p:childTnLst>
                                </p:cTn>
                              </p:par>
                              <p:par>
                                <p:cTn id="59" presetID="42" presetClass="path" presetSubtype="0" decel="100000" fill="hold" grpId="1" nodeType="withEffect">
                                  <p:stCondLst>
                                    <p:cond delay="3250"/>
                                  </p:stCondLst>
                                  <p:childTnLst>
                                    <p:animMotion origin="layout" path="M 0.01667 -0.00046 L -1.875E-6 7.40741E-7 " pathEditMode="relative" rAng="0" ptsTypes="AA">
                                      <p:cBhvr>
                                        <p:cTn id="60" dur="500" fill="hold"/>
                                        <p:tgtEl>
                                          <p:spTgt spid="36"/>
                                        </p:tgtEl>
                                        <p:attrNameLst>
                                          <p:attrName>ppt_x</p:attrName>
                                          <p:attrName>ppt_y</p:attrName>
                                        </p:attrNameLst>
                                      </p:cBhvr>
                                      <p:rCtr x="-83300" y="2300"/>
                                    </p:animMotion>
                                  </p:childTnLst>
                                </p:cTn>
                              </p:par>
                              <p:par>
                                <p:cTn id="61" presetID="2" presetClass="entr" presetSubtype="2" decel="100000" fill="hold" grpId="0" nodeType="withEffect">
                                  <p:stCondLst>
                                    <p:cond delay="300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decel="100000" fill="hold" grpId="0" nodeType="withEffect">
                                  <p:stCondLst>
                                    <p:cond delay="3000"/>
                                  </p:stCondLst>
                                  <p:childTnLst>
                                    <p:set>
                                      <p:cBhvr>
                                        <p:cTn id="66" dur="1" fill="hold">
                                          <p:stCondLst>
                                            <p:cond delay="0"/>
                                          </p:stCondLst>
                                        </p:cTn>
                                        <p:tgtEl>
                                          <p:spTgt spid="78"/>
                                        </p:tgtEl>
                                        <p:attrNameLst>
                                          <p:attrName>style.visibility</p:attrName>
                                        </p:attrNameLst>
                                      </p:cBhvr>
                                      <p:to>
                                        <p:strVal val="visible"/>
                                      </p:to>
                                    </p:set>
                                    <p:anim calcmode="lin" valueType="num">
                                      <p:cBhvr additive="base">
                                        <p:cTn id="67" dur="1000" fill="hold"/>
                                        <p:tgtEl>
                                          <p:spTgt spid="78"/>
                                        </p:tgtEl>
                                        <p:attrNameLst>
                                          <p:attrName>ppt_x</p:attrName>
                                        </p:attrNameLst>
                                      </p:cBhvr>
                                      <p:tavLst>
                                        <p:tav tm="0">
                                          <p:val>
                                            <p:strVal val="1+#ppt_w/2"/>
                                          </p:val>
                                        </p:tav>
                                        <p:tav tm="100000">
                                          <p:val>
                                            <p:strVal val="#ppt_x"/>
                                          </p:val>
                                        </p:tav>
                                      </p:tavLst>
                                    </p:anim>
                                    <p:anim calcmode="lin" valueType="num">
                                      <p:cBhvr additive="base">
                                        <p:cTn id="68" dur="1000" fill="hold"/>
                                        <p:tgtEl>
                                          <p:spTgt spid="78"/>
                                        </p:tgtEl>
                                        <p:attrNameLst>
                                          <p:attrName>ppt_y</p:attrName>
                                        </p:attrNameLst>
                                      </p:cBhvr>
                                      <p:tavLst>
                                        <p:tav tm="0">
                                          <p:val>
                                            <p:strVal val="#ppt_y"/>
                                          </p:val>
                                        </p:tav>
                                        <p:tav tm="100000">
                                          <p:val>
                                            <p:strVal val="#ppt_y"/>
                                          </p:val>
                                        </p:tav>
                                      </p:tavLst>
                                    </p:anim>
                                  </p:childTnLst>
                                </p:cTn>
                              </p:par>
                              <p:par>
                                <p:cTn id="69" presetID="10" presetClass="entr" presetSubtype="0" fill="hold" grpId="0" nodeType="withEffect">
                                  <p:stCondLst>
                                    <p:cond delay="350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50"/>
                                        <p:tgtEl>
                                          <p:spTgt spid="38"/>
                                        </p:tgtEl>
                                      </p:cBhvr>
                                    </p:animEffect>
                                  </p:childTnLst>
                                </p:cTn>
                              </p:par>
                              <p:par>
                                <p:cTn id="72" presetID="42" presetClass="path" presetSubtype="0" decel="100000" fill="hold" grpId="1" nodeType="withEffect">
                                  <p:stCondLst>
                                    <p:cond delay="3500"/>
                                  </p:stCondLst>
                                  <p:childTnLst>
                                    <p:animMotion origin="layout" path="M 0.01667 -0.00046 L -1.875E-6 -7.40741E-7 " pathEditMode="relative" rAng="0" ptsTypes="AA">
                                      <p:cBhvr>
                                        <p:cTn id="73" dur="500" fill="hold"/>
                                        <p:tgtEl>
                                          <p:spTgt spid="38"/>
                                        </p:tgtEl>
                                        <p:attrNameLst>
                                          <p:attrName>ppt_x</p:attrName>
                                          <p:attrName>ppt_y</p:attrName>
                                        </p:attrNameLst>
                                      </p:cBhvr>
                                      <p:rCtr x="-83300" y="2300"/>
                                    </p:animMotion>
                                  </p:childTnLst>
                                </p:cTn>
                              </p:par>
                              <p:par>
                                <p:cTn id="74" presetID="2" presetClass="entr" presetSubtype="2" decel="100000" fill="hold" grpId="0" nodeType="withEffect">
                                  <p:stCondLst>
                                    <p:cond delay="3250"/>
                                  </p:stCondLst>
                                  <p:childTnLst>
                                    <p:set>
                                      <p:cBhvr>
                                        <p:cTn id="75" dur="1" fill="hold">
                                          <p:stCondLst>
                                            <p:cond delay="0"/>
                                          </p:stCondLst>
                                        </p:cTn>
                                        <p:tgtEl>
                                          <p:spTgt spid="21"/>
                                        </p:tgtEl>
                                        <p:attrNameLst>
                                          <p:attrName>style.visibility</p:attrName>
                                        </p:attrNameLst>
                                      </p:cBhvr>
                                      <p:to>
                                        <p:strVal val="visible"/>
                                      </p:to>
                                    </p:set>
                                    <p:anim calcmode="lin" valueType="num">
                                      <p:cBhvr additive="base">
                                        <p:cTn id="76" dur="1000" fill="hold"/>
                                        <p:tgtEl>
                                          <p:spTgt spid="21"/>
                                        </p:tgtEl>
                                        <p:attrNameLst>
                                          <p:attrName>ppt_x</p:attrName>
                                        </p:attrNameLst>
                                      </p:cBhvr>
                                      <p:tavLst>
                                        <p:tav tm="0">
                                          <p:val>
                                            <p:strVal val="1+#ppt_w/2"/>
                                          </p:val>
                                        </p:tav>
                                        <p:tav tm="100000">
                                          <p:val>
                                            <p:strVal val="#ppt_x"/>
                                          </p:val>
                                        </p:tav>
                                      </p:tavLst>
                                    </p:anim>
                                    <p:anim calcmode="lin" valueType="num">
                                      <p:cBhvr additive="base">
                                        <p:cTn id="77" dur="1000" fill="hold"/>
                                        <p:tgtEl>
                                          <p:spTgt spid="21"/>
                                        </p:tgtEl>
                                        <p:attrNameLst>
                                          <p:attrName>ppt_y</p:attrName>
                                        </p:attrNameLst>
                                      </p:cBhvr>
                                      <p:tavLst>
                                        <p:tav tm="0">
                                          <p:val>
                                            <p:strVal val="#ppt_y"/>
                                          </p:val>
                                        </p:tav>
                                        <p:tav tm="100000">
                                          <p:val>
                                            <p:strVal val="#ppt_y"/>
                                          </p:val>
                                        </p:tav>
                                      </p:tavLst>
                                    </p:anim>
                                  </p:childTnLst>
                                </p:cTn>
                              </p:par>
                              <p:par>
                                <p:cTn id="78" presetID="2" presetClass="entr" presetSubtype="2" decel="100000" fill="hold" grpId="0" nodeType="withEffect">
                                  <p:stCondLst>
                                    <p:cond delay="3250"/>
                                  </p:stCondLst>
                                  <p:childTnLst>
                                    <p:set>
                                      <p:cBhvr>
                                        <p:cTn id="79" dur="1" fill="hold">
                                          <p:stCondLst>
                                            <p:cond delay="0"/>
                                          </p:stCondLst>
                                        </p:cTn>
                                        <p:tgtEl>
                                          <p:spTgt spid="79"/>
                                        </p:tgtEl>
                                        <p:attrNameLst>
                                          <p:attrName>style.visibility</p:attrName>
                                        </p:attrNameLst>
                                      </p:cBhvr>
                                      <p:to>
                                        <p:strVal val="visible"/>
                                      </p:to>
                                    </p:set>
                                    <p:anim calcmode="lin" valueType="num">
                                      <p:cBhvr additive="base">
                                        <p:cTn id="80" dur="1000" fill="hold"/>
                                        <p:tgtEl>
                                          <p:spTgt spid="79"/>
                                        </p:tgtEl>
                                        <p:attrNameLst>
                                          <p:attrName>ppt_x</p:attrName>
                                        </p:attrNameLst>
                                      </p:cBhvr>
                                      <p:tavLst>
                                        <p:tav tm="0">
                                          <p:val>
                                            <p:strVal val="1+#ppt_w/2"/>
                                          </p:val>
                                        </p:tav>
                                        <p:tav tm="100000">
                                          <p:val>
                                            <p:strVal val="#ppt_x"/>
                                          </p:val>
                                        </p:tav>
                                      </p:tavLst>
                                    </p:anim>
                                    <p:anim calcmode="lin" valueType="num">
                                      <p:cBhvr additive="base">
                                        <p:cTn id="81" dur="1000" fill="hold"/>
                                        <p:tgtEl>
                                          <p:spTgt spid="79"/>
                                        </p:tgtEl>
                                        <p:attrNameLst>
                                          <p:attrName>ppt_y</p:attrName>
                                        </p:attrNameLst>
                                      </p:cBhvr>
                                      <p:tavLst>
                                        <p:tav tm="0">
                                          <p:val>
                                            <p:strVal val="#ppt_y"/>
                                          </p:val>
                                        </p:tav>
                                        <p:tav tm="100000">
                                          <p:val>
                                            <p:strVal val="#ppt_y"/>
                                          </p:val>
                                        </p:tav>
                                      </p:tavLst>
                                    </p:anim>
                                  </p:childTnLst>
                                </p:cTn>
                              </p:par>
                              <p:par>
                                <p:cTn id="82" presetID="10" presetClass="entr" presetSubtype="0" fill="hold" grpId="0" nodeType="withEffect">
                                  <p:stCondLst>
                                    <p:cond delay="375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250"/>
                                        <p:tgtEl>
                                          <p:spTgt spid="41"/>
                                        </p:tgtEl>
                                      </p:cBhvr>
                                    </p:animEffect>
                                  </p:childTnLst>
                                </p:cTn>
                              </p:par>
                              <p:par>
                                <p:cTn id="85" presetID="42" presetClass="path" presetSubtype="0" decel="100000" fill="hold" grpId="1" nodeType="withEffect">
                                  <p:stCondLst>
                                    <p:cond delay="3750"/>
                                  </p:stCondLst>
                                  <p:childTnLst>
                                    <p:animMotion origin="layout" path="M 0.01667 -0.00046 L -1.875E-6 -3.7037E-6 " pathEditMode="relative" rAng="0" ptsTypes="AA">
                                      <p:cBhvr>
                                        <p:cTn id="86" dur="500" fill="hold"/>
                                        <p:tgtEl>
                                          <p:spTgt spid="41"/>
                                        </p:tgtEl>
                                        <p:attrNameLst>
                                          <p:attrName>ppt_x</p:attrName>
                                          <p:attrName>ppt_y</p:attrName>
                                        </p:attrNameLst>
                                      </p:cBhvr>
                                      <p:rCtr x="-83300" y="23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2"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1+#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 grpId="0" animBg="1">
        <p:tmplLst>
          <p:tmpl>
            <p:tnLst>
              <p:par>
                <p:cTn presetID="2" presetClass="entr" presetSubtype="1" decel="100000" fill="hold" nodeType="withEffect">
                  <p:stCondLst>
                    <p:cond delay="250"/>
                  </p:stCondLst>
                  <p:childTnLst>
                    <p:set>
                      <p:cBhvr>
                        <p:cTn dur="1" fill="hold">
                          <p:stCondLst>
                            <p:cond delay="0"/>
                          </p:stCondLst>
                        </p:cTn>
                        <p:tgtEl>
                          <p:spTgt spid="4"/>
                        </p:tgtEl>
                        <p:attrNameLst>
                          <p:attrName>style.visibility</p:attrName>
                        </p:attrNameLst>
                      </p:cBhvr>
                      <p:to>
                        <p:strVal val="visible"/>
                      </p:to>
                    </p:set>
                    <p:anim calcmode="lin" valueType="num">
                      <p:cBhvr additive="base">
                        <p:cTn dur="1250" fill="hold"/>
                        <p:tgtEl>
                          <p:spTgt spid="4"/>
                        </p:tgtEl>
                        <p:attrNameLst>
                          <p:attrName>ppt_x</p:attrName>
                        </p:attrNameLst>
                      </p:cBhvr>
                      <p:tavLst>
                        <p:tav tm="0">
                          <p:val>
                            <p:strVal val="#ppt_x"/>
                          </p:val>
                        </p:tav>
                        <p:tav tm="100000">
                          <p:val>
                            <p:strVal val="#ppt_x"/>
                          </p:val>
                        </p:tav>
                      </p:tavLst>
                    </p:anim>
                    <p:anim calcmode="lin" valueType="num">
                      <p:cBhvr additive="base">
                        <p:cTn dur="1250" fill="hold"/>
                        <p:tgtEl>
                          <p:spTgt spid="4"/>
                        </p:tgtEl>
                        <p:attrNameLst>
                          <p:attrName>ppt_y</p:attrName>
                        </p:attrNameLst>
                      </p:cBhvr>
                      <p:tavLst>
                        <p:tav tm="0">
                          <p:val>
                            <p:strVal val="0-#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Afsluiting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6" name="Tijdelijke aanduiding voor tekst 32">
            <a:extLst>
              <a:ext uri="{FF2B5EF4-FFF2-40B4-BE49-F238E27FC236}">
                <a16:creationId xmlns:a16="http://schemas.microsoft.com/office/drawing/2014/main" id="{3E53B5D3-70D2-F352-2165-00C5A83516D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6" name="Tijdelijke aanduiding voor tekst 13">
            <a:extLst>
              <a:ext uri="{FF2B5EF4-FFF2-40B4-BE49-F238E27FC236}">
                <a16:creationId xmlns:a16="http://schemas.microsoft.com/office/drawing/2014/main" id="{667D39BC-14BA-097F-D0D2-5DA59F443F47}"/>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22" name="Tijdelijke aanduiding voor tekst 13">
            <a:extLst>
              <a:ext uri="{FF2B5EF4-FFF2-40B4-BE49-F238E27FC236}">
                <a16:creationId xmlns:a16="http://schemas.microsoft.com/office/drawing/2014/main" id="{B731DE77-505F-E1CE-BE39-500FFBFC04E4}"/>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5308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bg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bg1"/>
                  </a:solidFill>
                </a:ln>
                <a:solidFill>
                  <a:schemeClr val="bg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bg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bg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bg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bg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a:extLs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a:extLs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9"/>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0">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0" cstate="print">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4" name="Tijdelijke aanduiding voor datum 3">
            <a:extLst>
              <a:ext uri="{FF2B5EF4-FFF2-40B4-BE49-F238E27FC236}">
                <a16:creationId xmlns:a16="http://schemas.microsoft.com/office/drawing/2014/main" id="{CFA8ED00-5778-AB20-CC9E-6484D314F44A}"/>
              </a:ext>
            </a:extLst>
          </p:cNvPr>
          <p:cNvSpPr>
            <a:spLocks noGrp="1"/>
          </p:cNvSpPr>
          <p:nvPr>
            <p:ph type="dt" sz="half" idx="53"/>
          </p:nvPr>
        </p:nvSpPr>
        <p:spPr/>
        <p:txBody>
          <a:bodyPr/>
          <a:lstStyle/>
          <a:p>
            <a:fld id="{6D79B309-9FDC-4C89-9E0E-10D27B713962}"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6EB0E76E-EB95-5C4A-44F5-CC57C64BB30E}"/>
              </a:ext>
            </a:extLst>
          </p:cNvPr>
          <p:cNvSpPr>
            <a:spLocks noGrp="1"/>
          </p:cNvSpPr>
          <p:nvPr>
            <p:ph type="ftr" sz="quarter" idx="54"/>
          </p:nvPr>
        </p:nvSpPr>
        <p:spPr>
          <a:xfrm>
            <a:off x="1045369" y="6922631"/>
            <a:ext cx="5050631" cy="180000"/>
          </a:xfrm>
        </p:spPr>
        <p:txBody>
          <a:bodyPr/>
          <a:lstStyle/>
          <a:p>
            <a:r>
              <a:rPr lang="nl-NL"/>
              <a:t>The Rent Company 2022  |  Plaats hier je voettekst</a:t>
            </a:r>
          </a:p>
        </p:txBody>
      </p:sp>
      <p:sp>
        <p:nvSpPr>
          <p:cNvPr id="23" name="Tijdelijke aanduiding voor dianummer 22">
            <a:extLst>
              <a:ext uri="{FF2B5EF4-FFF2-40B4-BE49-F238E27FC236}">
                <a16:creationId xmlns:a16="http://schemas.microsoft.com/office/drawing/2014/main" id="{FDFC6CD1-6D6A-8E5C-3A66-4BDB18855AF9}"/>
              </a:ext>
            </a:extLst>
          </p:cNvPr>
          <p:cNvSpPr>
            <a:spLocks noGrp="1"/>
          </p:cNvSpPr>
          <p:nvPr>
            <p:ph type="sldNum" sz="quarter" idx="55"/>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267879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500"/>
                                        <p:tgtEl>
                                          <p:spTgt spid="30"/>
                                        </p:tgtEl>
                                      </p:cBhvr>
                                    </p:animEffect>
                                  </p:childTnLst>
                                </p:cTn>
                              </p:par>
                              <p:par>
                                <p:cTn id="8" presetID="6" presetClass="emph" presetSubtype="0" decel="100000" fill="hold" grpId="1" nodeType="withEffect">
                                  <p:stCondLst>
                                    <p:cond delay="0"/>
                                  </p:stCondLst>
                                  <p:childTnLst>
                                    <p:animScale>
                                      <p:cBhvr>
                                        <p:cTn id="9" dur="5000" fill="hold"/>
                                        <p:tgtEl>
                                          <p:spTgt spid="30"/>
                                        </p:tgtEl>
                                      </p:cBhvr>
                                      <p:by x="105000" y="105000"/>
                                    </p:animScale>
                                  </p:childTnLst>
                                </p:cTn>
                              </p:par>
                              <p:par>
                                <p:cTn id="10" presetID="2" presetClass="entr" presetSubtype="4" decel="100000" fill="hold" grpId="0" nodeType="withEffect">
                                  <p:stCondLst>
                                    <p:cond delay="50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1000" fill="hold"/>
                                        <p:tgtEl>
                                          <p:spTgt spid="39"/>
                                        </p:tgtEl>
                                        <p:attrNameLst>
                                          <p:attrName>ppt_x</p:attrName>
                                        </p:attrNameLst>
                                      </p:cBhvr>
                                      <p:tavLst>
                                        <p:tav tm="0">
                                          <p:val>
                                            <p:strVal val="#ppt_x"/>
                                          </p:val>
                                        </p:tav>
                                        <p:tav tm="100000">
                                          <p:val>
                                            <p:strVal val="#ppt_x"/>
                                          </p:val>
                                        </p:tav>
                                      </p:tavLst>
                                    </p:anim>
                                    <p:anim calcmode="lin" valueType="num">
                                      <p:cBhvr additive="base">
                                        <p:cTn id="13" dur="1000" fill="hold"/>
                                        <p:tgtEl>
                                          <p:spTgt spid="39"/>
                                        </p:tgtEl>
                                        <p:attrNameLst>
                                          <p:attrName>ppt_y</p:attrName>
                                        </p:attrNameLst>
                                      </p:cBhvr>
                                      <p:tavLst>
                                        <p:tav tm="0">
                                          <p:val>
                                            <p:strVal val="1+#ppt_h/2"/>
                                          </p:val>
                                        </p:tav>
                                        <p:tav tm="100000">
                                          <p:val>
                                            <p:strVal val="#ppt_y"/>
                                          </p:val>
                                        </p:tav>
                                      </p:tavLst>
                                    </p:anim>
                                  </p:childTnLst>
                                </p:cTn>
                              </p:par>
                              <p:par>
                                <p:cTn id="14" presetID="22" presetClass="entr" presetSubtype="2" fill="hold" grpId="0" nodeType="withEffect">
                                  <p:stCondLst>
                                    <p:cond delay="750"/>
                                  </p:stCondLst>
                                  <p:iterate type="lt">
                                    <p:tmPct val="5000"/>
                                  </p:iterate>
                                  <p:childTnLst>
                                    <p:set>
                                      <p:cBhvr>
                                        <p:cTn id="15" dur="1" fill="hold">
                                          <p:stCondLst>
                                            <p:cond delay="0"/>
                                          </p:stCondLst>
                                        </p:cTn>
                                        <p:tgtEl>
                                          <p:spTgt spid="2"/>
                                        </p:tgtEl>
                                        <p:attrNameLst>
                                          <p:attrName>style.visibility</p:attrName>
                                        </p:attrNameLst>
                                      </p:cBhvr>
                                      <p:to>
                                        <p:strVal val="visible"/>
                                      </p:to>
                                    </p:set>
                                    <p:animEffect transition="in" filter="wipe(right)">
                                      <p:cBhvr>
                                        <p:cTn id="16" dur="500"/>
                                        <p:tgtEl>
                                          <p:spTgt spid="2"/>
                                        </p:tgtEl>
                                      </p:cBhvr>
                                    </p:animEffect>
                                  </p:childTnLst>
                                </p:cTn>
                              </p:par>
                              <p:par>
                                <p:cTn id="17" presetID="10" presetClass="entr" presetSubtype="0" fill="hold" grpId="0" nodeType="withEffect">
                                  <p:stCondLst>
                                    <p:cond delay="225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1000"/>
                                        <p:tgtEl>
                                          <p:spTgt spid="3">
                                            <p:txEl>
                                              <p:pRg st="0" end="0"/>
                                            </p:txEl>
                                          </p:spTgt>
                                        </p:tgtEl>
                                      </p:cBhvr>
                                    </p:animEffect>
                                  </p:childTnLst>
                                </p:cTn>
                              </p:par>
                              <p:par>
                                <p:cTn id="20" presetID="2" presetClass="entr" presetSubtype="2" decel="100000" fill="hold" grpId="0" nodeType="withEffect">
                                  <p:stCondLst>
                                    <p:cond delay="250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1+#ppt_w/2"/>
                                          </p:val>
                                        </p:tav>
                                        <p:tav tm="100000">
                                          <p:val>
                                            <p:strVal val="#ppt_x"/>
                                          </p:val>
                                        </p:tav>
                                      </p:tavLst>
                                    </p:anim>
                                    <p:anim calcmode="lin" valueType="num">
                                      <p:cBhvr additive="base">
                                        <p:cTn id="23" dur="1000" fill="hold"/>
                                        <p:tgtEl>
                                          <p:spTgt spid="18"/>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2500"/>
                                  </p:stCondLst>
                                  <p:childTnLst>
                                    <p:set>
                                      <p:cBhvr>
                                        <p:cTn id="25" dur="1" fill="hold">
                                          <p:stCondLst>
                                            <p:cond delay="0"/>
                                          </p:stCondLst>
                                        </p:cTn>
                                        <p:tgtEl>
                                          <p:spTgt spid="76"/>
                                        </p:tgtEl>
                                        <p:attrNameLst>
                                          <p:attrName>style.visibility</p:attrName>
                                        </p:attrNameLst>
                                      </p:cBhvr>
                                      <p:to>
                                        <p:strVal val="visible"/>
                                      </p:to>
                                    </p:set>
                                    <p:anim calcmode="lin" valueType="num">
                                      <p:cBhvr additive="base">
                                        <p:cTn id="26" dur="1000" fill="hold"/>
                                        <p:tgtEl>
                                          <p:spTgt spid="76"/>
                                        </p:tgtEl>
                                        <p:attrNameLst>
                                          <p:attrName>ppt_x</p:attrName>
                                        </p:attrNameLst>
                                      </p:cBhvr>
                                      <p:tavLst>
                                        <p:tav tm="0">
                                          <p:val>
                                            <p:strVal val="1+#ppt_w/2"/>
                                          </p:val>
                                        </p:tav>
                                        <p:tav tm="100000">
                                          <p:val>
                                            <p:strVal val="#ppt_x"/>
                                          </p:val>
                                        </p:tav>
                                      </p:tavLst>
                                    </p:anim>
                                    <p:anim calcmode="lin" valueType="num">
                                      <p:cBhvr additive="base">
                                        <p:cTn id="27" dur="1000" fill="hold"/>
                                        <p:tgtEl>
                                          <p:spTgt spid="76"/>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300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250"/>
                                        <p:tgtEl>
                                          <p:spTgt spid="34"/>
                                        </p:tgtEl>
                                      </p:cBhvr>
                                    </p:animEffect>
                                  </p:childTnLst>
                                </p:cTn>
                              </p:par>
                              <p:par>
                                <p:cTn id="31" presetID="42" presetClass="path" presetSubtype="0" decel="100000" fill="hold" grpId="1" nodeType="withEffect">
                                  <p:stCondLst>
                                    <p:cond delay="3000"/>
                                  </p:stCondLst>
                                  <p:childTnLst>
                                    <p:animMotion origin="layout" path="M 0.01667 -0.00047 L -1.875E-6 3.7037E-6 " pathEditMode="relative" rAng="0" ptsTypes="AA">
                                      <p:cBhvr>
                                        <p:cTn id="32" dur="500" fill="hold"/>
                                        <p:tgtEl>
                                          <p:spTgt spid="34"/>
                                        </p:tgtEl>
                                        <p:attrNameLst>
                                          <p:attrName>ppt_x</p:attrName>
                                          <p:attrName>ppt_y</p:attrName>
                                        </p:attrNameLst>
                                      </p:cBhvr>
                                      <p:rCtr x="-83300" y="2300"/>
                                    </p:animMotion>
                                  </p:childTnLst>
                                </p:cTn>
                              </p:par>
                              <p:par>
                                <p:cTn id="33" presetID="2" presetClass="entr" presetSubtype="2" decel="100000" fill="hold" grpId="0" nodeType="withEffect">
                                  <p:stCondLst>
                                    <p:cond delay="275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000" fill="hold"/>
                                        <p:tgtEl>
                                          <p:spTgt spid="19"/>
                                        </p:tgtEl>
                                        <p:attrNameLst>
                                          <p:attrName>ppt_x</p:attrName>
                                        </p:attrNameLst>
                                      </p:cBhvr>
                                      <p:tavLst>
                                        <p:tav tm="0">
                                          <p:val>
                                            <p:strVal val="1+#ppt_w/2"/>
                                          </p:val>
                                        </p:tav>
                                        <p:tav tm="100000">
                                          <p:val>
                                            <p:strVal val="#ppt_x"/>
                                          </p:val>
                                        </p:tav>
                                      </p:tavLst>
                                    </p:anim>
                                    <p:anim calcmode="lin" valueType="num">
                                      <p:cBhvr additive="base">
                                        <p:cTn id="36" dur="10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750"/>
                                  </p:stCondLst>
                                  <p:childTnLst>
                                    <p:set>
                                      <p:cBhvr>
                                        <p:cTn id="38" dur="1" fill="hold">
                                          <p:stCondLst>
                                            <p:cond delay="0"/>
                                          </p:stCondLst>
                                        </p:cTn>
                                        <p:tgtEl>
                                          <p:spTgt spid="77"/>
                                        </p:tgtEl>
                                        <p:attrNameLst>
                                          <p:attrName>style.visibility</p:attrName>
                                        </p:attrNameLst>
                                      </p:cBhvr>
                                      <p:to>
                                        <p:strVal val="visible"/>
                                      </p:to>
                                    </p:set>
                                    <p:anim calcmode="lin" valueType="num">
                                      <p:cBhvr additive="base">
                                        <p:cTn id="39" dur="1000" fill="hold"/>
                                        <p:tgtEl>
                                          <p:spTgt spid="77"/>
                                        </p:tgtEl>
                                        <p:attrNameLst>
                                          <p:attrName>ppt_x</p:attrName>
                                        </p:attrNameLst>
                                      </p:cBhvr>
                                      <p:tavLst>
                                        <p:tav tm="0">
                                          <p:val>
                                            <p:strVal val="1+#ppt_w/2"/>
                                          </p:val>
                                        </p:tav>
                                        <p:tav tm="100000">
                                          <p:val>
                                            <p:strVal val="#ppt_x"/>
                                          </p:val>
                                        </p:tav>
                                      </p:tavLst>
                                    </p:anim>
                                    <p:anim calcmode="lin" valueType="num">
                                      <p:cBhvr additive="base">
                                        <p:cTn id="40" dur="1000" fill="hold"/>
                                        <p:tgtEl>
                                          <p:spTgt spid="77"/>
                                        </p:tgtEl>
                                        <p:attrNameLst>
                                          <p:attrName>ppt_y</p:attrName>
                                        </p:attrNameLst>
                                      </p:cBhvr>
                                      <p:tavLst>
                                        <p:tav tm="0">
                                          <p:val>
                                            <p:strVal val="#ppt_y"/>
                                          </p:val>
                                        </p:tav>
                                        <p:tav tm="100000">
                                          <p:val>
                                            <p:strVal val="#ppt_y"/>
                                          </p:val>
                                        </p:tav>
                                      </p:tavLst>
                                    </p:anim>
                                  </p:childTnLst>
                                </p:cTn>
                              </p:par>
                              <p:par>
                                <p:cTn id="41" presetID="10" presetClass="entr" presetSubtype="0" fill="hold" grpId="0" nodeType="withEffect">
                                  <p:stCondLst>
                                    <p:cond delay="325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50"/>
                                        <p:tgtEl>
                                          <p:spTgt spid="36"/>
                                        </p:tgtEl>
                                      </p:cBhvr>
                                    </p:animEffect>
                                  </p:childTnLst>
                                </p:cTn>
                              </p:par>
                              <p:par>
                                <p:cTn id="44" presetID="42" presetClass="path" presetSubtype="0" decel="100000" fill="hold" grpId="1" nodeType="withEffect">
                                  <p:stCondLst>
                                    <p:cond delay="3250"/>
                                  </p:stCondLst>
                                  <p:childTnLst>
                                    <p:animMotion origin="layout" path="M 0.01667 -0.00046 L -1.875E-6 7.40741E-7 " pathEditMode="relative" rAng="0" ptsTypes="AA">
                                      <p:cBhvr>
                                        <p:cTn id="45" dur="500" fill="hold"/>
                                        <p:tgtEl>
                                          <p:spTgt spid="36"/>
                                        </p:tgtEl>
                                        <p:attrNameLst>
                                          <p:attrName>ppt_x</p:attrName>
                                          <p:attrName>ppt_y</p:attrName>
                                        </p:attrNameLst>
                                      </p:cBhvr>
                                      <p:rCtr x="-83300" y="2300"/>
                                    </p:animMotion>
                                  </p:childTnLst>
                                </p:cTn>
                              </p:par>
                              <p:par>
                                <p:cTn id="46" presetID="2" presetClass="entr" presetSubtype="2" decel="100000" fill="hold" grpId="0" nodeType="withEffect">
                                  <p:stCondLst>
                                    <p:cond delay="300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1000" fill="hold"/>
                                        <p:tgtEl>
                                          <p:spTgt spid="20"/>
                                        </p:tgtEl>
                                        <p:attrNameLst>
                                          <p:attrName>ppt_x</p:attrName>
                                        </p:attrNameLst>
                                      </p:cBhvr>
                                      <p:tavLst>
                                        <p:tav tm="0">
                                          <p:val>
                                            <p:strVal val="1+#ppt_w/2"/>
                                          </p:val>
                                        </p:tav>
                                        <p:tav tm="100000">
                                          <p:val>
                                            <p:strVal val="#ppt_x"/>
                                          </p:val>
                                        </p:tav>
                                      </p:tavLst>
                                    </p:anim>
                                    <p:anim calcmode="lin" valueType="num">
                                      <p:cBhvr additive="base">
                                        <p:cTn id="49" dur="1000" fill="hold"/>
                                        <p:tgtEl>
                                          <p:spTgt spid="20"/>
                                        </p:tgtEl>
                                        <p:attrNameLst>
                                          <p:attrName>ppt_y</p:attrName>
                                        </p:attrNameLst>
                                      </p:cBhvr>
                                      <p:tavLst>
                                        <p:tav tm="0">
                                          <p:val>
                                            <p:strVal val="#ppt_y"/>
                                          </p:val>
                                        </p:tav>
                                        <p:tav tm="100000">
                                          <p:val>
                                            <p:strVal val="#ppt_y"/>
                                          </p:val>
                                        </p:tav>
                                      </p:tavLst>
                                    </p:anim>
                                  </p:childTnLst>
                                </p:cTn>
                              </p:par>
                              <p:par>
                                <p:cTn id="50" presetID="2" presetClass="entr" presetSubtype="2" decel="100000" fill="hold" grpId="0" nodeType="withEffect">
                                  <p:stCondLst>
                                    <p:cond delay="3000"/>
                                  </p:stCondLst>
                                  <p:childTnLst>
                                    <p:set>
                                      <p:cBhvr>
                                        <p:cTn id="51" dur="1" fill="hold">
                                          <p:stCondLst>
                                            <p:cond delay="0"/>
                                          </p:stCondLst>
                                        </p:cTn>
                                        <p:tgtEl>
                                          <p:spTgt spid="78"/>
                                        </p:tgtEl>
                                        <p:attrNameLst>
                                          <p:attrName>style.visibility</p:attrName>
                                        </p:attrNameLst>
                                      </p:cBhvr>
                                      <p:to>
                                        <p:strVal val="visible"/>
                                      </p:to>
                                    </p:set>
                                    <p:anim calcmode="lin" valueType="num">
                                      <p:cBhvr additive="base">
                                        <p:cTn id="52" dur="1000" fill="hold"/>
                                        <p:tgtEl>
                                          <p:spTgt spid="78"/>
                                        </p:tgtEl>
                                        <p:attrNameLst>
                                          <p:attrName>ppt_x</p:attrName>
                                        </p:attrNameLst>
                                      </p:cBhvr>
                                      <p:tavLst>
                                        <p:tav tm="0">
                                          <p:val>
                                            <p:strVal val="1+#ppt_w/2"/>
                                          </p:val>
                                        </p:tav>
                                        <p:tav tm="100000">
                                          <p:val>
                                            <p:strVal val="#ppt_x"/>
                                          </p:val>
                                        </p:tav>
                                      </p:tavLst>
                                    </p:anim>
                                    <p:anim calcmode="lin" valueType="num">
                                      <p:cBhvr additive="base">
                                        <p:cTn id="53" dur="1000" fill="hold"/>
                                        <p:tgtEl>
                                          <p:spTgt spid="78"/>
                                        </p:tgtEl>
                                        <p:attrNameLst>
                                          <p:attrName>ppt_y</p:attrName>
                                        </p:attrNameLst>
                                      </p:cBhvr>
                                      <p:tavLst>
                                        <p:tav tm="0">
                                          <p:val>
                                            <p:strVal val="#ppt_y"/>
                                          </p:val>
                                        </p:tav>
                                        <p:tav tm="100000">
                                          <p:val>
                                            <p:strVal val="#ppt_y"/>
                                          </p:val>
                                        </p:tav>
                                      </p:tavLst>
                                    </p:anim>
                                  </p:childTnLst>
                                </p:cTn>
                              </p:par>
                              <p:par>
                                <p:cTn id="54" presetID="10" presetClass="entr" presetSubtype="0" fill="hold" grpId="0" nodeType="withEffect">
                                  <p:stCondLst>
                                    <p:cond delay="35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250"/>
                                        <p:tgtEl>
                                          <p:spTgt spid="38"/>
                                        </p:tgtEl>
                                      </p:cBhvr>
                                    </p:animEffect>
                                  </p:childTnLst>
                                </p:cTn>
                              </p:par>
                              <p:par>
                                <p:cTn id="57" presetID="42" presetClass="path" presetSubtype="0" decel="100000" fill="hold" grpId="1" nodeType="withEffect">
                                  <p:stCondLst>
                                    <p:cond delay="3500"/>
                                  </p:stCondLst>
                                  <p:childTnLst>
                                    <p:animMotion origin="layout" path="M 0.01667 -0.00046 L -1.875E-6 -7.40741E-7 " pathEditMode="relative" rAng="0" ptsTypes="AA">
                                      <p:cBhvr>
                                        <p:cTn id="58" dur="500" fill="hold"/>
                                        <p:tgtEl>
                                          <p:spTgt spid="38"/>
                                        </p:tgtEl>
                                        <p:attrNameLst>
                                          <p:attrName>ppt_x</p:attrName>
                                          <p:attrName>ppt_y</p:attrName>
                                        </p:attrNameLst>
                                      </p:cBhvr>
                                      <p:rCtr x="-83300" y="2300"/>
                                    </p:animMotion>
                                  </p:childTnLst>
                                </p:cTn>
                              </p:par>
                              <p:par>
                                <p:cTn id="59" presetID="2" presetClass="entr" presetSubtype="2" decel="100000" fill="hold" grpId="0" nodeType="withEffect">
                                  <p:stCondLst>
                                    <p:cond delay="325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1000" fill="hold"/>
                                        <p:tgtEl>
                                          <p:spTgt spid="21"/>
                                        </p:tgtEl>
                                        <p:attrNameLst>
                                          <p:attrName>ppt_x</p:attrName>
                                        </p:attrNameLst>
                                      </p:cBhvr>
                                      <p:tavLst>
                                        <p:tav tm="0">
                                          <p:val>
                                            <p:strVal val="1+#ppt_w/2"/>
                                          </p:val>
                                        </p:tav>
                                        <p:tav tm="100000">
                                          <p:val>
                                            <p:strVal val="#ppt_x"/>
                                          </p:val>
                                        </p:tav>
                                      </p:tavLst>
                                    </p:anim>
                                    <p:anim calcmode="lin" valueType="num">
                                      <p:cBhvr additive="base">
                                        <p:cTn id="62" dur="1000" fill="hold"/>
                                        <p:tgtEl>
                                          <p:spTgt spid="21"/>
                                        </p:tgtEl>
                                        <p:attrNameLst>
                                          <p:attrName>ppt_y</p:attrName>
                                        </p:attrNameLst>
                                      </p:cBhvr>
                                      <p:tavLst>
                                        <p:tav tm="0">
                                          <p:val>
                                            <p:strVal val="#ppt_y"/>
                                          </p:val>
                                        </p:tav>
                                        <p:tav tm="100000">
                                          <p:val>
                                            <p:strVal val="#ppt_y"/>
                                          </p:val>
                                        </p:tav>
                                      </p:tavLst>
                                    </p:anim>
                                  </p:childTnLst>
                                </p:cTn>
                              </p:par>
                              <p:par>
                                <p:cTn id="63" presetID="2" presetClass="entr" presetSubtype="2" decel="100000" fill="hold" grpId="0" nodeType="withEffect">
                                  <p:stCondLst>
                                    <p:cond delay="3250"/>
                                  </p:stCondLst>
                                  <p:childTnLst>
                                    <p:set>
                                      <p:cBhvr>
                                        <p:cTn id="64" dur="1" fill="hold">
                                          <p:stCondLst>
                                            <p:cond delay="0"/>
                                          </p:stCondLst>
                                        </p:cTn>
                                        <p:tgtEl>
                                          <p:spTgt spid="79"/>
                                        </p:tgtEl>
                                        <p:attrNameLst>
                                          <p:attrName>style.visibility</p:attrName>
                                        </p:attrNameLst>
                                      </p:cBhvr>
                                      <p:to>
                                        <p:strVal val="visible"/>
                                      </p:to>
                                    </p:set>
                                    <p:anim calcmode="lin" valueType="num">
                                      <p:cBhvr additive="base">
                                        <p:cTn id="65" dur="1000" fill="hold"/>
                                        <p:tgtEl>
                                          <p:spTgt spid="79"/>
                                        </p:tgtEl>
                                        <p:attrNameLst>
                                          <p:attrName>ppt_x</p:attrName>
                                        </p:attrNameLst>
                                      </p:cBhvr>
                                      <p:tavLst>
                                        <p:tav tm="0">
                                          <p:val>
                                            <p:strVal val="1+#ppt_w/2"/>
                                          </p:val>
                                        </p:tav>
                                        <p:tav tm="100000">
                                          <p:val>
                                            <p:strVal val="#ppt_x"/>
                                          </p:val>
                                        </p:tav>
                                      </p:tavLst>
                                    </p:anim>
                                    <p:anim calcmode="lin" valueType="num">
                                      <p:cBhvr additive="base">
                                        <p:cTn id="66" dur="1000" fill="hold"/>
                                        <p:tgtEl>
                                          <p:spTgt spid="79"/>
                                        </p:tgtEl>
                                        <p:attrNameLst>
                                          <p:attrName>ppt_y</p:attrName>
                                        </p:attrNameLst>
                                      </p:cBhvr>
                                      <p:tavLst>
                                        <p:tav tm="0">
                                          <p:val>
                                            <p:strVal val="#ppt_y"/>
                                          </p:val>
                                        </p:tav>
                                        <p:tav tm="100000">
                                          <p:val>
                                            <p:strVal val="#ppt_y"/>
                                          </p:val>
                                        </p:tav>
                                      </p:tavLst>
                                    </p:anim>
                                  </p:childTnLst>
                                </p:cTn>
                              </p:par>
                              <p:par>
                                <p:cTn id="67" presetID="10" presetClass="entr" presetSubtype="0" fill="hold" grpId="0" nodeType="withEffect">
                                  <p:stCondLst>
                                    <p:cond delay="375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250"/>
                                        <p:tgtEl>
                                          <p:spTgt spid="41"/>
                                        </p:tgtEl>
                                      </p:cBhvr>
                                    </p:animEffect>
                                  </p:childTnLst>
                                </p:cTn>
                              </p:par>
                              <p:par>
                                <p:cTn id="70" presetID="42" presetClass="path" presetSubtype="0" decel="100000" fill="hold" grpId="1" nodeType="withEffect">
                                  <p:stCondLst>
                                    <p:cond delay="3750"/>
                                  </p:stCondLst>
                                  <p:childTnLst>
                                    <p:animMotion origin="layout" path="M 0.01667 -0.00046 L -1.875E-6 -3.7037E-6 " pathEditMode="relative" rAng="0" ptsTypes="AA">
                                      <p:cBhvr>
                                        <p:cTn id="71" dur="500" fill="hold"/>
                                        <p:tgtEl>
                                          <p:spTgt spid="41"/>
                                        </p:tgtEl>
                                        <p:attrNameLst>
                                          <p:attrName>ppt_x</p:attrName>
                                          <p:attrName>ppt_y</p:attrName>
                                        </p:attrNameLst>
                                      </p:cBhvr>
                                      <p:rCtr x="-83300" y="2300"/>
                                    </p:animMotion>
                                  </p:childTnLst>
                                </p:cTn>
                              </p:par>
                              <p:par>
                                <p:cTn id="72" presetID="10" presetClass="entr" presetSubtype="0" fill="hold" grpId="0" nodeType="withEffect">
                                  <p:stCondLst>
                                    <p:cond delay="0"/>
                                  </p:stCondLst>
                                  <p:childTnLst>
                                    <p:set>
                                      <p:cBhvr>
                                        <p:cTn id="73" dur="1" fill="hold">
                                          <p:stCondLst>
                                            <p:cond delay="0"/>
                                          </p:stCondLst>
                                        </p:cTn>
                                        <p:tgtEl>
                                          <p:spTgt spid="6">
                                            <p:bg/>
                                          </p:spTgt>
                                        </p:tgtEl>
                                        <p:attrNameLst>
                                          <p:attrName>style.visibility</p:attrName>
                                        </p:attrNameLst>
                                      </p:cBhvr>
                                      <p:to>
                                        <p:strVal val="visible"/>
                                      </p:to>
                                    </p:set>
                                    <p:animEffect transition="in" filter="fade">
                                      <p:cBhvr>
                                        <p:cTn id="74" dur="1000"/>
                                        <p:tgtEl>
                                          <p:spTgt spid="6">
                                            <p:bg/>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xEl>
                                              <p:pRg st="0" end="0"/>
                                            </p:txEl>
                                          </p:spTgt>
                                        </p:tgtEl>
                                        <p:attrNameLst>
                                          <p:attrName>style.visibility</p:attrName>
                                        </p:attrNameLst>
                                      </p:cBhvr>
                                      <p:to>
                                        <p:strVal val="visible"/>
                                      </p:to>
                                    </p:set>
                                    <p:animEffect transition="in" filter="fade">
                                      <p:cBhvr>
                                        <p:cTn id="77" dur="1000"/>
                                        <p:tgtEl>
                                          <p:spTgt spid="6">
                                            <p:txEl>
                                              <p:pRg st="0" end="0"/>
                                            </p:txEl>
                                          </p:spTgt>
                                        </p:tgtEl>
                                      </p:cBhvr>
                                    </p:animEffect>
                                  </p:childTnLst>
                                </p:cTn>
                              </p:par>
                              <p:par>
                                <p:cTn id="78" presetID="2" presetClass="entr" presetSubtype="1" decel="100000" fill="hold" grpId="0" nodeType="withEffect">
                                  <p:stCondLst>
                                    <p:cond delay="25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250" fill="hold"/>
                                        <p:tgtEl>
                                          <p:spTgt spid="22"/>
                                        </p:tgtEl>
                                        <p:attrNameLst>
                                          <p:attrName>ppt_x</p:attrName>
                                        </p:attrNameLst>
                                      </p:cBhvr>
                                      <p:tavLst>
                                        <p:tav tm="0">
                                          <p:val>
                                            <p:strVal val="#ppt_x"/>
                                          </p:val>
                                        </p:tav>
                                        <p:tav tm="100000">
                                          <p:val>
                                            <p:strVal val="#ppt_x"/>
                                          </p:val>
                                        </p:tav>
                                      </p:tavLst>
                                    </p:anim>
                                    <p:anim calcmode="lin" valueType="num">
                                      <p:cBhvr additive="base">
                                        <p:cTn id="81" dur="1250" fill="hold"/>
                                        <p:tgtEl>
                                          <p:spTgt spid="22"/>
                                        </p:tgtEl>
                                        <p:attrNameLst>
                                          <p:attrName>ppt_y</p:attrName>
                                        </p:attrNameLst>
                                      </p:cBhvr>
                                      <p:tavLst>
                                        <p:tav tm="0">
                                          <p:val>
                                            <p:strVal val="0-#ppt_h/2"/>
                                          </p:val>
                                        </p:tav>
                                        <p:tav tm="100000">
                                          <p:val>
                                            <p:strVal val="#ppt_y"/>
                                          </p:val>
                                        </p:tav>
                                      </p:tavLst>
                                    </p:anim>
                                  </p:childTnLst>
                                </p:cTn>
                              </p:par>
                              <p:par>
                                <p:cTn id="82" presetID="2" presetClass="entr" presetSubtype="1" decel="100000" fill="hold" grpId="0" nodeType="withEffect">
                                  <p:stCondLst>
                                    <p:cond delay="250"/>
                                  </p:stCondLst>
                                  <p:childTnLst>
                                    <p:set>
                                      <p:cBhvr>
                                        <p:cTn id="83" dur="1" fill="hold">
                                          <p:stCondLst>
                                            <p:cond delay="0"/>
                                          </p:stCondLst>
                                        </p:cTn>
                                        <p:tgtEl>
                                          <p:spTgt spid="16"/>
                                        </p:tgtEl>
                                        <p:attrNameLst>
                                          <p:attrName>style.visibility</p:attrName>
                                        </p:attrNameLst>
                                      </p:cBhvr>
                                      <p:to>
                                        <p:strVal val="visible"/>
                                      </p:to>
                                    </p:set>
                                    <p:anim calcmode="lin" valueType="num">
                                      <p:cBhvr additive="base">
                                        <p:cTn id="84" dur="1250" fill="hold"/>
                                        <p:tgtEl>
                                          <p:spTgt spid="16"/>
                                        </p:tgtEl>
                                        <p:attrNameLst>
                                          <p:attrName>ppt_x</p:attrName>
                                        </p:attrNameLst>
                                      </p:cBhvr>
                                      <p:tavLst>
                                        <p:tav tm="0">
                                          <p:val>
                                            <p:strVal val="#ppt_x"/>
                                          </p:val>
                                        </p:tav>
                                        <p:tav tm="100000">
                                          <p:val>
                                            <p:strVal val="#ppt_x"/>
                                          </p:val>
                                        </p:tav>
                                      </p:tavLst>
                                    </p:anim>
                                    <p:anim calcmode="lin" valueType="num">
                                      <p:cBhvr additive="base">
                                        <p:cTn id="85" dur="1250" fill="hold"/>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6" grpId="0" build="p" animBg="1">
        <p:tmplLst>
          <p:tmpl>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Lst>
      </p:bldP>
      <p:bldP spid="16" grpId="0" animBg="1">
        <p:tmplLst>
          <p:tmpl>
            <p:tnLst>
              <p:par>
                <p:cTn presetID="2" presetClass="entr" presetSubtype="1"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250" fill="hold"/>
                        <p:tgtEl>
                          <p:spTgt spid="16"/>
                        </p:tgtEl>
                        <p:attrNameLst>
                          <p:attrName>ppt_x</p:attrName>
                        </p:attrNameLst>
                      </p:cBhvr>
                      <p:tavLst>
                        <p:tav tm="0">
                          <p:val>
                            <p:strVal val="#ppt_x"/>
                          </p:val>
                        </p:tav>
                        <p:tav tm="100000">
                          <p:val>
                            <p:strVal val="#ppt_x"/>
                          </p:val>
                        </p:tav>
                      </p:tavLst>
                    </p:anim>
                    <p:anim calcmode="lin" valueType="num">
                      <p:cBhvr additive="base">
                        <p:cTn dur="1250" fill="hold"/>
                        <p:tgtEl>
                          <p:spTgt spid="16"/>
                        </p:tgtEl>
                        <p:attrNameLst>
                          <p:attrName>ppt_y</p:attrName>
                        </p:attrNameLst>
                      </p:cBhvr>
                      <p:tavLst>
                        <p:tav tm="0">
                          <p:val>
                            <p:strVal val="0-#ppt_h/2"/>
                          </p:val>
                        </p:tav>
                        <p:tav tm="100000">
                          <p:val>
                            <p:strVal val="#ppt_y"/>
                          </p:val>
                        </p:tav>
                      </p:tavLst>
                    </p:anim>
                  </p:childTnLst>
                </p:cTn>
              </p:par>
            </p:tnLst>
          </p:tmpl>
        </p:tmplLst>
      </p:bldP>
      <p:bldP spid="22" grpId="0" animBg="1">
        <p:tmplLst>
          <p:tmpl>
            <p:tnLst>
              <p:par>
                <p:cTn presetID="2" presetClass="entr" presetSubtype="1"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250" fill="hold"/>
                        <p:tgtEl>
                          <p:spTgt spid="22"/>
                        </p:tgtEl>
                        <p:attrNameLst>
                          <p:attrName>ppt_x</p:attrName>
                        </p:attrNameLst>
                      </p:cBhvr>
                      <p:tavLst>
                        <p:tav tm="0">
                          <p:val>
                            <p:strVal val="#ppt_x"/>
                          </p:val>
                        </p:tav>
                        <p:tav tm="100000">
                          <p:val>
                            <p:strVal val="#ppt_x"/>
                          </p:val>
                        </p:tav>
                      </p:tavLst>
                    </p:anim>
                    <p:anim calcmode="lin" valueType="num">
                      <p:cBhvr additive="base">
                        <p:cTn dur="1250" fill="hold"/>
                        <p:tgtEl>
                          <p:spTgt spid="22"/>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kst">
    <p:spTree>
      <p:nvGrpSpPr>
        <p:cNvPr id="1" name=""/>
        <p:cNvGrpSpPr/>
        <p:nvPr/>
      </p:nvGrpSpPr>
      <p:grpSpPr>
        <a:xfrm>
          <a:off x="0" y="0"/>
          <a:ext cx="0" cy="0"/>
          <a:chOff x="0" y="0"/>
          <a:chExt cx="0" cy="0"/>
        </a:xfrm>
      </p:grpSpPr>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45172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a:t>
            </a:r>
          </a:p>
        </p:txBody>
      </p:sp>
      <p:sp>
        <p:nvSpPr>
          <p:cNvPr id="7" name="Tijdelijke aanduiding voor tekst 6">
            <a:extLst>
              <a:ext uri="{FF2B5EF4-FFF2-40B4-BE49-F238E27FC236}">
                <a16:creationId xmlns:a16="http://schemas.microsoft.com/office/drawing/2014/main" id="{97C32B2A-67AA-E6D6-AE57-0F98725B06A3}"/>
              </a:ext>
            </a:extLst>
          </p:cNvPr>
          <p:cNvSpPr>
            <a:spLocks noGrp="1"/>
          </p:cNvSpPr>
          <p:nvPr>
            <p:ph type="body" sz="quarter" idx="21" hasCustomPrompt="1"/>
          </p:nvPr>
        </p:nvSpPr>
        <p:spPr>
          <a:xfrm>
            <a:off x="687600" y="2097088"/>
            <a:ext cx="10817013"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14" name="Titel 13">
            <a:extLst>
              <a:ext uri="{FF2B5EF4-FFF2-40B4-BE49-F238E27FC236}">
                <a16:creationId xmlns:a16="http://schemas.microsoft.com/office/drawing/2014/main" id="{9407C188-B31A-C2A4-3063-89A468B69BA9}"/>
              </a:ext>
            </a:extLst>
          </p:cNvPr>
          <p:cNvSpPr>
            <a:spLocks noGrp="1"/>
          </p:cNvSpPr>
          <p:nvPr>
            <p:ph type="title" hasCustomPrompt="1"/>
          </p:nvPr>
        </p:nvSpPr>
        <p:spPr>
          <a:xfrm>
            <a:off x="685798" y="1125537"/>
            <a:ext cx="8466139" cy="719137"/>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9DA65C4F-7BD5-48B3-9184-1ED33FC805B0}"/>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9686D212-89C3-AB57-CCCF-B022660DFB3C}"/>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FECA40B-77B4-B7D4-CB5E-FACEE6DD6F4A}"/>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D5464076-AC90-9AAA-90CD-B9754259A1F4}"/>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99C0015C-7279-06EE-8F2C-EFDB0C1B7BE2}"/>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F59D6282-B0CF-4167-BBE3-F48748693D2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Ovaal 17">
              <a:extLst>
                <a:ext uri="{FF2B5EF4-FFF2-40B4-BE49-F238E27FC236}">
                  <a16:creationId xmlns:a16="http://schemas.microsoft.com/office/drawing/2014/main" id="{C4C05510-15AC-516D-905A-9A880491A521}"/>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Ovaal 19">
              <a:extLst>
                <a:ext uri="{FF2B5EF4-FFF2-40B4-BE49-F238E27FC236}">
                  <a16:creationId xmlns:a16="http://schemas.microsoft.com/office/drawing/2014/main" id="{D1F8F61A-97BB-0FD2-D7DC-2821D0C52E9B}"/>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Ovaal 22">
              <a:extLst>
                <a:ext uri="{FF2B5EF4-FFF2-40B4-BE49-F238E27FC236}">
                  <a16:creationId xmlns:a16="http://schemas.microsoft.com/office/drawing/2014/main" id="{8E79ADB2-3C5F-CB43-BD15-CFADDFA7ADB9}"/>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5" name="Ovaal 24">
              <a:extLst>
                <a:ext uri="{FF2B5EF4-FFF2-40B4-BE49-F238E27FC236}">
                  <a16:creationId xmlns:a16="http://schemas.microsoft.com/office/drawing/2014/main" id="{7461003D-90BB-6976-B67A-BA8806A4675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7" name="Ovaal 26">
              <a:extLst>
                <a:ext uri="{FF2B5EF4-FFF2-40B4-BE49-F238E27FC236}">
                  <a16:creationId xmlns:a16="http://schemas.microsoft.com/office/drawing/2014/main" id="{0F4BB2C6-5BD2-D300-D049-78CA2527957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9" name="Ovaal 28">
              <a:extLst>
                <a:ext uri="{FF2B5EF4-FFF2-40B4-BE49-F238E27FC236}">
                  <a16:creationId xmlns:a16="http://schemas.microsoft.com/office/drawing/2014/main" id="{9079B284-79BA-9B76-3877-57F99D58EB24}"/>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Ovaal 30">
              <a:extLst>
                <a:ext uri="{FF2B5EF4-FFF2-40B4-BE49-F238E27FC236}">
                  <a16:creationId xmlns:a16="http://schemas.microsoft.com/office/drawing/2014/main" id="{00BB9D90-376D-DA4C-D7C8-BC227D3F48DA}"/>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99AADF1B-0A22-AE05-6808-6FE3858B0973}"/>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4" name="ICOON_info">
              <a:extLst>
                <a:ext uri="{FF2B5EF4-FFF2-40B4-BE49-F238E27FC236}">
                  <a16:creationId xmlns:a16="http://schemas.microsoft.com/office/drawing/2014/main" id="{E01ECDD8-942F-A1B0-7A50-9005CE521FAF}"/>
                </a:ext>
              </a:extLst>
            </p:cNvPr>
            <p:cNvGrpSpPr/>
            <p:nvPr userDrawn="1"/>
          </p:nvGrpSpPr>
          <p:grpSpPr>
            <a:xfrm>
              <a:off x="-376736" y="4400186"/>
              <a:ext cx="283685" cy="283685"/>
              <a:chOff x="-510741" y="5913713"/>
              <a:chExt cx="267555" cy="267555"/>
            </a:xfrm>
          </p:grpSpPr>
          <p:sp>
            <p:nvSpPr>
              <p:cNvPr id="76" name="Ovaal 75">
                <a:extLst>
                  <a:ext uri="{FF2B5EF4-FFF2-40B4-BE49-F238E27FC236}">
                    <a16:creationId xmlns:a16="http://schemas.microsoft.com/office/drawing/2014/main" id="{E0A80939-F290-EED9-EC54-AC2813EF25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5ECA3E24-D1D9-37B7-195E-FA8ADC38D10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5BD22342-46E6-2477-65DB-8DE8D9B33AF9}"/>
                </a:ext>
              </a:extLst>
            </p:cNvPr>
            <p:cNvGrpSpPr/>
            <p:nvPr userDrawn="1"/>
          </p:nvGrpSpPr>
          <p:grpSpPr>
            <a:xfrm>
              <a:off x="-3605171" y="458674"/>
              <a:ext cx="3234311" cy="558875"/>
              <a:chOff x="-3605171" y="458674"/>
              <a:chExt cx="3234311" cy="558875"/>
            </a:xfrm>
          </p:grpSpPr>
          <p:sp>
            <p:nvSpPr>
              <p:cNvPr id="36" name="Rechthoek 35">
                <a:extLst>
                  <a:ext uri="{FF2B5EF4-FFF2-40B4-BE49-F238E27FC236}">
                    <a16:creationId xmlns:a16="http://schemas.microsoft.com/office/drawing/2014/main" id="{5B965BF1-2D2A-F108-232F-D97121FCC753}"/>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7" name="Rechthoek 36">
                <a:extLst>
                  <a:ext uri="{FF2B5EF4-FFF2-40B4-BE49-F238E27FC236}">
                    <a16:creationId xmlns:a16="http://schemas.microsoft.com/office/drawing/2014/main" id="{35CE4AFD-A673-F6B4-2E58-9E00805F3196}"/>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22ACA84F-2C66-4D25-AC74-E224689986E7}"/>
                  </a:ext>
                </a:extLst>
              </p:cNvPr>
              <p:cNvGrpSpPr/>
              <p:nvPr userDrawn="1"/>
            </p:nvGrpSpPr>
            <p:grpSpPr>
              <a:xfrm>
                <a:off x="-3386247" y="830871"/>
                <a:ext cx="139423" cy="109566"/>
                <a:chOff x="-2866744" y="827071"/>
                <a:chExt cx="168701" cy="132575"/>
              </a:xfrm>
            </p:grpSpPr>
            <p:grpSp>
              <p:nvGrpSpPr>
                <p:cNvPr id="69" name="Groep 68">
                  <a:extLst>
                    <a:ext uri="{FF2B5EF4-FFF2-40B4-BE49-F238E27FC236}">
                      <a16:creationId xmlns:a16="http://schemas.microsoft.com/office/drawing/2014/main" id="{F157F216-C774-B1C2-CB7B-247C7E78FE46}"/>
                    </a:ext>
                  </a:extLst>
                </p:cNvPr>
                <p:cNvGrpSpPr/>
                <p:nvPr userDrawn="1"/>
              </p:nvGrpSpPr>
              <p:grpSpPr>
                <a:xfrm>
                  <a:off x="-2866744" y="827071"/>
                  <a:ext cx="168701" cy="132575"/>
                  <a:chOff x="-2866744" y="827071"/>
                  <a:chExt cx="168701" cy="132575"/>
                </a:xfrm>
              </p:grpSpPr>
              <p:cxnSp>
                <p:nvCxnSpPr>
                  <p:cNvPr id="71" name="Rechte verbindingslijn 70">
                    <a:extLst>
                      <a:ext uri="{FF2B5EF4-FFF2-40B4-BE49-F238E27FC236}">
                        <a16:creationId xmlns:a16="http://schemas.microsoft.com/office/drawing/2014/main" id="{52654D33-245E-4B4A-A949-C8CDEE4B03C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942F60A2-D3AB-7B36-E43B-859A6E9717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FB79AED-7E21-75B1-15BE-7DB91C145F9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96F2EFBB-B83F-BF5F-E8D8-26A9B03FBB6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0D74D531-C893-BBAE-E471-5B0A51CCCFE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B9CA1430-9BC5-948E-A77E-8545020DF0E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8AD2CD3A-C85D-E45D-A660-9156910BAA50}"/>
                  </a:ext>
                </a:extLst>
              </p:cNvPr>
              <p:cNvGrpSpPr/>
              <p:nvPr userDrawn="1"/>
            </p:nvGrpSpPr>
            <p:grpSpPr>
              <a:xfrm>
                <a:off x="-3605171" y="830871"/>
                <a:ext cx="139423" cy="109566"/>
                <a:chOff x="-2866744" y="518074"/>
                <a:chExt cx="168701" cy="132575"/>
              </a:xfrm>
            </p:grpSpPr>
            <p:grpSp>
              <p:nvGrpSpPr>
                <p:cNvPr id="62" name="Groep 61">
                  <a:extLst>
                    <a:ext uri="{FF2B5EF4-FFF2-40B4-BE49-F238E27FC236}">
                      <a16:creationId xmlns:a16="http://schemas.microsoft.com/office/drawing/2014/main" id="{938AC831-FD68-48BB-BA5E-C5986CD4CF78}"/>
                    </a:ext>
                  </a:extLst>
                </p:cNvPr>
                <p:cNvGrpSpPr/>
                <p:nvPr userDrawn="1"/>
              </p:nvGrpSpPr>
              <p:grpSpPr>
                <a:xfrm>
                  <a:off x="-2866744" y="518074"/>
                  <a:ext cx="168701" cy="132575"/>
                  <a:chOff x="-2866744" y="518074"/>
                  <a:chExt cx="168701" cy="132575"/>
                </a:xfrm>
              </p:grpSpPr>
              <p:cxnSp>
                <p:nvCxnSpPr>
                  <p:cNvPr id="64" name="Rechte verbindingslijn 63">
                    <a:extLst>
                      <a:ext uri="{FF2B5EF4-FFF2-40B4-BE49-F238E27FC236}">
                        <a16:creationId xmlns:a16="http://schemas.microsoft.com/office/drawing/2014/main" id="{2D0A6CCE-F837-FBB1-29A8-88A5D3A6F3E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552ACCF-9B9D-49A2-47BB-05C3AFD7B06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A8044A8C-D07F-CA16-33B4-A2F3C1F54DD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D96F78E7-5E17-CAEE-21A6-D9D6E0D6724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B59C8BA-2DAB-0A6E-E8DF-D14B792D29F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06210D0C-8317-252F-F5EA-2D457A8F8BD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0" name="Rechte verbindingslijn 39">
                <a:extLst>
                  <a:ext uri="{FF2B5EF4-FFF2-40B4-BE49-F238E27FC236}">
                    <a16:creationId xmlns:a16="http://schemas.microsoft.com/office/drawing/2014/main" id="{53C7621C-17DF-D818-62C1-785F61D96C41}"/>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1" name="Rechte verbindingslijn 40">
                <a:extLst>
                  <a:ext uri="{FF2B5EF4-FFF2-40B4-BE49-F238E27FC236}">
                    <a16:creationId xmlns:a16="http://schemas.microsoft.com/office/drawing/2014/main" id="{8F1AD7AC-6575-EDDA-A38F-0C44A7F305D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2" name="Rechthoek 41">
                <a:extLst>
                  <a:ext uri="{FF2B5EF4-FFF2-40B4-BE49-F238E27FC236}">
                    <a16:creationId xmlns:a16="http://schemas.microsoft.com/office/drawing/2014/main" id="{B10BA14D-199C-6DDF-8DC4-1A195A143ECD}"/>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3" name="Rechthoek 42">
                <a:extLst>
                  <a:ext uri="{FF2B5EF4-FFF2-40B4-BE49-F238E27FC236}">
                    <a16:creationId xmlns:a16="http://schemas.microsoft.com/office/drawing/2014/main" id="{FC80223D-74C5-9792-725D-EC60997A828C}"/>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4" name="Groep 43">
                <a:extLst>
                  <a:ext uri="{FF2B5EF4-FFF2-40B4-BE49-F238E27FC236}">
                    <a16:creationId xmlns:a16="http://schemas.microsoft.com/office/drawing/2014/main" id="{33BB6F49-9418-D613-D059-4A76CF0EA321}"/>
                  </a:ext>
                </a:extLst>
              </p:cNvPr>
              <p:cNvGrpSpPr/>
              <p:nvPr userDrawn="1"/>
            </p:nvGrpSpPr>
            <p:grpSpPr>
              <a:xfrm>
                <a:off x="-2916763" y="769168"/>
                <a:ext cx="268738" cy="248381"/>
                <a:chOff x="-2916763" y="769168"/>
                <a:chExt cx="268738" cy="248381"/>
              </a:xfrm>
            </p:grpSpPr>
            <p:sp>
              <p:nvSpPr>
                <p:cNvPr id="54" name="Rechthoek 53">
                  <a:extLst>
                    <a:ext uri="{FF2B5EF4-FFF2-40B4-BE49-F238E27FC236}">
                      <a16:creationId xmlns:a16="http://schemas.microsoft.com/office/drawing/2014/main" id="{8E005690-8F8F-2F39-6B59-392F5900C8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24FE5A01-0AE6-BDC9-70AC-B99CAD35C1D8}"/>
                    </a:ext>
                  </a:extLst>
                </p:cNvPr>
                <p:cNvGrpSpPr/>
                <p:nvPr userDrawn="1"/>
              </p:nvGrpSpPr>
              <p:grpSpPr>
                <a:xfrm>
                  <a:off x="-2866744" y="827071"/>
                  <a:ext cx="168701" cy="132575"/>
                  <a:chOff x="-2866744" y="827071"/>
                  <a:chExt cx="168701" cy="132575"/>
                </a:xfrm>
              </p:grpSpPr>
              <p:cxnSp>
                <p:nvCxnSpPr>
                  <p:cNvPr id="57" name="Rechte verbindingslijn 56">
                    <a:extLst>
                      <a:ext uri="{FF2B5EF4-FFF2-40B4-BE49-F238E27FC236}">
                        <a16:creationId xmlns:a16="http://schemas.microsoft.com/office/drawing/2014/main" id="{E8D94D23-B858-8733-A28D-D1A2B1599DA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1B705928-3798-72D7-1342-8CE0227790C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6E5766F7-A36A-16B4-C507-0D3A6A514B9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448FAEDE-7444-7802-085F-63BF03F3AC19}"/>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9F30220F-9D70-2C08-D4B7-E531A147F1E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52165F2F-222D-3FF5-EEA5-119C03FE2D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A2A7EEB6-3806-A486-991A-7B66F56337DD}"/>
                  </a:ext>
                </a:extLst>
              </p:cNvPr>
              <p:cNvGrpSpPr/>
              <p:nvPr userDrawn="1"/>
            </p:nvGrpSpPr>
            <p:grpSpPr>
              <a:xfrm>
                <a:off x="-2916763" y="460171"/>
                <a:ext cx="268738" cy="248381"/>
                <a:chOff x="-2916763" y="460171"/>
                <a:chExt cx="268738" cy="248381"/>
              </a:xfrm>
            </p:grpSpPr>
            <p:sp>
              <p:nvSpPr>
                <p:cNvPr id="46" name="Rechthoek 45">
                  <a:extLst>
                    <a:ext uri="{FF2B5EF4-FFF2-40B4-BE49-F238E27FC236}">
                      <a16:creationId xmlns:a16="http://schemas.microsoft.com/office/drawing/2014/main" id="{EE2A1E00-4FC4-103B-11F0-64FDB8912C8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7" name="Groep 46">
                  <a:extLst>
                    <a:ext uri="{FF2B5EF4-FFF2-40B4-BE49-F238E27FC236}">
                      <a16:creationId xmlns:a16="http://schemas.microsoft.com/office/drawing/2014/main" id="{4D03BC22-D133-FFB8-A766-5D38E53069E6}"/>
                    </a:ext>
                  </a:extLst>
                </p:cNvPr>
                <p:cNvGrpSpPr/>
                <p:nvPr userDrawn="1"/>
              </p:nvGrpSpPr>
              <p:grpSpPr>
                <a:xfrm>
                  <a:off x="-2866744" y="518074"/>
                  <a:ext cx="168701" cy="132575"/>
                  <a:chOff x="-2866744" y="518074"/>
                  <a:chExt cx="168701" cy="132575"/>
                </a:xfrm>
              </p:grpSpPr>
              <p:cxnSp>
                <p:nvCxnSpPr>
                  <p:cNvPr id="49" name="Rechte verbindingslijn 48">
                    <a:extLst>
                      <a:ext uri="{FF2B5EF4-FFF2-40B4-BE49-F238E27FC236}">
                        <a16:creationId xmlns:a16="http://schemas.microsoft.com/office/drawing/2014/main" id="{7E4088A2-F747-B265-796A-721079CF6E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0" name="Rechte verbindingslijn 49">
                    <a:extLst>
                      <a:ext uri="{FF2B5EF4-FFF2-40B4-BE49-F238E27FC236}">
                        <a16:creationId xmlns:a16="http://schemas.microsoft.com/office/drawing/2014/main" id="{2AE1FD12-7961-D2F9-D556-B322F111A4B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ECE007F5-1ACD-E433-D2DD-3BD86FFC4D7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4E6EF68B-BAEC-AB23-0EF1-615CD7D9233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4A8882F8-062D-0148-8052-CA7581E336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8" name="Pijl: rechts 47">
                  <a:extLst>
                    <a:ext uri="{FF2B5EF4-FFF2-40B4-BE49-F238E27FC236}">
                      <a16:creationId xmlns:a16="http://schemas.microsoft.com/office/drawing/2014/main" id="{2FD03052-155D-BC8A-ACD0-985273251BC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10" name="Tijdelijke aanduiding voor datum 9">
            <a:extLst>
              <a:ext uri="{FF2B5EF4-FFF2-40B4-BE49-F238E27FC236}">
                <a16:creationId xmlns:a16="http://schemas.microsoft.com/office/drawing/2014/main" id="{F3E234A0-AAEA-2425-4E94-3901B5C6092A}"/>
              </a:ext>
            </a:extLst>
          </p:cNvPr>
          <p:cNvSpPr>
            <a:spLocks noGrp="1"/>
          </p:cNvSpPr>
          <p:nvPr>
            <p:ph type="dt" sz="half" idx="26"/>
          </p:nvPr>
        </p:nvSpPr>
        <p:spPr/>
        <p:txBody>
          <a:bodyPr/>
          <a:lstStyle/>
          <a:p>
            <a:fld id="{5B3422BE-40CD-4011-99A1-BB875C3F2BAD}" type="datetime4">
              <a:rPr lang="nl-NL" smtClean="0"/>
              <a:t>24 juni 2025</a:t>
            </a:fld>
            <a:endParaRPr lang="nl-NL"/>
          </a:p>
        </p:txBody>
      </p:sp>
      <p:sp>
        <p:nvSpPr>
          <p:cNvPr id="11" name="Tijdelijke aanduiding voor voettekst 10">
            <a:extLst>
              <a:ext uri="{FF2B5EF4-FFF2-40B4-BE49-F238E27FC236}">
                <a16:creationId xmlns:a16="http://schemas.microsoft.com/office/drawing/2014/main" id="{34B83312-832C-BD6A-9F4F-A0BD872E612A}"/>
              </a:ext>
            </a:extLst>
          </p:cNvPr>
          <p:cNvSpPr>
            <a:spLocks noGrp="1"/>
          </p:cNvSpPr>
          <p:nvPr>
            <p:ph type="ftr" sz="quarter" idx="27"/>
          </p:nvPr>
        </p:nvSpPr>
        <p:spPr/>
        <p:txBody>
          <a:bodyPr/>
          <a:lstStyle/>
          <a:p>
            <a:r>
              <a:rPr lang="nl-NL"/>
              <a:t>The Rent Company 2022  |  Plaats hier je voettekst</a:t>
            </a:r>
          </a:p>
        </p:txBody>
      </p:sp>
      <p:sp>
        <p:nvSpPr>
          <p:cNvPr id="12" name="Tijdelijke aanduiding voor dianummer 11">
            <a:extLst>
              <a:ext uri="{FF2B5EF4-FFF2-40B4-BE49-F238E27FC236}">
                <a16:creationId xmlns:a16="http://schemas.microsoft.com/office/drawing/2014/main" id="{FB5832B9-5A21-40B0-C1BC-B7EBF05F5F9A}"/>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727838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Logo">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2C1A41A2-5F5F-1F54-E257-59441A28030B}"/>
              </a:ext>
            </a:extLst>
          </p:cNvPr>
          <p:cNvSpPr/>
          <p:nvPr userDrawn="1"/>
        </p:nvSpPr>
        <p:spPr>
          <a:xfrm>
            <a:off x="0" y="0"/>
            <a:ext cx="12192000" cy="6858000"/>
          </a:xfrm>
          <a:prstGeom prst="rect">
            <a:avLst/>
          </a:prstGeom>
          <a:gradFill flip="none" rotWithShape="1">
            <a:gsLst>
              <a:gs pos="0">
                <a:schemeClr val="accent2">
                  <a:lumMod val="0"/>
                  <a:lumOff val="100000"/>
                </a:schemeClr>
              </a:gs>
              <a:gs pos="35000">
                <a:schemeClr val="accent2">
                  <a:lumMod val="0"/>
                  <a:lumOff val="100000"/>
                </a:schemeClr>
              </a:gs>
              <a:gs pos="100000">
                <a:schemeClr val="bg2">
                  <a:lumMod val="9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7" name="Titel 6">
            <a:extLst>
              <a:ext uri="{FF2B5EF4-FFF2-40B4-BE49-F238E27FC236}">
                <a16:creationId xmlns:a16="http://schemas.microsoft.com/office/drawing/2014/main" id="{B71070AA-35A3-CDB3-EFB2-1ACEEB90FBD9}"/>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3" name="(SCHERMVENSTER HOEKJES)">
            <a:extLst>
              <a:ext uri="{FF2B5EF4-FFF2-40B4-BE49-F238E27FC236}">
                <a16:creationId xmlns:a16="http://schemas.microsoft.com/office/drawing/2014/main" id="{70F3919C-3396-5545-2F7D-D460FA85A37E}"/>
              </a:ext>
            </a:extLst>
          </p:cNvPr>
          <p:cNvGrpSpPr/>
          <p:nvPr userDrawn="1"/>
        </p:nvGrpSpPr>
        <p:grpSpPr>
          <a:xfrm>
            <a:off x="0" y="0"/>
            <a:ext cx="12192000" cy="6858000"/>
            <a:chOff x="0" y="0"/>
            <a:chExt cx="12192000" cy="6858000"/>
          </a:xfrm>
        </p:grpSpPr>
        <p:sp>
          <p:nvSpPr>
            <p:cNvPr id="4" name="1">
              <a:extLst>
                <a:ext uri="{FF2B5EF4-FFF2-40B4-BE49-F238E27FC236}">
                  <a16:creationId xmlns:a16="http://schemas.microsoft.com/office/drawing/2014/main" id="{5702891A-8030-37B5-C6FF-1DFE2E4D90C7}"/>
                </a:ext>
              </a:extLst>
            </p:cNvPr>
            <p:cNvSpPr/>
            <p:nvPr userDrawn="1"/>
          </p:nvSpPr>
          <p:spPr>
            <a:xfrm>
              <a:off x="0"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5" name="2">
              <a:extLst>
                <a:ext uri="{FF2B5EF4-FFF2-40B4-BE49-F238E27FC236}">
                  <a16:creationId xmlns:a16="http://schemas.microsoft.com/office/drawing/2014/main" id="{02615387-DF50-36D5-5AC6-ADF9D977213A}"/>
                </a:ext>
              </a:extLst>
            </p:cNvPr>
            <p:cNvSpPr/>
            <p:nvPr userDrawn="1"/>
          </p:nvSpPr>
          <p:spPr>
            <a:xfrm flipH="1">
              <a:off x="12103062"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6" name="3">
              <a:extLst>
                <a:ext uri="{FF2B5EF4-FFF2-40B4-BE49-F238E27FC236}">
                  <a16:creationId xmlns:a16="http://schemas.microsoft.com/office/drawing/2014/main" id="{7F6B8871-E0F0-8612-0AD7-ED226D6F8AE2}"/>
                </a:ext>
              </a:extLst>
            </p:cNvPr>
            <p:cNvSpPr/>
            <p:nvPr userDrawn="1"/>
          </p:nvSpPr>
          <p:spPr>
            <a:xfrm flipV="1">
              <a:off x="0"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8" name="4">
              <a:extLst>
                <a:ext uri="{FF2B5EF4-FFF2-40B4-BE49-F238E27FC236}">
                  <a16:creationId xmlns:a16="http://schemas.microsoft.com/office/drawing/2014/main" id="{FD4FE13A-560A-C9C9-AC44-6086EE195756}"/>
                </a:ext>
              </a:extLst>
            </p:cNvPr>
            <p:cNvSpPr/>
            <p:nvPr userDrawn="1"/>
          </p:nvSpPr>
          <p:spPr>
            <a:xfrm flipH="1" flipV="1">
              <a:off x="12103062"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grpSp>
      <p:pic>
        <p:nvPicPr>
          <p:cNvPr id="11" name="Afbeelding 10">
            <a:extLst>
              <a:ext uri="{FF2B5EF4-FFF2-40B4-BE49-F238E27FC236}">
                <a16:creationId xmlns:a16="http://schemas.microsoft.com/office/drawing/2014/main" id="{19A20B79-7E28-56C5-E7BA-E2B4B4229E2B}"/>
              </a:ext>
            </a:extLst>
          </p:cNvPr>
          <p:cNvPicPr>
            <a:picLocks noChangeAspect="1"/>
          </p:cNvPicPr>
          <p:nvPr userDrawn="1"/>
        </p:nvPicPr>
        <p:blipFill>
          <a:blip r:embed="rId2">
            <a:alphaModFix amt="70000"/>
          </a:blip>
          <a:stretch>
            <a:fillRect/>
          </a:stretch>
        </p:blipFill>
        <p:spPr>
          <a:xfrm>
            <a:off x="3047736" y="4438740"/>
            <a:ext cx="6096528" cy="1460410"/>
          </a:xfrm>
          <a:prstGeom prst="rect">
            <a:avLst/>
          </a:prstGeom>
        </p:spPr>
      </p:pic>
      <p:sp>
        <p:nvSpPr>
          <p:cNvPr id="12" name="Vrije vorm: vorm 11">
            <a:extLst>
              <a:ext uri="{FF2B5EF4-FFF2-40B4-BE49-F238E27FC236}">
                <a16:creationId xmlns:a16="http://schemas.microsoft.com/office/drawing/2014/main" id="{8F58FEC6-7A3C-0D88-9E74-D74D461FBB1F}"/>
              </a:ext>
            </a:extLst>
          </p:cNvPr>
          <p:cNvSpPr/>
          <p:nvPr/>
        </p:nvSpPr>
        <p:spPr>
          <a:xfrm>
            <a:off x="3973335"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9CAF19E0-E087-1331-EC31-B06FCEA3E496}"/>
              </a:ext>
            </a:extLst>
          </p:cNvPr>
          <p:cNvSpPr/>
          <p:nvPr/>
        </p:nvSpPr>
        <p:spPr>
          <a:xfrm>
            <a:off x="8585134"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96360A9C-67AD-541A-D1D0-D6A8E2FE09AE}"/>
              </a:ext>
            </a:extLst>
          </p:cNvPr>
          <p:cNvSpPr/>
          <p:nvPr/>
        </p:nvSpPr>
        <p:spPr>
          <a:xfrm>
            <a:off x="3731528" y="3147970"/>
            <a:ext cx="790178" cy="786782"/>
          </a:xfrm>
          <a:custGeom>
            <a:avLst/>
            <a:gdLst>
              <a:gd name="connsiteX0" fmla="*/ 395089 w 790178"/>
              <a:gd name="connsiteY0" fmla="*/ 0 h 786782"/>
              <a:gd name="connsiteX1" fmla="*/ 0 w 790178"/>
              <a:gd name="connsiteY1" fmla="*/ 395089 h 786782"/>
              <a:gd name="connsiteX2" fmla="*/ 395089 w 790178"/>
              <a:gd name="connsiteY2" fmla="*/ 786783 h 786782"/>
              <a:gd name="connsiteX3" fmla="*/ 790178 w 790178"/>
              <a:gd name="connsiteY3" fmla="*/ 395089 h 786782"/>
              <a:gd name="connsiteX4" fmla="*/ 395089 w 790178"/>
              <a:gd name="connsiteY4" fmla="*/ 0 h 786782"/>
              <a:gd name="connsiteX5" fmla="*/ 395089 w 790178"/>
              <a:gd name="connsiteY5" fmla="*/ 616523 h 786782"/>
              <a:gd name="connsiteX6" fmla="*/ 187318 w 790178"/>
              <a:gd name="connsiteY6" fmla="*/ 391694 h 786782"/>
              <a:gd name="connsiteX7" fmla="*/ 395089 w 790178"/>
              <a:gd name="connsiteY7" fmla="*/ 177131 h 786782"/>
              <a:gd name="connsiteX8" fmla="*/ 602861 w 790178"/>
              <a:gd name="connsiteY8" fmla="*/ 391694 h 786782"/>
              <a:gd name="connsiteX9" fmla="*/ 395089 w 790178"/>
              <a:gd name="connsiteY9" fmla="*/ 616523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178" h="786782">
                <a:moveTo>
                  <a:pt x="395089" y="0"/>
                </a:moveTo>
                <a:cubicBezTo>
                  <a:pt x="170259" y="0"/>
                  <a:pt x="0" y="177131"/>
                  <a:pt x="0" y="395089"/>
                </a:cubicBezTo>
                <a:cubicBezTo>
                  <a:pt x="0" y="613047"/>
                  <a:pt x="170340" y="786783"/>
                  <a:pt x="395089" y="786783"/>
                </a:cubicBezTo>
                <a:cubicBezTo>
                  <a:pt x="619838" y="786783"/>
                  <a:pt x="790178" y="613047"/>
                  <a:pt x="790178" y="395089"/>
                </a:cubicBezTo>
                <a:cubicBezTo>
                  <a:pt x="790178" y="177131"/>
                  <a:pt x="619838" y="0"/>
                  <a:pt x="395089" y="0"/>
                </a:cubicBezTo>
                <a:close/>
                <a:moveTo>
                  <a:pt x="395089" y="616523"/>
                </a:moveTo>
                <a:cubicBezTo>
                  <a:pt x="279319" y="616523"/>
                  <a:pt x="187318" y="510940"/>
                  <a:pt x="187318" y="391694"/>
                </a:cubicBezTo>
                <a:cubicBezTo>
                  <a:pt x="187318" y="272447"/>
                  <a:pt x="282715" y="177131"/>
                  <a:pt x="395089" y="177131"/>
                </a:cubicBezTo>
                <a:cubicBezTo>
                  <a:pt x="507464" y="177131"/>
                  <a:pt x="602861" y="272528"/>
                  <a:pt x="602861" y="391694"/>
                </a:cubicBezTo>
                <a:cubicBezTo>
                  <a:pt x="602861" y="510859"/>
                  <a:pt x="510859" y="616523"/>
                  <a:pt x="395089" y="616523"/>
                </a:cubicBezTo>
                <a:close/>
              </a:path>
            </a:pathLst>
          </a:custGeom>
          <a:solidFill>
            <a:srgbClr val="76B82A"/>
          </a:solidFill>
          <a:ln w="8076"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00E152CE-BAF7-A246-B87E-7FF35D60D470}"/>
              </a:ext>
            </a:extLst>
          </p:cNvPr>
          <p:cNvSpPr/>
          <p:nvPr/>
        </p:nvSpPr>
        <p:spPr>
          <a:xfrm>
            <a:off x="3040062" y="3147970"/>
            <a:ext cx="671012" cy="786782"/>
          </a:xfrm>
          <a:custGeom>
            <a:avLst/>
            <a:gdLst>
              <a:gd name="connsiteX0" fmla="*/ 391694 w 671012"/>
              <a:gd name="connsiteY0" fmla="*/ 177131 h 786782"/>
              <a:gd name="connsiteX1" fmla="*/ 565429 w 671012"/>
              <a:gd name="connsiteY1" fmla="*/ 252074 h 786782"/>
              <a:gd name="connsiteX2" fmla="*/ 671013 w 671012"/>
              <a:gd name="connsiteY2" fmla="*/ 122642 h 786782"/>
              <a:gd name="connsiteX3" fmla="*/ 388298 w 671012"/>
              <a:gd name="connsiteY3" fmla="*/ 0 h 786782"/>
              <a:gd name="connsiteX4" fmla="*/ 0 w 671012"/>
              <a:gd name="connsiteY4" fmla="*/ 395089 h 786782"/>
              <a:gd name="connsiteX5" fmla="*/ 384903 w 671012"/>
              <a:gd name="connsiteY5" fmla="*/ 786783 h 786782"/>
              <a:gd name="connsiteX6" fmla="*/ 671013 w 671012"/>
              <a:gd name="connsiteY6" fmla="*/ 660746 h 786782"/>
              <a:gd name="connsiteX7" fmla="*/ 558638 w 671012"/>
              <a:gd name="connsiteY7" fmla="*/ 531313 h 786782"/>
              <a:gd name="connsiteX8" fmla="*/ 391774 w 671012"/>
              <a:gd name="connsiteY8" fmla="*/ 609652 h 786782"/>
              <a:gd name="connsiteX9" fmla="*/ 187399 w 671012"/>
              <a:gd name="connsiteY9" fmla="*/ 388217 h 786782"/>
              <a:gd name="connsiteX10" fmla="*/ 391774 w 671012"/>
              <a:gd name="connsiteY10" fmla="*/ 177050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012" h="786782">
                <a:moveTo>
                  <a:pt x="391694" y="177131"/>
                </a:moveTo>
                <a:cubicBezTo>
                  <a:pt x="452974" y="177131"/>
                  <a:pt x="514335" y="200981"/>
                  <a:pt x="565429" y="252074"/>
                </a:cubicBezTo>
                <a:lnTo>
                  <a:pt x="671013" y="122642"/>
                </a:lnTo>
                <a:cubicBezTo>
                  <a:pt x="589279" y="44303"/>
                  <a:pt x="493882" y="0"/>
                  <a:pt x="388298" y="0"/>
                </a:cubicBezTo>
                <a:cubicBezTo>
                  <a:pt x="173736" y="0"/>
                  <a:pt x="0" y="177131"/>
                  <a:pt x="0" y="395089"/>
                </a:cubicBezTo>
                <a:cubicBezTo>
                  <a:pt x="0" y="613047"/>
                  <a:pt x="173736" y="786783"/>
                  <a:pt x="384903" y="786783"/>
                </a:cubicBezTo>
                <a:cubicBezTo>
                  <a:pt x="493882" y="786783"/>
                  <a:pt x="585883" y="739084"/>
                  <a:pt x="671013" y="660746"/>
                </a:cubicBezTo>
                <a:lnTo>
                  <a:pt x="558638" y="531313"/>
                </a:lnTo>
                <a:cubicBezTo>
                  <a:pt x="514335" y="585802"/>
                  <a:pt x="449659" y="609652"/>
                  <a:pt x="391774" y="609652"/>
                </a:cubicBezTo>
                <a:cubicBezTo>
                  <a:pt x="279400" y="609652"/>
                  <a:pt x="187399" y="507464"/>
                  <a:pt x="187399" y="388217"/>
                </a:cubicBezTo>
                <a:cubicBezTo>
                  <a:pt x="187399" y="268971"/>
                  <a:pt x="282796" y="177050"/>
                  <a:pt x="391774" y="177050"/>
                </a:cubicBezTo>
                <a:close/>
              </a:path>
            </a:pathLst>
          </a:custGeom>
          <a:solidFill>
            <a:srgbClr val="76B82A"/>
          </a:solidFill>
          <a:ln w="8076"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3E543BE4-C451-55A2-EFA7-AF40A1103E91}"/>
              </a:ext>
            </a:extLst>
          </p:cNvPr>
          <p:cNvSpPr/>
          <p:nvPr/>
        </p:nvSpPr>
        <p:spPr>
          <a:xfrm>
            <a:off x="4637557" y="1928586"/>
            <a:ext cx="667617" cy="1055915"/>
          </a:xfrm>
          <a:custGeom>
            <a:avLst/>
            <a:gdLst>
              <a:gd name="connsiteX0" fmla="*/ 187318 w 667617"/>
              <a:gd name="connsiteY0" fmla="*/ 599465 h 1055915"/>
              <a:gd name="connsiteX1" fmla="*/ 333809 w 667617"/>
              <a:gd name="connsiteY1" fmla="*/ 452974 h 1055915"/>
              <a:gd name="connsiteX2" fmla="*/ 480300 w 667617"/>
              <a:gd name="connsiteY2" fmla="*/ 599465 h 1055915"/>
              <a:gd name="connsiteX3" fmla="*/ 480300 w 667617"/>
              <a:gd name="connsiteY3" fmla="*/ 1055916 h 1055915"/>
              <a:gd name="connsiteX4" fmla="*/ 667617 w 667617"/>
              <a:gd name="connsiteY4" fmla="*/ 1055916 h 1055915"/>
              <a:gd name="connsiteX5" fmla="*/ 667617 w 667617"/>
              <a:gd name="connsiteY5" fmla="*/ 582488 h 1055915"/>
              <a:gd name="connsiteX6" fmla="*/ 357658 w 667617"/>
              <a:gd name="connsiteY6" fmla="*/ 282715 h 1055915"/>
              <a:gd name="connsiteX7" fmla="*/ 187318 w 667617"/>
              <a:gd name="connsiteY7" fmla="*/ 335830 h 1055915"/>
              <a:gd name="connsiteX8" fmla="*/ 187318 w 667617"/>
              <a:gd name="connsiteY8" fmla="*/ 0 h 1055915"/>
              <a:gd name="connsiteX9" fmla="*/ 0 w 667617"/>
              <a:gd name="connsiteY9" fmla="*/ 0 h 1055915"/>
              <a:gd name="connsiteX10" fmla="*/ 0 w 667617"/>
              <a:gd name="connsiteY10" fmla="*/ 1055916 h 1055915"/>
              <a:gd name="connsiteX11" fmla="*/ 187318 w 667617"/>
              <a:gd name="connsiteY11" fmla="*/ 1055916 h 1055915"/>
              <a:gd name="connsiteX12" fmla="*/ 187318 w 667617"/>
              <a:gd name="connsiteY12" fmla="*/ 599465 h 105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1055915">
                <a:moveTo>
                  <a:pt x="187318" y="599465"/>
                </a:moveTo>
                <a:cubicBezTo>
                  <a:pt x="187318" y="517731"/>
                  <a:pt x="255470" y="452974"/>
                  <a:pt x="333809" y="452974"/>
                </a:cubicBezTo>
                <a:cubicBezTo>
                  <a:pt x="412147" y="452974"/>
                  <a:pt x="480300" y="517650"/>
                  <a:pt x="480300" y="599465"/>
                </a:cubicBezTo>
                <a:lnTo>
                  <a:pt x="480300" y="1055916"/>
                </a:lnTo>
                <a:lnTo>
                  <a:pt x="667617" y="1055916"/>
                </a:lnTo>
                <a:lnTo>
                  <a:pt x="667617" y="582488"/>
                </a:lnTo>
                <a:cubicBezTo>
                  <a:pt x="667617" y="398566"/>
                  <a:pt x="534789" y="282715"/>
                  <a:pt x="357658" y="282715"/>
                </a:cubicBezTo>
                <a:cubicBezTo>
                  <a:pt x="292497" y="282715"/>
                  <a:pt x="240109" y="298641"/>
                  <a:pt x="187318" y="335830"/>
                </a:cubicBezTo>
                <a:lnTo>
                  <a:pt x="187318" y="0"/>
                </a:lnTo>
                <a:lnTo>
                  <a:pt x="0" y="0"/>
                </a:lnTo>
                <a:lnTo>
                  <a:pt x="0" y="1055916"/>
                </a:lnTo>
                <a:lnTo>
                  <a:pt x="187318" y="1055916"/>
                </a:lnTo>
                <a:lnTo>
                  <a:pt x="187318" y="599465"/>
                </a:lnTo>
                <a:close/>
              </a:path>
            </a:pathLst>
          </a:custGeom>
          <a:solidFill>
            <a:srgbClr val="76B82A"/>
          </a:solidFill>
          <a:ln w="8076"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404EEE3B-EC54-3146-6145-9BFEF01D3446}"/>
              </a:ext>
            </a:extLst>
          </p:cNvPr>
          <p:cNvSpPr/>
          <p:nvPr/>
        </p:nvSpPr>
        <p:spPr>
          <a:xfrm>
            <a:off x="7008173" y="2211300"/>
            <a:ext cx="776665" cy="783387"/>
          </a:xfrm>
          <a:custGeom>
            <a:avLst/>
            <a:gdLst>
              <a:gd name="connsiteX0" fmla="*/ 398485 w 776665"/>
              <a:gd name="connsiteY0" fmla="*/ 783387 h 783387"/>
              <a:gd name="connsiteX1" fmla="*/ 728898 w 776665"/>
              <a:gd name="connsiteY1" fmla="*/ 660746 h 783387"/>
              <a:gd name="connsiteX2" fmla="*/ 616524 w 776665"/>
              <a:gd name="connsiteY2" fmla="*/ 527917 h 783387"/>
              <a:gd name="connsiteX3" fmla="*/ 398566 w 776665"/>
              <a:gd name="connsiteY3" fmla="*/ 606256 h 783387"/>
              <a:gd name="connsiteX4" fmla="*/ 200091 w 776665"/>
              <a:gd name="connsiteY4" fmla="*/ 480219 h 783387"/>
              <a:gd name="connsiteX5" fmla="*/ 776597 w 776665"/>
              <a:gd name="connsiteY5" fmla="*/ 480219 h 783387"/>
              <a:gd name="connsiteX6" fmla="*/ 384903 w 776665"/>
              <a:gd name="connsiteY6" fmla="*/ 0 h 783387"/>
              <a:gd name="connsiteX7" fmla="*/ 0 w 776665"/>
              <a:gd name="connsiteY7" fmla="*/ 391694 h 783387"/>
              <a:gd name="connsiteX8" fmla="*/ 398485 w 776665"/>
              <a:gd name="connsiteY8" fmla="*/ 783387 h 783387"/>
              <a:gd name="connsiteX9" fmla="*/ 381427 w 776665"/>
              <a:gd name="connsiteY9" fmla="*/ 173736 h 783387"/>
              <a:gd name="connsiteX10" fmla="*/ 579012 w 776665"/>
              <a:gd name="connsiteY10" fmla="*/ 330413 h 783387"/>
              <a:gd name="connsiteX11" fmla="*/ 190713 w 776665"/>
              <a:gd name="connsiteY11" fmla="*/ 330413 h 783387"/>
              <a:gd name="connsiteX12" fmla="*/ 381427 w 776665"/>
              <a:gd name="connsiteY12" fmla="*/ 173736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5" h="783387">
                <a:moveTo>
                  <a:pt x="398485" y="783387"/>
                </a:moveTo>
                <a:cubicBezTo>
                  <a:pt x="510859" y="783387"/>
                  <a:pt x="633501" y="742480"/>
                  <a:pt x="728898" y="660746"/>
                </a:cubicBezTo>
                <a:lnTo>
                  <a:pt x="616524" y="527917"/>
                </a:lnTo>
                <a:cubicBezTo>
                  <a:pt x="558638" y="579011"/>
                  <a:pt x="470032" y="606256"/>
                  <a:pt x="398566" y="606256"/>
                </a:cubicBezTo>
                <a:cubicBezTo>
                  <a:pt x="313193" y="606256"/>
                  <a:pt x="241969" y="561226"/>
                  <a:pt x="200091" y="480219"/>
                </a:cubicBezTo>
                <a:lnTo>
                  <a:pt x="776597" y="480219"/>
                </a:lnTo>
                <a:cubicBezTo>
                  <a:pt x="779992" y="224749"/>
                  <a:pt x="657350" y="0"/>
                  <a:pt x="384903" y="0"/>
                </a:cubicBezTo>
                <a:cubicBezTo>
                  <a:pt x="170340" y="0"/>
                  <a:pt x="0" y="166864"/>
                  <a:pt x="0" y="391694"/>
                </a:cubicBezTo>
                <a:cubicBezTo>
                  <a:pt x="0" y="616523"/>
                  <a:pt x="170340" y="783387"/>
                  <a:pt x="398485" y="783387"/>
                </a:cubicBezTo>
                <a:close/>
                <a:moveTo>
                  <a:pt x="381427" y="173736"/>
                </a:moveTo>
                <a:cubicBezTo>
                  <a:pt x="469952" y="173736"/>
                  <a:pt x="555162" y="218039"/>
                  <a:pt x="579012" y="330413"/>
                </a:cubicBezTo>
                <a:lnTo>
                  <a:pt x="190713" y="330413"/>
                </a:lnTo>
                <a:cubicBezTo>
                  <a:pt x="214562" y="221434"/>
                  <a:pt x="289506" y="173736"/>
                  <a:pt x="381427" y="173736"/>
                </a:cubicBezTo>
                <a:close/>
              </a:path>
            </a:pathLst>
          </a:custGeom>
          <a:solidFill>
            <a:srgbClr val="76B82A"/>
          </a:solidFill>
          <a:ln w="8076"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6C53CD77-87D0-ABF7-48ED-246460E69A94}"/>
              </a:ext>
            </a:extLst>
          </p:cNvPr>
          <p:cNvSpPr/>
          <p:nvPr/>
        </p:nvSpPr>
        <p:spPr>
          <a:xfrm>
            <a:off x="7876690" y="2211219"/>
            <a:ext cx="667617" cy="773200"/>
          </a:xfrm>
          <a:custGeom>
            <a:avLst/>
            <a:gdLst>
              <a:gd name="connsiteX0" fmla="*/ 187318 w 667617"/>
              <a:gd name="connsiteY0" fmla="*/ 320227 h 773200"/>
              <a:gd name="connsiteX1" fmla="*/ 333809 w 667617"/>
              <a:gd name="connsiteY1" fmla="*/ 173736 h 773200"/>
              <a:gd name="connsiteX2" fmla="*/ 480299 w 667617"/>
              <a:gd name="connsiteY2" fmla="*/ 320227 h 773200"/>
              <a:gd name="connsiteX3" fmla="*/ 480299 w 667617"/>
              <a:gd name="connsiteY3" fmla="*/ 773201 h 773200"/>
              <a:gd name="connsiteX4" fmla="*/ 667618 w 667617"/>
              <a:gd name="connsiteY4" fmla="*/ 773201 h 773200"/>
              <a:gd name="connsiteX5" fmla="*/ 667618 w 667617"/>
              <a:gd name="connsiteY5" fmla="*/ 299773 h 773200"/>
              <a:gd name="connsiteX6" fmla="*/ 357658 w 667617"/>
              <a:gd name="connsiteY6" fmla="*/ 0 h 773200"/>
              <a:gd name="connsiteX7" fmla="*/ 160073 w 667617"/>
              <a:gd name="connsiteY7" fmla="*/ 74216 h 773200"/>
              <a:gd name="connsiteX8" fmla="*/ 160073 w 667617"/>
              <a:gd name="connsiteY8" fmla="*/ 10267 h 773200"/>
              <a:gd name="connsiteX9" fmla="*/ 0 w 667617"/>
              <a:gd name="connsiteY9" fmla="*/ 10267 h 773200"/>
              <a:gd name="connsiteX10" fmla="*/ 0 w 667617"/>
              <a:gd name="connsiteY10" fmla="*/ 773201 h 773200"/>
              <a:gd name="connsiteX11" fmla="*/ 187318 w 667617"/>
              <a:gd name="connsiteY11" fmla="*/ 773201 h 773200"/>
              <a:gd name="connsiteX12" fmla="*/ 187318 w 667617"/>
              <a:gd name="connsiteY12" fmla="*/ 320227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773200">
                <a:moveTo>
                  <a:pt x="187318" y="320227"/>
                </a:moveTo>
                <a:cubicBezTo>
                  <a:pt x="187318" y="238493"/>
                  <a:pt x="255470" y="173736"/>
                  <a:pt x="333809" y="173736"/>
                </a:cubicBezTo>
                <a:cubicBezTo>
                  <a:pt x="412147" y="173736"/>
                  <a:pt x="480299" y="238412"/>
                  <a:pt x="480299" y="320227"/>
                </a:cubicBezTo>
                <a:lnTo>
                  <a:pt x="480299" y="773201"/>
                </a:lnTo>
                <a:lnTo>
                  <a:pt x="667618" y="773201"/>
                </a:lnTo>
                <a:lnTo>
                  <a:pt x="667618" y="299773"/>
                </a:lnTo>
                <a:cubicBezTo>
                  <a:pt x="667618" y="115851"/>
                  <a:pt x="534789" y="0"/>
                  <a:pt x="357658" y="0"/>
                </a:cubicBezTo>
                <a:cubicBezTo>
                  <a:pt x="281340" y="0"/>
                  <a:pt x="222485" y="21828"/>
                  <a:pt x="160073" y="74216"/>
                </a:cubicBezTo>
                <a:lnTo>
                  <a:pt x="160073" y="10267"/>
                </a:lnTo>
                <a:lnTo>
                  <a:pt x="0" y="10267"/>
                </a:lnTo>
                <a:lnTo>
                  <a:pt x="0" y="773201"/>
                </a:lnTo>
                <a:lnTo>
                  <a:pt x="187318" y="773201"/>
                </a:lnTo>
                <a:lnTo>
                  <a:pt x="187318" y="320227"/>
                </a:lnTo>
                <a:close/>
              </a:path>
            </a:pathLst>
          </a:custGeom>
          <a:solidFill>
            <a:srgbClr val="76B82A"/>
          </a:solidFill>
          <a:ln w="8076"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9758554B-CF7C-AE02-3A05-FA1048759077}"/>
              </a:ext>
            </a:extLst>
          </p:cNvPr>
          <p:cNvSpPr/>
          <p:nvPr/>
        </p:nvSpPr>
        <p:spPr>
          <a:xfrm>
            <a:off x="6779948" y="3147970"/>
            <a:ext cx="783387" cy="786782"/>
          </a:xfrm>
          <a:custGeom>
            <a:avLst/>
            <a:gdLst>
              <a:gd name="connsiteX0" fmla="*/ 623314 w 783387"/>
              <a:gd name="connsiteY0" fmla="*/ 92972 h 786782"/>
              <a:gd name="connsiteX1" fmla="*/ 378112 w 783387"/>
              <a:gd name="connsiteY1" fmla="*/ 0 h 786782"/>
              <a:gd name="connsiteX2" fmla="*/ 0 w 783387"/>
              <a:gd name="connsiteY2" fmla="*/ 391694 h 786782"/>
              <a:gd name="connsiteX3" fmla="*/ 388298 w 783387"/>
              <a:gd name="connsiteY3" fmla="*/ 786783 h 786782"/>
              <a:gd name="connsiteX4" fmla="*/ 623314 w 783387"/>
              <a:gd name="connsiteY4" fmla="*/ 702300 h 786782"/>
              <a:gd name="connsiteX5" fmla="*/ 623314 w 783387"/>
              <a:gd name="connsiteY5" fmla="*/ 776596 h 786782"/>
              <a:gd name="connsiteX6" fmla="*/ 783387 w 783387"/>
              <a:gd name="connsiteY6" fmla="*/ 776596 h 786782"/>
              <a:gd name="connsiteX7" fmla="*/ 783387 w 783387"/>
              <a:gd name="connsiteY7" fmla="*/ 10267 h 786782"/>
              <a:gd name="connsiteX8" fmla="*/ 623314 w 783387"/>
              <a:gd name="connsiteY8" fmla="*/ 10267 h 786782"/>
              <a:gd name="connsiteX9" fmla="*/ 623314 w 783387"/>
              <a:gd name="connsiteY9" fmla="*/ 93052 h 786782"/>
              <a:gd name="connsiteX10" fmla="*/ 395089 w 783387"/>
              <a:gd name="connsiteY10" fmla="*/ 609652 h 786782"/>
              <a:gd name="connsiteX11" fmla="*/ 190713 w 783387"/>
              <a:gd name="connsiteY11" fmla="*/ 388217 h 786782"/>
              <a:gd name="connsiteX12" fmla="*/ 395089 w 783387"/>
              <a:gd name="connsiteY12" fmla="*/ 177050 h 786782"/>
              <a:gd name="connsiteX13" fmla="*/ 599465 w 783387"/>
              <a:gd name="connsiteY13" fmla="*/ 388217 h 786782"/>
              <a:gd name="connsiteX14" fmla="*/ 395089 w 783387"/>
              <a:gd name="connsiteY14" fmla="*/ 609652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786782">
                <a:moveTo>
                  <a:pt x="623314" y="92972"/>
                </a:moveTo>
                <a:cubicBezTo>
                  <a:pt x="557911" y="36865"/>
                  <a:pt x="470760" y="0"/>
                  <a:pt x="378112" y="0"/>
                </a:cubicBezTo>
                <a:cubicBezTo>
                  <a:pt x="170340" y="0"/>
                  <a:pt x="0" y="177131"/>
                  <a:pt x="0" y="391694"/>
                </a:cubicBezTo>
                <a:cubicBezTo>
                  <a:pt x="0" y="606256"/>
                  <a:pt x="180527" y="786783"/>
                  <a:pt x="388298" y="786783"/>
                </a:cubicBezTo>
                <a:cubicBezTo>
                  <a:pt x="478360" y="786783"/>
                  <a:pt x="557992" y="754041"/>
                  <a:pt x="623314" y="702300"/>
                </a:cubicBezTo>
                <a:lnTo>
                  <a:pt x="623314" y="776596"/>
                </a:lnTo>
                <a:lnTo>
                  <a:pt x="783387" y="776596"/>
                </a:lnTo>
                <a:lnTo>
                  <a:pt x="783387" y="10267"/>
                </a:lnTo>
                <a:lnTo>
                  <a:pt x="623314" y="10267"/>
                </a:lnTo>
                <a:lnTo>
                  <a:pt x="623314" y="93052"/>
                </a:lnTo>
                <a:close/>
                <a:moveTo>
                  <a:pt x="395089" y="609652"/>
                </a:moveTo>
                <a:cubicBezTo>
                  <a:pt x="279319" y="609652"/>
                  <a:pt x="190713" y="507464"/>
                  <a:pt x="190713" y="388217"/>
                </a:cubicBezTo>
                <a:cubicBezTo>
                  <a:pt x="190713" y="268971"/>
                  <a:pt x="279238" y="177050"/>
                  <a:pt x="395089" y="177050"/>
                </a:cubicBezTo>
                <a:cubicBezTo>
                  <a:pt x="510940" y="177050"/>
                  <a:pt x="599465" y="272447"/>
                  <a:pt x="599465" y="388217"/>
                </a:cubicBezTo>
                <a:cubicBezTo>
                  <a:pt x="599465" y="503987"/>
                  <a:pt x="507463" y="609652"/>
                  <a:pt x="395089" y="609652"/>
                </a:cubicBezTo>
                <a:close/>
              </a:path>
            </a:pathLst>
          </a:custGeom>
          <a:solidFill>
            <a:srgbClr val="76B82A"/>
          </a:solidFill>
          <a:ln w="8076"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2C4A0D35-21F4-75F2-E711-0CE04FF4A0E5}"/>
              </a:ext>
            </a:extLst>
          </p:cNvPr>
          <p:cNvSpPr/>
          <p:nvPr/>
        </p:nvSpPr>
        <p:spPr>
          <a:xfrm>
            <a:off x="7702954" y="3151365"/>
            <a:ext cx="667616" cy="773200"/>
          </a:xfrm>
          <a:custGeom>
            <a:avLst/>
            <a:gdLst>
              <a:gd name="connsiteX0" fmla="*/ 357658 w 667616"/>
              <a:gd name="connsiteY0" fmla="*/ 0 h 773200"/>
              <a:gd name="connsiteX1" fmla="*/ 160073 w 667616"/>
              <a:gd name="connsiteY1" fmla="*/ 74216 h 773200"/>
              <a:gd name="connsiteX2" fmla="*/ 160073 w 667616"/>
              <a:gd name="connsiteY2" fmla="*/ 10267 h 773200"/>
              <a:gd name="connsiteX3" fmla="*/ 0 w 667616"/>
              <a:gd name="connsiteY3" fmla="*/ 10267 h 773200"/>
              <a:gd name="connsiteX4" fmla="*/ 0 w 667616"/>
              <a:gd name="connsiteY4" fmla="*/ 773201 h 773200"/>
              <a:gd name="connsiteX5" fmla="*/ 187318 w 667616"/>
              <a:gd name="connsiteY5" fmla="*/ 773201 h 773200"/>
              <a:gd name="connsiteX6" fmla="*/ 187318 w 667616"/>
              <a:gd name="connsiteY6" fmla="*/ 320227 h 773200"/>
              <a:gd name="connsiteX7" fmla="*/ 333809 w 667616"/>
              <a:gd name="connsiteY7" fmla="*/ 173736 h 773200"/>
              <a:gd name="connsiteX8" fmla="*/ 480299 w 667616"/>
              <a:gd name="connsiteY8" fmla="*/ 320227 h 773200"/>
              <a:gd name="connsiteX9" fmla="*/ 480299 w 667616"/>
              <a:gd name="connsiteY9" fmla="*/ 773201 h 773200"/>
              <a:gd name="connsiteX10" fmla="*/ 667617 w 667616"/>
              <a:gd name="connsiteY10" fmla="*/ 773201 h 773200"/>
              <a:gd name="connsiteX11" fmla="*/ 667617 w 667616"/>
              <a:gd name="connsiteY11" fmla="*/ 299773 h 773200"/>
              <a:gd name="connsiteX12" fmla="*/ 357658 w 667616"/>
              <a:gd name="connsiteY12"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6" h="773200">
                <a:moveTo>
                  <a:pt x="357658" y="0"/>
                </a:moveTo>
                <a:cubicBezTo>
                  <a:pt x="281340" y="0"/>
                  <a:pt x="222485" y="21828"/>
                  <a:pt x="160073" y="74216"/>
                </a:cubicBezTo>
                <a:lnTo>
                  <a:pt x="160073" y="10267"/>
                </a:lnTo>
                <a:lnTo>
                  <a:pt x="0" y="10267"/>
                </a:lnTo>
                <a:lnTo>
                  <a:pt x="0" y="773201"/>
                </a:lnTo>
                <a:lnTo>
                  <a:pt x="187318" y="773201"/>
                </a:lnTo>
                <a:lnTo>
                  <a:pt x="187318" y="320227"/>
                </a:lnTo>
                <a:cubicBezTo>
                  <a:pt x="187318" y="238493"/>
                  <a:pt x="255470" y="173736"/>
                  <a:pt x="333809" y="173736"/>
                </a:cubicBezTo>
                <a:cubicBezTo>
                  <a:pt x="412147" y="173736"/>
                  <a:pt x="480299" y="238412"/>
                  <a:pt x="480299" y="320227"/>
                </a:cubicBezTo>
                <a:lnTo>
                  <a:pt x="480299" y="773201"/>
                </a:lnTo>
                <a:lnTo>
                  <a:pt x="667617" y="773201"/>
                </a:lnTo>
                <a:lnTo>
                  <a:pt x="667617" y="299773"/>
                </a:lnTo>
                <a:cubicBezTo>
                  <a:pt x="667617" y="115851"/>
                  <a:pt x="534789" y="0"/>
                  <a:pt x="357658" y="0"/>
                </a:cubicBezTo>
                <a:close/>
              </a:path>
            </a:pathLst>
          </a:custGeom>
          <a:solidFill>
            <a:srgbClr val="76B82A"/>
          </a:solidFill>
          <a:ln w="8076" cap="flat">
            <a:noFill/>
            <a:prstDash val="solid"/>
            <a:miter/>
          </a:ln>
        </p:spPr>
        <p:txBody>
          <a:bodyPr rtlCol="0" anchor="ctr"/>
          <a:lstStyle/>
          <a:p>
            <a:endParaRPr lang="nl-NL"/>
          </a:p>
        </p:txBody>
      </p:sp>
      <p:grpSp>
        <p:nvGrpSpPr>
          <p:cNvPr id="27" name="Groep 26">
            <a:extLst>
              <a:ext uri="{FF2B5EF4-FFF2-40B4-BE49-F238E27FC236}">
                <a16:creationId xmlns:a16="http://schemas.microsoft.com/office/drawing/2014/main" id="{E6953956-7974-B017-2F20-B7C9C8868637}"/>
              </a:ext>
            </a:extLst>
          </p:cNvPr>
          <p:cNvGrpSpPr/>
          <p:nvPr userDrawn="1"/>
        </p:nvGrpSpPr>
        <p:grpSpPr>
          <a:xfrm>
            <a:off x="8493213" y="3158156"/>
            <a:ext cx="660907" cy="1124068"/>
            <a:chOff x="8493213" y="3478234"/>
            <a:chExt cx="660907" cy="1124068"/>
          </a:xfrm>
        </p:grpSpPr>
        <p:sp>
          <p:nvSpPr>
            <p:cNvPr id="20" name="Vrije vorm: vorm 19">
              <a:extLst>
                <a:ext uri="{FF2B5EF4-FFF2-40B4-BE49-F238E27FC236}">
                  <a16:creationId xmlns:a16="http://schemas.microsoft.com/office/drawing/2014/main" id="{BB1CEE3F-28AC-802D-A187-A2BF9E17B584}"/>
                </a:ext>
              </a:extLst>
            </p:cNvPr>
            <p:cNvSpPr/>
            <p:nvPr/>
          </p:nvSpPr>
          <p:spPr>
            <a:xfrm>
              <a:off x="8493213" y="4302529"/>
              <a:ext cx="647082" cy="299773"/>
            </a:xfrm>
            <a:custGeom>
              <a:avLst/>
              <a:gdLst>
                <a:gd name="connsiteX0" fmla="*/ 323541 w 647082"/>
                <a:gd name="connsiteY0" fmla="*/ 132828 h 299773"/>
                <a:gd name="connsiteX1" fmla="*/ 187318 w 647082"/>
                <a:gd name="connsiteY1" fmla="*/ 0 h 299773"/>
                <a:gd name="connsiteX2" fmla="*/ 0 w 647082"/>
                <a:gd name="connsiteY2" fmla="*/ 0 h 299773"/>
                <a:gd name="connsiteX3" fmla="*/ 323541 w 647082"/>
                <a:gd name="connsiteY3" fmla="*/ 299773 h 299773"/>
                <a:gd name="connsiteX4" fmla="*/ 647083 w 647082"/>
                <a:gd name="connsiteY4" fmla="*/ 0 h 299773"/>
                <a:gd name="connsiteX5" fmla="*/ 459765 w 647082"/>
                <a:gd name="connsiteY5" fmla="*/ 0 h 299773"/>
                <a:gd name="connsiteX6" fmla="*/ 323541 w 647082"/>
                <a:gd name="connsiteY6" fmla="*/ 132828 h 29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082" h="299773">
                  <a:moveTo>
                    <a:pt x="323541" y="132828"/>
                  </a:moveTo>
                  <a:cubicBezTo>
                    <a:pt x="248598" y="132828"/>
                    <a:pt x="190713" y="71548"/>
                    <a:pt x="187318" y="0"/>
                  </a:cubicBezTo>
                  <a:lnTo>
                    <a:pt x="0" y="0"/>
                  </a:lnTo>
                  <a:cubicBezTo>
                    <a:pt x="3395" y="177131"/>
                    <a:pt x="126037" y="299773"/>
                    <a:pt x="323541" y="299773"/>
                  </a:cubicBezTo>
                  <a:cubicBezTo>
                    <a:pt x="521045" y="299773"/>
                    <a:pt x="643687" y="177131"/>
                    <a:pt x="647083" y="0"/>
                  </a:cubicBezTo>
                  <a:lnTo>
                    <a:pt x="459765" y="0"/>
                  </a:lnTo>
                  <a:cubicBezTo>
                    <a:pt x="456369" y="71548"/>
                    <a:pt x="398484" y="132828"/>
                    <a:pt x="323541" y="132828"/>
                  </a:cubicBezTo>
                  <a:close/>
                </a:path>
              </a:pathLst>
            </a:custGeom>
            <a:solidFill>
              <a:srgbClr val="76B82A"/>
            </a:solidFill>
            <a:ln w="8076"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1869ACAD-7602-902E-7244-6632D27CE98D}"/>
                </a:ext>
              </a:extLst>
            </p:cNvPr>
            <p:cNvSpPr/>
            <p:nvPr/>
          </p:nvSpPr>
          <p:spPr>
            <a:xfrm>
              <a:off x="8493294" y="3478234"/>
              <a:ext cx="660826" cy="776596"/>
            </a:xfrm>
            <a:custGeom>
              <a:avLst/>
              <a:gdLst>
                <a:gd name="connsiteX0" fmla="*/ 473347 w 660826"/>
                <a:gd name="connsiteY0" fmla="*/ 0 h 776596"/>
                <a:gd name="connsiteX1" fmla="*/ 473347 w 660826"/>
                <a:gd name="connsiteY1" fmla="*/ 456451 h 776596"/>
                <a:gd name="connsiteX2" fmla="*/ 330332 w 660826"/>
                <a:gd name="connsiteY2" fmla="*/ 602942 h 776596"/>
                <a:gd name="connsiteX3" fmla="*/ 187318 w 660826"/>
                <a:gd name="connsiteY3" fmla="*/ 456451 h 776596"/>
                <a:gd name="connsiteX4" fmla="*/ 187318 w 660826"/>
                <a:gd name="connsiteY4" fmla="*/ 0 h 776596"/>
                <a:gd name="connsiteX5" fmla="*/ 0 w 660826"/>
                <a:gd name="connsiteY5" fmla="*/ 0 h 776596"/>
                <a:gd name="connsiteX6" fmla="*/ 0 w 660826"/>
                <a:gd name="connsiteY6" fmla="*/ 446183 h 776596"/>
                <a:gd name="connsiteX7" fmla="*/ 330413 w 660826"/>
                <a:gd name="connsiteY7" fmla="*/ 776596 h 776596"/>
                <a:gd name="connsiteX8" fmla="*/ 660826 w 660826"/>
                <a:gd name="connsiteY8" fmla="*/ 446183 h 776596"/>
                <a:gd name="connsiteX9" fmla="*/ 660826 w 660826"/>
                <a:gd name="connsiteY9" fmla="*/ 0 h 776596"/>
                <a:gd name="connsiteX10" fmla="*/ 473508 w 660826"/>
                <a:gd name="connsiteY10" fmla="*/ 0 h 77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0826" h="776596">
                  <a:moveTo>
                    <a:pt x="473347" y="0"/>
                  </a:moveTo>
                  <a:lnTo>
                    <a:pt x="473347" y="456451"/>
                  </a:lnTo>
                  <a:cubicBezTo>
                    <a:pt x="473347" y="534789"/>
                    <a:pt x="415462" y="602942"/>
                    <a:pt x="330332" y="602942"/>
                  </a:cubicBezTo>
                  <a:cubicBezTo>
                    <a:pt x="245202" y="602942"/>
                    <a:pt x="187318" y="534789"/>
                    <a:pt x="187318" y="456451"/>
                  </a:cubicBezTo>
                  <a:lnTo>
                    <a:pt x="187318" y="0"/>
                  </a:lnTo>
                  <a:lnTo>
                    <a:pt x="0" y="0"/>
                  </a:lnTo>
                  <a:lnTo>
                    <a:pt x="0" y="446183"/>
                  </a:lnTo>
                  <a:cubicBezTo>
                    <a:pt x="0" y="633501"/>
                    <a:pt x="136224" y="776596"/>
                    <a:pt x="330413" y="776596"/>
                  </a:cubicBezTo>
                  <a:cubicBezTo>
                    <a:pt x="524602" y="776596"/>
                    <a:pt x="660826" y="633582"/>
                    <a:pt x="660826" y="446183"/>
                  </a:cubicBezTo>
                  <a:lnTo>
                    <a:pt x="660826" y="0"/>
                  </a:lnTo>
                  <a:lnTo>
                    <a:pt x="473508" y="0"/>
                  </a:lnTo>
                  <a:close/>
                </a:path>
              </a:pathLst>
            </a:custGeom>
            <a:solidFill>
              <a:srgbClr val="76B82A"/>
            </a:solidFill>
            <a:ln w="8076" cap="flat">
              <a:noFill/>
              <a:prstDash val="solid"/>
              <a:miter/>
            </a:ln>
          </p:spPr>
          <p:txBody>
            <a:bodyPr rtlCol="0" anchor="ctr"/>
            <a:lstStyle/>
            <a:p>
              <a:endParaRPr lang="nl-NL"/>
            </a:p>
          </p:txBody>
        </p:sp>
      </p:grpSp>
      <p:sp>
        <p:nvSpPr>
          <p:cNvPr id="23" name="Vrije vorm: vorm 22">
            <a:extLst>
              <a:ext uri="{FF2B5EF4-FFF2-40B4-BE49-F238E27FC236}">
                <a16:creationId xmlns:a16="http://schemas.microsoft.com/office/drawing/2014/main" id="{74C95618-5259-2D69-F0EB-73D8ADEA5CB7}"/>
              </a:ext>
            </a:extLst>
          </p:cNvPr>
          <p:cNvSpPr/>
          <p:nvPr/>
        </p:nvSpPr>
        <p:spPr>
          <a:xfrm>
            <a:off x="6558513" y="2221487"/>
            <a:ext cx="418938" cy="762933"/>
          </a:xfrm>
          <a:custGeom>
            <a:avLst/>
            <a:gdLst>
              <a:gd name="connsiteX0" fmla="*/ 330413 w 418938"/>
              <a:gd name="connsiteY0" fmla="*/ 173736 h 762933"/>
              <a:gd name="connsiteX1" fmla="*/ 418938 w 418938"/>
              <a:gd name="connsiteY1" fmla="*/ 173736 h 762933"/>
              <a:gd name="connsiteX2" fmla="*/ 418938 w 418938"/>
              <a:gd name="connsiteY2" fmla="*/ 0 h 762933"/>
              <a:gd name="connsiteX3" fmla="*/ 313355 w 418938"/>
              <a:gd name="connsiteY3" fmla="*/ 0 h 762933"/>
              <a:gd name="connsiteX4" fmla="*/ 160073 w 418938"/>
              <a:gd name="connsiteY4" fmla="*/ 50771 h 762933"/>
              <a:gd name="connsiteX5" fmla="*/ 160073 w 418938"/>
              <a:gd name="connsiteY5" fmla="*/ 0 h 762933"/>
              <a:gd name="connsiteX6" fmla="*/ 0 w 418938"/>
              <a:gd name="connsiteY6" fmla="*/ 0 h 762933"/>
              <a:gd name="connsiteX7" fmla="*/ 0 w 418938"/>
              <a:gd name="connsiteY7" fmla="*/ 762934 h 762933"/>
              <a:gd name="connsiteX8" fmla="*/ 187318 w 418938"/>
              <a:gd name="connsiteY8" fmla="*/ 762934 h 762933"/>
              <a:gd name="connsiteX9" fmla="*/ 187318 w 418938"/>
              <a:gd name="connsiteY9" fmla="*/ 313355 h 762933"/>
              <a:gd name="connsiteX10" fmla="*/ 330332 w 418938"/>
              <a:gd name="connsiteY10" fmla="*/ 173736 h 76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938" h="762933">
                <a:moveTo>
                  <a:pt x="330413" y="173736"/>
                </a:moveTo>
                <a:lnTo>
                  <a:pt x="418938" y="173736"/>
                </a:lnTo>
                <a:lnTo>
                  <a:pt x="418938" y="0"/>
                </a:lnTo>
                <a:lnTo>
                  <a:pt x="313355" y="0"/>
                </a:lnTo>
                <a:cubicBezTo>
                  <a:pt x="247547" y="0"/>
                  <a:pt x="196938" y="21020"/>
                  <a:pt x="160073" y="50771"/>
                </a:cubicBezTo>
                <a:lnTo>
                  <a:pt x="160073" y="0"/>
                </a:lnTo>
                <a:lnTo>
                  <a:pt x="0" y="0"/>
                </a:lnTo>
                <a:lnTo>
                  <a:pt x="0" y="762934"/>
                </a:lnTo>
                <a:lnTo>
                  <a:pt x="187318" y="762934"/>
                </a:lnTo>
                <a:lnTo>
                  <a:pt x="187318" y="313355"/>
                </a:lnTo>
                <a:cubicBezTo>
                  <a:pt x="187318" y="228225"/>
                  <a:pt x="245203" y="173736"/>
                  <a:pt x="330332" y="173736"/>
                </a:cubicBezTo>
                <a:close/>
              </a:path>
            </a:pathLst>
          </a:custGeom>
          <a:solidFill>
            <a:srgbClr val="76B82A"/>
          </a:solidFill>
          <a:ln w="8076"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F791DB50-B1F1-BD8F-4ADB-FE3F6B730CC1}"/>
              </a:ext>
            </a:extLst>
          </p:cNvPr>
          <p:cNvSpPr/>
          <p:nvPr/>
        </p:nvSpPr>
        <p:spPr>
          <a:xfrm>
            <a:off x="4623813" y="3151284"/>
            <a:ext cx="1147917" cy="773200"/>
          </a:xfrm>
          <a:custGeom>
            <a:avLst/>
            <a:gdLst>
              <a:gd name="connsiteX0" fmla="*/ 837958 w 1147917"/>
              <a:gd name="connsiteY0" fmla="*/ 81 h 773200"/>
              <a:gd name="connsiteX1" fmla="*/ 603022 w 1147917"/>
              <a:gd name="connsiteY1" fmla="*/ 109464 h 773200"/>
              <a:gd name="connsiteX2" fmla="*/ 357658 w 1147917"/>
              <a:gd name="connsiteY2" fmla="*/ 81 h 773200"/>
              <a:gd name="connsiteX3" fmla="*/ 160073 w 1147917"/>
              <a:gd name="connsiteY3" fmla="*/ 75590 h 773200"/>
              <a:gd name="connsiteX4" fmla="*/ 160073 w 1147917"/>
              <a:gd name="connsiteY4" fmla="*/ 10267 h 773200"/>
              <a:gd name="connsiteX5" fmla="*/ 0 w 1147917"/>
              <a:gd name="connsiteY5" fmla="*/ 10267 h 773200"/>
              <a:gd name="connsiteX6" fmla="*/ 0 w 1147917"/>
              <a:gd name="connsiteY6" fmla="*/ 773201 h 773200"/>
              <a:gd name="connsiteX7" fmla="*/ 187318 w 1147917"/>
              <a:gd name="connsiteY7" fmla="*/ 773201 h 773200"/>
              <a:gd name="connsiteX8" fmla="*/ 187318 w 1147917"/>
              <a:gd name="connsiteY8" fmla="*/ 320227 h 773200"/>
              <a:gd name="connsiteX9" fmla="*/ 333809 w 1147917"/>
              <a:gd name="connsiteY9" fmla="*/ 173736 h 773200"/>
              <a:gd name="connsiteX10" fmla="*/ 480300 w 1147917"/>
              <a:gd name="connsiteY10" fmla="*/ 320227 h 773200"/>
              <a:gd name="connsiteX11" fmla="*/ 480300 w 1147917"/>
              <a:gd name="connsiteY11" fmla="*/ 773201 h 773200"/>
              <a:gd name="connsiteX12" fmla="*/ 667618 w 1147917"/>
              <a:gd name="connsiteY12" fmla="*/ 773201 h 773200"/>
              <a:gd name="connsiteX13" fmla="*/ 667618 w 1147917"/>
              <a:gd name="connsiteY13" fmla="*/ 320227 h 773200"/>
              <a:gd name="connsiteX14" fmla="*/ 814108 w 1147917"/>
              <a:gd name="connsiteY14" fmla="*/ 173736 h 773200"/>
              <a:gd name="connsiteX15" fmla="*/ 960599 w 1147917"/>
              <a:gd name="connsiteY15" fmla="*/ 320227 h 773200"/>
              <a:gd name="connsiteX16" fmla="*/ 960599 w 1147917"/>
              <a:gd name="connsiteY16" fmla="*/ 773201 h 773200"/>
              <a:gd name="connsiteX17" fmla="*/ 1147917 w 1147917"/>
              <a:gd name="connsiteY17" fmla="*/ 773201 h 773200"/>
              <a:gd name="connsiteX18" fmla="*/ 1147917 w 1147917"/>
              <a:gd name="connsiteY18" fmla="*/ 299773 h 773200"/>
              <a:gd name="connsiteX19" fmla="*/ 837958 w 1147917"/>
              <a:gd name="connsiteY19"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7917" h="773200">
                <a:moveTo>
                  <a:pt x="837958" y="81"/>
                </a:moveTo>
                <a:cubicBezTo>
                  <a:pt x="746684" y="81"/>
                  <a:pt x="682170" y="30478"/>
                  <a:pt x="603022" y="109464"/>
                </a:cubicBezTo>
                <a:cubicBezTo>
                  <a:pt x="549018" y="38401"/>
                  <a:pt x="459765" y="81"/>
                  <a:pt x="357658" y="81"/>
                </a:cubicBezTo>
                <a:cubicBezTo>
                  <a:pt x="283442" y="81"/>
                  <a:pt x="221919" y="20615"/>
                  <a:pt x="160073" y="75590"/>
                </a:cubicBezTo>
                <a:lnTo>
                  <a:pt x="160073" y="10267"/>
                </a:lnTo>
                <a:lnTo>
                  <a:pt x="0" y="10267"/>
                </a:lnTo>
                <a:lnTo>
                  <a:pt x="0" y="773201"/>
                </a:lnTo>
                <a:lnTo>
                  <a:pt x="187318" y="773201"/>
                </a:lnTo>
                <a:lnTo>
                  <a:pt x="187318" y="320227"/>
                </a:lnTo>
                <a:cubicBezTo>
                  <a:pt x="187318" y="238493"/>
                  <a:pt x="255470" y="173736"/>
                  <a:pt x="333809" y="173736"/>
                </a:cubicBezTo>
                <a:cubicBezTo>
                  <a:pt x="412148" y="173736"/>
                  <a:pt x="480300" y="238412"/>
                  <a:pt x="480300" y="320227"/>
                </a:cubicBezTo>
                <a:lnTo>
                  <a:pt x="480300" y="773201"/>
                </a:lnTo>
                <a:lnTo>
                  <a:pt x="667618" y="773201"/>
                </a:lnTo>
                <a:lnTo>
                  <a:pt x="667618" y="320227"/>
                </a:lnTo>
                <a:cubicBezTo>
                  <a:pt x="667618" y="238493"/>
                  <a:pt x="735770" y="173736"/>
                  <a:pt x="814108" y="173736"/>
                </a:cubicBezTo>
                <a:cubicBezTo>
                  <a:pt x="892447" y="173736"/>
                  <a:pt x="960599" y="238412"/>
                  <a:pt x="960599" y="320227"/>
                </a:cubicBezTo>
                <a:lnTo>
                  <a:pt x="960599" y="773201"/>
                </a:lnTo>
                <a:lnTo>
                  <a:pt x="1147917" y="773201"/>
                </a:lnTo>
                <a:lnTo>
                  <a:pt x="1147917" y="299773"/>
                </a:lnTo>
                <a:cubicBezTo>
                  <a:pt x="1147917" y="115851"/>
                  <a:pt x="1015089" y="0"/>
                  <a:pt x="837958" y="0"/>
                </a:cubicBezTo>
                <a:close/>
              </a:path>
            </a:pathLst>
          </a:custGeom>
          <a:solidFill>
            <a:srgbClr val="76B82A"/>
          </a:solidFill>
          <a:ln w="8076"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0CAF7EB1-CCCC-190D-2C8C-24DC9DD5E07D}"/>
              </a:ext>
            </a:extLst>
          </p:cNvPr>
          <p:cNvSpPr/>
          <p:nvPr/>
        </p:nvSpPr>
        <p:spPr>
          <a:xfrm>
            <a:off x="5400410" y="2211300"/>
            <a:ext cx="776664" cy="783387"/>
          </a:xfrm>
          <a:custGeom>
            <a:avLst/>
            <a:gdLst>
              <a:gd name="connsiteX0" fmla="*/ 616523 w 776664"/>
              <a:gd name="connsiteY0" fmla="*/ 527917 h 783387"/>
              <a:gd name="connsiteX1" fmla="*/ 398566 w 776664"/>
              <a:gd name="connsiteY1" fmla="*/ 606256 h 783387"/>
              <a:gd name="connsiteX2" fmla="*/ 200091 w 776664"/>
              <a:gd name="connsiteY2" fmla="*/ 480219 h 783387"/>
              <a:gd name="connsiteX3" fmla="*/ 776596 w 776664"/>
              <a:gd name="connsiteY3" fmla="*/ 480219 h 783387"/>
              <a:gd name="connsiteX4" fmla="*/ 384903 w 776664"/>
              <a:gd name="connsiteY4" fmla="*/ 0 h 783387"/>
              <a:gd name="connsiteX5" fmla="*/ 0 w 776664"/>
              <a:gd name="connsiteY5" fmla="*/ 391694 h 783387"/>
              <a:gd name="connsiteX6" fmla="*/ 398485 w 776664"/>
              <a:gd name="connsiteY6" fmla="*/ 783387 h 783387"/>
              <a:gd name="connsiteX7" fmla="*/ 728898 w 776664"/>
              <a:gd name="connsiteY7" fmla="*/ 660746 h 783387"/>
              <a:gd name="connsiteX8" fmla="*/ 616523 w 776664"/>
              <a:gd name="connsiteY8" fmla="*/ 527917 h 783387"/>
              <a:gd name="connsiteX9" fmla="*/ 381507 w 776664"/>
              <a:gd name="connsiteY9" fmla="*/ 173655 h 783387"/>
              <a:gd name="connsiteX10" fmla="*/ 579092 w 776664"/>
              <a:gd name="connsiteY10" fmla="*/ 330332 h 783387"/>
              <a:gd name="connsiteX11" fmla="*/ 190794 w 776664"/>
              <a:gd name="connsiteY11" fmla="*/ 330332 h 783387"/>
              <a:gd name="connsiteX12" fmla="*/ 381507 w 776664"/>
              <a:gd name="connsiteY12" fmla="*/ 173655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4" h="783387">
                <a:moveTo>
                  <a:pt x="616523" y="527917"/>
                </a:moveTo>
                <a:cubicBezTo>
                  <a:pt x="558638" y="579011"/>
                  <a:pt x="470033" y="606256"/>
                  <a:pt x="398566" y="606256"/>
                </a:cubicBezTo>
                <a:cubicBezTo>
                  <a:pt x="313193" y="606256"/>
                  <a:pt x="241969" y="561226"/>
                  <a:pt x="200091" y="480219"/>
                </a:cubicBezTo>
                <a:lnTo>
                  <a:pt x="776596" y="480219"/>
                </a:lnTo>
                <a:cubicBezTo>
                  <a:pt x="779992" y="224749"/>
                  <a:pt x="657350" y="0"/>
                  <a:pt x="384903" y="0"/>
                </a:cubicBezTo>
                <a:cubicBezTo>
                  <a:pt x="170340" y="0"/>
                  <a:pt x="0" y="166864"/>
                  <a:pt x="0" y="391694"/>
                </a:cubicBezTo>
                <a:cubicBezTo>
                  <a:pt x="0" y="616523"/>
                  <a:pt x="170340" y="783387"/>
                  <a:pt x="398485" y="783387"/>
                </a:cubicBezTo>
                <a:cubicBezTo>
                  <a:pt x="510859" y="783387"/>
                  <a:pt x="633501" y="742480"/>
                  <a:pt x="728898" y="660746"/>
                </a:cubicBezTo>
                <a:lnTo>
                  <a:pt x="616523" y="527917"/>
                </a:lnTo>
                <a:close/>
                <a:moveTo>
                  <a:pt x="381507" y="173655"/>
                </a:moveTo>
                <a:cubicBezTo>
                  <a:pt x="470033" y="173655"/>
                  <a:pt x="555243" y="217958"/>
                  <a:pt x="579092" y="330332"/>
                </a:cubicBezTo>
                <a:lnTo>
                  <a:pt x="190794" y="330332"/>
                </a:lnTo>
                <a:cubicBezTo>
                  <a:pt x="214643" y="221353"/>
                  <a:pt x="289587" y="173655"/>
                  <a:pt x="381507" y="173655"/>
                </a:cubicBezTo>
                <a:close/>
              </a:path>
            </a:pathLst>
          </a:custGeom>
          <a:solidFill>
            <a:srgbClr val="76B82A"/>
          </a:solidFill>
          <a:ln w="8076"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D85927C0-0C0E-DDA4-CC95-F1326F769CA2}"/>
              </a:ext>
            </a:extLst>
          </p:cNvPr>
          <p:cNvSpPr/>
          <p:nvPr/>
        </p:nvSpPr>
        <p:spPr>
          <a:xfrm>
            <a:off x="5901163" y="3147889"/>
            <a:ext cx="783387" cy="1137649"/>
          </a:xfrm>
          <a:custGeom>
            <a:avLst/>
            <a:gdLst>
              <a:gd name="connsiteX0" fmla="*/ 405276 w 783387"/>
              <a:gd name="connsiteY0" fmla="*/ 81 h 1137649"/>
              <a:gd name="connsiteX1" fmla="*/ 160073 w 783387"/>
              <a:gd name="connsiteY1" fmla="*/ 93052 h 1137649"/>
              <a:gd name="connsiteX2" fmla="*/ 160073 w 783387"/>
              <a:gd name="connsiteY2" fmla="*/ 10267 h 1137649"/>
              <a:gd name="connsiteX3" fmla="*/ 0 w 783387"/>
              <a:gd name="connsiteY3" fmla="*/ 10267 h 1137649"/>
              <a:gd name="connsiteX4" fmla="*/ 0 w 783387"/>
              <a:gd name="connsiteY4" fmla="*/ 1137650 h 1137649"/>
              <a:gd name="connsiteX5" fmla="*/ 187318 w 783387"/>
              <a:gd name="connsiteY5" fmla="*/ 1137650 h 1137649"/>
              <a:gd name="connsiteX6" fmla="*/ 187318 w 783387"/>
              <a:gd name="connsiteY6" fmla="*/ 722188 h 1137649"/>
              <a:gd name="connsiteX7" fmla="*/ 395089 w 783387"/>
              <a:gd name="connsiteY7" fmla="*/ 786783 h 1137649"/>
              <a:gd name="connsiteX8" fmla="*/ 783387 w 783387"/>
              <a:gd name="connsiteY8" fmla="*/ 391694 h 1137649"/>
              <a:gd name="connsiteX9" fmla="*/ 405276 w 783387"/>
              <a:gd name="connsiteY9" fmla="*/ 0 h 1137649"/>
              <a:gd name="connsiteX10" fmla="*/ 381426 w 783387"/>
              <a:gd name="connsiteY10" fmla="*/ 609732 h 1137649"/>
              <a:gd name="connsiteX11" fmla="*/ 177050 w 783387"/>
              <a:gd name="connsiteY11" fmla="*/ 388298 h 1137649"/>
              <a:gd name="connsiteX12" fmla="*/ 381426 w 783387"/>
              <a:gd name="connsiteY12" fmla="*/ 177131 h 1137649"/>
              <a:gd name="connsiteX13" fmla="*/ 585802 w 783387"/>
              <a:gd name="connsiteY13" fmla="*/ 388298 h 1137649"/>
              <a:gd name="connsiteX14" fmla="*/ 381426 w 783387"/>
              <a:gd name="connsiteY14" fmla="*/ 609732 h 113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1137649">
                <a:moveTo>
                  <a:pt x="405276" y="81"/>
                </a:moveTo>
                <a:cubicBezTo>
                  <a:pt x="312547" y="81"/>
                  <a:pt x="225396" y="36946"/>
                  <a:pt x="160073" y="93052"/>
                </a:cubicBezTo>
                <a:lnTo>
                  <a:pt x="160073" y="10267"/>
                </a:lnTo>
                <a:lnTo>
                  <a:pt x="0" y="10267"/>
                </a:lnTo>
                <a:lnTo>
                  <a:pt x="0" y="1137650"/>
                </a:lnTo>
                <a:lnTo>
                  <a:pt x="187318" y="1137650"/>
                </a:lnTo>
                <a:lnTo>
                  <a:pt x="187318" y="722188"/>
                </a:lnTo>
                <a:cubicBezTo>
                  <a:pt x="247062" y="762287"/>
                  <a:pt x="317155" y="786783"/>
                  <a:pt x="395089" y="786783"/>
                </a:cubicBezTo>
                <a:cubicBezTo>
                  <a:pt x="602861" y="786783"/>
                  <a:pt x="783387" y="613047"/>
                  <a:pt x="783387" y="391694"/>
                </a:cubicBezTo>
                <a:cubicBezTo>
                  <a:pt x="783387" y="170340"/>
                  <a:pt x="613047" y="0"/>
                  <a:pt x="405276" y="0"/>
                </a:cubicBezTo>
                <a:close/>
                <a:moveTo>
                  <a:pt x="381426" y="609732"/>
                </a:moveTo>
                <a:cubicBezTo>
                  <a:pt x="269052" y="609732"/>
                  <a:pt x="177050" y="507544"/>
                  <a:pt x="177050" y="388298"/>
                </a:cubicBezTo>
                <a:cubicBezTo>
                  <a:pt x="177050" y="269052"/>
                  <a:pt x="269052" y="177131"/>
                  <a:pt x="381426" y="177131"/>
                </a:cubicBezTo>
                <a:cubicBezTo>
                  <a:pt x="493801" y="177131"/>
                  <a:pt x="585802" y="272528"/>
                  <a:pt x="585802" y="388298"/>
                </a:cubicBezTo>
                <a:cubicBezTo>
                  <a:pt x="585802" y="504068"/>
                  <a:pt x="497277" y="609732"/>
                  <a:pt x="381426" y="609732"/>
                </a:cubicBezTo>
                <a:close/>
              </a:path>
            </a:pathLst>
          </a:custGeom>
          <a:solidFill>
            <a:srgbClr val="76B82A"/>
          </a:solidFill>
          <a:ln w="8076" cap="flat">
            <a:noFill/>
            <a:prstDash val="solid"/>
            <a:miter/>
          </a:ln>
        </p:spPr>
        <p:txBody>
          <a:bodyPr rtlCol="0" anchor="ctr"/>
          <a:lstStyle/>
          <a:p>
            <a:endParaRPr lang="nl-NL"/>
          </a:p>
        </p:txBody>
      </p:sp>
    </p:spTree>
    <p:extLst>
      <p:ext uri="{BB962C8B-B14F-4D97-AF65-F5344CB8AC3E}">
        <p14:creationId xmlns:p14="http://schemas.microsoft.com/office/powerpoint/2010/main" val="2750553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0000">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14:bounceEnd="70000">
                                          <p:cBhvr additive="base">
                                            <p:cTn id="7" dur="1250" fill="hold"/>
                                            <p:tgtEl>
                                              <p:spTgt spid="12"/>
                                            </p:tgtEl>
                                            <p:attrNameLst>
                                              <p:attrName>ppt_x</p:attrName>
                                            </p:attrNameLst>
                                          </p:cBhvr>
                                          <p:tavLst>
                                            <p:tav tm="0">
                                              <p:val>
                                                <p:strVal val="#ppt_x"/>
                                              </p:val>
                                            </p:tav>
                                            <p:tav tm="100000">
                                              <p:val>
                                                <p:strVal val="#ppt_x"/>
                                              </p:val>
                                            </p:tav>
                                          </p:tavLst>
                                        </p:anim>
                                        <p:anim calcmode="lin" valueType="num" p14:bounceEnd="70000">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0000">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14:bounceEnd="70000">
                                          <p:cBhvr additive="base">
                                            <p:cTn id="11" dur="1250" fill="hold"/>
                                            <p:tgtEl>
                                              <p:spTgt spid="16"/>
                                            </p:tgtEl>
                                            <p:attrNameLst>
                                              <p:attrName>ppt_x</p:attrName>
                                            </p:attrNameLst>
                                          </p:cBhvr>
                                          <p:tavLst>
                                            <p:tav tm="0">
                                              <p:val>
                                                <p:strVal val="#ppt_x"/>
                                              </p:val>
                                            </p:tav>
                                            <p:tav tm="100000">
                                              <p:val>
                                                <p:strVal val="#ppt_x"/>
                                              </p:val>
                                            </p:tav>
                                          </p:tavLst>
                                        </p:anim>
                                        <p:anim calcmode="lin" valueType="num" p14:bounceEnd="70000">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0000">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14:bounceEnd="70000">
                                          <p:cBhvr additive="base">
                                            <p:cTn id="15" dur="1250" fill="hold"/>
                                            <p:tgtEl>
                                              <p:spTgt spid="25"/>
                                            </p:tgtEl>
                                            <p:attrNameLst>
                                              <p:attrName>ppt_x</p:attrName>
                                            </p:attrNameLst>
                                          </p:cBhvr>
                                          <p:tavLst>
                                            <p:tav tm="0">
                                              <p:val>
                                                <p:strVal val="#ppt_x"/>
                                              </p:val>
                                            </p:tav>
                                            <p:tav tm="100000">
                                              <p:val>
                                                <p:strVal val="#ppt_x"/>
                                              </p:val>
                                            </p:tav>
                                          </p:tavLst>
                                        </p:anim>
                                        <p:anim calcmode="lin" valueType="num" p14:bounceEnd="70000">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0000">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14:bounceEnd="70000">
                                          <p:cBhvr additive="base">
                                            <p:cTn id="19" dur="1250" fill="hold"/>
                                            <p:tgtEl>
                                              <p:spTgt spid="23"/>
                                            </p:tgtEl>
                                            <p:attrNameLst>
                                              <p:attrName>ppt_x</p:attrName>
                                            </p:attrNameLst>
                                          </p:cBhvr>
                                          <p:tavLst>
                                            <p:tav tm="0">
                                              <p:val>
                                                <p:strVal val="#ppt_x"/>
                                              </p:val>
                                            </p:tav>
                                            <p:tav tm="100000">
                                              <p:val>
                                                <p:strVal val="#ppt_x"/>
                                              </p:val>
                                            </p:tav>
                                          </p:tavLst>
                                        </p:anim>
                                        <p:anim calcmode="lin" valueType="num" p14:bounceEnd="70000">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14:presetBounceEnd="70000">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14:bounceEnd="70000">
                                          <p:cBhvr additive="base">
                                            <p:cTn id="23" dur="1250" fill="hold"/>
                                            <p:tgtEl>
                                              <p:spTgt spid="17"/>
                                            </p:tgtEl>
                                            <p:attrNameLst>
                                              <p:attrName>ppt_x</p:attrName>
                                            </p:attrNameLst>
                                          </p:cBhvr>
                                          <p:tavLst>
                                            <p:tav tm="0">
                                              <p:val>
                                                <p:strVal val="#ppt_x"/>
                                              </p:val>
                                            </p:tav>
                                            <p:tav tm="100000">
                                              <p:val>
                                                <p:strVal val="#ppt_x"/>
                                              </p:val>
                                            </p:tav>
                                          </p:tavLst>
                                        </p:anim>
                                        <p:anim calcmode="lin" valueType="num" p14:bounceEnd="70000">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14:presetBounceEnd="70000">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14:bounceEnd="70000">
                                          <p:cBhvr additive="base">
                                            <p:cTn id="27" dur="1250" fill="hold"/>
                                            <p:tgtEl>
                                              <p:spTgt spid="18"/>
                                            </p:tgtEl>
                                            <p:attrNameLst>
                                              <p:attrName>ppt_x</p:attrName>
                                            </p:attrNameLst>
                                          </p:cBhvr>
                                          <p:tavLst>
                                            <p:tav tm="0">
                                              <p:val>
                                                <p:strVal val="#ppt_x"/>
                                              </p:val>
                                            </p:tav>
                                            <p:tav tm="100000">
                                              <p:val>
                                                <p:strVal val="#ppt_x"/>
                                              </p:val>
                                            </p:tav>
                                          </p:tavLst>
                                        </p:anim>
                                        <p:anim calcmode="lin" valueType="num" p14:bounceEnd="70000">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14:presetBounceEnd="70000">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14:bounceEnd="70000">
                                          <p:cBhvr additive="base">
                                            <p:cTn id="31" dur="1250" fill="hold"/>
                                            <p:tgtEl>
                                              <p:spTgt spid="13"/>
                                            </p:tgtEl>
                                            <p:attrNameLst>
                                              <p:attrName>ppt_x</p:attrName>
                                            </p:attrNameLst>
                                          </p:cBhvr>
                                          <p:tavLst>
                                            <p:tav tm="0">
                                              <p:val>
                                                <p:strVal val="#ppt_x"/>
                                              </p:val>
                                            </p:tav>
                                            <p:tav tm="100000">
                                              <p:val>
                                                <p:strVal val="#ppt_x"/>
                                              </p:val>
                                            </p:tav>
                                          </p:tavLst>
                                        </p:anim>
                                        <p:anim calcmode="lin" valueType="num" p14:bounceEnd="70000">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14:presetBounceEnd="70000">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14:bounceEnd="70000">
                                          <p:cBhvr additive="base">
                                            <p:cTn id="35" dur="1250" fill="hold"/>
                                            <p:tgtEl>
                                              <p:spTgt spid="15"/>
                                            </p:tgtEl>
                                            <p:attrNameLst>
                                              <p:attrName>ppt_x</p:attrName>
                                            </p:attrNameLst>
                                          </p:cBhvr>
                                          <p:tavLst>
                                            <p:tav tm="0">
                                              <p:val>
                                                <p:strVal val="#ppt_x"/>
                                              </p:val>
                                            </p:tav>
                                            <p:tav tm="100000">
                                              <p:val>
                                                <p:strVal val="#ppt_x"/>
                                              </p:val>
                                            </p:tav>
                                          </p:tavLst>
                                        </p:anim>
                                        <p:anim calcmode="lin" valueType="num" p14:bounceEnd="70000">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14:presetBounceEnd="70000">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14:bounceEnd="70000">
                                          <p:cBhvr additive="base">
                                            <p:cTn id="39" dur="1250" fill="hold"/>
                                            <p:tgtEl>
                                              <p:spTgt spid="14"/>
                                            </p:tgtEl>
                                            <p:attrNameLst>
                                              <p:attrName>ppt_x</p:attrName>
                                            </p:attrNameLst>
                                          </p:cBhvr>
                                          <p:tavLst>
                                            <p:tav tm="0">
                                              <p:val>
                                                <p:strVal val="#ppt_x"/>
                                              </p:val>
                                            </p:tav>
                                            <p:tav tm="100000">
                                              <p:val>
                                                <p:strVal val="#ppt_x"/>
                                              </p:val>
                                            </p:tav>
                                          </p:tavLst>
                                        </p:anim>
                                        <p:anim calcmode="lin" valueType="num" p14:bounceEnd="70000">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14:presetBounceEnd="70000">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14:bounceEnd="70000">
                                          <p:cBhvr additive="base">
                                            <p:cTn id="43" dur="1250" fill="hold"/>
                                            <p:tgtEl>
                                              <p:spTgt spid="24"/>
                                            </p:tgtEl>
                                            <p:attrNameLst>
                                              <p:attrName>ppt_x</p:attrName>
                                            </p:attrNameLst>
                                          </p:cBhvr>
                                          <p:tavLst>
                                            <p:tav tm="0">
                                              <p:val>
                                                <p:strVal val="#ppt_x"/>
                                              </p:val>
                                            </p:tav>
                                            <p:tav tm="100000">
                                              <p:val>
                                                <p:strVal val="#ppt_x"/>
                                              </p:val>
                                            </p:tav>
                                          </p:tavLst>
                                        </p:anim>
                                        <p:anim calcmode="lin" valueType="num" p14:bounceEnd="70000">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14:presetBounceEnd="70000">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14:bounceEnd="70000">
                                          <p:cBhvr additive="base">
                                            <p:cTn id="47" dur="1250" fill="hold"/>
                                            <p:tgtEl>
                                              <p:spTgt spid="26"/>
                                            </p:tgtEl>
                                            <p:attrNameLst>
                                              <p:attrName>ppt_x</p:attrName>
                                            </p:attrNameLst>
                                          </p:cBhvr>
                                          <p:tavLst>
                                            <p:tav tm="0">
                                              <p:val>
                                                <p:strVal val="#ppt_x"/>
                                              </p:val>
                                            </p:tav>
                                            <p:tav tm="100000">
                                              <p:val>
                                                <p:strVal val="#ppt_x"/>
                                              </p:val>
                                            </p:tav>
                                          </p:tavLst>
                                        </p:anim>
                                        <p:anim calcmode="lin" valueType="num" p14:bounceEnd="70000">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14:presetBounceEnd="70000">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14:bounceEnd="70000">
                                          <p:cBhvr additive="base">
                                            <p:cTn id="51" dur="1250" fill="hold"/>
                                            <p:tgtEl>
                                              <p:spTgt spid="19"/>
                                            </p:tgtEl>
                                            <p:attrNameLst>
                                              <p:attrName>ppt_x</p:attrName>
                                            </p:attrNameLst>
                                          </p:cBhvr>
                                          <p:tavLst>
                                            <p:tav tm="0">
                                              <p:val>
                                                <p:strVal val="#ppt_x"/>
                                              </p:val>
                                            </p:tav>
                                            <p:tav tm="100000">
                                              <p:val>
                                                <p:strVal val="#ppt_x"/>
                                              </p:val>
                                            </p:tav>
                                          </p:tavLst>
                                        </p:anim>
                                        <p:anim calcmode="lin" valueType="num" p14:bounceEnd="70000">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14:presetBounceEnd="70000">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14:bounceEnd="70000">
                                          <p:cBhvr additive="base">
                                            <p:cTn id="55" dur="1250" fill="hold"/>
                                            <p:tgtEl>
                                              <p:spTgt spid="21"/>
                                            </p:tgtEl>
                                            <p:attrNameLst>
                                              <p:attrName>ppt_x</p:attrName>
                                            </p:attrNameLst>
                                          </p:cBhvr>
                                          <p:tavLst>
                                            <p:tav tm="0">
                                              <p:val>
                                                <p:strVal val="#ppt_x"/>
                                              </p:val>
                                            </p:tav>
                                            <p:tav tm="100000">
                                              <p:val>
                                                <p:strVal val="#ppt_x"/>
                                              </p:val>
                                            </p:tav>
                                          </p:tavLst>
                                        </p:anim>
                                        <p:anim calcmode="lin" valueType="num" p14:bounceEnd="70000">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14:presetBounceEnd="70000">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14:bounceEnd="70000">
                                          <p:cBhvr additive="base">
                                            <p:cTn id="59" dur="1250" fill="hold"/>
                                            <p:tgtEl>
                                              <p:spTgt spid="27"/>
                                            </p:tgtEl>
                                            <p:attrNameLst>
                                              <p:attrName>ppt_x</p:attrName>
                                            </p:attrNameLst>
                                          </p:cBhvr>
                                          <p:tavLst>
                                            <p:tav tm="0">
                                              <p:val>
                                                <p:strVal val="#ppt_x"/>
                                              </p:val>
                                            </p:tav>
                                            <p:tav tm="100000">
                                              <p:val>
                                                <p:strVal val="#ppt_x"/>
                                              </p:val>
                                            </p:tav>
                                          </p:tavLst>
                                        </p:anim>
                                        <p:anim calcmode="lin" valueType="num" p14:bounceEnd="70000">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250" fill="hold"/>
                                            <p:tgtEl>
                                              <p:spTgt spid="12"/>
                                            </p:tgtEl>
                                            <p:attrNameLst>
                                              <p:attrName>ppt_x</p:attrName>
                                            </p:attrNameLst>
                                          </p:cBhvr>
                                          <p:tavLst>
                                            <p:tav tm="0">
                                              <p:val>
                                                <p:strVal val="#ppt_x"/>
                                              </p:val>
                                            </p:tav>
                                            <p:tav tm="100000">
                                              <p:val>
                                                <p:strVal val="#ppt_x"/>
                                              </p:val>
                                            </p:tav>
                                          </p:tavLst>
                                        </p:anim>
                                        <p:anim calcmode="lin" valueType="num">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250" fill="hold"/>
                                            <p:tgtEl>
                                              <p:spTgt spid="16"/>
                                            </p:tgtEl>
                                            <p:attrNameLst>
                                              <p:attrName>ppt_x</p:attrName>
                                            </p:attrNameLst>
                                          </p:cBhvr>
                                          <p:tavLst>
                                            <p:tav tm="0">
                                              <p:val>
                                                <p:strVal val="#ppt_x"/>
                                              </p:val>
                                            </p:tav>
                                            <p:tav tm="100000">
                                              <p:val>
                                                <p:strVal val="#ppt_x"/>
                                              </p:val>
                                            </p:tav>
                                          </p:tavLst>
                                        </p:anim>
                                        <p:anim calcmode="lin" valueType="num">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1250" fill="hold"/>
                                            <p:tgtEl>
                                              <p:spTgt spid="25"/>
                                            </p:tgtEl>
                                            <p:attrNameLst>
                                              <p:attrName>ppt_x</p:attrName>
                                            </p:attrNameLst>
                                          </p:cBhvr>
                                          <p:tavLst>
                                            <p:tav tm="0">
                                              <p:val>
                                                <p:strVal val="#ppt_x"/>
                                              </p:val>
                                            </p:tav>
                                            <p:tav tm="100000">
                                              <p:val>
                                                <p:strVal val="#ppt_x"/>
                                              </p:val>
                                            </p:tav>
                                          </p:tavLst>
                                        </p:anim>
                                        <p:anim calcmode="lin" valueType="num">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250" fill="hold"/>
                                            <p:tgtEl>
                                              <p:spTgt spid="23"/>
                                            </p:tgtEl>
                                            <p:attrNameLst>
                                              <p:attrName>ppt_x</p:attrName>
                                            </p:attrNameLst>
                                          </p:cBhvr>
                                          <p:tavLst>
                                            <p:tav tm="0">
                                              <p:val>
                                                <p:strVal val="#ppt_x"/>
                                              </p:val>
                                            </p:tav>
                                            <p:tav tm="100000">
                                              <p:val>
                                                <p:strVal val="#ppt_x"/>
                                              </p:val>
                                            </p:tav>
                                          </p:tavLst>
                                        </p:anim>
                                        <p:anim calcmode="lin" valueType="num">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250" fill="hold"/>
                                            <p:tgtEl>
                                              <p:spTgt spid="17"/>
                                            </p:tgtEl>
                                            <p:attrNameLst>
                                              <p:attrName>ppt_x</p:attrName>
                                            </p:attrNameLst>
                                          </p:cBhvr>
                                          <p:tavLst>
                                            <p:tav tm="0">
                                              <p:val>
                                                <p:strVal val="#ppt_x"/>
                                              </p:val>
                                            </p:tav>
                                            <p:tav tm="100000">
                                              <p:val>
                                                <p:strVal val="#ppt_x"/>
                                              </p:val>
                                            </p:tav>
                                          </p:tavLst>
                                        </p:anim>
                                        <p:anim calcmode="lin" valueType="num">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250" fill="hold"/>
                                            <p:tgtEl>
                                              <p:spTgt spid="18"/>
                                            </p:tgtEl>
                                            <p:attrNameLst>
                                              <p:attrName>ppt_x</p:attrName>
                                            </p:attrNameLst>
                                          </p:cBhvr>
                                          <p:tavLst>
                                            <p:tav tm="0">
                                              <p:val>
                                                <p:strVal val="#ppt_x"/>
                                              </p:val>
                                            </p:tav>
                                            <p:tav tm="100000">
                                              <p:val>
                                                <p:strVal val="#ppt_x"/>
                                              </p:val>
                                            </p:tav>
                                          </p:tavLst>
                                        </p:anim>
                                        <p:anim calcmode="lin" valueType="num">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250" fill="hold"/>
                                            <p:tgtEl>
                                              <p:spTgt spid="13"/>
                                            </p:tgtEl>
                                            <p:attrNameLst>
                                              <p:attrName>ppt_x</p:attrName>
                                            </p:attrNameLst>
                                          </p:cBhvr>
                                          <p:tavLst>
                                            <p:tav tm="0">
                                              <p:val>
                                                <p:strVal val="#ppt_x"/>
                                              </p:val>
                                            </p:tav>
                                            <p:tav tm="100000">
                                              <p:val>
                                                <p:strVal val="#ppt_x"/>
                                              </p:val>
                                            </p:tav>
                                          </p:tavLst>
                                        </p:anim>
                                        <p:anim calcmode="lin" valueType="num">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1250" fill="hold"/>
                                            <p:tgtEl>
                                              <p:spTgt spid="15"/>
                                            </p:tgtEl>
                                            <p:attrNameLst>
                                              <p:attrName>ppt_x</p:attrName>
                                            </p:attrNameLst>
                                          </p:cBhvr>
                                          <p:tavLst>
                                            <p:tav tm="0">
                                              <p:val>
                                                <p:strVal val="#ppt_x"/>
                                              </p:val>
                                            </p:tav>
                                            <p:tav tm="100000">
                                              <p:val>
                                                <p:strVal val="#ppt_x"/>
                                              </p:val>
                                            </p:tav>
                                          </p:tavLst>
                                        </p:anim>
                                        <p:anim calcmode="lin" valueType="num">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250" fill="hold"/>
                                            <p:tgtEl>
                                              <p:spTgt spid="14"/>
                                            </p:tgtEl>
                                            <p:attrNameLst>
                                              <p:attrName>ppt_x</p:attrName>
                                            </p:attrNameLst>
                                          </p:cBhvr>
                                          <p:tavLst>
                                            <p:tav tm="0">
                                              <p:val>
                                                <p:strVal val="#ppt_x"/>
                                              </p:val>
                                            </p:tav>
                                            <p:tav tm="100000">
                                              <p:val>
                                                <p:strVal val="#ppt_x"/>
                                              </p:val>
                                            </p:tav>
                                          </p:tavLst>
                                        </p:anim>
                                        <p:anim calcmode="lin" valueType="num">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250" fill="hold"/>
                                            <p:tgtEl>
                                              <p:spTgt spid="24"/>
                                            </p:tgtEl>
                                            <p:attrNameLst>
                                              <p:attrName>ppt_x</p:attrName>
                                            </p:attrNameLst>
                                          </p:cBhvr>
                                          <p:tavLst>
                                            <p:tav tm="0">
                                              <p:val>
                                                <p:strVal val="#ppt_x"/>
                                              </p:val>
                                            </p:tav>
                                            <p:tav tm="100000">
                                              <p:val>
                                                <p:strVal val="#ppt_x"/>
                                              </p:val>
                                            </p:tav>
                                          </p:tavLst>
                                        </p:anim>
                                        <p:anim calcmode="lin" valueType="num">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1250" fill="hold"/>
                                            <p:tgtEl>
                                              <p:spTgt spid="26"/>
                                            </p:tgtEl>
                                            <p:attrNameLst>
                                              <p:attrName>ppt_x</p:attrName>
                                            </p:attrNameLst>
                                          </p:cBhvr>
                                          <p:tavLst>
                                            <p:tav tm="0">
                                              <p:val>
                                                <p:strVal val="#ppt_x"/>
                                              </p:val>
                                            </p:tav>
                                            <p:tav tm="100000">
                                              <p:val>
                                                <p:strVal val="#ppt_x"/>
                                              </p:val>
                                            </p:tav>
                                          </p:tavLst>
                                        </p:anim>
                                        <p:anim calcmode="lin" valueType="num">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1250" fill="hold"/>
                                            <p:tgtEl>
                                              <p:spTgt spid="19"/>
                                            </p:tgtEl>
                                            <p:attrNameLst>
                                              <p:attrName>ppt_x</p:attrName>
                                            </p:attrNameLst>
                                          </p:cBhvr>
                                          <p:tavLst>
                                            <p:tav tm="0">
                                              <p:val>
                                                <p:strVal val="#ppt_x"/>
                                              </p:val>
                                            </p:tav>
                                            <p:tav tm="100000">
                                              <p:val>
                                                <p:strVal val="#ppt_x"/>
                                              </p:val>
                                            </p:tav>
                                          </p:tavLst>
                                        </p:anim>
                                        <p:anim calcmode="lin" valueType="num">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250" fill="hold"/>
                                            <p:tgtEl>
                                              <p:spTgt spid="21"/>
                                            </p:tgtEl>
                                            <p:attrNameLst>
                                              <p:attrName>ppt_x</p:attrName>
                                            </p:attrNameLst>
                                          </p:cBhvr>
                                          <p:tavLst>
                                            <p:tav tm="0">
                                              <p:val>
                                                <p:strVal val="#ppt_x"/>
                                              </p:val>
                                            </p:tav>
                                            <p:tav tm="100000">
                                              <p:val>
                                                <p:strVal val="#ppt_x"/>
                                              </p:val>
                                            </p:tav>
                                          </p:tavLst>
                                        </p:anim>
                                        <p:anim calcmode="lin" valueType="num">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1250" fill="hold"/>
                                            <p:tgtEl>
                                              <p:spTgt spid="27"/>
                                            </p:tgtEl>
                                            <p:attrNameLst>
                                              <p:attrName>ppt_x</p:attrName>
                                            </p:attrNameLst>
                                          </p:cBhvr>
                                          <p:tavLst>
                                            <p:tav tm="0">
                                              <p:val>
                                                <p:strVal val="#ppt_x"/>
                                              </p:val>
                                            </p:tav>
                                            <p:tav tm="100000">
                                              <p:val>
                                                <p:strVal val="#ppt_x"/>
                                              </p:val>
                                            </p:tav>
                                          </p:tavLst>
                                        </p:anim>
                                        <p:anim calcmode="lin" valueType="num">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eldia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4812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5" name="Tijdelijke aanduiding voor tekst 13">
            <a:extLst>
              <a:ext uri="{FF2B5EF4-FFF2-40B4-BE49-F238E27FC236}">
                <a16:creationId xmlns:a16="http://schemas.microsoft.com/office/drawing/2014/main" id="{22DF59DD-5CE5-9CF4-742F-9A4752370808}"/>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9352" y="4988437"/>
            <a:ext cx="5394975" cy="238051"/>
          </a:xfrm>
        </p:spPr>
        <p:txBody>
          <a:bodyPr anchor="t"/>
          <a:lstStyle>
            <a:lvl1pPr marL="0" indent="0" algn="l">
              <a:buNone/>
              <a:defRPr sz="1600" b="0">
                <a:ln w="3175">
                  <a:solidFill>
                    <a:schemeClr val="bg1"/>
                  </a:solidFill>
                </a:ln>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16" name="Tijdelijke aanduiding voor datum 15">
            <a:extLst>
              <a:ext uri="{FF2B5EF4-FFF2-40B4-BE49-F238E27FC236}">
                <a16:creationId xmlns:a16="http://schemas.microsoft.com/office/drawing/2014/main" id="{27BCED88-B9BB-EA9F-8439-A23095B56387}"/>
              </a:ext>
            </a:extLst>
          </p:cNvPr>
          <p:cNvSpPr>
            <a:spLocks noGrp="1"/>
          </p:cNvSpPr>
          <p:nvPr>
            <p:ph type="dt" sz="half" idx="10"/>
          </p:nvPr>
        </p:nvSpPr>
        <p:spPr>
          <a:xfrm>
            <a:off x="689352" y="5599855"/>
            <a:ext cx="1569978" cy="299295"/>
          </a:xfrm>
          <a:prstGeom prst="round1Rect">
            <a:avLst>
              <a:gd name="adj" fmla="val 50000"/>
            </a:avLst>
          </a:prstGeom>
          <a:solidFill>
            <a:schemeClr val="accent1"/>
          </a:solidFill>
        </p:spPr>
        <p:txBody>
          <a:bodyPr wrap="square" lIns="180000" tIns="72000" rIns="180000" bIns="72000" anchor="t">
            <a:spAutoFit/>
          </a:bodyPr>
          <a:lstStyle>
            <a:lvl1pPr algn="l">
              <a:defRPr sz="1000" b="0">
                <a:solidFill>
                  <a:schemeClr val="bg1"/>
                </a:solidFill>
                <a:latin typeface="+mj-lt"/>
              </a:defRPr>
            </a:lvl1pPr>
          </a:lstStyle>
          <a:p>
            <a:fld id="{A5D3C9AA-AC34-46F2-9DDA-D61B22DA5498}" type="datetime4">
              <a:rPr lang="nl-NL" smtClean="0"/>
              <a:t>24 juni 2025</a:t>
            </a:fld>
            <a:endParaRPr lang="nl-NL"/>
          </a:p>
        </p:txBody>
      </p:sp>
      <p:sp>
        <p:nvSpPr>
          <p:cNvPr id="46" name="Tijdelijke aanduiding voor voettekst 88">
            <a:extLst>
              <a:ext uri="{FF2B5EF4-FFF2-40B4-BE49-F238E27FC236}">
                <a16:creationId xmlns:a16="http://schemas.microsoft.com/office/drawing/2014/main" id="{34FF86A5-ADCB-240E-4783-5DACF455BE5D}"/>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47" name="Tijdelijke aanduiding voor dianummer 89">
            <a:extLst>
              <a:ext uri="{FF2B5EF4-FFF2-40B4-BE49-F238E27FC236}">
                <a16:creationId xmlns:a16="http://schemas.microsoft.com/office/drawing/2014/main" id="{B7BF33FB-8528-84CD-BE8D-B186E99EEC1A}"/>
              </a:ext>
            </a:extLst>
          </p:cNvPr>
          <p:cNvSpPr>
            <a:spLocks noGrp="1"/>
          </p:cNvSpPr>
          <p:nvPr>
            <p:ph type="sldNum" sz="quarter" idx="51"/>
          </p:nvPr>
        </p:nvSpPr>
        <p:spPr>
          <a:xfrm>
            <a:off x="685800" y="6919534"/>
            <a:ext cx="270000" cy="183097"/>
          </a:xfrm>
          <a:custGeom>
            <a:avLst/>
            <a:gdLst>
              <a:gd name="connsiteX0" fmla="*/ 96978 w 415800"/>
              <a:gd name="connsiteY0" fmla="*/ 0 h 281969"/>
              <a:gd name="connsiteX1" fmla="*/ 415800 w 415800"/>
              <a:gd name="connsiteY1" fmla="*/ 0 h 281969"/>
              <a:gd name="connsiteX2" fmla="*/ 415800 w 415800"/>
              <a:gd name="connsiteY2" fmla="*/ 0 h 281969"/>
              <a:gd name="connsiteX3" fmla="*/ 415800 w 415800"/>
              <a:gd name="connsiteY3" fmla="*/ 184991 h 281969"/>
              <a:gd name="connsiteX4" fmla="*/ 318822 w 415800"/>
              <a:gd name="connsiteY4" fmla="*/ 281969 h 281969"/>
              <a:gd name="connsiteX5" fmla="*/ 0 w 415800"/>
              <a:gd name="connsiteY5" fmla="*/ 281969 h 281969"/>
              <a:gd name="connsiteX6" fmla="*/ 0 w 415800"/>
              <a:gd name="connsiteY6" fmla="*/ 281969 h 281969"/>
              <a:gd name="connsiteX7" fmla="*/ 0 w 415800"/>
              <a:gd name="connsiteY7" fmla="*/ 96978 h 281969"/>
              <a:gd name="connsiteX8" fmla="*/ 96978 w 415800"/>
              <a:gd name="connsiteY8" fmla="*/ 0 h 2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800" h="281969">
                <a:moveTo>
                  <a:pt x="96978" y="0"/>
                </a:moveTo>
                <a:lnTo>
                  <a:pt x="415800" y="0"/>
                </a:lnTo>
                <a:lnTo>
                  <a:pt x="415800" y="0"/>
                </a:lnTo>
                <a:lnTo>
                  <a:pt x="415800" y="184991"/>
                </a:lnTo>
                <a:cubicBezTo>
                  <a:pt x="415800" y="238550"/>
                  <a:pt x="372381" y="281969"/>
                  <a:pt x="318822" y="281969"/>
                </a:cubicBezTo>
                <a:lnTo>
                  <a:pt x="0" y="281969"/>
                </a:lnTo>
                <a:lnTo>
                  <a:pt x="0" y="281969"/>
                </a:lnTo>
                <a:lnTo>
                  <a:pt x="0" y="96978"/>
                </a:lnTo>
                <a:cubicBezTo>
                  <a:pt x="0" y="43419"/>
                  <a:pt x="43419" y="0"/>
                  <a:pt x="96978" y="0"/>
                </a:cubicBezTo>
                <a:close/>
              </a:path>
            </a:pathLst>
          </a:custGeom>
        </p:spPr>
        <p:txBody>
          <a:bodyPr/>
          <a:lstStyle/>
          <a:p>
            <a:fld id="{9E843DB9-9987-4157-AB9C-CEA8D7D910BB}" type="slidenum">
              <a:rPr lang="nl-NL" smtClean="0"/>
              <a:pPr/>
              <a:t>‹nr.›</a:t>
            </a:fld>
            <a:endParaRPr lang="nl-NL"/>
          </a:p>
        </p:txBody>
      </p:sp>
      <p:sp>
        <p:nvSpPr>
          <p:cNvPr id="48" name="Titel 1">
            <a:extLst>
              <a:ext uri="{FF2B5EF4-FFF2-40B4-BE49-F238E27FC236}">
                <a16:creationId xmlns:a16="http://schemas.microsoft.com/office/drawing/2014/main" id="{EF2CA259-8EA9-4874-31EE-342A102F9437}"/>
              </a:ext>
            </a:extLst>
          </p:cNvPr>
          <p:cNvSpPr>
            <a:spLocks noGrp="1"/>
          </p:cNvSpPr>
          <p:nvPr>
            <p:ph type="ctrTitle" hasCustomPrompt="1"/>
          </p:nvPr>
        </p:nvSpPr>
        <p:spPr>
          <a:xfrm>
            <a:off x="689352" y="2887199"/>
            <a:ext cx="5406648" cy="1965856"/>
          </a:xfrm>
        </p:spPr>
        <p:txBody>
          <a:bodyPr anchor="b"/>
          <a:lstStyle>
            <a:lvl1pPr algn="l">
              <a:lnSpc>
                <a:spcPct val="85000"/>
              </a:lnSpc>
              <a:defRPr sz="4800" baseline="0">
                <a:solidFill>
                  <a:schemeClr val="bg1"/>
                </a:solidFill>
              </a:defRPr>
            </a:lvl1pPr>
          </a:lstStyle>
          <a:p>
            <a:r>
              <a:rPr lang="nl-NL" noProof="0"/>
              <a:t>Plaats titel van</a:t>
            </a:r>
            <a:br>
              <a:rPr lang="nl-NL" noProof="0"/>
            </a:br>
            <a:r>
              <a:rPr lang="nl-NL" noProof="0"/>
              <a:t>de presentatie</a:t>
            </a:r>
            <a:br>
              <a:rPr lang="nl-NL" noProof="0"/>
            </a:br>
            <a:r>
              <a:rPr lang="nl-NL" noProof="0"/>
              <a:t>(Max. 3 regels)</a:t>
            </a:r>
          </a:p>
        </p:txBody>
      </p:sp>
      <p:sp>
        <p:nvSpPr>
          <p:cNvPr id="49" name="Tijdelijke aanduiding voor afbeelding 8">
            <a:extLst>
              <a:ext uri="{FF2B5EF4-FFF2-40B4-BE49-F238E27FC236}">
                <a16:creationId xmlns:a16="http://schemas.microsoft.com/office/drawing/2014/main" id="{6286AD5F-F425-3E0F-71AF-0C44C0625CFC}"/>
              </a:ext>
            </a:extLst>
          </p:cNvPr>
          <p:cNvSpPr>
            <a:spLocks noGrp="1"/>
          </p:cNvSpPr>
          <p:nvPr>
            <p:ph type="pic" sz="quarter" idx="33" hasCustomPrompt="1"/>
          </p:nvPr>
        </p:nvSpPr>
        <p:spPr>
          <a:xfrm>
            <a:off x="689352" y="1859126"/>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solidFill>
              </a:defRPr>
            </a:lvl1pPr>
          </a:lstStyle>
          <a:p>
            <a:r>
              <a:rPr lang="nl-NL"/>
              <a:t>Voeg hier het logo </a:t>
            </a:r>
            <a:br>
              <a:rPr lang="nl-NL"/>
            </a:br>
            <a:r>
              <a:rPr lang="nl-NL"/>
              <a:t>van de school in</a:t>
            </a:r>
          </a:p>
        </p:txBody>
      </p:sp>
      <p:grpSp>
        <p:nvGrpSpPr>
          <p:cNvPr id="52" name="INSTRUCTIE">
            <a:extLst>
              <a:ext uri="{FF2B5EF4-FFF2-40B4-BE49-F238E27FC236}">
                <a16:creationId xmlns:a16="http://schemas.microsoft.com/office/drawing/2014/main" id="{905C67F0-7203-EF68-B253-339447A695AA}"/>
              </a:ext>
            </a:extLst>
          </p:cNvPr>
          <p:cNvGrpSpPr/>
          <p:nvPr userDrawn="1"/>
        </p:nvGrpSpPr>
        <p:grpSpPr>
          <a:xfrm>
            <a:off x="12274716" y="-1461517"/>
            <a:ext cx="3695970" cy="1277747"/>
            <a:chOff x="-3889316" y="-1461517"/>
            <a:chExt cx="3695970" cy="1277747"/>
          </a:xfrm>
        </p:grpSpPr>
        <p:sp>
          <p:nvSpPr>
            <p:cNvPr id="53" name="Rechthoek 52">
              <a:extLst>
                <a:ext uri="{FF2B5EF4-FFF2-40B4-BE49-F238E27FC236}">
                  <a16:creationId xmlns:a16="http://schemas.microsoft.com/office/drawing/2014/main" id="{D07898E0-6ECA-AC25-B5D7-68803DBFA94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54" name="Rechthoek 53">
              <a:extLst>
                <a:ext uri="{FF2B5EF4-FFF2-40B4-BE49-F238E27FC236}">
                  <a16:creationId xmlns:a16="http://schemas.microsoft.com/office/drawing/2014/main" id="{AB2A2EAD-263B-C535-C800-3C6C47C522C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5" name="Gelijkbenige driehoek 54">
              <a:extLst>
                <a:ext uri="{FF2B5EF4-FFF2-40B4-BE49-F238E27FC236}">
                  <a16:creationId xmlns:a16="http://schemas.microsoft.com/office/drawing/2014/main" id="{31ACC869-6FB5-30ED-333A-F8BDD42A1310}"/>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56" name="Groep 55">
            <a:extLst>
              <a:ext uri="{FF2B5EF4-FFF2-40B4-BE49-F238E27FC236}">
                <a16:creationId xmlns:a16="http://schemas.microsoft.com/office/drawing/2014/main" id="{1E361A65-5432-8DB2-7557-F8E598AB7654}"/>
              </a:ext>
            </a:extLst>
          </p:cNvPr>
          <p:cNvGrpSpPr/>
          <p:nvPr userDrawn="1"/>
        </p:nvGrpSpPr>
        <p:grpSpPr>
          <a:xfrm>
            <a:off x="12377595" y="0"/>
            <a:ext cx="3693386" cy="4183640"/>
            <a:chOff x="12377595" y="0"/>
            <a:chExt cx="3693386" cy="4183640"/>
          </a:xfrm>
        </p:grpSpPr>
        <p:sp>
          <p:nvSpPr>
            <p:cNvPr id="57" name="Rechthoek 56">
              <a:extLst>
                <a:ext uri="{FF2B5EF4-FFF2-40B4-BE49-F238E27FC236}">
                  <a16:creationId xmlns:a16="http://schemas.microsoft.com/office/drawing/2014/main" id="{C54927C9-E88C-454F-EA13-03DE2A66F9E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8" name="Rechthoek 57">
              <a:extLst>
                <a:ext uri="{FF2B5EF4-FFF2-40B4-BE49-F238E27FC236}">
                  <a16:creationId xmlns:a16="http://schemas.microsoft.com/office/drawing/2014/main" id="{AF6B36D7-7B6F-D9E2-7876-77E678796830}"/>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9" name="Ovaal 58">
              <a:extLst>
                <a:ext uri="{FF2B5EF4-FFF2-40B4-BE49-F238E27FC236}">
                  <a16:creationId xmlns:a16="http://schemas.microsoft.com/office/drawing/2014/main" id="{7AFC6AA1-30A5-CE08-162A-9347448541D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60" name="Rechthoek 59">
              <a:extLst>
                <a:ext uri="{FF2B5EF4-FFF2-40B4-BE49-F238E27FC236}">
                  <a16:creationId xmlns:a16="http://schemas.microsoft.com/office/drawing/2014/main" id="{D5E5E540-D812-FAA5-4A5D-12A4F63EA1D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61" name="Ovaal 60">
              <a:extLst>
                <a:ext uri="{FF2B5EF4-FFF2-40B4-BE49-F238E27FC236}">
                  <a16:creationId xmlns:a16="http://schemas.microsoft.com/office/drawing/2014/main" id="{2E4F4712-3A04-5708-E4E2-F73A0D72D713}"/>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62" name="Rechthoek 61">
              <a:extLst>
                <a:ext uri="{FF2B5EF4-FFF2-40B4-BE49-F238E27FC236}">
                  <a16:creationId xmlns:a16="http://schemas.microsoft.com/office/drawing/2014/main" id="{DA1E436B-9DE6-7408-451E-614757A3167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63" name="Groep 62">
              <a:extLst>
                <a:ext uri="{FF2B5EF4-FFF2-40B4-BE49-F238E27FC236}">
                  <a16:creationId xmlns:a16="http://schemas.microsoft.com/office/drawing/2014/main" id="{D7AA9526-5C77-B731-C1B5-23FA67998D71}"/>
                </a:ext>
              </a:extLst>
            </p:cNvPr>
            <p:cNvGrpSpPr/>
            <p:nvPr userDrawn="1"/>
          </p:nvGrpSpPr>
          <p:grpSpPr>
            <a:xfrm>
              <a:off x="12755738" y="2565392"/>
              <a:ext cx="622283" cy="612919"/>
              <a:chOff x="12617641" y="3403239"/>
              <a:chExt cx="752963" cy="741634"/>
            </a:xfrm>
          </p:grpSpPr>
          <p:grpSp>
            <p:nvGrpSpPr>
              <p:cNvPr id="82" name="Groep 81">
                <a:extLst>
                  <a:ext uri="{FF2B5EF4-FFF2-40B4-BE49-F238E27FC236}">
                    <a16:creationId xmlns:a16="http://schemas.microsoft.com/office/drawing/2014/main" id="{29AD9FD9-AE53-BE49-CEF5-6DFA546628A2}"/>
                  </a:ext>
                </a:extLst>
              </p:cNvPr>
              <p:cNvGrpSpPr/>
              <p:nvPr userDrawn="1"/>
            </p:nvGrpSpPr>
            <p:grpSpPr>
              <a:xfrm>
                <a:off x="12771550" y="3403239"/>
                <a:ext cx="467156" cy="448491"/>
                <a:chOff x="12782177" y="3403239"/>
                <a:chExt cx="467156" cy="448491"/>
              </a:xfrm>
            </p:grpSpPr>
            <p:grpSp>
              <p:nvGrpSpPr>
                <p:cNvPr id="85" name="Groep 84">
                  <a:extLst>
                    <a:ext uri="{FF2B5EF4-FFF2-40B4-BE49-F238E27FC236}">
                      <a16:creationId xmlns:a16="http://schemas.microsoft.com/office/drawing/2014/main" id="{ADE357E8-6FAA-D396-FDEF-1E1927FE799E}"/>
                    </a:ext>
                  </a:extLst>
                </p:cNvPr>
                <p:cNvGrpSpPr/>
                <p:nvPr userDrawn="1"/>
              </p:nvGrpSpPr>
              <p:grpSpPr>
                <a:xfrm>
                  <a:off x="12782177" y="3403239"/>
                  <a:ext cx="412972" cy="396132"/>
                  <a:chOff x="13554906" y="3320109"/>
                  <a:chExt cx="443912" cy="425811"/>
                </a:xfrm>
              </p:grpSpPr>
              <p:grpSp>
                <p:nvGrpSpPr>
                  <p:cNvPr id="92" name="Groep 91">
                    <a:extLst>
                      <a:ext uri="{FF2B5EF4-FFF2-40B4-BE49-F238E27FC236}">
                        <a16:creationId xmlns:a16="http://schemas.microsoft.com/office/drawing/2014/main" id="{1E730D60-BAD2-B481-98CD-1947A1297CE2}"/>
                      </a:ext>
                    </a:extLst>
                  </p:cNvPr>
                  <p:cNvGrpSpPr/>
                  <p:nvPr userDrawn="1"/>
                </p:nvGrpSpPr>
                <p:grpSpPr>
                  <a:xfrm>
                    <a:off x="13554906" y="3320109"/>
                    <a:ext cx="443912" cy="425811"/>
                    <a:chOff x="12909684" y="1276143"/>
                    <a:chExt cx="443912" cy="425811"/>
                  </a:xfrm>
                </p:grpSpPr>
                <p:sp>
                  <p:nvSpPr>
                    <p:cNvPr id="95" name="Rechthoek 94">
                      <a:extLst>
                        <a:ext uri="{FF2B5EF4-FFF2-40B4-BE49-F238E27FC236}">
                          <a16:creationId xmlns:a16="http://schemas.microsoft.com/office/drawing/2014/main" id="{148A7C61-288C-C770-004F-A46DB7A9FA32}"/>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DF72068-B896-46DB-539A-8553F06601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7" name="Ovaal 96">
                      <a:extLst>
                        <a:ext uri="{FF2B5EF4-FFF2-40B4-BE49-F238E27FC236}">
                          <a16:creationId xmlns:a16="http://schemas.microsoft.com/office/drawing/2014/main" id="{E4826174-5108-A25C-3518-EF37BF4D9AA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93" name="Afbeelding 92">
                    <a:extLst>
                      <a:ext uri="{FF2B5EF4-FFF2-40B4-BE49-F238E27FC236}">
                        <a16:creationId xmlns:a16="http://schemas.microsoft.com/office/drawing/2014/main" id="{05F990BD-4829-0658-0245-98AEE7EF925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94" name="Afbeelding 93">
                    <a:extLst>
                      <a:ext uri="{FF2B5EF4-FFF2-40B4-BE49-F238E27FC236}">
                        <a16:creationId xmlns:a16="http://schemas.microsoft.com/office/drawing/2014/main" id="{52DF59C7-2BA2-69BB-D61D-E4C812684B9F}"/>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86" name="Groep 85">
                  <a:extLst>
                    <a:ext uri="{FF2B5EF4-FFF2-40B4-BE49-F238E27FC236}">
                      <a16:creationId xmlns:a16="http://schemas.microsoft.com/office/drawing/2014/main" id="{9CC5A6FA-EB73-73B6-CB4E-95BE3BF7FA03}"/>
                    </a:ext>
                  </a:extLst>
                </p:cNvPr>
                <p:cNvGrpSpPr/>
                <p:nvPr userDrawn="1"/>
              </p:nvGrpSpPr>
              <p:grpSpPr>
                <a:xfrm>
                  <a:off x="13103513" y="3705268"/>
                  <a:ext cx="145820" cy="146462"/>
                  <a:chOff x="13096169" y="3602278"/>
                  <a:chExt cx="145820" cy="146462"/>
                </a:xfrm>
              </p:grpSpPr>
              <p:sp>
                <p:nvSpPr>
                  <p:cNvPr id="90" name="Rechthoek 89">
                    <a:extLst>
                      <a:ext uri="{FF2B5EF4-FFF2-40B4-BE49-F238E27FC236}">
                        <a16:creationId xmlns:a16="http://schemas.microsoft.com/office/drawing/2014/main" id="{3400B26B-B4B1-A7C8-5C7A-A80928E51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1" name="Rechthoek 90">
                    <a:extLst>
                      <a:ext uri="{FF2B5EF4-FFF2-40B4-BE49-F238E27FC236}">
                        <a16:creationId xmlns:a16="http://schemas.microsoft.com/office/drawing/2014/main" id="{B97307E9-F841-6DFD-28FF-CEEEE3398E2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7" name="Groep 86">
                  <a:extLst>
                    <a:ext uri="{FF2B5EF4-FFF2-40B4-BE49-F238E27FC236}">
                      <a16:creationId xmlns:a16="http://schemas.microsoft.com/office/drawing/2014/main" id="{8C75AEDF-2162-B3B9-E97A-2CF17325FEF9}"/>
                    </a:ext>
                  </a:extLst>
                </p:cNvPr>
                <p:cNvGrpSpPr/>
                <p:nvPr userDrawn="1"/>
              </p:nvGrpSpPr>
              <p:grpSpPr>
                <a:xfrm rot="10800000">
                  <a:off x="13061402" y="3665637"/>
                  <a:ext cx="145820" cy="146462"/>
                  <a:chOff x="13096169" y="3602278"/>
                  <a:chExt cx="145820" cy="146462"/>
                </a:xfrm>
              </p:grpSpPr>
              <p:sp>
                <p:nvSpPr>
                  <p:cNvPr id="88" name="Rechthoek 87">
                    <a:extLst>
                      <a:ext uri="{FF2B5EF4-FFF2-40B4-BE49-F238E27FC236}">
                        <a16:creationId xmlns:a16="http://schemas.microsoft.com/office/drawing/2014/main" id="{4B0D1EC8-79EA-5F51-7262-0038521FC57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1C5B4B2F-F01B-454F-7CE1-9CE3E285BB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83" name="Rechthoek 82">
                <a:extLst>
                  <a:ext uri="{FF2B5EF4-FFF2-40B4-BE49-F238E27FC236}">
                    <a16:creationId xmlns:a16="http://schemas.microsoft.com/office/drawing/2014/main" id="{D6F0A3EE-2160-0A4A-B54F-C21D5EF9B1A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84" name="Gelijkbenige driehoek 83">
                <a:extLst>
                  <a:ext uri="{FF2B5EF4-FFF2-40B4-BE49-F238E27FC236}">
                    <a16:creationId xmlns:a16="http://schemas.microsoft.com/office/drawing/2014/main" id="{7B65E63F-0BD7-B4DA-2075-30BDD6D1EE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D99B3B22-66D1-EA06-E92F-F9F68E430200}"/>
                </a:ext>
              </a:extLst>
            </p:cNvPr>
            <p:cNvGrpSpPr/>
            <p:nvPr userDrawn="1"/>
          </p:nvGrpSpPr>
          <p:grpSpPr>
            <a:xfrm>
              <a:off x="12849211" y="712225"/>
              <a:ext cx="1558053" cy="563933"/>
              <a:chOff x="-3314821" y="2981448"/>
              <a:chExt cx="1558053" cy="563933"/>
            </a:xfrm>
          </p:grpSpPr>
          <p:sp>
            <p:nvSpPr>
              <p:cNvPr id="68" name="Rechthoek 67">
                <a:extLst>
                  <a:ext uri="{FF2B5EF4-FFF2-40B4-BE49-F238E27FC236}">
                    <a16:creationId xmlns:a16="http://schemas.microsoft.com/office/drawing/2014/main" id="{57223973-6293-1F1E-0C64-B1027AF78E0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E5D4D263-5DDF-19A9-565F-750EDC8F9574}"/>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70" name="Tekstvak 69">
                <a:extLst>
                  <a:ext uri="{FF2B5EF4-FFF2-40B4-BE49-F238E27FC236}">
                    <a16:creationId xmlns:a16="http://schemas.microsoft.com/office/drawing/2014/main" id="{5CF51170-693E-BEC0-3A2C-6170A3B7FBDC}"/>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71" name="Tekstvak 70">
                <a:extLst>
                  <a:ext uri="{FF2B5EF4-FFF2-40B4-BE49-F238E27FC236}">
                    <a16:creationId xmlns:a16="http://schemas.microsoft.com/office/drawing/2014/main" id="{85063B06-F3D7-571D-5761-EA33B4D595D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72" name="Vrije vorm: vorm 71">
                <a:extLst>
                  <a:ext uri="{FF2B5EF4-FFF2-40B4-BE49-F238E27FC236}">
                    <a16:creationId xmlns:a16="http://schemas.microsoft.com/office/drawing/2014/main" id="{EC9F711C-E4EF-B098-9BA9-95A4FF66EB09}"/>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elijkbenige driehoek 72">
                <a:extLst>
                  <a:ext uri="{FF2B5EF4-FFF2-40B4-BE49-F238E27FC236}">
                    <a16:creationId xmlns:a16="http://schemas.microsoft.com/office/drawing/2014/main" id="{587EEE53-368E-D2B0-A64A-7BE5E4B0E57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74" name="Groep 73">
                <a:extLst>
                  <a:ext uri="{FF2B5EF4-FFF2-40B4-BE49-F238E27FC236}">
                    <a16:creationId xmlns:a16="http://schemas.microsoft.com/office/drawing/2014/main" id="{F0F4425F-0F41-8694-CE08-9A92E78256A1}"/>
                  </a:ext>
                </a:extLst>
              </p:cNvPr>
              <p:cNvGrpSpPr/>
              <p:nvPr userDrawn="1"/>
            </p:nvGrpSpPr>
            <p:grpSpPr>
              <a:xfrm>
                <a:off x="-3257052" y="3032066"/>
                <a:ext cx="182309" cy="163794"/>
                <a:chOff x="12832541" y="3162395"/>
                <a:chExt cx="219532" cy="197236"/>
              </a:xfrm>
            </p:grpSpPr>
            <p:sp>
              <p:nvSpPr>
                <p:cNvPr id="79" name="Rechthoek 78">
                  <a:extLst>
                    <a:ext uri="{FF2B5EF4-FFF2-40B4-BE49-F238E27FC236}">
                      <a16:creationId xmlns:a16="http://schemas.microsoft.com/office/drawing/2014/main" id="{B4815BF2-F0E7-DA00-04DD-16601201BEBD}"/>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B5D448D-08A2-90D8-F8E3-CEC56304E71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7E85CFE0-9DD2-1F0B-527F-A43F94FC21B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75" name="Groep 74">
                <a:extLst>
                  <a:ext uri="{FF2B5EF4-FFF2-40B4-BE49-F238E27FC236}">
                    <a16:creationId xmlns:a16="http://schemas.microsoft.com/office/drawing/2014/main" id="{C0F4BFE1-3410-10FF-27CE-F58F04517A82}"/>
                  </a:ext>
                </a:extLst>
              </p:cNvPr>
              <p:cNvGrpSpPr/>
              <p:nvPr userDrawn="1"/>
            </p:nvGrpSpPr>
            <p:grpSpPr>
              <a:xfrm>
                <a:off x="-3257053" y="3276580"/>
                <a:ext cx="182309" cy="163794"/>
                <a:chOff x="12832541" y="3162395"/>
                <a:chExt cx="219532" cy="197236"/>
              </a:xfrm>
            </p:grpSpPr>
            <p:sp>
              <p:nvSpPr>
                <p:cNvPr id="76" name="Rechthoek 75">
                  <a:extLst>
                    <a:ext uri="{FF2B5EF4-FFF2-40B4-BE49-F238E27FC236}">
                      <a16:creationId xmlns:a16="http://schemas.microsoft.com/office/drawing/2014/main" id="{80428891-B56F-1069-FB9A-7CC30E1E386B}"/>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554A6FE7-AD7E-01D4-6C5A-9BFF0ABCAE9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D29E96CF-148F-D498-68BA-39D81E73645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65" name="ICOON_info">
              <a:extLst>
                <a:ext uri="{FF2B5EF4-FFF2-40B4-BE49-F238E27FC236}">
                  <a16:creationId xmlns:a16="http://schemas.microsoft.com/office/drawing/2014/main" id="{4C3BE159-DA65-DA0A-F034-D649C26DA643}"/>
                </a:ext>
              </a:extLst>
            </p:cNvPr>
            <p:cNvGrpSpPr/>
            <p:nvPr userDrawn="1"/>
          </p:nvGrpSpPr>
          <p:grpSpPr>
            <a:xfrm>
              <a:off x="15787296" y="3229414"/>
              <a:ext cx="283685" cy="283685"/>
              <a:chOff x="-510741" y="5913713"/>
              <a:chExt cx="267555" cy="267555"/>
            </a:xfrm>
          </p:grpSpPr>
          <p:sp>
            <p:nvSpPr>
              <p:cNvPr id="66" name="Ovaal 65">
                <a:extLst>
                  <a:ext uri="{FF2B5EF4-FFF2-40B4-BE49-F238E27FC236}">
                    <a16:creationId xmlns:a16="http://schemas.microsoft.com/office/drawing/2014/main" id="{5493C320-21E2-DA1F-4DE3-70C21373A9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7" name="Graphic 163" descr="Informatie">
                <a:extLst>
                  <a:ext uri="{FF2B5EF4-FFF2-40B4-BE49-F238E27FC236}">
                    <a16:creationId xmlns:a16="http://schemas.microsoft.com/office/drawing/2014/main" id="{EE436EF8-347D-5746-B46C-38C9CB3B05E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98" name="INSTRUCTIE">
            <a:extLst>
              <a:ext uri="{FF2B5EF4-FFF2-40B4-BE49-F238E27FC236}">
                <a16:creationId xmlns:a16="http://schemas.microsoft.com/office/drawing/2014/main" id="{FA5A5D20-843B-54FF-BCDA-D713B435431C}"/>
              </a:ext>
            </a:extLst>
          </p:cNvPr>
          <p:cNvGrpSpPr/>
          <p:nvPr userDrawn="1"/>
        </p:nvGrpSpPr>
        <p:grpSpPr>
          <a:xfrm>
            <a:off x="-3786437" y="0"/>
            <a:ext cx="3693386" cy="6769481"/>
            <a:chOff x="-3786437" y="0"/>
            <a:chExt cx="3693386" cy="6769481"/>
          </a:xfrm>
        </p:grpSpPr>
        <p:sp>
          <p:nvSpPr>
            <p:cNvPr id="99" name="Rechthoek 98">
              <a:extLst>
                <a:ext uri="{FF2B5EF4-FFF2-40B4-BE49-F238E27FC236}">
                  <a16:creationId xmlns:a16="http://schemas.microsoft.com/office/drawing/2014/main" id="{46FF2636-35D1-2BE1-80E9-FE073516CDCC}"/>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00" name="INSTRUCTIES">
              <a:extLst>
                <a:ext uri="{FF2B5EF4-FFF2-40B4-BE49-F238E27FC236}">
                  <a16:creationId xmlns:a16="http://schemas.microsoft.com/office/drawing/2014/main" id="{391C72D1-B620-6CFD-741A-97C27C4E4D42}"/>
                </a:ext>
              </a:extLst>
            </p:cNvPr>
            <p:cNvGrpSpPr/>
            <p:nvPr userDrawn="1"/>
          </p:nvGrpSpPr>
          <p:grpSpPr>
            <a:xfrm>
              <a:off x="-3786437" y="0"/>
              <a:ext cx="3693386" cy="6089184"/>
              <a:chOff x="-3786437" y="0"/>
              <a:chExt cx="3693386" cy="6089184"/>
            </a:xfrm>
          </p:grpSpPr>
          <p:sp>
            <p:nvSpPr>
              <p:cNvPr id="101" name="Rechthoek 100">
                <a:extLst>
                  <a:ext uri="{FF2B5EF4-FFF2-40B4-BE49-F238E27FC236}">
                    <a16:creationId xmlns:a16="http://schemas.microsoft.com/office/drawing/2014/main" id="{DD34B29B-50E7-6161-EF80-7A496F14D407}"/>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102" name="Ovaal 101">
                <a:extLst>
                  <a:ext uri="{FF2B5EF4-FFF2-40B4-BE49-F238E27FC236}">
                    <a16:creationId xmlns:a16="http://schemas.microsoft.com/office/drawing/2014/main" id="{4BECBC53-3BEE-1E14-0D45-0911103158F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3" name="Rechthoek 102">
                <a:extLst>
                  <a:ext uri="{FF2B5EF4-FFF2-40B4-BE49-F238E27FC236}">
                    <a16:creationId xmlns:a16="http://schemas.microsoft.com/office/drawing/2014/main" id="{DCADAF8E-7942-08B7-FC5F-DF03BB53E49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4" name="Groep 103">
                <a:extLst>
                  <a:ext uri="{FF2B5EF4-FFF2-40B4-BE49-F238E27FC236}">
                    <a16:creationId xmlns:a16="http://schemas.microsoft.com/office/drawing/2014/main" id="{B3EA088B-4DA9-799E-A165-7AC998177E40}"/>
                  </a:ext>
                </a:extLst>
              </p:cNvPr>
              <p:cNvGrpSpPr/>
              <p:nvPr userDrawn="1"/>
            </p:nvGrpSpPr>
            <p:grpSpPr>
              <a:xfrm>
                <a:off x="-3316179" y="1231351"/>
                <a:ext cx="294789" cy="318834"/>
                <a:chOff x="14466489" y="1001522"/>
                <a:chExt cx="290627" cy="314333"/>
              </a:xfrm>
            </p:grpSpPr>
            <p:sp>
              <p:nvSpPr>
                <p:cNvPr id="151" name="Rechthoek 150">
                  <a:extLst>
                    <a:ext uri="{FF2B5EF4-FFF2-40B4-BE49-F238E27FC236}">
                      <a16:creationId xmlns:a16="http://schemas.microsoft.com/office/drawing/2014/main" id="{43A3CA67-848E-16C4-5D43-306431871403}"/>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52" name="Ovaal 151">
                  <a:extLst>
                    <a:ext uri="{FF2B5EF4-FFF2-40B4-BE49-F238E27FC236}">
                      <a16:creationId xmlns:a16="http://schemas.microsoft.com/office/drawing/2014/main" id="{2FFF5733-01FF-26F4-9C76-F23F7E7C0CE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3" name="Vrije vorm: vorm 152">
                  <a:extLst>
                    <a:ext uri="{FF2B5EF4-FFF2-40B4-BE49-F238E27FC236}">
                      <a16:creationId xmlns:a16="http://schemas.microsoft.com/office/drawing/2014/main" id="{320F34DD-F0B0-08BB-4B52-8932F7E6F9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4" name="Rechthoek: afgeronde hoeken 153">
                  <a:extLst>
                    <a:ext uri="{FF2B5EF4-FFF2-40B4-BE49-F238E27FC236}">
                      <a16:creationId xmlns:a16="http://schemas.microsoft.com/office/drawing/2014/main" id="{DFD4AF92-289C-7378-E6EE-09B37F5CD9D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55" name="Rechte verbindingslijn 154">
                  <a:extLst>
                    <a:ext uri="{FF2B5EF4-FFF2-40B4-BE49-F238E27FC236}">
                      <a16:creationId xmlns:a16="http://schemas.microsoft.com/office/drawing/2014/main" id="{9A829A10-8964-BCBD-7AB6-0C3685C8625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 name="Rechte verbindingslijn 155">
                  <a:extLst>
                    <a:ext uri="{FF2B5EF4-FFF2-40B4-BE49-F238E27FC236}">
                      <a16:creationId xmlns:a16="http://schemas.microsoft.com/office/drawing/2014/main" id="{428A0429-3E22-66BC-AA0A-28BD2F0C5C2E}"/>
                    </a:ext>
                  </a:extLst>
                </p:cNvPr>
                <p:cNvCxnSpPr>
                  <a:cxnSpLocks/>
                  <a:stCxn id="15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05" name="Ovaal 104">
                <a:extLst>
                  <a:ext uri="{FF2B5EF4-FFF2-40B4-BE49-F238E27FC236}">
                    <a16:creationId xmlns:a16="http://schemas.microsoft.com/office/drawing/2014/main" id="{2B7BE4CB-6579-82B0-903A-01D824C7808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6" name="Rechthoek 105">
                <a:extLst>
                  <a:ext uri="{FF2B5EF4-FFF2-40B4-BE49-F238E27FC236}">
                    <a16:creationId xmlns:a16="http://schemas.microsoft.com/office/drawing/2014/main" id="{6A5E7092-1878-B8C1-1520-EBDFFEB57247}"/>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7" name="Groep 106">
                <a:extLst>
                  <a:ext uri="{FF2B5EF4-FFF2-40B4-BE49-F238E27FC236}">
                    <a16:creationId xmlns:a16="http://schemas.microsoft.com/office/drawing/2014/main" id="{9F6603F2-70D3-CDF0-BC3A-3126E09383C7}"/>
                  </a:ext>
                </a:extLst>
              </p:cNvPr>
              <p:cNvGrpSpPr/>
              <p:nvPr userDrawn="1"/>
            </p:nvGrpSpPr>
            <p:grpSpPr>
              <a:xfrm>
                <a:off x="-3311319" y="2164285"/>
                <a:ext cx="825500" cy="209550"/>
                <a:chOff x="13504624" y="2482850"/>
                <a:chExt cx="825500" cy="209550"/>
              </a:xfrm>
            </p:grpSpPr>
            <p:sp>
              <p:nvSpPr>
                <p:cNvPr id="148" name="Rechthoek 147">
                  <a:extLst>
                    <a:ext uri="{FF2B5EF4-FFF2-40B4-BE49-F238E27FC236}">
                      <a16:creationId xmlns:a16="http://schemas.microsoft.com/office/drawing/2014/main" id="{B7F40C08-A1BD-D4BA-19FA-0A1F8A9CCD1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49" name="Rechte verbindingslijn 148">
                  <a:extLst>
                    <a:ext uri="{FF2B5EF4-FFF2-40B4-BE49-F238E27FC236}">
                      <a16:creationId xmlns:a16="http://schemas.microsoft.com/office/drawing/2014/main" id="{7108DA9F-88F7-631E-32B5-910493BE903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50" name="Gelijkbenige driehoek 149">
                  <a:extLst>
                    <a:ext uri="{FF2B5EF4-FFF2-40B4-BE49-F238E27FC236}">
                      <a16:creationId xmlns:a16="http://schemas.microsoft.com/office/drawing/2014/main" id="{36B92A73-1185-AE44-0E71-F22244CF7B8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08" name="Ovaal 107">
                <a:extLst>
                  <a:ext uri="{FF2B5EF4-FFF2-40B4-BE49-F238E27FC236}">
                    <a16:creationId xmlns:a16="http://schemas.microsoft.com/office/drawing/2014/main" id="{FFF2A529-2929-BD54-5991-898CBA73929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9" name="Rechthoek 108">
                <a:extLst>
                  <a:ext uri="{FF2B5EF4-FFF2-40B4-BE49-F238E27FC236}">
                    <a16:creationId xmlns:a16="http://schemas.microsoft.com/office/drawing/2014/main" id="{522F13C0-4746-E3B9-6B7C-AC975B3915C0}"/>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110" name="Groep 109">
                <a:extLst>
                  <a:ext uri="{FF2B5EF4-FFF2-40B4-BE49-F238E27FC236}">
                    <a16:creationId xmlns:a16="http://schemas.microsoft.com/office/drawing/2014/main" id="{6B1488D8-4BD1-68F5-4ED1-2675259AB7ED}"/>
                  </a:ext>
                </a:extLst>
              </p:cNvPr>
              <p:cNvGrpSpPr/>
              <p:nvPr userDrawn="1"/>
            </p:nvGrpSpPr>
            <p:grpSpPr>
              <a:xfrm>
                <a:off x="-3408294" y="3470504"/>
                <a:ext cx="622283" cy="612920"/>
                <a:chOff x="12617641" y="3403239"/>
                <a:chExt cx="752963" cy="741634"/>
              </a:xfrm>
            </p:grpSpPr>
            <p:grpSp>
              <p:nvGrpSpPr>
                <p:cNvPr id="132" name="Groep 131">
                  <a:extLst>
                    <a:ext uri="{FF2B5EF4-FFF2-40B4-BE49-F238E27FC236}">
                      <a16:creationId xmlns:a16="http://schemas.microsoft.com/office/drawing/2014/main" id="{E9CA413C-49CE-3946-1282-03886699BC52}"/>
                    </a:ext>
                  </a:extLst>
                </p:cNvPr>
                <p:cNvGrpSpPr/>
                <p:nvPr userDrawn="1"/>
              </p:nvGrpSpPr>
              <p:grpSpPr>
                <a:xfrm>
                  <a:off x="12771530" y="3403239"/>
                  <a:ext cx="467176" cy="448491"/>
                  <a:chOff x="12782157" y="3403239"/>
                  <a:chExt cx="467176" cy="448491"/>
                </a:xfrm>
              </p:grpSpPr>
              <p:grpSp>
                <p:nvGrpSpPr>
                  <p:cNvPr id="135" name="Groep 134">
                    <a:extLst>
                      <a:ext uri="{FF2B5EF4-FFF2-40B4-BE49-F238E27FC236}">
                        <a16:creationId xmlns:a16="http://schemas.microsoft.com/office/drawing/2014/main" id="{1F763894-6232-8B00-B17D-F8BCA70762D0}"/>
                      </a:ext>
                    </a:extLst>
                  </p:cNvPr>
                  <p:cNvGrpSpPr/>
                  <p:nvPr userDrawn="1"/>
                </p:nvGrpSpPr>
                <p:grpSpPr>
                  <a:xfrm>
                    <a:off x="12782157" y="3403239"/>
                    <a:ext cx="412976" cy="396132"/>
                    <a:chOff x="13554906" y="3320109"/>
                    <a:chExt cx="443917" cy="425811"/>
                  </a:xfrm>
                </p:grpSpPr>
                <p:grpSp>
                  <p:nvGrpSpPr>
                    <p:cNvPr id="142" name="Groep 141">
                      <a:extLst>
                        <a:ext uri="{FF2B5EF4-FFF2-40B4-BE49-F238E27FC236}">
                          <a16:creationId xmlns:a16="http://schemas.microsoft.com/office/drawing/2014/main" id="{93A1D068-F06E-C55A-502F-60D75BD1F43B}"/>
                        </a:ext>
                      </a:extLst>
                    </p:cNvPr>
                    <p:cNvGrpSpPr/>
                    <p:nvPr userDrawn="1"/>
                  </p:nvGrpSpPr>
                  <p:grpSpPr>
                    <a:xfrm>
                      <a:off x="13554906" y="3320109"/>
                      <a:ext cx="443917" cy="425811"/>
                      <a:chOff x="12909684" y="1276143"/>
                      <a:chExt cx="443917" cy="425811"/>
                    </a:xfrm>
                  </p:grpSpPr>
                  <p:sp>
                    <p:nvSpPr>
                      <p:cNvPr id="145" name="Rechthoek 144">
                        <a:extLst>
                          <a:ext uri="{FF2B5EF4-FFF2-40B4-BE49-F238E27FC236}">
                            <a16:creationId xmlns:a16="http://schemas.microsoft.com/office/drawing/2014/main" id="{B6E2EC31-AEAE-CE46-2D06-B6075041E82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DC5D17A4-EE69-D824-64DD-5DAF448C294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7" name="Ovaal 146">
                        <a:extLst>
                          <a:ext uri="{FF2B5EF4-FFF2-40B4-BE49-F238E27FC236}">
                            <a16:creationId xmlns:a16="http://schemas.microsoft.com/office/drawing/2014/main" id="{2B6B1D9E-6136-5995-B975-13C87F12A5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43" name="Afbeelding 142">
                      <a:extLst>
                        <a:ext uri="{FF2B5EF4-FFF2-40B4-BE49-F238E27FC236}">
                          <a16:creationId xmlns:a16="http://schemas.microsoft.com/office/drawing/2014/main" id="{DEBCE7E0-51CF-466A-8992-57565CDEBB2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4" name="Afbeelding 143">
                      <a:extLst>
                        <a:ext uri="{FF2B5EF4-FFF2-40B4-BE49-F238E27FC236}">
                          <a16:creationId xmlns:a16="http://schemas.microsoft.com/office/drawing/2014/main" id="{6F896556-7432-C645-890A-F42D42D2C4C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36" name="Groep 135">
                    <a:extLst>
                      <a:ext uri="{FF2B5EF4-FFF2-40B4-BE49-F238E27FC236}">
                        <a16:creationId xmlns:a16="http://schemas.microsoft.com/office/drawing/2014/main" id="{BE439C05-2D51-15F7-7DC3-C46CDA11B632}"/>
                      </a:ext>
                    </a:extLst>
                  </p:cNvPr>
                  <p:cNvGrpSpPr/>
                  <p:nvPr userDrawn="1"/>
                </p:nvGrpSpPr>
                <p:grpSpPr>
                  <a:xfrm>
                    <a:off x="13103513" y="3705268"/>
                    <a:ext cx="145820" cy="146462"/>
                    <a:chOff x="13096169" y="3602278"/>
                    <a:chExt cx="145820" cy="146462"/>
                  </a:xfrm>
                </p:grpSpPr>
                <p:sp>
                  <p:nvSpPr>
                    <p:cNvPr id="140" name="Rechthoek 139">
                      <a:extLst>
                        <a:ext uri="{FF2B5EF4-FFF2-40B4-BE49-F238E27FC236}">
                          <a16:creationId xmlns:a16="http://schemas.microsoft.com/office/drawing/2014/main" id="{D6973AF2-4B68-40FC-64C0-22E2C4883EB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8EC19F60-6361-E794-8378-056147377FF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71602E78-3E20-7C7C-0703-D397318AF3A7}"/>
                      </a:ext>
                    </a:extLst>
                  </p:cNvPr>
                  <p:cNvGrpSpPr/>
                  <p:nvPr userDrawn="1"/>
                </p:nvGrpSpPr>
                <p:grpSpPr>
                  <a:xfrm rot="10800000">
                    <a:off x="13061402" y="3665637"/>
                    <a:ext cx="145820" cy="146462"/>
                    <a:chOff x="13096169" y="3602278"/>
                    <a:chExt cx="145820" cy="146462"/>
                  </a:xfrm>
                </p:grpSpPr>
                <p:sp>
                  <p:nvSpPr>
                    <p:cNvPr id="138" name="Rechthoek 137">
                      <a:extLst>
                        <a:ext uri="{FF2B5EF4-FFF2-40B4-BE49-F238E27FC236}">
                          <a16:creationId xmlns:a16="http://schemas.microsoft.com/office/drawing/2014/main" id="{E7DA1EC9-AC35-552A-DEA6-8601BBF93FB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49521561-4CE8-A673-01BE-723E0EDA56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33" name="Rechthoek 132">
                  <a:extLst>
                    <a:ext uri="{FF2B5EF4-FFF2-40B4-BE49-F238E27FC236}">
                      <a16:creationId xmlns:a16="http://schemas.microsoft.com/office/drawing/2014/main" id="{F4A92D70-07F9-986C-B3DA-D84301FE32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34" name="Gelijkbenige driehoek 133">
                  <a:extLst>
                    <a:ext uri="{FF2B5EF4-FFF2-40B4-BE49-F238E27FC236}">
                      <a16:creationId xmlns:a16="http://schemas.microsoft.com/office/drawing/2014/main" id="{163C6209-0FB3-25F8-19D4-7501A2DD3E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1" name="ICOON_info">
                <a:extLst>
                  <a:ext uri="{FF2B5EF4-FFF2-40B4-BE49-F238E27FC236}">
                    <a16:creationId xmlns:a16="http://schemas.microsoft.com/office/drawing/2014/main" id="{98002119-50FE-2E28-CFDE-3939C32CE021}"/>
                  </a:ext>
                </a:extLst>
              </p:cNvPr>
              <p:cNvGrpSpPr/>
              <p:nvPr userDrawn="1"/>
            </p:nvGrpSpPr>
            <p:grpSpPr>
              <a:xfrm>
                <a:off x="-376736" y="5805499"/>
                <a:ext cx="283685" cy="283685"/>
                <a:chOff x="-510741" y="5913713"/>
                <a:chExt cx="267555" cy="267555"/>
              </a:xfrm>
            </p:grpSpPr>
            <p:sp>
              <p:nvSpPr>
                <p:cNvPr id="130" name="Ovaal 129">
                  <a:extLst>
                    <a:ext uri="{FF2B5EF4-FFF2-40B4-BE49-F238E27FC236}">
                      <a16:creationId xmlns:a16="http://schemas.microsoft.com/office/drawing/2014/main" id="{875CA592-95AF-75F1-5F35-530B0F8ACE0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31" name="Graphic 163" descr="Informatie">
                  <a:extLst>
                    <a:ext uri="{FF2B5EF4-FFF2-40B4-BE49-F238E27FC236}">
                      <a16:creationId xmlns:a16="http://schemas.microsoft.com/office/drawing/2014/main" id="{C59A2A8E-0F30-5F39-A10D-BED77DC8843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112" name="Ovaal 111">
                <a:extLst>
                  <a:ext uri="{FF2B5EF4-FFF2-40B4-BE49-F238E27FC236}">
                    <a16:creationId xmlns:a16="http://schemas.microsoft.com/office/drawing/2014/main" id="{42FB9259-5E12-093C-6CE8-D19D0B2DF483}"/>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13" name="Rechthoek 112">
                <a:extLst>
                  <a:ext uri="{FF2B5EF4-FFF2-40B4-BE49-F238E27FC236}">
                    <a16:creationId xmlns:a16="http://schemas.microsoft.com/office/drawing/2014/main" id="{2CA7F43D-E83B-B9A8-F9F6-FAB0711A0542}"/>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14" name="Groep 113">
                <a:extLst>
                  <a:ext uri="{FF2B5EF4-FFF2-40B4-BE49-F238E27FC236}">
                    <a16:creationId xmlns:a16="http://schemas.microsoft.com/office/drawing/2014/main" id="{AF1FF673-38D9-8264-5C46-E006AD85D89E}"/>
                  </a:ext>
                </a:extLst>
              </p:cNvPr>
              <p:cNvGrpSpPr/>
              <p:nvPr userDrawn="1"/>
            </p:nvGrpSpPr>
            <p:grpSpPr>
              <a:xfrm>
                <a:off x="-3314821" y="5192208"/>
                <a:ext cx="1108877" cy="563933"/>
                <a:chOff x="-3314821" y="3885197"/>
                <a:chExt cx="1108877" cy="563933"/>
              </a:xfrm>
            </p:grpSpPr>
            <p:sp>
              <p:nvSpPr>
                <p:cNvPr id="115" name="Rechthoek 114">
                  <a:extLst>
                    <a:ext uri="{FF2B5EF4-FFF2-40B4-BE49-F238E27FC236}">
                      <a16:creationId xmlns:a16="http://schemas.microsoft.com/office/drawing/2014/main" id="{1BC7ECDA-B5EA-B308-72CD-FA8EE00AFBC2}"/>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60BD8B86-E648-DEE8-591D-793C9BEBFD14}"/>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F977511C-F69C-0C83-FD94-A8D0C23D046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118" name="Tekstvak 117">
                  <a:extLst>
                    <a:ext uri="{FF2B5EF4-FFF2-40B4-BE49-F238E27FC236}">
                      <a16:creationId xmlns:a16="http://schemas.microsoft.com/office/drawing/2014/main" id="{15E2B514-2A33-F0D4-E693-203AF86C6364}"/>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119" name="Vrije vorm: vorm 118">
                  <a:extLst>
                    <a:ext uri="{FF2B5EF4-FFF2-40B4-BE49-F238E27FC236}">
                      <a16:creationId xmlns:a16="http://schemas.microsoft.com/office/drawing/2014/main" id="{AA3AF455-9253-FD63-5AD0-762BCCF2BB77}"/>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20" name="Groep 119">
                  <a:extLst>
                    <a:ext uri="{FF2B5EF4-FFF2-40B4-BE49-F238E27FC236}">
                      <a16:creationId xmlns:a16="http://schemas.microsoft.com/office/drawing/2014/main" id="{CB779705-93C5-F025-8EC9-447C7284130F}"/>
                    </a:ext>
                  </a:extLst>
                </p:cNvPr>
                <p:cNvGrpSpPr/>
                <p:nvPr userDrawn="1"/>
              </p:nvGrpSpPr>
              <p:grpSpPr>
                <a:xfrm>
                  <a:off x="-3254609" y="3946178"/>
                  <a:ext cx="184194" cy="143334"/>
                  <a:chOff x="6218544" y="2402421"/>
                  <a:chExt cx="144156" cy="112178"/>
                </a:xfrm>
              </p:grpSpPr>
              <p:sp>
                <p:nvSpPr>
                  <p:cNvPr id="126" name="Rechthoek 125">
                    <a:extLst>
                      <a:ext uri="{FF2B5EF4-FFF2-40B4-BE49-F238E27FC236}">
                        <a16:creationId xmlns:a16="http://schemas.microsoft.com/office/drawing/2014/main" id="{F7FD86AF-3D6C-C83D-8B17-2CE2E58F3297}"/>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7" name="Rechthoek 47">
                    <a:extLst>
                      <a:ext uri="{FF2B5EF4-FFF2-40B4-BE49-F238E27FC236}">
                        <a16:creationId xmlns:a16="http://schemas.microsoft.com/office/drawing/2014/main" id="{5AFC5A1C-9475-0AD8-81E6-CBEEB193827F}"/>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8" name="Rechthoek 47">
                    <a:extLst>
                      <a:ext uri="{FF2B5EF4-FFF2-40B4-BE49-F238E27FC236}">
                        <a16:creationId xmlns:a16="http://schemas.microsoft.com/office/drawing/2014/main" id="{72732C0F-8E66-A008-5821-2B185A5E4635}"/>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Koorde 128">
                    <a:extLst>
                      <a:ext uri="{FF2B5EF4-FFF2-40B4-BE49-F238E27FC236}">
                        <a16:creationId xmlns:a16="http://schemas.microsoft.com/office/drawing/2014/main" id="{AF4E807C-2444-E1AD-5BF9-4A182C061103}"/>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0EC2EA37-DFC3-3886-089E-A4B9D293B4B6}"/>
                    </a:ext>
                  </a:extLst>
                </p:cNvPr>
                <p:cNvGrpSpPr/>
                <p:nvPr userDrawn="1"/>
              </p:nvGrpSpPr>
              <p:grpSpPr>
                <a:xfrm>
                  <a:off x="-3254609" y="4199853"/>
                  <a:ext cx="184194" cy="124747"/>
                  <a:chOff x="6218544" y="2636044"/>
                  <a:chExt cx="144156" cy="97631"/>
                </a:xfrm>
              </p:grpSpPr>
              <p:sp>
                <p:nvSpPr>
                  <p:cNvPr id="122" name="Rechthoek 121">
                    <a:extLst>
                      <a:ext uri="{FF2B5EF4-FFF2-40B4-BE49-F238E27FC236}">
                        <a16:creationId xmlns:a16="http://schemas.microsoft.com/office/drawing/2014/main" id="{78D307F8-A9A1-F07B-FD6F-89FA7354A917}"/>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BB00D952-07AC-22C3-E003-D576090F4865}"/>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4" name="Ovaal 123">
                    <a:extLst>
                      <a:ext uri="{FF2B5EF4-FFF2-40B4-BE49-F238E27FC236}">
                        <a16:creationId xmlns:a16="http://schemas.microsoft.com/office/drawing/2014/main" id="{30D3AA49-BE41-91D0-990D-5904070C7ADF}"/>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5" name="Rechthoek 47">
                    <a:extLst>
                      <a:ext uri="{FF2B5EF4-FFF2-40B4-BE49-F238E27FC236}">
                        <a16:creationId xmlns:a16="http://schemas.microsoft.com/office/drawing/2014/main" id="{4A4F4619-BB89-9F70-6FE5-90D1241A4FDB}"/>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2" name="Tijdelijke aanduiding voor tekst 13">
            <a:extLst>
              <a:ext uri="{FF2B5EF4-FFF2-40B4-BE49-F238E27FC236}">
                <a16:creationId xmlns:a16="http://schemas.microsoft.com/office/drawing/2014/main" id="{914B6527-A9BC-C102-E159-1F711180A51A}"/>
              </a:ext>
            </a:extLst>
          </p:cNvPr>
          <p:cNvSpPr>
            <a:spLocks noGrp="1"/>
          </p:cNvSpPr>
          <p:nvPr>
            <p:ph type="body" sz="quarter" idx="53" hasCustomPrompt="1"/>
          </p:nvPr>
        </p:nvSpPr>
        <p:spPr>
          <a:xfrm>
            <a:off x="0" y="6470650"/>
            <a:ext cx="12192000" cy="387350"/>
          </a:xfrm>
          <a:prstGeom prst="rect">
            <a:avLst/>
          </a:prstGeom>
          <a:solidFill>
            <a:schemeClr val="accent1"/>
          </a:solidFill>
        </p:spPr>
        <p:txBody>
          <a:bodyPr anchor="b"/>
          <a:lstStyle>
            <a:lvl1pPr marL="0" indent="0" algn="ctr">
              <a:buNone/>
              <a:defRPr sz="100">
                <a:solidFill>
                  <a:srgbClr val="07151F">
                    <a:alpha val="0"/>
                  </a:srgbClr>
                </a:solidFill>
              </a:defRPr>
            </a:lvl1pPr>
          </a:lstStyle>
          <a:p>
            <a:pPr lvl="0"/>
            <a:r>
              <a:rPr lang="nl-NL"/>
              <a:t>(leeg)</a:t>
            </a:r>
          </a:p>
        </p:txBody>
      </p:sp>
    </p:spTree>
    <p:extLst>
      <p:ext uri="{BB962C8B-B14F-4D97-AF65-F5344CB8AC3E}">
        <p14:creationId xmlns:p14="http://schemas.microsoft.com/office/powerpoint/2010/main" val="1739686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bg/>
                                          </p:spTgt>
                                        </p:tgtEl>
                                        <p:attrNameLst>
                                          <p:attrName>style.visibility</p:attrName>
                                        </p:attrNameLst>
                                      </p:cBhvr>
                                      <p:to>
                                        <p:strVal val="visible"/>
                                      </p:to>
                                    </p:set>
                                    <p:animEffect transition="in" filter="fade">
                                      <p:cBhvr>
                                        <p:cTn id="7" dur="1000"/>
                                        <p:tgtEl>
                                          <p:spTgt spid="3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xEl>
                                              <p:pRg st="0" end="0"/>
                                            </p:txEl>
                                          </p:spTgt>
                                        </p:tgtEl>
                                        <p:attrNameLst>
                                          <p:attrName>style.visibility</p:attrName>
                                        </p:attrNameLst>
                                      </p:cBhvr>
                                      <p:to>
                                        <p:strVal val="visible"/>
                                      </p:to>
                                    </p:set>
                                    <p:animEffect transition="in" filter="fade">
                                      <p:cBhvr>
                                        <p:cTn id="10" dur="1000"/>
                                        <p:tgtEl>
                                          <p:spTgt spid="3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500"/>
                                        <p:tgtEl>
                                          <p:spTgt spid="30"/>
                                        </p:tgtEl>
                                      </p:cBhvr>
                                    </p:animEffect>
                                  </p:childTnLst>
                                </p:cTn>
                              </p:par>
                              <p:par>
                                <p:cTn id="14" presetID="6" presetClass="emph" presetSubtype="0" decel="100000" fill="hold" grpId="1" nodeType="withEffect">
                                  <p:stCondLst>
                                    <p:cond delay="0"/>
                                  </p:stCondLst>
                                  <p:childTnLst>
                                    <p:animScale>
                                      <p:cBhvr>
                                        <p:cTn id="15" dur="5000" fill="hold"/>
                                        <p:tgtEl>
                                          <p:spTgt spid="30"/>
                                        </p:tgtEl>
                                      </p:cBhvr>
                                      <p:by x="105000" y="105000"/>
                                    </p:animScale>
                                  </p:childTnLst>
                                </p:cTn>
                              </p:par>
                              <p:par>
                                <p:cTn id="16" presetID="2" presetClass="entr" presetSubtype="1" decel="100000" fill="hold" grpId="0" nodeType="withEffect">
                                  <p:stCondLst>
                                    <p:cond delay="250"/>
                                  </p:stCondLst>
                                  <p:childTnLst>
                                    <p:set>
                                      <p:cBhvr>
                                        <p:cTn id="17" dur="1" fill="hold">
                                          <p:stCondLst>
                                            <p:cond delay="0"/>
                                          </p:stCondLst>
                                        </p:cTn>
                                        <p:tgtEl>
                                          <p:spTgt spid="35"/>
                                        </p:tgtEl>
                                        <p:attrNameLst>
                                          <p:attrName>style.visibility</p:attrName>
                                        </p:attrNameLst>
                                      </p:cBhvr>
                                      <p:to>
                                        <p:strVal val="visible"/>
                                      </p:to>
                                    </p:set>
                                    <p:anim calcmode="lin" valueType="num">
                                      <p:cBhvr additive="base">
                                        <p:cTn id="18" dur="1250" fill="hold"/>
                                        <p:tgtEl>
                                          <p:spTgt spid="35"/>
                                        </p:tgtEl>
                                        <p:attrNameLst>
                                          <p:attrName>ppt_x</p:attrName>
                                        </p:attrNameLst>
                                      </p:cBhvr>
                                      <p:tavLst>
                                        <p:tav tm="0">
                                          <p:val>
                                            <p:strVal val="#ppt_x"/>
                                          </p:val>
                                        </p:tav>
                                        <p:tav tm="100000">
                                          <p:val>
                                            <p:strVal val="#ppt_x"/>
                                          </p:val>
                                        </p:tav>
                                      </p:tavLst>
                                    </p:anim>
                                    <p:anim calcmode="lin" valueType="num">
                                      <p:cBhvr additive="base">
                                        <p:cTn id="19" dur="1250" fill="hold"/>
                                        <p:tgtEl>
                                          <p:spTgt spid="35"/>
                                        </p:tgtEl>
                                        <p:attrNameLst>
                                          <p:attrName>ppt_y</p:attrName>
                                        </p:attrNameLst>
                                      </p:cBhvr>
                                      <p:tavLst>
                                        <p:tav tm="0">
                                          <p:val>
                                            <p:strVal val="0-#ppt_h/2"/>
                                          </p:val>
                                        </p:tav>
                                        <p:tav tm="100000">
                                          <p:val>
                                            <p:strVal val="#ppt_y"/>
                                          </p:val>
                                        </p:tav>
                                      </p:tavLst>
                                    </p:anim>
                                  </p:childTnLst>
                                </p:cTn>
                              </p:par>
                              <p:par>
                                <p:cTn id="20" presetID="10" presetClass="entr" presetSubtype="0" fill="hold" grpId="0" nodeType="withEffect">
                                  <p:stCondLst>
                                    <p:cond delay="75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childTnLst>
                                </p:cTn>
                              </p:par>
                              <p:par>
                                <p:cTn id="23" presetID="22" presetClass="entr" presetSubtype="2" fill="hold" grpId="0" nodeType="withEffect">
                                  <p:stCondLst>
                                    <p:cond delay="1000"/>
                                  </p:stCondLst>
                                  <p:iterate type="lt">
                                    <p:tmPct val="5000"/>
                                  </p:iterate>
                                  <p:childTnLst>
                                    <p:set>
                                      <p:cBhvr>
                                        <p:cTn id="24" dur="1" fill="hold">
                                          <p:stCondLst>
                                            <p:cond delay="0"/>
                                          </p:stCondLst>
                                        </p:cTn>
                                        <p:tgtEl>
                                          <p:spTgt spid="48"/>
                                        </p:tgtEl>
                                        <p:attrNameLst>
                                          <p:attrName>style.visibility</p:attrName>
                                        </p:attrNameLst>
                                      </p:cBhvr>
                                      <p:to>
                                        <p:strVal val="visible"/>
                                      </p:to>
                                    </p:set>
                                    <p:animEffect transition="in" filter="wipe(right)">
                                      <p:cBhvr>
                                        <p:cTn id="25" dur="500"/>
                                        <p:tgtEl>
                                          <p:spTgt spid="48"/>
                                        </p:tgtEl>
                                      </p:cBhvr>
                                    </p:animEffect>
                                  </p:childTnLst>
                                </p:cTn>
                              </p:par>
                              <p:par>
                                <p:cTn id="26" presetID="10" presetClass="entr" presetSubtype="0" fill="hold" grpId="0" nodeType="withEffect">
                                  <p:stCondLst>
                                    <p:cond delay="1500"/>
                                  </p:stCondLst>
                                  <p:childTnLst>
                                    <p:set>
                                      <p:cBhvr>
                                        <p:cTn id="27" dur="1" fill="hold">
                                          <p:stCondLst>
                                            <p:cond delay="0"/>
                                          </p:stCondLst>
                                        </p:cTn>
                                        <p:tgtEl>
                                          <p:spTgt spid="3">
                                            <p:txEl>
                                              <p:pRg st="0" end="0"/>
                                            </p:txEl>
                                          </p:spTgt>
                                        </p:tgtEl>
                                        <p:attrNameLst>
                                          <p:attrName>style.visibility</p:attrName>
                                        </p:attrNameLst>
                                      </p:cBhvr>
                                      <p:to>
                                        <p:strVal val="visible"/>
                                      </p:to>
                                    </p:set>
                                    <p:animEffect transition="in" filter="fade">
                                      <p:cBhvr>
                                        <p:cTn id="28" dur="1000"/>
                                        <p:tgtEl>
                                          <p:spTgt spid="3">
                                            <p:txEl>
                                              <p:pRg st="0" end="0"/>
                                            </p:txEl>
                                          </p:spTgt>
                                        </p:tgtEl>
                                      </p:cBhvr>
                                    </p:animEffect>
                                  </p:childTnLst>
                                </p:cTn>
                              </p:par>
                              <p:par>
                                <p:cTn id="29" presetID="10" presetClass="entr" presetSubtype="0" fill="hold" grpId="0" nodeType="withEffect">
                                  <p:stCondLst>
                                    <p:cond delay="175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42" presetClass="path" presetSubtype="0" decel="100000" fill="hold" grpId="1" nodeType="withEffect">
                                  <p:stCondLst>
                                    <p:cond delay="1750"/>
                                  </p:stCondLst>
                                  <p:childTnLst>
                                    <p:animMotion origin="layout" path="M -3.33333E-6 0.03889 L -3.33333E-6 -4.44444E-6 " pathEditMode="relative" rAng="0" ptsTypes="AA">
                                      <p:cBhvr>
                                        <p:cTn id="33" dur="750" fill="hold"/>
                                        <p:tgtEl>
                                          <p:spTgt spid="16"/>
                                        </p:tgtEl>
                                        <p:attrNameLst>
                                          <p:attrName>ppt_x</p:attrName>
                                          <p:attrName>ppt_y</p:attrName>
                                        </p:attrNameLst>
                                      </p:cBhvr>
                                      <p:rCtr x="0" y="-1944"/>
                                    </p:animMotion>
                                  </p:childTnLst>
                                </p:cTn>
                              </p:par>
                              <p:par>
                                <p:cTn id="34" presetID="2" presetClass="entr" presetSubtype="1" decel="100000" fill="hold" grpId="0" nodeType="withEffect">
                                  <p:stCondLst>
                                    <p:cond delay="25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1250" fill="hold"/>
                                        <p:tgtEl>
                                          <p:spTgt spid="5"/>
                                        </p:tgtEl>
                                        <p:attrNameLst>
                                          <p:attrName>ppt_x</p:attrName>
                                        </p:attrNameLst>
                                      </p:cBhvr>
                                      <p:tavLst>
                                        <p:tav tm="0">
                                          <p:val>
                                            <p:strVal val="#ppt_x"/>
                                          </p:val>
                                        </p:tav>
                                        <p:tav tm="100000">
                                          <p:val>
                                            <p:strVal val="#ppt_x"/>
                                          </p:val>
                                        </p:tav>
                                      </p:tavLst>
                                    </p:anim>
                                    <p:anim calcmode="lin" valueType="num">
                                      <p:cBhvr additive="base">
                                        <p:cTn id="37" dur="1250" fill="hold"/>
                                        <p:tgtEl>
                                          <p:spTgt spid="5"/>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1250" fill="hold"/>
                                        <p:tgtEl>
                                          <p:spTgt spid="2"/>
                                        </p:tgtEl>
                                        <p:attrNameLst>
                                          <p:attrName>ppt_x</p:attrName>
                                        </p:attrNameLst>
                                      </p:cBhvr>
                                      <p:tavLst>
                                        <p:tav tm="0">
                                          <p:val>
                                            <p:strVal val="#ppt_x"/>
                                          </p:val>
                                        </p:tav>
                                        <p:tav tm="100000">
                                          <p:val>
                                            <p:strVal val="#ppt_x"/>
                                          </p:val>
                                        </p:tav>
                                      </p:tavLst>
                                    </p:anim>
                                    <p:anim calcmode="lin" valueType="num">
                                      <p:cBhvr additive="base">
                                        <p:cTn id="41" dur="125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build="p" animBg="1">
        <p:tmplLst>
          <p:tmpl>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Lst>
      </p:bldP>
      <p:bldP spid="5" grpId="0" animBg="1">
        <p:tmplLst>
          <p:tmpl>
            <p:tnLst>
              <p:par>
                <p:cTn presetID="2" presetClass="entr" presetSubtype="1"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250" fill="hold"/>
                        <p:tgtEl>
                          <p:spTgt spid="5"/>
                        </p:tgtEl>
                        <p:attrNameLst>
                          <p:attrName>ppt_x</p:attrName>
                        </p:attrNameLst>
                      </p:cBhvr>
                      <p:tavLst>
                        <p:tav tm="0">
                          <p:val>
                            <p:strVal val="#ppt_x"/>
                          </p:val>
                        </p:tav>
                        <p:tav tm="100000">
                          <p:val>
                            <p:strVal val="#ppt_x"/>
                          </p:val>
                        </p:tav>
                      </p:tavLst>
                    </p:anim>
                    <p:anim calcmode="lin" valueType="num">
                      <p:cBhvr additive="base">
                        <p:cTn dur="1250" fill="hold"/>
                        <p:tgtEl>
                          <p:spTgt spid="5"/>
                        </p:tgtEl>
                        <p:attrNameLst>
                          <p:attrName>ppt_y</p:attrName>
                        </p:attrNameLst>
                      </p:cBhvr>
                      <p:tavLst>
                        <p:tav tm="0">
                          <p:val>
                            <p:strVal val="0-#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6" grpId="0" animBg="1"/>
      <p:bldP spid="16" grpId="1" animBg="1"/>
      <p:bldP spid="48" grpId="0"/>
      <p:bldP spid="49" grpId="0"/>
      <p:bldP spid="2" grpId="0" animBg="1">
        <p:tmplLst>
          <p:tmpl>
            <p:tnLst>
              <p:par>
                <p:cTn presetID="2" presetClass="entr" presetSubtype="4" decel="100000" fill="hold" nodeType="withEffect">
                  <p:stCondLst>
                    <p:cond delay="250"/>
                  </p:stCondLst>
                  <p:childTnLst>
                    <p:set>
                      <p:cBhvr>
                        <p:cTn dur="1" fill="hold">
                          <p:stCondLst>
                            <p:cond delay="0"/>
                          </p:stCondLst>
                        </p:cTn>
                        <p:tgtEl>
                          <p:spTgt spid="2"/>
                        </p:tgtEl>
                        <p:attrNameLst>
                          <p:attrName>style.visibility</p:attrName>
                        </p:attrNameLst>
                      </p:cBhvr>
                      <p:to>
                        <p:strVal val="visible"/>
                      </p:to>
                    </p:set>
                    <p:anim calcmode="lin" valueType="num">
                      <p:cBhvr additive="base">
                        <p:cTn dur="1250" fill="hold"/>
                        <p:tgtEl>
                          <p:spTgt spid="2"/>
                        </p:tgtEl>
                        <p:attrNameLst>
                          <p:attrName>ppt_x</p:attrName>
                        </p:attrNameLst>
                      </p:cBhvr>
                      <p:tavLst>
                        <p:tav tm="0">
                          <p:val>
                            <p:strVal val="#ppt_x"/>
                          </p:val>
                        </p:tav>
                        <p:tav tm="100000">
                          <p:val>
                            <p:strVal val="#ppt_x"/>
                          </p:val>
                        </p:tav>
                      </p:tavLst>
                    </p:anim>
                    <p:anim calcmode="lin" valueType="num">
                      <p:cBhvr additive="base">
                        <p:cTn dur="1250" fill="hold"/>
                        <p:tgtEl>
                          <p:spTgt spid="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eldia (light)">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9151938"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176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(light)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5801" y="584199"/>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5801" y="6286501"/>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1371600" y="1034"/>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1371599" y="2502574"/>
            <a:ext cx="4724401" cy="1965856"/>
          </a:xfrm>
        </p:spPr>
        <p:txBody>
          <a:bodyPr anchor="b"/>
          <a:lstStyle>
            <a:lvl1pPr algn="l">
              <a:lnSpc>
                <a:spcPct val="85000"/>
              </a:lnSpc>
              <a:defRPr sz="4800" baseline="0">
                <a:solidFill>
                  <a:schemeClr val="accent2"/>
                </a:solidFill>
              </a:defRPr>
            </a:lvl1pPr>
          </a:lstStyle>
          <a:p>
            <a:r>
              <a:rPr lang="nl-NL" noProof="0"/>
              <a:t>Plaats titel van de presentatie</a:t>
            </a:r>
            <a:br>
              <a:rPr lang="nl-NL" noProof="0"/>
            </a:br>
            <a:r>
              <a:rPr lang="nl-NL" noProof="0"/>
              <a:t>(Max. 3 regels)</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1371600" y="4603812"/>
            <a:ext cx="4724400" cy="238051"/>
          </a:xfrm>
        </p:spPr>
        <p:txBody>
          <a:bodyPr anchor="t"/>
          <a:lstStyle>
            <a:lvl1pPr marL="0" indent="0" algn="l">
              <a:buNone/>
              <a:defRPr sz="16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40" name="Tijdelijke aanduiding voor afbeelding 8">
            <a:extLst>
              <a:ext uri="{FF2B5EF4-FFF2-40B4-BE49-F238E27FC236}">
                <a16:creationId xmlns:a16="http://schemas.microsoft.com/office/drawing/2014/main" id="{34AA1AD0-6960-3338-A762-2004EDD3A46B}"/>
              </a:ext>
            </a:extLst>
          </p:cNvPr>
          <p:cNvSpPr>
            <a:spLocks noGrp="1"/>
          </p:cNvSpPr>
          <p:nvPr>
            <p:ph type="pic" sz="quarter" idx="33" hasCustomPrompt="1"/>
          </p:nvPr>
        </p:nvSpPr>
        <p:spPr>
          <a:xfrm>
            <a:off x="1371600" y="1296989"/>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lumMod val="50000"/>
                  </a:schemeClr>
                </a:solidFill>
              </a:defRPr>
            </a:lvl1pPr>
          </a:lstStyle>
          <a:p>
            <a:r>
              <a:rPr lang="nl-NL"/>
              <a:t>Voeg hier het logo </a:t>
            </a:r>
            <a:br>
              <a:rPr lang="nl-NL"/>
            </a:br>
            <a:r>
              <a:rPr lang="nl-NL"/>
              <a:t>van de school in</a:t>
            </a:r>
          </a:p>
        </p:txBody>
      </p:sp>
      <p:grpSp>
        <p:nvGrpSpPr>
          <p:cNvPr id="19" name="INSTRUCTIE">
            <a:extLst>
              <a:ext uri="{FF2B5EF4-FFF2-40B4-BE49-F238E27FC236}">
                <a16:creationId xmlns:a16="http://schemas.microsoft.com/office/drawing/2014/main" id="{58E9728D-1E0A-7357-62A2-C86C8E9ACD7F}"/>
              </a:ext>
            </a:extLst>
          </p:cNvPr>
          <p:cNvGrpSpPr/>
          <p:nvPr userDrawn="1"/>
        </p:nvGrpSpPr>
        <p:grpSpPr>
          <a:xfrm>
            <a:off x="12274716" y="-1461517"/>
            <a:ext cx="3695970" cy="1277747"/>
            <a:chOff x="-3889316" y="-1461517"/>
            <a:chExt cx="3695970" cy="1277747"/>
          </a:xfrm>
        </p:grpSpPr>
        <p:sp>
          <p:nvSpPr>
            <p:cNvPr id="20" name="Rechthoek 19">
              <a:extLst>
                <a:ext uri="{FF2B5EF4-FFF2-40B4-BE49-F238E27FC236}">
                  <a16:creationId xmlns:a16="http://schemas.microsoft.com/office/drawing/2014/main" id="{EAFD672A-6DE7-590A-7297-C2DD20FBFB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21" name="Rechthoek 20">
              <a:extLst>
                <a:ext uri="{FF2B5EF4-FFF2-40B4-BE49-F238E27FC236}">
                  <a16:creationId xmlns:a16="http://schemas.microsoft.com/office/drawing/2014/main" id="{DF761E4A-2C8C-2EF8-01D3-F519EE21A60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Gelijkbenige driehoek 21">
              <a:extLst>
                <a:ext uri="{FF2B5EF4-FFF2-40B4-BE49-F238E27FC236}">
                  <a16:creationId xmlns:a16="http://schemas.microsoft.com/office/drawing/2014/main" id="{2672EFD6-6863-2266-AC64-8DBDF4F4CC87}"/>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23" name="Groep 22">
            <a:extLst>
              <a:ext uri="{FF2B5EF4-FFF2-40B4-BE49-F238E27FC236}">
                <a16:creationId xmlns:a16="http://schemas.microsoft.com/office/drawing/2014/main" id="{1A5F178C-C4CB-7207-E8A4-80EA2F779141}"/>
              </a:ext>
            </a:extLst>
          </p:cNvPr>
          <p:cNvGrpSpPr/>
          <p:nvPr userDrawn="1"/>
        </p:nvGrpSpPr>
        <p:grpSpPr>
          <a:xfrm>
            <a:off x="12377595" y="0"/>
            <a:ext cx="3693386" cy="4183640"/>
            <a:chOff x="12377595" y="0"/>
            <a:chExt cx="3693386" cy="4183640"/>
          </a:xfrm>
        </p:grpSpPr>
        <p:sp>
          <p:nvSpPr>
            <p:cNvPr id="24" name="Rechthoek 23">
              <a:extLst>
                <a:ext uri="{FF2B5EF4-FFF2-40B4-BE49-F238E27FC236}">
                  <a16:creationId xmlns:a16="http://schemas.microsoft.com/office/drawing/2014/main" id="{7236A41A-9F77-045B-F0ED-9F87B82C1E04}"/>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31" name="Rechthoek 30">
              <a:extLst>
                <a:ext uri="{FF2B5EF4-FFF2-40B4-BE49-F238E27FC236}">
                  <a16:creationId xmlns:a16="http://schemas.microsoft.com/office/drawing/2014/main" id="{261684CB-3041-997D-E80C-D053FC83885C}"/>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32" name="Ovaal 31">
              <a:extLst>
                <a:ext uri="{FF2B5EF4-FFF2-40B4-BE49-F238E27FC236}">
                  <a16:creationId xmlns:a16="http://schemas.microsoft.com/office/drawing/2014/main" id="{C0C87EE0-E1F6-5DDA-C768-CCC9BE681DC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4" name="Rechthoek 33">
              <a:extLst>
                <a:ext uri="{FF2B5EF4-FFF2-40B4-BE49-F238E27FC236}">
                  <a16:creationId xmlns:a16="http://schemas.microsoft.com/office/drawing/2014/main" id="{B6CB1CA4-DBAA-95D4-75B9-E996716ED2C1}"/>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36" name="Ovaal 35">
              <a:extLst>
                <a:ext uri="{FF2B5EF4-FFF2-40B4-BE49-F238E27FC236}">
                  <a16:creationId xmlns:a16="http://schemas.microsoft.com/office/drawing/2014/main" id="{AC4895AD-1C4B-C0E3-D22A-41736566B33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8" name="Rechthoek 37">
              <a:extLst>
                <a:ext uri="{FF2B5EF4-FFF2-40B4-BE49-F238E27FC236}">
                  <a16:creationId xmlns:a16="http://schemas.microsoft.com/office/drawing/2014/main" id="{92CDBA63-2AA7-399B-E969-99AE39E01B6F}"/>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41" name="Groep 40">
              <a:extLst>
                <a:ext uri="{FF2B5EF4-FFF2-40B4-BE49-F238E27FC236}">
                  <a16:creationId xmlns:a16="http://schemas.microsoft.com/office/drawing/2014/main" id="{A5B36E5B-A44F-7AED-BD54-9089724CCE1A}"/>
                </a:ext>
              </a:extLst>
            </p:cNvPr>
            <p:cNvGrpSpPr/>
            <p:nvPr userDrawn="1"/>
          </p:nvGrpSpPr>
          <p:grpSpPr>
            <a:xfrm>
              <a:off x="12755738" y="2565392"/>
              <a:ext cx="622283" cy="612919"/>
              <a:chOff x="12617641" y="3403239"/>
              <a:chExt cx="752963" cy="741634"/>
            </a:xfrm>
          </p:grpSpPr>
          <p:grpSp>
            <p:nvGrpSpPr>
              <p:cNvPr id="60" name="Groep 59">
                <a:extLst>
                  <a:ext uri="{FF2B5EF4-FFF2-40B4-BE49-F238E27FC236}">
                    <a16:creationId xmlns:a16="http://schemas.microsoft.com/office/drawing/2014/main" id="{34C4856B-EAF8-F69F-E486-CC140E5B220E}"/>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3FC06151-8ACE-F4C2-65AE-1EE22D62C824}"/>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60280589-D3B9-841E-5A9C-A451E307C96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600B8C4-90A0-8E18-18EB-CCF77826735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081050A-B7D3-5916-F39C-DBE9D821F3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BC743F57-2EE3-1B44-8382-CC88873C406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F21FB626-985C-FDA1-C392-C32BCE821626}"/>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F5B7DFC4-ED7E-1A53-A211-B73789CFB08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B7FB6527-828B-3967-0E5D-F551E3AA6063}"/>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5E1C311D-3101-6737-1B43-2C8C2941A6C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C8FCB2D6-FFBE-9BB2-0140-514A39770B6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50D3A019-4FA2-6ABD-AB88-DF75C9B5810F}"/>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9AD184BF-291D-0F97-4540-9A994E1E23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CD9BF4C4-BB5C-9538-C012-39803A21556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87C07688-ABA3-31F6-E432-8A8F19F8C6B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B4FBD112-B03E-5EA6-D61E-4195CBF476E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3AFC1F4B-DE79-E899-C6AE-7E7DD0C4F7FD}"/>
                </a:ext>
              </a:extLst>
            </p:cNvPr>
            <p:cNvGrpSpPr/>
            <p:nvPr userDrawn="1"/>
          </p:nvGrpSpPr>
          <p:grpSpPr>
            <a:xfrm>
              <a:off x="12849211" y="712225"/>
              <a:ext cx="1558053" cy="563933"/>
              <a:chOff x="-3314821" y="2981448"/>
              <a:chExt cx="1558053" cy="563933"/>
            </a:xfrm>
          </p:grpSpPr>
          <p:sp>
            <p:nvSpPr>
              <p:cNvPr id="46" name="Rechthoek 45">
                <a:extLst>
                  <a:ext uri="{FF2B5EF4-FFF2-40B4-BE49-F238E27FC236}">
                    <a16:creationId xmlns:a16="http://schemas.microsoft.com/office/drawing/2014/main" id="{2DE26077-BBBF-FEAE-D8B8-84A9B9EDF347}"/>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DF402A6A-334D-67D9-69E5-2411382DFED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804C40CF-7AF4-942B-486E-CD4D14D0AE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49" name="Tekstvak 48">
                <a:extLst>
                  <a:ext uri="{FF2B5EF4-FFF2-40B4-BE49-F238E27FC236}">
                    <a16:creationId xmlns:a16="http://schemas.microsoft.com/office/drawing/2014/main" id="{DE97EF40-0E7E-A26D-E425-FC8F74675BBF}"/>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50" name="Vrije vorm: vorm 49">
                <a:extLst>
                  <a:ext uri="{FF2B5EF4-FFF2-40B4-BE49-F238E27FC236}">
                    <a16:creationId xmlns:a16="http://schemas.microsoft.com/office/drawing/2014/main" id="{D32B7BA0-BDD6-9FD9-5F63-D68F3BD86CEE}"/>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51" name="Gelijkbenige driehoek 50">
                <a:extLst>
                  <a:ext uri="{FF2B5EF4-FFF2-40B4-BE49-F238E27FC236}">
                    <a16:creationId xmlns:a16="http://schemas.microsoft.com/office/drawing/2014/main" id="{283F3165-A13E-3DCC-9188-FE8428D69CF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56E368CB-FAFA-CE49-7FFB-E824E11D0846}"/>
                  </a:ext>
                </a:extLst>
              </p:cNvPr>
              <p:cNvGrpSpPr/>
              <p:nvPr userDrawn="1"/>
            </p:nvGrpSpPr>
            <p:grpSpPr>
              <a:xfrm>
                <a:off x="-3257052" y="3032066"/>
                <a:ext cx="182309" cy="163794"/>
                <a:chOff x="12832541" y="3162395"/>
                <a:chExt cx="219532" cy="197236"/>
              </a:xfrm>
            </p:grpSpPr>
            <p:sp>
              <p:nvSpPr>
                <p:cNvPr id="57" name="Rechthoek 56">
                  <a:extLst>
                    <a:ext uri="{FF2B5EF4-FFF2-40B4-BE49-F238E27FC236}">
                      <a16:creationId xmlns:a16="http://schemas.microsoft.com/office/drawing/2014/main" id="{B00BA3B2-136C-7B8A-793B-ABE224E6F23F}"/>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CA177FE6-EA8C-6AFB-D42E-855996B833F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F321EE4C-9320-0F84-D588-16A5D6EF8B1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D8D0FFC8-54D2-54CD-245A-DC227BFF0A9F}"/>
                  </a:ext>
                </a:extLst>
              </p:cNvPr>
              <p:cNvGrpSpPr/>
              <p:nvPr userDrawn="1"/>
            </p:nvGrpSpPr>
            <p:grpSpPr>
              <a:xfrm>
                <a:off x="-3257053" y="3276580"/>
                <a:ext cx="182309" cy="163794"/>
                <a:chOff x="12832541" y="3162395"/>
                <a:chExt cx="219532" cy="197236"/>
              </a:xfrm>
            </p:grpSpPr>
            <p:sp>
              <p:nvSpPr>
                <p:cNvPr id="54" name="Rechthoek 53">
                  <a:extLst>
                    <a:ext uri="{FF2B5EF4-FFF2-40B4-BE49-F238E27FC236}">
                      <a16:creationId xmlns:a16="http://schemas.microsoft.com/office/drawing/2014/main" id="{3AC39F8B-FA32-10A7-0151-8FA34048EFC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6050114D-7DAB-7B05-BC93-EF49D26827A0}"/>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9289BB12-8D4E-0CFD-DE00-6B14CF4F01E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43" name="ICOON_info">
              <a:extLst>
                <a:ext uri="{FF2B5EF4-FFF2-40B4-BE49-F238E27FC236}">
                  <a16:creationId xmlns:a16="http://schemas.microsoft.com/office/drawing/2014/main" id="{897D34F0-3015-B761-5121-82B68B2CFF1A}"/>
                </a:ext>
              </a:extLst>
            </p:cNvPr>
            <p:cNvGrpSpPr/>
            <p:nvPr userDrawn="1"/>
          </p:nvGrpSpPr>
          <p:grpSpPr>
            <a:xfrm>
              <a:off x="15787296" y="3229414"/>
              <a:ext cx="283685" cy="283685"/>
              <a:chOff x="-510741" y="5913713"/>
              <a:chExt cx="267555" cy="267555"/>
            </a:xfrm>
          </p:grpSpPr>
          <p:sp>
            <p:nvSpPr>
              <p:cNvPr id="44" name="Ovaal 43">
                <a:extLst>
                  <a:ext uri="{FF2B5EF4-FFF2-40B4-BE49-F238E27FC236}">
                    <a16:creationId xmlns:a16="http://schemas.microsoft.com/office/drawing/2014/main" id="{9C54EDFC-763C-2549-813C-34020B7253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2BF1835A-56D0-3C75-8281-74151EA5A6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76" name="INSTRUCTIE">
            <a:extLst>
              <a:ext uri="{FF2B5EF4-FFF2-40B4-BE49-F238E27FC236}">
                <a16:creationId xmlns:a16="http://schemas.microsoft.com/office/drawing/2014/main" id="{997E356D-3319-1AF3-7FD5-138F947B3808}"/>
              </a:ext>
            </a:extLst>
          </p:cNvPr>
          <p:cNvGrpSpPr/>
          <p:nvPr userDrawn="1"/>
        </p:nvGrpSpPr>
        <p:grpSpPr>
          <a:xfrm>
            <a:off x="-3786437" y="0"/>
            <a:ext cx="3693386" cy="6769481"/>
            <a:chOff x="-3786437" y="0"/>
            <a:chExt cx="3693386" cy="6769481"/>
          </a:xfrm>
        </p:grpSpPr>
        <p:sp>
          <p:nvSpPr>
            <p:cNvPr id="77" name="Rechthoek 76">
              <a:extLst>
                <a:ext uri="{FF2B5EF4-FFF2-40B4-BE49-F238E27FC236}">
                  <a16:creationId xmlns:a16="http://schemas.microsoft.com/office/drawing/2014/main" id="{275321CE-CAD9-D7C2-1F92-1A4FEAFA0F0B}"/>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78" name="INSTRUCTIES">
              <a:extLst>
                <a:ext uri="{FF2B5EF4-FFF2-40B4-BE49-F238E27FC236}">
                  <a16:creationId xmlns:a16="http://schemas.microsoft.com/office/drawing/2014/main" id="{2B76CA9E-B5B2-236D-9265-E317E1950DEF}"/>
                </a:ext>
              </a:extLst>
            </p:cNvPr>
            <p:cNvGrpSpPr/>
            <p:nvPr userDrawn="1"/>
          </p:nvGrpSpPr>
          <p:grpSpPr>
            <a:xfrm>
              <a:off x="-3786437" y="0"/>
              <a:ext cx="3693386" cy="6089184"/>
              <a:chOff x="-3786437" y="0"/>
              <a:chExt cx="3693386" cy="6089184"/>
            </a:xfrm>
          </p:grpSpPr>
          <p:sp>
            <p:nvSpPr>
              <p:cNvPr id="79" name="Rechthoek 78">
                <a:extLst>
                  <a:ext uri="{FF2B5EF4-FFF2-40B4-BE49-F238E27FC236}">
                    <a16:creationId xmlns:a16="http://schemas.microsoft.com/office/drawing/2014/main" id="{0269A86E-EB4B-6EF9-377B-E5CEC10116FF}"/>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80" name="Ovaal 79">
                <a:extLst>
                  <a:ext uri="{FF2B5EF4-FFF2-40B4-BE49-F238E27FC236}">
                    <a16:creationId xmlns:a16="http://schemas.microsoft.com/office/drawing/2014/main" id="{6D53BE45-71FC-3C0B-9F3B-C3B428AC86E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78C5C2C0-0193-5D1A-50E2-33C6EF82735C}"/>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4997557E-E4AB-2FF3-9C11-70614CF6394E}"/>
                  </a:ext>
                </a:extLst>
              </p:cNvPr>
              <p:cNvGrpSpPr/>
              <p:nvPr userDrawn="1"/>
            </p:nvGrpSpPr>
            <p:grpSpPr>
              <a:xfrm>
                <a:off x="-3316179" y="1231351"/>
                <a:ext cx="294789" cy="318834"/>
                <a:chOff x="14466489" y="1001522"/>
                <a:chExt cx="290627" cy="314333"/>
              </a:xfrm>
            </p:grpSpPr>
            <p:sp>
              <p:nvSpPr>
                <p:cNvPr id="129" name="Rechthoek 128">
                  <a:extLst>
                    <a:ext uri="{FF2B5EF4-FFF2-40B4-BE49-F238E27FC236}">
                      <a16:creationId xmlns:a16="http://schemas.microsoft.com/office/drawing/2014/main" id="{5C324A2A-5972-D2AD-D5A5-BDEEFB478B21}"/>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0" name="Ovaal 129">
                  <a:extLst>
                    <a:ext uri="{FF2B5EF4-FFF2-40B4-BE49-F238E27FC236}">
                      <a16:creationId xmlns:a16="http://schemas.microsoft.com/office/drawing/2014/main" id="{BFE660FA-0A73-AAD0-BF1D-80302CD613D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1" name="Vrije vorm: vorm 130">
                  <a:extLst>
                    <a:ext uri="{FF2B5EF4-FFF2-40B4-BE49-F238E27FC236}">
                      <a16:creationId xmlns:a16="http://schemas.microsoft.com/office/drawing/2014/main" id="{61756963-2592-38C3-4D5D-2A4DDBB1C39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2" name="Rechthoek: afgeronde hoeken 131">
                  <a:extLst>
                    <a:ext uri="{FF2B5EF4-FFF2-40B4-BE49-F238E27FC236}">
                      <a16:creationId xmlns:a16="http://schemas.microsoft.com/office/drawing/2014/main" id="{13C0B028-5760-2808-4629-47C055F5978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33" name="Rechte verbindingslijn 132">
                  <a:extLst>
                    <a:ext uri="{FF2B5EF4-FFF2-40B4-BE49-F238E27FC236}">
                      <a16:creationId xmlns:a16="http://schemas.microsoft.com/office/drawing/2014/main" id="{5C898F37-A76E-C10E-9830-94B4453424B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34" name="Rechte verbindingslijn 133">
                  <a:extLst>
                    <a:ext uri="{FF2B5EF4-FFF2-40B4-BE49-F238E27FC236}">
                      <a16:creationId xmlns:a16="http://schemas.microsoft.com/office/drawing/2014/main" id="{68E3DD7F-E349-6AA9-93BB-2182111767A4}"/>
                    </a:ext>
                  </a:extLst>
                </p:cNvPr>
                <p:cNvCxnSpPr>
                  <a:cxnSpLocks/>
                  <a:stCxn id="13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BB8C516F-61CC-C76D-3D3E-062CEAEFC96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86028A46-C1E7-80D9-D0FE-3C6DB2A2BF7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9DE18E8E-A1B6-CBD2-9B90-1FD9FB99CE6C}"/>
                  </a:ext>
                </a:extLst>
              </p:cNvPr>
              <p:cNvGrpSpPr/>
              <p:nvPr userDrawn="1"/>
            </p:nvGrpSpPr>
            <p:grpSpPr>
              <a:xfrm>
                <a:off x="-3311319" y="2164285"/>
                <a:ext cx="825500" cy="209550"/>
                <a:chOff x="13504624" y="2482850"/>
                <a:chExt cx="825500" cy="209550"/>
              </a:xfrm>
            </p:grpSpPr>
            <p:sp>
              <p:nvSpPr>
                <p:cNvPr id="126" name="Rechthoek 125">
                  <a:extLst>
                    <a:ext uri="{FF2B5EF4-FFF2-40B4-BE49-F238E27FC236}">
                      <a16:creationId xmlns:a16="http://schemas.microsoft.com/office/drawing/2014/main" id="{2B5E6F1D-3786-8DBD-4C8D-6D7E0B74FE8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27" name="Rechte verbindingslijn 126">
                  <a:extLst>
                    <a:ext uri="{FF2B5EF4-FFF2-40B4-BE49-F238E27FC236}">
                      <a16:creationId xmlns:a16="http://schemas.microsoft.com/office/drawing/2014/main" id="{EFB77610-8EE6-C1DC-0E57-16F1F16001D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28" name="Gelijkbenige driehoek 127">
                  <a:extLst>
                    <a:ext uri="{FF2B5EF4-FFF2-40B4-BE49-F238E27FC236}">
                      <a16:creationId xmlns:a16="http://schemas.microsoft.com/office/drawing/2014/main" id="{5F6662CF-6DE0-2F10-8FAA-CCDADD4011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793EF777-BA2F-BCA3-294D-95F4686900A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E1DB59B0-4CFF-2DFF-76F1-B7231039CCCF}"/>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88" name="Groep 87">
                <a:extLst>
                  <a:ext uri="{FF2B5EF4-FFF2-40B4-BE49-F238E27FC236}">
                    <a16:creationId xmlns:a16="http://schemas.microsoft.com/office/drawing/2014/main" id="{59BA2496-4836-793C-207C-53F9167E7A58}"/>
                  </a:ext>
                </a:extLst>
              </p:cNvPr>
              <p:cNvGrpSpPr/>
              <p:nvPr userDrawn="1"/>
            </p:nvGrpSpPr>
            <p:grpSpPr>
              <a:xfrm>
                <a:off x="-3408294" y="3470504"/>
                <a:ext cx="622283" cy="612920"/>
                <a:chOff x="12617641" y="3403239"/>
                <a:chExt cx="752963" cy="741634"/>
              </a:xfrm>
            </p:grpSpPr>
            <p:grpSp>
              <p:nvGrpSpPr>
                <p:cNvPr id="110" name="Groep 109">
                  <a:extLst>
                    <a:ext uri="{FF2B5EF4-FFF2-40B4-BE49-F238E27FC236}">
                      <a16:creationId xmlns:a16="http://schemas.microsoft.com/office/drawing/2014/main" id="{FB463869-42B5-AE9F-5DF0-E0D9F9EFAD56}"/>
                    </a:ext>
                  </a:extLst>
                </p:cNvPr>
                <p:cNvGrpSpPr/>
                <p:nvPr userDrawn="1"/>
              </p:nvGrpSpPr>
              <p:grpSpPr>
                <a:xfrm>
                  <a:off x="12771530" y="3403239"/>
                  <a:ext cx="467176" cy="448491"/>
                  <a:chOff x="12782157" y="3403239"/>
                  <a:chExt cx="467176" cy="448491"/>
                </a:xfrm>
              </p:grpSpPr>
              <p:grpSp>
                <p:nvGrpSpPr>
                  <p:cNvPr id="113" name="Groep 112">
                    <a:extLst>
                      <a:ext uri="{FF2B5EF4-FFF2-40B4-BE49-F238E27FC236}">
                        <a16:creationId xmlns:a16="http://schemas.microsoft.com/office/drawing/2014/main" id="{3F62169A-66AA-500F-9A68-C840D151DCDC}"/>
                      </a:ext>
                    </a:extLst>
                  </p:cNvPr>
                  <p:cNvGrpSpPr/>
                  <p:nvPr userDrawn="1"/>
                </p:nvGrpSpPr>
                <p:grpSpPr>
                  <a:xfrm>
                    <a:off x="12782157" y="3403239"/>
                    <a:ext cx="412976" cy="396132"/>
                    <a:chOff x="13554906" y="3320109"/>
                    <a:chExt cx="443917" cy="425811"/>
                  </a:xfrm>
                </p:grpSpPr>
                <p:grpSp>
                  <p:nvGrpSpPr>
                    <p:cNvPr id="120" name="Groep 119">
                      <a:extLst>
                        <a:ext uri="{FF2B5EF4-FFF2-40B4-BE49-F238E27FC236}">
                          <a16:creationId xmlns:a16="http://schemas.microsoft.com/office/drawing/2014/main" id="{852263B6-B309-FA86-4303-9C2C58A4B6EC}"/>
                        </a:ext>
                      </a:extLst>
                    </p:cNvPr>
                    <p:cNvGrpSpPr/>
                    <p:nvPr userDrawn="1"/>
                  </p:nvGrpSpPr>
                  <p:grpSpPr>
                    <a:xfrm>
                      <a:off x="13554906" y="3320109"/>
                      <a:ext cx="443917" cy="425811"/>
                      <a:chOff x="12909684" y="1276143"/>
                      <a:chExt cx="443917" cy="425811"/>
                    </a:xfrm>
                  </p:grpSpPr>
                  <p:sp>
                    <p:nvSpPr>
                      <p:cNvPr id="123" name="Rechthoek 122">
                        <a:extLst>
                          <a:ext uri="{FF2B5EF4-FFF2-40B4-BE49-F238E27FC236}">
                            <a16:creationId xmlns:a16="http://schemas.microsoft.com/office/drawing/2014/main" id="{4998EF41-492D-F79D-51F8-50ACD49DF4C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4" name="Rechthoek 123">
                        <a:extLst>
                          <a:ext uri="{FF2B5EF4-FFF2-40B4-BE49-F238E27FC236}">
                            <a16:creationId xmlns:a16="http://schemas.microsoft.com/office/drawing/2014/main" id="{687139C5-9B0B-7838-3305-8AA63EA6A4A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5" name="Ovaal 124">
                        <a:extLst>
                          <a:ext uri="{FF2B5EF4-FFF2-40B4-BE49-F238E27FC236}">
                            <a16:creationId xmlns:a16="http://schemas.microsoft.com/office/drawing/2014/main" id="{166CF340-495D-2850-FE76-AF8AAC66B3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21" name="Afbeelding 120">
                      <a:extLst>
                        <a:ext uri="{FF2B5EF4-FFF2-40B4-BE49-F238E27FC236}">
                          <a16:creationId xmlns:a16="http://schemas.microsoft.com/office/drawing/2014/main" id="{816C8B8F-5953-3575-2696-257714C209F1}"/>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22" name="Afbeelding 121">
                      <a:extLst>
                        <a:ext uri="{FF2B5EF4-FFF2-40B4-BE49-F238E27FC236}">
                          <a16:creationId xmlns:a16="http://schemas.microsoft.com/office/drawing/2014/main" id="{3343BFAA-9E6F-9C74-ADD4-446045505EB3}"/>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14" name="Groep 113">
                    <a:extLst>
                      <a:ext uri="{FF2B5EF4-FFF2-40B4-BE49-F238E27FC236}">
                        <a16:creationId xmlns:a16="http://schemas.microsoft.com/office/drawing/2014/main" id="{C9A7C91D-1629-3059-7289-E8041128E503}"/>
                      </a:ext>
                    </a:extLst>
                  </p:cNvPr>
                  <p:cNvGrpSpPr/>
                  <p:nvPr userDrawn="1"/>
                </p:nvGrpSpPr>
                <p:grpSpPr>
                  <a:xfrm>
                    <a:off x="13103513" y="3705268"/>
                    <a:ext cx="145820" cy="146462"/>
                    <a:chOff x="13096169" y="3602278"/>
                    <a:chExt cx="145820" cy="146462"/>
                  </a:xfrm>
                </p:grpSpPr>
                <p:sp>
                  <p:nvSpPr>
                    <p:cNvPr id="118" name="Rechthoek 117">
                      <a:extLst>
                        <a:ext uri="{FF2B5EF4-FFF2-40B4-BE49-F238E27FC236}">
                          <a16:creationId xmlns:a16="http://schemas.microsoft.com/office/drawing/2014/main" id="{6826F9CA-E832-7BA7-E599-D9AAC4A5C0C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F95F873F-0D8D-3A6D-3154-B8DA6D3ACA4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DBCEC35D-ED5E-46DA-3939-2BB572CE26F8}"/>
                      </a:ext>
                    </a:extLst>
                  </p:cNvPr>
                  <p:cNvGrpSpPr/>
                  <p:nvPr userDrawn="1"/>
                </p:nvGrpSpPr>
                <p:grpSpPr>
                  <a:xfrm rot="10800000">
                    <a:off x="13061402" y="3665637"/>
                    <a:ext cx="145820" cy="146462"/>
                    <a:chOff x="13096169" y="3602278"/>
                    <a:chExt cx="145820" cy="146462"/>
                  </a:xfrm>
                </p:grpSpPr>
                <p:sp>
                  <p:nvSpPr>
                    <p:cNvPr id="116" name="Rechthoek 115">
                      <a:extLst>
                        <a:ext uri="{FF2B5EF4-FFF2-40B4-BE49-F238E27FC236}">
                          <a16:creationId xmlns:a16="http://schemas.microsoft.com/office/drawing/2014/main" id="{905E430E-463A-9511-6511-0733FA1D8E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8711262A-CE69-1ED2-07F5-B7BE03DBC4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11" name="Rechthoek 110">
                  <a:extLst>
                    <a:ext uri="{FF2B5EF4-FFF2-40B4-BE49-F238E27FC236}">
                      <a16:creationId xmlns:a16="http://schemas.microsoft.com/office/drawing/2014/main" id="{FF806DCD-5781-E5ED-73FF-EE03BE44579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12" name="Gelijkbenige driehoek 111">
                  <a:extLst>
                    <a:ext uri="{FF2B5EF4-FFF2-40B4-BE49-F238E27FC236}">
                      <a16:creationId xmlns:a16="http://schemas.microsoft.com/office/drawing/2014/main" id="{F58F145C-89BD-01BF-C620-4FC9485D11C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525F5B32-7BBD-0077-D86B-4F353C34BF85}"/>
                  </a:ext>
                </a:extLst>
              </p:cNvPr>
              <p:cNvGrpSpPr/>
              <p:nvPr userDrawn="1"/>
            </p:nvGrpSpPr>
            <p:grpSpPr>
              <a:xfrm>
                <a:off x="-376736" y="5805499"/>
                <a:ext cx="283685" cy="283685"/>
                <a:chOff x="-510741" y="5913713"/>
                <a:chExt cx="267555" cy="267555"/>
              </a:xfrm>
            </p:grpSpPr>
            <p:sp>
              <p:nvSpPr>
                <p:cNvPr id="108" name="Ovaal 107">
                  <a:extLst>
                    <a:ext uri="{FF2B5EF4-FFF2-40B4-BE49-F238E27FC236}">
                      <a16:creationId xmlns:a16="http://schemas.microsoft.com/office/drawing/2014/main" id="{CBEC8CFE-2C22-5521-0E4E-FCA9929F3B5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9" name="Graphic 163" descr="Informatie">
                  <a:extLst>
                    <a:ext uri="{FF2B5EF4-FFF2-40B4-BE49-F238E27FC236}">
                      <a16:creationId xmlns:a16="http://schemas.microsoft.com/office/drawing/2014/main" id="{287EA097-6FF4-B379-C6B7-E2F7CCCCC16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B42480DC-4EDB-DD80-3FBD-3692703CE7E7}"/>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66936431-B474-CC7B-1378-10DC93380E1F}"/>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2" name="Groep 91">
                <a:extLst>
                  <a:ext uri="{FF2B5EF4-FFF2-40B4-BE49-F238E27FC236}">
                    <a16:creationId xmlns:a16="http://schemas.microsoft.com/office/drawing/2014/main" id="{342DC104-5E42-78D2-FFB4-405C2D316C6A}"/>
                  </a:ext>
                </a:extLst>
              </p:cNvPr>
              <p:cNvGrpSpPr/>
              <p:nvPr userDrawn="1"/>
            </p:nvGrpSpPr>
            <p:grpSpPr>
              <a:xfrm>
                <a:off x="-3314821" y="5192208"/>
                <a:ext cx="1108877" cy="563933"/>
                <a:chOff x="-3314821" y="3885197"/>
                <a:chExt cx="1108877" cy="563933"/>
              </a:xfrm>
            </p:grpSpPr>
            <p:sp>
              <p:nvSpPr>
                <p:cNvPr id="93" name="Rechthoek 92">
                  <a:extLst>
                    <a:ext uri="{FF2B5EF4-FFF2-40B4-BE49-F238E27FC236}">
                      <a16:creationId xmlns:a16="http://schemas.microsoft.com/office/drawing/2014/main" id="{1A1B8D23-57A5-1323-FA43-23BF75B19FB0}"/>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7135501-4630-7E84-8349-916F0C6E2479}"/>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5" name="Tekstvak 94">
                  <a:extLst>
                    <a:ext uri="{FF2B5EF4-FFF2-40B4-BE49-F238E27FC236}">
                      <a16:creationId xmlns:a16="http://schemas.microsoft.com/office/drawing/2014/main" id="{C0B99548-D553-DC94-A88B-881EC5A70CE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96" name="Tekstvak 95">
                  <a:extLst>
                    <a:ext uri="{FF2B5EF4-FFF2-40B4-BE49-F238E27FC236}">
                      <a16:creationId xmlns:a16="http://schemas.microsoft.com/office/drawing/2014/main" id="{DEC1A99A-8C60-B8E3-DE7D-162E6CBB911A}"/>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97" name="Vrije vorm: vorm 96">
                  <a:extLst>
                    <a:ext uri="{FF2B5EF4-FFF2-40B4-BE49-F238E27FC236}">
                      <a16:creationId xmlns:a16="http://schemas.microsoft.com/office/drawing/2014/main" id="{EBFC119F-D5D3-D741-AE18-2631110C90D2}"/>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98" name="Groep 97">
                  <a:extLst>
                    <a:ext uri="{FF2B5EF4-FFF2-40B4-BE49-F238E27FC236}">
                      <a16:creationId xmlns:a16="http://schemas.microsoft.com/office/drawing/2014/main" id="{12A92C43-4FB4-A3C7-83B5-47342726D38A}"/>
                    </a:ext>
                  </a:extLst>
                </p:cNvPr>
                <p:cNvGrpSpPr/>
                <p:nvPr userDrawn="1"/>
              </p:nvGrpSpPr>
              <p:grpSpPr>
                <a:xfrm>
                  <a:off x="-3254609" y="3946178"/>
                  <a:ext cx="184194" cy="143334"/>
                  <a:chOff x="6218544" y="2402421"/>
                  <a:chExt cx="144156" cy="112178"/>
                </a:xfrm>
              </p:grpSpPr>
              <p:sp>
                <p:nvSpPr>
                  <p:cNvPr id="104" name="Rechthoek 103">
                    <a:extLst>
                      <a:ext uri="{FF2B5EF4-FFF2-40B4-BE49-F238E27FC236}">
                        <a16:creationId xmlns:a16="http://schemas.microsoft.com/office/drawing/2014/main" id="{9CC755E0-9B7A-FD08-AD6B-4F429ADC63EC}"/>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5" name="Rechthoek 47">
                    <a:extLst>
                      <a:ext uri="{FF2B5EF4-FFF2-40B4-BE49-F238E27FC236}">
                        <a16:creationId xmlns:a16="http://schemas.microsoft.com/office/drawing/2014/main" id="{E1274F7A-A68C-9242-4835-77994879E22B}"/>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47">
                    <a:extLst>
                      <a:ext uri="{FF2B5EF4-FFF2-40B4-BE49-F238E27FC236}">
                        <a16:creationId xmlns:a16="http://schemas.microsoft.com/office/drawing/2014/main" id="{B5ABAAC6-BA5C-682F-31F0-35AA73CF4DC6}"/>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7" name="Koorde 106">
                    <a:extLst>
                      <a:ext uri="{FF2B5EF4-FFF2-40B4-BE49-F238E27FC236}">
                        <a16:creationId xmlns:a16="http://schemas.microsoft.com/office/drawing/2014/main" id="{1F43C1FF-BFAB-3321-9BA8-ED676B7ACAC0}"/>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1F557601-7AEE-B28C-1065-D41F1779C104}"/>
                    </a:ext>
                  </a:extLst>
                </p:cNvPr>
                <p:cNvGrpSpPr/>
                <p:nvPr userDrawn="1"/>
              </p:nvGrpSpPr>
              <p:grpSpPr>
                <a:xfrm>
                  <a:off x="-3254609" y="4199853"/>
                  <a:ext cx="184194" cy="124747"/>
                  <a:chOff x="6218544" y="2636044"/>
                  <a:chExt cx="144156" cy="97631"/>
                </a:xfrm>
              </p:grpSpPr>
              <p:sp>
                <p:nvSpPr>
                  <p:cNvPr id="100" name="Rechthoek 99">
                    <a:extLst>
                      <a:ext uri="{FF2B5EF4-FFF2-40B4-BE49-F238E27FC236}">
                        <a16:creationId xmlns:a16="http://schemas.microsoft.com/office/drawing/2014/main" id="{F0E3F5F6-EDAD-6B16-BA81-0E10EE1B051C}"/>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E40A5F8B-436C-87AE-125A-47B8192A6CEA}"/>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Ovaal 101">
                    <a:extLst>
                      <a:ext uri="{FF2B5EF4-FFF2-40B4-BE49-F238E27FC236}">
                        <a16:creationId xmlns:a16="http://schemas.microsoft.com/office/drawing/2014/main" id="{3AF53466-1583-9B68-4E6A-A328D14994D8}"/>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3" name="Rechthoek 47">
                    <a:extLst>
                      <a:ext uri="{FF2B5EF4-FFF2-40B4-BE49-F238E27FC236}">
                        <a16:creationId xmlns:a16="http://schemas.microsoft.com/office/drawing/2014/main" id="{5471745B-F14C-5A12-45B9-9D43585FD065}"/>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6" name="Tijdelijke aanduiding voor datum 5">
            <a:extLst>
              <a:ext uri="{FF2B5EF4-FFF2-40B4-BE49-F238E27FC236}">
                <a16:creationId xmlns:a16="http://schemas.microsoft.com/office/drawing/2014/main" id="{7D8D5C48-3469-2854-1AE4-981C952C5255}"/>
              </a:ext>
            </a:extLst>
          </p:cNvPr>
          <p:cNvSpPr>
            <a:spLocks noGrp="1"/>
          </p:cNvSpPr>
          <p:nvPr>
            <p:ph type="dt" sz="half" idx="34"/>
          </p:nvPr>
        </p:nvSpPr>
        <p:spPr/>
        <p:txBody>
          <a:bodyPr/>
          <a:lstStyle/>
          <a:p>
            <a:fld id="{F28A744B-C6CD-4806-A088-DA4E4581F25E}" type="datetime4">
              <a:rPr lang="nl-NL" smtClean="0"/>
              <a:t>24 juni 2025</a:t>
            </a:fld>
            <a:endParaRPr lang="nl-NL"/>
          </a:p>
        </p:txBody>
      </p:sp>
      <p:sp>
        <p:nvSpPr>
          <p:cNvPr id="18" name="Tijdelijke aanduiding voor voettekst 17">
            <a:extLst>
              <a:ext uri="{FF2B5EF4-FFF2-40B4-BE49-F238E27FC236}">
                <a16:creationId xmlns:a16="http://schemas.microsoft.com/office/drawing/2014/main" id="{7097FC8F-43B6-358F-6803-251BC52EE00F}"/>
              </a:ext>
            </a:extLst>
          </p:cNvPr>
          <p:cNvSpPr>
            <a:spLocks noGrp="1"/>
          </p:cNvSpPr>
          <p:nvPr>
            <p:ph type="ftr" sz="quarter" idx="35"/>
          </p:nvPr>
        </p:nvSpPr>
        <p:spPr>
          <a:xfrm>
            <a:off x="1045369" y="6908679"/>
            <a:ext cx="5050631" cy="180000"/>
          </a:xfrm>
        </p:spPr>
        <p:txBody>
          <a:bodyPr/>
          <a:lstStyle/>
          <a:p>
            <a:r>
              <a:rPr lang="nl-NL"/>
              <a:t>The Rent Company 2022  |  Plaats hier je voettekst</a:t>
            </a:r>
          </a:p>
        </p:txBody>
      </p:sp>
      <p:sp>
        <p:nvSpPr>
          <p:cNvPr id="135" name="Tijdelijke aanduiding voor dianummer 134">
            <a:extLst>
              <a:ext uri="{FF2B5EF4-FFF2-40B4-BE49-F238E27FC236}">
                <a16:creationId xmlns:a16="http://schemas.microsoft.com/office/drawing/2014/main" id="{D5EB2993-F0DF-7177-71BB-6ED875E25468}"/>
              </a:ext>
            </a:extLst>
          </p:cNvPr>
          <p:cNvSpPr>
            <a:spLocks noGrp="1"/>
          </p:cNvSpPr>
          <p:nvPr>
            <p:ph type="sldNum" sz="quarter" idx="36"/>
          </p:nvPr>
        </p:nvSpPr>
        <p:spPr>
          <a:xfrm>
            <a:off x="685801" y="6909503"/>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221307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8"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0-#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 presetClass="entr" presetSubtype="1" decel="100000" fill="hold" grpId="0"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250" fill="hold"/>
                                        <p:tgtEl>
                                          <p:spTgt spid="35"/>
                                        </p:tgtEl>
                                        <p:attrNameLst>
                                          <p:attrName>ppt_x</p:attrName>
                                        </p:attrNameLst>
                                      </p:cBhvr>
                                      <p:tavLst>
                                        <p:tav tm="0">
                                          <p:val>
                                            <p:strVal val="#ppt_x"/>
                                          </p:val>
                                        </p:tav>
                                        <p:tav tm="100000">
                                          <p:val>
                                            <p:strVal val="#ppt_x"/>
                                          </p:val>
                                        </p:tav>
                                      </p:tavLst>
                                    </p:anim>
                                    <p:anim calcmode="lin" valueType="num">
                                      <p:cBhvr additive="base">
                                        <p:cTn id="28" dur="1250" fill="hold"/>
                                        <p:tgtEl>
                                          <p:spTgt spid="35"/>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75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1000"/>
                                        <p:tgtEl>
                                          <p:spTgt spid="40"/>
                                        </p:tgtEl>
                                      </p:cBhvr>
                                    </p:animEffect>
                                  </p:childTnLst>
                                </p:cTn>
                              </p:par>
                              <p:par>
                                <p:cTn id="32" presetID="22" presetClass="entr" presetSubtype="2" fill="hold" grpId="0" nodeType="withEffect">
                                  <p:stCondLst>
                                    <p:cond delay="900"/>
                                  </p:stCondLst>
                                  <p:iterate type="lt">
                                    <p:tmPct val="5000"/>
                                  </p:iterate>
                                  <p:childTnLst>
                                    <p:set>
                                      <p:cBhvr>
                                        <p:cTn id="33" dur="1" fill="hold">
                                          <p:stCondLst>
                                            <p:cond delay="0"/>
                                          </p:stCondLst>
                                        </p:cTn>
                                        <p:tgtEl>
                                          <p:spTgt spid="2"/>
                                        </p:tgtEl>
                                        <p:attrNameLst>
                                          <p:attrName>style.visibility</p:attrName>
                                        </p:attrNameLst>
                                      </p:cBhvr>
                                      <p:to>
                                        <p:strVal val="visible"/>
                                      </p:to>
                                    </p:set>
                                    <p:animEffect transition="in" filter="wipe(right)">
                                      <p:cBhvr>
                                        <p:cTn id="34" dur="500"/>
                                        <p:tgtEl>
                                          <p:spTgt spid="2"/>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3">
                                            <p:txEl>
                                              <p:pRg st="0" end="0"/>
                                            </p:txEl>
                                          </p:spTgt>
                                        </p:tgtEl>
                                        <p:attrNameLst>
                                          <p:attrName>style.visibility</p:attrName>
                                        </p:attrNameLst>
                                      </p:cBhvr>
                                      <p:to>
                                        <p:strVal val="visible"/>
                                      </p:to>
                                    </p:set>
                                    <p:animEffect transition="in" filter="fade">
                                      <p:cBhvr>
                                        <p:cTn id="37"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8"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0-#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0"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kst">
    <p:spTree>
      <p:nvGrpSpPr>
        <p:cNvPr id="1" name=""/>
        <p:cNvGrpSpPr/>
        <p:nvPr/>
      </p:nvGrpSpPr>
      <p:grpSpPr>
        <a:xfrm>
          <a:off x="0" y="0"/>
          <a:ext cx="0" cy="0"/>
          <a:chOff x="0" y="0"/>
          <a:chExt cx="0" cy="0"/>
        </a:xfrm>
      </p:grpSpPr>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45172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a:t>
            </a:r>
          </a:p>
        </p:txBody>
      </p:sp>
      <p:sp>
        <p:nvSpPr>
          <p:cNvPr id="7" name="Tijdelijke aanduiding voor tekst 6">
            <a:extLst>
              <a:ext uri="{FF2B5EF4-FFF2-40B4-BE49-F238E27FC236}">
                <a16:creationId xmlns:a16="http://schemas.microsoft.com/office/drawing/2014/main" id="{97C32B2A-67AA-E6D6-AE57-0F98725B06A3}"/>
              </a:ext>
            </a:extLst>
          </p:cNvPr>
          <p:cNvSpPr>
            <a:spLocks noGrp="1"/>
          </p:cNvSpPr>
          <p:nvPr>
            <p:ph type="body" sz="quarter" idx="21" hasCustomPrompt="1"/>
          </p:nvPr>
        </p:nvSpPr>
        <p:spPr>
          <a:xfrm>
            <a:off x="687600" y="2097088"/>
            <a:ext cx="10817013"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14" name="Titel 13">
            <a:extLst>
              <a:ext uri="{FF2B5EF4-FFF2-40B4-BE49-F238E27FC236}">
                <a16:creationId xmlns:a16="http://schemas.microsoft.com/office/drawing/2014/main" id="{9407C188-B31A-C2A4-3063-89A468B69BA9}"/>
              </a:ext>
            </a:extLst>
          </p:cNvPr>
          <p:cNvSpPr>
            <a:spLocks noGrp="1"/>
          </p:cNvSpPr>
          <p:nvPr>
            <p:ph type="title" hasCustomPrompt="1"/>
          </p:nvPr>
        </p:nvSpPr>
        <p:spPr>
          <a:xfrm>
            <a:off x="685798" y="1125537"/>
            <a:ext cx="8466139" cy="719137"/>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9DA65C4F-7BD5-48B3-9184-1ED33FC805B0}"/>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9686D212-89C3-AB57-CCCF-B022660DFB3C}"/>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FECA40B-77B4-B7D4-CB5E-FACEE6DD6F4A}"/>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D5464076-AC90-9AAA-90CD-B9754259A1F4}"/>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99C0015C-7279-06EE-8F2C-EFDB0C1B7BE2}"/>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F59D6282-B0CF-4167-BBE3-F48748693D2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Ovaal 17">
              <a:extLst>
                <a:ext uri="{FF2B5EF4-FFF2-40B4-BE49-F238E27FC236}">
                  <a16:creationId xmlns:a16="http://schemas.microsoft.com/office/drawing/2014/main" id="{C4C05510-15AC-516D-905A-9A880491A521}"/>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Ovaal 19">
              <a:extLst>
                <a:ext uri="{FF2B5EF4-FFF2-40B4-BE49-F238E27FC236}">
                  <a16:creationId xmlns:a16="http://schemas.microsoft.com/office/drawing/2014/main" id="{D1F8F61A-97BB-0FD2-D7DC-2821D0C52E9B}"/>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Ovaal 22">
              <a:extLst>
                <a:ext uri="{FF2B5EF4-FFF2-40B4-BE49-F238E27FC236}">
                  <a16:creationId xmlns:a16="http://schemas.microsoft.com/office/drawing/2014/main" id="{8E79ADB2-3C5F-CB43-BD15-CFADDFA7ADB9}"/>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5" name="Ovaal 24">
              <a:extLst>
                <a:ext uri="{FF2B5EF4-FFF2-40B4-BE49-F238E27FC236}">
                  <a16:creationId xmlns:a16="http://schemas.microsoft.com/office/drawing/2014/main" id="{7461003D-90BB-6976-B67A-BA8806A4675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7" name="Ovaal 26">
              <a:extLst>
                <a:ext uri="{FF2B5EF4-FFF2-40B4-BE49-F238E27FC236}">
                  <a16:creationId xmlns:a16="http://schemas.microsoft.com/office/drawing/2014/main" id="{0F4BB2C6-5BD2-D300-D049-78CA2527957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9" name="Ovaal 28">
              <a:extLst>
                <a:ext uri="{FF2B5EF4-FFF2-40B4-BE49-F238E27FC236}">
                  <a16:creationId xmlns:a16="http://schemas.microsoft.com/office/drawing/2014/main" id="{9079B284-79BA-9B76-3877-57F99D58EB24}"/>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Ovaal 30">
              <a:extLst>
                <a:ext uri="{FF2B5EF4-FFF2-40B4-BE49-F238E27FC236}">
                  <a16:creationId xmlns:a16="http://schemas.microsoft.com/office/drawing/2014/main" id="{00BB9D90-376D-DA4C-D7C8-BC227D3F48DA}"/>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99AADF1B-0A22-AE05-6808-6FE3858B0973}"/>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4" name="ICOON_info">
              <a:extLst>
                <a:ext uri="{FF2B5EF4-FFF2-40B4-BE49-F238E27FC236}">
                  <a16:creationId xmlns:a16="http://schemas.microsoft.com/office/drawing/2014/main" id="{E01ECDD8-942F-A1B0-7A50-9005CE521FAF}"/>
                </a:ext>
              </a:extLst>
            </p:cNvPr>
            <p:cNvGrpSpPr/>
            <p:nvPr userDrawn="1"/>
          </p:nvGrpSpPr>
          <p:grpSpPr>
            <a:xfrm>
              <a:off x="-376736" y="4400186"/>
              <a:ext cx="283685" cy="283685"/>
              <a:chOff x="-510741" y="5913713"/>
              <a:chExt cx="267555" cy="267555"/>
            </a:xfrm>
          </p:grpSpPr>
          <p:sp>
            <p:nvSpPr>
              <p:cNvPr id="76" name="Ovaal 75">
                <a:extLst>
                  <a:ext uri="{FF2B5EF4-FFF2-40B4-BE49-F238E27FC236}">
                    <a16:creationId xmlns:a16="http://schemas.microsoft.com/office/drawing/2014/main" id="{E0A80939-F290-EED9-EC54-AC2813EF25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5ECA3E24-D1D9-37B7-195E-FA8ADC38D10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5BD22342-46E6-2477-65DB-8DE8D9B33AF9}"/>
                </a:ext>
              </a:extLst>
            </p:cNvPr>
            <p:cNvGrpSpPr/>
            <p:nvPr userDrawn="1"/>
          </p:nvGrpSpPr>
          <p:grpSpPr>
            <a:xfrm>
              <a:off x="-3605171" y="458674"/>
              <a:ext cx="3234311" cy="558875"/>
              <a:chOff x="-3605171" y="458674"/>
              <a:chExt cx="3234311" cy="558875"/>
            </a:xfrm>
          </p:grpSpPr>
          <p:sp>
            <p:nvSpPr>
              <p:cNvPr id="36" name="Rechthoek 35">
                <a:extLst>
                  <a:ext uri="{FF2B5EF4-FFF2-40B4-BE49-F238E27FC236}">
                    <a16:creationId xmlns:a16="http://schemas.microsoft.com/office/drawing/2014/main" id="{5B965BF1-2D2A-F108-232F-D97121FCC753}"/>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7" name="Rechthoek 36">
                <a:extLst>
                  <a:ext uri="{FF2B5EF4-FFF2-40B4-BE49-F238E27FC236}">
                    <a16:creationId xmlns:a16="http://schemas.microsoft.com/office/drawing/2014/main" id="{35CE4AFD-A673-F6B4-2E58-9E00805F3196}"/>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22ACA84F-2C66-4D25-AC74-E224689986E7}"/>
                  </a:ext>
                </a:extLst>
              </p:cNvPr>
              <p:cNvGrpSpPr/>
              <p:nvPr userDrawn="1"/>
            </p:nvGrpSpPr>
            <p:grpSpPr>
              <a:xfrm>
                <a:off x="-3386247" y="830871"/>
                <a:ext cx="139423" cy="109566"/>
                <a:chOff x="-2866744" y="827071"/>
                <a:chExt cx="168701" cy="132575"/>
              </a:xfrm>
            </p:grpSpPr>
            <p:grpSp>
              <p:nvGrpSpPr>
                <p:cNvPr id="69" name="Groep 68">
                  <a:extLst>
                    <a:ext uri="{FF2B5EF4-FFF2-40B4-BE49-F238E27FC236}">
                      <a16:creationId xmlns:a16="http://schemas.microsoft.com/office/drawing/2014/main" id="{F157F216-C774-B1C2-CB7B-247C7E78FE46}"/>
                    </a:ext>
                  </a:extLst>
                </p:cNvPr>
                <p:cNvGrpSpPr/>
                <p:nvPr userDrawn="1"/>
              </p:nvGrpSpPr>
              <p:grpSpPr>
                <a:xfrm>
                  <a:off x="-2866744" y="827071"/>
                  <a:ext cx="168701" cy="132575"/>
                  <a:chOff x="-2866744" y="827071"/>
                  <a:chExt cx="168701" cy="132575"/>
                </a:xfrm>
              </p:grpSpPr>
              <p:cxnSp>
                <p:nvCxnSpPr>
                  <p:cNvPr id="71" name="Rechte verbindingslijn 70">
                    <a:extLst>
                      <a:ext uri="{FF2B5EF4-FFF2-40B4-BE49-F238E27FC236}">
                        <a16:creationId xmlns:a16="http://schemas.microsoft.com/office/drawing/2014/main" id="{52654D33-245E-4B4A-A949-C8CDEE4B03C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942F60A2-D3AB-7B36-E43B-859A6E9717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FB79AED-7E21-75B1-15BE-7DB91C145F9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96F2EFBB-B83F-BF5F-E8D8-26A9B03FBB6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0D74D531-C893-BBAE-E471-5B0A51CCCFE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B9CA1430-9BC5-948E-A77E-8545020DF0E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8AD2CD3A-C85D-E45D-A660-9156910BAA50}"/>
                  </a:ext>
                </a:extLst>
              </p:cNvPr>
              <p:cNvGrpSpPr/>
              <p:nvPr userDrawn="1"/>
            </p:nvGrpSpPr>
            <p:grpSpPr>
              <a:xfrm>
                <a:off x="-3605171" y="830871"/>
                <a:ext cx="139423" cy="109566"/>
                <a:chOff x="-2866744" y="518074"/>
                <a:chExt cx="168701" cy="132575"/>
              </a:xfrm>
            </p:grpSpPr>
            <p:grpSp>
              <p:nvGrpSpPr>
                <p:cNvPr id="62" name="Groep 61">
                  <a:extLst>
                    <a:ext uri="{FF2B5EF4-FFF2-40B4-BE49-F238E27FC236}">
                      <a16:creationId xmlns:a16="http://schemas.microsoft.com/office/drawing/2014/main" id="{938AC831-FD68-48BB-BA5E-C5986CD4CF78}"/>
                    </a:ext>
                  </a:extLst>
                </p:cNvPr>
                <p:cNvGrpSpPr/>
                <p:nvPr userDrawn="1"/>
              </p:nvGrpSpPr>
              <p:grpSpPr>
                <a:xfrm>
                  <a:off x="-2866744" y="518074"/>
                  <a:ext cx="168701" cy="132575"/>
                  <a:chOff x="-2866744" y="518074"/>
                  <a:chExt cx="168701" cy="132575"/>
                </a:xfrm>
              </p:grpSpPr>
              <p:cxnSp>
                <p:nvCxnSpPr>
                  <p:cNvPr id="64" name="Rechte verbindingslijn 63">
                    <a:extLst>
                      <a:ext uri="{FF2B5EF4-FFF2-40B4-BE49-F238E27FC236}">
                        <a16:creationId xmlns:a16="http://schemas.microsoft.com/office/drawing/2014/main" id="{2D0A6CCE-F837-FBB1-29A8-88A5D3A6F3E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552ACCF-9B9D-49A2-47BB-05C3AFD7B06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A8044A8C-D07F-CA16-33B4-A2F3C1F54DD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D96F78E7-5E17-CAEE-21A6-D9D6E0D6724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B59C8BA-2DAB-0A6E-E8DF-D14B792D29F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06210D0C-8317-252F-F5EA-2D457A8F8BD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0" name="Rechte verbindingslijn 39">
                <a:extLst>
                  <a:ext uri="{FF2B5EF4-FFF2-40B4-BE49-F238E27FC236}">
                    <a16:creationId xmlns:a16="http://schemas.microsoft.com/office/drawing/2014/main" id="{53C7621C-17DF-D818-62C1-785F61D96C41}"/>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1" name="Rechte verbindingslijn 40">
                <a:extLst>
                  <a:ext uri="{FF2B5EF4-FFF2-40B4-BE49-F238E27FC236}">
                    <a16:creationId xmlns:a16="http://schemas.microsoft.com/office/drawing/2014/main" id="{8F1AD7AC-6575-EDDA-A38F-0C44A7F305D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2" name="Rechthoek 41">
                <a:extLst>
                  <a:ext uri="{FF2B5EF4-FFF2-40B4-BE49-F238E27FC236}">
                    <a16:creationId xmlns:a16="http://schemas.microsoft.com/office/drawing/2014/main" id="{B10BA14D-199C-6DDF-8DC4-1A195A143ECD}"/>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3" name="Rechthoek 42">
                <a:extLst>
                  <a:ext uri="{FF2B5EF4-FFF2-40B4-BE49-F238E27FC236}">
                    <a16:creationId xmlns:a16="http://schemas.microsoft.com/office/drawing/2014/main" id="{FC80223D-74C5-9792-725D-EC60997A828C}"/>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4" name="Groep 43">
                <a:extLst>
                  <a:ext uri="{FF2B5EF4-FFF2-40B4-BE49-F238E27FC236}">
                    <a16:creationId xmlns:a16="http://schemas.microsoft.com/office/drawing/2014/main" id="{33BB6F49-9418-D613-D059-4A76CF0EA321}"/>
                  </a:ext>
                </a:extLst>
              </p:cNvPr>
              <p:cNvGrpSpPr/>
              <p:nvPr userDrawn="1"/>
            </p:nvGrpSpPr>
            <p:grpSpPr>
              <a:xfrm>
                <a:off x="-2916763" y="769168"/>
                <a:ext cx="268738" cy="248381"/>
                <a:chOff x="-2916763" y="769168"/>
                <a:chExt cx="268738" cy="248381"/>
              </a:xfrm>
            </p:grpSpPr>
            <p:sp>
              <p:nvSpPr>
                <p:cNvPr id="54" name="Rechthoek 53">
                  <a:extLst>
                    <a:ext uri="{FF2B5EF4-FFF2-40B4-BE49-F238E27FC236}">
                      <a16:creationId xmlns:a16="http://schemas.microsoft.com/office/drawing/2014/main" id="{8E005690-8F8F-2F39-6B59-392F5900C8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24FE5A01-0AE6-BDC9-70AC-B99CAD35C1D8}"/>
                    </a:ext>
                  </a:extLst>
                </p:cNvPr>
                <p:cNvGrpSpPr/>
                <p:nvPr userDrawn="1"/>
              </p:nvGrpSpPr>
              <p:grpSpPr>
                <a:xfrm>
                  <a:off x="-2866744" y="827071"/>
                  <a:ext cx="168701" cy="132575"/>
                  <a:chOff x="-2866744" y="827071"/>
                  <a:chExt cx="168701" cy="132575"/>
                </a:xfrm>
              </p:grpSpPr>
              <p:cxnSp>
                <p:nvCxnSpPr>
                  <p:cNvPr id="57" name="Rechte verbindingslijn 56">
                    <a:extLst>
                      <a:ext uri="{FF2B5EF4-FFF2-40B4-BE49-F238E27FC236}">
                        <a16:creationId xmlns:a16="http://schemas.microsoft.com/office/drawing/2014/main" id="{E8D94D23-B858-8733-A28D-D1A2B1599DA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1B705928-3798-72D7-1342-8CE0227790C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6E5766F7-A36A-16B4-C507-0D3A6A514B9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448FAEDE-7444-7802-085F-63BF03F3AC19}"/>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9F30220F-9D70-2C08-D4B7-E531A147F1E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52165F2F-222D-3FF5-EEA5-119C03FE2D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A2A7EEB6-3806-A486-991A-7B66F56337DD}"/>
                  </a:ext>
                </a:extLst>
              </p:cNvPr>
              <p:cNvGrpSpPr/>
              <p:nvPr userDrawn="1"/>
            </p:nvGrpSpPr>
            <p:grpSpPr>
              <a:xfrm>
                <a:off x="-2916763" y="460171"/>
                <a:ext cx="268738" cy="248381"/>
                <a:chOff x="-2916763" y="460171"/>
                <a:chExt cx="268738" cy="248381"/>
              </a:xfrm>
            </p:grpSpPr>
            <p:sp>
              <p:nvSpPr>
                <p:cNvPr id="46" name="Rechthoek 45">
                  <a:extLst>
                    <a:ext uri="{FF2B5EF4-FFF2-40B4-BE49-F238E27FC236}">
                      <a16:creationId xmlns:a16="http://schemas.microsoft.com/office/drawing/2014/main" id="{EE2A1E00-4FC4-103B-11F0-64FDB8912C8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7" name="Groep 46">
                  <a:extLst>
                    <a:ext uri="{FF2B5EF4-FFF2-40B4-BE49-F238E27FC236}">
                      <a16:creationId xmlns:a16="http://schemas.microsoft.com/office/drawing/2014/main" id="{4D03BC22-D133-FFB8-A766-5D38E53069E6}"/>
                    </a:ext>
                  </a:extLst>
                </p:cNvPr>
                <p:cNvGrpSpPr/>
                <p:nvPr userDrawn="1"/>
              </p:nvGrpSpPr>
              <p:grpSpPr>
                <a:xfrm>
                  <a:off x="-2866744" y="518074"/>
                  <a:ext cx="168701" cy="132575"/>
                  <a:chOff x="-2866744" y="518074"/>
                  <a:chExt cx="168701" cy="132575"/>
                </a:xfrm>
              </p:grpSpPr>
              <p:cxnSp>
                <p:nvCxnSpPr>
                  <p:cNvPr id="49" name="Rechte verbindingslijn 48">
                    <a:extLst>
                      <a:ext uri="{FF2B5EF4-FFF2-40B4-BE49-F238E27FC236}">
                        <a16:creationId xmlns:a16="http://schemas.microsoft.com/office/drawing/2014/main" id="{7E4088A2-F747-B265-796A-721079CF6E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0" name="Rechte verbindingslijn 49">
                    <a:extLst>
                      <a:ext uri="{FF2B5EF4-FFF2-40B4-BE49-F238E27FC236}">
                        <a16:creationId xmlns:a16="http://schemas.microsoft.com/office/drawing/2014/main" id="{2AE1FD12-7961-D2F9-D556-B322F111A4B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ECE007F5-1ACD-E433-D2DD-3BD86FFC4D7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4E6EF68B-BAEC-AB23-0EF1-615CD7D9233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4A8882F8-062D-0148-8052-CA7581E336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8" name="Pijl: rechts 47">
                  <a:extLst>
                    <a:ext uri="{FF2B5EF4-FFF2-40B4-BE49-F238E27FC236}">
                      <a16:creationId xmlns:a16="http://schemas.microsoft.com/office/drawing/2014/main" id="{2FD03052-155D-BC8A-ACD0-985273251BC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10" name="Tijdelijke aanduiding voor datum 9">
            <a:extLst>
              <a:ext uri="{FF2B5EF4-FFF2-40B4-BE49-F238E27FC236}">
                <a16:creationId xmlns:a16="http://schemas.microsoft.com/office/drawing/2014/main" id="{F3E234A0-AAEA-2425-4E94-3901B5C6092A}"/>
              </a:ext>
            </a:extLst>
          </p:cNvPr>
          <p:cNvSpPr>
            <a:spLocks noGrp="1"/>
          </p:cNvSpPr>
          <p:nvPr>
            <p:ph type="dt" sz="half" idx="26"/>
          </p:nvPr>
        </p:nvSpPr>
        <p:spPr/>
        <p:txBody>
          <a:bodyPr/>
          <a:lstStyle/>
          <a:p>
            <a:fld id="{5B3422BE-40CD-4011-99A1-BB875C3F2BAD}" type="datetime4">
              <a:rPr lang="nl-NL" smtClean="0"/>
              <a:t>24 juni 2025</a:t>
            </a:fld>
            <a:endParaRPr lang="nl-NL"/>
          </a:p>
        </p:txBody>
      </p:sp>
      <p:sp>
        <p:nvSpPr>
          <p:cNvPr id="11" name="Tijdelijke aanduiding voor voettekst 10">
            <a:extLst>
              <a:ext uri="{FF2B5EF4-FFF2-40B4-BE49-F238E27FC236}">
                <a16:creationId xmlns:a16="http://schemas.microsoft.com/office/drawing/2014/main" id="{34B83312-832C-BD6A-9F4F-A0BD872E612A}"/>
              </a:ext>
            </a:extLst>
          </p:cNvPr>
          <p:cNvSpPr>
            <a:spLocks noGrp="1"/>
          </p:cNvSpPr>
          <p:nvPr>
            <p:ph type="ftr" sz="quarter" idx="27"/>
          </p:nvPr>
        </p:nvSpPr>
        <p:spPr/>
        <p:txBody>
          <a:bodyPr/>
          <a:lstStyle/>
          <a:p>
            <a:r>
              <a:rPr lang="nl-NL"/>
              <a:t>The Rent Company 2022  |  Plaats hier je voettekst</a:t>
            </a:r>
          </a:p>
        </p:txBody>
      </p:sp>
      <p:sp>
        <p:nvSpPr>
          <p:cNvPr id="12" name="Tijdelijke aanduiding voor dianummer 11">
            <a:extLst>
              <a:ext uri="{FF2B5EF4-FFF2-40B4-BE49-F238E27FC236}">
                <a16:creationId xmlns:a16="http://schemas.microsoft.com/office/drawing/2014/main" id="{FB5832B9-5A21-40B0-C1BC-B7EBF05F5F9A}"/>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782970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ekst + afbeelding (S)">
    <p:spTree>
      <p:nvGrpSpPr>
        <p:cNvPr id="1" name=""/>
        <p:cNvGrpSpPr/>
        <p:nvPr/>
      </p:nvGrpSpPr>
      <p:grpSpPr>
        <a:xfrm>
          <a:off x="0" y="0"/>
          <a:ext cx="0" cy="0"/>
          <a:chOff x="0" y="0"/>
          <a:chExt cx="0" cy="0"/>
        </a:xfrm>
      </p:grpSpPr>
      <p:sp>
        <p:nvSpPr>
          <p:cNvPr id="47" name="Tijdelijke aanduiding voor afbeelding 46">
            <a:extLst>
              <a:ext uri="{FF2B5EF4-FFF2-40B4-BE49-F238E27FC236}">
                <a16:creationId xmlns:a16="http://schemas.microsoft.com/office/drawing/2014/main" id="{D5FF51EA-2ADF-D043-4A7B-176EC8D5C6AD}"/>
              </a:ext>
            </a:extLst>
          </p:cNvPr>
          <p:cNvSpPr>
            <a:spLocks noGrp="1"/>
          </p:cNvSpPr>
          <p:nvPr>
            <p:ph type="pic" sz="quarter" idx="13" hasCustomPrompt="1"/>
          </p:nvPr>
        </p:nvSpPr>
        <p:spPr>
          <a:xfrm>
            <a:off x="7785927" y="0"/>
            <a:ext cx="4406073" cy="6858000"/>
          </a:xfrm>
          <a:custGeom>
            <a:avLst/>
            <a:gdLst>
              <a:gd name="connsiteX0" fmla="*/ 577022 w 4406073"/>
              <a:gd name="connsiteY0" fmla="*/ 0 h 6858000"/>
              <a:gd name="connsiteX1" fmla="*/ 4406073 w 4406073"/>
              <a:gd name="connsiteY1" fmla="*/ 0 h 6858000"/>
              <a:gd name="connsiteX2" fmla="*/ 4406073 w 4406073"/>
              <a:gd name="connsiteY2" fmla="*/ 6858000 h 6858000"/>
              <a:gd name="connsiteX3" fmla="*/ 0 w 4406073"/>
              <a:gd name="connsiteY3" fmla="*/ 6858000 h 6858000"/>
              <a:gd name="connsiteX4" fmla="*/ 0 w 4406073"/>
              <a:gd name="connsiteY4" fmla="*/ 581025 h 6858000"/>
              <a:gd name="connsiteX5" fmla="*/ 463929 w 4406073"/>
              <a:gd name="connsiteY5" fmla="*/ 11804 h 6858000"/>
              <a:gd name="connsiteX6" fmla="*/ 577022 w 4406073"/>
              <a:gd name="connsiteY6"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073" h="6858000">
                <a:moveTo>
                  <a:pt x="577022" y="0"/>
                </a:moveTo>
                <a:lnTo>
                  <a:pt x="4406073" y="0"/>
                </a:lnTo>
                <a:lnTo>
                  <a:pt x="4406073"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(S)</a:t>
            </a:r>
          </a:p>
        </p:txBody>
      </p:sp>
      <p:sp>
        <p:nvSpPr>
          <p:cNvPr id="6" name="Tijdelijke aanduiding voor tekst 6">
            <a:extLst>
              <a:ext uri="{FF2B5EF4-FFF2-40B4-BE49-F238E27FC236}">
                <a16:creationId xmlns:a16="http://schemas.microsoft.com/office/drawing/2014/main" id="{C9B904EA-3E9A-8D6A-2930-ED5659E1F7C3}"/>
              </a:ext>
            </a:extLst>
          </p:cNvPr>
          <p:cNvSpPr>
            <a:spLocks noGrp="1"/>
          </p:cNvSpPr>
          <p:nvPr>
            <p:ph type="body" sz="quarter" idx="21" hasCustomPrompt="1"/>
          </p:nvPr>
        </p:nvSpPr>
        <p:spPr>
          <a:xfrm>
            <a:off x="687601" y="2097088"/>
            <a:ext cx="6408586"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35" name="Titel 34">
            <a:extLst>
              <a:ext uri="{FF2B5EF4-FFF2-40B4-BE49-F238E27FC236}">
                <a16:creationId xmlns:a16="http://schemas.microsoft.com/office/drawing/2014/main" id="{21E322E4-132E-9E64-D6E2-4BCE93D405EA}"/>
              </a:ext>
            </a:extLst>
          </p:cNvPr>
          <p:cNvSpPr>
            <a:spLocks noGrp="1"/>
          </p:cNvSpPr>
          <p:nvPr>
            <p:ph type="title" hasCustomPrompt="1"/>
          </p:nvPr>
        </p:nvSpPr>
        <p:spPr>
          <a:xfrm>
            <a:off x="685798" y="1125538"/>
            <a:ext cx="6408587" cy="719136"/>
          </a:xfrm>
        </p:spPr>
        <p:txBody>
          <a:bodyPr/>
          <a:lstStyle/>
          <a:p>
            <a:r>
              <a:rPr lang="nl-NL" noProof="0"/>
              <a:t>Plaats titel hier</a:t>
            </a:r>
            <a:br>
              <a:rPr lang="nl-NL" noProof="0"/>
            </a:br>
            <a:r>
              <a:rPr lang="nl-NL" noProof="0"/>
              <a:t>(Max. 2 regels)</a:t>
            </a:r>
            <a:endParaRPr lang="nl-NL"/>
          </a:p>
        </p:txBody>
      </p:sp>
      <p:sp>
        <p:nvSpPr>
          <p:cNvPr id="42" name="Tijdelijke aanduiding voor tekst 41">
            <a:extLst>
              <a:ext uri="{FF2B5EF4-FFF2-40B4-BE49-F238E27FC236}">
                <a16:creationId xmlns:a16="http://schemas.microsoft.com/office/drawing/2014/main" id="{13EA7A6F-B494-0926-C39D-CD91AC9A8997}"/>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43" name="Tijdelijke aanduiding voor tekst 42">
            <a:extLst>
              <a:ext uri="{FF2B5EF4-FFF2-40B4-BE49-F238E27FC236}">
                <a16:creationId xmlns:a16="http://schemas.microsoft.com/office/drawing/2014/main" id="{F0488E2D-E556-2A61-6A91-93C8314E4EB1}"/>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8A03360F-F97C-9904-A54B-B57CA0208F0D}"/>
              </a:ext>
            </a:extLst>
          </p:cNvPr>
          <p:cNvGrpSpPr/>
          <p:nvPr userDrawn="1"/>
        </p:nvGrpSpPr>
        <p:grpSpPr>
          <a:xfrm>
            <a:off x="-3786437" y="0"/>
            <a:ext cx="3693386" cy="5359349"/>
            <a:chOff x="-3786437" y="0"/>
            <a:chExt cx="3693386" cy="5359349"/>
          </a:xfrm>
        </p:grpSpPr>
        <p:sp>
          <p:nvSpPr>
            <p:cNvPr id="7" name="Rechthoek 6">
              <a:extLst>
                <a:ext uri="{FF2B5EF4-FFF2-40B4-BE49-F238E27FC236}">
                  <a16:creationId xmlns:a16="http://schemas.microsoft.com/office/drawing/2014/main" id="{842DB34A-EED1-12AE-85D1-0A7BEB915806}"/>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CA0EED4F-9356-2EA2-E1BE-E250E0B874C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2504C9C7-14B9-0116-2647-5D04C264CC57}"/>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C86BEE95-FB96-A6FF-0DC5-3D01034797E5}"/>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BD31D32B-0EB0-F224-A7CE-B685BF95E8D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2" name="Ovaal 11">
              <a:extLst>
                <a:ext uri="{FF2B5EF4-FFF2-40B4-BE49-F238E27FC236}">
                  <a16:creationId xmlns:a16="http://schemas.microsoft.com/office/drawing/2014/main" id="{5F61E012-CE97-C0BD-2C94-E518B09CDE80}"/>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3" name="Ovaal 12">
              <a:extLst>
                <a:ext uri="{FF2B5EF4-FFF2-40B4-BE49-F238E27FC236}">
                  <a16:creationId xmlns:a16="http://schemas.microsoft.com/office/drawing/2014/main" id="{FCFF9363-7BFD-B326-BBB0-F7E46526565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4" name="Ovaal 13">
              <a:extLst>
                <a:ext uri="{FF2B5EF4-FFF2-40B4-BE49-F238E27FC236}">
                  <a16:creationId xmlns:a16="http://schemas.microsoft.com/office/drawing/2014/main" id="{87F2A382-77B0-22F4-9B5D-CF7601B2387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5" name="Ovaal 14">
              <a:extLst>
                <a:ext uri="{FF2B5EF4-FFF2-40B4-BE49-F238E27FC236}">
                  <a16:creationId xmlns:a16="http://schemas.microsoft.com/office/drawing/2014/main" id="{FE502E91-2E07-A843-03E6-60538809B37E}"/>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 name="Ovaal 15">
              <a:extLst>
                <a:ext uri="{FF2B5EF4-FFF2-40B4-BE49-F238E27FC236}">
                  <a16:creationId xmlns:a16="http://schemas.microsoft.com/office/drawing/2014/main" id="{A37CE6CB-9A57-3714-3B76-C78ADBD518D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 name="Ovaal 16">
              <a:extLst>
                <a:ext uri="{FF2B5EF4-FFF2-40B4-BE49-F238E27FC236}">
                  <a16:creationId xmlns:a16="http://schemas.microsoft.com/office/drawing/2014/main" id="{50FA7333-DB39-109F-0BA0-2974894C0331}"/>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8" name="Ovaal 17">
              <a:extLst>
                <a:ext uri="{FF2B5EF4-FFF2-40B4-BE49-F238E27FC236}">
                  <a16:creationId xmlns:a16="http://schemas.microsoft.com/office/drawing/2014/main" id="{B15B0DF9-366F-B42D-7A59-EE1D4E8E84FB}"/>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9" name="Rechthoek 18">
              <a:extLst>
                <a:ext uri="{FF2B5EF4-FFF2-40B4-BE49-F238E27FC236}">
                  <a16:creationId xmlns:a16="http://schemas.microsoft.com/office/drawing/2014/main" id="{DDAE6579-D68F-6276-A93A-284DA6D0E42E}"/>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0" name="ICOON_info">
              <a:extLst>
                <a:ext uri="{FF2B5EF4-FFF2-40B4-BE49-F238E27FC236}">
                  <a16:creationId xmlns:a16="http://schemas.microsoft.com/office/drawing/2014/main" id="{41A60BF3-5D02-FAD0-2457-476297C3749F}"/>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F8DE699F-9692-7E91-17A0-175422976EA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A1B0823E-6B7B-7CDE-B2AF-149512D775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5" name="VOORBEELD">
              <a:extLst>
                <a:ext uri="{FF2B5EF4-FFF2-40B4-BE49-F238E27FC236}">
                  <a16:creationId xmlns:a16="http://schemas.microsoft.com/office/drawing/2014/main" id="{DBF86A62-2725-80A9-16FD-DD89D27CB0F4}"/>
                </a:ext>
              </a:extLst>
            </p:cNvPr>
            <p:cNvGrpSpPr/>
            <p:nvPr userDrawn="1"/>
          </p:nvGrpSpPr>
          <p:grpSpPr>
            <a:xfrm>
              <a:off x="-3605171" y="458674"/>
              <a:ext cx="3234311" cy="558875"/>
              <a:chOff x="-3605171" y="458674"/>
              <a:chExt cx="3234311" cy="558875"/>
            </a:xfrm>
          </p:grpSpPr>
          <p:sp>
            <p:nvSpPr>
              <p:cNvPr id="27" name="Rechthoek 26">
                <a:extLst>
                  <a:ext uri="{FF2B5EF4-FFF2-40B4-BE49-F238E27FC236}">
                    <a16:creationId xmlns:a16="http://schemas.microsoft.com/office/drawing/2014/main" id="{8429A371-5D45-C7E0-E2E7-8B3C73FDC459}"/>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28" name="Rechthoek 27">
                <a:extLst>
                  <a:ext uri="{FF2B5EF4-FFF2-40B4-BE49-F238E27FC236}">
                    <a16:creationId xmlns:a16="http://schemas.microsoft.com/office/drawing/2014/main" id="{07D9E8F5-3384-D384-1C61-CC39E6AAE12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29" name="Groep 28">
                <a:extLst>
                  <a:ext uri="{FF2B5EF4-FFF2-40B4-BE49-F238E27FC236}">
                    <a16:creationId xmlns:a16="http://schemas.microsoft.com/office/drawing/2014/main" id="{489D3A89-6950-9EC1-4AD4-98F919BBEEB4}"/>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0A1B9E1-4440-CF68-4B62-96E272214A0A}"/>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004B56C3-661D-9600-532E-B88005146BC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25B595E0-2829-D7A0-C002-388E5994DBF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EF13D6CA-9EBD-9E3E-399F-2F26708619C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0B8251A-D5BD-228E-2A71-7B614098565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59316DA-B3F6-FCBB-F10A-785150D6D62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ABEF4FA7-E4D2-2616-AF21-9806CD5738B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C2C27E0D-C451-E369-D065-3515B7E21B8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4E71D585-8306-B1E5-9FCE-3D53A646693A}"/>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5D2F573E-F9BB-25BA-02CC-C11EE455CD3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106AA644-597B-F616-9C29-DB18C90AD0C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39766081-BCE7-DD1C-C43B-33FF32C1751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C4D23D35-555F-3520-FED5-5BF22BA376D9}"/>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5984AA0-471F-5718-A52F-4FB3FB869F1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F3103EE9-BF00-1BFB-84D1-38EFF9A2A86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1" name="Rechte verbindingslijn 30">
                <a:extLst>
                  <a:ext uri="{FF2B5EF4-FFF2-40B4-BE49-F238E27FC236}">
                    <a16:creationId xmlns:a16="http://schemas.microsoft.com/office/drawing/2014/main" id="{6FAB5DCC-2246-8DFE-C3F1-2AE5DE190E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2" name="Rechte verbindingslijn 31">
                <a:extLst>
                  <a:ext uri="{FF2B5EF4-FFF2-40B4-BE49-F238E27FC236}">
                    <a16:creationId xmlns:a16="http://schemas.microsoft.com/office/drawing/2014/main" id="{B6533AEC-FE62-F3A6-5586-7197291F321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3" name="Rechthoek 32">
                <a:extLst>
                  <a:ext uri="{FF2B5EF4-FFF2-40B4-BE49-F238E27FC236}">
                    <a16:creationId xmlns:a16="http://schemas.microsoft.com/office/drawing/2014/main" id="{9C59BFB6-2437-384D-698A-48A7FA2766CE}"/>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4" name="Rechthoek 33">
                <a:extLst>
                  <a:ext uri="{FF2B5EF4-FFF2-40B4-BE49-F238E27FC236}">
                    <a16:creationId xmlns:a16="http://schemas.microsoft.com/office/drawing/2014/main" id="{C6BC646B-9DF9-E52C-795E-C79924B36D4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36" name="Groep 35">
                <a:extLst>
                  <a:ext uri="{FF2B5EF4-FFF2-40B4-BE49-F238E27FC236}">
                    <a16:creationId xmlns:a16="http://schemas.microsoft.com/office/drawing/2014/main" id="{EBB3008D-7752-C5AB-B294-85F1760FD649}"/>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D5D1BE5E-5412-EA6B-0536-F3B89DF192B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10D971D9-0C9B-B4DD-469E-58FBC0CE038A}"/>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B44242E5-7C91-60F7-8EBB-4A1111ACC8C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740D6CD-50D3-F9E6-9005-B7F01A6B239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424CC0E9-3116-9872-E3C4-5916F87E25E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4F467642-2611-D544-610A-F309B1970A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5EA7E9F9-8921-EEBA-8C9D-5A06CDD7F3A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50C59DCF-0D58-A812-7BF7-B871DEDF64B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8" name="Groep 37">
                <a:extLst>
                  <a:ext uri="{FF2B5EF4-FFF2-40B4-BE49-F238E27FC236}">
                    <a16:creationId xmlns:a16="http://schemas.microsoft.com/office/drawing/2014/main" id="{318F995D-E11B-6B1C-1AC4-CF7D12F3D01C}"/>
                  </a:ext>
                </a:extLst>
              </p:cNvPr>
              <p:cNvGrpSpPr/>
              <p:nvPr userDrawn="1"/>
            </p:nvGrpSpPr>
            <p:grpSpPr>
              <a:xfrm>
                <a:off x="-2916763" y="460171"/>
                <a:ext cx="268738" cy="248381"/>
                <a:chOff x="-2916763" y="460171"/>
                <a:chExt cx="268738" cy="248381"/>
              </a:xfrm>
            </p:grpSpPr>
            <p:sp>
              <p:nvSpPr>
                <p:cNvPr id="39" name="Rechthoek 38">
                  <a:extLst>
                    <a:ext uri="{FF2B5EF4-FFF2-40B4-BE49-F238E27FC236}">
                      <a16:creationId xmlns:a16="http://schemas.microsoft.com/office/drawing/2014/main" id="{7BC0F8E8-1450-D52B-B97B-13AE7B9F169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5A716B-393A-74DA-D096-815CC76C882B}"/>
                    </a:ext>
                  </a:extLst>
                </p:cNvPr>
                <p:cNvGrpSpPr/>
                <p:nvPr userDrawn="1"/>
              </p:nvGrpSpPr>
              <p:grpSpPr>
                <a:xfrm>
                  <a:off x="-2866744" y="518074"/>
                  <a:ext cx="168701" cy="132575"/>
                  <a:chOff x="-2866744" y="518074"/>
                  <a:chExt cx="168701" cy="132575"/>
                </a:xfrm>
              </p:grpSpPr>
              <p:cxnSp>
                <p:nvCxnSpPr>
                  <p:cNvPr id="44" name="Rechte verbindingslijn 43">
                    <a:extLst>
                      <a:ext uri="{FF2B5EF4-FFF2-40B4-BE49-F238E27FC236}">
                        <a16:creationId xmlns:a16="http://schemas.microsoft.com/office/drawing/2014/main" id="{21538354-7F82-7002-99C2-E2DD14F848B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5" name="Rechte verbindingslijn 44">
                    <a:extLst>
                      <a:ext uri="{FF2B5EF4-FFF2-40B4-BE49-F238E27FC236}">
                        <a16:creationId xmlns:a16="http://schemas.microsoft.com/office/drawing/2014/main" id="{F41A4AF7-9C8F-E38A-3FD3-FA9D04EBAA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2771C949-FE10-1758-85AE-8EE5FAE73BB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371EB91A-3058-95EB-8CFE-AD31571498D3}"/>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A852D1A8-B691-11DA-89EF-00B86B2A572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1" name="Pijl: rechts 40">
                  <a:extLst>
                    <a:ext uri="{FF2B5EF4-FFF2-40B4-BE49-F238E27FC236}">
                      <a16:creationId xmlns:a16="http://schemas.microsoft.com/office/drawing/2014/main" id="{D4D49BB3-22D5-755F-DE88-105E786FAD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BE76A09-7BF7-5CF6-8F63-33FB4C0AF284}"/>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FC4FAF30-FCC7-BE4C-9CA1-DD948F76B05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B3571DB2-260B-18FF-1F1F-CE0E26A07DB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1D7C8F5B-66E4-B419-3AB5-66E1CDE4078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4E3D0DB8-6D3F-5667-94DC-942DFF5CE40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CA7D3A27-6DCC-D3F3-2171-96B987B1397B}"/>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89E81921-2912-47B9-F092-BA635A8B8F77}"/>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ECC18A07-2EDB-DCBF-CA07-ACE39F3A3AA9}"/>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C76EED-9038-94EF-956F-A19E4448B68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7F68E706-0F53-C54B-45F5-E0852BFBE3F3}"/>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918CED6B-3932-746B-CADA-A36D7EFF9D5A}"/>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04D89C9F-70E9-E084-FC3E-AC2CFA75E47E}"/>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3308F8A8-A47A-565A-99A4-FE418F4200C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33DE9BBC-52BD-EB6A-5A43-DDD23847237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5818F72E-BF90-57E8-6E5B-2B0F5B8ED31C}"/>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6FD1079B-5B6A-B31D-07EC-A201404EB58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7F3A1D47-0941-F189-E81B-35A103013C0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9CC86225-E161-DD73-1332-A6C4720D758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EBAF11C2-CAB1-1982-9948-91C3414DF6E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9092DF4B-E12F-2B03-523D-FA4A936F0932}"/>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52519AC5-F3AA-DBCC-CAC1-388A04961C7B}"/>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72F4D7D-827A-E78B-D5F2-DFCB7C5FDCB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8753DFA6-9B9E-DB3B-62A0-AD365411B044}"/>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D4F8D4FC-B0A5-51BF-01BB-A5168AD0DB33}"/>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03062C4-0D1D-689C-2836-3C05E18E24F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52ED33A9-DC1B-67B5-A78E-FFF773421C3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193696F1-5B6F-BB3B-3501-3951216EC2C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B7EBEBD2-ED4E-BE08-BFC2-6B5746719EE2}"/>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7A5F4C63-0D20-81E3-6E40-0EBFB734B172}"/>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FA622176-55D1-388D-7E54-0C52FD1C696F}"/>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604E7877-9D7D-5E1A-588B-1057B5D341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2C5D0B9-C920-75AB-4D68-11B0F6FD67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C883CBD3-FA5A-D68C-9A73-3E60D03B5BEF}"/>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24518021-7AE4-1257-7139-CC4DA013CBE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1CD8150-26A3-B14B-CB11-BFB0D5DD3B6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B2309D33-7849-A867-CBC9-38190453AD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37C5CAA2-AA5B-8953-7F11-4AA06ABD8B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68178A9D-A0A9-AE3F-0BD8-4E248CE7CEC1}"/>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6782147-E107-BBF9-6018-B70EB38CB0F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BBE2541B-0E70-16FB-8E69-A54374EFAE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2" name="Tijdelijke aanduiding voor datum 21">
            <a:extLst>
              <a:ext uri="{FF2B5EF4-FFF2-40B4-BE49-F238E27FC236}">
                <a16:creationId xmlns:a16="http://schemas.microsoft.com/office/drawing/2014/main" id="{B315C22B-665E-7658-A71E-B8D6675CA156}"/>
              </a:ext>
            </a:extLst>
          </p:cNvPr>
          <p:cNvSpPr>
            <a:spLocks noGrp="1"/>
          </p:cNvSpPr>
          <p:nvPr>
            <p:ph type="dt" sz="half" idx="28"/>
          </p:nvPr>
        </p:nvSpPr>
        <p:spPr/>
        <p:txBody>
          <a:bodyPr/>
          <a:lstStyle/>
          <a:p>
            <a:fld id="{AE1EFF3A-873F-485E-96CC-BEBD1E3530B7}" type="datetime4">
              <a:rPr lang="nl-NL" smtClean="0"/>
              <a:t>24 juni 2025</a:t>
            </a:fld>
            <a:endParaRPr lang="nl-NL"/>
          </a:p>
        </p:txBody>
      </p:sp>
      <p:sp>
        <p:nvSpPr>
          <p:cNvPr id="23" name="Tijdelijke aanduiding voor voettekst 22">
            <a:extLst>
              <a:ext uri="{FF2B5EF4-FFF2-40B4-BE49-F238E27FC236}">
                <a16:creationId xmlns:a16="http://schemas.microsoft.com/office/drawing/2014/main" id="{51A02607-150E-E29A-A995-A8619C6B683A}"/>
              </a:ext>
            </a:extLst>
          </p:cNvPr>
          <p:cNvSpPr>
            <a:spLocks noGrp="1"/>
          </p:cNvSpPr>
          <p:nvPr>
            <p:ph type="ftr" sz="quarter" idx="29"/>
          </p:nvPr>
        </p:nvSpPr>
        <p:spPr/>
        <p:txBody>
          <a:bodyPr/>
          <a:lstStyle/>
          <a:p>
            <a:r>
              <a:rPr lang="nl-NL"/>
              <a:t>The Rent Company 2022  |  Plaats hier je voettekst</a:t>
            </a:r>
          </a:p>
        </p:txBody>
      </p:sp>
      <p:sp>
        <p:nvSpPr>
          <p:cNvPr id="24" name="Tijdelijke aanduiding voor dianummer 23">
            <a:extLst>
              <a:ext uri="{FF2B5EF4-FFF2-40B4-BE49-F238E27FC236}">
                <a16:creationId xmlns:a16="http://schemas.microsoft.com/office/drawing/2014/main" id="{48143078-F209-6AA4-A991-0B8EDF2EC7E7}"/>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19775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ekst + afbeelding (M)">
    <p:spTree>
      <p:nvGrpSpPr>
        <p:cNvPr id="1" name=""/>
        <p:cNvGrpSpPr/>
        <p:nvPr/>
      </p:nvGrpSpPr>
      <p:grpSpPr>
        <a:xfrm>
          <a:off x="0" y="0"/>
          <a:ext cx="0" cy="0"/>
          <a:chOff x="0" y="0"/>
          <a:chExt cx="0" cy="0"/>
        </a:xfrm>
      </p:grpSpPr>
      <p:sp>
        <p:nvSpPr>
          <p:cNvPr id="29" name="Tijdelijke aanduiding voor afbeelding 28">
            <a:extLst>
              <a:ext uri="{FF2B5EF4-FFF2-40B4-BE49-F238E27FC236}">
                <a16:creationId xmlns:a16="http://schemas.microsoft.com/office/drawing/2014/main" id="{CFB5CAD1-0157-9A7E-8815-50FA7BF0D285}"/>
              </a:ext>
            </a:extLst>
          </p:cNvPr>
          <p:cNvSpPr>
            <a:spLocks noGrp="1"/>
          </p:cNvSpPr>
          <p:nvPr>
            <p:ph type="pic" sz="quarter" idx="13" hasCustomPrompt="1"/>
          </p:nvPr>
        </p:nvSpPr>
        <p:spPr>
          <a:xfrm>
            <a:off x="6096000" y="0"/>
            <a:ext cx="6095999" cy="6858000"/>
          </a:xfrm>
          <a:custGeom>
            <a:avLst/>
            <a:gdLst>
              <a:gd name="connsiteX0" fmla="*/ 577022 w 6095999"/>
              <a:gd name="connsiteY0" fmla="*/ 0 h 6858000"/>
              <a:gd name="connsiteX1" fmla="*/ 1689926 w 6095999"/>
              <a:gd name="connsiteY1" fmla="*/ 0 h 6858000"/>
              <a:gd name="connsiteX2" fmla="*/ 4406073 w 6095999"/>
              <a:gd name="connsiteY2" fmla="*/ 0 h 6858000"/>
              <a:gd name="connsiteX3" fmla="*/ 6095999 w 6095999"/>
              <a:gd name="connsiteY3" fmla="*/ 0 h 6858000"/>
              <a:gd name="connsiteX4" fmla="*/ 6095999 w 6095999"/>
              <a:gd name="connsiteY4" fmla="*/ 6858000 h 6858000"/>
              <a:gd name="connsiteX5" fmla="*/ 4406073 w 6095999"/>
              <a:gd name="connsiteY5" fmla="*/ 6858000 h 6858000"/>
              <a:gd name="connsiteX6" fmla="*/ 1689926 w 6095999"/>
              <a:gd name="connsiteY6" fmla="*/ 6858000 h 6858000"/>
              <a:gd name="connsiteX7" fmla="*/ 0 w 6095999"/>
              <a:gd name="connsiteY7" fmla="*/ 6858000 h 6858000"/>
              <a:gd name="connsiteX8" fmla="*/ 0 w 6095999"/>
              <a:gd name="connsiteY8" fmla="*/ 581025 h 6858000"/>
              <a:gd name="connsiteX9" fmla="*/ 463929 w 6095999"/>
              <a:gd name="connsiteY9" fmla="*/ 11804 h 6858000"/>
              <a:gd name="connsiteX10" fmla="*/ 577022 w 6095999"/>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5999" h="6858000">
                <a:moveTo>
                  <a:pt x="577022" y="0"/>
                </a:moveTo>
                <a:lnTo>
                  <a:pt x="1689926" y="0"/>
                </a:lnTo>
                <a:lnTo>
                  <a:pt x="4406073" y="0"/>
                </a:lnTo>
                <a:lnTo>
                  <a:pt x="6095999" y="0"/>
                </a:lnTo>
                <a:lnTo>
                  <a:pt x="6095999" y="6858000"/>
                </a:lnTo>
                <a:lnTo>
                  <a:pt x="44060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7" name="Tijdelijke aanduiding voor tekst 6">
            <a:extLst>
              <a:ext uri="{FF2B5EF4-FFF2-40B4-BE49-F238E27FC236}">
                <a16:creationId xmlns:a16="http://schemas.microsoft.com/office/drawing/2014/main" id="{DD9F7295-14E1-00C1-21F6-31C386AB9E23}"/>
              </a:ext>
            </a:extLst>
          </p:cNvPr>
          <p:cNvSpPr>
            <a:spLocks noGrp="1"/>
          </p:cNvSpPr>
          <p:nvPr>
            <p:ph type="body" sz="quarter" idx="21" hasCustomPrompt="1"/>
          </p:nvPr>
        </p:nvSpPr>
        <p:spPr>
          <a:xfrm>
            <a:off x="687600" y="2098588"/>
            <a:ext cx="4718659"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8" name="Rechthoek 7">
            <a:extLst>
              <a:ext uri="{FF2B5EF4-FFF2-40B4-BE49-F238E27FC236}">
                <a16:creationId xmlns:a16="http://schemas.microsoft.com/office/drawing/2014/main" id="{0F5F4741-7E9A-4CAB-94EB-11EAC243E80F}"/>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(M)</a:t>
            </a:r>
          </a:p>
        </p:txBody>
      </p:sp>
      <p:sp>
        <p:nvSpPr>
          <p:cNvPr id="24" name="Titel 23">
            <a:extLst>
              <a:ext uri="{FF2B5EF4-FFF2-40B4-BE49-F238E27FC236}">
                <a16:creationId xmlns:a16="http://schemas.microsoft.com/office/drawing/2014/main" id="{9F258736-7BD6-2AF3-E9DC-25B14618B3EB}"/>
              </a:ext>
            </a:extLst>
          </p:cNvPr>
          <p:cNvSpPr>
            <a:spLocks noGrp="1"/>
          </p:cNvSpPr>
          <p:nvPr>
            <p:ph type="title" hasCustomPrompt="1"/>
          </p:nvPr>
        </p:nvSpPr>
        <p:spPr>
          <a:xfrm>
            <a:off x="685799" y="1125538"/>
            <a:ext cx="4718660" cy="719136"/>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875B6803-7DEA-26F7-5F2E-B8CD047CFCF0}"/>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F099D4D3-E4D9-56E4-BEE1-F80BBAECA6E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11" name="Ovaal 10">
              <a:extLst>
                <a:ext uri="{FF2B5EF4-FFF2-40B4-BE49-F238E27FC236}">
                  <a16:creationId xmlns:a16="http://schemas.microsoft.com/office/drawing/2014/main" id="{F9A88150-B4E4-42B2-C786-D2D915467BB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0AD28E99-1467-BEED-2A3D-4D95CBFBD0D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179DB27D-102A-E806-2D51-038383A9579B}"/>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2004CE33-DD9D-BAB7-ED45-C67C2CFA8343}"/>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 name="Ovaal 14">
              <a:extLst>
                <a:ext uri="{FF2B5EF4-FFF2-40B4-BE49-F238E27FC236}">
                  <a16:creationId xmlns:a16="http://schemas.microsoft.com/office/drawing/2014/main" id="{AA0E10DE-81D6-705E-ED3D-4D349484FFA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Ovaal 15">
              <a:extLst>
                <a:ext uri="{FF2B5EF4-FFF2-40B4-BE49-F238E27FC236}">
                  <a16:creationId xmlns:a16="http://schemas.microsoft.com/office/drawing/2014/main" id="{024563A7-2DDA-A179-DF3C-2BF6C7573B90}"/>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E288B93-6353-C4E0-3B19-167DAB00F73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Ovaal 18">
              <a:extLst>
                <a:ext uri="{FF2B5EF4-FFF2-40B4-BE49-F238E27FC236}">
                  <a16:creationId xmlns:a16="http://schemas.microsoft.com/office/drawing/2014/main" id="{F3D10B30-69A8-A943-3CEE-E2103B5CA2E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0" name="Ovaal 19">
              <a:extLst>
                <a:ext uri="{FF2B5EF4-FFF2-40B4-BE49-F238E27FC236}">
                  <a16:creationId xmlns:a16="http://schemas.microsoft.com/office/drawing/2014/main" id="{7921A095-DD34-67A7-D61A-4E06058CEEAC}"/>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2" name="Ovaal 21">
              <a:extLst>
                <a:ext uri="{FF2B5EF4-FFF2-40B4-BE49-F238E27FC236}">
                  <a16:creationId xmlns:a16="http://schemas.microsoft.com/office/drawing/2014/main" id="{A93CCF85-A9B9-8E8A-7A4D-732F633F410C}"/>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3" name="Ovaal 22">
              <a:extLst>
                <a:ext uri="{FF2B5EF4-FFF2-40B4-BE49-F238E27FC236}">
                  <a16:creationId xmlns:a16="http://schemas.microsoft.com/office/drawing/2014/main" id="{1D0DD5F4-1686-D7F7-52B4-65320E2A7FB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8" name="Rechthoek 27">
              <a:extLst>
                <a:ext uri="{FF2B5EF4-FFF2-40B4-BE49-F238E27FC236}">
                  <a16:creationId xmlns:a16="http://schemas.microsoft.com/office/drawing/2014/main" id="{91A1616F-DD53-1F86-E31F-6E3ED50CF0A0}"/>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416D85B2-70B8-0A61-38ED-3688AA316E37}"/>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2A43993E-6592-4ACE-88C9-024EBBD8815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06A1647D-1D6E-8E7A-6F9F-0DA882485FF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C0271723-C9C4-D451-AF49-4432AFA502AA}"/>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CC7DE6BB-9960-2814-4495-7AFCC6A7D4F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5B2403A6-1BD9-F610-3E95-BB8FA5243C1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5622ADD0-68B9-4085-619D-9DF3A61DE0F7}"/>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48775500-A715-E0D7-857A-80C09354D568}"/>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E34F9BA9-37AE-6C0D-26C9-5E8B126F8D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667691A-7AE3-7B00-D685-F5B1A012204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A38F8CC-B609-0887-CD36-3D0392474D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4895DF3-5A98-729A-1F1E-B7E78AAE10A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74EA544-91E0-595F-47C7-8B4504ED1B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F55B69A9-5E3B-FBD7-D6E6-17719A27820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4789554B-0A09-6ECA-B30E-F9996B0CE007}"/>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D747D6BF-3D15-0A92-2F7A-3DE852242915}"/>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B6197C81-50BA-0ACB-FC2B-79B4615476D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68D9FED2-A9EC-0F08-9A5B-D58B96D80F9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B5020A48-20FC-F1E2-E6D2-DB97A27407B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241E71A9-F1C8-2EB2-2328-AD868BBDCD1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BFCC143-0DBF-A342-D7CD-6344F03E0EE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548DF0FA-F02A-540D-C1DB-1CA863EB04C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2AE101AB-FFAC-586E-94AB-63D62A38CB7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BC5899E8-42B8-BE4F-5CAE-62D44C3E502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C48388D9-9220-A864-DC91-67FF06BED11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8AF6A26D-9161-FB43-4ED8-F312E16C57D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07E8836F-20CD-023E-7462-81C5305E0F7B}"/>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9DD261E1-5AB2-138A-484B-A0F74D8C95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4509A1F0-32C0-2887-4C91-DDA200C37B42}"/>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33891B4B-C2CB-E4E3-2BC7-F3282C4709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AA16FE9-7816-CC8B-1503-C18DBEE73AC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C682A8C3-CA40-10DD-C2CE-5809A245AF0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DB32306-6D3E-F4D6-B5CB-48ABE43945C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32673643-1D05-17D7-B11A-FAF52F5839E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1FAB8722-3921-BE18-48C9-2B38F30F2A4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92074659-C51A-8261-846A-D1768B172C03}"/>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6E79E0EF-6EB2-6620-77AC-E61012BABC5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43B9397B-366B-4048-1698-7222C2150B6D}"/>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D1FAB315-CC00-7C2E-B5D4-48AFC4BD1D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0004174C-234F-4D13-72AB-B3A8DB5D308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897877A-56A1-21CE-49EE-5981E31EB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C4FE7D26-5FB6-A5D3-0A47-6E61A127658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94C4446C-37FE-2AB6-2218-F217260BB1D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CA92EE4B-1C18-5C80-7CA5-EC484BBFD49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88C54E3-AB4B-3255-5471-F410D0D51CCC}"/>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9F623D5-78A3-AD44-E9F7-7D841EED389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7E0F70-FAC9-8840-9E28-1F6D193E478A}"/>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F2159B1-E331-6067-DF45-2901F8AD1B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78FB9DE7-EF31-5FB8-0E0E-E9ACBE0AAF6F}"/>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36AAB074-7E57-E52D-1F8E-F1FE1401EE1E}"/>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0678FA6-1C41-9050-2C8E-A747E392B05A}"/>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B51F73DE-4D5C-7856-AA97-21EA0FEDD122}"/>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66167114-E0A7-7ADA-13B3-3337EB3DD36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C3ADF4AB-ABBF-3CE1-D0DC-B96F265229AA}"/>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BBCAA270-9FD6-C5D8-5D63-62E6919B898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25246E24-F68A-7D79-233A-16CEDB1BCB2B}"/>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4773B2E7-1E2B-F184-F42B-A04807659C06}"/>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1EF5F714-C162-CD39-CBF3-83EA80E477D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7F9ADEB8-09B7-3898-8D3B-FBD75828E3EA}"/>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18FAB680-93D0-2439-A128-FF6733E649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AD2EDC27-AED8-FA80-660C-11640015679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DF50C05-BEED-A20A-DE29-927536DEEA8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AC4B1641-2120-B67E-430F-E0800F64E6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EB635313-D2C4-CD32-EB0E-84A88DE76FD8}"/>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EF9386CA-B203-F291-6D0B-B9825586ADC7}"/>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E7E0BDE-ED54-0AD7-6BD8-1AA3B588F827}"/>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D76F8045-10A1-3B0B-B3C4-2381BC21E057}"/>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0FBD996F-83FC-F71E-0292-5B7A933BB49E}"/>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A2B8F91-6839-3BCE-93BD-B640B08E337A}"/>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87E9B8D4-0218-79B1-8370-FF8A85C75C0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35940594-3724-7C91-5362-C720968E7FC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EB514A4B-A11D-70DF-076B-35BDF81E86E4}"/>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BF2445BF-9227-525A-7268-7A1FE31251A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B4CF62F7-041F-5147-97AC-0DB0AC9DCAE5}"/>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D4CBBF0F-F4EC-5125-3C8A-FC9AD201AD8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9707D96-2BEB-CFDE-9499-02D66C40B4B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2F036755-9F11-F780-9C9F-33916579A05A}"/>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42AECEFB-069C-BA7E-D6A3-9157B0522F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B09D112-A5FC-3A7F-9A4C-F6BF533780D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8356F2C4-F093-3887-FE7A-16124B440E3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1723CA50-7077-9139-1F22-9270DDDAADF5}"/>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01EE9B85-4DF9-C5FE-75B3-B7E4806B2922}"/>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70324FD7-254F-48CE-9EA9-B212ECE9989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27908A57-4A13-9AD4-C580-3821C337C11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5" name="Tijdelijke aanduiding voor datum 24">
            <a:extLst>
              <a:ext uri="{FF2B5EF4-FFF2-40B4-BE49-F238E27FC236}">
                <a16:creationId xmlns:a16="http://schemas.microsoft.com/office/drawing/2014/main" id="{59C94CC8-CF6B-B0A7-2586-01FEDAD14408}"/>
              </a:ext>
            </a:extLst>
          </p:cNvPr>
          <p:cNvSpPr>
            <a:spLocks noGrp="1"/>
          </p:cNvSpPr>
          <p:nvPr>
            <p:ph type="dt" sz="half" idx="32"/>
          </p:nvPr>
        </p:nvSpPr>
        <p:spPr/>
        <p:txBody>
          <a:bodyPr/>
          <a:lstStyle/>
          <a:p>
            <a:fld id="{F46DF2C5-FDDB-477E-AB46-41C88C5ED4BF}" type="datetime4">
              <a:rPr lang="nl-NL" smtClean="0"/>
              <a:t>24 juni 2025</a:t>
            </a:fld>
            <a:endParaRPr lang="nl-NL"/>
          </a:p>
        </p:txBody>
      </p:sp>
      <p:sp>
        <p:nvSpPr>
          <p:cNvPr id="114" name="Tijdelijke aanduiding voor voettekst 113">
            <a:extLst>
              <a:ext uri="{FF2B5EF4-FFF2-40B4-BE49-F238E27FC236}">
                <a16:creationId xmlns:a16="http://schemas.microsoft.com/office/drawing/2014/main" id="{97DA3CC9-6C27-9100-3792-D438A00D6F76}"/>
              </a:ext>
            </a:extLst>
          </p:cNvPr>
          <p:cNvSpPr>
            <a:spLocks noGrp="1"/>
          </p:cNvSpPr>
          <p:nvPr>
            <p:ph type="ftr" sz="quarter" idx="33"/>
          </p:nvPr>
        </p:nvSpPr>
        <p:spPr/>
        <p:txBody>
          <a:bodyPr/>
          <a:lstStyle/>
          <a:p>
            <a:r>
              <a:rPr lang="nl-NL"/>
              <a:t>The Rent Company 2022  |  Plaats hier je voettekst</a:t>
            </a:r>
          </a:p>
        </p:txBody>
      </p:sp>
      <p:sp>
        <p:nvSpPr>
          <p:cNvPr id="115" name="Tijdelijke aanduiding voor dianummer 114">
            <a:extLst>
              <a:ext uri="{FF2B5EF4-FFF2-40B4-BE49-F238E27FC236}">
                <a16:creationId xmlns:a16="http://schemas.microsoft.com/office/drawing/2014/main" id="{2160C71D-1997-4D58-FB25-9C4DE58CBD8E}"/>
              </a:ext>
            </a:extLst>
          </p:cNvPr>
          <p:cNvSpPr>
            <a:spLocks noGrp="1"/>
          </p:cNvSpPr>
          <p:nvPr>
            <p:ph type="sldNum" sz="quarter" idx="34"/>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227655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ekst zonder afbeelding">
    <p:spTree>
      <p:nvGrpSpPr>
        <p:cNvPr id="1" name=""/>
        <p:cNvGrpSpPr/>
        <p:nvPr/>
      </p:nvGrpSpPr>
      <p:grpSpPr>
        <a:xfrm>
          <a:off x="0" y="0"/>
          <a:ext cx="0" cy="0"/>
          <a:chOff x="0" y="0"/>
          <a:chExt cx="0" cy="0"/>
        </a:xfrm>
      </p:grpSpPr>
      <p:sp>
        <p:nvSpPr>
          <p:cNvPr id="17" name="Tijdelijke aanduiding voor tekst 6">
            <a:extLst>
              <a:ext uri="{FF2B5EF4-FFF2-40B4-BE49-F238E27FC236}">
                <a16:creationId xmlns:a16="http://schemas.microsoft.com/office/drawing/2014/main" id="{DD9F7295-14E1-00C1-21F6-31C386AB9E23}"/>
              </a:ext>
            </a:extLst>
          </p:cNvPr>
          <p:cNvSpPr>
            <a:spLocks noGrp="1"/>
          </p:cNvSpPr>
          <p:nvPr>
            <p:ph type="body" sz="quarter" idx="21" hasCustomPrompt="1"/>
          </p:nvPr>
        </p:nvSpPr>
        <p:spPr>
          <a:xfrm>
            <a:off x="687600" y="2098588"/>
            <a:ext cx="4718659"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8" name="Rechthoek 7">
            <a:extLst>
              <a:ext uri="{FF2B5EF4-FFF2-40B4-BE49-F238E27FC236}">
                <a16:creationId xmlns:a16="http://schemas.microsoft.com/office/drawing/2014/main" id="{0F5F4741-7E9A-4CAB-94EB-11EAC243E80F}"/>
              </a:ext>
            </a:extLst>
          </p:cNvPr>
          <p:cNvSpPr/>
          <p:nvPr userDrawn="1"/>
        </p:nvSpPr>
        <p:spPr>
          <a:xfrm>
            <a:off x="0" y="-425941"/>
            <a:ext cx="2364430"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zonder afbeelding</a:t>
            </a:r>
          </a:p>
        </p:txBody>
      </p:sp>
      <p:sp>
        <p:nvSpPr>
          <p:cNvPr id="24" name="Titel 23">
            <a:extLst>
              <a:ext uri="{FF2B5EF4-FFF2-40B4-BE49-F238E27FC236}">
                <a16:creationId xmlns:a16="http://schemas.microsoft.com/office/drawing/2014/main" id="{9F258736-7BD6-2AF3-E9DC-25B14618B3EB}"/>
              </a:ext>
            </a:extLst>
          </p:cNvPr>
          <p:cNvSpPr>
            <a:spLocks noGrp="1"/>
          </p:cNvSpPr>
          <p:nvPr>
            <p:ph type="title" hasCustomPrompt="1"/>
          </p:nvPr>
        </p:nvSpPr>
        <p:spPr>
          <a:xfrm>
            <a:off x="685799" y="1125538"/>
            <a:ext cx="4718660" cy="719136"/>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875B6803-7DEA-26F7-5F2E-B8CD047CFCF0}"/>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F099D4D3-E4D9-56E4-BEE1-F80BBAECA6E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11" name="Ovaal 10">
              <a:extLst>
                <a:ext uri="{FF2B5EF4-FFF2-40B4-BE49-F238E27FC236}">
                  <a16:creationId xmlns:a16="http://schemas.microsoft.com/office/drawing/2014/main" id="{F9A88150-B4E4-42B2-C786-D2D915467BB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0AD28E99-1467-BEED-2A3D-4D95CBFBD0D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179DB27D-102A-E806-2D51-038383A9579B}"/>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2004CE33-DD9D-BAB7-ED45-C67C2CFA8343}"/>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 name="Ovaal 14">
              <a:extLst>
                <a:ext uri="{FF2B5EF4-FFF2-40B4-BE49-F238E27FC236}">
                  <a16:creationId xmlns:a16="http://schemas.microsoft.com/office/drawing/2014/main" id="{AA0E10DE-81D6-705E-ED3D-4D349484FFA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Ovaal 15">
              <a:extLst>
                <a:ext uri="{FF2B5EF4-FFF2-40B4-BE49-F238E27FC236}">
                  <a16:creationId xmlns:a16="http://schemas.microsoft.com/office/drawing/2014/main" id="{024563A7-2DDA-A179-DF3C-2BF6C7573B90}"/>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E288B93-6353-C4E0-3B19-167DAB00F73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Ovaal 18">
              <a:extLst>
                <a:ext uri="{FF2B5EF4-FFF2-40B4-BE49-F238E27FC236}">
                  <a16:creationId xmlns:a16="http://schemas.microsoft.com/office/drawing/2014/main" id="{F3D10B30-69A8-A943-3CEE-E2103B5CA2E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0" name="Ovaal 19">
              <a:extLst>
                <a:ext uri="{FF2B5EF4-FFF2-40B4-BE49-F238E27FC236}">
                  <a16:creationId xmlns:a16="http://schemas.microsoft.com/office/drawing/2014/main" id="{7921A095-DD34-67A7-D61A-4E06058CEEAC}"/>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2" name="Ovaal 21">
              <a:extLst>
                <a:ext uri="{FF2B5EF4-FFF2-40B4-BE49-F238E27FC236}">
                  <a16:creationId xmlns:a16="http://schemas.microsoft.com/office/drawing/2014/main" id="{A93CCF85-A9B9-8E8A-7A4D-732F633F410C}"/>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3" name="Ovaal 22">
              <a:extLst>
                <a:ext uri="{FF2B5EF4-FFF2-40B4-BE49-F238E27FC236}">
                  <a16:creationId xmlns:a16="http://schemas.microsoft.com/office/drawing/2014/main" id="{1D0DD5F4-1686-D7F7-52B4-65320E2A7FB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8" name="Rechthoek 27">
              <a:extLst>
                <a:ext uri="{FF2B5EF4-FFF2-40B4-BE49-F238E27FC236}">
                  <a16:creationId xmlns:a16="http://schemas.microsoft.com/office/drawing/2014/main" id="{91A1616F-DD53-1F86-E31F-6E3ED50CF0A0}"/>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416D85B2-70B8-0A61-38ED-3688AA316E37}"/>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2A43993E-6592-4ACE-88C9-024EBBD8815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06A1647D-1D6E-8E7A-6F9F-0DA882485FF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C0271723-C9C4-D451-AF49-4432AFA502AA}"/>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CC7DE6BB-9960-2814-4495-7AFCC6A7D4F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5B2403A6-1BD9-F610-3E95-BB8FA5243C1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5622ADD0-68B9-4085-619D-9DF3A61DE0F7}"/>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48775500-A715-E0D7-857A-80C09354D568}"/>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E34F9BA9-37AE-6C0D-26C9-5E8B126F8D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667691A-7AE3-7B00-D685-F5B1A012204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A38F8CC-B609-0887-CD36-3D0392474D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4895DF3-5A98-729A-1F1E-B7E78AAE10A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74EA544-91E0-595F-47C7-8B4504ED1B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F55B69A9-5E3B-FBD7-D6E6-17719A27820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4789554B-0A09-6ECA-B30E-F9996B0CE007}"/>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D747D6BF-3D15-0A92-2F7A-3DE852242915}"/>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B6197C81-50BA-0ACB-FC2B-79B4615476D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68D9FED2-A9EC-0F08-9A5B-D58B96D80F9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B5020A48-20FC-F1E2-E6D2-DB97A27407B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241E71A9-F1C8-2EB2-2328-AD868BBDCD1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BFCC143-0DBF-A342-D7CD-6344F03E0EE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548DF0FA-F02A-540D-C1DB-1CA863EB04C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2AE101AB-FFAC-586E-94AB-63D62A38CB7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BC5899E8-42B8-BE4F-5CAE-62D44C3E502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C48388D9-9220-A864-DC91-67FF06BED11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8AF6A26D-9161-FB43-4ED8-F312E16C57D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07E8836F-20CD-023E-7462-81C5305E0F7B}"/>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9DD261E1-5AB2-138A-484B-A0F74D8C95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4509A1F0-32C0-2887-4C91-DDA200C37B42}"/>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33891B4B-C2CB-E4E3-2BC7-F3282C4709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AA16FE9-7816-CC8B-1503-C18DBEE73AC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C682A8C3-CA40-10DD-C2CE-5809A245AF0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DB32306-6D3E-F4D6-B5CB-48ABE43945C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32673643-1D05-17D7-B11A-FAF52F5839E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1FAB8722-3921-BE18-48C9-2B38F30F2A4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92074659-C51A-8261-846A-D1768B172C03}"/>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6E79E0EF-6EB2-6620-77AC-E61012BABC5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43B9397B-366B-4048-1698-7222C2150B6D}"/>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D1FAB315-CC00-7C2E-B5D4-48AFC4BD1D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0004174C-234F-4D13-72AB-B3A8DB5D308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897877A-56A1-21CE-49EE-5981E31EB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C4FE7D26-5FB6-A5D3-0A47-6E61A127658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94C4446C-37FE-2AB6-2218-F217260BB1D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CA92EE4B-1C18-5C80-7CA5-EC484BBFD49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25" name="Tijdelijke aanduiding voor datum 24">
            <a:extLst>
              <a:ext uri="{FF2B5EF4-FFF2-40B4-BE49-F238E27FC236}">
                <a16:creationId xmlns:a16="http://schemas.microsoft.com/office/drawing/2014/main" id="{59C94CC8-CF6B-B0A7-2586-01FEDAD14408}"/>
              </a:ext>
            </a:extLst>
          </p:cNvPr>
          <p:cNvSpPr>
            <a:spLocks noGrp="1"/>
          </p:cNvSpPr>
          <p:nvPr>
            <p:ph type="dt" sz="half" idx="32"/>
          </p:nvPr>
        </p:nvSpPr>
        <p:spPr/>
        <p:txBody>
          <a:bodyPr/>
          <a:lstStyle/>
          <a:p>
            <a:fld id="{F46DF2C5-FDDB-477E-AB46-41C88C5ED4BF}" type="datetime4">
              <a:rPr lang="nl-NL" smtClean="0"/>
              <a:t>24 juni 2025</a:t>
            </a:fld>
            <a:endParaRPr lang="nl-NL"/>
          </a:p>
        </p:txBody>
      </p:sp>
      <p:sp>
        <p:nvSpPr>
          <p:cNvPr id="114" name="Tijdelijke aanduiding voor voettekst 113">
            <a:extLst>
              <a:ext uri="{FF2B5EF4-FFF2-40B4-BE49-F238E27FC236}">
                <a16:creationId xmlns:a16="http://schemas.microsoft.com/office/drawing/2014/main" id="{97DA3CC9-6C27-9100-3792-D438A00D6F76}"/>
              </a:ext>
            </a:extLst>
          </p:cNvPr>
          <p:cNvSpPr>
            <a:spLocks noGrp="1"/>
          </p:cNvSpPr>
          <p:nvPr>
            <p:ph type="ftr" sz="quarter" idx="33"/>
          </p:nvPr>
        </p:nvSpPr>
        <p:spPr/>
        <p:txBody>
          <a:bodyPr/>
          <a:lstStyle/>
          <a:p>
            <a:r>
              <a:rPr lang="nl-NL"/>
              <a:t>The Rent Company 2022  |  Plaats hier je voettekst</a:t>
            </a:r>
          </a:p>
        </p:txBody>
      </p:sp>
      <p:sp>
        <p:nvSpPr>
          <p:cNvPr id="115" name="Tijdelijke aanduiding voor dianummer 114">
            <a:extLst>
              <a:ext uri="{FF2B5EF4-FFF2-40B4-BE49-F238E27FC236}">
                <a16:creationId xmlns:a16="http://schemas.microsoft.com/office/drawing/2014/main" id="{2160C71D-1997-4D58-FB25-9C4DE58CBD8E}"/>
              </a:ext>
            </a:extLst>
          </p:cNvPr>
          <p:cNvSpPr>
            <a:spLocks noGrp="1"/>
          </p:cNvSpPr>
          <p:nvPr>
            <p:ph type="sldNum" sz="quarter" idx="34"/>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202142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ekst + afbeelding (L)">
    <p:spTree>
      <p:nvGrpSpPr>
        <p:cNvPr id="1" name=""/>
        <p:cNvGrpSpPr/>
        <p:nvPr/>
      </p:nvGrpSpPr>
      <p:grpSpPr>
        <a:xfrm>
          <a:off x="0" y="0"/>
          <a:ext cx="0" cy="0"/>
          <a:chOff x="0" y="0"/>
          <a:chExt cx="0" cy="0"/>
        </a:xfrm>
      </p:grpSpPr>
      <p:sp>
        <p:nvSpPr>
          <p:cNvPr id="26" name="Tijdelijke aanduiding voor afbeelding 25">
            <a:extLst>
              <a:ext uri="{FF2B5EF4-FFF2-40B4-BE49-F238E27FC236}">
                <a16:creationId xmlns:a16="http://schemas.microsoft.com/office/drawing/2014/main" id="{949A6FF9-C461-66CA-AE76-A7E890C211D3}"/>
              </a:ext>
            </a:extLst>
          </p:cNvPr>
          <p:cNvSpPr>
            <a:spLocks noGrp="1"/>
          </p:cNvSpPr>
          <p:nvPr>
            <p:ph type="pic" sz="quarter" idx="13" hasCustomPrompt="1"/>
          </p:nvPr>
        </p:nvSpPr>
        <p:spPr>
          <a:xfrm>
            <a:off x="4402467" y="0"/>
            <a:ext cx="7789533" cy="6858000"/>
          </a:xfrm>
          <a:custGeom>
            <a:avLst/>
            <a:gdLst>
              <a:gd name="connsiteX0" fmla="*/ 577022 w 7789533"/>
              <a:gd name="connsiteY0" fmla="*/ 0 h 6858000"/>
              <a:gd name="connsiteX1" fmla="*/ 1689926 w 7789533"/>
              <a:gd name="connsiteY1" fmla="*/ 0 h 6858000"/>
              <a:gd name="connsiteX2" fmla="*/ 2381473 w 7789533"/>
              <a:gd name="connsiteY2" fmla="*/ 0 h 6858000"/>
              <a:gd name="connsiteX3" fmla="*/ 4406073 w 7789533"/>
              <a:gd name="connsiteY3" fmla="*/ 0 h 6858000"/>
              <a:gd name="connsiteX4" fmla="*/ 6095999 w 7789533"/>
              <a:gd name="connsiteY4" fmla="*/ 0 h 6858000"/>
              <a:gd name="connsiteX5" fmla="*/ 7789533 w 7789533"/>
              <a:gd name="connsiteY5" fmla="*/ 0 h 6858000"/>
              <a:gd name="connsiteX6" fmla="*/ 7789533 w 7789533"/>
              <a:gd name="connsiteY6" fmla="*/ 6858000 h 6858000"/>
              <a:gd name="connsiteX7" fmla="*/ 6095999 w 7789533"/>
              <a:gd name="connsiteY7" fmla="*/ 6858000 h 6858000"/>
              <a:gd name="connsiteX8" fmla="*/ 4406073 w 7789533"/>
              <a:gd name="connsiteY8" fmla="*/ 6858000 h 6858000"/>
              <a:gd name="connsiteX9" fmla="*/ 2381473 w 7789533"/>
              <a:gd name="connsiteY9" fmla="*/ 6858000 h 6858000"/>
              <a:gd name="connsiteX10" fmla="*/ 1689926 w 7789533"/>
              <a:gd name="connsiteY10" fmla="*/ 6858000 h 6858000"/>
              <a:gd name="connsiteX11" fmla="*/ 0 w 7789533"/>
              <a:gd name="connsiteY11" fmla="*/ 6858000 h 6858000"/>
              <a:gd name="connsiteX12" fmla="*/ 0 w 7789533"/>
              <a:gd name="connsiteY12" fmla="*/ 581025 h 6858000"/>
              <a:gd name="connsiteX13" fmla="*/ 463929 w 7789533"/>
              <a:gd name="connsiteY13" fmla="*/ 11804 h 6858000"/>
              <a:gd name="connsiteX14" fmla="*/ 577022 w 7789533"/>
              <a:gd name="connsiteY14"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89533" h="6858000">
                <a:moveTo>
                  <a:pt x="577022" y="0"/>
                </a:moveTo>
                <a:lnTo>
                  <a:pt x="1689926" y="0"/>
                </a:lnTo>
                <a:lnTo>
                  <a:pt x="2381473" y="0"/>
                </a:lnTo>
                <a:lnTo>
                  <a:pt x="4406073" y="0"/>
                </a:lnTo>
                <a:lnTo>
                  <a:pt x="6095999" y="0"/>
                </a:lnTo>
                <a:lnTo>
                  <a:pt x="7789533" y="0"/>
                </a:lnTo>
                <a:lnTo>
                  <a:pt x="7789533" y="6858000"/>
                </a:lnTo>
                <a:lnTo>
                  <a:pt x="6095999" y="6858000"/>
                </a:lnTo>
                <a:lnTo>
                  <a:pt x="4406073" y="6858000"/>
                </a:lnTo>
                <a:lnTo>
                  <a:pt x="23814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7" name="Rechthoek 6">
            <a:extLst>
              <a:ext uri="{FF2B5EF4-FFF2-40B4-BE49-F238E27FC236}">
                <a16:creationId xmlns:a16="http://schemas.microsoft.com/office/drawing/2014/main" id="{1C217A3A-2F7A-405A-8179-70A8D4BE4C0F}"/>
              </a:ext>
            </a:extLst>
          </p:cNvPr>
          <p:cNvSpPr/>
          <p:nvPr userDrawn="1"/>
        </p:nvSpPr>
        <p:spPr>
          <a:xfrm>
            <a:off x="0" y="-425941"/>
            <a:ext cx="194271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(L)</a:t>
            </a:r>
          </a:p>
        </p:txBody>
      </p:sp>
      <p:sp>
        <p:nvSpPr>
          <p:cNvPr id="12" name="Tijdelijke aanduiding voor tekst 6">
            <a:extLst>
              <a:ext uri="{FF2B5EF4-FFF2-40B4-BE49-F238E27FC236}">
                <a16:creationId xmlns:a16="http://schemas.microsoft.com/office/drawing/2014/main" id="{41ECE3B7-D1CE-3CDF-F53A-2619E4B81D12}"/>
              </a:ext>
            </a:extLst>
          </p:cNvPr>
          <p:cNvSpPr>
            <a:spLocks noGrp="1"/>
          </p:cNvSpPr>
          <p:nvPr>
            <p:ph type="body" sz="quarter" idx="21" hasCustomPrompt="1"/>
          </p:nvPr>
        </p:nvSpPr>
        <p:spPr>
          <a:xfrm>
            <a:off x="687600" y="2097088"/>
            <a:ext cx="3026927"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21" name="Titel 20">
            <a:extLst>
              <a:ext uri="{FF2B5EF4-FFF2-40B4-BE49-F238E27FC236}">
                <a16:creationId xmlns:a16="http://schemas.microsoft.com/office/drawing/2014/main" id="{BA6A4626-F887-0720-823F-2BAB7881C2E7}"/>
              </a:ext>
            </a:extLst>
          </p:cNvPr>
          <p:cNvSpPr>
            <a:spLocks noGrp="1"/>
          </p:cNvSpPr>
          <p:nvPr>
            <p:ph type="title" hasCustomPrompt="1"/>
          </p:nvPr>
        </p:nvSpPr>
        <p:spPr>
          <a:xfrm>
            <a:off x="685798" y="1125538"/>
            <a:ext cx="3026927" cy="719136"/>
          </a:xfrm>
        </p:spPr>
        <p:txBody>
          <a:bodyPr/>
          <a:lstStyle/>
          <a:p>
            <a:r>
              <a:rPr lang="nl-NL" noProof="0"/>
              <a:t>Plaats titel hier</a:t>
            </a:r>
            <a:br>
              <a:rPr lang="nl-NL" noProof="0"/>
            </a:br>
            <a:r>
              <a:rPr lang="nl-NL" noProof="0"/>
              <a:t>(Max. 2 regels)</a:t>
            </a:r>
            <a:endParaRPr lang="nl-NL"/>
          </a:p>
        </p:txBody>
      </p:sp>
      <p:sp>
        <p:nvSpPr>
          <p:cNvPr id="23" name="Tijdelijke aanduiding voor tekst 22">
            <a:extLst>
              <a:ext uri="{FF2B5EF4-FFF2-40B4-BE49-F238E27FC236}">
                <a16:creationId xmlns:a16="http://schemas.microsoft.com/office/drawing/2014/main" id="{A9F46156-AA70-F401-4D82-9E046F8DEC79}"/>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4" name="Tijdelijke aanduiding voor tekst 23">
            <a:extLst>
              <a:ext uri="{FF2B5EF4-FFF2-40B4-BE49-F238E27FC236}">
                <a16:creationId xmlns:a16="http://schemas.microsoft.com/office/drawing/2014/main" id="{81404C22-D04E-FE31-1806-A851EE080A4B}"/>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2D8A97ED-8C48-4507-F864-09D1BAAA7EE1}"/>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A6943778-5101-8087-BB45-075EBE7B7CE0}"/>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825C840-D90A-2BBD-82B5-D8464A0E9DA1}"/>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982ACFF9-D3A0-FC87-5CFE-B4651F0319A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6387E180-92D5-ED2C-9545-27909E3BB97C}"/>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0F0A2FDD-86F6-018D-1010-74F96A90EC6D}"/>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3" name="Ovaal 12">
              <a:extLst>
                <a:ext uri="{FF2B5EF4-FFF2-40B4-BE49-F238E27FC236}">
                  <a16:creationId xmlns:a16="http://schemas.microsoft.com/office/drawing/2014/main" id="{B5D4D473-A61C-8B9B-D31A-EBE97DE13C9E}"/>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4" name="Ovaal 13">
              <a:extLst>
                <a:ext uri="{FF2B5EF4-FFF2-40B4-BE49-F238E27FC236}">
                  <a16:creationId xmlns:a16="http://schemas.microsoft.com/office/drawing/2014/main" id="{7582C282-7EE4-ABF1-C9A6-9CCB018AA38E}"/>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724B0C1-6F17-98B8-260E-E8C39F7F79B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0" name="Ovaal 19">
              <a:extLst>
                <a:ext uri="{FF2B5EF4-FFF2-40B4-BE49-F238E27FC236}">
                  <a16:creationId xmlns:a16="http://schemas.microsoft.com/office/drawing/2014/main" id="{EE3C3D7A-1DC4-C190-913B-19A9AB3ABA7D}"/>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Ovaal 24">
              <a:extLst>
                <a:ext uri="{FF2B5EF4-FFF2-40B4-BE49-F238E27FC236}">
                  <a16:creationId xmlns:a16="http://schemas.microsoft.com/office/drawing/2014/main" id="{5560FF93-F674-8020-AC9C-8A8BD3C21D8F}"/>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Ovaal 26">
              <a:extLst>
                <a:ext uri="{FF2B5EF4-FFF2-40B4-BE49-F238E27FC236}">
                  <a16:creationId xmlns:a16="http://schemas.microsoft.com/office/drawing/2014/main" id="{B472B18E-CB87-25FA-09B7-D76CD3F1D97B}"/>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8" name="Ovaal 27">
              <a:extLst>
                <a:ext uri="{FF2B5EF4-FFF2-40B4-BE49-F238E27FC236}">
                  <a16:creationId xmlns:a16="http://schemas.microsoft.com/office/drawing/2014/main" id="{46D9EE06-843C-4477-D89B-9845D98A399F}"/>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9" name="Rechthoek 28">
              <a:extLst>
                <a:ext uri="{FF2B5EF4-FFF2-40B4-BE49-F238E27FC236}">
                  <a16:creationId xmlns:a16="http://schemas.microsoft.com/office/drawing/2014/main" id="{6926C701-55A2-5B08-3DD6-1882587460F2}"/>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D509A174-4C52-B2F2-BE45-3A30E931915A}"/>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1AC8AF30-557C-CACC-210B-FDFA89CA4FA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CBB978F2-0574-53F8-AE1E-545935706FD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E7BF01D6-1BB4-A434-9273-01C81242E848}"/>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213ECDA4-5613-98DF-6F89-570B6490231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BDF86FA2-787B-626F-1F73-7C85907BBF2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ABF3AB53-E416-9481-BA82-FA83D7954D55}"/>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C761C85-7B2A-F6EF-6DD9-50F1189E3CE0}"/>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86E1D808-7558-13E4-85B2-885786796E7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0D3523BF-4C99-3B52-1A30-6D00A3B82E9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57BEBE8A-407A-615B-9CD7-AE6CD33911D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B3897295-0222-3963-F0AE-CCBCB2F312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60F5E6F3-8ADC-9249-3EFC-A32AB664EEA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175F41E2-6A54-7F4E-1311-F70C480D72A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61969E1F-DF83-57B3-8256-A23AA28B3B6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0135A58F-C312-BF90-E327-A9BD45F18B07}"/>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762BF921-AA12-1B7E-A053-882F3D3782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7959D7DE-183A-DD26-D50F-566E605E4DFF}"/>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E17DB8FB-36E4-F58B-2193-ED4DA8DE25B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EB09B66-C74D-F449-F683-09B9C3350330}"/>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76E26861-1BE6-896A-AA7A-453C9010A30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EC67155D-6CA2-72D6-8B40-1B91E59F2AD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3BCCEF4F-F12B-21EB-6DAB-26C5AD50677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8BDD76C2-0F39-8C99-FE0F-BADA2316386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667DCEB9-D286-3492-2165-3BA126597F62}"/>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20F46DDD-F7F9-4CE6-E144-F43930A036F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88A6E388-763E-A093-E2F2-6DFF7C55DBBE}"/>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5815C62F-8B9C-2463-B255-DE355EC45575}"/>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A11FE696-143A-F76A-3D8F-C47A241F9BEE}"/>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F185E16D-9527-755A-65F0-B5CD3A26A2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4332ED8-26BC-96DE-56E9-B7BCD1C658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258C5DB7-1E90-1FD0-79FE-A3D79A4927D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C5A86BD-1648-3569-178E-7747DB4FBA3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C2C4A600-41D1-3374-6557-F3057579B6E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CAC94D85-D995-33F6-90F7-BB7B1A61697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35B0A0FE-E5FA-14A3-0733-F12311128D98}"/>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73CF277D-2344-F7D0-C1DD-B147E2FCB69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1CB99CA4-1EB5-CF0C-AE8E-43AEBC9B571B}"/>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A1D17143-8ED1-2004-B2FE-9C4AD074B0ED}"/>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DEDE5B09-E8B6-C3E6-B541-F9A65FF36EC8}"/>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0BA7ECDD-F18B-554B-F0CC-134A3CB1795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D88F1424-08D1-E931-3452-59F176B8550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29BD2EA5-7A7E-898C-31D9-4D3530AC055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8DA1E360-7897-5422-F48F-B914A5C9482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BDD8E8A2-0326-2D0E-D34E-E95106ECD6DD}"/>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77C2884-2AB1-A28C-269A-2DC85747563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D08D84-8AA7-5C6F-759A-61B9DC77192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D971D54-5157-3D01-D108-2E0F631B5F88}"/>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2CCCAE94-CC2B-B47F-8B0C-539EF77703B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B4E6E6C7-3BB6-1A70-29D2-A03428FC1161}"/>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3833A74-FAF9-FAA8-B485-9172ED53C03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F1F84C5F-5B10-2AAD-FD7C-12BC49974AB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8DE01D-07B6-A860-73F2-3D6DDFD1719B}"/>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0CC584EF-092E-4DC2-57A5-7C94C0498A7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E77654EA-0E1B-20FE-A819-341BED39B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197C366A-A0A8-4757-85EC-AFC679256F0C}"/>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C8A746B4-4C68-B018-6A5E-8B86B610BFB1}"/>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D975733C-9C1D-3C41-7A36-10F7A49E4F39}"/>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6654265C-3A0B-7510-F70A-537E3A45F7FE}"/>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8CC475F1-E315-2D4F-20FB-F65EEF2592B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61C3E3D5-2885-67F4-62E9-EAE7F08499B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7D23768-5308-B07D-6901-DC733C095FF6}"/>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C06ABC38-557A-7D7A-577B-54B7E84B4214}"/>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AD491556-1190-E114-4884-12001E98FEF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23990D53-7533-7352-F5ED-19443783D4A5}"/>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F417B8F0-24BA-E79F-5AF4-1D6D61AE625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13AD1374-F2C8-46B8-8B42-A93F98F87CFE}"/>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901FC3EB-EC28-1E17-7DDE-BEA1719D3D92}"/>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67B1C788-068E-BDB6-9F1C-26153F044585}"/>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A28939A8-C8E9-9846-3915-CA978EAC63A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25D1A5ED-9A38-09B3-6ABE-695882CBDC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809B3EDF-C267-4448-AEFA-62B97399EA68}"/>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8D928C06-229B-C343-339E-DA6151C2718B}"/>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ECF46D23-B976-B68C-9175-A3C7E94E5189}"/>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CE084C07-A01E-62CF-F692-CA95E31D866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9FC0DC06-874C-A595-9918-18DD2D7EF14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7B465F5B-C8CD-8134-9DD4-AFB5B68161CB}"/>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FB7F4CD6-113E-E923-BF64-6F0AAC0134D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0B3D0626-C4F2-E880-A7AD-E15C5A0706E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9D68E1C0-8B1B-BAA4-522C-6668BB5EADF9}"/>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21C6EDD7-440A-CF48-3FD7-BE498867CB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4FCC7282-7657-A15B-ED95-4A286BFF7933}"/>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957C345-0088-F21D-7E32-2BFA87403D8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114273BB-58AF-4B05-2D3B-6D9BB0616CA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16" name="Tijdelijke aanduiding voor datum 15">
            <a:extLst>
              <a:ext uri="{FF2B5EF4-FFF2-40B4-BE49-F238E27FC236}">
                <a16:creationId xmlns:a16="http://schemas.microsoft.com/office/drawing/2014/main" id="{4C22CD72-CC24-BA6F-01D7-B52430C5D36D}"/>
              </a:ext>
            </a:extLst>
          </p:cNvPr>
          <p:cNvSpPr>
            <a:spLocks noGrp="1"/>
          </p:cNvSpPr>
          <p:nvPr>
            <p:ph type="dt" sz="half" idx="28"/>
          </p:nvPr>
        </p:nvSpPr>
        <p:spPr/>
        <p:txBody>
          <a:bodyPr/>
          <a:lstStyle/>
          <a:p>
            <a:fld id="{E3358CD6-7FAC-414A-80B8-6FC69E2C822D}" type="datetime4">
              <a:rPr lang="nl-NL" smtClean="0"/>
              <a:t>24 juni 2025</a:t>
            </a:fld>
            <a:endParaRPr lang="nl-NL"/>
          </a:p>
        </p:txBody>
      </p:sp>
      <p:sp>
        <p:nvSpPr>
          <p:cNvPr id="17" name="Tijdelijke aanduiding voor voettekst 16">
            <a:extLst>
              <a:ext uri="{FF2B5EF4-FFF2-40B4-BE49-F238E27FC236}">
                <a16:creationId xmlns:a16="http://schemas.microsoft.com/office/drawing/2014/main" id="{B93A54FA-9352-8A80-B563-84545B8FC648}"/>
              </a:ext>
            </a:extLst>
          </p:cNvPr>
          <p:cNvSpPr>
            <a:spLocks noGrp="1"/>
          </p:cNvSpPr>
          <p:nvPr>
            <p:ph type="ftr" sz="quarter" idx="29"/>
          </p:nvPr>
        </p:nvSpPr>
        <p:spPr/>
        <p:txBody>
          <a:bodyPr/>
          <a:lstStyle/>
          <a:p>
            <a:r>
              <a:rPr lang="nl-NL"/>
              <a:t>The Rent Company 2022  |  Plaats hier je voettekst</a:t>
            </a:r>
          </a:p>
        </p:txBody>
      </p:sp>
      <p:sp>
        <p:nvSpPr>
          <p:cNvPr id="19" name="Tijdelijke aanduiding voor dianummer 18">
            <a:extLst>
              <a:ext uri="{FF2B5EF4-FFF2-40B4-BE49-F238E27FC236}">
                <a16:creationId xmlns:a16="http://schemas.microsoft.com/office/drawing/2014/main" id="{A63A4DA4-0600-7588-4A62-E9C7A9B8D27B}"/>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836920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Afbeelding met titel">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1" name="Titel 10">
            <a:extLst>
              <a:ext uri="{FF2B5EF4-FFF2-40B4-BE49-F238E27FC236}">
                <a16:creationId xmlns:a16="http://schemas.microsoft.com/office/drawing/2014/main" id="{96CCA977-8440-C649-EECB-B51996B5C3CB}"/>
              </a:ext>
            </a:extLst>
          </p:cNvPr>
          <p:cNvSpPr>
            <a:spLocks noGrp="1"/>
          </p:cNvSpPr>
          <p:nvPr>
            <p:ph type="title" hasCustomPrompt="1"/>
          </p:nvPr>
        </p:nvSpPr>
        <p:spPr>
          <a:xfrm flipH="1">
            <a:off x="-197072" y="881926"/>
            <a:ext cx="4188617" cy="1215162"/>
          </a:xfrm>
          <a:prstGeom prst="round2DiagRect">
            <a:avLst>
              <a:gd name="adj1" fmla="val 0"/>
              <a:gd name="adj2" fmla="val 19125"/>
            </a:avLst>
          </a:prstGeom>
          <a:solidFill>
            <a:schemeClr val="bg1"/>
          </a:solidFill>
          <a:effectLst>
            <a:outerShdw blurRad="317500" dist="127000" dir="5400000" sx="95000" sy="95000" algn="t" rotWithShape="0">
              <a:prstClr val="black">
                <a:alpha val="20000"/>
              </a:prstClr>
            </a:outerShdw>
          </a:effectLst>
        </p:spPr>
        <p:txBody>
          <a:bodyPr wrap="none" lIns="813600" tIns="162000" rIns="468000" bIns="111600">
            <a:spAutoFit/>
          </a:bodyPr>
          <a:lstStyle>
            <a:lvl1pPr>
              <a:defRPr/>
            </a:lvl1pPr>
          </a:lstStyle>
          <a:p>
            <a:r>
              <a:rPr lang="nl-NL"/>
              <a:t>Plaats titel hier</a:t>
            </a:r>
            <a:br>
              <a:rPr lang="nl-NL"/>
            </a:br>
            <a:r>
              <a:rPr lang="nl-NL"/>
              <a:t>(Max. 2 regels)</a:t>
            </a:r>
          </a:p>
        </p:txBody>
      </p:sp>
      <p:sp>
        <p:nvSpPr>
          <p:cNvPr id="2" name="Tijdelijke aanduiding voor tekst 13">
            <a:extLst>
              <a:ext uri="{FF2B5EF4-FFF2-40B4-BE49-F238E27FC236}">
                <a16:creationId xmlns:a16="http://schemas.microsoft.com/office/drawing/2014/main" id="{19D93A6E-0E65-328B-B48F-F71000EB10D2}"/>
              </a:ext>
            </a:extLst>
          </p:cNvPr>
          <p:cNvSpPr>
            <a:spLocks noGrp="1"/>
          </p:cNvSpPr>
          <p:nvPr>
            <p:ph type="body" sz="quarter" idx="30" hasCustomPrompt="1"/>
          </p:nvPr>
        </p:nvSpPr>
        <p:spPr>
          <a:xfrm>
            <a:off x="687705" y="-2"/>
            <a:ext cx="1224718" cy="586485"/>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12" name="INSTRUCTIE">
            <a:extLst>
              <a:ext uri="{FF2B5EF4-FFF2-40B4-BE49-F238E27FC236}">
                <a16:creationId xmlns:a16="http://schemas.microsoft.com/office/drawing/2014/main" id="{287664DE-B015-6CAE-19CB-4E7D94A64F4E}"/>
              </a:ext>
            </a:extLst>
          </p:cNvPr>
          <p:cNvGrpSpPr/>
          <p:nvPr userDrawn="1"/>
        </p:nvGrpSpPr>
        <p:grpSpPr>
          <a:xfrm>
            <a:off x="12274716" y="-1461517"/>
            <a:ext cx="3695970" cy="1277747"/>
            <a:chOff x="-3889316" y="-1461517"/>
            <a:chExt cx="3695970" cy="1277747"/>
          </a:xfrm>
        </p:grpSpPr>
        <p:sp>
          <p:nvSpPr>
            <p:cNvPr id="13" name="Rechthoek 12">
              <a:extLst>
                <a:ext uri="{FF2B5EF4-FFF2-40B4-BE49-F238E27FC236}">
                  <a16:creationId xmlns:a16="http://schemas.microsoft.com/office/drawing/2014/main" id="{1A4859EF-FBE2-D668-C866-DF35552A0D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4" name="Rechthoek 13">
              <a:extLst>
                <a:ext uri="{FF2B5EF4-FFF2-40B4-BE49-F238E27FC236}">
                  <a16:creationId xmlns:a16="http://schemas.microsoft.com/office/drawing/2014/main" id="{1C6352E4-389E-473E-A13D-E907A1A53EBE}"/>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Gelijkbenige driehoek 15">
              <a:extLst>
                <a:ext uri="{FF2B5EF4-FFF2-40B4-BE49-F238E27FC236}">
                  <a16:creationId xmlns:a16="http://schemas.microsoft.com/office/drawing/2014/main" id="{96CEF00C-3D85-74A1-A986-59219F7D751E}"/>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7" name="Groep 16">
            <a:extLst>
              <a:ext uri="{FF2B5EF4-FFF2-40B4-BE49-F238E27FC236}">
                <a16:creationId xmlns:a16="http://schemas.microsoft.com/office/drawing/2014/main" id="{6FD1DBDB-BF9D-3C82-6ADC-29B0F017BF40}"/>
              </a:ext>
            </a:extLst>
          </p:cNvPr>
          <p:cNvGrpSpPr/>
          <p:nvPr userDrawn="1"/>
        </p:nvGrpSpPr>
        <p:grpSpPr>
          <a:xfrm>
            <a:off x="12377595" y="0"/>
            <a:ext cx="3693386" cy="4183640"/>
            <a:chOff x="12377595" y="0"/>
            <a:chExt cx="3693386" cy="4183640"/>
          </a:xfrm>
        </p:grpSpPr>
        <p:sp>
          <p:nvSpPr>
            <p:cNvPr id="22" name="Rechthoek 21">
              <a:extLst>
                <a:ext uri="{FF2B5EF4-FFF2-40B4-BE49-F238E27FC236}">
                  <a16:creationId xmlns:a16="http://schemas.microsoft.com/office/drawing/2014/main" id="{3250FB3F-8F29-87A4-58BD-6AEB4530732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3" name="Rechthoek 22">
              <a:extLst>
                <a:ext uri="{FF2B5EF4-FFF2-40B4-BE49-F238E27FC236}">
                  <a16:creationId xmlns:a16="http://schemas.microsoft.com/office/drawing/2014/main" id="{9A2AB008-76B3-0824-04F2-32084D6A4499}"/>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4" name="Ovaal 23">
              <a:extLst>
                <a:ext uri="{FF2B5EF4-FFF2-40B4-BE49-F238E27FC236}">
                  <a16:creationId xmlns:a16="http://schemas.microsoft.com/office/drawing/2014/main" id="{F5F46956-4169-5A31-35AC-DA5BC6C491C8}"/>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E5074AC3-FC87-6A36-0F14-A3B865D9DC0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6" name="Ovaal 25">
              <a:extLst>
                <a:ext uri="{FF2B5EF4-FFF2-40B4-BE49-F238E27FC236}">
                  <a16:creationId xmlns:a16="http://schemas.microsoft.com/office/drawing/2014/main" id="{E20413F4-E1DF-5B8C-9746-CCFD58372C9B}"/>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7" name="Rechthoek 26">
              <a:extLst>
                <a:ext uri="{FF2B5EF4-FFF2-40B4-BE49-F238E27FC236}">
                  <a16:creationId xmlns:a16="http://schemas.microsoft.com/office/drawing/2014/main" id="{A3100BCA-1AE1-071C-BBBA-00D1E4FE8961}"/>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8" name="Groep 27">
              <a:extLst>
                <a:ext uri="{FF2B5EF4-FFF2-40B4-BE49-F238E27FC236}">
                  <a16:creationId xmlns:a16="http://schemas.microsoft.com/office/drawing/2014/main" id="{90F94661-235B-7D0A-8195-BF5B4C1C7A5D}"/>
                </a:ext>
              </a:extLst>
            </p:cNvPr>
            <p:cNvGrpSpPr/>
            <p:nvPr userDrawn="1"/>
          </p:nvGrpSpPr>
          <p:grpSpPr>
            <a:xfrm>
              <a:off x="12755738" y="2565392"/>
              <a:ext cx="622283" cy="612919"/>
              <a:chOff x="12617641" y="3403239"/>
              <a:chExt cx="752963" cy="741634"/>
            </a:xfrm>
          </p:grpSpPr>
          <p:grpSp>
            <p:nvGrpSpPr>
              <p:cNvPr id="47" name="Groep 46">
                <a:extLst>
                  <a:ext uri="{FF2B5EF4-FFF2-40B4-BE49-F238E27FC236}">
                    <a16:creationId xmlns:a16="http://schemas.microsoft.com/office/drawing/2014/main" id="{6AC6FB94-EA07-EC02-BBE3-2F221435A557}"/>
                  </a:ext>
                </a:extLst>
              </p:cNvPr>
              <p:cNvGrpSpPr/>
              <p:nvPr userDrawn="1"/>
            </p:nvGrpSpPr>
            <p:grpSpPr>
              <a:xfrm>
                <a:off x="12771550" y="3403239"/>
                <a:ext cx="467156" cy="448491"/>
                <a:chOff x="12782177" y="3403239"/>
                <a:chExt cx="467156" cy="448491"/>
              </a:xfrm>
            </p:grpSpPr>
            <p:grpSp>
              <p:nvGrpSpPr>
                <p:cNvPr id="50" name="Groep 49">
                  <a:extLst>
                    <a:ext uri="{FF2B5EF4-FFF2-40B4-BE49-F238E27FC236}">
                      <a16:creationId xmlns:a16="http://schemas.microsoft.com/office/drawing/2014/main" id="{A72DDB4F-AF87-455A-E2F4-D5273183889C}"/>
                    </a:ext>
                  </a:extLst>
                </p:cNvPr>
                <p:cNvGrpSpPr/>
                <p:nvPr userDrawn="1"/>
              </p:nvGrpSpPr>
              <p:grpSpPr>
                <a:xfrm>
                  <a:off x="12782177" y="3403239"/>
                  <a:ext cx="412972" cy="396132"/>
                  <a:chOff x="13554906" y="3320109"/>
                  <a:chExt cx="443912" cy="425811"/>
                </a:xfrm>
              </p:grpSpPr>
              <p:grpSp>
                <p:nvGrpSpPr>
                  <p:cNvPr id="57" name="Groep 56">
                    <a:extLst>
                      <a:ext uri="{FF2B5EF4-FFF2-40B4-BE49-F238E27FC236}">
                        <a16:creationId xmlns:a16="http://schemas.microsoft.com/office/drawing/2014/main" id="{57B599F1-ED98-F469-6D89-D2FB0CC6999D}"/>
                      </a:ext>
                    </a:extLst>
                  </p:cNvPr>
                  <p:cNvGrpSpPr/>
                  <p:nvPr userDrawn="1"/>
                </p:nvGrpSpPr>
                <p:grpSpPr>
                  <a:xfrm>
                    <a:off x="13554906" y="3320109"/>
                    <a:ext cx="443912" cy="425811"/>
                    <a:chOff x="12909684" y="1276143"/>
                    <a:chExt cx="443912" cy="425811"/>
                  </a:xfrm>
                </p:grpSpPr>
                <p:sp>
                  <p:nvSpPr>
                    <p:cNvPr id="60" name="Rechthoek 59">
                      <a:extLst>
                        <a:ext uri="{FF2B5EF4-FFF2-40B4-BE49-F238E27FC236}">
                          <a16:creationId xmlns:a16="http://schemas.microsoft.com/office/drawing/2014/main" id="{170C6641-1D5A-FC38-849E-7C08A357747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D4EAF137-EFB8-97A0-A180-51F3937D56B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Ovaal 61">
                      <a:extLst>
                        <a:ext uri="{FF2B5EF4-FFF2-40B4-BE49-F238E27FC236}">
                          <a16:creationId xmlns:a16="http://schemas.microsoft.com/office/drawing/2014/main" id="{3BE49101-793A-41B9-60F0-9C79C4849D6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8" name="Afbeelding 57">
                    <a:extLst>
                      <a:ext uri="{FF2B5EF4-FFF2-40B4-BE49-F238E27FC236}">
                        <a16:creationId xmlns:a16="http://schemas.microsoft.com/office/drawing/2014/main" id="{CB164BDB-D50D-F11F-09B4-3679DBCD2259}"/>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9" name="Afbeelding 58">
                    <a:extLst>
                      <a:ext uri="{FF2B5EF4-FFF2-40B4-BE49-F238E27FC236}">
                        <a16:creationId xmlns:a16="http://schemas.microsoft.com/office/drawing/2014/main" id="{8C2CD588-742B-119A-FF4F-10EC900DC617}"/>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1" name="Groep 50">
                  <a:extLst>
                    <a:ext uri="{FF2B5EF4-FFF2-40B4-BE49-F238E27FC236}">
                      <a16:creationId xmlns:a16="http://schemas.microsoft.com/office/drawing/2014/main" id="{01B29B94-E32A-5521-C80C-7950D38C3D92}"/>
                    </a:ext>
                  </a:extLst>
                </p:cNvPr>
                <p:cNvGrpSpPr/>
                <p:nvPr userDrawn="1"/>
              </p:nvGrpSpPr>
              <p:grpSpPr>
                <a:xfrm>
                  <a:off x="13103513" y="3705268"/>
                  <a:ext cx="145820" cy="146462"/>
                  <a:chOff x="13096169" y="3602278"/>
                  <a:chExt cx="145820" cy="146462"/>
                </a:xfrm>
              </p:grpSpPr>
              <p:sp>
                <p:nvSpPr>
                  <p:cNvPr id="55" name="Rechthoek 54">
                    <a:extLst>
                      <a:ext uri="{FF2B5EF4-FFF2-40B4-BE49-F238E27FC236}">
                        <a16:creationId xmlns:a16="http://schemas.microsoft.com/office/drawing/2014/main" id="{85CFD102-963C-C2BA-E32E-BF86E79A4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34BDF7F6-44DB-2F2C-BDE6-6D016A96364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32018CAA-9DE8-11F7-9369-72BE13B06A94}"/>
                    </a:ext>
                  </a:extLst>
                </p:cNvPr>
                <p:cNvGrpSpPr/>
                <p:nvPr userDrawn="1"/>
              </p:nvGrpSpPr>
              <p:grpSpPr>
                <a:xfrm rot="10800000">
                  <a:off x="13061402" y="3665637"/>
                  <a:ext cx="145820" cy="146462"/>
                  <a:chOff x="13096169" y="3602278"/>
                  <a:chExt cx="145820" cy="146462"/>
                </a:xfrm>
              </p:grpSpPr>
              <p:sp>
                <p:nvSpPr>
                  <p:cNvPr id="53" name="Rechthoek 52">
                    <a:extLst>
                      <a:ext uri="{FF2B5EF4-FFF2-40B4-BE49-F238E27FC236}">
                        <a16:creationId xmlns:a16="http://schemas.microsoft.com/office/drawing/2014/main" id="{9CC89476-CA7F-9261-96F5-BF653264A9F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1703FB6A-71D0-21CF-D9B3-A12BF19239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8" name="Rechthoek 47">
                <a:extLst>
                  <a:ext uri="{FF2B5EF4-FFF2-40B4-BE49-F238E27FC236}">
                    <a16:creationId xmlns:a16="http://schemas.microsoft.com/office/drawing/2014/main" id="{4249E778-BB99-72E8-8B0B-626B9FB0DBED}"/>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9" name="Gelijkbenige driehoek 48">
                <a:extLst>
                  <a:ext uri="{FF2B5EF4-FFF2-40B4-BE49-F238E27FC236}">
                    <a16:creationId xmlns:a16="http://schemas.microsoft.com/office/drawing/2014/main" id="{D61EA1F6-4CF8-BCDA-6B9D-C1B9B16C14B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DC471A2-6DC9-5CA9-180D-45107C35B28A}"/>
                </a:ext>
              </a:extLst>
            </p:cNvPr>
            <p:cNvGrpSpPr/>
            <p:nvPr userDrawn="1"/>
          </p:nvGrpSpPr>
          <p:grpSpPr>
            <a:xfrm>
              <a:off x="12849211" y="712225"/>
              <a:ext cx="1558053" cy="563933"/>
              <a:chOff x="-3314821" y="2981448"/>
              <a:chExt cx="1558053" cy="563933"/>
            </a:xfrm>
          </p:grpSpPr>
          <p:sp>
            <p:nvSpPr>
              <p:cNvPr id="33" name="Rechthoek 32">
                <a:extLst>
                  <a:ext uri="{FF2B5EF4-FFF2-40B4-BE49-F238E27FC236}">
                    <a16:creationId xmlns:a16="http://schemas.microsoft.com/office/drawing/2014/main" id="{7F2D0A35-5111-7046-C910-EFA93820B92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84B3B543-C49D-BA77-A932-190B58C3BAD3}"/>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5" name="Tekstvak 34">
                <a:extLst>
                  <a:ext uri="{FF2B5EF4-FFF2-40B4-BE49-F238E27FC236}">
                    <a16:creationId xmlns:a16="http://schemas.microsoft.com/office/drawing/2014/main" id="{55809F0D-58D1-E3BE-D2ED-36DD96D0031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6" name="Tekstvak 35">
                <a:extLst>
                  <a:ext uri="{FF2B5EF4-FFF2-40B4-BE49-F238E27FC236}">
                    <a16:creationId xmlns:a16="http://schemas.microsoft.com/office/drawing/2014/main" id="{EB8A09E9-93E3-D779-33D5-2B96EE27FA3D}"/>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7" name="Vrije vorm: vorm 36">
                <a:extLst>
                  <a:ext uri="{FF2B5EF4-FFF2-40B4-BE49-F238E27FC236}">
                    <a16:creationId xmlns:a16="http://schemas.microsoft.com/office/drawing/2014/main" id="{4672B7F8-2F3E-0D4A-AEA0-C70692CB8C92}"/>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8" name="Gelijkbenige driehoek 37">
                <a:extLst>
                  <a:ext uri="{FF2B5EF4-FFF2-40B4-BE49-F238E27FC236}">
                    <a16:creationId xmlns:a16="http://schemas.microsoft.com/office/drawing/2014/main" id="{7E0153A8-60C5-1BCA-8D45-5AA3B48BC4C3}"/>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9E86AC1C-FD6F-1ED9-2854-D2B1C85A0929}"/>
                  </a:ext>
                </a:extLst>
              </p:cNvPr>
              <p:cNvGrpSpPr/>
              <p:nvPr userDrawn="1"/>
            </p:nvGrpSpPr>
            <p:grpSpPr>
              <a:xfrm>
                <a:off x="-3257052" y="3032066"/>
                <a:ext cx="182309" cy="163794"/>
                <a:chOff x="12832541" y="3162395"/>
                <a:chExt cx="219532" cy="197236"/>
              </a:xfrm>
            </p:grpSpPr>
            <p:sp>
              <p:nvSpPr>
                <p:cNvPr id="44" name="Rechthoek 43">
                  <a:extLst>
                    <a:ext uri="{FF2B5EF4-FFF2-40B4-BE49-F238E27FC236}">
                      <a16:creationId xmlns:a16="http://schemas.microsoft.com/office/drawing/2014/main" id="{36364653-8855-5AF7-C799-5A581AAC6032}"/>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3AC4774D-F712-C88C-E81D-BA2677B9AD8C}"/>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4036E13F-DDE5-3694-E223-F47BA9A1A4A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83018034-95AF-66E5-BC7A-44E780170794}"/>
                  </a:ext>
                </a:extLst>
              </p:cNvPr>
              <p:cNvGrpSpPr/>
              <p:nvPr userDrawn="1"/>
            </p:nvGrpSpPr>
            <p:grpSpPr>
              <a:xfrm>
                <a:off x="-3257053" y="3276580"/>
                <a:ext cx="182309" cy="163794"/>
                <a:chOff x="12832541" y="3162395"/>
                <a:chExt cx="219532" cy="197236"/>
              </a:xfrm>
            </p:grpSpPr>
            <p:sp>
              <p:nvSpPr>
                <p:cNvPr id="41" name="Rechthoek 40">
                  <a:extLst>
                    <a:ext uri="{FF2B5EF4-FFF2-40B4-BE49-F238E27FC236}">
                      <a16:creationId xmlns:a16="http://schemas.microsoft.com/office/drawing/2014/main" id="{1694ACF5-E8B5-8E2D-15C1-D64F6368D42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E108A1CE-A995-2E95-89D9-24A0C8FCA714}"/>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B6CD4F49-7F6A-331D-69FC-B207CC68123A}"/>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30" name="ICOON_info">
              <a:extLst>
                <a:ext uri="{FF2B5EF4-FFF2-40B4-BE49-F238E27FC236}">
                  <a16:creationId xmlns:a16="http://schemas.microsoft.com/office/drawing/2014/main" id="{DE126A27-41DF-BE45-4721-D2F9523D8B7F}"/>
                </a:ext>
              </a:extLst>
            </p:cNvPr>
            <p:cNvGrpSpPr/>
            <p:nvPr userDrawn="1"/>
          </p:nvGrpSpPr>
          <p:grpSpPr>
            <a:xfrm>
              <a:off x="15787296" y="3229414"/>
              <a:ext cx="283685" cy="283685"/>
              <a:chOff x="-510741" y="5913713"/>
              <a:chExt cx="267555" cy="267555"/>
            </a:xfrm>
          </p:grpSpPr>
          <p:sp>
            <p:nvSpPr>
              <p:cNvPr id="31" name="Ovaal 30">
                <a:extLst>
                  <a:ext uri="{FF2B5EF4-FFF2-40B4-BE49-F238E27FC236}">
                    <a16:creationId xmlns:a16="http://schemas.microsoft.com/office/drawing/2014/main" id="{4B45082F-3833-0C94-D744-570A5521561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2" name="Graphic 163" descr="Informatie">
                <a:extLst>
                  <a:ext uri="{FF2B5EF4-FFF2-40B4-BE49-F238E27FC236}">
                    <a16:creationId xmlns:a16="http://schemas.microsoft.com/office/drawing/2014/main" id="{B5ABEF34-2AEA-9C63-DA01-4BC578A6D3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7" name="Tijdelijke aanduiding voor datum 6">
            <a:extLst>
              <a:ext uri="{FF2B5EF4-FFF2-40B4-BE49-F238E27FC236}">
                <a16:creationId xmlns:a16="http://schemas.microsoft.com/office/drawing/2014/main" id="{636E93EC-ACB2-089C-0DB4-6B39DF317A18}"/>
              </a:ext>
            </a:extLst>
          </p:cNvPr>
          <p:cNvSpPr>
            <a:spLocks noGrp="1"/>
          </p:cNvSpPr>
          <p:nvPr>
            <p:ph type="dt" sz="half" idx="31"/>
          </p:nvPr>
        </p:nvSpPr>
        <p:spPr/>
        <p:txBody>
          <a:bodyPr/>
          <a:lstStyle/>
          <a:p>
            <a:fld id="{A66011B9-BCB7-47DB-98B4-D16AD456FB59}" type="datetime4">
              <a:rPr lang="nl-NL" smtClean="0"/>
              <a:t>24 juni 2025</a:t>
            </a:fld>
            <a:endParaRPr lang="nl-NL"/>
          </a:p>
        </p:txBody>
      </p:sp>
      <p:sp>
        <p:nvSpPr>
          <p:cNvPr id="8" name="Tijdelijke aanduiding voor voettekst 7">
            <a:extLst>
              <a:ext uri="{FF2B5EF4-FFF2-40B4-BE49-F238E27FC236}">
                <a16:creationId xmlns:a16="http://schemas.microsoft.com/office/drawing/2014/main" id="{5A879E94-44EB-6CC0-224A-24AAC437A48A}"/>
              </a:ext>
            </a:extLst>
          </p:cNvPr>
          <p:cNvSpPr>
            <a:spLocks noGrp="1"/>
          </p:cNvSpPr>
          <p:nvPr>
            <p:ph type="ftr" sz="quarter" idx="32"/>
          </p:nvPr>
        </p:nvSpPr>
        <p:spPr/>
        <p:txBody>
          <a:bodyPr/>
          <a:lstStyle/>
          <a:p>
            <a:r>
              <a:rPr lang="nl-NL"/>
              <a:t>The Rent Company 2022  |  Plaats hier je voettekst</a:t>
            </a:r>
          </a:p>
        </p:txBody>
      </p:sp>
      <p:sp>
        <p:nvSpPr>
          <p:cNvPr id="10" name="Tijdelijke aanduiding voor dianummer 9">
            <a:extLst>
              <a:ext uri="{FF2B5EF4-FFF2-40B4-BE49-F238E27FC236}">
                <a16:creationId xmlns:a16="http://schemas.microsoft.com/office/drawing/2014/main" id="{6B28F954-2272-D66D-7C66-BA960D3AC481}"/>
              </a:ext>
            </a:extLst>
          </p:cNvPr>
          <p:cNvSpPr>
            <a:spLocks noGrp="1"/>
          </p:cNvSpPr>
          <p:nvPr>
            <p:ph type="sldNum" sz="quarter" idx="33"/>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161033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Hoofdstuk">
    <p:spTree>
      <p:nvGrpSpPr>
        <p:cNvPr id="1" name=""/>
        <p:cNvGrpSpPr/>
        <p:nvPr/>
      </p:nvGrpSpPr>
      <p:grpSpPr>
        <a:xfrm>
          <a:off x="0" y="0"/>
          <a:ext cx="0" cy="0"/>
          <a:chOff x="0" y="0"/>
          <a:chExt cx="0" cy="0"/>
        </a:xfrm>
      </p:grpSpPr>
      <p:sp>
        <p:nvSpPr>
          <p:cNvPr id="67" name="Rechthoek 66">
            <a:extLst>
              <a:ext uri="{FF2B5EF4-FFF2-40B4-BE49-F238E27FC236}">
                <a16:creationId xmlns:a16="http://schemas.microsoft.com/office/drawing/2014/main" id="{7B6A32EC-F6BA-2BF7-B235-57899036356B}"/>
              </a:ext>
            </a:extLst>
          </p:cNvPr>
          <p:cNvSpPr/>
          <p:nvPr userDrawn="1"/>
        </p:nvSpPr>
        <p:spPr>
          <a:xfrm>
            <a:off x="0" y="-2"/>
            <a:ext cx="12192000" cy="68580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4" name="Tijdelijke aanduiding voor tekst 32">
            <a:extLst>
              <a:ext uri="{FF2B5EF4-FFF2-40B4-BE49-F238E27FC236}">
                <a16:creationId xmlns:a16="http://schemas.microsoft.com/office/drawing/2014/main" id="{DD839364-3A36-6EF1-CC15-C97E92D8715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8" name="Titel 1">
            <a:extLst>
              <a:ext uri="{FF2B5EF4-FFF2-40B4-BE49-F238E27FC236}">
                <a16:creationId xmlns:a16="http://schemas.microsoft.com/office/drawing/2014/main" id="{C3821CBD-A51B-E05E-081C-B3483909CF0F}"/>
              </a:ext>
            </a:extLst>
          </p:cNvPr>
          <p:cNvSpPr>
            <a:spLocks noGrp="1"/>
          </p:cNvSpPr>
          <p:nvPr>
            <p:ph type="ctrTitle" hasCustomPrompt="1"/>
          </p:nvPr>
        </p:nvSpPr>
        <p:spPr>
          <a:xfrm>
            <a:off x="685800" y="3231676"/>
            <a:ext cx="5410200" cy="1513694"/>
          </a:xfrm>
        </p:spPr>
        <p:txBody>
          <a:bodyPr anchor="ctr"/>
          <a:lstStyle>
            <a:lvl1pPr algn="ctr">
              <a:lnSpc>
                <a:spcPct val="80000"/>
              </a:lnSpc>
              <a:defRPr sz="5600">
                <a:solidFill>
                  <a:schemeClr val="bg1"/>
                </a:solidFill>
              </a:defRPr>
            </a:lvl1pPr>
          </a:lstStyle>
          <a:p>
            <a:r>
              <a:rPr lang="nl-NL" noProof="0"/>
              <a:t>Titel van </a:t>
            </a:r>
            <a:br>
              <a:rPr lang="nl-NL" noProof="0"/>
            </a:br>
            <a:r>
              <a:rPr lang="nl-NL" noProof="0"/>
              <a:t>het hoofdstuk</a:t>
            </a:r>
          </a:p>
        </p:txBody>
      </p:sp>
      <p:sp>
        <p:nvSpPr>
          <p:cNvPr id="12" name="Tijdelijke aanduiding voor tekst 11">
            <a:extLst>
              <a:ext uri="{FF2B5EF4-FFF2-40B4-BE49-F238E27FC236}">
                <a16:creationId xmlns:a16="http://schemas.microsoft.com/office/drawing/2014/main" id="{3B4EB2FA-B20F-7D2D-EB7B-92CCECCB063B}"/>
              </a:ext>
            </a:extLst>
          </p:cNvPr>
          <p:cNvSpPr>
            <a:spLocks noGrp="1"/>
          </p:cNvSpPr>
          <p:nvPr>
            <p:ph type="body" sz="quarter" idx="34" hasCustomPrompt="1"/>
          </p:nvPr>
        </p:nvSpPr>
        <p:spPr>
          <a:xfrm flipH="1">
            <a:off x="1590900" y="167957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3" name="Tijdelijke aanduiding voor tekst 12">
            <a:extLst>
              <a:ext uri="{FF2B5EF4-FFF2-40B4-BE49-F238E27FC236}">
                <a16:creationId xmlns:a16="http://schemas.microsoft.com/office/drawing/2014/main" id="{F28A064E-2555-2D9B-5C15-CC0B7FE1D254}"/>
              </a:ext>
            </a:extLst>
          </p:cNvPr>
          <p:cNvSpPr>
            <a:spLocks noGrp="1"/>
          </p:cNvSpPr>
          <p:nvPr>
            <p:ph type="body" sz="quarter" idx="35" hasCustomPrompt="1"/>
          </p:nvPr>
        </p:nvSpPr>
        <p:spPr>
          <a:xfrm>
            <a:off x="1590900" y="511722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58" name="Tijdelijke aanduiding voor tekst 13">
            <a:extLst>
              <a:ext uri="{FF2B5EF4-FFF2-40B4-BE49-F238E27FC236}">
                <a16:creationId xmlns:a16="http://schemas.microsoft.com/office/drawing/2014/main" id="{4B303D4F-65E1-4A16-781A-BEFCFA46659D}"/>
              </a:ext>
            </a:extLst>
          </p:cNvPr>
          <p:cNvSpPr>
            <a:spLocks noGrp="1"/>
          </p:cNvSpPr>
          <p:nvPr>
            <p:ph type="body" sz="quarter" idx="18" hasCustomPrompt="1"/>
          </p:nvPr>
        </p:nvSpPr>
        <p:spPr>
          <a:xfrm>
            <a:off x="2639957" y="2453171"/>
            <a:ext cx="1501886" cy="579348"/>
          </a:xfrm>
          <a:prstGeom prst="rect">
            <a:avLst/>
          </a:prstGeom>
          <a: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a:fillRect l="70" r="70"/>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69" name="INSTRUCTIE">
            <a:extLst>
              <a:ext uri="{FF2B5EF4-FFF2-40B4-BE49-F238E27FC236}">
                <a16:creationId xmlns:a16="http://schemas.microsoft.com/office/drawing/2014/main" id="{8542288A-D0BA-EA1B-03E5-85A1E0083565}"/>
              </a:ext>
            </a:extLst>
          </p:cNvPr>
          <p:cNvGrpSpPr/>
          <p:nvPr userDrawn="1"/>
        </p:nvGrpSpPr>
        <p:grpSpPr>
          <a:xfrm>
            <a:off x="12274716" y="-1461517"/>
            <a:ext cx="3695970" cy="1277747"/>
            <a:chOff x="-3889316" y="-1461517"/>
            <a:chExt cx="3695970" cy="1277747"/>
          </a:xfrm>
        </p:grpSpPr>
        <p:sp>
          <p:nvSpPr>
            <p:cNvPr id="70" name="Rechthoek 69">
              <a:extLst>
                <a:ext uri="{FF2B5EF4-FFF2-40B4-BE49-F238E27FC236}">
                  <a16:creationId xmlns:a16="http://schemas.microsoft.com/office/drawing/2014/main" id="{E47E5954-A544-7D35-D2A3-7C3C5A6F4E58}"/>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71" name="Rechthoek 70">
              <a:extLst>
                <a:ext uri="{FF2B5EF4-FFF2-40B4-BE49-F238E27FC236}">
                  <a16:creationId xmlns:a16="http://schemas.microsoft.com/office/drawing/2014/main" id="{7EB026BB-375E-8D69-9B35-76AC435F8CF3}"/>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2" name="Gelijkbenige driehoek 71">
              <a:extLst>
                <a:ext uri="{FF2B5EF4-FFF2-40B4-BE49-F238E27FC236}">
                  <a16:creationId xmlns:a16="http://schemas.microsoft.com/office/drawing/2014/main" id="{8C9982F5-8142-AFD9-F300-C4710F371D6A}"/>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9FC2FB09-10BC-A84A-0FEF-3C7434ACCABF}"/>
              </a:ext>
            </a:extLst>
          </p:cNvPr>
          <p:cNvGrpSpPr/>
          <p:nvPr userDrawn="1"/>
        </p:nvGrpSpPr>
        <p:grpSpPr>
          <a:xfrm>
            <a:off x="12377595" y="0"/>
            <a:ext cx="3693386" cy="4183640"/>
            <a:chOff x="12377595" y="0"/>
            <a:chExt cx="3693386" cy="4183640"/>
          </a:xfrm>
        </p:grpSpPr>
        <p:sp>
          <p:nvSpPr>
            <p:cNvPr id="74" name="Rechthoek 73">
              <a:extLst>
                <a:ext uri="{FF2B5EF4-FFF2-40B4-BE49-F238E27FC236}">
                  <a16:creationId xmlns:a16="http://schemas.microsoft.com/office/drawing/2014/main" id="{BCE6C36E-23FE-DEA9-1CBF-CA33B9C333C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5" name="Rechthoek 74">
              <a:extLst>
                <a:ext uri="{FF2B5EF4-FFF2-40B4-BE49-F238E27FC236}">
                  <a16:creationId xmlns:a16="http://schemas.microsoft.com/office/drawing/2014/main" id="{4CD092F3-B5BC-EB30-329B-9BA20CF2329D}"/>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76" name="Ovaal 75">
              <a:extLst>
                <a:ext uri="{FF2B5EF4-FFF2-40B4-BE49-F238E27FC236}">
                  <a16:creationId xmlns:a16="http://schemas.microsoft.com/office/drawing/2014/main" id="{E70CC009-B8CC-9934-07EB-3B9D7850B0B6}"/>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7" name="Rechthoek 76">
              <a:extLst>
                <a:ext uri="{FF2B5EF4-FFF2-40B4-BE49-F238E27FC236}">
                  <a16:creationId xmlns:a16="http://schemas.microsoft.com/office/drawing/2014/main" id="{39BEF26C-B97A-5D00-8DDF-C003330882F2}"/>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8" name="Ovaal 77">
              <a:extLst>
                <a:ext uri="{FF2B5EF4-FFF2-40B4-BE49-F238E27FC236}">
                  <a16:creationId xmlns:a16="http://schemas.microsoft.com/office/drawing/2014/main" id="{B9CFBBF2-2EBB-6478-5F64-813648DB9A1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9" name="Rechthoek 78">
              <a:extLst>
                <a:ext uri="{FF2B5EF4-FFF2-40B4-BE49-F238E27FC236}">
                  <a16:creationId xmlns:a16="http://schemas.microsoft.com/office/drawing/2014/main" id="{1512B8E0-EEEA-7050-007C-C7B7432A2559}"/>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0" name="Groep 79">
              <a:extLst>
                <a:ext uri="{FF2B5EF4-FFF2-40B4-BE49-F238E27FC236}">
                  <a16:creationId xmlns:a16="http://schemas.microsoft.com/office/drawing/2014/main" id="{728EB918-046C-E67F-FD10-D909FB9A4997}"/>
                </a:ext>
              </a:extLst>
            </p:cNvPr>
            <p:cNvGrpSpPr/>
            <p:nvPr userDrawn="1"/>
          </p:nvGrpSpPr>
          <p:grpSpPr>
            <a:xfrm>
              <a:off x="12755738" y="2565392"/>
              <a:ext cx="622283" cy="612919"/>
              <a:chOff x="12617641" y="3403239"/>
              <a:chExt cx="752963" cy="741634"/>
            </a:xfrm>
          </p:grpSpPr>
          <p:grpSp>
            <p:nvGrpSpPr>
              <p:cNvPr id="99" name="Groep 98">
                <a:extLst>
                  <a:ext uri="{FF2B5EF4-FFF2-40B4-BE49-F238E27FC236}">
                    <a16:creationId xmlns:a16="http://schemas.microsoft.com/office/drawing/2014/main" id="{08528650-1AE3-B66D-46D0-4644A2D67F02}"/>
                  </a:ext>
                </a:extLst>
              </p:cNvPr>
              <p:cNvGrpSpPr/>
              <p:nvPr userDrawn="1"/>
            </p:nvGrpSpPr>
            <p:grpSpPr>
              <a:xfrm>
                <a:off x="12771550" y="3403239"/>
                <a:ext cx="467156" cy="448491"/>
                <a:chOff x="12782177" y="3403239"/>
                <a:chExt cx="467156" cy="448491"/>
              </a:xfrm>
            </p:grpSpPr>
            <p:grpSp>
              <p:nvGrpSpPr>
                <p:cNvPr id="102" name="Groep 101">
                  <a:extLst>
                    <a:ext uri="{FF2B5EF4-FFF2-40B4-BE49-F238E27FC236}">
                      <a16:creationId xmlns:a16="http://schemas.microsoft.com/office/drawing/2014/main" id="{82111C2A-7F3F-AC1F-C23B-E3CEA560AF1D}"/>
                    </a:ext>
                  </a:extLst>
                </p:cNvPr>
                <p:cNvGrpSpPr/>
                <p:nvPr userDrawn="1"/>
              </p:nvGrpSpPr>
              <p:grpSpPr>
                <a:xfrm>
                  <a:off x="12782177" y="3403239"/>
                  <a:ext cx="412972" cy="396132"/>
                  <a:chOff x="13554906" y="3320109"/>
                  <a:chExt cx="443912" cy="425811"/>
                </a:xfrm>
              </p:grpSpPr>
              <p:grpSp>
                <p:nvGrpSpPr>
                  <p:cNvPr id="109" name="Groep 108">
                    <a:extLst>
                      <a:ext uri="{FF2B5EF4-FFF2-40B4-BE49-F238E27FC236}">
                        <a16:creationId xmlns:a16="http://schemas.microsoft.com/office/drawing/2014/main" id="{65A44FFF-F7C4-6FCB-2104-CA2E5D5ABDBE}"/>
                      </a:ext>
                    </a:extLst>
                  </p:cNvPr>
                  <p:cNvGrpSpPr/>
                  <p:nvPr userDrawn="1"/>
                </p:nvGrpSpPr>
                <p:grpSpPr>
                  <a:xfrm>
                    <a:off x="13554906" y="3320109"/>
                    <a:ext cx="443912" cy="425811"/>
                    <a:chOff x="12909684" y="1276143"/>
                    <a:chExt cx="443912" cy="425811"/>
                  </a:xfrm>
                </p:grpSpPr>
                <p:sp>
                  <p:nvSpPr>
                    <p:cNvPr id="112" name="Rechthoek 111">
                      <a:extLst>
                        <a:ext uri="{FF2B5EF4-FFF2-40B4-BE49-F238E27FC236}">
                          <a16:creationId xmlns:a16="http://schemas.microsoft.com/office/drawing/2014/main" id="{6A4FC2F8-BF03-BACB-8643-F62A42A1DE93}"/>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07146740-0489-4F31-47E7-2D871580884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4" name="Ovaal 113">
                      <a:extLst>
                        <a:ext uri="{FF2B5EF4-FFF2-40B4-BE49-F238E27FC236}">
                          <a16:creationId xmlns:a16="http://schemas.microsoft.com/office/drawing/2014/main" id="{AC3D88AC-3EDA-F82A-712F-8D3DD97580F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10" name="Afbeelding 109">
                    <a:extLst>
                      <a:ext uri="{FF2B5EF4-FFF2-40B4-BE49-F238E27FC236}">
                        <a16:creationId xmlns:a16="http://schemas.microsoft.com/office/drawing/2014/main" id="{549ED07D-27C2-F088-D21D-B4EF2596196E}"/>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11" name="Afbeelding 110">
                    <a:extLst>
                      <a:ext uri="{FF2B5EF4-FFF2-40B4-BE49-F238E27FC236}">
                        <a16:creationId xmlns:a16="http://schemas.microsoft.com/office/drawing/2014/main" id="{8F9D08BF-0383-AB0D-0A0F-4034992E7B75}"/>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03" name="Groep 102">
                  <a:extLst>
                    <a:ext uri="{FF2B5EF4-FFF2-40B4-BE49-F238E27FC236}">
                      <a16:creationId xmlns:a16="http://schemas.microsoft.com/office/drawing/2014/main" id="{71F7DE8D-7037-E816-95A2-EB26F32C784F}"/>
                    </a:ext>
                  </a:extLst>
                </p:cNvPr>
                <p:cNvGrpSpPr/>
                <p:nvPr userDrawn="1"/>
              </p:nvGrpSpPr>
              <p:grpSpPr>
                <a:xfrm>
                  <a:off x="13103513" y="3705268"/>
                  <a:ext cx="145820" cy="146462"/>
                  <a:chOff x="13096169" y="3602278"/>
                  <a:chExt cx="145820" cy="146462"/>
                </a:xfrm>
              </p:grpSpPr>
              <p:sp>
                <p:nvSpPr>
                  <p:cNvPr id="107" name="Rechthoek 106">
                    <a:extLst>
                      <a:ext uri="{FF2B5EF4-FFF2-40B4-BE49-F238E27FC236}">
                        <a16:creationId xmlns:a16="http://schemas.microsoft.com/office/drawing/2014/main" id="{44A00ED1-C2E5-2152-EAF4-B44E84E63BB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78270F3E-A43E-1A5B-A1E8-0F9FE78E01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A183198D-F4E8-C076-29AC-85F03F69E474}"/>
                    </a:ext>
                  </a:extLst>
                </p:cNvPr>
                <p:cNvGrpSpPr/>
                <p:nvPr userDrawn="1"/>
              </p:nvGrpSpPr>
              <p:grpSpPr>
                <a:xfrm rot="10800000">
                  <a:off x="13061402" y="3665637"/>
                  <a:ext cx="145820" cy="146462"/>
                  <a:chOff x="13096169" y="3602278"/>
                  <a:chExt cx="145820" cy="146462"/>
                </a:xfrm>
              </p:grpSpPr>
              <p:sp>
                <p:nvSpPr>
                  <p:cNvPr id="105" name="Rechthoek 104">
                    <a:extLst>
                      <a:ext uri="{FF2B5EF4-FFF2-40B4-BE49-F238E27FC236}">
                        <a16:creationId xmlns:a16="http://schemas.microsoft.com/office/drawing/2014/main" id="{FE9FAAD1-13D0-51F8-40BB-AE9D09346EA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C4BF0912-41F3-AE83-8FBF-C11EA716E2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00" name="Rechthoek 99">
                <a:extLst>
                  <a:ext uri="{FF2B5EF4-FFF2-40B4-BE49-F238E27FC236}">
                    <a16:creationId xmlns:a16="http://schemas.microsoft.com/office/drawing/2014/main" id="{1AC515F2-36AC-FC29-FF87-AB17D9DF8E3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01" name="Gelijkbenige driehoek 100">
                <a:extLst>
                  <a:ext uri="{FF2B5EF4-FFF2-40B4-BE49-F238E27FC236}">
                    <a16:creationId xmlns:a16="http://schemas.microsoft.com/office/drawing/2014/main" id="{813E9166-1642-5B8D-2E7E-F1D840F97B6A}"/>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1" name="Groep 80">
              <a:extLst>
                <a:ext uri="{FF2B5EF4-FFF2-40B4-BE49-F238E27FC236}">
                  <a16:creationId xmlns:a16="http://schemas.microsoft.com/office/drawing/2014/main" id="{58AADAFE-19D4-E2DD-7803-87AAF8F1395D}"/>
                </a:ext>
              </a:extLst>
            </p:cNvPr>
            <p:cNvGrpSpPr/>
            <p:nvPr userDrawn="1"/>
          </p:nvGrpSpPr>
          <p:grpSpPr>
            <a:xfrm>
              <a:off x="12849211" y="712225"/>
              <a:ext cx="1558053" cy="563933"/>
              <a:chOff x="-3314821" y="2981448"/>
              <a:chExt cx="1558053" cy="563933"/>
            </a:xfrm>
          </p:grpSpPr>
          <p:sp>
            <p:nvSpPr>
              <p:cNvPr id="85" name="Rechthoek 84">
                <a:extLst>
                  <a:ext uri="{FF2B5EF4-FFF2-40B4-BE49-F238E27FC236}">
                    <a16:creationId xmlns:a16="http://schemas.microsoft.com/office/drawing/2014/main" id="{E1B041A5-CDFF-E03F-0D97-6B2279E515E4}"/>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889F9F28-AC67-C1AD-0E45-6AEED547F576}"/>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 name="Tekstvak 86">
                <a:extLst>
                  <a:ext uri="{FF2B5EF4-FFF2-40B4-BE49-F238E27FC236}">
                    <a16:creationId xmlns:a16="http://schemas.microsoft.com/office/drawing/2014/main" id="{D60AF94D-835E-1833-2D1C-3E3C2D4B5B13}"/>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88" name="Tekstvak 87">
                <a:extLst>
                  <a:ext uri="{FF2B5EF4-FFF2-40B4-BE49-F238E27FC236}">
                    <a16:creationId xmlns:a16="http://schemas.microsoft.com/office/drawing/2014/main" id="{65B63EEE-9C4E-2604-2F9A-FC7EEF1EE8C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89" name="Vrije vorm: vorm 88">
                <a:extLst>
                  <a:ext uri="{FF2B5EF4-FFF2-40B4-BE49-F238E27FC236}">
                    <a16:creationId xmlns:a16="http://schemas.microsoft.com/office/drawing/2014/main" id="{1E0839A1-EBCF-984C-DA94-08764FA092B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0" name="Gelijkbenige driehoek 89">
                <a:extLst>
                  <a:ext uri="{FF2B5EF4-FFF2-40B4-BE49-F238E27FC236}">
                    <a16:creationId xmlns:a16="http://schemas.microsoft.com/office/drawing/2014/main" id="{FE710CF4-6DE9-09DC-18C4-99135D3E740E}"/>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2730D9F-3FA6-FC18-66A6-4BD93D1E9FF4}"/>
                  </a:ext>
                </a:extLst>
              </p:cNvPr>
              <p:cNvGrpSpPr/>
              <p:nvPr userDrawn="1"/>
            </p:nvGrpSpPr>
            <p:grpSpPr>
              <a:xfrm>
                <a:off x="-3257052" y="3032066"/>
                <a:ext cx="182309" cy="163794"/>
                <a:chOff x="12832541" y="3162395"/>
                <a:chExt cx="219532" cy="197236"/>
              </a:xfrm>
            </p:grpSpPr>
            <p:sp>
              <p:nvSpPr>
                <p:cNvPr id="96" name="Rechthoek 95">
                  <a:extLst>
                    <a:ext uri="{FF2B5EF4-FFF2-40B4-BE49-F238E27FC236}">
                      <a16:creationId xmlns:a16="http://schemas.microsoft.com/office/drawing/2014/main" id="{8ADC2113-31B6-8373-B352-011FDC19275B}"/>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4CB6703C-F37E-EA13-1458-EF8DC8DC3146}"/>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7C49497E-FBA9-61C4-DE53-E32D91181A8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3A73A837-4E1E-79C3-5E90-5B6A8F94DF67}"/>
                  </a:ext>
                </a:extLst>
              </p:cNvPr>
              <p:cNvGrpSpPr/>
              <p:nvPr userDrawn="1"/>
            </p:nvGrpSpPr>
            <p:grpSpPr>
              <a:xfrm>
                <a:off x="-3257053" y="3276580"/>
                <a:ext cx="182309" cy="163794"/>
                <a:chOff x="12832541" y="3162395"/>
                <a:chExt cx="219532" cy="197236"/>
              </a:xfrm>
            </p:grpSpPr>
            <p:sp>
              <p:nvSpPr>
                <p:cNvPr id="93" name="Rechthoek 92">
                  <a:extLst>
                    <a:ext uri="{FF2B5EF4-FFF2-40B4-BE49-F238E27FC236}">
                      <a16:creationId xmlns:a16="http://schemas.microsoft.com/office/drawing/2014/main" id="{96E81494-03B7-5727-6198-4BEF71789D1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B828868-ED84-97B3-BFB6-78FD1CC8989C}"/>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23AD245-A3C9-1B38-90CB-458531467EA9}"/>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82" name="ICOON_info">
              <a:extLst>
                <a:ext uri="{FF2B5EF4-FFF2-40B4-BE49-F238E27FC236}">
                  <a16:creationId xmlns:a16="http://schemas.microsoft.com/office/drawing/2014/main" id="{1FD1C8E7-F1E5-979C-1865-495B58389DF4}"/>
                </a:ext>
              </a:extLst>
            </p:cNvPr>
            <p:cNvGrpSpPr/>
            <p:nvPr userDrawn="1"/>
          </p:nvGrpSpPr>
          <p:grpSpPr>
            <a:xfrm>
              <a:off x="15787296" y="3229414"/>
              <a:ext cx="283685" cy="283685"/>
              <a:chOff x="-510741" y="5913713"/>
              <a:chExt cx="267555" cy="267555"/>
            </a:xfrm>
          </p:grpSpPr>
          <p:sp>
            <p:nvSpPr>
              <p:cNvPr id="83" name="Ovaal 82">
                <a:extLst>
                  <a:ext uri="{FF2B5EF4-FFF2-40B4-BE49-F238E27FC236}">
                    <a16:creationId xmlns:a16="http://schemas.microsoft.com/office/drawing/2014/main" id="{9E59C293-3273-7C72-A842-9BC542D1A40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D72218A9-494E-404B-A5D7-7C89F40005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71397147-F36B-B009-59B9-040C0C230A6D}"/>
              </a:ext>
            </a:extLst>
          </p:cNvPr>
          <p:cNvSpPr>
            <a:spLocks noGrp="1"/>
          </p:cNvSpPr>
          <p:nvPr>
            <p:ph type="dt" sz="half" idx="36"/>
          </p:nvPr>
        </p:nvSpPr>
        <p:spPr/>
        <p:txBody>
          <a:bodyPr/>
          <a:lstStyle/>
          <a:p>
            <a:fld id="{62E407D0-12F7-45CA-BD25-F7AE90BB37BA}"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80843CCA-4A76-6CB3-5AA8-50D7CB79914F}"/>
              </a:ext>
            </a:extLst>
          </p:cNvPr>
          <p:cNvSpPr>
            <a:spLocks noGrp="1"/>
          </p:cNvSpPr>
          <p:nvPr>
            <p:ph type="ftr" sz="quarter" idx="37"/>
          </p:nvPr>
        </p:nvSpPr>
        <p:spPr>
          <a:xfrm>
            <a:off x="1045369" y="6922631"/>
            <a:ext cx="5050631" cy="180000"/>
          </a:xfrm>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C18F6008-D2E4-52AD-DD15-DC2495C73368}"/>
              </a:ext>
            </a:extLst>
          </p:cNvPr>
          <p:cNvSpPr>
            <a:spLocks noGrp="1"/>
          </p:cNvSpPr>
          <p:nvPr>
            <p:ph type="sldNum" sz="quarter" idx="38"/>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286105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900"/>
                                  </p:stCondLst>
                                  <p:iterate type="lt">
                                    <p:tmPct val="5000"/>
                                  </p:iterate>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par>
                                <p:cTn id="8" presetID="2" presetClass="entr" presetSubtype="1" decel="100000" fill="hold" grpId="0" nodeType="withEffect">
                                  <p:stCondLst>
                                    <p:cond delay="500"/>
                                  </p:stCondLst>
                                  <p:childTnLst>
                                    <p:set>
                                      <p:cBhvr>
                                        <p:cTn id="9" dur="1" fill="hold">
                                          <p:stCondLst>
                                            <p:cond delay="0"/>
                                          </p:stCondLst>
                                        </p:cTn>
                                        <p:tgtEl>
                                          <p:spTgt spid="12"/>
                                        </p:tgtEl>
                                        <p:attrNameLst>
                                          <p:attrName>style.visibility</p:attrName>
                                        </p:attrNameLst>
                                      </p:cBhvr>
                                      <p:to>
                                        <p:strVal val="visible"/>
                                      </p:to>
                                    </p:set>
                                    <p:anim calcmode="lin" valueType="num">
                                      <p:cBhvr additive="base">
                                        <p:cTn id="10" dur="1000" fill="hold"/>
                                        <p:tgtEl>
                                          <p:spTgt spid="12"/>
                                        </p:tgtEl>
                                        <p:attrNameLst>
                                          <p:attrName>ppt_x</p:attrName>
                                        </p:attrNameLst>
                                      </p:cBhvr>
                                      <p:tavLst>
                                        <p:tav tm="0">
                                          <p:val>
                                            <p:strVal val="#ppt_x"/>
                                          </p:val>
                                        </p:tav>
                                        <p:tav tm="100000">
                                          <p:val>
                                            <p:strVal val="#ppt_x"/>
                                          </p:val>
                                        </p:tav>
                                      </p:tavLst>
                                    </p:anim>
                                    <p:anim calcmode="lin" valueType="num">
                                      <p:cBhvr additive="base">
                                        <p:cTn id="11" dur="1000" fill="hold"/>
                                        <p:tgtEl>
                                          <p:spTgt spid="12"/>
                                        </p:tgtEl>
                                        <p:attrNameLst>
                                          <p:attrName>ppt_y</p:attrName>
                                        </p:attrNameLst>
                                      </p:cBhvr>
                                      <p:tavLst>
                                        <p:tav tm="0">
                                          <p:val>
                                            <p:strVal val="0-#ppt_h/2"/>
                                          </p:val>
                                        </p:tav>
                                        <p:tav tm="100000">
                                          <p:val>
                                            <p:strVal val="#ppt_y"/>
                                          </p:val>
                                        </p:tav>
                                      </p:tavLst>
                                    </p:anim>
                                  </p:childTnLst>
                                </p:cTn>
                              </p:par>
                              <p:par>
                                <p:cTn id="12" presetID="2" presetClass="entr" presetSubtype="4" decel="100000" fill="hold" grpId="0" nodeType="withEffect">
                                  <p:stCondLst>
                                    <p:cond delay="50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1000" fill="hold"/>
                                        <p:tgtEl>
                                          <p:spTgt spid="13"/>
                                        </p:tgtEl>
                                        <p:attrNameLst>
                                          <p:attrName>ppt_x</p:attrName>
                                        </p:attrNameLst>
                                      </p:cBhvr>
                                      <p:tavLst>
                                        <p:tav tm="0">
                                          <p:val>
                                            <p:strVal val="#ppt_x"/>
                                          </p:val>
                                        </p:tav>
                                        <p:tav tm="100000">
                                          <p:val>
                                            <p:strVal val="#ppt_x"/>
                                          </p:val>
                                        </p:tav>
                                      </p:tavLst>
                                    </p:anim>
                                    <p:anim calcmode="lin" valueType="num">
                                      <p:cBhvr additive="base">
                                        <p:cTn id="15" dur="1000" fill="hold"/>
                                        <p:tgtEl>
                                          <p:spTgt spid="13"/>
                                        </p:tgtEl>
                                        <p:attrNameLst>
                                          <p:attrName>ppt_y</p:attrName>
                                        </p:attrNameLst>
                                      </p:cBhvr>
                                      <p:tavLst>
                                        <p:tav tm="0">
                                          <p:val>
                                            <p:strVal val="1+#ppt_h/2"/>
                                          </p:val>
                                        </p:tav>
                                        <p:tav tm="100000">
                                          <p:val>
                                            <p:strVal val="#ppt_y"/>
                                          </p:val>
                                        </p:tav>
                                      </p:tavLst>
                                    </p:anim>
                                  </p:childTnLst>
                                </p:cTn>
                              </p:par>
                              <p:par>
                                <p:cTn id="16" presetID="10" presetClass="entr" presetSubtype="0" fill="hold" grpId="0" nodeType="withEffect">
                                  <p:stCondLst>
                                    <p:cond delay="750"/>
                                  </p:stCondLst>
                                  <p:childTnLst>
                                    <p:set>
                                      <p:cBhvr>
                                        <p:cTn id="17" dur="1" fill="hold">
                                          <p:stCondLst>
                                            <p:cond delay="0"/>
                                          </p:stCondLst>
                                        </p:cTn>
                                        <p:tgtEl>
                                          <p:spTgt spid="58"/>
                                        </p:tgtEl>
                                        <p:attrNameLst>
                                          <p:attrName>style.visibility</p:attrName>
                                        </p:attrNameLst>
                                      </p:cBhvr>
                                      <p:to>
                                        <p:strVal val="visible"/>
                                      </p:to>
                                    </p:set>
                                    <p:animEffect transition="in" filter="fade">
                                      <p:cBhvr>
                                        <p:cTn id="18" dur="500"/>
                                        <p:tgtEl>
                                          <p:spTgt spid="58"/>
                                        </p:tgtEl>
                                      </p:cBhvr>
                                    </p:animEffect>
                                  </p:childTnLst>
                                </p:cTn>
                              </p:par>
                              <p:par>
                                <p:cTn id="19" presetID="42" presetClass="path" presetSubtype="0" decel="100000" fill="hold" grpId="1" nodeType="withEffect">
                                  <p:stCondLst>
                                    <p:cond delay="750"/>
                                  </p:stCondLst>
                                  <p:childTnLst>
                                    <p:animMotion origin="layout" path="M -3.75E-6 -0.03472 L -3.75E-6 1.85185E-6 " pathEditMode="relative" rAng="0" ptsTypes="AA">
                                      <p:cBhvr>
                                        <p:cTn id="20" dur="750" fill="hold"/>
                                        <p:tgtEl>
                                          <p:spTgt spid="58"/>
                                        </p:tgtEl>
                                        <p:attrNameLst>
                                          <p:attrName>ppt_x</p:attrName>
                                          <p:attrName>ppt_y</p:attrName>
                                        </p:attrNameLst>
                                      </p:cBhvr>
                                      <p:rCtr x="0" y="1736"/>
                                    </p:animMotion>
                                  </p:childTnLst>
                                </p:cTn>
                              </p:par>
                              <p:par>
                                <p:cTn id="21" presetID="10"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500"/>
                                        <p:tgtEl>
                                          <p:spTgt spid="9"/>
                                        </p:tgtEl>
                                      </p:cBhvr>
                                    </p:animEffect>
                                  </p:childTnLst>
                                </p:cTn>
                              </p:par>
                              <p:par>
                                <p:cTn id="24" presetID="6" presetClass="emph" presetSubtype="0" decel="100000" fill="hold" grpId="1" nodeType="withEffect">
                                  <p:stCondLst>
                                    <p:cond delay="0"/>
                                  </p:stCondLst>
                                  <p:childTnLst>
                                    <p:animScale>
                                      <p:cBhvr>
                                        <p:cTn id="25" dur="5000" fill="hold"/>
                                        <p:tgtEl>
                                          <p:spTgt spid="9"/>
                                        </p:tgtEl>
                                      </p:cBhvr>
                                      <p:by x="105000" y="105000"/>
                                    </p:animScale>
                                  </p:childTnLst>
                                </p:cTn>
                              </p:par>
                              <p:par>
                                <p:cTn id="26" presetID="10" presetClass="entr" presetSubtype="0" fill="hold" grpId="0" nodeType="withEffect">
                                  <p:stCondLst>
                                    <p:cond delay="0"/>
                                  </p:stCondLst>
                                  <p:childTnLst>
                                    <p:set>
                                      <p:cBhvr>
                                        <p:cTn id="27" dur="1" fill="hold">
                                          <p:stCondLst>
                                            <p:cond delay="0"/>
                                          </p:stCondLst>
                                        </p:cTn>
                                        <p:tgtEl>
                                          <p:spTgt spid="4">
                                            <p:bg/>
                                          </p:spTgt>
                                        </p:tgtEl>
                                        <p:attrNameLst>
                                          <p:attrName>style.visibility</p:attrName>
                                        </p:attrNameLst>
                                      </p:cBhvr>
                                      <p:to>
                                        <p:strVal val="visible"/>
                                      </p:to>
                                    </p:set>
                                    <p:animEffect transition="in" filter="fade">
                                      <p:cBhvr>
                                        <p:cTn id="28" dur="1000"/>
                                        <p:tgtEl>
                                          <p:spTgt spid="4">
                                            <p:bg/>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xEl>
                                              <p:pRg st="0" end="0"/>
                                            </p:txEl>
                                          </p:spTgt>
                                        </p:tgtEl>
                                        <p:attrNameLst>
                                          <p:attrName>style.visibility</p:attrName>
                                        </p:attrNameLst>
                                      </p:cBhvr>
                                      <p:to>
                                        <p:strVal val="visible"/>
                                      </p:to>
                                    </p:set>
                                    <p:animEffect transition="in" filter="fade">
                                      <p:cBhvr>
                                        <p:cTn id="31"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4" grpId="0" build="p" animBg="1">
        <p:tmplLst>
          <p:tmpl>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Lst>
      </p:bldP>
      <p:bldP spid="8" grpId="0"/>
      <p:bldP spid="12" grpId="0" animBg="1">
        <p:tmplLst>
          <p:tmpl>
            <p:tnLst>
              <p:par>
                <p:cTn presetID="2" presetClass="entr" presetSubtype="1"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5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58" grpId="0" animBg="1">
        <p:tmplLst>
          <p:tmpl>
            <p:tnLst>
              <p:par>
                <p:cTn presetID="10" presetClass="entr" presetSubtype="0" fill="hold" nodeType="withEffect">
                  <p:stCondLst>
                    <p:cond delay="75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8" grpId="1" animBg="1">
        <p:tmplLst>
          <p:tmpl>
            <p:tnLst>
              <p:par>
                <p:cTn presetID="42" presetClass="path" presetSubtype="0" decel="100000" fill="hold" nodeType="withEffect">
                  <p:stCondLst>
                    <p:cond delay="750"/>
                  </p:stCondLst>
                  <p:childTnLst>
                    <p:animMotion origin="layout" path="M -3.75E-6 -0.03472 L -3.75E-6 1.85185E-6 " pathEditMode="relative" rAng="0" ptsTypes="AA">
                      <p:cBhvr>
                        <p:cTn dur="750" fill="hold"/>
                        <p:tgtEl>
                          <p:spTgt spid="58"/>
                        </p:tgtEl>
                        <p:attrNameLst>
                          <p:attrName>ppt_x</p:attrName>
                          <p:attrName>ppt_y</p:attrName>
                        </p:attrNameLst>
                      </p:cBhvr>
                      <p:rCtr x="0" y="1736"/>
                    </p:animMotion>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kst + afbeelding (S)">
    <p:spTree>
      <p:nvGrpSpPr>
        <p:cNvPr id="1" name=""/>
        <p:cNvGrpSpPr/>
        <p:nvPr/>
      </p:nvGrpSpPr>
      <p:grpSpPr>
        <a:xfrm>
          <a:off x="0" y="0"/>
          <a:ext cx="0" cy="0"/>
          <a:chOff x="0" y="0"/>
          <a:chExt cx="0" cy="0"/>
        </a:xfrm>
      </p:grpSpPr>
      <p:sp>
        <p:nvSpPr>
          <p:cNvPr id="47" name="Tijdelijke aanduiding voor afbeelding 46">
            <a:extLst>
              <a:ext uri="{FF2B5EF4-FFF2-40B4-BE49-F238E27FC236}">
                <a16:creationId xmlns:a16="http://schemas.microsoft.com/office/drawing/2014/main" id="{D5FF51EA-2ADF-D043-4A7B-176EC8D5C6AD}"/>
              </a:ext>
            </a:extLst>
          </p:cNvPr>
          <p:cNvSpPr>
            <a:spLocks noGrp="1"/>
          </p:cNvSpPr>
          <p:nvPr>
            <p:ph type="pic" sz="quarter" idx="13" hasCustomPrompt="1"/>
          </p:nvPr>
        </p:nvSpPr>
        <p:spPr>
          <a:xfrm>
            <a:off x="7785927" y="0"/>
            <a:ext cx="4406073" cy="6858000"/>
          </a:xfrm>
          <a:custGeom>
            <a:avLst/>
            <a:gdLst>
              <a:gd name="connsiteX0" fmla="*/ 577022 w 4406073"/>
              <a:gd name="connsiteY0" fmla="*/ 0 h 6858000"/>
              <a:gd name="connsiteX1" fmla="*/ 4406073 w 4406073"/>
              <a:gd name="connsiteY1" fmla="*/ 0 h 6858000"/>
              <a:gd name="connsiteX2" fmla="*/ 4406073 w 4406073"/>
              <a:gd name="connsiteY2" fmla="*/ 6858000 h 6858000"/>
              <a:gd name="connsiteX3" fmla="*/ 0 w 4406073"/>
              <a:gd name="connsiteY3" fmla="*/ 6858000 h 6858000"/>
              <a:gd name="connsiteX4" fmla="*/ 0 w 4406073"/>
              <a:gd name="connsiteY4" fmla="*/ 581025 h 6858000"/>
              <a:gd name="connsiteX5" fmla="*/ 463929 w 4406073"/>
              <a:gd name="connsiteY5" fmla="*/ 11804 h 6858000"/>
              <a:gd name="connsiteX6" fmla="*/ 577022 w 4406073"/>
              <a:gd name="connsiteY6"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073" h="6858000">
                <a:moveTo>
                  <a:pt x="577022" y="0"/>
                </a:moveTo>
                <a:lnTo>
                  <a:pt x="4406073" y="0"/>
                </a:lnTo>
                <a:lnTo>
                  <a:pt x="4406073"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(S)</a:t>
            </a:r>
          </a:p>
        </p:txBody>
      </p:sp>
      <p:sp>
        <p:nvSpPr>
          <p:cNvPr id="6" name="Tijdelijke aanduiding voor tekst 6">
            <a:extLst>
              <a:ext uri="{FF2B5EF4-FFF2-40B4-BE49-F238E27FC236}">
                <a16:creationId xmlns:a16="http://schemas.microsoft.com/office/drawing/2014/main" id="{C9B904EA-3E9A-8D6A-2930-ED5659E1F7C3}"/>
              </a:ext>
            </a:extLst>
          </p:cNvPr>
          <p:cNvSpPr>
            <a:spLocks noGrp="1"/>
          </p:cNvSpPr>
          <p:nvPr>
            <p:ph type="body" sz="quarter" idx="21" hasCustomPrompt="1"/>
          </p:nvPr>
        </p:nvSpPr>
        <p:spPr>
          <a:xfrm>
            <a:off x="687601" y="2097088"/>
            <a:ext cx="6408586"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35" name="Titel 34">
            <a:extLst>
              <a:ext uri="{FF2B5EF4-FFF2-40B4-BE49-F238E27FC236}">
                <a16:creationId xmlns:a16="http://schemas.microsoft.com/office/drawing/2014/main" id="{21E322E4-132E-9E64-D6E2-4BCE93D405EA}"/>
              </a:ext>
            </a:extLst>
          </p:cNvPr>
          <p:cNvSpPr>
            <a:spLocks noGrp="1"/>
          </p:cNvSpPr>
          <p:nvPr>
            <p:ph type="title" hasCustomPrompt="1"/>
          </p:nvPr>
        </p:nvSpPr>
        <p:spPr>
          <a:xfrm>
            <a:off x="685798" y="1125538"/>
            <a:ext cx="6408587" cy="719136"/>
          </a:xfrm>
        </p:spPr>
        <p:txBody>
          <a:bodyPr/>
          <a:lstStyle/>
          <a:p>
            <a:r>
              <a:rPr lang="nl-NL" noProof="0"/>
              <a:t>Plaats titel hier</a:t>
            </a:r>
            <a:br>
              <a:rPr lang="nl-NL" noProof="0"/>
            </a:br>
            <a:r>
              <a:rPr lang="nl-NL" noProof="0"/>
              <a:t>(Max. 2 regels)</a:t>
            </a:r>
            <a:endParaRPr lang="nl-NL"/>
          </a:p>
        </p:txBody>
      </p:sp>
      <p:sp>
        <p:nvSpPr>
          <p:cNvPr id="42" name="Tijdelijke aanduiding voor tekst 41">
            <a:extLst>
              <a:ext uri="{FF2B5EF4-FFF2-40B4-BE49-F238E27FC236}">
                <a16:creationId xmlns:a16="http://schemas.microsoft.com/office/drawing/2014/main" id="{13EA7A6F-B494-0926-C39D-CD91AC9A8997}"/>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43" name="Tijdelijke aanduiding voor tekst 42">
            <a:extLst>
              <a:ext uri="{FF2B5EF4-FFF2-40B4-BE49-F238E27FC236}">
                <a16:creationId xmlns:a16="http://schemas.microsoft.com/office/drawing/2014/main" id="{F0488E2D-E556-2A61-6A91-93C8314E4EB1}"/>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8A03360F-F97C-9904-A54B-B57CA0208F0D}"/>
              </a:ext>
            </a:extLst>
          </p:cNvPr>
          <p:cNvGrpSpPr/>
          <p:nvPr userDrawn="1"/>
        </p:nvGrpSpPr>
        <p:grpSpPr>
          <a:xfrm>
            <a:off x="-3786437" y="0"/>
            <a:ext cx="3693386" cy="5359349"/>
            <a:chOff x="-3786437" y="0"/>
            <a:chExt cx="3693386" cy="5359349"/>
          </a:xfrm>
        </p:grpSpPr>
        <p:sp>
          <p:nvSpPr>
            <p:cNvPr id="7" name="Rechthoek 6">
              <a:extLst>
                <a:ext uri="{FF2B5EF4-FFF2-40B4-BE49-F238E27FC236}">
                  <a16:creationId xmlns:a16="http://schemas.microsoft.com/office/drawing/2014/main" id="{842DB34A-EED1-12AE-85D1-0A7BEB915806}"/>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CA0EED4F-9356-2EA2-E1BE-E250E0B874C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2504C9C7-14B9-0116-2647-5D04C264CC57}"/>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C86BEE95-FB96-A6FF-0DC5-3D01034797E5}"/>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BD31D32B-0EB0-F224-A7CE-B685BF95E8D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2" name="Ovaal 11">
              <a:extLst>
                <a:ext uri="{FF2B5EF4-FFF2-40B4-BE49-F238E27FC236}">
                  <a16:creationId xmlns:a16="http://schemas.microsoft.com/office/drawing/2014/main" id="{5F61E012-CE97-C0BD-2C94-E518B09CDE80}"/>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3" name="Ovaal 12">
              <a:extLst>
                <a:ext uri="{FF2B5EF4-FFF2-40B4-BE49-F238E27FC236}">
                  <a16:creationId xmlns:a16="http://schemas.microsoft.com/office/drawing/2014/main" id="{FCFF9363-7BFD-B326-BBB0-F7E46526565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4" name="Ovaal 13">
              <a:extLst>
                <a:ext uri="{FF2B5EF4-FFF2-40B4-BE49-F238E27FC236}">
                  <a16:creationId xmlns:a16="http://schemas.microsoft.com/office/drawing/2014/main" id="{87F2A382-77B0-22F4-9B5D-CF7601B2387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5" name="Ovaal 14">
              <a:extLst>
                <a:ext uri="{FF2B5EF4-FFF2-40B4-BE49-F238E27FC236}">
                  <a16:creationId xmlns:a16="http://schemas.microsoft.com/office/drawing/2014/main" id="{FE502E91-2E07-A843-03E6-60538809B37E}"/>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 name="Ovaal 15">
              <a:extLst>
                <a:ext uri="{FF2B5EF4-FFF2-40B4-BE49-F238E27FC236}">
                  <a16:creationId xmlns:a16="http://schemas.microsoft.com/office/drawing/2014/main" id="{A37CE6CB-9A57-3714-3B76-C78ADBD518D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 name="Ovaal 16">
              <a:extLst>
                <a:ext uri="{FF2B5EF4-FFF2-40B4-BE49-F238E27FC236}">
                  <a16:creationId xmlns:a16="http://schemas.microsoft.com/office/drawing/2014/main" id="{50FA7333-DB39-109F-0BA0-2974894C0331}"/>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8" name="Ovaal 17">
              <a:extLst>
                <a:ext uri="{FF2B5EF4-FFF2-40B4-BE49-F238E27FC236}">
                  <a16:creationId xmlns:a16="http://schemas.microsoft.com/office/drawing/2014/main" id="{B15B0DF9-366F-B42D-7A59-EE1D4E8E84FB}"/>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9" name="Rechthoek 18">
              <a:extLst>
                <a:ext uri="{FF2B5EF4-FFF2-40B4-BE49-F238E27FC236}">
                  <a16:creationId xmlns:a16="http://schemas.microsoft.com/office/drawing/2014/main" id="{DDAE6579-D68F-6276-A93A-284DA6D0E42E}"/>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0" name="ICOON_info">
              <a:extLst>
                <a:ext uri="{FF2B5EF4-FFF2-40B4-BE49-F238E27FC236}">
                  <a16:creationId xmlns:a16="http://schemas.microsoft.com/office/drawing/2014/main" id="{41A60BF3-5D02-FAD0-2457-476297C3749F}"/>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F8DE699F-9692-7E91-17A0-175422976EA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A1B0823E-6B7B-7CDE-B2AF-149512D775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5" name="VOORBEELD">
              <a:extLst>
                <a:ext uri="{FF2B5EF4-FFF2-40B4-BE49-F238E27FC236}">
                  <a16:creationId xmlns:a16="http://schemas.microsoft.com/office/drawing/2014/main" id="{DBF86A62-2725-80A9-16FD-DD89D27CB0F4}"/>
                </a:ext>
              </a:extLst>
            </p:cNvPr>
            <p:cNvGrpSpPr/>
            <p:nvPr userDrawn="1"/>
          </p:nvGrpSpPr>
          <p:grpSpPr>
            <a:xfrm>
              <a:off x="-3605171" y="458674"/>
              <a:ext cx="3234311" cy="558875"/>
              <a:chOff x="-3605171" y="458674"/>
              <a:chExt cx="3234311" cy="558875"/>
            </a:xfrm>
          </p:grpSpPr>
          <p:sp>
            <p:nvSpPr>
              <p:cNvPr id="27" name="Rechthoek 26">
                <a:extLst>
                  <a:ext uri="{FF2B5EF4-FFF2-40B4-BE49-F238E27FC236}">
                    <a16:creationId xmlns:a16="http://schemas.microsoft.com/office/drawing/2014/main" id="{8429A371-5D45-C7E0-E2E7-8B3C73FDC459}"/>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28" name="Rechthoek 27">
                <a:extLst>
                  <a:ext uri="{FF2B5EF4-FFF2-40B4-BE49-F238E27FC236}">
                    <a16:creationId xmlns:a16="http://schemas.microsoft.com/office/drawing/2014/main" id="{07D9E8F5-3384-D384-1C61-CC39E6AAE12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29" name="Groep 28">
                <a:extLst>
                  <a:ext uri="{FF2B5EF4-FFF2-40B4-BE49-F238E27FC236}">
                    <a16:creationId xmlns:a16="http://schemas.microsoft.com/office/drawing/2014/main" id="{489D3A89-6950-9EC1-4AD4-98F919BBEEB4}"/>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0A1B9E1-4440-CF68-4B62-96E272214A0A}"/>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004B56C3-661D-9600-532E-B88005146BC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25B595E0-2829-D7A0-C002-388E5994DBF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EF13D6CA-9EBD-9E3E-399F-2F26708619C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0B8251A-D5BD-228E-2A71-7B614098565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59316DA-B3F6-FCBB-F10A-785150D6D62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ABEF4FA7-E4D2-2616-AF21-9806CD5738B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C2C27E0D-C451-E369-D065-3515B7E21B8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4E71D585-8306-B1E5-9FCE-3D53A646693A}"/>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5D2F573E-F9BB-25BA-02CC-C11EE455CD3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106AA644-597B-F616-9C29-DB18C90AD0C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39766081-BCE7-DD1C-C43B-33FF32C1751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C4D23D35-555F-3520-FED5-5BF22BA376D9}"/>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5984AA0-471F-5718-A52F-4FB3FB869F1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F3103EE9-BF00-1BFB-84D1-38EFF9A2A86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1" name="Rechte verbindingslijn 30">
                <a:extLst>
                  <a:ext uri="{FF2B5EF4-FFF2-40B4-BE49-F238E27FC236}">
                    <a16:creationId xmlns:a16="http://schemas.microsoft.com/office/drawing/2014/main" id="{6FAB5DCC-2246-8DFE-C3F1-2AE5DE190E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2" name="Rechte verbindingslijn 31">
                <a:extLst>
                  <a:ext uri="{FF2B5EF4-FFF2-40B4-BE49-F238E27FC236}">
                    <a16:creationId xmlns:a16="http://schemas.microsoft.com/office/drawing/2014/main" id="{B6533AEC-FE62-F3A6-5586-7197291F321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3" name="Rechthoek 32">
                <a:extLst>
                  <a:ext uri="{FF2B5EF4-FFF2-40B4-BE49-F238E27FC236}">
                    <a16:creationId xmlns:a16="http://schemas.microsoft.com/office/drawing/2014/main" id="{9C59BFB6-2437-384D-698A-48A7FA2766CE}"/>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4" name="Rechthoek 33">
                <a:extLst>
                  <a:ext uri="{FF2B5EF4-FFF2-40B4-BE49-F238E27FC236}">
                    <a16:creationId xmlns:a16="http://schemas.microsoft.com/office/drawing/2014/main" id="{C6BC646B-9DF9-E52C-795E-C79924B36D4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36" name="Groep 35">
                <a:extLst>
                  <a:ext uri="{FF2B5EF4-FFF2-40B4-BE49-F238E27FC236}">
                    <a16:creationId xmlns:a16="http://schemas.microsoft.com/office/drawing/2014/main" id="{EBB3008D-7752-C5AB-B294-85F1760FD649}"/>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D5D1BE5E-5412-EA6B-0536-F3B89DF192B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10D971D9-0C9B-B4DD-469E-58FBC0CE038A}"/>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B44242E5-7C91-60F7-8EBB-4A1111ACC8C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740D6CD-50D3-F9E6-9005-B7F01A6B239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424CC0E9-3116-9872-E3C4-5916F87E25E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4F467642-2611-D544-610A-F309B1970A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5EA7E9F9-8921-EEBA-8C9D-5A06CDD7F3A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50C59DCF-0D58-A812-7BF7-B871DEDF64B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8" name="Groep 37">
                <a:extLst>
                  <a:ext uri="{FF2B5EF4-FFF2-40B4-BE49-F238E27FC236}">
                    <a16:creationId xmlns:a16="http://schemas.microsoft.com/office/drawing/2014/main" id="{318F995D-E11B-6B1C-1AC4-CF7D12F3D01C}"/>
                  </a:ext>
                </a:extLst>
              </p:cNvPr>
              <p:cNvGrpSpPr/>
              <p:nvPr userDrawn="1"/>
            </p:nvGrpSpPr>
            <p:grpSpPr>
              <a:xfrm>
                <a:off x="-2916763" y="460171"/>
                <a:ext cx="268738" cy="248381"/>
                <a:chOff x="-2916763" y="460171"/>
                <a:chExt cx="268738" cy="248381"/>
              </a:xfrm>
            </p:grpSpPr>
            <p:sp>
              <p:nvSpPr>
                <p:cNvPr id="39" name="Rechthoek 38">
                  <a:extLst>
                    <a:ext uri="{FF2B5EF4-FFF2-40B4-BE49-F238E27FC236}">
                      <a16:creationId xmlns:a16="http://schemas.microsoft.com/office/drawing/2014/main" id="{7BC0F8E8-1450-D52B-B97B-13AE7B9F169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5A716B-393A-74DA-D096-815CC76C882B}"/>
                    </a:ext>
                  </a:extLst>
                </p:cNvPr>
                <p:cNvGrpSpPr/>
                <p:nvPr userDrawn="1"/>
              </p:nvGrpSpPr>
              <p:grpSpPr>
                <a:xfrm>
                  <a:off x="-2866744" y="518074"/>
                  <a:ext cx="168701" cy="132575"/>
                  <a:chOff x="-2866744" y="518074"/>
                  <a:chExt cx="168701" cy="132575"/>
                </a:xfrm>
              </p:grpSpPr>
              <p:cxnSp>
                <p:nvCxnSpPr>
                  <p:cNvPr id="44" name="Rechte verbindingslijn 43">
                    <a:extLst>
                      <a:ext uri="{FF2B5EF4-FFF2-40B4-BE49-F238E27FC236}">
                        <a16:creationId xmlns:a16="http://schemas.microsoft.com/office/drawing/2014/main" id="{21538354-7F82-7002-99C2-E2DD14F848B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5" name="Rechte verbindingslijn 44">
                    <a:extLst>
                      <a:ext uri="{FF2B5EF4-FFF2-40B4-BE49-F238E27FC236}">
                        <a16:creationId xmlns:a16="http://schemas.microsoft.com/office/drawing/2014/main" id="{F41A4AF7-9C8F-E38A-3FD3-FA9D04EBAA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2771C949-FE10-1758-85AE-8EE5FAE73BB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371EB91A-3058-95EB-8CFE-AD31571498D3}"/>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A852D1A8-B691-11DA-89EF-00B86B2A572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1" name="Pijl: rechts 40">
                  <a:extLst>
                    <a:ext uri="{FF2B5EF4-FFF2-40B4-BE49-F238E27FC236}">
                      <a16:creationId xmlns:a16="http://schemas.microsoft.com/office/drawing/2014/main" id="{D4D49BB3-22D5-755F-DE88-105E786FAD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BE76A09-7BF7-5CF6-8F63-33FB4C0AF284}"/>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FC4FAF30-FCC7-BE4C-9CA1-DD948F76B05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B3571DB2-260B-18FF-1F1F-CE0E26A07DB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1D7C8F5B-66E4-B419-3AB5-66E1CDE4078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4E3D0DB8-6D3F-5667-94DC-942DFF5CE40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CA7D3A27-6DCC-D3F3-2171-96B987B1397B}"/>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89E81921-2912-47B9-F092-BA635A8B8F77}"/>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ECC18A07-2EDB-DCBF-CA07-ACE39F3A3AA9}"/>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C76EED-9038-94EF-956F-A19E4448B68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7F68E706-0F53-C54B-45F5-E0852BFBE3F3}"/>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918CED6B-3932-746B-CADA-A36D7EFF9D5A}"/>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04D89C9F-70E9-E084-FC3E-AC2CFA75E47E}"/>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3308F8A8-A47A-565A-99A4-FE418F4200C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33DE9BBC-52BD-EB6A-5A43-DDD23847237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5818F72E-BF90-57E8-6E5B-2B0F5B8ED31C}"/>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6FD1079B-5B6A-B31D-07EC-A201404EB58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7F3A1D47-0941-F189-E81B-35A103013C0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9CC86225-E161-DD73-1332-A6C4720D758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EBAF11C2-CAB1-1982-9948-91C3414DF6E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9092DF4B-E12F-2B03-523D-FA4A936F0932}"/>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52519AC5-F3AA-DBCC-CAC1-388A04961C7B}"/>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72F4D7D-827A-E78B-D5F2-DFCB7C5FDCB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8753DFA6-9B9E-DB3B-62A0-AD365411B044}"/>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D4F8D4FC-B0A5-51BF-01BB-A5168AD0DB33}"/>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03062C4-0D1D-689C-2836-3C05E18E24F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52ED33A9-DC1B-67B5-A78E-FFF773421C3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193696F1-5B6F-BB3B-3501-3951216EC2C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B7EBEBD2-ED4E-BE08-BFC2-6B5746719EE2}"/>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7A5F4C63-0D20-81E3-6E40-0EBFB734B172}"/>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FA622176-55D1-388D-7E54-0C52FD1C696F}"/>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604E7877-9D7D-5E1A-588B-1057B5D341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2C5D0B9-C920-75AB-4D68-11B0F6FD67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C883CBD3-FA5A-D68C-9A73-3E60D03B5BEF}"/>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24518021-7AE4-1257-7139-CC4DA013CBE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1CD8150-26A3-B14B-CB11-BFB0D5DD3B6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B2309D33-7849-A867-CBC9-38190453AD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37C5CAA2-AA5B-8953-7F11-4AA06ABD8B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68178A9D-A0A9-AE3F-0BD8-4E248CE7CEC1}"/>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6782147-E107-BBF9-6018-B70EB38CB0F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BBE2541B-0E70-16FB-8E69-A54374EFAE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2" name="Tijdelijke aanduiding voor datum 21">
            <a:extLst>
              <a:ext uri="{FF2B5EF4-FFF2-40B4-BE49-F238E27FC236}">
                <a16:creationId xmlns:a16="http://schemas.microsoft.com/office/drawing/2014/main" id="{B315C22B-665E-7658-A71E-B8D6675CA156}"/>
              </a:ext>
            </a:extLst>
          </p:cNvPr>
          <p:cNvSpPr>
            <a:spLocks noGrp="1"/>
          </p:cNvSpPr>
          <p:nvPr>
            <p:ph type="dt" sz="half" idx="28"/>
          </p:nvPr>
        </p:nvSpPr>
        <p:spPr/>
        <p:txBody>
          <a:bodyPr/>
          <a:lstStyle/>
          <a:p>
            <a:fld id="{AE1EFF3A-873F-485E-96CC-BEBD1E3530B7}" type="datetime4">
              <a:rPr lang="nl-NL" smtClean="0"/>
              <a:t>24 juni 2025</a:t>
            </a:fld>
            <a:endParaRPr lang="nl-NL"/>
          </a:p>
        </p:txBody>
      </p:sp>
      <p:sp>
        <p:nvSpPr>
          <p:cNvPr id="23" name="Tijdelijke aanduiding voor voettekst 22">
            <a:extLst>
              <a:ext uri="{FF2B5EF4-FFF2-40B4-BE49-F238E27FC236}">
                <a16:creationId xmlns:a16="http://schemas.microsoft.com/office/drawing/2014/main" id="{51A02607-150E-E29A-A995-A8619C6B683A}"/>
              </a:ext>
            </a:extLst>
          </p:cNvPr>
          <p:cNvSpPr>
            <a:spLocks noGrp="1"/>
          </p:cNvSpPr>
          <p:nvPr>
            <p:ph type="ftr" sz="quarter" idx="29"/>
          </p:nvPr>
        </p:nvSpPr>
        <p:spPr/>
        <p:txBody>
          <a:bodyPr/>
          <a:lstStyle/>
          <a:p>
            <a:r>
              <a:rPr lang="nl-NL"/>
              <a:t>The Rent Company 2022  |  Plaats hier je voettekst</a:t>
            </a:r>
          </a:p>
        </p:txBody>
      </p:sp>
      <p:sp>
        <p:nvSpPr>
          <p:cNvPr id="24" name="Tijdelijke aanduiding voor dianummer 23">
            <a:extLst>
              <a:ext uri="{FF2B5EF4-FFF2-40B4-BE49-F238E27FC236}">
                <a16:creationId xmlns:a16="http://schemas.microsoft.com/office/drawing/2014/main" id="{48143078-F209-6AA4-A991-0B8EDF2EC7E7}"/>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236019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kst + grafiek">
    <p:spTree>
      <p:nvGrpSpPr>
        <p:cNvPr id="1" name=""/>
        <p:cNvGrpSpPr/>
        <p:nvPr/>
      </p:nvGrpSpPr>
      <p:grpSpPr>
        <a:xfrm>
          <a:off x="0" y="0"/>
          <a:ext cx="0" cy="0"/>
          <a:chOff x="0" y="0"/>
          <a:chExt cx="0" cy="0"/>
        </a:xfrm>
      </p:grpSpPr>
      <p:sp>
        <p:nvSpPr>
          <p:cNvPr id="15" name="Vrije vorm: vorm 14">
            <a:extLst>
              <a:ext uri="{FF2B5EF4-FFF2-40B4-BE49-F238E27FC236}">
                <a16:creationId xmlns:a16="http://schemas.microsoft.com/office/drawing/2014/main" id="{004D0EC8-D2B3-145B-A2AF-62C9EFDEED4D}"/>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781797" y="1679660"/>
            <a:ext cx="4722815" cy="4219490"/>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8" name="Rechthoek 7">
            <a:extLst>
              <a:ext uri="{FF2B5EF4-FFF2-40B4-BE49-F238E27FC236}">
                <a16:creationId xmlns:a16="http://schemas.microsoft.com/office/drawing/2014/main" id="{47FABFDC-C1CE-40A8-B8C0-2D4AF73C1297}"/>
              </a:ext>
            </a:extLst>
          </p:cNvPr>
          <p:cNvSpPr/>
          <p:nvPr userDrawn="1"/>
        </p:nvSpPr>
        <p:spPr>
          <a:xfrm>
            <a:off x="0" y="-425941"/>
            <a:ext cx="1325363"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grafiek</a:t>
            </a:r>
          </a:p>
        </p:txBody>
      </p:sp>
      <p:sp>
        <p:nvSpPr>
          <p:cNvPr id="6" name="Titel 5">
            <a:extLst>
              <a:ext uri="{FF2B5EF4-FFF2-40B4-BE49-F238E27FC236}">
                <a16:creationId xmlns:a16="http://schemas.microsoft.com/office/drawing/2014/main" id="{6E63D44A-B64A-ED33-69AE-9523419786CA}"/>
              </a:ext>
            </a:extLst>
          </p:cNvPr>
          <p:cNvSpPr>
            <a:spLocks noGrp="1"/>
          </p:cNvSpPr>
          <p:nvPr>
            <p:ph type="title" hasCustomPrompt="1"/>
          </p:nvPr>
        </p:nvSpPr>
        <p:spPr>
          <a:xfrm>
            <a:off x="685798" y="1135131"/>
            <a:ext cx="4719425" cy="709544"/>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77F6211D-1700-96DD-4632-031BA68AF3F5}"/>
              </a:ext>
            </a:extLst>
          </p:cNvPr>
          <p:cNvSpPr>
            <a:spLocks noGrp="1"/>
          </p:cNvSpPr>
          <p:nvPr>
            <p:ph type="body" sz="quarter" idx="21" hasCustomPrompt="1"/>
          </p:nvPr>
        </p:nvSpPr>
        <p:spPr>
          <a:xfrm>
            <a:off x="687601" y="2098588"/>
            <a:ext cx="4719424"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1" name="INSTRUCTIE">
            <a:extLst>
              <a:ext uri="{FF2B5EF4-FFF2-40B4-BE49-F238E27FC236}">
                <a16:creationId xmlns:a16="http://schemas.microsoft.com/office/drawing/2014/main" id="{57C373F6-0E27-3B1E-51EC-C333EECF5178}"/>
              </a:ext>
            </a:extLst>
          </p:cNvPr>
          <p:cNvGrpSpPr/>
          <p:nvPr userDrawn="1"/>
        </p:nvGrpSpPr>
        <p:grpSpPr>
          <a:xfrm>
            <a:off x="-3786437" y="0"/>
            <a:ext cx="3693386" cy="5359349"/>
            <a:chOff x="-3786437" y="0"/>
            <a:chExt cx="3693386" cy="5359349"/>
          </a:xfrm>
        </p:grpSpPr>
        <p:sp>
          <p:nvSpPr>
            <p:cNvPr id="22" name="Rechthoek 21">
              <a:extLst>
                <a:ext uri="{FF2B5EF4-FFF2-40B4-BE49-F238E27FC236}">
                  <a16:creationId xmlns:a16="http://schemas.microsoft.com/office/drawing/2014/main" id="{F86F6975-8FA5-C943-6CD8-E2458FBC3561}"/>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3" name="Ovaal 22">
              <a:extLst>
                <a:ext uri="{FF2B5EF4-FFF2-40B4-BE49-F238E27FC236}">
                  <a16:creationId xmlns:a16="http://schemas.microsoft.com/office/drawing/2014/main" id="{CF007F25-EBC6-6C0A-0F5F-1C16C0F9EC4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4" name="Rechthoek 23">
              <a:extLst>
                <a:ext uri="{FF2B5EF4-FFF2-40B4-BE49-F238E27FC236}">
                  <a16:creationId xmlns:a16="http://schemas.microsoft.com/office/drawing/2014/main" id="{97C04377-E3EA-4463-B150-243B1A2D015E}"/>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25" name="Ovaal 24">
              <a:extLst>
                <a:ext uri="{FF2B5EF4-FFF2-40B4-BE49-F238E27FC236}">
                  <a16:creationId xmlns:a16="http://schemas.microsoft.com/office/drawing/2014/main" id="{25BA61F9-82CA-4109-29B9-63DD30AC4999}"/>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5D30F06F-D4E7-C1D4-CCA2-25BF881B551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27" name="Ovaal 26">
              <a:extLst>
                <a:ext uri="{FF2B5EF4-FFF2-40B4-BE49-F238E27FC236}">
                  <a16:creationId xmlns:a16="http://schemas.microsoft.com/office/drawing/2014/main" id="{19613D1B-508F-7423-FD1D-F15A79729024}"/>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Ovaal 27">
              <a:extLst>
                <a:ext uri="{FF2B5EF4-FFF2-40B4-BE49-F238E27FC236}">
                  <a16:creationId xmlns:a16="http://schemas.microsoft.com/office/drawing/2014/main" id="{43C37DB1-E616-22DD-E2F3-9C426476A4A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9" name="Ovaal 28">
              <a:extLst>
                <a:ext uri="{FF2B5EF4-FFF2-40B4-BE49-F238E27FC236}">
                  <a16:creationId xmlns:a16="http://schemas.microsoft.com/office/drawing/2014/main" id="{B3E1AA1C-E0A5-03F9-AAE8-FD2CE83B8F44}"/>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Ovaal 29">
              <a:extLst>
                <a:ext uri="{FF2B5EF4-FFF2-40B4-BE49-F238E27FC236}">
                  <a16:creationId xmlns:a16="http://schemas.microsoft.com/office/drawing/2014/main" id="{44B23B28-F659-A3F2-D566-D3371349B941}"/>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1" name="Ovaal 30">
              <a:extLst>
                <a:ext uri="{FF2B5EF4-FFF2-40B4-BE49-F238E27FC236}">
                  <a16:creationId xmlns:a16="http://schemas.microsoft.com/office/drawing/2014/main" id="{56D2E341-5715-7EA5-3BB2-E7AE7ED6294D}"/>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2" name="Ovaal 31">
              <a:extLst>
                <a:ext uri="{FF2B5EF4-FFF2-40B4-BE49-F238E27FC236}">
                  <a16:creationId xmlns:a16="http://schemas.microsoft.com/office/drawing/2014/main" id="{8EF373F7-355F-6441-FD17-CA71352741C7}"/>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3" name="Ovaal 32">
              <a:extLst>
                <a:ext uri="{FF2B5EF4-FFF2-40B4-BE49-F238E27FC236}">
                  <a16:creationId xmlns:a16="http://schemas.microsoft.com/office/drawing/2014/main" id="{D5051EB4-C187-38AE-F2AA-6BC0C1F1A85C}"/>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C2D1C4DA-C2C5-C592-07F2-58770030828D}"/>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5" name="ICOON_info">
              <a:extLst>
                <a:ext uri="{FF2B5EF4-FFF2-40B4-BE49-F238E27FC236}">
                  <a16:creationId xmlns:a16="http://schemas.microsoft.com/office/drawing/2014/main" id="{F83821DF-6AB7-BC29-AEF7-BA09E6AA252E}"/>
                </a:ext>
              </a:extLst>
            </p:cNvPr>
            <p:cNvGrpSpPr/>
            <p:nvPr userDrawn="1"/>
          </p:nvGrpSpPr>
          <p:grpSpPr>
            <a:xfrm>
              <a:off x="-376736" y="4400186"/>
              <a:ext cx="283685" cy="283685"/>
              <a:chOff x="-510741" y="5913713"/>
              <a:chExt cx="267555" cy="267555"/>
            </a:xfrm>
          </p:grpSpPr>
          <p:sp>
            <p:nvSpPr>
              <p:cNvPr id="142" name="Ovaal 141">
                <a:extLst>
                  <a:ext uri="{FF2B5EF4-FFF2-40B4-BE49-F238E27FC236}">
                    <a16:creationId xmlns:a16="http://schemas.microsoft.com/office/drawing/2014/main" id="{8F46CA5C-1746-5B99-0FE4-B26A690400A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271C9037-9540-5FE3-961E-105EAED393B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568B03B-ECF0-5BAA-559C-3CE8E30F91F2}"/>
                </a:ext>
              </a:extLst>
            </p:cNvPr>
            <p:cNvGrpSpPr/>
            <p:nvPr userDrawn="1"/>
          </p:nvGrpSpPr>
          <p:grpSpPr>
            <a:xfrm>
              <a:off x="-3605171" y="458674"/>
              <a:ext cx="3234311" cy="558875"/>
              <a:chOff x="-3605171" y="458674"/>
              <a:chExt cx="3234311" cy="558875"/>
            </a:xfrm>
          </p:grpSpPr>
          <p:sp>
            <p:nvSpPr>
              <p:cNvPr id="37" name="Rechthoek 36">
                <a:extLst>
                  <a:ext uri="{FF2B5EF4-FFF2-40B4-BE49-F238E27FC236}">
                    <a16:creationId xmlns:a16="http://schemas.microsoft.com/office/drawing/2014/main" id="{DB86A833-C764-0BDC-013C-BB44F7E52DA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8" name="Rechthoek 37">
                <a:extLst>
                  <a:ext uri="{FF2B5EF4-FFF2-40B4-BE49-F238E27FC236}">
                    <a16:creationId xmlns:a16="http://schemas.microsoft.com/office/drawing/2014/main" id="{B051E1F9-27AF-75CE-241D-3AF22D09976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5BB7E0D6-B64F-B5B7-3202-84A80D3B8F60}"/>
                  </a:ext>
                </a:extLst>
              </p:cNvPr>
              <p:cNvGrpSpPr/>
              <p:nvPr userDrawn="1"/>
            </p:nvGrpSpPr>
            <p:grpSpPr>
              <a:xfrm>
                <a:off x="-3386247" y="830871"/>
                <a:ext cx="139423" cy="109566"/>
                <a:chOff x="-2866744" y="827071"/>
                <a:chExt cx="168701" cy="132575"/>
              </a:xfrm>
            </p:grpSpPr>
            <p:grpSp>
              <p:nvGrpSpPr>
                <p:cNvPr id="134" name="Groep 133">
                  <a:extLst>
                    <a:ext uri="{FF2B5EF4-FFF2-40B4-BE49-F238E27FC236}">
                      <a16:creationId xmlns:a16="http://schemas.microsoft.com/office/drawing/2014/main" id="{B58D9809-290D-0299-C814-0BF87EE2BFA9}"/>
                    </a:ext>
                  </a:extLst>
                </p:cNvPr>
                <p:cNvGrpSpPr/>
                <p:nvPr userDrawn="1"/>
              </p:nvGrpSpPr>
              <p:grpSpPr>
                <a:xfrm>
                  <a:off x="-2866744" y="827071"/>
                  <a:ext cx="168701" cy="132575"/>
                  <a:chOff x="-2866744" y="827071"/>
                  <a:chExt cx="168701" cy="132575"/>
                </a:xfrm>
              </p:grpSpPr>
              <p:cxnSp>
                <p:nvCxnSpPr>
                  <p:cNvPr id="137" name="Rechte verbindingslijn 136">
                    <a:extLst>
                      <a:ext uri="{FF2B5EF4-FFF2-40B4-BE49-F238E27FC236}">
                        <a16:creationId xmlns:a16="http://schemas.microsoft.com/office/drawing/2014/main" id="{8C32CF8F-FE44-810B-3EF5-573498B904C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6085A032-6811-43F4-2D0D-033C2C293F8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9" name="Rechte verbindingslijn 138">
                    <a:extLst>
                      <a:ext uri="{FF2B5EF4-FFF2-40B4-BE49-F238E27FC236}">
                        <a16:creationId xmlns:a16="http://schemas.microsoft.com/office/drawing/2014/main" id="{FDC65DAA-A2D9-EBDA-5E7E-37828D14B37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2D8CFC8-1367-B99D-9F8C-72229DF5A7C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567FE36-AAE5-2F2B-721E-74D83AA4528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6" name="Pijl: rechts 135">
                  <a:extLst>
                    <a:ext uri="{FF2B5EF4-FFF2-40B4-BE49-F238E27FC236}">
                      <a16:creationId xmlns:a16="http://schemas.microsoft.com/office/drawing/2014/main" id="{9CD1D477-1483-CADD-CB90-C45CF20CD50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377A3677-574D-508D-53B1-584D51D19759}"/>
                  </a:ext>
                </a:extLst>
              </p:cNvPr>
              <p:cNvGrpSpPr/>
              <p:nvPr userDrawn="1"/>
            </p:nvGrpSpPr>
            <p:grpSpPr>
              <a:xfrm>
                <a:off x="-3605171" y="830871"/>
                <a:ext cx="139423" cy="109566"/>
                <a:chOff x="-2866744" y="518074"/>
                <a:chExt cx="168701" cy="132575"/>
              </a:xfrm>
            </p:grpSpPr>
            <p:grpSp>
              <p:nvGrpSpPr>
                <p:cNvPr id="63" name="Groep 62">
                  <a:extLst>
                    <a:ext uri="{FF2B5EF4-FFF2-40B4-BE49-F238E27FC236}">
                      <a16:creationId xmlns:a16="http://schemas.microsoft.com/office/drawing/2014/main" id="{BE955D83-8321-5666-B54A-DD1F750CBCF6}"/>
                    </a:ext>
                  </a:extLst>
                </p:cNvPr>
                <p:cNvGrpSpPr/>
                <p:nvPr userDrawn="1"/>
              </p:nvGrpSpPr>
              <p:grpSpPr>
                <a:xfrm>
                  <a:off x="-2866744" y="518074"/>
                  <a:ext cx="168701" cy="132575"/>
                  <a:chOff x="-2866744" y="518074"/>
                  <a:chExt cx="168701" cy="132575"/>
                </a:xfrm>
              </p:grpSpPr>
              <p:cxnSp>
                <p:nvCxnSpPr>
                  <p:cNvPr id="129" name="Rechte verbindingslijn 128">
                    <a:extLst>
                      <a:ext uri="{FF2B5EF4-FFF2-40B4-BE49-F238E27FC236}">
                        <a16:creationId xmlns:a16="http://schemas.microsoft.com/office/drawing/2014/main" id="{2C653027-C36D-374E-0ABA-9C8153898D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0" name="Rechte verbindingslijn 129">
                    <a:extLst>
                      <a:ext uri="{FF2B5EF4-FFF2-40B4-BE49-F238E27FC236}">
                        <a16:creationId xmlns:a16="http://schemas.microsoft.com/office/drawing/2014/main" id="{B94A0E99-E7DB-787F-89B7-FCC3C04A3C1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1" name="Rechte verbindingslijn 130">
                    <a:extLst>
                      <a:ext uri="{FF2B5EF4-FFF2-40B4-BE49-F238E27FC236}">
                        <a16:creationId xmlns:a16="http://schemas.microsoft.com/office/drawing/2014/main" id="{355B4146-0D23-F260-7F97-C87211989F7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2" name="Rechte verbindingslijn 131">
                    <a:extLst>
                      <a:ext uri="{FF2B5EF4-FFF2-40B4-BE49-F238E27FC236}">
                        <a16:creationId xmlns:a16="http://schemas.microsoft.com/office/drawing/2014/main" id="{7D07DE55-D562-2BE2-C206-827727D5829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E65290C9-D936-27B9-B23E-DC557ADC4F7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8" name="Pijl: rechts 127">
                  <a:extLst>
                    <a:ext uri="{FF2B5EF4-FFF2-40B4-BE49-F238E27FC236}">
                      <a16:creationId xmlns:a16="http://schemas.microsoft.com/office/drawing/2014/main" id="{3BB0277E-C833-D0E8-01D1-53685BEE60F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1" name="Rechte verbindingslijn 40">
                <a:extLst>
                  <a:ext uri="{FF2B5EF4-FFF2-40B4-BE49-F238E27FC236}">
                    <a16:creationId xmlns:a16="http://schemas.microsoft.com/office/drawing/2014/main" id="{1A4F2CE9-DE2F-858A-2411-0D165CBD1F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2" name="Rechte verbindingslijn 41">
                <a:extLst>
                  <a:ext uri="{FF2B5EF4-FFF2-40B4-BE49-F238E27FC236}">
                    <a16:creationId xmlns:a16="http://schemas.microsoft.com/office/drawing/2014/main" id="{F25F7092-3DBA-5EBA-00D3-1F5255EBF16B}"/>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3" name="Rechthoek 42">
                <a:extLst>
                  <a:ext uri="{FF2B5EF4-FFF2-40B4-BE49-F238E27FC236}">
                    <a16:creationId xmlns:a16="http://schemas.microsoft.com/office/drawing/2014/main" id="{00FCB551-ACB7-C7F5-721F-F440600A463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4" name="Rechthoek 43">
                <a:extLst>
                  <a:ext uri="{FF2B5EF4-FFF2-40B4-BE49-F238E27FC236}">
                    <a16:creationId xmlns:a16="http://schemas.microsoft.com/office/drawing/2014/main" id="{9824EC82-970E-6C33-15E0-6E22CA029C90}"/>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5" name="Groep 44">
                <a:extLst>
                  <a:ext uri="{FF2B5EF4-FFF2-40B4-BE49-F238E27FC236}">
                    <a16:creationId xmlns:a16="http://schemas.microsoft.com/office/drawing/2014/main" id="{204B8E5F-41DD-FB1E-8D17-59F29C0E23EB}"/>
                  </a:ext>
                </a:extLst>
              </p:cNvPr>
              <p:cNvGrpSpPr/>
              <p:nvPr userDrawn="1"/>
            </p:nvGrpSpPr>
            <p:grpSpPr>
              <a:xfrm>
                <a:off x="-2916763" y="769168"/>
                <a:ext cx="268738" cy="248381"/>
                <a:chOff x="-2916763" y="769168"/>
                <a:chExt cx="268738" cy="248381"/>
              </a:xfrm>
            </p:grpSpPr>
            <p:sp>
              <p:nvSpPr>
                <p:cNvPr id="55" name="Rechthoek 54">
                  <a:extLst>
                    <a:ext uri="{FF2B5EF4-FFF2-40B4-BE49-F238E27FC236}">
                      <a16:creationId xmlns:a16="http://schemas.microsoft.com/office/drawing/2014/main" id="{753E4F71-50C3-CE90-2D4A-1833DEACF66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6" name="Groep 55">
                  <a:extLst>
                    <a:ext uri="{FF2B5EF4-FFF2-40B4-BE49-F238E27FC236}">
                      <a16:creationId xmlns:a16="http://schemas.microsoft.com/office/drawing/2014/main" id="{57D9C1EB-4553-8A3E-60C6-0B9F7B6CD725}"/>
                    </a:ext>
                  </a:extLst>
                </p:cNvPr>
                <p:cNvGrpSpPr/>
                <p:nvPr userDrawn="1"/>
              </p:nvGrpSpPr>
              <p:grpSpPr>
                <a:xfrm>
                  <a:off x="-2866744" y="827071"/>
                  <a:ext cx="168701" cy="132575"/>
                  <a:chOff x="-2866744" y="827071"/>
                  <a:chExt cx="168701" cy="132575"/>
                </a:xfrm>
              </p:grpSpPr>
              <p:cxnSp>
                <p:nvCxnSpPr>
                  <p:cNvPr id="58" name="Rechte verbindingslijn 57">
                    <a:extLst>
                      <a:ext uri="{FF2B5EF4-FFF2-40B4-BE49-F238E27FC236}">
                        <a16:creationId xmlns:a16="http://schemas.microsoft.com/office/drawing/2014/main" id="{3F9FD7FD-CEA4-DF88-61AD-5817B6F6D98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D89A5C05-9AF9-4A80-F4CD-2A69C974CE0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D89F3B49-86F3-CA1A-A56C-54F3EED2B39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B2D28F48-4FA2-158A-4E6F-57A12B0E3D0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563B87E2-0F83-F0F8-ACF8-73BDC30E3E9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7" name="Pijl: rechts 56">
                  <a:extLst>
                    <a:ext uri="{FF2B5EF4-FFF2-40B4-BE49-F238E27FC236}">
                      <a16:creationId xmlns:a16="http://schemas.microsoft.com/office/drawing/2014/main" id="{8E674976-9EAE-7B4B-47E1-BA136C185ED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3E37C3E3-8FF3-DD85-4884-FBC2FB23A997}"/>
                  </a:ext>
                </a:extLst>
              </p:cNvPr>
              <p:cNvGrpSpPr/>
              <p:nvPr userDrawn="1"/>
            </p:nvGrpSpPr>
            <p:grpSpPr>
              <a:xfrm>
                <a:off x="-2916763" y="460171"/>
                <a:ext cx="268738" cy="248381"/>
                <a:chOff x="-2916763" y="460171"/>
                <a:chExt cx="268738" cy="248381"/>
              </a:xfrm>
            </p:grpSpPr>
            <p:sp>
              <p:nvSpPr>
                <p:cNvPr id="47" name="Rechthoek 46">
                  <a:extLst>
                    <a:ext uri="{FF2B5EF4-FFF2-40B4-BE49-F238E27FC236}">
                      <a16:creationId xmlns:a16="http://schemas.microsoft.com/office/drawing/2014/main" id="{5CA31E80-BB3C-FB07-3C93-2169C0D82957}"/>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EC5C2608-6FAF-9389-93BF-E7E5C7FE641A}"/>
                    </a:ext>
                  </a:extLst>
                </p:cNvPr>
                <p:cNvGrpSpPr/>
                <p:nvPr userDrawn="1"/>
              </p:nvGrpSpPr>
              <p:grpSpPr>
                <a:xfrm>
                  <a:off x="-2866744" y="518074"/>
                  <a:ext cx="168701" cy="132575"/>
                  <a:chOff x="-2866744" y="518074"/>
                  <a:chExt cx="168701" cy="132575"/>
                </a:xfrm>
              </p:grpSpPr>
              <p:cxnSp>
                <p:nvCxnSpPr>
                  <p:cNvPr id="50" name="Rechte verbindingslijn 49">
                    <a:extLst>
                      <a:ext uri="{FF2B5EF4-FFF2-40B4-BE49-F238E27FC236}">
                        <a16:creationId xmlns:a16="http://schemas.microsoft.com/office/drawing/2014/main" id="{EAD74E4C-BD03-989A-B829-EDD9814B121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CC01C1A5-8D1B-6706-6482-1D18C6AE9BB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FE0D2896-A340-4BE3-F765-C791AB2045C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6A2FA1FA-9560-A52A-6742-B1462595158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CE9355D4-957A-3ED5-A36E-B35B5910E3D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9" name="Pijl: rechts 48">
                  <a:extLst>
                    <a:ext uri="{FF2B5EF4-FFF2-40B4-BE49-F238E27FC236}">
                      <a16:creationId xmlns:a16="http://schemas.microsoft.com/office/drawing/2014/main" id="{5A04E836-D707-82D6-5879-CD0B3819AA1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144" name="INSTRUCTIE">
            <a:extLst>
              <a:ext uri="{FF2B5EF4-FFF2-40B4-BE49-F238E27FC236}">
                <a16:creationId xmlns:a16="http://schemas.microsoft.com/office/drawing/2014/main" id="{C6685207-B9A9-A513-A543-E82FAAAF1596}"/>
              </a:ext>
            </a:extLst>
          </p:cNvPr>
          <p:cNvGrpSpPr/>
          <p:nvPr userDrawn="1"/>
        </p:nvGrpSpPr>
        <p:grpSpPr>
          <a:xfrm>
            <a:off x="12377595" y="1"/>
            <a:ext cx="3693386" cy="6233352"/>
            <a:chOff x="-3786437" y="1"/>
            <a:chExt cx="3693386" cy="6233352"/>
          </a:xfrm>
        </p:grpSpPr>
        <p:grpSp>
          <p:nvGrpSpPr>
            <p:cNvPr id="145" name="Groep 144">
              <a:extLst>
                <a:ext uri="{FF2B5EF4-FFF2-40B4-BE49-F238E27FC236}">
                  <a16:creationId xmlns:a16="http://schemas.microsoft.com/office/drawing/2014/main" id="{D9003822-1549-2CF1-6067-C1B2295BB8E4}"/>
                </a:ext>
              </a:extLst>
            </p:cNvPr>
            <p:cNvGrpSpPr/>
            <p:nvPr userDrawn="1"/>
          </p:nvGrpSpPr>
          <p:grpSpPr>
            <a:xfrm>
              <a:off x="-3786437" y="3752148"/>
              <a:ext cx="3693386" cy="2481205"/>
              <a:chOff x="-3786437" y="3752148"/>
              <a:chExt cx="3693386" cy="2481205"/>
            </a:xfrm>
          </p:grpSpPr>
          <p:sp>
            <p:nvSpPr>
              <p:cNvPr id="165" name="Rechthoek 164">
                <a:extLst>
                  <a:ext uri="{FF2B5EF4-FFF2-40B4-BE49-F238E27FC236}">
                    <a16:creationId xmlns:a16="http://schemas.microsoft.com/office/drawing/2014/main" id="{540D02EE-EB8D-33E0-57D4-2816D91C03EF}"/>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166" name="Ovaal 165">
                <a:extLst>
                  <a:ext uri="{FF2B5EF4-FFF2-40B4-BE49-F238E27FC236}">
                    <a16:creationId xmlns:a16="http://schemas.microsoft.com/office/drawing/2014/main" id="{100750E1-5C7A-95E8-4C04-E42E032BC569}"/>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7" name="Rechthoek 166">
                <a:extLst>
                  <a:ext uri="{FF2B5EF4-FFF2-40B4-BE49-F238E27FC236}">
                    <a16:creationId xmlns:a16="http://schemas.microsoft.com/office/drawing/2014/main" id="{6FEB5659-551C-CB0B-418B-8635E13C1A8E}"/>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8" name="Groep 167">
                <a:extLst>
                  <a:ext uri="{FF2B5EF4-FFF2-40B4-BE49-F238E27FC236}">
                    <a16:creationId xmlns:a16="http://schemas.microsoft.com/office/drawing/2014/main" id="{91275069-8EE4-508B-C54F-4A55B0D31B65}"/>
                  </a:ext>
                </a:extLst>
              </p:cNvPr>
              <p:cNvGrpSpPr/>
              <p:nvPr userDrawn="1"/>
            </p:nvGrpSpPr>
            <p:grpSpPr>
              <a:xfrm>
                <a:off x="-3314821" y="4656539"/>
                <a:ext cx="1495189" cy="563933"/>
                <a:chOff x="-3314821" y="3310415"/>
                <a:chExt cx="1495189" cy="563933"/>
              </a:xfrm>
            </p:grpSpPr>
            <p:sp>
              <p:nvSpPr>
                <p:cNvPr id="173" name="Rechthoek 172">
                  <a:extLst>
                    <a:ext uri="{FF2B5EF4-FFF2-40B4-BE49-F238E27FC236}">
                      <a16:creationId xmlns:a16="http://schemas.microsoft.com/office/drawing/2014/main" id="{208E10FF-5492-F5A7-3B29-9A05F6E04128}"/>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27F51116-C70C-B0E5-10A4-307B3023DD54}"/>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5" name="Tekstvak 174">
                  <a:extLst>
                    <a:ext uri="{FF2B5EF4-FFF2-40B4-BE49-F238E27FC236}">
                      <a16:creationId xmlns:a16="http://schemas.microsoft.com/office/drawing/2014/main" id="{12D7533A-14B2-43F7-25FD-D84DF1C12F15}"/>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176" name="Tekstvak 175">
                  <a:extLst>
                    <a:ext uri="{FF2B5EF4-FFF2-40B4-BE49-F238E27FC236}">
                      <a16:creationId xmlns:a16="http://schemas.microsoft.com/office/drawing/2014/main" id="{CED960D9-A5EF-DCCD-CC54-2764923880D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177" name="Vrije vorm: vorm 176">
                  <a:extLst>
                    <a:ext uri="{FF2B5EF4-FFF2-40B4-BE49-F238E27FC236}">
                      <a16:creationId xmlns:a16="http://schemas.microsoft.com/office/drawing/2014/main" id="{BD3CFC8B-1566-CEF9-60BF-7F9D340ACC58}"/>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78" name="Groep 177">
                  <a:extLst>
                    <a:ext uri="{FF2B5EF4-FFF2-40B4-BE49-F238E27FC236}">
                      <a16:creationId xmlns:a16="http://schemas.microsoft.com/office/drawing/2014/main" id="{49E6B4FA-02A9-CE3D-3B9C-9C7AED3D8A03}"/>
                    </a:ext>
                  </a:extLst>
                </p:cNvPr>
                <p:cNvGrpSpPr/>
                <p:nvPr userDrawn="1"/>
              </p:nvGrpSpPr>
              <p:grpSpPr>
                <a:xfrm>
                  <a:off x="-3261976" y="3361742"/>
                  <a:ext cx="139861" cy="152244"/>
                  <a:chOff x="12574450" y="6053892"/>
                  <a:chExt cx="169232" cy="184215"/>
                </a:xfrm>
              </p:grpSpPr>
              <p:sp>
                <p:nvSpPr>
                  <p:cNvPr id="198" name="Rechthoek 197">
                    <a:extLst>
                      <a:ext uri="{FF2B5EF4-FFF2-40B4-BE49-F238E27FC236}">
                        <a16:creationId xmlns:a16="http://schemas.microsoft.com/office/drawing/2014/main" id="{080A2F73-A1DC-4ECE-AA8F-5923337E30FD}"/>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199" name="Rechthoek 198">
                    <a:extLst>
                      <a:ext uri="{FF2B5EF4-FFF2-40B4-BE49-F238E27FC236}">
                        <a16:creationId xmlns:a16="http://schemas.microsoft.com/office/drawing/2014/main" id="{6E6954D5-7C5E-B28B-413B-68B8D828946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5F7375CE-AAA0-4D3F-AE63-3D74D085CA19}"/>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179" name="Groep 178">
                  <a:extLst>
                    <a:ext uri="{FF2B5EF4-FFF2-40B4-BE49-F238E27FC236}">
                      <a16:creationId xmlns:a16="http://schemas.microsoft.com/office/drawing/2014/main" id="{F03F04B5-D878-CA15-1022-C9D99F8BA427}"/>
                    </a:ext>
                  </a:extLst>
                </p:cNvPr>
                <p:cNvGrpSpPr/>
                <p:nvPr userDrawn="1"/>
              </p:nvGrpSpPr>
              <p:grpSpPr>
                <a:xfrm>
                  <a:off x="-3261070" y="3635199"/>
                  <a:ext cx="168905" cy="104490"/>
                  <a:chOff x="-3261070" y="3620931"/>
                  <a:chExt cx="193920" cy="119965"/>
                </a:xfrm>
              </p:grpSpPr>
              <p:sp>
                <p:nvSpPr>
                  <p:cNvPr id="180" name="Rechthoek 179">
                    <a:extLst>
                      <a:ext uri="{FF2B5EF4-FFF2-40B4-BE49-F238E27FC236}">
                        <a16:creationId xmlns:a16="http://schemas.microsoft.com/office/drawing/2014/main" id="{78EF035A-8C99-29D6-9B4B-315E34F50C70}"/>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1" name="Groep 180">
                    <a:extLst>
                      <a:ext uri="{FF2B5EF4-FFF2-40B4-BE49-F238E27FC236}">
                        <a16:creationId xmlns:a16="http://schemas.microsoft.com/office/drawing/2014/main" id="{A0BED0EF-8315-7EC5-87F8-AA2659ABBAA7}"/>
                      </a:ext>
                    </a:extLst>
                  </p:cNvPr>
                  <p:cNvGrpSpPr/>
                  <p:nvPr userDrawn="1"/>
                </p:nvGrpSpPr>
                <p:grpSpPr>
                  <a:xfrm>
                    <a:off x="-3261070" y="3622063"/>
                    <a:ext cx="141113" cy="117345"/>
                    <a:chOff x="1094874" y="-878306"/>
                    <a:chExt cx="867364" cy="613611"/>
                  </a:xfrm>
                </p:grpSpPr>
                <p:cxnSp>
                  <p:nvCxnSpPr>
                    <p:cNvPr id="191" name="Rechte verbindingslijn 190">
                      <a:extLst>
                        <a:ext uri="{FF2B5EF4-FFF2-40B4-BE49-F238E27FC236}">
                          <a16:creationId xmlns:a16="http://schemas.microsoft.com/office/drawing/2014/main" id="{A3686D0E-C407-D286-4F78-10C081E7C553}"/>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9F440238-5CFE-3D72-D15C-CD658A2DC3BD}"/>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93" name="Groep 192">
                      <a:extLst>
                        <a:ext uri="{FF2B5EF4-FFF2-40B4-BE49-F238E27FC236}">
                          <a16:creationId xmlns:a16="http://schemas.microsoft.com/office/drawing/2014/main" id="{2AD0E4C7-A42E-B0FA-354D-9E3B4DD77A9B}"/>
                        </a:ext>
                      </a:extLst>
                    </p:cNvPr>
                    <p:cNvGrpSpPr/>
                    <p:nvPr userDrawn="1"/>
                  </p:nvGrpSpPr>
                  <p:grpSpPr>
                    <a:xfrm>
                      <a:off x="1270535" y="-878306"/>
                      <a:ext cx="526983" cy="613611"/>
                      <a:chOff x="1270535" y="-745959"/>
                      <a:chExt cx="526983" cy="481264"/>
                    </a:xfrm>
                  </p:grpSpPr>
                  <p:cxnSp>
                    <p:nvCxnSpPr>
                      <p:cNvPr id="194" name="Rechte verbindingslijn 193">
                        <a:extLst>
                          <a:ext uri="{FF2B5EF4-FFF2-40B4-BE49-F238E27FC236}">
                            <a16:creationId xmlns:a16="http://schemas.microsoft.com/office/drawing/2014/main" id="{987B09CA-4F2F-AE98-B923-6D2EF5DAEE7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EE65FAB9-2FA0-AA99-6060-E668153F0EEB}"/>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8F44A2A1-303A-2964-19F5-CFE6FBF387A7}"/>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CC8894AB-6119-B78B-7B58-9E5FC76FD43B}"/>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82" name="Rechte verbindingslijn 181">
                    <a:extLst>
                      <a:ext uri="{FF2B5EF4-FFF2-40B4-BE49-F238E27FC236}">
                        <a16:creationId xmlns:a16="http://schemas.microsoft.com/office/drawing/2014/main" id="{FB7AD45E-607A-06F1-0047-F58324B92C8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3" name="Rechte verbindingslijn 182">
                    <a:extLst>
                      <a:ext uri="{FF2B5EF4-FFF2-40B4-BE49-F238E27FC236}">
                        <a16:creationId xmlns:a16="http://schemas.microsoft.com/office/drawing/2014/main" id="{B7D93DE5-FC08-972D-15CB-3EA9AD257D4F}"/>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4" name="Rechte verbindingslijn 183">
                    <a:extLst>
                      <a:ext uri="{FF2B5EF4-FFF2-40B4-BE49-F238E27FC236}">
                        <a16:creationId xmlns:a16="http://schemas.microsoft.com/office/drawing/2014/main" id="{546C7503-69D1-0DA8-BA7A-DC28BF60B7D9}"/>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5" name="Rechte verbindingslijn 184">
                    <a:extLst>
                      <a:ext uri="{FF2B5EF4-FFF2-40B4-BE49-F238E27FC236}">
                        <a16:creationId xmlns:a16="http://schemas.microsoft.com/office/drawing/2014/main" id="{94ECDFA3-BE3A-4B94-3CE6-FD406ACBF923}"/>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86" name="Rechthoek 185">
                    <a:extLst>
                      <a:ext uri="{FF2B5EF4-FFF2-40B4-BE49-F238E27FC236}">
                        <a16:creationId xmlns:a16="http://schemas.microsoft.com/office/drawing/2014/main" id="{B5942A11-F44A-0651-D31C-2DF8CA2AA059}"/>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7" name="Groep 186">
                    <a:extLst>
                      <a:ext uri="{FF2B5EF4-FFF2-40B4-BE49-F238E27FC236}">
                        <a16:creationId xmlns:a16="http://schemas.microsoft.com/office/drawing/2014/main" id="{59BC109B-72EB-F2C7-0DE0-A64341A892F7}"/>
                      </a:ext>
                    </a:extLst>
                  </p:cNvPr>
                  <p:cNvGrpSpPr/>
                  <p:nvPr userDrawn="1"/>
                </p:nvGrpSpPr>
                <p:grpSpPr>
                  <a:xfrm rot="2700000">
                    <a:off x="-3158000" y="3650045"/>
                    <a:ext cx="34350" cy="147351"/>
                    <a:chOff x="3148392" y="-836646"/>
                    <a:chExt cx="132124" cy="596095"/>
                  </a:xfrm>
                  <a:solidFill>
                    <a:srgbClr val="3399FF"/>
                  </a:solidFill>
                </p:grpSpPr>
                <p:sp>
                  <p:nvSpPr>
                    <p:cNvPr id="188" name="Rechthoek 187">
                      <a:extLst>
                        <a:ext uri="{FF2B5EF4-FFF2-40B4-BE49-F238E27FC236}">
                          <a16:creationId xmlns:a16="http://schemas.microsoft.com/office/drawing/2014/main" id="{86BACF5C-7C32-0ED6-239C-513F777FCF11}"/>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89" name="Rechthoek: afgeronde bovenhoeken 188">
                      <a:extLst>
                        <a:ext uri="{FF2B5EF4-FFF2-40B4-BE49-F238E27FC236}">
                          <a16:creationId xmlns:a16="http://schemas.microsoft.com/office/drawing/2014/main" id="{61810E3E-55F9-9166-10E5-81AF3E5D8482}"/>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90" name="Gelijkbenige driehoek 189">
                      <a:extLst>
                        <a:ext uri="{FF2B5EF4-FFF2-40B4-BE49-F238E27FC236}">
                          <a16:creationId xmlns:a16="http://schemas.microsoft.com/office/drawing/2014/main" id="{C11A7E82-7CAD-A94D-E05C-90B3F2D70161}"/>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169" name="Rechthoek 168">
                <a:extLst>
                  <a:ext uri="{FF2B5EF4-FFF2-40B4-BE49-F238E27FC236}">
                    <a16:creationId xmlns:a16="http://schemas.microsoft.com/office/drawing/2014/main" id="{7340292A-E74A-4DDC-2676-23C6611829D7}"/>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70" name="ICOON_info">
                <a:extLst>
                  <a:ext uri="{FF2B5EF4-FFF2-40B4-BE49-F238E27FC236}">
                    <a16:creationId xmlns:a16="http://schemas.microsoft.com/office/drawing/2014/main" id="{867A1170-D94E-87B4-F824-C040E83618A6}"/>
                  </a:ext>
                </a:extLst>
              </p:cNvPr>
              <p:cNvGrpSpPr/>
              <p:nvPr userDrawn="1"/>
            </p:nvGrpSpPr>
            <p:grpSpPr>
              <a:xfrm>
                <a:off x="-376736" y="5269335"/>
                <a:ext cx="283685" cy="283685"/>
                <a:chOff x="-510741" y="5913713"/>
                <a:chExt cx="267555" cy="267555"/>
              </a:xfrm>
            </p:grpSpPr>
            <p:sp>
              <p:nvSpPr>
                <p:cNvPr id="171" name="Ovaal 170">
                  <a:extLst>
                    <a:ext uri="{FF2B5EF4-FFF2-40B4-BE49-F238E27FC236}">
                      <a16:creationId xmlns:a16="http://schemas.microsoft.com/office/drawing/2014/main" id="{63DB419F-A19B-1C8E-409F-AEC76626A59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72" name="Graphic 163" descr="Informatie">
                  <a:extLst>
                    <a:ext uri="{FF2B5EF4-FFF2-40B4-BE49-F238E27FC236}">
                      <a16:creationId xmlns:a16="http://schemas.microsoft.com/office/drawing/2014/main" id="{413C7E71-A8CF-823B-676B-7344AE114EB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46" name="INSTRUCTIE">
              <a:extLst>
                <a:ext uri="{FF2B5EF4-FFF2-40B4-BE49-F238E27FC236}">
                  <a16:creationId xmlns:a16="http://schemas.microsoft.com/office/drawing/2014/main" id="{559F61EE-2558-F904-4D35-BE09C57A3EBC}"/>
                </a:ext>
              </a:extLst>
            </p:cNvPr>
            <p:cNvGrpSpPr/>
            <p:nvPr userDrawn="1"/>
          </p:nvGrpSpPr>
          <p:grpSpPr>
            <a:xfrm>
              <a:off x="-3786165" y="1"/>
              <a:ext cx="3593091" cy="3570215"/>
              <a:chOff x="-3786165" y="1"/>
              <a:chExt cx="3593091" cy="3570215"/>
            </a:xfrm>
          </p:grpSpPr>
          <p:sp>
            <p:nvSpPr>
              <p:cNvPr id="147" name="Rechthoek 146">
                <a:extLst>
                  <a:ext uri="{FF2B5EF4-FFF2-40B4-BE49-F238E27FC236}">
                    <a16:creationId xmlns:a16="http://schemas.microsoft.com/office/drawing/2014/main" id="{58130721-5B1E-96C6-CDF0-B79D9534E16D}"/>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148" name="Ovaal 147">
                <a:extLst>
                  <a:ext uri="{FF2B5EF4-FFF2-40B4-BE49-F238E27FC236}">
                    <a16:creationId xmlns:a16="http://schemas.microsoft.com/office/drawing/2014/main" id="{6453DEFD-1B74-54C0-985D-AF02DD2B6AA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9" name="Rechthoek 148">
                <a:extLst>
                  <a:ext uri="{FF2B5EF4-FFF2-40B4-BE49-F238E27FC236}">
                    <a16:creationId xmlns:a16="http://schemas.microsoft.com/office/drawing/2014/main" id="{FEB5AC90-07A1-6382-BBBF-6FF7683F61CA}"/>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0" name="Ovaal 149">
                <a:extLst>
                  <a:ext uri="{FF2B5EF4-FFF2-40B4-BE49-F238E27FC236}">
                    <a16:creationId xmlns:a16="http://schemas.microsoft.com/office/drawing/2014/main" id="{DC20AEEF-7A5F-FDB6-171C-24722F07C10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1" name="Rechthoek 150">
                <a:extLst>
                  <a:ext uri="{FF2B5EF4-FFF2-40B4-BE49-F238E27FC236}">
                    <a16:creationId xmlns:a16="http://schemas.microsoft.com/office/drawing/2014/main" id="{484BF179-2F3C-AC99-47D5-894C5736694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2" name="Groep 151">
                <a:extLst>
                  <a:ext uri="{FF2B5EF4-FFF2-40B4-BE49-F238E27FC236}">
                    <a16:creationId xmlns:a16="http://schemas.microsoft.com/office/drawing/2014/main" id="{69E5F916-1983-5B39-6B6C-19F6920F1607}"/>
                  </a:ext>
                </a:extLst>
              </p:cNvPr>
              <p:cNvGrpSpPr/>
              <p:nvPr userDrawn="1"/>
            </p:nvGrpSpPr>
            <p:grpSpPr>
              <a:xfrm>
                <a:off x="-3311319" y="2164285"/>
                <a:ext cx="825500" cy="209550"/>
                <a:chOff x="13504624" y="2482850"/>
                <a:chExt cx="825500" cy="209550"/>
              </a:xfrm>
            </p:grpSpPr>
            <p:sp>
              <p:nvSpPr>
                <p:cNvPr id="162" name="Rechthoek 161">
                  <a:extLst>
                    <a:ext uri="{FF2B5EF4-FFF2-40B4-BE49-F238E27FC236}">
                      <a16:creationId xmlns:a16="http://schemas.microsoft.com/office/drawing/2014/main" id="{AC54ABDA-0AEC-5044-8EBC-84B47AE2433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63" name="Rechte verbindingslijn 162">
                  <a:extLst>
                    <a:ext uri="{FF2B5EF4-FFF2-40B4-BE49-F238E27FC236}">
                      <a16:creationId xmlns:a16="http://schemas.microsoft.com/office/drawing/2014/main" id="{ACBEC21D-D83F-2503-0FF8-22979C8D99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4" name="Gelijkbenige driehoek 163">
                  <a:extLst>
                    <a:ext uri="{FF2B5EF4-FFF2-40B4-BE49-F238E27FC236}">
                      <a16:creationId xmlns:a16="http://schemas.microsoft.com/office/drawing/2014/main" id="{1C828DF8-AEF8-ED08-9188-66D402E9515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153" name="Groep 152">
                <a:extLst>
                  <a:ext uri="{FF2B5EF4-FFF2-40B4-BE49-F238E27FC236}">
                    <a16:creationId xmlns:a16="http://schemas.microsoft.com/office/drawing/2014/main" id="{AE45AF43-D98D-74A5-41F9-5E7225AC6E55}"/>
                  </a:ext>
                </a:extLst>
              </p:cNvPr>
              <p:cNvGrpSpPr/>
              <p:nvPr userDrawn="1"/>
            </p:nvGrpSpPr>
            <p:grpSpPr>
              <a:xfrm>
                <a:off x="-3316599" y="1232480"/>
                <a:ext cx="289372" cy="314992"/>
                <a:chOff x="7322769" y="-310267"/>
                <a:chExt cx="289372" cy="314992"/>
              </a:xfrm>
            </p:grpSpPr>
            <p:sp>
              <p:nvSpPr>
                <p:cNvPr id="159" name="Rechthoek 158">
                  <a:extLst>
                    <a:ext uri="{FF2B5EF4-FFF2-40B4-BE49-F238E27FC236}">
                      <a16:creationId xmlns:a16="http://schemas.microsoft.com/office/drawing/2014/main" id="{8EDA4FF2-57CB-0901-076C-807E60E71FE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0" name="Rechthoek 159">
                  <a:extLst>
                    <a:ext uri="{FF2B5EF4-FFF2-40B4-BE49-F238E27FC236}">
                      <a16:creationId xmlns:a16="http://schemas.microsoft.com/office/drawing/2014/main" id="{7FDD330A-0BBF-105B-F51F-EFD3907EF9A7}"/>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1" name="Rechthoek 160">
                  <a:extLst>
                    <a:ext uri="{FF2B5EF4-FFF2-40B4-BE49-F238E27FC236}">
                      <a16:creationId xmlns:a16="http://schemas.microsoft.com/office/drawing/2014/main" id="{FAC9C97E-16DA-3E32-9E5B-56941DA5C328}"/>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154" name="Ovaal 153">
                <a:extLst>
                  <a:ext uri="{FF2B5EF4-FFF2-40B4-BE49-F238E27FC236}">
                    <a16:creationId xmlns:a16="http://schemas.microsoft.com/office/drawing/2014/main" id="{F1F579DB-D406-AC5D-AB2F-0F7A7AEA7E3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5" name="Rechthoek 154">
                <a:extLst>
                  <a:ext uri="{FF2B5EF4-FFF2-40B4-BE49-F238E27FC236}">
                    <a16:creationId xmlns:a16="http://schemas.microsoft.com/office/drawing/2014/main" id="{0DC8F007-5DF3-C14B-76EF-0998F0EBDBC5}"/>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56" name="Groep 155">
                <a:extLst>
                  <a:ext uri="{FF2B5EF4-FFF2-40B4-BE49-F238E27FC236}">
                    <a16:creationId xmlns:a16="http://schemas.microsoft.com/office/drawing/2014/main" id="{DFAB505E-5B48-6616-AC68-3F09502D2C30}"/>
                  </a:ext>
                </a:extLst>
              </p:cNvPr>
              <p:cNvGrpSpPr/>
              <p:nvPr userDrawn="1"/>
            </p:nvGrpSpPr>
            <p:grpSpPr>
              <a:xfrm>
                <a:off x="-3312582" y="3144513"/>
                <a:ext cx="576000" cy="246597"/>
                <a:chOff x="-3312582" y="1060763"/>
                <a:chExt cx="576000" cy="246597"/>
              </a:xfrm>
            </p:grpSpPr>
            <p:sp>
              <p:nvSpPr>
                <p:cNvPr id="157" name="Rechthoek 156">
                  <a:extLst>
                    <a:ext uri="{FF2B5EF4-FFF2-40B4-BE49-F238E27FC236}">
                      <a16:creationId xmlns:a16="http://schemas.microsoft.com/office/drawing/2014/main" id="{C31BEECC-8C3D-485E-1AAD-755714C4EEAA}"/>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158" name="Rechthoek 157">
                  <a:extLst>
                    <a:ext uri="{FF2B5EF4-FFF2-40B4-BE49-F238E27FC236}">
                      <a16:creationId xmlns:a16="http://schemas.microsoft.com/office/drawing/2014/main" id="{4F6978A0-BE23-B709-AC3B-D16A28045F93}"/>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9E7F3845-33AD-342E-4FB7-B2079735B00F}"/>
              </a:ext>
            </a:extLst>
          </p:cNvPr>
          <p:cNvSpPr>
            <a:spLocks noGrp="1"/>
          </p:cNvSpPr>
          <p:nvPr>
            <p:ph type="dt" sz="half" idx="26"/>
          </p:nvPr>
        </p:nvSpPr>
        <p:spPr/>
        <p:txBody>
          <a:bodyPr/>
          <a:lstStyle/>
          <a:p>
            <a:fld id="{517459C8-7B4F-45AB-87C8-D7EC1991D84C}"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2E057F4-6674-3242-5E50-6EB406DCC818}"/>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DD4A17F-409B-B19D-7EB3-FB3970A68DCF}"/>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720941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Grafiek">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3BF22C95-1968-903A-5E9D-4BD0FAB69977}"/>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85798" y="1846086"/>
            <a:ext cx="10820404" cy="405306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66" name="Rechthoek 65">
            <a:extLst>
              <a:ext uri="{FF2B5EF4-FFF2-40B4-BE49-F238E27FC236}">
                <a16:creationId xmlns:a16="http://schemas.microsoft.com/office/drawing/2014/main" id="{E1DF2F67-9499-4802-9907-3BD145604634}"/>
              </a:ext>
            </a:extLst>
          </p:cNvPr>
          <p:cNvSpPr/>
          <p:nvPr userDrawn="1"/>
        </p:nvSpPr>
        <p:spPr>
          <a:xfrm>
            <a:off x="0" y="-425941"/>
            <a:ext cx="64120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Grafiek</a:t>
            </a:r>
          </a:p>
        </p:txBody>
      </p:sp>
      <p:sp>
        <p:nvSpPr>
          <p:cNvPr id="6" name="Titel 5">
            <a:extLst>
              <a:ext uri="{FF2B5EF4-FFF2-40B4-BE49-F238E27FC236}">
                <a16:creationId xmlns:a16="http://schemas.microsoft.com/office/drawing/2014/main" id="{033C8AF3-954D-CC83-F753-73419CF180BF}"/>
              </a:ext>
            </a:extLst>
          </p:cNvPr>
          <p:cNvSpPr>
            <a:spLocks noGrp="1"/>
          </p:cNvSpPr>
          <p:nvPr>
            <p:ph type="title" hasCustomPrompt="1"/>
          </p:nvPr>
        </p:nvSpPr>
        <p:spPr>
          <a:xfrm>
            <a:off x="685798" y="113489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B129236F-FFAD-5ABC-8FAF-E2911191F7F0}"/>
              </a:ext>
            </a:extLst>
          </p:cNvPr>
          <p:cNvGrpSpPr/>
          <p:nvPr userDrawn="1"/>
        </p:nvGrpSpPr>
        <p:grpSpPr>
          <a:xfrm>
            <a:off x="12377595" y="1"/>
            <a:ext cx="3693386" cy="6233352"/>
            <a:chOff x="-3786437" y="1"/>
            <a:chExt cx="3693386" cy="6233352"/>
          </a:xfrm>
        </p:grpSpPr>
        <p:grpSp>
          <p:nvGrpSpPr>
            <p:cNvPr id="17" name="Groep 16">
              <a:extLst>
                <a:ext uri="{FF2B5EF4-FFF2-40B4-BE49-F238E27FC236}">
                  <a16:creationId xmlns:a16="http://schemas.microsoft.com/office/drawing/2014/main" id="{B459024D-D55F-C082-018F-DB0B243AB901}"/>
                </a:ext>
              </a:extLst>
            </p:cNvPr>
            <p:cNvGrpSpPr/>
            <p:nvPr userDrawn="1"/>
          </p:nvGrpSpPr>
          <p:grpSpPr>
            <a:xfrm>
              <a:off x="-3786437" y="3752148"/>
              <a:ext cx="3693386" cy="2481205"/>
              <a:chOff x="-3786437" y="3752148"/>
              <a:chExt cx="3693386" cy="2481205"/>
            </a:xfrm>
          </p:grpSpPr>
          <p:sp>
            <p:nvSpPr>
              <p:cNvPr id="38" name="Rechthoek 37">
                <a:extLst>
                  <a:ext uri="{FF2B5EF4-FFF2-40B4-BE49-F238E27FC236}">
                    <a16:creationId xmlns:a16="http://schemas.microsoft.com/office/drawing/2014/main" id="{5948F22D-1A12-14FD-F071-A7E08575B49E}"/>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39" name="Ovaal 38">
                <a:extLst>
                  <a:ext uri="{FF2B5EF4-FFF2-40B4-BE49-F238E27FC236}">
                    <a16:creationId xmlns:a16="http://schemas.microsoft.com/office/drawing/2014/main" id="{D9730AFF-C838-5ED8-48F4-F3CCD8A2661D}"/>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40" name="Rechthoek 39">
                <a:extLst>
                  <a:ext uri="{FF2B5EF4-FFF2-40B4-BE49-F238E27FC236}">
                    <a16:creationId xmlns:a16="http://schemas.microsoft.com/office/drawing/2014/main" id="{6D8B560B-1422-E583-CA62-A8599C3222CF}"/>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41" name="Groep 40">
                <a:extLst>
                  <a:ext uri="{FF2B5EF4-FFF2-40B4-BE49-F238E27FC236}">
                    <a16:creationId xmlns:a16="http://schemas.microsoft.com/office/drawing/2014/main" id="{98467F8F-53B5-8327-2124-0C8078F586B6}"/>
                  </a:ext>
                </a:extLst>
              </p:cNvPr>
              <p:cNvGrpSpPr/>
              <p:nvPr userDrawn="1"/>
            </p:nvGrpSpPr>
            <p:grpSpPr>
              <a:xfrm>
                <a:off x="-3314821" y="4656539"/>
                <a:ext cx="1495189" cy="563933"/>
                <a:chOff x="-3314821" y="3310415"/>
                <a:chExt cx="1495189" cy="563933"/>
              </a:xfrm>
            </p:grpSpPr>
            <p:sp>
              <p:nvSpPr>
                <p:cNvPr id="46" name="Rechthoek 45">
                  <a:extLst>
                    <a:ext uri="{FF2B5EF4-FFF2-40B4-BE49-F238E27FC236}">
                      <a16:creationId xmlns:a16="http://schemas.microsoft.com/office/drawing/2014/main" id="{CF915092-CB8D-4592-D08B-DDB91118C6B7}"/>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6D70CB0-3F3D-2736-0F72-2DB30B1EE66E}"/>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9EFFBF37-E19B-35C4-6AC6-AC254B140E54}"/>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49" name="Tekstvak 48">
                  <a:extLst>
                    <a:ext uri="{FF2B5EF4-FFF2-40B4-BE49-F238E27FC236}">
                      <a16:creationId xmlns:a16="http://schemas.microsoft.com/office/drawing/2014/main" id="{5A603377-6549-A9A4-6E80-8050AB04D41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50" name="Vrije vorm: vorm 49">
                  <a:extLst>
                    <a:ext uri="{FF2B5EF4-FFF2-40B4-BE49-F238E27FC236}">
                      <a16:creationId xmlns:a16="http://schemas.microsoft.com/office/drawing/2014/main" id="{28E10A50-325B-5FFF-7E1E-14920784BB42}"/>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04C2A1AF-1D34-BB0B-5B8B-FE716D06372A}"/>
                    </a:ext>
                  </a:extLst>
                </p:cNvPr>
                <p:cNvGrpSpPr/>
                <p:nvPr userDrawn="1"/>
              </p:nvGrpSpPr>
              <p:grpSpPr>
                <a:xfrm>
                  <a:off x="-3261976" y="3361742"/>
                  <a:ext cx="139861" cy="152244"/>
                  <a:chOff x="12574450" y="6053892"/>
                  <a:chExt cx="169232" cy="184215"/>
                </a:xfrm>
              </p:grpSpPr>
              <p:sp>
                <p:nvSpPr>
                  <p:cNvPr id="72" name="Rechthoek 71">
                    <a:extLst>
                      <a:ext uri="{FF2B5EF4-FFF2-40B4-BE49-F238E27FC236}">
                        <a16:creationId xmlns:a16="http://schemas.microsoft.com/office/drawing/2014/main" id="{433D5383-844B-88EC-C89B-169A559BD62A}"/>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C5E9B0F-5922-C6B2-217B-64DE71B70D90}"/>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D1AA5AFB-ED08-A4F4-2F90-D3015FC1BDB4}"/>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EEBC4BC-A948-C469-A92C-4175070A52D3}"/>
                    </a:ext>
                  </a:extLst>
                </p:cNvPr>
                <p:cNvGrpSpPr/>
                <p:nvPr userDrawn="1"/>
              </p:nvGrpSpPr>
              <p:grpSpPr>
                <a:xfrm>
                  <a:off x="-3261070" y="3635199"/>
                  <a:ext cx="168905" cy="104490"/>
                  <a:chOff x="-3261070" y="3620931"/>
                  <a:chExt cx="193920" cy="119965"/>
                </a:xfrm>
              </p:grpSpPr>
              <p:sp>
                <p:nvSpPr>
                  <p:cNvPr id="53" name="Rechthoek 52">
                    <a:extLst>
                      <a:ext uri="{FF2B5EF4-FFF2-40B4-BE49-F238E27FC236}">
                        <a16:creationId xmlns:a16="http://schemas.microsoft.com/office/drawing/2014/main" id="{9A31C587-2AD6-29EB-B108-9B4085294177}"/>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620F1F2A-0211-B836-7EAE-D6316C97A5F2}"/>
                      </a:ext>
                    </a:extLst>
                  </p:cNvPr>
                  <p:cNvGrpSpPr/>
                  <p:nvPr userDrawn="1"/>
                </p:nvGrpSpPr>
                <p:grpSpPr>
                  <a:xfrm>
                    <a:off x="-3261070" y="3622063"/>
                    <a:ext cx="141113" cy="117345"/>
                    <a:chOff x="1094874" y="-878306"/>
                    <a:chExt cx="867364" cy="613611"/>
                  </a:xfrm>
                </p:grpSpPr>
                <p:cxnSp>
                  <p:nvCxnSpPr>
                    <p:cNvPr id="64" name="Rechte verbindingslijn 63">
                      <a:extLst>
                        <a:ext uri="{FF2B5EF4-FFF2-40B4-BE49-F238E27FC236}">
                          <a16:creationId xmlns:a16="http://schemas.microsoft.com/office/drawing/2014/main" id="{DE01FB94-BA07-79A8-6D21-755BC4E4E2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5" name="Rechte verbindingslijn 64">
                      <a:extLst>
                        <a:ext uri="{FF2B5EF4-FFF2-40B4-BE49-F238E27FC236}">
                          <a16:creationId xmlns:a16="http://schemas.microsoft.com/office/drawing/2014/main" id="{3266B0A7-A558-A2D9-01FD-EF8A0AD0BA5C}"/>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67" name="Groep 66">
                      <a:extLst>
                        <a:ext uri="{FF2B5EF4-FFF2-40B4-BE49-F238E27FC236}">
                          <a16:creationId xmlns:a16="http://schemas.microsoft.com/office/drawing/2014/main" id="{8D9A6081-FCF6-0F2D-F903-F22E3171DD50}"/>
                        </a:ext>
                      </a:extLst>
                    </p:cNvPr>
                    <p:cNvGrpSpPr/>
                    <p:nvPr userDrawn="1"/>
                  </p:nvGrpSpPr>
                  <p:grpSpPr>
                    <a:xfrm>
                      <a:off x="1270535" y="-878306"/>
                      <a:ext cx="526983" cy="613611"/>
                      <a:chOff x="1270535" y="-745959"/>
                      <a:chExt cx="526983" cy="481264"/>
                    </a:xfrm>
                  </p:grpSpPr>
                  <p:cxnSp>
                    <p:nvCxnSpPr>
                      <p:cNvPr id="68" name="Rechte verbindingslijn 67">
                        <a:extLst>
                          <a:ext uri="{FF2B5EF4-FFF2-40B4-BE49-F238E27FC236}">
                            <a16:creationId xmlns:a16="http://schemas.microsoft.com/office/drawing/2014/main" id="{771B722D-B0AA-7A40-4420-5DD4D902A786}"/>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1EFE4149-DA97-3885-3C12-A53F979840ED}"/>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2B05B8D0-1742-4E7C-AECA-6FD167AE7805}"/>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985571F6-173E-9CAB-7EEC-A47A25373681}"/>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55" name="Rechte verbindingslijn 54">
                    <a:extLst>
                      <a:ext uri="{FF2B5EF4-FFF2-40B4-BE49-F238E27FC236}">
                        <a16:creationId xmlns:a16="http://schemas.microsoft.com/office/drawing/2014/main" id="{0400DF74-42DE-0ECB-8181-9F6C1869F1B1}"/>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6" name="Rechte verbindingslijn 55">
                    <a:extLst>
                      <a:ext uri="{FF2B5EF4-FFF2-40B4-BE49-F238E27FC236}">
                        <a16:creationId xmlns:a16="http://schemas.microsoft.com/office/drawing/2014/main" id="{69E71CAE-9177-5F18-66BF-435C23510B7C}"/>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7" name="Rechte verbindingslijn 56">
                    <a:extLst>
                      <a:ext uri="{FF2B5EF4-FFF2-40B4-BE49-F238E27FC236}">
                        <a16:creationId xmlns:a16="http://schemas.microsoft.com/office/drawing/2014/main" id="{B5A11760-A41B-BEEB-984E-E75878F6F60E}"/>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8" name="Rechte verbindingslijn 57">
                    <a:extLst>
                      <a:ext uri="{FF2B5EF4-FFF2-40B4-BE49-F238E27FC236}">
                        <a16:creationId xmlns:a16="http://schemas.microsoft.com/office/drawing/2014/main" id="{14CD1B84-2B54-FA1A-4D8A-B5DF1486A30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59" name="Rechthoek 58">
                    <a:extLst>
                      <a:ext uri="{FF2B5EF4-FFF2-40B4-BE49-F238E27FC236}">
                        <a16:creationId xmlns:a16="http://schemas.microsoft.com/office/drawing/2014/main" id="{FF20CE73-9C90-26F7-CF42-D9DD55DF7F1A}"/>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0FFC08-93E8-BD91-97FF-042800B96ABF}"/>
                      </a:ext>
                    </a:extLst>
                  </p:cNvPr>
                  <p:cNvGrpSpPr/>
                  <p:nvPr userDrawn="1"/>
                </p:nvGrpSpPr>
                <p:grpSpPr>
                  <a:xfrm rot="2700000">
                    <a:off x="-3158000" y="3650045"/>
                    <a:ext cx="34350" cy="147351"/>
                    <a:chOff x="3148392" y="-836646"/>
                    <a:chExt cx="132124" cy="596095"/>
                  </a:xfrm>
                  <a:solidFill>
                    <a:srgbClr val="3399FF"/>
                  </a:solidFill>
                </p:grpSpPr>
                <p:sp>
                  <p:nvSpPr>
                    <p:cNvPr id="61" name="Rechthoek 60">
                      <a:extLst>
                        <a:ext uri="{FF2B5EF4-FFF2-40B4-BE49-F238E27FC236}">
                          <a16:creationId xmlns:a16="http://schemas.microsoft.com/office/drawing/2014/main" id="{FECBE356-C145-9741-7A50-60AA5533F992}"/>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2" name="Rechthoek: afgeronde bovenhoeken 61">
                      <a:extLst>
                        <a:ext uri="{FF2B5EF4-FFF2-40B4-BE49-F238E27FC236}">
                          <a16:creationId xmlns:a16="http://schemas.microsoft.com/office/drawing/2014/main" id="{A4BAE028-EB84-8E43-2422-DF5C4A8C2A3C}"/>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3" name="Gelijkbenige driehoek 62">
                      <a:extLst>
                        <a:ext uri="{FF2B5EF4-FFF2-40B4-BE49-F238E27FC236}">
                          <a16:creationId xmlns:a16="http://schemas.microsoft.com/office/drawing/2014/main" id="{5797CFDB-2550-A061-037E-26AECF6972E0}"/>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42" name="Rechthoek 41">
                <a:extLst>
                  <a:ext uri="{FF2B5EF4-FFF2-40B4-BE49-F238E27FC236}">
                    <a16:creationId xmlns:a16="http://schemas.microsoft.com/office/drawing/2014/main" id="{5C88B8AE-93E8-C86F-B510-9F63072106E8}"/>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3" name="ICOON_info">
                <a:extLst>
                  <a:ext uri="{FF2B5EF4-FFF2-40B4-BE49-F238E27FC236}">
                    <a16:creationId xmlns:a16="http://schemas.microsoft.com/office/drawing/2014/main" id="{171A24A3-6036-DF19-F58B-83B22F60702E}"/>
                  </a:ext>
                </a:extLst>
              </p:cNvPr>
              <p:cNvGrpSpPr/>
              <p:nvPr userDrawn="1"/>
            </p:nvGrpSpPr>
            <p:grpSpPr>
              <a:xfrm>
                <a:off x="-376736" y="5269335"/>
                <a:ext cx="283685" cy="283685"/>
                <a:chOff x="-510741" y="5913713"/>
                <a:chExt cx="267555" cy="267555"/>
              </a:xfrm>
            </p:grpSpPr>
            <p:sp>
              <p:nvSpPr>
                <p:cNvPr id="44" name="Ovaal 43">
                  <a:extLst>
                    <a:ext uri="{FF2B5EF4-FFF2-40B4-BE49-F238E27FC236}">
                      <a16:creationId xmlns:a16="http://schemas.microsoft.com/office/drawing/2014/main" id="{3A8BDFBC-40DC-A8E6-496D-7C1F209DD6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D7E13279-4F90-3F52-3719-0243180F6DB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9" name="INSTRUCTIE">
              <a:extLst>
                <a:ext uri="{FF2B5EF4-FFF2-40B4-BE49-F238E27FC236}">
                  <a16:creationId xmlns:a16="http://schemas.microsoft.com/office/drawing/2014/main" id="{9D922A5F-C43B-ED57-681F-B58483DAB06D}"/>
                </a:ext>
              </a:extLst>
            </p:cNvPr>
            <p:cNvGrpSpPr/>
            <p:nvPr userDrawn="1"/>
          </p:nvGrpSpPr>
          <p:grpSpPr>
            <a:xfrm>
              <a:off x="-3786165" y="1"/>
              <a:ext cx="3593091" cy="3570215"/>
              <a:chOff x="-3786165" y="1"/>
              <a:chExt cx="3593091" cy="3570215"/>
            </a:xfrm>
          </p:grpSpPr>
          <p:sp>
            <p:nvSpPr>
              <p:cNvPr id="20" name="Rechthoek 19">
                <a:extLst>
                  <a:ext uri="{FF2B5EF4-FFF2-40B4-BE49-F238E27FC236}">
                    <a16:creationId xmlns:a16="http://schemas.microsoft.com/office/drawing/2014/main" id="{B09E8308-11EE-8714-B17B-DF42ABCC3CD8}"/>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21" name="Ovaal 20">
                <a:extLst>
                  <a:ext uri="{FF2B5EF4-FFF2-40B4-BE49-F238E27FC236}">
                    <a16:creationId xmlns:a16="http://schemas.microsoft.com/office/drawing/2014/main" id="{FBF96891-0740-40C8-C187-138087BC6E1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BAEC51BC-6E63-C652-6434-9072E1ACFBD1}"/>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Ovaal 22">
                <a:extLst>
                  <a:ext uri="{FF2B5EF4-FFF2-40B4-BE49-F238E27FC236}">
                    <a16:creationId xmlns:a16="http://schemas.microsoft.com/office/drawing/2014/main" id="{768ACAD8-2A84-25AB-BF94-F5219C385EC9}"/>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F4ED3079-BCE7-81A4-AB8E-B175E80DE9D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5" name="Groep 24">
                <a:extLst>
                  <a:ext uri="{FF2B5EF4-FFF2-40B4-BE49-F238E27FC236}">
                    <a16:creationId xmlns:a16="http://schemas.microsoft.com/office/drawing/2014/main" id="{55572E54-4837-352A-3463-2D1C775EDAFA}"/>
                  </a:ext>
                </a:extLst>
              </p:cNvPr>
              <p:cNvGrpSpPr/>
              <p:nvPr userDrawn="1"/>
            </p:nvGrpSpPr>
            <p:grpSpPr>
              <a:xfrm>
                <a:off x="-3311319" y="2164285"/>
                <a:ext cx="825500" cy="209550"/>
                <a:chOff x="13504624" y="2482850"/>
                <a:chExt cx="825500" cy="209550"/>
              </a:xfrm>
            </p:grpSpPr>
            <p:sp>
              <p:nvSpPr>
                <p:cNvPr id="35" name="Rechthoek 34">
                  <a:extLst>
                    <a:ext uri="{FF2B5EF4-FFF2-40B4-BE49-F238E27FC236}">
                      <a16:creationId xmlns:a16="http://schemas.microsoft.com/office/drawing/2014/main" id="{44412E71-1DD7-26DC-31D0-C065B010E67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36" name="Rechte verbindingslijn 35">
                  <a:extLst>
                    <a:ext uri="{FF2B5EF4-FFF2-40B4-BE49-F238E27FC236}">
                      <a16:creationId xmlns:a16="http://schemas.microsoft.com/office/drawing/2014/main" id="{D1B35877-D2F4-FCD4-7E27-2C5894F373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7" name="Gelijkbenige driehoek 36">
                  <a:extLst>
                    <a:ext uri="{FF2B5EF4-FFF2-40B4-BE49-F238E27FC236}">
                      <a16:creationId xmlns:a16="http://schemas.microsoft.com/office/drawing/2014/main" id="{F9777D7B-9F67-C04E-C5F8-649F2994A26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9E24EDB-3918-697A-77A8-E32261DC1CCB}"/>
                  </a:ext>
                </a:extLst>
              </p:cNvPr>
              <p:cNvGrpSpPr/>
              <p:nvPr userDrawn="1"/>
            </p:nvGrpSpPr>
            <p:grpSpPr>
              <a:xfrm>
                <a:off x="-3316599" y="1232480"/>
                <a:ext cx="289372" cy="314992"/>
                <a:chOff x="7322769" y="-310267"/>
                <a:chExt cx="289372" cy="314992"/>
              </a:xfrm>
            </p:grpSpPr>
            <p:sp>
              <p:nvSpPr>
                <p:cNvPr id="32" name="Rechthoek 31">
                  <a:extLst>
                    <a:ext uri="{FF2B5EF4-FFF2-40B4-BE49-F238E27FC236}">
                      <a16:creationId xmlns:a16="http://schemas.microsoft.com/office/drawing/2014/main" id="{3D42B36A-9E30-4B8D-67E0-C05B9CD4126B}"/>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CEE5ECE4-785D-6C00-3461-54B34A6402C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4BC59513-18FF-B214-1BFB-10B9B6F440DF}"/>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F958D7B5-CFC3-5416-77DB-1A3435E85215}"/>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Rechthoek 27">
                <a:extLst>
                  <a:ext uri="{FF2B5EF4-FFF2-40B4-BE49-F238E27FC236}">
                    <a16:creationId xmlns:a16="http://schemas.microsoft.com/office/drawing/2014/main" id="{59D1E940-CEE8-0874-EF20-B647CC88030D}"/>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9" name="Groep 28">
                <a:extLst>
                  <a:ext uri="{FF2B5EF4-FFF2-40B4-BE49-F238E27FC236}">
                    <a16:creationId xmlns:a16="http://schemas.microsoft.com/office/drawing/2014/main" id="{B6228502-90F2-09B9-BB61-D4B39761CDEC}"/>
                  </a:ext>
                </a:extLst>
              </p:cNvPr>
              <p:cNvGrpSpPr/>
              <p:nvPr userDrawn="1"/>
            </p:nvGrpSpPr>
            <p:grpSpPr>
              <a:xfrm>
                <a:off x="-3312582" y="3144513"/>
                <a:ext cx="576000" cy="246597"/>
                <a:chOff x="-3312582" y="1060763"/>
                <a:chExt cx="576000" cy="246597"/>
              </a:xfrm>
            </p:grpSpPr>
            <p:sp>
              <p:nvSpPr>
                <p:cNvPr id="30" name="Rechthoek 29">
                  <a:extLst>
                    <a:ext uri="{FF2B5EF4-FFF2-40B4-BE49-F238E27FC236}">
                      <a16:creationId xmlns:a16="http://schemas.microsoft.com/office/drawing/2014/main" id="{5DAE2543-0A7E-735D-88E1-43F3F8158551}"/>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31" name="Rechthoek 30">
                  <a:extLst>
                    <a:ext uri="{FF2B5EF4-FFF2-40B4-BE49-F238E27FC236}">
                      <a16:creationId xmlns:a16="http://schemas.microsoft.com/office/drawing/2014/main" id="{4E5C9445-9F92-BBEE-A7CD-409F8F8A8AF0}"/>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2CE5F965-80BD-250B-2F9A-E89DF33A4A43}"/>
              </a:ext>
            </a:extLst>
          </p:cNvPr>
          <p:cNvSpPr>
            <a:spLocks noGrp="1"/>
          </p:cNvSpPr>
          <p:nvPr>
            <p:ph type="dt" sz="half" idx="26"/>
          </p:nvPr>
        </p:nvSpPr>
        <p:spPr/>
        <p:txBody>
          <a:bodyPr/>
          <a:lstStyle/>
          <a:p>
            <a:fld id="{442E0AD5-40D5-4AA9-9B7B-6519CFD8E1C7}"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B03BBE68-A5EE-73B8-08D9-0BA80DCD61E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ED4CA4A2-399C-FC9F-A718-53998FFE942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279211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kst + tabel">
    <p:spTree>
      <p:nvGrpSpPr>
        <p:cNvPr id="1" name=""/>
        <p:cNvGrpSpPr/>
        <p:nvPr/>
      </p:nvGrpSpPr>
      <p:grpSpPr>
        <a:xfrm>
          <a:off x="0" y="0"/>
          <a:ext cx="0" cy="0"/>
          <a:chOff x="0" y="0"/>
          <a:chExt cx="0" cy="0"/>
        </a:xfrm>
      </p:grpSpPr>
      <p:sp>
        <p:nvSpPr>
          <p:cNvPr id="20" name="Vrije vorm: vorm 19">
            <a:extLst>
              <a:ext uri="{FF2B5EF4-FFF2-40B4-BE49-F238E27FC236}">
                <a16:creationId xmlns:a16="http://schemas.microsoft.com/office/drawing/2014/main" id="{E79FDE0F-D8D3-1326-565C-D91B26D0BC1C}"/>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781797" y="1679575"/>
            <a:ext cx="4722815" cy="4219575"/>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D52D1EBA-5FE4-4632-B6F6-EF6A288BF8BB}"/>
              </a:ext>
            </a:extLst>
          </p:cNvPr>
          <p:cNvSpPr/>
          <p:nvPr userDrawn="1"/>
        </p:nvSpPr>
        <p:spPr>
          <a:xfrm>
            <a:off x="0" y="-425941"/>
            <a:ext cx="1172180"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tabel</a:t>
            </a:r>
          </a:p>
        </p:txBody>
      </p:sp>
      <p:sp>
        <p:nvSpPr>
          <p:cNvPr id="6" name="Titel 5">
            <a:extLst>
              <a:ext uri="{FF2B5EF4-FFF2-40B4-BE49-F238E27FC236}">
                <a16:creationId xmlns:a16="http://schemas.microsoft.com/office/drawing/2014/main" id="{32114D50-FC36-6DCE-8CCA-F22CB2397DC9}"/>
              </a:ext>
            </a:extLst>
          </p:cNvPr>
          <p:cNvSpPr>
            <a:spLocks noGrp="1"/>
          </p:cNvSpPr>
          <p:nvPr>
            <p:ph type="title" hasCustomPrompt="1"/>
          </p:nvPr>
        </p:nvSpPr>
        <p:spPr>
          <a:xfrm>
            <a:off x="685799" y="1136360"/>
            <a:ext cx="4719426" cy="334963"/>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8C7BE5AA-B1CF-E8C3-A0E1-EE58A88C2A02}"/>
              </a:ext>
            </a:extLst>
          </p:cNvPr>
          <p:cNvSpPr>
            <a:spLocks noGrp="1"/>
          </p:cNvSpPr>
          <p:nvPr>
            <p:ph type="body" sz="quarter" idx="21" hasCustomPrompt="1"/>
          </p:nvPr>
        </p:nvSpPr>
        <p:spPr>
          <a:xfrm>
            <a:off x="687600" y="1680825"/>
            <a:ext cx="4719425" cy="4219575"/>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7" name="INSTRUCTIE">
            <a:extLst>
              <a:ext uri="{FF2B5EF4-FFF2-40B4-BE49-F238E27FC236}">
                <a16:creationId xmlns:a16="http://schemas.microsoft.com/office/drawing/2014/main" id="{7F39F1E1-635F-F762-AC5F-8F5614C0C6CD}"/>
              </a:ext>
            </a:extLst>
          </p:cNvPr>
          <p:cNvGrpSpPr/>
          <p:nvPr userDrawn="1"/>
        </p:nvGrpSpPr>
        <p:grpSpPr>
          <a:xfrm>
            <a:off x="-3786437" y="0"/>
            <a:ext cx="3693386" cy="5359349"/>
            <a:chOff x="-3786437" y="0"/>
            <a:chExt cx="3693386" cy="5359349"/>
          </a:xfrm>
        </p:grpSpPr>
        <p:sp>
          <p:nvSpPr>
            <p:cNvPr id="28" name="Rechthoek 27">
              <a:extLst>
                <a:ext uri="{FF2B5EF4-FFF2-40B4-BE49-F238E27FC236}">
                  <a16:creationId xmlns:a16="http://schemas.microsoft.com/office/drawing/2014/main" id="{6BE28C22-D6EE-79A4-9BEE-964FB517CDC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9" name="Ovaal 28">
              <a:extLst>
                <a:ext uri="{FF2B5EF4-FFF2-40B4-BE49-F238E27FC236}">
                  <a16:creationId xmlns:a16="http://schemas.microsoft.com/office/drawing/2014/main" id="{8FEF4E61-38B5-BFB2-A270-B8E6AC7441DE}"/>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0" name="Rechthoek 29">
              <a:extLst>
                <a:ext uri="{FF2B5EF4-FFF2-40B4-BE49-F238E27FC236}">
                  <a16:creationId xmlns:a16="http://schemas.microsoft.com/office/drawing/2014/main" id="{DD1C5D7B-1CDC-9221-E303-5C04F469498B}"/>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31" name="Ovaal 30">
              <a:extLst>
                <a:ext uri="{FF2B5EF4-FFF2-40B4-BE49-F238E27FC236}">
                  <a16:creationId xmlns:a16="http://schemas.microsoft.com/office/drawing/2014/main" id="{D9C7D7BC-A742-BC51-4543-1D60C327B046}"/>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822340FF-B955-9BC5-1706-30D5349824D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33" name="Ovaal 32">
              <a:extLst>
                <a:ext uri="{FF2B5EF4-FFF2-40B4-BE49-F238E27FC236}">
                  <a16:creationId xmlns:a16="http://schemas.microsoft.com/office/drawing/2014/main" id="{B6F7A26F-6C57-FCAC-8D6C-0D21141182DF}"/>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4" name="Ovaal 33">
              <a:extLst>
                <a:ext uri="{FF2B5EF4-FFF2-40B4-BE49-F238E27FC236}">
                  <a16:creationId xmlns:a16="http://schemas.microsoft.com/office/drawing/2014/main" id="{90F2FB40-FE76-1327-41DE-37013557F5C4}"/>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5" name="Ovaal 34">
              <a:extLst>
                <a:ext uri="{FF2B5EF4-FFF2-40B4-BE49-F238E27FC236}">
                  <a16:creationId xmlns:a16="http://schemas.microsoft.com/office/drawing/2014/main" id="{97B6B958-91DC-8E81-70FD-45D3682EE621}"/>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6" name="Ovaal 35">
              <a:extLst>
                <a:ext uri="{FF2B5EF4-FFF2-40B4-BE49-F238E27FC236}">
                  <a16:creationId xmlns:a16="http://schemas.microsoft.com/office/drawing/2014/main" id="{4497BF15-089D-FB33-6F5F-4AD9ADA66099}"/>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7" name="Ovaal 36">
              <a:extLst>
                <a:ext uri="{FF2B5EF4-FFF2-40B4-BE49-F238E27FC236}">
                  <a16:creationId xmlns:a16="http://schemas.microsoft.com/office/drawing/2014/main" id="{3E1DF81C-93E7-C72C-1345-A5871A88B087}"/>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8" name="Ovaal 37">
              <a:extLst>
                <a:ext uri="{FF2B5EF4-FFF2-40B4-BE49-F238E27FC236}">
                  <a16:creationId xmlns:a16="http://schemas.microsoft.com/office/drawing/2014/main" id="{EFA0702D-9A92-D7D0-144C-E8593BAC674E}"/>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9" name="Ovaal 38">
              <a:extLst>
                <a:ext uri="{FF2B5EF4-FFF2-40B4-BE49-F238E27FC236}">
                  <a16:creationId xmlns:a16="http://schemas.microsoft.com/office/drawing/2014/main" id="{CAD529EA-90B1-E839-54A7-8294B3598241}"/>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40" name="Rechthoek 39">
              <a:extLst>
                <a:ext uri="{FF2B5EF4-FFF2-40B4-BE49-F238E27FC236}">
                  <a16:creationId xmlns:a16="http://schemas.microsoft.com/office/drawing/2014/main" id="{C29E410C-A269-3BC1-6B6B-4A987A6CCA88}"/>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1" name="ICOON_info">
              <a:extLst>
                <a:ext uri="{FF2B5EF4-FFF2-40B4-BE49-F238E27FC236}">
                  <a16:creationId xmlns:a16="http://schemas.microsoft.com/office/drawing/2014/main" id="{47E25846-4C16-38AB-8E68-407DA7ADD854}"/>
                </a:ext>
              </a:extLst>
            </p:cNvPr>
            <p:cNvGrpSpPr/>
            <p:nvPr userDrawn="1"/>
          </p:nvGrpSpPr>
          <p:grpSpPr>
            <a:xfrm>
              <a:off x="-376736" y="4400186"/>
              <a:ext cx="283685" cy="283685"/>
              <a:chOff x="-510741" y="5913713"/>
              <a:chExt cx="267555" cy="267555"/>
            </a:xfrm>
          </p:grpSpPr>
          <p:sp>
            <p:nvSpPr>
              <p:cNvPr id="83" name="Ovaal 82">
                <a:extLst>
                  <a:ext uri="{FF2B5EF4-FFF2-40B4-BE49-F238E27FC236}">
                    <a16:creationId xmlns:a16="http://schemas.microsoft.com/office/drawing/2014/main" id="{DDC078FB-ABC1-D7BF-1C91-DCC1D4CB461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38EBA522-DA1A-DEAC-3EBF-80BA2A00458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42" name="VOORBEELD">
              <a:extLst>
                <a:ext uri="{FF2B5EF4-FFF2-40B4-BE49-F238E27FC236}">
                  <a16:creationId xmlns:a16="http://schemas.microsoft.com/office/drawing/2014/main" id="{251C29BE-E50A-A1ED-DA02-1D2B3672A7F7}"/>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3304E5F9-D831-F8EC-D17E-174873FDC0C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3DD6EAFD-E282-CBB2-4EB3-BCF48EC0A58D}"/>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82037C74-BECD-3BCE-4B16-65CC2E34A334}"/>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E080968F-2334-2D48-8C75-ED05AD78DE3F}"/>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95EFDD3D-8A81-070A-0D0F-4190EFA54C2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738B8897-A13E-E3C2-305B-F973A3799AA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FE98A51D-4EF1-7B4C-2493-251A6719548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98299351-5F07-BC09-06EC-B5BBABA0068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24FC6F2-37E7-2DAC-30DA-051D6D44F4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7EC10386-F755-288E-88E9-17F7C2FB818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7F675CB7-F5E5-8685-48D9-D4DFF4D3C405}"/>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3FFD87DA-D746-C040-EEBA-A29CBC554E6C}"/>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09330C15-3CF4-1103-2784-6A7AD1F4E01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D635788A-99AC-6846-7A8C-78BDA1BFE95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1379F44-046D-3C0C-95E4-E94EBEB3D48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30EDEB03-FBF1-52E8-D76E-8EB5C772D38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70A2FE6C-FDDF-81D3-13EE-C978428A672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5270970D-FB8F-F4EE-E616-672986B0A8E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0A36C22A-0F66-8078-E0E0-6873A11C831F}"/>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20A6EA31-A1C3-4224-4BC4-56EB57CE8847}"/>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023915DE-495C-24A6-03EB-CE3B8D0A4FC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50" name="Rechthoek 49">
                <a:extLst>
                  <a:ext uri="{FF2B5EF4-FFF2-40B4-BE49-F238E27FC236}">
                    <a16:creationId xmlns:a16="http://schemas.microsoft.com/office/drawing/2014/main" id="{223A6551-6864-3D1E-7AF2-7D31828E6FC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51" name="Groep 50">
                <a:extLst>
                  <a:ext uri="{FF2B5EF4-FFF2-40B4-BE49-F238E27FC236}">
                    <a16:creationId xmlns:a16="http://schemas.microsoft.com/office/drawing/2014/main" id="{855601DC-A4BE-A1B6-C89B-342C5232CCD7}"/>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6BAE2AE6-E5DE-187B-FAFD-0D4D37C2A7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4F811E9E-74C8-8BD0-141F-1266B072473E}"/>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371B8C4E-A86E-4C50-1617-FCA3216F4DF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0FBBD471-B6DB-F239-EFE2-A5B948388A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2EDB6725-13E8-2428-4AD4-3967C2F3488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E6B65D1E-6920-4DC5-EE04-95332E7E8AC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364232E5-A20C-13BC-B4BB-93231D6ED4D8}"/>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D9143D6B-FBB4-3BDC-298E-59C11D0D709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5D6FFD8C-7670-E2EC-0145-D061F5739E34}"/>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0DF071CF-C54F-12A6-D75E-76D5AF4B291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226C6A3C-08EE-E751-7566-26AE98D3A482}"/>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532BE1D3-54A8-766E-FAB7-CC26EEDCD77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E19D1582-18B8-48E5-0F0B-7DDB81579A9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BBE8BB75-7877-6295-EA1C-38A28966BE7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CE1A31B2-181B-9918-B2B9-2110B4030C2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89CAADDD-5DC3-EF9F-997D-C8BDABB8579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EF991B0-3BA0-7470-8534-3EA903E9622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85" name="INSTRUCTIE">
            <a:extLst>
              <a:ext uri="{FF2B5EF4-FFF2-40B4-BE49-F238E27FC236}">
                <a16:creationId xmlns:a16="http://schemas.microsoft.com/office/drawing/2014/main" id="{5C3CAD5E-78CA-B3F2-93A3-1ED11CEA8A9F}"/>
              </a:ext>
            </a:extLst>
          </p:cNvPr>
          <p:cNvGrpSpPr/>
          <p:nvPr userDrawn="1"/>
        </p:nvGrpSpPr>
        <p:grpSpPr>
          <a:xfrm>
            <a:off x="12377595" y="3"/>
            <a:ext cx="3693386" cy="6693352"/>
            <a:chOff x="-3786437" y="3"/>
            <a:chExt cx="3693386" cy="6693352"/>
          </a:xfrm>
        </p:grpSpPr>
        <p:grpSp>
          <p:nvGrpSpPr>
            <p:cNvPr id="86" name="Groep 85">
              <a:extLst>
                <a:ext uri="{FF2B5EF4-FFF2-40B4-BE49-F238E27FC236}">
                  <a16:creationId xmlns:a16="http://schemas.microsoft.com/office/drawing/2014/main" id="{81F85948-74F3-4F56-60D3-9555C82D00E8}"/>
                </a:ext>
              </a:extLst>
            </p:cNvPr>
            <p:cNvGrpSpPr/>
            <p:nvPr userDrawn="1"/>
          </p:nvGrpSpPr>
          <p:grpSpPr>
            <a:xfrm>
              <a:off x="-3786164" y="3"/>
              <a:ext cx="3592800" cy="3209594"/>
              <a:chOff x="-3786164" y="3"/>
              <a:chExt cx="3592800" cy="3209594"/>
            </a:xfrm>
          </p:grpSpPr>
          <p:sp>
            <p:nvSpPr>
              <p:cNvPr id="153" name="Rechthoek 152">
                <a:extLst>
                  <a:ext uri="{FF2B5EF4-FFF2-40B4-BE49-F238E27FC236}">
                    <a16:creationId xmlns:a16="http://schemas.microsoft.com/office/drawing/2014/main" id="{2AFBBB5F-6B6B-E94C-F8FB-EB4F64A043ED}"/>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154" name="Ovaal 153">
                <a:extLst>
                  <a:ext uri="{FF2B5EF4-FFF2-40B4-BE49-F238E27FC236}">
                    <a16:creationId xmlns:a16="http://schemas.microsoft.com/office/drawing/2014/main" id="{60A2C601-D93B-D361-EA55-B3F83AAD000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5" name="Rechthoek 154">
                <a:extLst>
                  <a:ext uri="{FF2B5EF4-FFF2-40B4-BE49-F238E27FC236}">
                    <a16:creationId xmlns:a16="http://schemas.microsoft.com/office/drawing/2014/main" id="{4A2496CB-6460-4DF0-6F00-76189DEB30C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6" name="Ovaal 155">
                <a:extLst>
                  <a:ext uri="{FF2B5EF4-FFF2-40B4-BE49-F238E27FC236}">
                    <a16:creationId xmlns:a16="http://schemas.microsoft.com/office/drawing/2014/main" id="{D254EF6E-24F9-82E9-230C-6EA02ADE978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7" name="Rechthoek 156">
                <a:extLst>
                  <a:ext uri="{FF2B5EF4-FFF2-40B4-BE49-F238E27FC236}">
                    <a16:creationId xmlns:a16="http://schemas.microsoft.com/office/drawing/2014/main" id="{013EDCB1-1A85-CB15-2D0D-B7E72E7A931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8" name="Groep 157">
                <a:extLst>
                  <a:ext uri="{FF2B5EF4-FFF2-40B4-BE49-F238E27FC236}">
                    <a16:creationId xmlns:a16="http://schemas.microsoft.com/office/drawing/2014/main" id="{424CED82-614E-E42F-F27D-C4CB1ED9DE18}"/>
                  </a:ext>
                </a:extLst>
              </p:cNvPr>
              <p:cNvGrpSpPr/>
              <p:nvPr userDrawn="1"/>
            </p:nvGrpSpPr>
            <p:grpSpPr>
              <a:xfrm>
                <a:off x="-3311319" y="2164285"/>
                <a:ext cx="825500" cy="209550"/>
                <a:chOff x="13504624" y="2482850"/>
                <a:chExt cx="825500" cy="209550"/>
              </a:xfrm>
            </p:grpSpPr>
            <p:sp>
              <p:nvSpPr>
                <p:cNvPr id="170" name="Rechthoek 169">
                  <a:extLst>
                    <a:ext uri="{FF2B5EF4-FFF2-40B4-BE49-F238E27FC236}">
                      <a16:creationId xmlns:a16="http://schemas.microsoft.com/office/drawing/2014/main" id="{BE37F550-6763-25AF-1A5F-96DBF9AA670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71" name="Rechte verbindingslijn 170">
                  <a:extLst>
                    <a:ext uri="{FF2B5EF4-FFF2-40B4-BE49-F238E27FC236}">
                      <a16:creationId xmlns:a16="http://schemas.microsoft.com/office/drawing/2014/main" id="{38883988-FEC4-5E4B-A371-4FFCF199153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2" name="Gelijkbenige driehoek 171">
                  <a:extLst>
                    <a:ext uri="{FF2B5EF4-FFF2-40B4-BE49-F238E27FC236}">
                      <a16:creationId xmlns:a16="http://schemas.microsoft.com/office/drawing/2014/main" id="{C99718F6-AA25-B2E7-6113-63AAABE78D3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59" name="Ovaal 158">
                <a:extLst>
                  <a:ext uri="{FF2B5EF4-FFF2-40B4-BE49-F238E27FC236}">
                    <a16:creationId xmlns:a16="http://schemas.microsoft.com/office/drawing/2014/main" id="{69485DD0-3286-C241-E556-ABF7DA4DEB7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0" name="Rechthoek 159">
                <a:extLst>
                  <a:ext uri="{FF2B5EF4-FFF2-40B4-BE49-F238E27FC236}">
                    <a16:creationId xmlns:a16="http://schemas.microsoft.com/office/drawing/2014/main" id="{09CC7567-E3A6-C010-4E8B-20F47B01CF02}"/>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61" name="Tabel icoon">
                <a:extLst>
                  <a:ext uri="{FF2B5EF4-FFF2-40B4-BE49-F238E27FC236}">
                    <a16:creationId xmlns:a16="http://schemas.microsoft.com/office/drawing/2014/main" id="{CE688859-76C7-2E95-9AB4-772781AD5C30}"/>
                  </a:ext>
                </a:extLst>
              </p:cNvPr>
              <p:cNvGrpSpPr/>
              <p:nvPr userDrawn="1"/>
            </p:nvGrpSpPr>
            <p:grpSpPr>
              <a:xfrm>
                <a:off x="-3308869" y="1240695"/>
                <a:ext cx="338201" cy="305477"/>
                <a:chOff x="6072040" y="3376043"/>
                <a:chExt cx="1227920" cy="1109109"/>
              </a:xfrm>
            </p:grpSpPr>
            <p:sp>
              <p:nvSpPr>
                <p:cNvPr id="162" name="Rechthoek 161">
                  <a:extLst>
                    <a:ext uri="{FF2B5EF4-FFF2-40B4-BE49-F238E27FC236}">
                      <a16:creationId xmlns:a16="http://schemas.microsoft.com/office/drawing/2014/main" id="{26CE5118-1502-7192-F41A-F15293A9B687}"/>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5D2E496D-7835-202F-94B5-6C241C4BD98E}"/>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164" name="Rechte verbindingslijn 163">
                  <a:extLst>
                    <a:ext uri="{FF2B5EF4-FFF2-40B4-BE49-F238E27FC236}">
                      <a16:creationId xmlns:a16="http://schemas.microsoft.com/office/drawing/2014/main" id="{F8D42932-9A46-5EF7-5318-2B575C6974C5}"/>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5" name="Rechte verbindingslijn 164">
                  <a:extLst>
                    <a:ext uri="{FF2B5EF4-FFF2-40B4-BE49-F238E27FC236}">
                      <a16:creationId xmlns:a16="http://schemas.microsoft.com/office/drawing/2014/main" id="{42B8F4F3-CB3B-378E-CB88-5D19F2F6BA33}"/>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6" name="Rechte verbindingslijn 165">
                  <a:extLst>
                    <a:ext uri="{FF2B5EF4-FFF2-40B4-BE49-F238E27FC236}">
                      <a16:creationId xmlns:a16="http://schemas.microsoft.com/office/drawing/2014/main" id="{46BF5E7F-A6C3-C321-DC86-39904598878C}"/>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7" name="Rechte verbindingslijn 166">
                  <a:extLst>
                    <a:ext uri="{FF2B5EF4-FFF2-40B4-BE49-F238E27FC236}">
                      <a16:creationId xmlns:a16="http://schemas.microsoft.com/office/drawing/2014/main" id="{00FCCF15-FA42-86F5-D693-1B026A33A3C3}"/>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8" name="Rechte verbindingslijn 167">
                  <a:extLst>
                    <a:ext uri="{FF2B5EF4-FFF2-40B4-BE49-F238E27FC236}">
                      <a16:creationId xmlns:a16="http://schemas.microsoft.com/office/drawing/2014/main" id="{F4CE9408-40C8-E8AA-7EC3-C0F071D679D5}"/>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69" name="Rechthoek 168">
                  <a:extLst>
                    <a:ext uri="{FF2B5EF4-FFF2-40B4-BE49-F238E27FC236}">
                      <a16:creationId xmlns:a16="http://schemas.microsoft.com/office/drawing/2014/main" id="{575249ED-F3D8-68FB-6A17-066D9B80044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87" name="Groep 86">
              <a:extLst>
                <a:ext uri="{FF2B5EF4-FFF2-40B4-BE49-F238E27FC236}">
                  <a16:creationId xmlns:a16="http://schemas.microsoft.com/office/drawing/2014/main" id="{767C632C-7608-6E6F-BDF9-96F101D994D6}"/>
                </a:ext>
              </a:extLst>
            </p:cNvPr>
            <p:cNvGrpSpPr/>
            <p:nvPr userDrawn="1"/>
          </p:nvGrpSpPr>
          <p:grpSpPr>
            <a:xfrm>
              <a:off x="-3786437" y="3410167"/>
              <a:ext cx="3693386" cy="3283188"/>
              <a:chOff x="-3786437" y="3410167"/>
              <a:chExt cx="3693386" cy="3283188"/>
            </a:xfrm>
          </p:grpSpPr>
          <p:sp>
            <p:nvSpPr>
              <p:cNvPr id="88" name="Rechthoek 87">
                <a:extLst>
                  <a:ext uri="{FF2B5EF4-FFF2-40B4-BE49-F238E27FC236}">
                    <a16:creationId xmlns:a16="http://schemas.microsoft.com/office/drawing/2014/main" id="{912EFEAD-EE12-56BF-8474-8A3F1C115A0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89" name="Ovaal 88">
                <a:extLst>
                  <a:ext uri="{FF2B5EF4-FFF2-40B4-BE49-F238E27FC236}">
                    <a16:creationId xmlns:a16="http://schemas.microsoft.com/office/drawing/2014/main" id="{204A5D43-5618-2A07-E4A8-A0E310A8407D}"/>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0" name="Rechthoek 89">
                <a:extLst>
                  <a:ext uri="{FF2B5EF4-FFF2-40B4-BE49-F238E27FC236}">
                    <a16:creationId xmlns:a16="http://schemas.microsoft.com/office/drawing/2014/main" id="{31E9643F-78B0-AB28-A520-9277F07E5CEB}"/>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Rechthoek 90">
                <a:extLst>
                  <a:ext uri="{FF2B5EF4-FFF2-40B4-BE49-F238E27FC236}">
                    <a16:creationId xmlns:a16="http://schemas.microsoft.com/office/drawing/2014/main" id="{DEC685A8-2EEF-F24B-7A85-35B6787E2754}"/>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92" name="ICOON_info">
                <a:extLst>
                  <a:ext uri="{FF2B5EF4-FFF2-40B4-BE49-F238E27FC236}">
                    <a16:creationId xmlns:a16="http://schemas.microsoft.com/office/drawing/2014/main" id="{0FC1EFCB-673C-5A4A-9323-E4C2925D0A80}"/>
                  </a:ext>
                </a:extLst>
              </p:cNvPr>
              <p:cNvGrpSpPr/>
              <p:nvPr userDrawn="1"/>
            </p:nvGrpSpPr>
            <p:grpSpPr>
              <a:xfrm>
                <a:off x="-376736" y="5729337"/>
                <a:ext cx="283685" cy="283685"/>
                <a:chOff x="-510741" y="5913713"/>
                <a:chExt cx="267555" cy="267555"/>
              </a:xfrm>
            </p:grpSpPr>
            <p:sp>
              <p:nvSpPr>
                <p:cNvPr id="151" name="Ovaal 150">
                  <a:extLst>
                    <a:ext uri="{FF2B5EF4-FFF2-40B4-BE49-F238E27FC236}">
                      <a16:creationId xmlns:a16="http://schemas.microsoft.com/office/drawing/2014/main" id="{4D7CACA3-3237-01E5-CBAD-0D0BE22454C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C601BBDA-62B1-D462-C508-0F1F88D753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3" name="Ovaal 92">
                <a:extLst>
                  <a:ext uri="{FF2B5EF4-FFF2-40B4-BE49-F238E27FC236}">
                    <a16:creationId xmlns:a16="http://schemas.microsoft.com/office/drawing/2014/main" id="{23795F91-1E09-8A7D-6E7A-DCC9759549F9}"/>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4" name="Rechthoek 93">
                <a:extLst>
                  <a:ext uri="{FF2B5EF4-FFF2-40B4-BE49-F238E27FC236}">
                    <a16:creationId xmlns:a16="http://schemas.microsoft.com/office/drawing/2014/main" id="{45552D8D-DA74-6C7E-FA05-5BE3D2863154}"/>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95" name="Groep 94">
                <a:extLst>
                  <a:ext uri="{FF2B5EF4-FFF2-40B4-BE49-F238E27FC236}">
                    <a16:creationId xmlns:a16="http://schemas.microsoft.com/office/drawing/2014/main" id="{2ED1FB99-601D-82A8-81F8-C6E5208AEF52}"/>
                  </a:ext>
                </a:extLst>
              </p:cNvPr>
              <p:cNvGrpSpPr/>
              <p:nvPr userDrawn="1"/>
            </p:nvGrpSpPr>
            <p:grpSpPr>
              <a:xfrm>
                <a:off x="-3415313" y="4996916"/>
                <a:ext cx="3013682" cy="673634"/>
                <a:chOff x="-3415313" y="4996916"/>
                <a:chExt cx="3013682" cy="673634"/>
              </a:xfrm>
            </p:grpSpPr>
            <p:grpSp>
              <p:nvGrpSpPr>
                <p:cNvPr id="96" name="Groep 95">
                  <a:extLst>
                    <a:ext uri="{FF2B5EF4-FFF2-40B4-BE49-F238E27FC236}">
                      <a16:creationId xmlns:a16="http://schemas.microsoft.com/office/drawing/2014/main" id="{3CBD1BA2-8CD3-D557-B005-94EE0C79F69B}"/>
                    </a:ext>
                  </a:extLst>
                </p:cNvPr>
                <p:cNvGrpSpPr/>
                <p:nvPr userDrawn="1"/>
              </p:nvGrpSpPr>
              <p:grpSpPr>
                <a:xfrm>
                  <a:off x="-3415313" y="5041534"/>
                  <a:ext cx="761481" cy="529523"/>
                  <a:chOff x="-3492543" y="5041534"/>
                  <a:chExt cx="761481" cy="529523"/>
                </a:xfrm>
              </p:grpSpPr>
              <p:grpSp>
                <p:nvGrpSpPr>
                  <p:cNvPr id="142" name="Groep 141">
                    <a:extLst>
                      <a:ext uri="{FF2B5EF4-FFF2-40B4-BE49-F238E27FC236}">
                        <a16:creationId xmlns:a16="http://schemas.microsoft.com/office/drawing/2014/main" id="{F7D7D4B2-DE65-F890-EBDE-364D87444395}"/>
                      </a:ext>
                    </a:extLst>
                  </p:cNvPr>
                  <p:cNvGrpSpPr/>
                  <p:nvPr userDrawn="1"/>
                </p:nvGrpSpPr>
                <p:grpSpPr>
                  <a:xfrm>
                    <a:off x="-3307743" y="5041534"/>
                    <a:ext cx="485596" cy="437045"/>
                    <a:chOff x="-3307743" y="4999319"/>
                    <a:chExt cx="644991" cy="580504"/>
                  </a:xfrm>
                </p:grpSpPr>
                <p:grpSp>
                  <p:nvGrpSpPr>
                    <p:cNvPr id="144" name="Groep 143">
                      <a:extLst>
                        <a:ext uri="{FF2B5EF4-FFF2-40B4-BE49-F238E27FC236}">
                          <a16:creationId xmlns:a16="http://schemas.microsoft.com/office/drawing/2014/main" id="{8352C654-805A-AF39-AE5E-FF1DB0991040}"/>
                        </a:ext>
                      </a:extLst>
                    </p:cNvPr>
                    <p:cNvGrpSpPr/>
                    <p:nvPr userDrawn="1"/>
                  </p:nvGrpSpPr>
                  <p:grpSpPr>
                    <a:xfrm>
                      <a:off x="-3307743" y="4999319"/>
                      <a:ext cx="516835" cy="439373"/>
                      <a:chOff x="-3307743" y="4999319"/>
                      <a:chExt cx="516835" cy="439373"/>
                    </a:xfrm>
                  </p:grpSpPr>
                  <p:cxnSp>
                    <p:nvCxnSpPr>
                      <p:cNvPr id="146" name="Rechte verbindingslijn 145">
                        <a:extLst>
                          <a:ext uri="{FF2B5EF4-FFF2-40B4-BE49-F238E27FC236}">
                            <a16:creationId xmlns:a16="http://schemas.microsoft.com/office/drawing/2014/main" id="{6E25D42A-3DA2-42F6-61B4-8C5318088C90}"/>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7" name="Rechte verbindingslijn 146">
                        <a:extLst>
                          <a:ext uri="{FF2B5EF4-FFF2-40B4-BE49-F238E27FC236}">
                            <a16:creationId xmlns:a16="http://schemas.microsoft.com/office/drawing/2014/main" id="{632C9E68-79F7-8205-C801-D1E67FE8FF7D}"/>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8" name="Rechte verbindingslijn 147">
                        <a:extLst>
                          <a:ext uri="{FF2B5EF4-FFF2-40B4-BE49-F238E27FC236}">
                            <a16:creationId xmlns:a16="http://schemas.microsoft.com/office/drawing/2014/main" id="{467EC1D9-1795-7B29-28E7-DAA98B205E76}"/>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9" name="Rechte verbindingslijn 148">
                        <a:extLst>
                          <a:ext uri="{FF2B5EF4-FFF2-40B4-BE49-F238E27FC236}">
                            <a16:creationId xmlns:a16="http://schemas.microsoft.com/office/drawing/2014/main" id="{B927E107-EEE1-5ED3-D0A4-C83DA3F4F1FD}"/>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50" name="Rechthoek 149">
                        <a:extLst>
                          <a:ext uri="{FF2B5EF4-FFF2-40B4-BE49-F238E27FC236}">
                            <a16:creationId xmlns:a16="http://schemas.microsoft.com/office/drawing/2014/main" id="{A115A73E-2940-0944-D142-57437E4AF888}"/>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45" name="Vrije vorm: vorm 144">
                      <a:extLst>
                        <a:ext uri="{FF2B5EF4-FFF2-40B4-BE49-F238E27FC236}">
                          <a16:creationId xmlns:a16="http://schemas.microsoft.com/office/drawing/2014/main" id="{62919B5D-DDE2-D3CF-B744-48C2FEAC3AEB}"/>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143" name="Tekstvak 142">
                    <a:extLst>
                      <a:ext uri="{FF2B5EF4-FFF2-40B4-BE49-F238E27FC236}">
                        <a16:creationId xmlns:a16="http://schemas.microsoft.com/office/drawing/2014/main" id="{7D88253F-E041-AA11-BB10-B623F72A666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97" name="Groep 96">
                  <a:extLst>
                    <a:ext uri="{FF2B5EF4-FFF2-40B4-BE49-F238E27FC236}">
                      <a16:creationId xmlns:a16="http://schemas.microsoft.com/office/drawing/2014/main" id="{3C9CA92F-0F01-1F22-9A4E-CBAF50C8C2ED}"/>
                    </a:ext>
                  </a:extLst>
                </p:cNvPr>
                <p:cNvGrpSpPr/>
                <p:nvPr userDrawn="1"/>
              </p:nvGrpSpPr>
              <p:grpSpPr>
                <a:xfrm>
                  <a:off x="-2582156" y="4996916"/>
                  <a:ext cx="572112" cy="673634"/>
                  <a:chOff x="-2709168" y="4996916"/>
                  <a:chExt cx="572112" cy="673634"/>
                </a:xfrm>
              </p:grpSpPr>
              <p:grpSp>
                <p:nvGrpSpPr>
                  <p:cNvPr id="132" name="Groep 131">
                    <a:extLst>
                      <a:ext uri="{FF2B5EF4-FFF2-40B4-BE49-F238E27FC236}">
                        <a16:creationId xmlns:a16="http://schemas.microsoft.com/office/drawing/2014/main" id="{A34010F7-B4B3-728B-537F-92238752EF58}"/>
                      </a:ext>
                    </a:extLst>
                  </p:cNvPr>
                  <p:cNvGrpSpPr/>
                  <p:nvPr userDrawn="1"/>
                </p:nvGrpSpPr>
                <p:grpSpPr>
                  <a:xfrm>
                    <a:off x="-2609993" y="4996916"/>
                    <a:ext cx="389111" cy="375410"/>
                    <a:chOff x="-2542178" y="4940055"/>
                    <a:chExt cx="516835" cy="498637"/>
                  </a:xfrm>
                </p:grpSpPr>
                <p:sp>
                  <p:nvSpPr>
                    <p:cNvPr id="134" name="Rechthoek 133">
                      <a:extLst>
                        <a:ext uri="{FF2B5EF4-FFF2-40B4-BE49-F238E27FC236}">
                          <a16:creationId xmlns:a16="http://schemas.microsoft.com/office/drawing/2014/main" id="{FAEE02FA-37A1-3B15-F686-BA285D6ADA88}"/>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35" name="Groep 134">
                      <a:extLst>
                        <a:ext uri="{FF2B5EF4-FFF2-40B4-BE49-F238E27FC236}">
                          <a16:creationId xmlns:a16="http://schemas.microsoft.com/office/drawing/2014/main" id="{8C021A53-0B2E-1742-6233-656A3DAECE07}"/>
                        </a:ext>
                      </a:extLst>
                    </p:cNvPr>
                    <p:cNvGrpSpPr/>
                    <p:nvPr userDrawn="1"/>
                  </p:nvGrpSpPr>
                  <p:grpSpPr>
                    <a:xfrm>
                      <a:off x="-2542178" y="4999319"/>
                      <a:ext cx="516835" cy="439373"/>
                      <a:chOff x="-3307743" y="4999319"/>
                      <a:chExt cx="516835" cy="439373"/>
                    </a:xfrm>
                  </p:grpSpPr>
                  <p:cxnSp>
                    <p:nvCxnSpPr>
                      <p:cNvPr id="137" name="Rechte verbindingslijn 136">
                        <a:extLst>
                          <a:ext uri="{FF2B5EF4-FFF2-40B4-BE49-F238E27FC236}">
                            <a16:creationId xmlns:a16="http://schemas.microsoft.com/office/drawing/2014/main" id="{09E9FA9C-E626-CF1D-F960-F0E6CD20B9D4}"/>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B9D8F420-8B10-1E53-92BD-0C63C8516719}"/>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46E161BC-1C41-B9BF-C585-D59C5D15DB4B}"/>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E1B1BA2D-835B-48F9-7718-4C9BF3813D20}"/>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41" name="Rechthoek 140">
                        <a:extLst>
                          <a:ext uri="{FF2B5EF4-FFF2-40B4-BE49-F238E27FC236}">
                            <a16:creationId xmlns:a16="http://schemas.microsoft.com/office/drawing/2014/main" id="{19613D58-B122-1ADB-62A1-C6F153318FEE}"/>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36" name="Pijl: rechts 135">
                      <a:extLst>
                        <a:ext uri="{FF2B5EF4-FFF2-40B4-BE49-F238E27FC236}">
                          <a16:creationId xmlns:a16="http://schemas.microsoft.com/office/drawing/2014/main" id="{B4A06645-12A3-CD87-18C6-F58588ACE73F}"/>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18757D26-F936-B7A8-A724-7CD5EF66068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98" name="Groep 97">
                  <a:extLst>
                    <a:ext uri="{FF2B5EF4-FFF2-40B4-BE49-F238E27FC236}">
                      <a16:creationId xmlns:a16="http://schemas.microsoft.com/office/drawing/2014/main" id="{73745AA1-68C6-DBD2-5971-C380CAC33947}"/>
                    </a:ext>
                  </a:extLst>
                </p:cNvPr>
                <p:cNvGrpSpPr/>
                <p:nvPr userDrawn="1"/>
              </p:nvGrpSpPr>
              <p:grpSpPr>
                <a:xfrm>
                  <a:off x="-2036147" y="5039725"/>
                  <a:ext cx="572112" cy="630825"/>
                  <a:chOff x="-2099568" y="5039725"/>
                  <a:chExt cx="572112" cy="630825"/>
                </a:xfrm>
              </p:grpSpPr>
              <p:grpSp>
                <p:nvGrpSpPr>
                  <p:cNvPr id="122" name="Groep 121">
                    <a:extLst>
                      <a:ext uri="{FF2B5EF4-FFF2-40B4-BE49-F238E27FC236}">
                        <a16:creationId xmlns:a16="http://schemas.microsoft.com/office/drawing/2014/main" id="{F18876F9-8D3A-5D63-8AFD-08996B4E1B94}"/>
                      </a:ext>
                    </a:extLst>
                  </p:cNvPr>
                  <p:cNvGrpSpPr/>
                  <p:nvPr userDrawn="1"/>
                </p:nvGrpSpPr>
                <p:grpSpPr>
                  <a:xfrm rot="10800000">
                    <a:off x="-2004261" y="5039725"/>
                    <a:ext cx="389111" cy="375410"/>
                    <a:chOff x="-2542178" y="4940055"/>
                    <a:chExt cx="516835" cy="498637"/>
                  </a:xfrm>
                </p:grpSpPr>
                <p:sp>
                  <p:nvSpPr>
                    <p:cNvPr id="124" name="Rechthoek 123">
                      <a:extLst>
                        <a:ext uri="{FF2B5EF4-FFF2-40B4-BE49-F238E27FC236}">
                          <a16:creationId xmlns:a16="http://schemas.microsoft.com/office/drawing/2014/main" id="{559E281B-6CB2-194F-F09F-8CB10A082684}"/>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25" name="Groep 124">
                      <a:extLst>
                        <a:ext uri="{FF2B5EF4-FFF2-40B4-BE49-F238E27FC236}">
                          <a16:creationId xmlns:a16="http://schemas.microsoft.com/office/drawing/2014/main" id="{3DCAE323-B900-1AB8-E8C0-570114F93D66}"/>
                        </a:ext>
                      </a:extLst>
                    </p:cNvPr>
                    <p:cNvGrpSpPr/>
                    <p:nvPr userDrawn="1"/>
                  </p:nvGrpSpPr>
                  <p:grpSpPr>
                    <a:xfrm>
                      <a:off x="-2542178" y="4999319"/>
                      <a:ext cx="516835" cy="439373"/>
                      <a:chOff x="-3307743" y="4999319"/>
                      <a:chExt cx="516835" cy="439373"/>
                    </a:xfrm>
                  </p:grpSpPr>
                  <p:cxnSp>
                    <p:nvCxnSpPr>
                      <p:cNvPr id="127" name="Rechte verbindingslijn 126">
                        <a:extLst>
                          <a:ext uri="{FF2B5EF4-FFF2-40B4-BE49-F238E27FC236}">
                            <a16:creationId xmlns:a16="http://schemas.microsoft.com/office/drawing/2014/main" id="{15EC01F4-6066-55ED-7F3C-3DD735845DDA}"/>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C7397B0E-128B-9FC7-08A4-F092E8D593A2}"/>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9" name="Rechte verbindingslijn 128">
                        <a:extLst>
                          <a:ext uri="{FF2B5EF4-FFF2-40B4-BE49-F238E27FC236}">
                            <a16:creationId xmlns:a16="http://schemas.microsoft.com/office/drawing/2014/main" id="{6166E0C4-16B6-9D91-57B9-AAAA1CAEF07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a:extLst>
                          <a:ext uri="{FF2B5EF4-FFF2-40B4-BE49-F238E27FC236}">
                            <a16:creationId xmlns:a16="http://schemas.microsoft.com/office/drawing/2014/main" id="{FE866B27-CBC9-32EC-383B-50457EA28148}"/>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31" name="Rechthoek 130">
                        <a:extLst>
                          <a:ext uri="{FF2B5EF4-FFF2-40B4-BE49-F238E27FC236}">
                            <a16:creationId xmlns:a16="http://schemas.microsoft.com/office/drawing/2014/main" id="{0C6A9E1E-5B62-E4A6-DA80-05410BA2C393}"/>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26" name="Pijl: rechts 125">
                      <a:extLst>
                        <a:ext uri="{FF2B5EF4-FFF2-40B4-BE49-F238E27FC236}">
                          <a16:creationId xmlns:a16="http://schemas.microsoft.com/office/drawing/2014/main" id="{4B889C9A-9041-48F4-2128-C0C957080FFC}"/>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23" name="Tekstvak 122">
                    <a:extLst>
                      <a:ext uri="{FF2B5EF4-FFF2-40B4-BE49-F238E27FC236}">
                        <a16:creationId xmlns:a16="http://schemas.microsoft.com/office/drawing/2014/main" id="{25808411-8526-1933-9FCD-F71C63024AC8}"/>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99" name="Groep 98">
                  <a:extLst>
                    <a:ext uri="{FF2B5EF4-FFF2-40B4-BE49-F238E27FC236}">
                      <a16:creationId xmlns:a16="http://schemas.microsoft.com/office/drawing/2014/main" id="{4FA71DE6-56CC-740D-5E4E-C098BF84D8C8}"/>
                    </a:ext>
                  </a:extLst>
                </p:cNvPr>
                <p:cNvGrpSpPr/>
                <p:nvPr userDrawn="1"/>
              </p:nvGrpSpPr>
              <p:grpSpPr>
                <a:xfrm>
                  <a:off x="-1497156" y="5039725"/>
                  <a:ext cx="572112" cy="630825"/>
                  <a:chOff x="-1501387" y="5039725"/>
                  <a:chExt cx="572112" cy="630825"/>
                </a:xfrm>
              </p:grpSpPr>
              <p:grpSp>
                <p:nvGrpSpPr>
                  <p:cNvPr id="112" name="Groep 111">
                    <a:extLst>
                      <a:ext uri="{FF2B5EF4-FFF2-40B4-BE49-F238E27FC236}">
                        <a16:creationId xmlns:a16="http://schemas.microsoft.com/office/drawing/2014/main" id="{AE6E197C-9021-4F6A-3DB8-C10B17EA66FB}"/>
                      </a:ext>
                    </a:extLst>
                  </p:cNvPr>
                  <p:cNvGrpSpPr/>
                  <p:nvPr userDrawn="1"/>
                </p:nvGrpSpPr>
                <p:grpSpPr>
                  <a:xfrm rot="10800000">
                    <a:off x="-1453772" y="5039725"/>
                    <a:ext cx="426738" cy="332849"/>
                    <a:chOff x="-2542179" y="4996586"/>
                    <a:chExt cx="566814" cy="442106"/>
                  </a:xfrm>
                </p:grpSpPr>
                <p:sp>
                  <p:nvSpPr>
                    <p:cNvPr id="114" name="Rechthoek 113">
                      <a:extLst>
                        <a:ext uri="{FF2B5EF4-FFF2-40B4-BE49-F238E27FC236}">
                          <a16:creationId xmlns:a16="http://schemas.microsoft.com/office/drawing/2014/main" id="{4B606DEB-5F39-7293-6B74-57DC9A8BFC87}"/>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15" name="Groep 114">
                      <a:extLst>
                        <a:ext uri="{FF2B5EF4-FFF2-40B4-BE49-F238E27FC236}">
                          <a16:creationId xmlns:a16="http://schemas.microsoft.com/office/drawing/2014/main" id="{D08F4780-9FED-018C-0B76-AF21E2A2112A}"/>
                        </a:ext>
                      </a:extLst>
                    </p:cNvPr>
                    <p:cNvGrpSpPr/>
                    <p:nvPr userDrawn="1"/>
                  </p:nvGrpSpPr>
                  <p:grpSpPr>
                    <a:xfrm>
                      <a:off x="-2542179" y="4996586"/>
                      <a:ext cx="516836" cy="442106"/>
                      <a:chOff x="-3307744" y="4996586"/>
                      <a:chExt cx="516836" cy="442106"/>
                    </a:xfrm>
                  </p:grpSpPr>
                  <p:cxnSp>
                    <p:nvCxnSpPr>
                      <p:cNvPr id="117" name="Rechte verbindingslijn 116">
                        <a:extLst>
                          <a:ext uri="{FF2B5EF4-FFF2-40B4-BE49-F238E27FC236}">
                            <a16:creationId xmlns:a16="http://schemas.microsoft.com/office/drawing/2014/main" id="{5B1A4345-B0D5-9DF3-666F-EE6D77DDE753}"/>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769FD34-F298-0E98-82F6-F3A6AF18F5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9" name="Rechte verbindingslijn 118">
                        <a:extLst>
                          <a:ext uri="{FF2B5EF4-FFF2-40B4-BE49-F238E27FC236}">
                            <a16:creationId xmlns:a16="http://schemas.microsoft.com/office/drawing/2014/main" id="{DD1185B5-CFC0-A3E5-46C4-CEFD2950CEB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0" name="Rechte verbindingslijn 119">
                        <a:extLst>
                          <a:ext uri="{FF2B5EF4-FFF2-40B4-BE49-F238E27FC236}">
                            <a16:creationId xmlns:a16="http://schemas.microsoft.com/office/drawing/2014/main" id="{E9A3D722-DAE0-3050-CF03-E7EC0475AA68}"/>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21" name="Rechthoek 120">
                        <a:extLst>
                          <a:ext uri="{FF2B5EF4-FFF2-40B4-BE49-F238E27FC236}">
                            <a16:creationId xmlns:a16="http://schemas.microsoft.com/office/drawing/2014/main" id="{1DA3B72E-4756-EC76-8B6B-09F181BC462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16" name="Pijl: rechts 115">
                      <a:extLst>
                        <a:ext uri="{FF2B5EF4-FFF2-40B4-BE49-F238E27FC236}">
                          <a16:creationId xmlns:a16="http://schemas.microsoft.com/office/drawing/2014/main" id="{A69BBF04-3857-9FB7-3730-3E669C04FFA7}"/>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13" name="Tekstvak 112">
                    <a:extLst>
                      <a:ext uri="{FF2B5EF4-FFF2-40B4-BE49-F238E27FC236}">
                        <a16:creationId xmlns:a16="http://schemas.microsoft.com/office/drawing/2014/main" id="{0FBFF144-21E7-47EE-8B49-B423334E2DD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100" name="Groep 99">
                  <a:extLst>
                    <a:ext uri="{FF2B5EF4-FFF2-40B4-BE49-F238E27FC236}">
                      <a16:creationId xmlns:a16="http://schemas.microsoft.com/office/drawing/2014/main" id="{730A0728-9433-C280-B3F9-0567B430785E}"/>
                    </a:ext>
                  </a:extLst>
                </p:cNvPr>
                <p:cNvGrpSpPr/>
                <p:nvPr userDrawn="1"/>
              </p:nvGrpSpPr>
              <p:grpSpPr>
                <a:xfrm>
                  <a:off x="-973743" y="5039725"/>
                  <a:ext cx="572112" cy="630825"/>
                  <a:chOff x="-961551" y="5039725"/>
                  <a:chExt cx="572112" cy="630825"/>
                </a:xfrm>
              </p:grpSpPr>
              <p:grpSp>
                <p:nvGrpSpPr>
                  <p:cNvPr id="101" name="Groep 100">
                    <a:extLst>
                      <a:ext uri="{FF2B5EF4-FFF2-40B4-BE49-F238E27FC236}">
                        <a16:creationId xmlns:a16="http://schemas.microsoft.com/office/drawing/2014/main" id="{0FAFB2EB-02BD-35F6-69AE-DC67E393D0E8}"/>
                      </a:ext>
                    </a:extLst>
                  </p:cNvPr>
                  <p:cNvGrpSpPr/>
                  <p:nvPr userDrawn="1"/>
                </p:nvGrpSpPr>
                <p:grpSpPr>
                  <a:xfrm rot="10800000" flipH="1">
                    <a:off x="-868825" y="5039725"/>
                    <a:ext cx="426738" cy="332849"/>
                    <a:chOff x="-2542179" y="4996586"/>
                    <a:chExt cx="566814" cy="442106"/>
                  </a:xfrm>
                </p:grpSpPr>
                <p:sp>
                  <p:nvSpPr>
                    <p:cNvPr id="103" name="Rechthoek 102">
                      <a:extLst>
                        <a:ext uri="{FF2B5EF4-FFF2-40B4-BE49-F238E27FC236}">
                          <a16:creationId xmlns:a16="http://schemas.microsoft.com/office/drawing/2014/main" id="{010C6912-78BF-D859-C60A-5C2C6BE22C78}"/>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04" name="Groep 103">
                      <a:extLst>
                        <a:ext uri="{FF2B5EF4-FFF2-40B4-BE49-F238E27FC236}">
                          <a16:creationId xmlns:a16="http://schemas.microsoft.com/office/drawing/2014/main" id="{101DC483-07B8-91C1-2E6D-54932D0BED4C}"/>
                        </a:ext>
                      </a:extLst>
                    </p:cNvPr>
                    <p:cNvGrpSpPr/>
                    <p:nvPr userDrawn="1"/>
                  </p:nvGrpSpPr>
                  <p:grpSpPr>
                    <a:xfrm>
                      <a:off x="-2542179" y="4996586"/>
                      <a:ext cx="516836" cy="442106"/>
                      <a:chOff x="-3307744" y="4996586"/>
                      <a:chExt cx="516836" cy="442106"/>
                    </a:xfrm>
                  </p:grpSpPr>
                  <p:cxnSp>
                    <p:nvCxnSpPr>
                      <p:cNvPr id="106" name="Rechte verbindingslijn 105">
                        <a:extLst>
                          <a:ext uri="{FF2B5EF4-FFF2-40B4-BE49-F238E27FC236}">
                            <a16:creationId xmlns:a16="http://schemas.microsoft.com/office/drawing/2014/main" id="{D81A271A-BDCF-725E-D731-E28DCB7618A0}"/>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8" name="Rechte verbindingslijn 107">
                        <a:extLst>
                          <a:ext uri="{FF2B5EF4-FFF2-40B4-BE49-F238E27FC236}">
                            <a16:creationId xmlns:a16="http://schemas.microsoft.com/office/drawing/2014/main" id="{93E00EAD-0CEA-6483-373E-4D0094B6C346}"/>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9" name="Rechte verbindingslijn 108">
                        <a:extLst>
                          <a:ext uri="{FF2B5EF4-FFF2-40B4-BE49-F238E27FC236}">
                            <a16:creationId xmlns:a16="http://schemas.microsoft.com/office/drawing/2014/main" id="{390A9EB9-02E3-7807-1337-A99F6692961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0" name="Rechte verbindingslijn 109">
                        <a:extLst>
                          <a:ext uri="{FF2B5EF4-FFF2-40B4-BE49-F238E27FC236}">
                            <a16:creationId xmlns:a16="http://schemas.microsoft.com/office/drawing/2014/main" id="{4753AD1A-D91B-4506-7F62-CCD59371C3AB}"/>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11" name="Rechthoek 110">
                        <a:extLst>
                          <a:ext uri="{FF2B5EF4-FFF2-40B4-BE49-F238E27FC236}">
                            <a16:creationId xmlns:a16="http://schemas.microsoft.com/office/drawing/2014/main" id="{511DA39D-681E-81F3-8940-C5E0732C5045}"/>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05" name="Pijl: rechts 104">
                      <a:extLst>
                        <a:ext uri="{FF2B5EF4-FFF2-40B4-BE49-F238E27FC236}">
                          <a16:creationId xmlns:a16="http://schemas.microsoft.com/office/drawing/2014/main" id="{EDB59BA8-41CC-A88E-5D5B-BC9E8A12B038}"/>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02" name="Tekstvak 101">
                    <a:extLst>
                      <a:ext uri="{FF2B5EF4-FFF2-40B4-BE49-F238E27FC236}">
                        <a16:creationId xmlns:a16="http://schemas.microsoft.com/office/drawing/2014/main" id="{0B727967-DB3A-56C0-C793-EA81305D0CEB}"/>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929A26CE-423D-7154-9C6C-9FB2A95D4EBD}"/>
              </a:ext>
            </a:extLst>
          </p:cNvPr>
          <p:cNvSpPr>
            <a:spLocks noGrp="1"/>
          </p:cNvSpPr>
          <p:nvPr>
            <p:ph type="dt" sz="half" idx="26"/>
          </p:nvPr>
        </p:nvSpPr>
        <p:spPr/>
        <p:txBody>
          <a:bodyPr/>
          <a:lstStyle/>
          <a:p>
            <a:fld id="{88D44603-320B-4609-BADC-B15DAC7B23F1}"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58D11ED-7476-9D18-CBF0-06C713127B57}"/>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4C3FDCA-083C-7AA4-FC0B-A19B9757FE8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080263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abel">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28E8333A-B7F9-A310-A5E6-71DE4D5CE36E}"/>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85800" y="1846086"/>
            <a:ext cx="10820400" cy="406520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02FC7157-BDBD-4338-9C83-079E45D53067}"/>
              </a:ext>
            </a:extLst>
          </p:cNvPr>
          <p:cNvSpPr/>
          <p:nvPr userDrawn="1"/>
        </p:nvSpPr>
        <p:spPr>
          <a:xfrm>
            <a:off x="0" y="-425941"/>
            <a:ext cx="467179"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Tabel</a:t>
            </a:r>
          </a:p>
        </p:txBody>
      </p:sp>
      <p:sp>
        <p:nvSpPr>
          <p:cNvPr id="6" name="Titel 5">
            <a:extLst>
              <a:ext uri="{FF2B5EF4-FFF2-40B4-BE49-F238E27FC236}">
                <a16:creationId xmlns:a16="http://schemas.microsoft.com/office/drawing/2014/main" id="{0CED7C12-E320-BF38-8B51-06B0CF25CD9A}"/>
              </a:ext>
            </a:extLst>
          </p:cNvPr>
          <p:cNvSpPr>
            <a:spLocks noGrp="1"/>
          </p:cNvSpPr>
          <p:nvPr>
            <p:ph type="title" hasCustomPrompt="1"/>
          </p:nvPr>
        </p:nvSpPr>
        <p:spPr>
          <a:xfrm>
            <a:off x="685798" y="114131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F9CE4BB0-B88C-EDF3-9280-251D6E360915}"/>
              </a:ext>
            </a:extLst>
          </p:cNvPr>
          <p:cNvGrpSpPr/>
          <p:nvPr userDrawn="1"/>
        </p:nvGrpSpPr>
        <p:grpSpPr>
          <a:xfrm>
            <a:off x="12377595" y="3"/>
            <a:ext cx="3693386" cy="6693352"/>
            <a:chOff x="-3786437" y="3"/>
            <a:chExt cx="3693386" cy="6693352"/>
          </a:xfrm>
        </p:grpSpPr>
        <p:grpSp>
          <p:nvGrpSpPr>
            <p:cNvPr id="18" name="Groep 17">
              <a:extLst>
                <a:ext uri="{FF2B5EF4-FFF2-40B4-BE49-F238E27FC236}">
                  <a16:creationId xmlns:a16="http://schemas.microsoft.com/office/drawing/2014/main" id="{C8EFBE5F-3672-732C-4D40-526324294EB3}"/>
                </a:ext>
              </a:extLst>
            </p:cNvPr>
            <p:cNvGrpSpPr/>
            <p:nvPr userDrawn="1"/>
          </p:nvGrpSpPr>
          <p:grpSpPr>
            <a:xfrm>
              <a:off x="-3786164" y="3"/>
              <a:ext cx="3592800" cy="3209594"/>
              <a:chOff x="-3786164" y="3"/>
              <a:chExt cx="3592800" cy="3209594"/>
            </a:xfrm>
          </p:grpSpPr>
          <p:sp>
            <p:nvSpPr>
              <p:cNvPr id="84" name="Rechthoek 83">
                <a:extLst>
                  <a:ext uri="{FF2B5EF4-FFF2-40B4-BE49-F238E27FC236}">
                    <a16:creationId xmlns:a16="http://schemas.microsoft.com/office/drawing/2014/main" id="{E9EC4B07-6AD4-C032-748A-7E78232C662F}"/>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85" name="Ovaal 84">
                <a:extLst>
                  <a:ext uri="{FF2B5EF4-FFF2-40B4-BE49-F238E27FC236}">
                    <a16:creationId xmlns:a16="http://schemas.microsoft.com/office/drawing/2014/main" id="{369ACC75-E77A-CEBB-9C1A-A8280D03AA3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60583AAA-9833-0321-8199-B4D7DE7FBC3E}"/>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8BCEEB2B-BAE9-C9E5-5AAB-E8F91713412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269B210F-7AFF-7AF2-9E84-71B81061C215}"/>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47683906-D38F-27F2-F95F-1462FA0E5B29}"/>
                  </a:ext>
                </a:extLst>
              </p:cNvPr>
              <p:cNvGrpSpPr/>
              <p:nvPr userDrawn="1"/>
            </p:nvGrpSpPr>
            <p:grpSpPr>
              <a:xfrm>
                <a:off x="-3311319" y="2164285"/>
                <a:ext cx="825500" cy="209550"/>
                <a:chOff x="13504624" y="2482850"/>
                <a:chExt cx="825500" cy="209550"/>
              </a:xfrm>
            </p:grpSpPr>
            <p:sp>
              <p:nvSpPr>
                <p:cNvPr id="101" name="Rechthoek 100">
                  <a:extLst>
                    <a:ext uri="{FF2B5EF4-FFF2-40B4-BE49-F238E27FC236}">
                      <a16:creationId xmlns:a16="http://schemas.microsoft.com/office/drawing/2014/main" id="{C9788AE6-B6E8-4F5E-8879-7B15A6BFBF7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02" name="Rechte verbindingslijn 101">
                  <a:extLst>
                    <a:ext uri="{FF2B5EF4-FFF2-40B4-BE49-F238E27FC236}">
                      <a16:creationId xmlns:a16="http://schemas.microsoft.com/office/drawing/2014/main" id="{A5B433E1-9635-9176-95BE-24F37EF65241}"/>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41716E29-F8DF-8AF8-45B6-6501502F768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82C55C7F-A5F1-631E-92E9-5AD70945492B}"/>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390138D1-A954-61D1-EA6C-B60BC8693C0F}"/>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92" name="Tabel icoon">
                <a:extLst>
                  <a:ext uri="{FF2B5EF4-FFF2-40B4-BE49-F238E27FC236}">
                    <a16:creationId xmlns:a16="http://schemas.microsoft.com/office/drawing/2014/main" id="{2E16AC27-4BC7-A966-D5D8-CAEF0432E2A6}"/>
                  </a:ext>
                </a:extLst>
              </p:cNvPr>
              <p:cNvGrpSpPr/>
              <p:nvPr userDrawn="1"/>
            </p:nvGrpSpPr>
            <p:grpSpPr>
              <a:xfrm>
                <a:off x="-3308869" y="1240695"/>
                <a:ext cx="338201" cy="305477"/>
                <a:chOff x="6072040" y="3376043"/>
                <a:chExt cx="1227920" cy="1109109"/>
              </a:xfrm>
            </p:grpSpPr>
            <p:sp>
              <p:nvSpPr>
                <p:cNvPr id="93" name="Rechthoek 92">
                  <a:extLst>
                    <a:ext uri="{FF2B5EF4-FFF2-40B4-BE49-F238E27FC236}">
                      <a16:creationId xmlns:a16="http://schemas.microsoft.com/office/drawing/2014/main" id="{169CA713-6C22-CA08-4C2B-9D3E052E8EA1}"/>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8110D6E0-63F6-7876-1FF6-DD18F3047A02}"/>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95" name="Rechte verbindingslijn 94">
                  <a:extLst>
                    <a:ext uri="{FF2B5EF4-FFF2-40B4-BE49-F238E27FC236}">
                      <a16:creationId xmlns:a16="http://schemas.microsoft.com/office/drawing/2014/main" id="{81FA7079-5F63-22DF-E747-F32C95FD6C3F}"/>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6" name="Rechte verbindingslijn 95">
                  <a:extLst>
                    <a:ext uri="{FF2B5EF4-FFF2-40B4-BE49-F238E27FC236}">
                      <a16:creationId xmlns:a16="http://schemas.microsoft.com/office/drawing/2014/main" id="{D5A40E06-9060-C965-B00A-237784F887ED}"/>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7" name="Rechte verbindingslijn 96">
                  <a:extLst>
                    <a:ext uri="{FF2B5EF4-FFF2-40B4-BE49-F238E27FC236}">
                      <a16:creationId xmlns:a16="http://schemas.microsoft.com/office/drawing/2014/main" id="{9ACB84DB-B00A-4F3E-CE66-239CDC87D839}"/>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8" name="Rechte verbindingslijn 97">
                  <a:extLst>
                    <a:ext uri="{FF2B5EF4-FFF2-40B4-BE49-F238E27FC236}">
                      <a16:creationId xmlns:a16="http://schemas.microsoft.com/office/drawing/2014/main" id="{2893F901-EADC-1A19-E573-3F2355B88FE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9" name="Rechte verbindingslijn 98">
                  <a:extLst>
                    <a:ext uri="{FF2B5EF4-FFF2-40B4-BE49-F238E27FC236}">
                      <a16:creationId xmlns:a16="http://schemas.microsoft.com/office/drawing/2014/main" id="{486176F8-E4C5-8253-FBE4-93790BA95838}"/>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00" name="Rechthoek 99">
                  <a:extLst>
                    <a:ext uri="{FF2B5EF4-FFF2-40B4-BE49-F238E27FC236}">
                      <a16:creationId xmlns:a16="http://schemas.microsoft.com/office/drawing/2014/main" id="{A3F15828-0A51-6CCF-BF46-06DB4A535F42}"/>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19" name="Groep 18">
              <a:extLst>
                <a:ext uri="{FF2B5EF4-FFF2-40B4-BE49-F238E27FC236}">
                  <a16:creationId xmlns:a16="http://schemas.microsoft.com/office/drawing/2014/main" id="{8C1F5FC7-B1D8-D28E-9009-89F391DF1B3B}"/>
                </a:ext>
              </a:extLst>
            </p:cNvPr>
            <p:cNvGrpSpPr/>
            <p:nvPr userDrawn="1"/>
          </p:nvGrpSpPr>
          <p:grpSpPr>
            <a:xfrm>
              <a:off x="-3786437" y="3410167"/>
              <a:ext cx="3693386" cy="3283188"/>
              <a:chOff x="-3786437" y="3410167"/>
              <a:chExt cx="3693386" cy="3283188"/>
            </a:xfrm>
          </p:grpSpPr>
          <p:sp>
            <p:nvSpPr>
              <p:cNvPr id="20" name="Rechthoek 19">
                <a:extLst>
                  <a:ext uri="{FF2B5EF4-FFF2-40B4-BE49-F238E27FC236}">
                    <a16:creationId xmlns:a16="http://schemas.microsoft.com/office/drawing/2014/main" id="{FBFBFD98-1F7A-6264-8863-8845EBDC6F3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21" name="Ovaal 20">
                <a:extLst>
                  <a:ext uri="{FF2B5EF4-FFF2-40B4-BE49-F238E27FC236}">
                    <a16:creationId xmlns:a16="http://schemas.microsoft.com/office/drawing/2014/main" id="{25DD1A6D-4A5D-03BA-0137-63A42694A8A4}"/>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D51236D1-0E0E-38AC-F4E3-67EEF7B82396}"/>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Rechthoek 22">
                <a:extLst>
                  <a:ext uri="{FF2B5EF4-FFF2-40B4-BE49-F238E27FC236}">
                    <a16:creationId xmlns:a16="http://schemas.microsoft.com/office/drawing/2014/main" id="{6744E911-5D55-8E11-6AC3-C68776E0D07A}"/>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4" name="ICOON_info">
                <a:extLst>
                  <a:ext uri="{FF2B5EF4-FFF2-40B4-BE49-F238E27FC236}">
                    <a16:creationId xmlns:a16="http://schemas.microsoft.com/office/drawing/2014/main" id="{33CB8F6E-1D30-41C6-4AC0-68C353C217DA}"/>
                  </a:ext>
                </a:extLst>
              </p:cNvPr>
              <p:cNvGrpSpPr/>
              <p:nvPr userDrawn="1"/>
            </p:nvGrpSpPr>
            <p:grpSpPr>
              <a:xfrm>
                <a:off x="-376736" y="5729337"/>
                <a:ext cx="283685" cy="283685"/>
                <a:chOff x="-510741" y="5913713"/>
                <a:chExt cx="267555" cy="267555"/>
              </a:xfrm>
            </p:grpSpPr>
            <p:sp>
              <p:nvSpPr>
                <p:cNvPr id="82" name="Ovaal 81">
                  <a:extLst>
                    <a:ext uri="{FF2B5EF4-FFF2-40B4-BE49-F238E27FC236}">
                      <a16:creationId xmlns:a16="http://schemas.microsoft.com/office/drawing/2014/main" id="{B73614FA-EB9E-8228-03A8-35935455FFF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523E2E8E-152E-53BC-38AA-F168B960403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FF14744-4DEA-2D05-8C81-A64B1C293A71}"/>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ED6160C0-6FA4-A6B6-6E75-3BB4891125A8}"/>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27" name="Groep 26">
                <a:extLst>
                  <a:ext uri="{FF2B5EF4-FFF2-40B4-BE49-F238E27FC236}">
                    <a16:creationId xmlns:a16="http://schemas.microsoft.com/office/drawing/2014/main" id="{3F22D94A-6E36-2F84-540A-5A028184DB10}"/>
                  </a:ext>
                </a:extLst>
              </p:cNvPr>
              <p:cNvGrpSpPr/>
              <p:nvPr userDrawn="1"/>
            </p:nvGrpSpPr>
            <p:grpSpPr>
              <a:xfrm>
                <a:off x="-3415313" y="4996916"/>
                <a:ext cx="3013682" cy="673634"/>
                <a:chOff x="-3415313" y="4996916"/>
                <a:chExt cx="3013682" cy="673634"/>
              </a:xfrm>
            </p:grpSpPr>
            <p:grpSp>
              <p:nvGrpSpPr>
                <p:cNvPr id="28" name="Groep 27">
                  <a:extLst>
                    <a:ext uri="{FF2B5EF4-FFF2-40B4-BE49-F238E27FC236}">
                      <a16:creationId xmlns:a16="http://schemas.microsoft.com/office/drawing/2014/main" id="{38EABCAD-DEC9-4AC8-8B4E-E4F0EFD2FD40}"/>
                    </a:ext>
                  </a:extLst>
                </p:cNvPr>
                <p:cNvGrpSpPr/>
                <p:nvPr userDrawn="1"/>
              </p:nvGrpSpPr>
              <p:grpSpPr>
                <a:xfrm>
                  <a:off x="-3415313" y="5041534"/>
                  <a:ext cx="761481" cy="529523"/>
                  <a:chOff x="-3492543" y="5041534"/>
                  <a:chExt cx="761481" cy="529523"/>
                </a:xfrm>
              </p:grpSpPr>
              <p:grpSp>
                <p:nvGrpSpPr>
                  <p:cNvPr id="73" name="Groep 72">
                    <a:extLst>
                      <a:ext uri="{FF2B5EF4-FFF2-40B4-BE49-F238E27FC236}">
                        <a16:creationId xmlns:a16="http://schemas.microsoft.com/office/drawing/2014/main" id="{E1F59F55-2FB5-D234-8CF9-3E1398F05B45}"/>
                      </a:ext>
                    </a:extLst>
                  </p:cNvPr>
                  <p:cNvGrpSpPr/>
                  <p:nvPr userDrawn="1"/>
                </p:nvGrpSpPr>
                <p:grpSpPr>
                  <a:xfrm>
                    <a:off x="-3307743" y="5041534"/>
                    <a:ext cx="485596" cy="437045"/>
                    <a:chOff x="-3307743" y="4999319"/>
                    <a:chExt cx="644991" cy="580504"/>
                  </a:xfrm>
                </p:grpSpPr>
                <p:grpSp>
                  <p:nvGrpSpPr>
                    <p:cNvPr id="75" name="Groep 74">
                      <a:extLst>
                        <a:ext uri="{FF2B5EF4-FFF2-40B4-BE49-F238E27FC236}">
                          <a16:creationId xmlns:a16="http://schemas.microsoft.com/office/drawing/2014/main" id="{9A8D5D21-C6E1-70A4-AA19-3B37579ECB40}"/>
                        </a:ext>
                      </a:extLst>
                    </p:cNvPr>
                    <p:cNvGrpSpPr/>
                    <p:nvPr userDrawn="1"/>
                  </p:nvGrpSpPr>
                  <p:grpSpPr>
                    <a:xfrm>
                      <a:off x="-3307743" y="4999319"/>
                      <a:ext cx="516835" cy="439373"/>
                      <a:chOff x="-3307743" y="4999319"/>
                      <a:chExt cx="516835" cy="439373"/>
                    </a:xfrm>
                  </p:grpSpPr>
                  <p:cxnSp>
                    <p:nvCxnSpPr>
                      <p:cNvPr id="77" name="Rechte verbindingslijn 76">
                        <a:extLst>
                          <a:ext uri="{FF2B5EF4-FFF2-40B4-BE49-F238E27FC236}">
                            <a16:creationId xmlns:a16="http://schemas.microsoft.com/office/drawing/2014/main" id="{06416A01-1290-B42A-A5D9-18762D10310B}"/>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8" name="Rechte verbindingslijn 77">
                        <a:extLst>
                          <a:ext uri="{FF2B5EF4-FFF2-40B4-BE49-F238E27FC236}">
                            <a16:creationId xmlns:a16="http://schemas.microsoft.com/office/drawing/2014/main" id="{5F7C486E-D96C-19A5-9AC4-1BB18D3F724F}"/>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9" name="Rechte verbindingslijn 78">
                        <a:extLst>
                          <a:ext uri="{FF2B5EF4-FFF2-40B4-BE49-F238E27FC236}">
                            <a16:creationId xmlns:a16="http://schemas.microsoft.com/office/drawing/2014/main" id="{A405FF30-078E-9405-46A0-534CC215A184}"/>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80" name="Rechte verbindingslijn 79">
                        <a:extLst>
                          <a:ext uri="{FF2B5EF4-FFF2-40B4-BE49-F238E27FC236}">
                            <a16:creationId xmlns:a16="http://schemas.microsoft.com/office/drawing/2014/main" id="{D5BD58B9-4FC1-B6DF-E366-692C7923148E}"/>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81" name="Rechthoek 80">
                        <a:extLst>
                          <a:ext uri="{FF2B5EF4-FFF2-40B4-BE49-F238E27FC236}">
                            <a16:creationId xmlns:a16="http://schemas.microsoft.com/office/drawing/2014/main" id="{2E0C6B85-D4A1-EED9-0474-94F818A2C1FF}"/>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76" name="Vrije vorm: vorm 75">
                      <a:extLst>
                        <a:ext uri="{FF2B5EF4-FFF2-40B4-BE49-F238E27FC236}">
                          <a16:creationId xmlns:a16="http://schemas.microsoft.com/office/drawing/2014/main" id="{06A0F253-536D-B497-B36C-1D0EC712EAD2}"/>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74" name="Tekstvak 73">
                    <a:extLst>
                      <a:ext uri="{FF2B5EF4-FFF2-40B4-BE49-F238E27FC236}">
                        <a16:creationId xmlns:a16="http://schemas.microsoft.com/office/drawing/2014/main" id="{269D1910-10DB-079A-ECFB-BE0DC5F7FF5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29" name="Groep 28">
                  <a:extLst>
                    <a:ext uri="{FF2B5EF4-FFF2-40B4-BE49-F238E27FC236}">
                      <a16:creationId xmlns:a16="http://schemas.microsoft.com/office/drawing/2014/main" id="{30D82A95-8531-BC9D-3BF9-923A80B510EF}"/>
                    </a:ext>
                  </a:extLst>
                </p:cNvPr>
                <p:cNvGrpSpPr/>
                <p:nvPr userDrawn="1"/>
              </p:nvGrpSpPr>
              <p:grpSpPr>
                <a:xfrm>
                  <a:off x="-2582156" y="4996916"/>
                  <a:ext cx="572112" cy="673634"/>
                  <a:chOff x="-2709168" y="4996916"/>
                  <a:chExt cx="572112" cy="673634"/>
                </a:xfrm>
              </p:grpSpPr>
              <p:grpSp>
                <p:nvGrpSpPr>
                  <p:cNvPr id="63" name="Groep 62">
                    <a:extLst>
                      <a:ext uri="{FF2B5EF4-FFF2-40B4-BE49-F238E27FC236}">
                        <a16:creationId xmlns:a16="http://schemas.microsoft.com/office/drawing/2014/main" id="{9E721B53-3FB1-C2B3-CB21-C291B136C28C}"/>
                      </a:ext>
                    </a:extLst>
                  </p:cNvPr>
                  <p:cNvGrpSpPr/>
                  <p:nvPr userDrawn="1"/>
                </p:nvGrpSpPr>
                <p:grpSpPr>
                  <a:xfrm>
                    <a:off x="-2609993" y="4996916"/>
                    <a:ext cx="389111" cy="375410"/>
                    <a:chOff x="-2542178" y="4940055"/>
                    <a:chExt cx="516835" cy="498637"/>
                  </a:xfrm>
                </p:grpSpPr>
                <p:sp>
                  <p:nvSpPr>
                    <p:cNvPr id="65" name="Rechthoek 64">
                      <a:extLst>
                        <a:ext uri="{FF2B5EF4-FFF2-40B4-BE49-F238E27FC236}">
                          <a16:creationId xmlns:a16="http://schemas.microsoft.com/office/drawing/2014/main" id="{E9B80853-887A-4E24-57C9-B0DF151CFA89}"/>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66" name="Groep 65">
                      <a:extLst>
                        <a:ext uri="{FF2B5EF4-FFF2-40B4-BE49-F238E27FC236}">
                          <a16:creationId xmlns:a16="http://schemas.microsoft.com/office/drawing/2014/main" id="{E3615A25-A847-5043-1204-805D762B48FE}"/>
                        </a:ext>
                      </a:extLst>
                    </p:cNvPr>
                    <p:cNvGrpSpPr/>
                    <p:nvPr userDrawn="1"/>
                  </p:nvGrpSpPr>
                  <p:grpSpPr>
                    <a:xfrm>
                      <a:off x="-2542178" y="4999319"/>
                      <a:ext cx="516835" cy="439373"/>
                      <a:chOff x="-3307743" y="4999319"/>
                      <a:chExt cx="516835" cy="439373"/>
                    </a:xfrm>
                  </p:grpSpPr>
                  <p:cxnSp>
                    <p:nvCxnSpPr>
                      <p:cNvPr id="68" name="Rechte verbindingslijn 67">
                        <a:extLst>
                          <a:ext uri="{FF2B5EF4-FFF2-40B4-BE49-F238E27FC236}">
                            <a16:creationId xmlns:a16="http://schemas.microsoft.com/office/drawing/2014/main" id="{6F7847B2-63F3-4F14-3908-AA92F5442C2C}"/>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AA53B585-2F13-3697-11AF-C023AF9B4564}"/>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76F4B023-E85D-2895-C4CD-5BFC1D56084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56DE318A-7CB4-0397-FF50-D2801F1FF3C9}"/>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72" name="Rechthoek 71">
                        <a:extLst>
                          <a:ext uri="{FF2B5EF4-FFF2-40B4-BE49-F238E27FC236}">
                            <a16:creationId xmlns:a16="http://schemas.microsoft.com/office/drawing/2014/main" id="{6F3B3D2F-5F4C-2AC7-C4C3-5274320A90DD}"/>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67" name="Pijl: rechts 66">
                      <a:extLst>
                        <a:ext uri="{FF2B5EF4-FFF2-40B4-BE49-F238E27FC236}">
                          <a16:creationId xmlns:a16="http://schemas.microsoft.com/office/drawing/2014/main" id="{149B260C-7D15-C40A-D993-352296293542}"/>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910C2507-5D3E-100E-7B34-4C528F5DE4E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30" name="Groep 29">
                  <a:extLst>
                    <a:ext uri="{FF2B5EF4-FFF2-40B4-BE49-F238E27FC236}">
                      <a16:creationId xmlns:a16="http://schemas.microsoft.com/office/drawing/2014/main" id="{381621D6-06BB-87B5-40E6-F90D77C3D424}"/>
                    </a:ext>
                  </a:extLst>
                </p:cNvPr>
                <p:cNvGrpSpPr/>
                <p:nvPr userDrawn="1"/>
              </p:nvGrpSpPr>
              <p:grpSpPr>
                <a:xfrm>
                  <a:off x="-2036147" y="5039725"/>
                  <a:ext cx="572112" cy="630825"/>
                  <a:chOff x="-2099568" y="5039725"/>
                  <a:chExt cx="572112" cy="630825"/>
                </a:xfrm>
              </p:grpSpPr>
              <p:grpSp>
                <p:nvGrpSpPr>
                  <p:cNvPr id="53" name="Groep 52">
                    <a:extLst>
                      <a:ext uri="{FF2B5EF4-FFF2-40B4-BE49-F238E27FC236}">
                        <a16:creationId xmlns:a16="http://schemas.microsoft.com/office/drawing/2014/main" id="{8236288C-777A-97C3-CF91-F3DE6A07DA8F}"/>
                      </a:ext>
                    </a:extLst>
                  </p:cNvPr>
                  <p:cNvGrpSpPr/>
                  <p:nvPr userDrawn="1"/>
                </p:nvGrpSpPr>
                <p:grpSpPr>
                  <a:xfrm rot="10800000">
                    <a:off x="-2004261" y="5039725"/>
                    <a:ext cx="389111" cy="375410"/>
                    <a:chOff x="-2542178" y="4940055"/>
                    <a:chExt cx="516835" cy="498637"/>
                  </a:xfrm>
                </p:grpSpPr>
                <p:sp>
                  <p:nvSpPr>
                    <p:cNvPr id="55" name="Rechthoek 54">
                      <a:extLst>
                        <a:ext uri="{FF2B5EF4-FFF2-40B4-BE49-F238E27FC236}">
                          <a16:creationId xmlns:a16="http://schemas.microsoft.com/office/drawing/2014/main" id="{9BCC7BD2-5370-2413-AA83-F28EB93F6A8C}"/>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56" name="Groep 55">
                      <a:extLst>
                        <a:ext uri="{FF2B5EF4-FFF2-40B4-BE49-F238E27FC236}">
                          <a16:creationId xmlns:a16="http://schemas.microsoft.com/office/drawing/2014/main" id="{F0FDBB1D-08C3-5276-5344-917D1D3F0AA5}"/>
                        </a:ext>
                      </a:extLst>
                    </p:cNvPr>
                    <p:cNvGrpSpPr/>
                    <p:nvPr userDrawn="1"/>
                  </p:nvGrpSpPr>
                  <p:grpSpPr>
                    <a:xfrm>
                      <a:off x="-2542178" y="4999319"/>
                      <a:ext cx="516835" cy="439373"/>
                      <a:chOff x="-3307743" y="4999319"/>
                      <a:chExt cx="516835" cy="439373"/>
                    </a:xfrm>
                  </p:grpSpPr>
                  <p:cxnSp>
                    <p:nvCxnSpPr>
                      <p:cNvPr id="58" name="Rechte verbindingslijn 57">
                        <a:extLst>
                          <a:ext uri="{FF2B5EF4-FFF2-40B4-BE49-F238E27FC236}">
                            <a16:creationId xmlns:a16="http://schemas.microsoft.com/office/drawing/2014/main" id="{035B3B5B-138D-3828-2740-2FCAE0CFF8CE}"/>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9" name="Rechte verbindingslijn 58">
                        <a:extLst>
                          <a:ext uri="{FF2B5EF4-FFF2-40B4-BE49-F238E27FC236}">
                            <a16:creationId xmlns:a16="http://schemas.microsoft.com/office/drawing/2014/main" id="{0427F0DD-A482-DDB2-508C-7ECBBF07DABC}"/>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0" name="Rechte verbindingslijn 59">
                        <a:extLst>
                          <a:ext uri="{FF2B5EF4-FFF2-40B4-BE49-F238E27FC236}">
                            <a16:creationId xmlns:a16="http://schemas.microsoft.com/office/drawing/2014/main" id="{E89332C6-1FD6-D20A-0F18-6810EEE43E81}"/>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1" name="Rechte verbindingslijn 60">
                        <a:extLst>
                          <a:ext uri="{FF2B5EF4-FFF2-40B4-BE49-F238E27FC236}">
                            <a16:creationId xmlns:a16="http://schemas.microsoft.com/office/drawing/2014/main" id="{6F8C9082-5348-B88D-20F9-E37AE870D587}"/>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62" name="Rechthoek 61">
                        <a:extLst>
                          <a:ext uri="{FF2B5EF4-FFF2-40B4-BE49-F238E27FC236}">
                            <a16:creationId xmlns:a16="http://schemas.microsoft.com/office/drawing/2014/main" id="{1728D73C-5466-6E9E-687D-19D9A5C4AC37}"/>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57" name="Pijl: rechts 56">
                      <a:extLst>
                        <a:ext uri="{FF2B5EF4-FFF2-40B4-BE49-F238E27FC236}">
                          <a16:creationId xmlns:a16="http://schemas.microsoft.com/office/drawing/2014/main" id="{390A8CBE-5425-E5ED-AF7E-28E3B80DA323}"/>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54" name="Tekstvak 53">
                    <a:extLst>
                      <a:ext uri="{FF2B5EF4-FFF2-40B4-BE49-F238E27FC236}">
                        <a16:creationId xmlns:a16="http://schemas.microsoft.com/office/drawing/2014/main" id="{5E169ED8-C5BB-2005-E577-E04201E34762}"/>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31" name="Groep 30">
                  <a:extLst>
                    <a:ext uri="{FF2B5EF4-FFF2-40B4-BE49-F238E27FC236}">
                      <a16:creationId xmlns:a16="http://schemas.microsoft.com/office/drawing/2014/main" id="{675E0978-C1F3-AEBA-B3B5-BC16625AAE39}"/>
                    </a:ext>
                  </a:extLst>
                </p:cNvPr>
                <p:cNvGrpSpPr/>
                <p:nvPr userDrawn="1"/>
              </p:nvGrpSpPr>
              <p:grpSpPr>
                <a:xfrm>
                  <a:off x="-1497156" y="5039725"/>
                  <a:ext cx="572112" cy="630825"/>
                  <a:chOff x="-1501387" y="5039725"/>
                  <a:chExt cx="572112" cy="630825"/>
                </a:xfrm>
              </p:grpSpPr>
              <p:grpSp>
                <p:nvGrpSpPr>
                  <p:cNvPr id="43" name="Groep 42">
                    <a:extLst>
                      <a:ext uri="{FF2B5EF4-FFF2-40B4-BE49-F238E27FC236}">
                        <a16:creationId xmlns:a16="http://schemas.microsoft.com/office/drawing/2014/main" id="{36D5D752-E057-1970-DF38-08A5CCFD8623}"/>
                      </a:ext>
                    </a:extLst>
                  </p:cNvPr>
                  <p:cNvGrpSpPr/>
                  <p:nvPr userDrawn="1"/>
                </p:nvGrpSpPr>
                <p:grpSpPr>
                  <a:xfrm rot="10800000">
                    <a:off x="-1453772" y="5039725"/>
                    <a:ext cx="426738" cy="332849"/>
                    <a:chOff x="-2542179" y="4996586"/>
                    <a:chExt cx="566814" cy="442106"/>
                  </a:xfrm>
                </p:grpSpPr>
                <p:sp>
                  <p:nvSpPr>
                    <p:cNvPr id="45" name="Rechthoek 44">
                      <a:extLst>
                        <a:ext uri="{FF2B5EF4-FFF2-40B4-BE49-F238E27FC236}">
                          <a16:creationId xmlns:a16="http://schemas.microsoft.com/office/drawing/2014/main" id="{F0D3B521-9B67-0A72-62AF-EDE42218C5A9}"/>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46" name="Groep 45">
                      <a:extLst>
                        <a:ext uri="{FF2B5EF4-FFF2-40B4-BE49-F238E27FC236}">
                          <a16:creationId xmlns:a16="http://schemas.microsoft.com/office/drawing/2014/main" id="{C93889B9-49CE-5C33-B3FD-7B575E8D8594}"/>
                        </a:ext>
                      </a:extLst>
                    </p:cNvPr>
                    <p:cNvGrpSpPr/>
                    <p:nvPr userDrawn="1"/>
                  </p:nvGrpSpPr>
                  <p:grpSpPr>
                    <a:xfrm>
                      <a:off x="-2542179" y="4996586"/>
                      <a:ext cx="516836" cy="442106"/>
                      <a:chOff x="-3307744" y="4996586"/>
                      <a:chExt cx="516836" cy="442106"/>
                    </a:xfrm>
                  </p:grpSpPr>
                  <p:cxnSp>
                    <p:nvCxnSpPr>
                      <p:cNvPr id="48" name="Rechte verbindingslijn 47">
                        <a:extLst>
                          <a:ext uri="{FF2B5EF4-FFF2-40B4-BE49-F238E27FC236}">
                            <a16:creationId xmlns:a16="http://schemas.microsoft.com/office/drawing/2014/main" id="{88FCE9C0-97EE-7745-D724-AC58AD291DCC}"/>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a:extLst>
                          <a:ext uri="{FF2B5EF4-FFF2-40B4-BE49-F238E27FC236}">
                            <a16:creationId xmlns:a16="http://schemas.microsoft.com/office/drawing/2014/main" id="{2A917813-7D16-4F96-9971-B78AB06D39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a:extLst>
                          <a:ext uri="{FF2B5EF4-FFF2-40B4-BE49-F238E27FC236}">
                            <a16:creationId xmlns:a16="http://schemas.microsoft.com/office/drawing/2014/main" id="{E1C8440E-407A-3220-DF28-AB19CCBF6E7C}"/>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1" name="Rechte verbindingslijn 50">
                        <a:extLst>
                          <a:ext uri="{FF2B5EF4-FFF2-40B4-BE49-F238E27FC236}">
                            <a16:creationId xmlns:a16="http://schemas.microsoft.com/office/drawing/2014/main" id="{EF0280E3-AB83-ACDC-7B73-FDDD63A5042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52" name="Rechthoek 51">
                        <a:extLst>
                          <a:ext uri="{FF2B5EF4-FFF2-40B4-BE49-F238E27FC236}">
                            <a16:creationId xmlns:a16="http://schemas.microsoft.com/office/drawing/2014/main" id="{BF9BA94E-87ED-0E3E-55AC-494A1E314B96}"/>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47" name="Pijl: rechts 46">
                      <a:extLst>
                        <a:ext uri="{FF2B5EF4-FFF2-40B4-BE49-F238E27FC236}">
                          <a16:creationId xmlns:a16="http://schemas.microsoft.com/office/drawing/2014/main" id="{D905618C-ABE0-F721-CF48-49D3514660F1}"/>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44" name="Tekstvak 43">
                    <a:extLst>
                      <a:ext uri="{FF2B5EF4-FFF2-40B4-BE49-F238E27FC236}">
                        <a16:creationId xmlns:a16="http://schemas.microsoft.com/office/drawing/2014/main" id="{6350B6F9-F105-46D6-D938-88B63B300CA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32" name="Groep 31">
                  <a:extLst>
                    <a:ext uri="{FF2B5EF4-FFF2-40B4-BE49-F238E27FC236}">
                      <a16:creationId xmlns:a16="http://schemas.microsoft.com/office/drawing/2014/main" id="{9D926037-789B-9D54-743B-BF86E7793A0E}"/>
                    </a:ext>
                  </a:extLst>
                </p:cNvPr>
                <p:cNvGrpSpPr/>
                <p:nvPr userDrawn="1"/>
              </p:nvGrpSpPr>
              <p:grpSpPr>
                <a:xfrm>
                  <a:off x="-973743" y="5039725"/>
                  <a:ext cx="572112" cy="630825"/>
                  <a:chOff x="-961551" y="5039725"/>
                  <a:chExt cx="572112" cy="630825"/>
                </a:xfrm>
              </p:grpSpPr>
              <p:grpSp>
                <p:nvGrpSpPr>
                  <p:cNvPr id="33" name="Groep 32">
                    <a:extLst>
                      <a:ext uri="{FF2B5EF4-FFF2-40B4-BE49-F238E27FC236}">
                        <a16:creationId xmlns:a16="http://schemas.microsoft.com/office/drawing/2014/main" id="{679A5540-7B83-117D-21AB-70B6915A537A}"/>
                      </a:ext>
                    </a:extLst>
                  </p:cNvPr>
                  <p:cNvGrpSpPr/>
                  <p:nvPr userDrawn="1"/>
                </p:nvGrpSpPr>
                <p:grpSpPr>
                  <a:xfrm rot="10800000" flipH="1">
                    <a:off x="-868825" y="5039725"/>
                    <a:ext cx="426738" cy="332849"/>
                    <a:chOff x="-2542179" y="4996586"/>
                    <a:chExt cx="566814" cy="442106"/>
                  </a:xfrm>
                </p:grpSpPr>
                <p:sp>
                  <p:nvSpPr>
                    <p:cNvPr id="35" name="Rechthoek 34">
                      <a:extLst>
                        <a:ext uri="{FF2B5EF4-FFF2-40B4-BE49-F238E27FC236}">
                          <a16:creationId xmlns:a16="http://schemas.microsoft.com/office/drawing/2014/main" id="{7BE1AA2B-559D-8B92-53DB-814C50D471C6}"/>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36" name="Groep 35">
                      <a:extLst>
                        <a:ext uri="{FF2B5EF4-FFF2-40B4-BE49-F238E27FC236}">
                          <a16:creationId xmlns:a16="http://schemas.microsoft.com/office/drawing/2014/main" id="{32279C08-A7C6-A239-9A1B-778273B5E082}"/>
                        </a:ext>
                      </a:extLst>
                    </p:cNvPr>
                    <p:cNvGrpSpPr/>
                    <p:nvPr userDrawn="1"/>
                  </p:nvGrpSpPr>
                  <p:grpSpPr>
                    <a:xfrm>
                      <a:off x="-2542179" y="4996586"/>
                      <a:ext cx="516836" cy="442106"/>
                      <a:chOff x="-3307744" y="4996586"/>
                      <a:chExt cx="516836" cy="442106"/>
                    </a:xfrm>
                  </p:grpSpPr>
                  <p:cxnSp>
                    <p:nvCxnSpPr>
                      <p:cNvPr id="38" name="Rechte verbindingslijn 37">
                        <a:extLst>
                          <a:ext uri="{FF2B5EF4-FFF2-40B4-BE49-F238E27FC236}">
                            <a16:creationId xmlns:a16="http://schemas.microsoft.com/office/drawing/2014/main" id="{D0514469-A060-C4FA-0DE4-A718AD9A27CD}"/>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39" name="Rechte verbindingslijn 38">
                        <a:extLst>
                          <a:ext uri="{FF2B5EF4-FFF2-40B4-BE49-F238E27FC236}">
                            <a16:creationId xmlns:a16="http://schemas.microsoft.com/office/drawing/2014/main" id="{D6E6A449-1F47-CF41-6072-B79C1E9FA82E}"/>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0" name="Rechte verbindingslijn 39">
                        <a:extLst>
                          <a:ext uri="{FF2B5EF4-FFF2-40B4-BE49-F238E27FC236}">
                            <a16:creationId xmlns:a16="http://schemas.microsoft.com/office/drawing/2014/main" id="{66E88DD1-D718-E692-2EBF-415CB5A8D1A6}"/>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77121F38-4CED-FA1C-10A4-8974A446F80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42" name="Rechthoek 41">
                        <a:extLst>
                          <a:ext uri="{FF2B5EF4-FFF2-40B4-BE49-F238E27FC236}">
                            <a16:creationId xmlns:a16="http://schemas.microsoft.com/office/drawing/2014/main" id="{3E1B1944-5C02-1475-BEBE-C25BF28D245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37" name="Pijl: rechts 36">
                      <a:extLst>
                        <a:ext uri="{FF2B5EF4-FFF2-40B4-BE49-F238E27FC236}">
                          <a16:creationId xmlns:a16="http://schemas.microsoft.com/office/drawing/2014/main" id="{98140BF1-9BEC-3268-7390-2C37216F07A9}"/>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34" name="Tekstvak 33">
                    <a:extLst>
                      <a:ext uri="{FF2B5EF4-FFF2-40B4-BE49-F238E27FC236}">
                        <a16:creationId xmlns:a16="http://schemas.microsoft.com/office/drawing/2014/main" id="{57939F44-8F46-9D1B-2498-823C329B695D}"/>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4E452438-F7DA-CD50-F1F1-4E19F5FD05DA}"/>
              </a:ext>
            </a:extLst>
          </p:cNvPr>
          <p:cNvSpPr>
            <a:spLocks noGrp="1"/>
          </p:cNvSpPr>
          <p:nvPr>
            <p:ph type="dt" sz="half" idx="26"/>
          </p:nvPr>
        </p:nvSpPr>
        <p:spPr/>
        <p:txBody>
          <a:bodyPr/>
          <a:lstStyle/>
          <a:p>
            <a:fld id="{9A8D9370-1C30-4AAC-8BE9-7FC20054BC06}"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6EBBF9C6-0E21-D4F4-9E0A-EEB312F9392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4CFC849E-540E-58D2-4458-38CBDDA05EA9}"/>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382148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11" name="Tijdelijke aanduiding voor media 10">
            <a:extLst>
              <a:ext uri="{FF2B5EF4-FFF2-40B4-BE49-F238E27FC236}">
                <a16:creationId xmlns:a16="http://schemas.microsoft.com/office/drawing/2014/main" id="{3A750B5D-826F-45E6-825A-FDC04009BF5B}"/>
              </a:ext>
            </a:extLst>
          </p:cNvPr>
          <p:cNvSpPr>
            <a:spLocks noGrp="1"/>
          </p:cNvSpPr>
          <p:nvPr>
            <p:ph type="media" sz="quarter" idx="13" hasCustomPrompt="1"/>
          </p:nvPr>
        </p:nvSpPr>
        <p:spPr>
          <a:xfrm>
            <a:off x="-1" y="0"/>
            <a:ext cx="12192000" cy="6858000"/>
          </a:xfrm>
          <a:solidFill>
            <a:schemeClr val="bg1">
              <a:lumMod val="95000"/>
            </a:schemeClr>
          </a:solid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video in te voegen</a:t>
            </a:r>
          </a:p>
        </p:txBody>
      </p:sp>
      <p:sp>
        <p:nvSpPr>
          <p:cNvPr id="2" name="Titel 1">
            <a:extLst>
              <a:ext uri="{FF2B5EF4-FFF2-40B4-BE49-F238E27FC236}">
                <a16:creationId xmlns:a16="http://schemas.microsoft.com/office/drawing/2014/main" id="{DD091338-B78F-4C9D-8081-A0FCD7101C99}"/>
              </a:ext>
            </a:extLst>
          </p:cNvPr>
          <p:cNvSpPr>
            <a:spLocks noGrp="1"/>
          </p:cNvSpPr>
          <p:nvPr>
            <p:ph type="title" hasCustomPrompt="1"/>
          </p:nvPr>
        </p:nvSpPr>
        <p:spPr>
          <a:xfrm>
            <a:off x="0" y="-398850"/>
            <a:ext cx="594715" cy="216662"/>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noProof="0" dirty="0">
                <a:solidFill>
                  <a:schemeClr val="accent1"/>
                </a:solidFill>
                <a:latin typeface="+mj-lt"/>
              </a:defRPr>
            </a:lvl1pPr>
          </a:lstStyle>
          <a:p>
            <a:pPr marL="0" lvl="0"/>
            <a:r>
              <a:rPr lang="nl-NL" noProof="0"/>
              <a:t>Video</a:t>
            </a:r>
          </a:p>
        </p:txBody>
      </p:sp>
      <p:grpSp>
        <p:nvGrpSpPr>
          <p:cNvPr id="16" name="INSTRUCTIE">
            <a:extLst>
              <a:ext uri="{FF2B5EF4-FFF2-40B4-BE49-F238E27FC236}">
                <a16:creationId xmlns:a16="http://schemas.microsoft.com/office/drawing/2014/main" id="{B8FB67D1-D859-9156-02AA-BFA084DE7238}"/>
              </a:ext>
            </a:extLst>
          </p:cNvPr>
          <p:cNvGrpSpPr/>
          <p:nvPr userDrawn="1"/>
        </p:nvGrpSpPr>
        <p:grpSpPr>
          <a:xfrm>
            <a:off x="12377595" y="1"/>
            <a:ext cx="3693386" cy="5080671"/>
            <a:chOff x="-3786437" y="1"/>
            <a:chExt cx="3693386" cy="5080671"/>
          </a:xfrm>
        </p:grpSpPr>
        <p:sp>
          <p:nvSpPr>
            <p:cNvPr id="17" name="Rechthoek 16">
              <a:extLst>
                <a:ext uri="{FF2B5EF4-FFF2-40B4-BE49-F238E27FC236}">
                  <a16:creationId xmlns:a16="http://schemas.microsoft.com/office/drawing/2014/main" id="{0B4CEFA7-7FAA-0F9F-5B9F-315A714A66B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18" name="Rechthoek 17">
              <a:extLst>
                <a:ext uri="{FF2B5EF4-FFF2-40B4-BE49-F238E27FC236}">
                  <a16:creationId xmlns:a16="http://schemas.microsoft.com/office/drawing/2014/main" id="{231812AD-5022-DDF0-6D2F-8DDD5D95B81C}"/>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Video invoegen/opmaken</a:t>
              </a:r>
            </a:p>
          </p:txBody>
        </p:sp>
        <p:sp>
          <p:nvSpPr>
            <p:cNvPr id="19" name="Ovaal 18">
              <a:extLst>
                <a:ext uri="{FF2B5EF4-FFF2-40B4-BE49-F238E27FC236}">
                  <a16:creationId xmlns:a16="http://schemas.microsoft.com/office/drawing/2014/main" id="{84185128-F89F-8CAE-3E93-2283A7F0EDC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0" name="Rechthoek 19">
              <a:extLst>
                <a:ext uri="{FF2B5EF4-FFF2-40B4-BE49-F238E27FC236}">
                  <a16:creationId xmlns:a16="http://schemas.microsoft.com/office/drawing/2014/main" id="{CD8743C5-CBD0-489D-7183-0887983DFCF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EEE8A55A-24E9-DE09-9EF7-FC020406CE4E}"/>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 name="Rechthoek 21">
              <a:extLst>
                <a:ext uri="{FF2B5EF4-FFF2-40B4-BE49-F238E27FC236}">
                  <a16:creationId xmlns:a16="http://schemas.microsoft.com/office/drawing/2014/main" id="{6DB0B4CD-0966-D26D-4FD4-9C527E003C3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Groep 22">
              <a:extLst>
                <a:ext uri="{FF2B5EF4-FFF2-40B4-BE49-F238E27FC236}">
                  <a16:creationId xmlns:a16="http://schemas.microsoft.com/office/drawing/2014/main" id="{77B928E4-F0C5-9196-7BAD-CBD42AB615BA}"/>
                </a:ext>
              </a:extLst>
            </p:cNvPr>
            <p:cNvGrpSpPr/>
            <p:nvPr userDrawn="1"/>
          </p:nvGrpSpPr>
          <p:grpSpPr>
            <a:xfrm>
              <a:off x="-3311319" y="2164285"/>
              <a:ext cx="825500" cy="209550"/>
              <a:chOff x="13504624" y="2482850"/>
              <a:chExt cx="825500" cy="209550"/>
            </a:xfrm>
          </p:grpSpPr>
          <p:sp>
            <p:nvSpPr>
              <p:cNvPr id="50" name="Rechthoek 49">
                <a:extLst>
                  <a:ext uri="{FF2B5EF4-FFF2-40B4-BE49-F238E27FC236}">
                    <a16:creationId xmlns:a16="http://schemas.microsoft.com/office/drawing/2014/main" id="{F1BA5BF0-B725-826A-6481-CD61FB69E2B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51" name="Rechte verbindingslijn 50">
                <a:extLst>
                  <a:ext uri="{FF2B5EF4-FFF2-40B4-BE49-F238E27FC236}">
                    <a16:creationId xmlns:a16="http://schemas.microsoft.com/office/drawing/2014/main" id="{B778B33A-5EA1-811C-CC62-1AACFB08BC2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2" name="Gelijkbenige driehoek 51">
                <a:extLst>
                  <a:ext uri="{FF2B5EF4-FFF2-40B4-BE49-F238E27FC236}">
                    <a16:creationId xmlns:a16="http://schemas.microsoft.com/office/drawing/2014/main" id="{D1C0ABFF-5001-1902-4E95-CEF19E85038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70EC068E-85EF-E82C-A752-886F28F3065F}"/>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5" name="Rechthoek 24">
              <a:extLst>
                <a:ext uri="{FF2B5EF4-FFF2-40B4-BE49-F238E27FC236}">
                  <a16:creationId xmlns:a16="http://schemas.microsoft.com/office/drawing/2014/main" id="{FA0F4CF7-3FF4-AD86-816A-80C20C41EE7A}"/>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072724F1-3822-12DB-B73F-CFD3C6BD761C}"/>
                </a:ext>
              </a:extLst>
            </p:cNvPr>
            <p:cNvGrpSpPr/>
            <p:nvPr userDrawn="1"/>
          </p:nvGrpSpPr>
          <p:grpSpPr>
            <a:xfrm>
              <a:off x="-3408294" y="3489160"/>
              <a:ext cx="622283" cy="612920"/>
              <a:chOff x="12617641" y="3403239"/>
              <a:chExt cx="752963" cy="741634"/>
            </a:xfrm>
          </p:grpSpPr>
          <p:grpSp>
            <p:nvGrpSpPr>
              <p:cNvPr id="34" name="Groep 33">
                <a:extLst>
                  <a:ext uri="{FF2B5EF4-FFF2-40B4-BE49-F238E27FC236}">
                    <a16:creationId xmlns:a16="http://schemas.microsoft.com/office/drawing/2014/main" id="{39FA100B-407E-44E1-4CE4-9F80AF04D585}"/>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8BE2DD8E-78AD-D5E1-A96A-DE87B549F456}"/>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0389FE7F-CD06-5F1F-A644-588B1FC3AA7C}"/>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968F361A-C314-812E-9800-60FF9B70A93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2D44E27E-C1D6-B4C5-502A-F1C963A53A9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150C2382-6596-09A6-646D-ABAEE935006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6DF8FF76-7D1D-AC02-1C3D-89C891D506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09049A7F-20D8-55B4-8496-C7EA7A45F358}"/>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CA5452FF-CB3F-24A7-CFBA-6A5C17387592}"/>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0D669A3A-6C67-F674-EE2E-6F2CE90DBD2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9752861-FAE6-D56D-6BAC-36B93FAE75C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4BA107F4-91FB-D320-E76E-8CF4F7A22202}"/>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8874A9BD-F92A-469E-2D3A-12C3355B291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8C30FF8E-75D0-2ACD-4877-54702BE3D47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38E6C611-9B6B-6479-3C02-A661740561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3A0D7BD1-FE61-FB91-A3BC-E53435F9C8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7" name="ICOON_info">
              <a:extLst>
                <a:ext uri="{FF2B5EF4-FFF2-40B4-BE49-F238E27FC236}">
                  <a16:creationId xmlns:a16="http://schemas.microsoft.com/office/drawing/2014/main" id="{137297EB-28E4-E6F2-DE89-B53DB295241F}"/>
                </a:ext>
              </a:extLst>
            </p:cNvPr>
            <p:cNvGrpSpPr/>
            <p:nvPr userDrawn="1"/>
          </p:nvGrpSpPr>
          <p:grpSpPr>
            <a:xfrm>
              <a:off x="-376736" y="4123176"/>
              <a:ext cx="283685" cy="283685"/>
              <a:chOff x="-510741" y="5913713"/>
              <a:chExt cx="267555" cy="267555"/>
            </a:xfrm>
          </p:grpSpPr>
          <p:sp>
            <p:nvSpPr>
              <p:cNvPr id="32" name="Ovaal 31">
                <a:extLst>
                  <a:ext uri="{FF2B5EF4-FFF2-40B4-BE49-F238E27FC236}">
                    <a16:creationId xmlns:a16="http://schemas.microsoft.com/office/drawing/2014/main" id="{15E03EDB-515E-5C69-15F7-D2240AF7839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3" name="Graphic 163" descr="Informatie">
                <a:extLst>
                  <a:ext uri="{FF2B5EF4-FFF2-40B4-BE49-F238E27FC236}">
                    <a16:creationId xmlns:a16="http://schemas.microsoft.com/office/drawing/2014/main" id="{73C24A33-8B8A-F613-B18D-F78435AE70B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8" name="Video icoon">
              <a:extLst>
                <a:ext uri="{FF2B5EF4-FFF2-40B4-BE49-F238E27FC236}">
                  <a16:creationId xmlns:a16="http://schemas.microsoft.com/office/drawing/2014/main" id="{6F0E2154-E808-D76C-FBF9-840B49F7E083}"/>
                </a:ext>
              </a:extLst>
            </p:cNvPr>
            <p:cNvGrpSpPr/>
            <p:nvPr userDrawn="1"/>
          </p:nvGrpSpPr>
          <p:grpSpPr>
            <a:xfrm>
              <a:off x="-3310781" y="1231352"/>
              <a:ext cx="311450" cy="313414"/>
              <a:chOff x="8066315" y="1676399"/>
              <a:chExt cx="1371600" cy="1380253"/>
            </a:xfrm>
          </p:grpSpPr>
          <p:sp>
            <p:nvSpPr>
              <p:cNvPr id="29" name="Rechthoek 28">
                <a:extLst>
                  <a:ext uri="{FF2B5EF4-FFF2-40B4-BE49-F238E27FC236}">
                    <a16:creationId xmlns:a16="http://schemas.microsoft.com/office/drawing/2014/main" id="{51824A0B-32A4-C45A-2BD8-3F0DAAB74AD2}"/>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0" name="Vrije vorm 112">
                <a:extLst>
                  <a:ext uri="{FF2B5EF4-FFF2-40B4-BE49-F238E27FC236}">
                    <a16:creationId xmlns:a16="http://schemas.microsoft.com/office/drawing/2014/main" id="{199832B3-3033-E720-CB78-3002C3195A3C}"/>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1" name="Vrije vorm 113">
                <a:extLst>
                  <a:ext uri="{FF2B5EF4-FFF2-40B4-BE49-F238E27FC236}">
                    <a16:creationId xmlns:a16="http://schemas.microsoft.com/office/drawing/2014/main" id="{BE91812F-2363-2564-43E2-CDAF5EEE9EE9}"/>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sp>
        <p:nvSpPr>
          <p:cNvPr id="3" name="Tijdelijke aanduiding voor datum 2">
            <a:extLst>
              <a:ext uri="{FF2B5EF4-FFF2-40B4-BE49-F238E27FC236}">
                <a16:creationId xmlns:a16="http://schemas.microsoft.com/office/drawing/2014/main" id="{98B33402-04F6-03D0-6331-71314A324629}"/>
              </a:ext>
            </a:extLst>
          </p:cNvPr>
          <p:cNvSpPr>
            <a:spLocks noGrp="1"/>
          </p:cNvSpPr>
          <p:nvPr>
            <p:ph type="dt" sz="half" idx="14"/>
          </p:nvPr>
        </p:nvSpPr>
        <p:spPr/>
        <p:txBody>
          <a:bodyPr/>
          <a:lstStyle/>
          <a:p>
            <a:fld id="{AC8CBC7B-0760-47BB-86D8-1BDBF02DDC3D}"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AD1E0692-0073-CA56-3D71-0AEBFB236B05}"/>
              </a:ext>
            </a:extLst>
          </p:cNvPr>
          <p:cNvSpPr>
            <a:spLocks noGrp="1"/>
          </p:cNvSpPr>
          <p:nvPr>
            <p:ph type="ftr" sz="quarter" idx="15"/>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7E02C0A-28BD-7539-1D68-FC7A2F9B1AD7}"/>
              </a:ext>
            </a:extLst>
          </p:cNvPr>
          <p:cNvSpPr>
            <a:spLocks noGrp="1"/>
          </p:cNvSpPr>
          <p:nvPr>
            <p:ph type="sldNum" sz="quarter" idx="16"/>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672357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Quote of samenvat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C32A5F9D-7DD6-2B84-F7D6-3724ED50804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3" name="Tijdelijke aanduiding voor afbeelding 8">
            <a:extLst>
              <a:ext uri="{FF2B5EF4-FFF2-40B4-BE49-F238E27FC236}">
                <a16:creationId xmlns:a16="http://schemas.microsoft.com/office/drawing/2014/main" id="{1B942FEC-94C5-9C53-0CE2-29E0338E6EA3}"/>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 name="Tijdelijke aanduiding voor tekst 32">
            <a:extLst>
              <a:ext uri="{FF2B5EF4-FFF2-40B4-BE49-F238E27FC236}">
                <a16:creationId xmlns:a16="http://schemas.microsoft.com/office/drawing/2014/main" id="{0942E48C-DB13-BD1D-99DD-6C1744962DC8}"/>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jdelijke aanduiding voor tekst 13">
            <a:extLst>
              <a:ext uri="{FF2B5EF4-FFF2-40B4-BE49-F238E27FC236}">
                <a16:creationId xmlns:a16="http://schemas.microsoft.com/office/drawing/2014/main" id="{3F8555E8-2689-0088-AE5B-0C3DB306E000}"/>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9" name="Tijdelijke aanduiding voor tekst 13">
            <a:extLst>
              <a:ext uri="{FF2B5EF4-FFF2-40B4-BE49-F238E27FC236}">
                <a16:creationId xmlns:a16="http://schemas.microsoft.com/office/drawing/2014/main" id="{7A47AF88-3EDE-86F2-342A-102B8A30E369}"/>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9" name="Tijdelijke aanduiding voor tekst 28">
            <a:extLst>
              <a:ext uri="{FF2B5EF4-FFF2-40B4-BE49-F238E27FC236}">
                <a16:creationId xmlns:a16="http://schemas.microsoft.com/office/drawing/2014/main" id="{3745DB28-3FA2-4104-C730-068B6CE2B58C}"/>
              </a:ext>
            </a:extLst>
          </p:cNvPr>
          <p:cNvSpPr>
            <a:spLocks noGrp="1"/>
          </p:cNvSpPr>
          <p:nvPr>
            <p:ph type="body" sz="quarter" idx="35" hasCustomPrompt="1"/>
          </p:nvPr>
        </p:nvSpPr>
        <p:spPr>
          <a:xfrm flipH="1">
            <a:off x="6095999" y="1138593"/>
            <a:ext cx="6096000" cy="4276014"/>
          </a:xfrm>
          <a:prstGeom prst="round1Rect">
            <a:avLst>
              <a:gd name="adj" fmla="val 17869"/>
            </a:avLst>
          </a:prstGeom>
          <a:solidFill>
            <a:schemeClr val="bg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Titel 6">
            <a:extLst>
              <a:ext uri="{FF2B5EF4-FFF2-40B4-BE49-F238E27FC236}">
                <a16:creationId xmlns:a16="http://schemas.microsoft.com/office/drawing/2014/main" id="{B4C46909-FBF7-0E51-8248-EA1BDEF2DBF5}"/>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sp>
        <p:nvSpPr>
          <p:cNvPr id="40" name="Tijdelijke aanduiding voor tekst 39">
            <a:extLst>
              <a:ext uri="{FF2B5EF4-FFF2-40B4-BE49-F238E27FC236}">
                <a16:creationId xmlns:a16="http://schemas.microsoft.com/office/drawing/2014/main" id="{24E58F11-E18B-92E0-128B-06C4918C4658}"/>
              </a:ext>
            </a:extLst>
          </p:cNvPr>
          <p:cNvSpPr>
            <a:spLocks noGrp="1"/>
          </p:cNvSpPr>
          <p:nvPr>
            <p:ph type="body" sz="quarter" idx="36" hasCustomPrompt="1"/>
          </p:nvPr>
        </p:nvSpPr>
        <p:spPr>
          <a:xfrm flipH="1">
            <a:off x="8980842" y="3624550"/>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2" name="Tijdelijke aanduiding voor tekst 41">
            <a:extLst>
              <a:ext uri="{FF2B5EF4-FFF2-40B4-BE49-F238E27FC236}">
                <a16:creationId xmlns:a16="http://schemas.microsoft.com/office/drawing/2014/main" id="{54C066FE-6B15-0B05-D17E-46C717A3ECEA}"/>
              </a:ext>
            </a:extLst>
          </p:cNvPr>
          <p:cNvSpPr>
            <a:spLocks noGrp="1"/>
          </p:cNvSpPr>
          <p:nvPr>
            <p:ph type="body" sz="quarter" idx="37" hasCustomPrompt="1"/>
          </p:nvPr>
        </p:nvSpPr>
        <p:spPr>
          <a:xfrm rot="10800000" flipH="1">
            <a:off x="8980843" y="1580913"/>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4" name="Tijdelijke aanduiding voor tekst 43">
            <a:extLst>
              <a:ext uri="{FF2B5EF4-FFF2-40B4-BE49-F238E27FC236}">
                <a16:creationId xmlns:a16="http://schemas.microsoft.com/office/drawing/2014/main" id="{35261E62-55E1-08DC-1723-EE95A1E3BD57}"/>
              </a:ext>
            </a:extLst>
          </p:cNvPr>
          <p:cNvSpPr>
            <a:spLocks noGrp="1"/>
          </p:cNvSpPr>
          <p:nvPr>
            <p:ph type="body" sz="quarter" idx="38" hasCustomPrompt="1"/>
          </p:nvPr>
        </p:nvSpPr>
        <p:spPr>
          <a:xfrm>
            <a:off x="6783385" y="1844505"/>
            <a:ext cx="4721228" cy="1648503"/>
          </a:xfrm>
        </p:spPr>
        <p:txBody>
          <a:bodyPr tIns="90000" anchor="ctr"/>
          <a:lstStyle>
            <a:lvl1pPr marL="0" indent="0" algn="ctr">
              <a:spcBef>
                <a:spcPts val="0"/>
              </a:spcBef>
              <a:spcAft>
                <a:spcPts val="0"/>
              </a:spcAft>
              <a:buNone/>
              <a:defRPr sz="2600" b="1" i="1">
                <a:ln w="3175">
                  <a:noFill/>
                  <a:miter lim="800000"/>
                </a:ln>
                <a:solidFill>
                  <a:schemeClr val="tx2"/>
                </a:solidFill>
                <a:latin typeface="+mj-lt"/>
              </a:defRPr>
            </a:lvl1pPr>
            <a:lvl2pPr algn="ctr">
              <a:defRPr/>
            </a:lvl2pPr>
            <a:lvl3pPr algn="ctr">
              <a:defRPr/>
            </a:lvl3pPr>
            <a:lvl4pPr algn="ctr">
              <a:defRPr/>
            </a:lvl4pPr>
            <a:lvl5pPr algn="ctr">
              <a:defRPr/>
            </a:lvl5pPr>
          </a:lstStyle>
          <a:p>
            <a:pPr lvl="0"/>
            <a:r>
              <a:rPr lang="nl-NL"/>
              <a:t>Plaats hier je </a:t>
            </a:r>
            <a:br>
              <a:rPr lang="nl-NL"/>
            </a:br>
            <a:r>
              <a:rPr lang="nl-NL"/>
              <a:t>quote, samenvatting</a:t>
            </a:r>
            <a:br>
              <a:rPr lang="nl-NL"/>
            </a:br>
            <a:r>
              <a:rPr lang="nl-NL"/>
              <a:t> of overige tekst</a:t>
            </a:r>
          </a:p>
        </p:txBody>
      </p:sp>
      <p:grpSp>
        <p:nvGrpSpPr>
          <p:cNvPr id="45" name="INSTRUCTIE">
            <a:extLst>
              <a:ext uri="{FF2B5EF4-FFF2-40B4-BE49-F238E27FC236}">
                <a16:creationId xmlns:a16="http://schemas.microsoft.com/office/drawing/2014/main" id="{FDFDB392-941D-FC66-E528-B3CF64912E89}"/>
              </a:ext>
            </a:extLst>
          </p:cNvPr>
          <p:cNvGrpSpPr/>
          <p:nvPr userDrawn="1"/>
        </p:nvGrpSpPr>
        <p:grpSpPr>
          <a:xfrm>
            <a:off x="12274716" y="-1461517"/>
            <a:ext cx="3695970" cy="1277747"/>
            <a:chOff x="-3889316" y="-1461517"/>
            <a:chExt cx="3695970" cy="1277747"/>
          </a:xfrm>
        </p:grpSpPr>
        <p:sp>
          <p:nvSpPr>
            <p:cNvPr id="46" name="Rechthoek 45">
              <a:extLst>
                <a:ext uri="{FF2B5EF4-FFF2-40B4-BE49-F238E27FC236}">
                  <a16:creationId xmlns:a16="http://schemas.microsoft.com/office/drawing/2014/main" id="{15834CD3-C594-713F-C45C-7C63E357B11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47" name="Rechthoek 46">
              <a:extLst>
                <a:ext uri="{FF2B5EF4-FFF2-40B4-BE49-F238E27FC236}">
                  <a16:creationId xmlns:a16="http://schemas.microsoft.com/office/drawing/2014/main" id="{22489AB3-E267-B836-CF2C-1E49EDC6A1A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48" name="Gelijkbenige driehoek 47">
              <a:extLst>
                <a:ext uri="{FF2B5EF4-FFF2-40B4-BE49-F238E27FC236}">
                  <a16:creationId xmlns:a16="http://schemas.microsoft.com/office/drawing/2014/main" id="{A2D1D44D-93A3-F623-5664-2F9FD393AB21}"/>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49" name="Groep 48">
            <a:extLst>
              <a:ext uri="{FF2B5EF4-FFF2-40B4-BE49-F238E27FC236}">
                <a16:creationId xmlns:a16="http://schemas.microsoft.com/office/drawing/2014/main" id="{F997F738-8E28-96CA-B2CA-FF270B1127E2}"/>
              </a:ext>
            </a:extLst>
          </p:cNvPr>
          <p:cNvGrpSpPr/>
          <p:nvPr userDrawn="1"/>
        </p:nvGrpSpPr>
        <p:grpSpPr>
          <a:xfrm>
            <a:off x="12377595" y="0"/>
            <a:ext cx="3693386" cy="4183640"/>
            <a:chOff x="12377595" y="0"/>
            <a:chExt cx="3693386" cy="4183640"/>
          </a:xfrm>
        </p:grpSpPr>
        <p:sp>
          <p:nvSpPr>
            <p:cNvPr id="50" name="Rechthoek 49">
              <a:extLst>
                <a:ext uri="{FF2B5EF4-FFF2-40B4-BE49-F238E27FC236}">
                  <a16:creationId xmlns:a16="http://schemas.microsoft.com/office/drawing/2014/main" id="{535198BF-BF57-E036-66E4-EBC428F712A9}"/>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1" name="Rechthoek 50">
              <a:extLst>
                <a:ext uri="{FF2B5EF4-FFF2-40B4-BE49-F238E27FC236}">
                  <a16:creationId xmlns:a16="http://schemas.microsoft.com/office/drawing/2014/main" id="{1C2597B5-8067-93A4-A8B8-80B43837828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2" name="Ovaal 51">
              <a:extLst>
                <a:ext uri="{FF2B5EF4-FFF2-40B4-BE49-F238E27FC236}">
                  <a16:creationId xmlns:a16="http://schemas.microsoft.com/office/drawing/2014/main" id="{22F21975-7224-C6A3-DB72-9F4A38E4BD07}"/>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3" name="Rechthoek 52">
              <a:extLst>
                <a:ext uri="{FF2B5EF4-FFF2-40B4-BE49-F238E27FC236}">
                  <a16:creationId xmlns:a16="http://schemas.microsoft.com/office/drawing/2014/main" id="{E8997C09-EE10-1400-55FA-B923B78400FA}"/>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Ovaal 53">
              <a:extLst>
                <a:ext uri="{FF2B5EF4-FFF2-40B4-BE49-F238E27FC236}">
                  <a16:creationId xmlns:a16="http://schemas.microsoft.com/office/drawing/2014/main" id="{6628A2E8-35A4-6C2A-82E5-B440CF2E3BD4}"/>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55" name="Rechthoek 54">
              <a:extLst>
                <a:ext uri="{FF2B5EF4-FFF2-40B4-BE49-F238E27FC236}">
                  <a16:creationId xmlns:a16="http://schemas.microsoft.com/office/drawing/2014/main" id="{95F7BCBF-23E8-4C3E-2379-F5E17DA67BD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56" name="Groep 55">
              <a:extLst>
                <a:ext uri="{FF2B5EF4-FFF2-40B4-BE49-F238E27FC236}">
                  <a16:creationId xmlns:a16="http://schemas.microsoft.com/office/drawing/2014/main" id="{842226BF-7DF4-1F43-F04F-00A915695F3A}"/>
                </a:ext>
              </a:extLst>
            </p:cNvPr>
            <p:cNvGrpSpPr/>
            <p:nvPr userDrawn="1"/>
          </p:nvGrpSpPr>
          <p:grpSpPr>
            <a:xfrm>
              <a:off x="12755738" y="2565392"/>
              <a:ext cx="622283" cy="612919"/>
              <a:chOff x="12617641" y="3403239"/>
              <a:chExt cx="752963" cy="741634"/>
            </a:xfrm>
          </p:grpSpPr>
          <p:grpSp>
            <p:nvGrpSpPr>
              <p:cNvPr id="75" name="Groep 74">
                <a:extLst>
                  <a:ext uri="{FF2B5EF4-FFF2-40B4-BE49-F238E27FC236}">
                    <a16:creationId xmlns:a16="http://schemas.microsoft.com/office/drawing/2014/main" id="{6731690E-35A3-5DED-1B5C-DE4996291192}"/>
                  </a:ext>
                </a:extLst>
              </p:cNvPr>
              <p:cNvGrpSpPr/>
              <p:nvPr userDrawn="1"/>
            </p:nvGrpSpPr>
            <p:grpSpPr>
              <a:xfrm>
                <a:off x="12771550" y="3403239"/>
                <a:ext cx="467156" cy="448491"/>
                <a:chOff x="12782177" y="3403239"/>
                <a:chExt cx="467156" cy="448491"/>
              </a:xfrm>
            </p:grpSpPr>
            <p:grpSp>
              <p:nvGrpSpPr>
                <p:cNvPr id="78" name="Groep 77">
                  <a:extLst>
                    <a:ext uri="{FF2B5EF4-FFF2-40B4-BE49-F238E27FC236}">
                      <a16:creationId xmlns:a16="http://schemas.microsoft.com/office/drawing/2014/main" id="{81C9EFE9-9A9E-6E69-2AE7-164A8CE07D2A}"/>
                    </a:ext>
                  </a:extLst>
                </p:cNvPr>
                <p:cNvGrpSpPr/>
                <p:nvPr userDrawn="1"/>
              </p:nvGrpSpPr>
              <p:grpSpPr>
                <a:xfrm>
                  <a:off x="12782177" y="3403239"/>
                  <a:ext cx="412972" cy="396132"/>
                  <a:chOff x="13554906" y="3320109"/>
                  <a:chExt cx="443912" cy="425811"/>
                </a:xfrm>
              </p:grpSpPr>
              <p:grpSp>
                <p:nvGrpSpPr>
                  <p:cNvPr id="85" name="Groep 84">
                    <a:extLst>
                      <a:ext uri="{FF2B5EF4-FFF2-40B4-BE49-F238E27FC236}">
                        <a16:creationId xmlns:a16="http://schemas.microsoft.com/office/drawing/2014/main" id="{ECA28AEE-7919-F97B-A790-DC30C1C1F2EF}"/>
                      </a:ext>
                    </a:extLst>
                  </p:cNvPr>
                  <p:cNvGrpSpPr/>
                  <p:nvPr userDrawn="1"/>
                </p:nvGrpSpPr>
                <p:grpSpPr>
                  <a:xfrm>
                    <a:off x="13554906" y="3320109"/>
                    <a:ext cx="443912" cy="425811"/>
                    <a:chOff x="12909684" y="1276143"/>
                    <a:chExt cx="443912" cy="425811"/>
                  </a:xfrm>
                </p:grpSpPr>
                <p:sp>
                  <p:nvSpPr>
                    <p:cNvPr id="88" name="Rechthoek 87">
                      <a:extLst>
                        <a:ext uri="{FF2B5EF4-FFF2-40B4-BE49-F238E27FC236}">
                          <a16:creationId xmlns:a16="http://schemas.microsoft.com/office/drawing/2014/main" id="{8A81BD3D-A3D8-58C2-3638-4228CD46DDD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D47A798C-3AB3-4482-725D-7921EEB722B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A74E3F69-CB3D-3BF2-D31F-8C27C2301B8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86" name="Afbeelding 85">
                    <a:extLst>
                      <a:ext uri="{FF2B5EF4-FFF2-40B4-BE49-F238E27FC236}">
                        <a16:creationId xmlns:a16="http://schemas.microsoft.com/office/drawing/2014/main" id="{40C563AC-BBEA-E285-15E0-48CEA47F8FBD}"/>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87" name="Afbeelding 86">
                    <a:extLst>
                      <a:ext uri="{FF2B5EF4-FFF2-40B4-BE49-F238E27FC236}">
                        <a16:creationId xmlns:a16="http://schemas.microsoft.com/office/drawing/2014/main" id="{E692369E-3A06-3912-7AAF-3BB7DEB203DD}"/>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79" name="Groep 78">
                  <a:extLst>
                    <a:ext uri="{FF2B5EF4-FFF2-40B4-BE49-F238E27FC236}">
                      <a16:creationId xmlns:a16="http://schemas.microsoft.com/office/drawing/2014/main" id="{91E783B7-3C08-BC14-E7DD-EEE2EFA68AD8}"/>
                    </a:ext>
                  </a:extLst>
                </p:cNvPr>
                <p:cNvGrpSpPr/>
                <p:nvPr userDrawn="1"/>
              </p:nvGrpSpPr>
              <p:grpSpPr>
                <a:xfrm>
                  <a:off x="13103513" y="3705268"/>
                  <a:ext cx="145820" cy="146462"/>
                  <a:chOff x="13096169" y="3602278"/>
                  <a:chExt cx="145820" cy="146462"/>
                </a:xfrm>
              </p:grpSpPr>
              <p:sp>
                <p:nvSpPr>
                  <p:cNvPr id="83" name="Rechthoek 82">
                    <a:extLst>
                      <a:ext uri="{FF2B5EF4-FFF2-40B4-BE49-F238E27FC236}">
                        <a16:creationId xmlns:a16="http://schemas.microsoft.com/office/drawing/2014/main" id="{BF5E2C6D-8E17-B769-2304-340EA8D3208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AAA7FBD3-C6DA-FDD7-ED33-CE720493D76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0" name="Groep 79">
                  <a:extLst>
                    <a:ext uri="{FF2B5EF4-FFF2-40B4-BE49-F238E27FC236}">
                      <a16:creationId xmlns:a16="http://schemas.microsoft.com/office/drawing/2014/main" id="{FD7F6ACF-C1E3-20B5-BF0B-05B4020D6611}"/>
                    </a:ext>
                  </a:extLst>
                </p:cNvPr>
                <p:cNvGrpSpPr/>
                <p:nvPr userDrawn="1"/>
              </p:nvGrpSpPr>
              <p:grpSpPr>
                <a:xfrm rot="10800000">
                  <a:off x="13061402" y="3665637"/>
                  <a:ext cx="145820" cy="146462"/>
                  <a:chOff x="13096169" y="3602278"/>
                  <a:chExt cx="145820" cy="146462"/>
                </a:xfrm>
              </p:grpSpPr>
              <p:sp>
                <p:nvSpPr>
                  <p:cNvPr id="81" name="Rechthoek 80">
                    <a:extLst>
                      <a:ext uri="{FF2B5EF4-FFF2-40B4-BE49-F238E27FC236}">
                        <a16:creationId xmlns:a16="http://schemas.microsoft.com/office/drawing/2014/main" id="{34BB8E26-6E2B-BEBE-99DB-ADB719AA0A4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89B654C4-3E7B-5FC3-C36D-0EE6103893E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76" name="Rechthoek 75">
                <a:extLst>
                  <a:ext uri="{FF2B5EF4-FFF2-40B4-BE49-F238E27FC236}">
                    <a16:creationId xmlns:a16="http://schemas.microsoft.com/office/drawing/2014/main" id="{578F1C12-9621-2B58-760B-28009827AE0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77" name="Gelijkbenige driehoek 76">
                <a:extLst>
                  <a:ext uri="{FF2B5EF4-FFF2-40B4-BE49-F238E27FC236}">
                    <a16:creationId xmlns:a16="http://schemas.microsoft.com/office/drawing/2014/main" id="{CF4D8307-D09B-3C26-383E-F3640463756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C418CF47-064C-C558-6D32-DC7F53D9CB92}"/>
                </a:ext>
              </a:extLst>
            </p:cNvPr>
            <p:cNvGrpSpPr/>
            <p:nvPr userDrawn="1"/>
          </p:nvGrpSpPr>
          <p:grpSpPr>
            <a:xfrm>
              <a:off x="12849211" y="712225"/>
              <a:ext cx="1558053" cy="563933"/>
              <a:chOff x="-3314821" y="2981448"/>
              <a:chExt cx="1558053" cy="563933"/>
            </a:xfrm>
          </p:grpSpPr>
          <p:sp>
            <p:nvSpPr>
              <p:cNvPr id="61" name="Rechthoek 60">
                <a:extLst>
                  <a:ext uri="{FF2B5EF4-FFF2-40B4-BE49-F238E27FC236}">
                    <a16:creationId xmlns:a16="http://schemas.microsoft.com/office/drawing/2014/main" id="{C15D72F6-BE38-CAE7-7869-AC467DD62EBB}"/>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E81D8DF5-9827-305C-E3CC-079983FCC98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3" name="Tekstvak 62">
                <a:extLst>
                  <a:ext uri="{FF2B5EF4-FFF2-40B4-BE49-F238E27FC236}">
                    <a16:creationId xmlns:a16="http://schemas.microsoft.com/office/drawing/2014/main" id="{5CDCDDE4-6FAA-3D8D-C155-3C171B0CEEB0}"/>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64" name="Tekstvak 63">
                <a:extLst>
                  <a:ext uri="{FF2B5EF4-FFF2-40B4-BE49-F238E27FC236}">
                    <a16:creationId xmlns:a16="http://schemas.microsoft.com/office/drawing/2014/main" id="{50B0B532-5495-B268-CAE7-07E337AD5331}"/>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65" name="Vrije vorm: vorm 64">
                <a:extLst>
                  <a:ext uri="{FF2B5EF4-FFF2-40B4-BE49-F238E27FC236}">
                    <a16:creationId xmlns:a16="http://schemas.microsoft.com/office/drawing/2014/main" id="{EA731593-C7C3-31A4-348B-7556551BE2A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6" name="Gelijkbenige driehoek 65">
                <a:extLst>
                  <a:ext uri="{FF2B5EF4-FFF2-40B4-BE49-F238E27FC236}">
                    <a16:creationId xmlns:a16="http://schemas.microsoft.com/office/drawing/2014/main" id="{F870DEE0-9AB7-D376-C5AD-08EEEE81621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30A8E284-E8DD-D11C-E081-36F18EDDBF11}"/>
                  </a:ext>
                </a:extLst>
              </p:cNvPr>
              <p:cNvGrpSpPr/>
              <p:nvPr userDrawn="1"/>
            </p:nvGrpSpPr>
            <p:grpSpPr>
              <a:xfrm>
                <a:off x="-3257052" y="3032066"/>
                <a:ext cx="182309" cy="163794"/>
                <a:chOff x="12832541" y="3162395"/>
                <a:chExt cx="219532" cy="197236"/>
              </a:xfrm>
            </p:grpSpPr>
            <p:sp>
              <p:nvSpPr>
                <p:cNvPr id="72" name="Rechthoek 71">
                  <a:extLst>
                    <a:ext uri="{FF2B5EF4-FFF2-40B4-BE49-F238E27FC236}">
                      <a16:creationId xmlns:a16="http://schemas.microsoft.com/office/drawing/2014/main" id="{5F06B295-0231-D887-25C4-93D3F3B79F76}"/>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A00527D3-EB2D-148C-5902-F4A365462D3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925124B-AA2B-7602-849F-0ECA28A48AF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68" name="Groep 67">
                <a:extLst>
                  <a:ext uri="{FF2B5EF4-FFF2-40B4-BE49-F238E27FC236}">
                    <a16:creationId xmlns:a16="http://schemas.microsoft.com/office/drawing/2014/main" id="{44B810D4-F8B5-4ADF-04C1-A185E0414B9F}"/>
                  </a:ext>
                </a:extLst>
              </p:cNvPr>
              <p:cNvGrpSpPr/>
              <p:nvPr userDrawn="1"/>
            </p:nvGrpSpPr>
            <p:grpSpPr>
              <a:xfrm>
                <a:off x="-3257053" y="3276580"/>
                <a:ext cx="182309" cy="163794"/>
                <a:chOff x="12832541" y="3162395"/>
                <a:chExt cx="219532" cy="197236"/>
              </a:xfrm>
            </p:grpSpPr>
            <p:sp>
              <p:nvSpPr>
                <p:cNvPr id="69" name="Rechthoek 68">
                  <a:extLst>
                    <a:ext uri="{FF2B5EF4-FFF2-40B4-BE49-F238E27FC236}">
                      <a16:creationId xmlns:a16="http://schemas.microsoft.com/office/drawing/2014/main" id="{7F4EA7D9-BE62-DE34-8334-B3AEAA45697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13C710AE-39B4-2AD7-6B11-32DF659947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7B69798F-B3A3-6962-B2D9-8FB04E936DC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58" name="ICOON_info">
              <a:extLst>
                <a:ext uri="{FF2B5EF4-FFF2-40B4-BE49-F238E27FC236}">
                  <a16:creationId xmlns:a16="http://schemas.microsoft.com/office/drawing/2014/main" id="{2D0611A5-8DD2-0836-4510-3C2551411ED1}"/>
                </a:ext>
              </a:extLst>
            </p:cNvPr>
            <p:cNvGrpSpPr/>
            <p:nvPr userDrawn="1"/>
          </p:nvGrpSpPr>
          <p:grpSpPr>
            <a:xfrm>
              <a:off x="15787296" y="3229414"/>
              <a:ext cx="283685" cy="283685"/>
              <a:chOff x="-510741" y="5913713"/>
              <a:chExt cx="267555" cy="267555"/>
            </a:xfrm>
          </p:grpSpPr>
          <p:sp>
            <p:nvSpPr>
              <p:cNvPr id="59" name="Ovaal 58">
                <a:extLst>
                  <a:ext uri="{FF2B5EF4-FFF2-40B4-BE49-F238E27FC236}">
                    <a16:creationId xmlns:a16="http://schemas.microsoft.com/office/drawing/2014/main" id="{26774441-ACF7-7C76-EA4B-972987766D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8526EDAD-10C8-3474-FF5C-4B21E2FDD26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3" name="Tijdelijke aanduiding voor tekst 22">
            <a:extLst>
              <a:ext uri="{FF2B5EF4-FFF2-40B4-BE49-F238E27FC236}">
                <a16:creationId xmlns:a16="http://schemas.microsoft.com/office/drawing/2014/main" id="{2A740635-DEB5-F0D6-FEBC-05AF7C43F2BF}"/>
              </a:ext>
            </a:extLst>
          </p:cNvPr>
          <p:cNvSpPr>
            <a:spLocks noGrp="1"/>
          </p:cNvSpPr>
          <p:nvPr>
            <p:ph type="body" sz="quarter" idx="41" hasCustomPrompt="1"/>
          </p:nvPr>
        </p:nvSpPr>
        <p:spPr>
          <a:xfrm>
            <a:off x="6890743" y="4201160"/>
            <a:ext cx="4180198" cy="1551552"/>
          </a:xfrm>
          <a:blipFill>
            <a:blip r:embed="rId6">
              <a:extLst>
                <a:ext uri="{96DAC541-7B7A-43D3-8B79-37D633B846F1}">
                  <asvg:svgBlip xmlns:asvg="http://schemas.microsoft.com/office/drawing/2016/SVG/main" r:embed="rId7"/>
                </a:ext>
              </a:extLst>
            </a:blip>
            <a:srcRect/>
            <a:stretch>
              <a:fillRect l="109" t="1" r="418" b="-15413"/>
            </a:stretch>
          </a:blipFill>
        </p:spPr>
        <p:txBody>
          <a:bodyPr/>
          <a:lstStyle>
            <a:lvl1pPr marL="0" indent="0">
              <a:buNone/>
              <a:defRPr sz="100"/>
            </a:lvl1pPr>
          </a:lstStyle>
          <a:p>
            <a:pPr lvl="0"/>
            <a:r>
              <a:rPr lang="nl-NL"/>
              <a:t> </a:t>
            </a:r>
          </a:p>
        </p:txBody>
      </p:sp>
      <p:sp>
        <p:nvSpPr>
          <p:cNvPr id="15" name="Tijdelijke aanduiding voor tekst 14">
            <a:extLst>
              <a:ext uri="{FF2B5EF4-FFF2-40B4-BE49-F238E27FC236}">
                <a16:creationId xmlns:a16="http://schemas.microsoft.com/office/drawing/2014/main" id="{7FF42887-501D-E187-94FA-FD5DADBF92E6}"/>
              </a:ext>
            </a:extLst>
          </p:cNvPr>
          <p:cNvSpPr>
            <a:spLocks noGrp="1"/>
          </p:cNvSpPr>
          <p:nvPr>
            <p:ph type="body" sz="quarter" idx="40" hasCustomPrompt="1"/>
          </p:nvPr>
        </p:nvSpPr>
        <p:spPr>
          <a:xfrm flipH="1" flipV="1">
            <a:off x="6095999" y="5414607"/>
            <a:ext cx="6096000" cy="493040"/>
          </a:xfrm>
          <a:prstGeom prst="rect">
            <a:avLst/>
          </a:pr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3" name="Tijdelijke aanduiding voor datum 2">
            <a:extLst>
              <a:ext uri="{FF2B5EF4-FFF2-40B4-BE49-F238E27FC236}">
                <a16:creationId xmlns:a16="http://schemas.microsoft.com/office/drawing/2014/main" id="{2D170A36-07EC-C88A-AB95-1470DF076B3E}"/>
              </a:ext>
            </a:extLst>
          </p:cNvPr>
          <p:cNvSpPr>
            <a:spLocks noGrp="1"/>
          </p:cNvSpPr>
          <p:nvPr>
            <p:ph type="dt" sz="half" idx="53"/>
          </p:nvPr>
        </p:nvSpPr>
        <p:spPr/>
        <p:txBody>
          <a:bodyPr/>
          <a:lstStyle/>
          <a:p>
            <a:fld id="{F555BC0B-A55A-4100-9C63-9276164A4126}" type="datetime4">
              <a:rPr lang="nl-NL" smtClean="0"/>
              <a:t>24 juni 2025</a:t>
            </a:fld>
            <a:endParaRPr lang="nl-NL"/>
          </a:p>
        </p:txBody>
      </p:sp>
      <p:sp>
        <p:nvSpPr>
          <p:cNvPr id="10" name="Tijdelijke aanduiding voor voettekst 9">
            <a:extLst>
              <a:ext uri="{FF2B5EF4-FFF2-40B4-BE49-F238E27FC236}">
                <a16:creationId xmlns:a16="http://schemas.microsoft.com/office/drawing/2014/main" id="{70DD505E-1F38-C377-F792-7DEF49D3269F}"/>
              </a:ext>
            </a:extLst>
          </p:cNvPr>
          <p:cNvSpPr>
            <a:spLocks noGrp="1"/>
          </p:cNvSpPr>
          <p:nvPr>
            <p:ph type="ftr" sz="quarter" idx="54"/>
          </p:nvPr>
        </p:nvSpPr>
        <p:spPr/>
        <p:txBody>
          <a:bodyPr/>
          <a:lstStyle/>
          <a:p>
            <a:r>
              <a:rPr lang="nl-NL"/>
              <a:t>The Rent Company 2022  |  Plaats hier je voettekst</a:t>
            </a:r>
          </a:p>
        </p:txBody>
      </p:sp>
      <p:sp>
        <p:nvSpPr>
          <p:cNvPr id="11" name="Tijdelijke aanduiding voor dianummer 10">
            <a:extLst>
              <a:ext uri="{FF2B5EF4-FFF2-40B4-BE49-F238E27FC236}">
                <a16:creationId xmlns:a16="http://schemas.microsoft.com/office/drawing/2014/main" id="{4465CA25-06C8-9F82-E42C-0EF307453B39}"/>
              </a:ext>
            </a:extLst>
          </p:cNvPr>
          <p:cNvSpPr>
            <a:spLocks noGrp="1"/>
          </p:cNvSpPr>
          <p:nvPr>
            <p:ph type="sldNum" sz="quarter" idx="55"/>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043071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6" presetClass="emph" presetSubtype="0" decel="100000" fill="hold" grpId="1" nodeType="withEffect">
                                  <p:stCondLst>
                                    <p:cond delay="0"/>
                                  </p:stCondLst>
                                  <p:childTnLst>
                                    <p:animScale>
                                      <p:cBhvr>
                                        <p:cTn id="9" dur="5000" fill="hold"/>
                                        <p:tgtEl>
                                          <p:spTgt spid="33"/>
                                        </p:tgtEl>
                                      </p:cBhvr>
                                      <p:by x="105000" y="105000"/>
                                    </p:animScale>
                                  </p:childTnLst>
                                </p:cTn>
                              </p:par>
                              <p:par>
                                <p:cTn id="10" presetID="2" presetClass="entr" presetSubtype="2" decel="100000" fill="hold" grpId="0" nodeType="withEffect">
                                  <p:stCondLst>
                                    <p:cond delay="25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1250" fill="hold"/>
                                        <p:tgtEl>
                                          <p:spTgt spid="29"/>
                                        </p:tgtEl>
                                        <p:attrNameLst>
                                          <p:attrName>ppt_x</p:attrName>
                                        </p:attrNameLst>
                                      </p:cBhvr>
                                      <p:tavLst>
                                        <p:tav tm="0">
                                          <p:val>
                                            <p:strVal val="1+#ppt_w/2"/>
                                          </p:val>
                                        </p:tav>
                                        <p:tav tm="100000">
                                          <p:val>
                                            <p:strVal val="#ppt_x"/>
                                          </p:val>
                                        </p:tav>
                                      </p:tavLst>
                                    </p:anim>
                                    <p:anim calcmode="lin" valueType="num">
                                      <p:cBhvr additive="base">
                                        <p:cTn id="13" dur="1250" fill="hold"/>
                                        <p:tgtEl>
                                          <p:spTgt spid="29"/>
                                        </p:tgtEl>
                                        <p:attrNameLst>
                                          <p:attrName>ppt_y</p:attrName>
                                        </p:attrNameLst>
                                      </p:cBhvr>
                                      <p:tavLst>
                                        <p:tav tm="0">
                                          <p:val>
                                            <p:strVal val="#ppt_y"/>
                                          </p:val>
                                        </p:tav>
                                        <p:tav tm="100000">
                                          <p:val>
                                            <p:strVal val="#ppt_y"/>
                                          </p:val>
                                        </p:tav>
                                      </p:tavLst>
                                    </p:anim>
                                  </p:childTnLst>
                                </p:cTn>
                              </p:par>
                              <p:par>
                                <p:cTn id="14" presetID="10" presetClass="entr" presetSubtype="0" fill="hold" grpId="0"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50"/>
                                        <p:tgtEl>
                                          <p:spTgt spid="42"/>
                                        </p:tgtEl>
                                      </p:cBhvr>
                                    </p:animEffect>
                                  </p:childTnLst>
                                </p:cTn>
                              </p:par>
                              <p:par>
                                <p:cTn id="17" presetID="42" presetClass="path" presetSubtype="0" decel="100000" fill="hold" grpId="1" nodeType="withEffect">
                                  <p:stCondLst>
                                    <p:cond delay="1000"/>
                                  </p:stCondLst>
                                  <p:childTnLst>
                                    <p:animMotion origin="layout" path="M 1.11022E-16 -0.03472 L 1.11022E-16 1.48148E-6 " pathEditMode="relative" rAng="0" ptsTypes="AA">
                                      <p:cBhvr>
                                        <p:cTn id="18" dur="500" fill="hold"/>
                                        <p:tgtEl>
                                          <p:spTgt spid="42"/>
                                        </p:tgtEl>
                                        <p:attrNameLst>
                                          <p:attrName>ppt_x</p:attrName>
                                          <p:attrName>ppt_y</p:attrName>
                                        </p:attrNameLst>
                                      </p:cBhvr>
                                      <p:rCtr x="0" y="1736"/>
                                    </p:animMotion>
                                  </p:childTnLst>
                                </p:cTn>
                              </p:par>
                              <p:par>
                                <p:cTn id="19" presetID="10" presetClass="entr" presetSubtype="0" fill="hold" grpId="0" nodeType="withEffect">
                                  <p:stCondLst>
                                    <p:cond delay="100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250"/>
                                        <p:tgtEl>
                                          <p:spTgt spid="40"/>
                                        </p:tgtEl>
                                      </p:cBhvr>
                                    </p:animEffect>
                                  </p:childTnLst>
                                </p:cTn>
                              </p:par>
                              <p:par>
                                <p:cTn id="22" presetID="42" presetClass="path" presetSubtype="0" decel="100000" fill="hold" grpId="1" nodeType="withEffect">
                                  <p:stCondLst>
                                    <p:cond delay="1000"/>
                                  </p:stCondLst>
                                  <p:childTnLst>
                                    <p:animMotion origin="layout" path="M 1.11022E-16 0.03888 L 1.11022E-16 4.81481E-6 " pathEditMode="relative" rAng="0" ptsTypes="AA">
                                      <p:cBhvr>
                                        <p:cTn id="23" dur="500" fill="hold"/>
                                        <p:tgtEl>
                                          <p:spTgt spid="40"/>
                                        </p:tgtEl>
                                        <p:attrNameLst>
                                          <p:attrName>ppt_x</p:attrName>
                                          <p:attrName>ppt_y</p:attrName>
                                        </p:attrNameLst>
                                      </p:cBhvr>
                                      <p:rCtr x="0" y="-1944"/>
                                    </p:animMotion>
                                  </p:childTnLst>
                                </p:cTn>
                              </p:par>
                              <p:par>
                                <p:cTn id="24" presetID="22" presetClass="entr" presetSubtype="2" fill="hold" grpId="0" nodeType="withEffect">
                                  <p:stCondLst>
                                    <p:cond delay="1250"/>
                                  </p:stCondLst>
                                  <p:iterate type="lt">
                                    <p:tmPct val="5000"/>
                                  </p:iterate>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wipe(right)">
                                      <p:cBhvr>
                                        <p:cTn id="26" dur="500"/>
                                        <p:tgtEl>
                                          <p:spTgt spid="44">
                                            <p:txEl>
                                              <p:pRg st="0" end="0"/>
                                            </p:txEl>
                                          </p:spTgt>
                                        </p:tgtEl>
                                      </p:cBhvr>
                                    </p:animEffect>
                                  </p:childTnLst>
                                </p:cTn>
                              </p:par>
                              <p:par>
                                <p:cTn id="27" presetID="2" presetClass="entr" presetSubtype="2" decel="100000" fill="hold" grpId="0" nodeType="withEffect">
                                  <p:stCondLst>
                                    <p:cond delay="25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1250" fill="hold"/>
                                        <p:tgtEl>
                                          <p:spTgt spid="15"/>
                                        </p:tgtEl>
                                        <p:attrNameLst>
                                          <p:attrName>ppt_x</p:attrName>
                                        </p:attrNameLst>
                                      </p:cBhvr>
                                      <p:tavLst>
                                        <p:tav tm="0">
                                          <p:val>
                                            <p:strVal val="1+#ppt_w/2"/>
                                          </p:val>
                                        </p:tav>
                                        <p:tav tm="100000">
                                          <p:val>
                                            <p:strVal val="#ppt_x"/>
                                          </p:val>
                                        </p:tav>
                                      </p:tavLst>
                                    </p:anim>
                                    <p:anim calcmode="lin" valueType="num">
                                      <p:cBhvr additive="base">
                                        <p:cTn id="30" dur="125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250" fill="hold"/>
                                        <p:tgtEl>
                                          <p:spTgt spid="23"/>
                                        </p:tgtEl>
                                        <p:attrNameLst>
                                          <p:attrName>ppt_x</p:attrName>
                                        </p:attrNameLst>
                                      </p:cBhvr>
                                      <p:tavLst>
                                        <p:tav tm="0">
                                          <p:val>
                                            <p:strVal val="1+#ppt_w/2"/>
                                          </p:val>
                                        </p:tav>
                                        <p:tav tm="100000">
                                          <p:val>
                                            <p:strVal val="#ppt_x"/>
                                          </p:val>
                                        </p:tav>
                                      </p:tavLst>
                                    </p:anim>
                                    <p:anim calcmode="lin" valueType="num">
                                      <p:cBhvr additive="base">
                                        <p:cTn id="34" dur="1250" fill="hold"/>
                                        <p:tgtEl>
                                          <p:spTgt spid="23"/>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2">
                                            <p:bg/>
                                          </p:spTgt>
                                        </p:tgtEl>
                                        <p:attrNameLst>
                                          <p:attrName>style.visibility</p:attrName>
                                        </p:attrNameLst>
                                      </p:cBhvr>
                                      <p:to>
                                        <p:strVal val="visible"/>
                                      </p:to>
                                    </p:set>
                                    <p:animEffect transition="in" filter="fade">
                                      <p:cBhvr>
                                        <p:cTn id="37" dur="1000"/>
                                        <p:tgtEl>
                                          <p:spTgt spid="2">
                                            <p:bg/>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
                                            <p:txEl>
                                              <p:pRg st="0" end="0"/>
                                            </p:txEl>
                                          </p:spTgt>
                                        </p:tgtEl>
                                        <p:attrNameLst>
                                          <p:attrName>style.visibility</p:attrName>
                                        </p:attrNameLst>
                                      </p:cBhvr>
                                      <p:to>
                                        <p:strVal val="visible"/>
                                      </p:to>
                                    </p:set>
                                    <p:animEffect transition="in" filter="fade">
                                      <p:cBhvr>
                                        <p:cTn id="40" dur="1000"/>
                                        <p:tgtEl>
                                          <p:spTgt spid="2">
                                            <p:txEl>
                                              <p:pRg st="0" end="0"/>
                                            </p:txEl>
                                          </p:spTgt>
                                        </p:tgtEl>
                                      </p:cBhvr>
                                    </p:animEffect>
                                  </p:childTnLst>
                                </p:cTn>
                              </p:par>
                              <p:par>
                                <p:cTn id="41" presetID="2" presetClass="entr" presetSubtype="1" decel="100000" fill="hold" grpId="0" nodeType="withEffect">
                                  <p:stCondLst>
                                    <p:cond delay="25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1250" fill="hold"/>
                                        <p:tgtEl>
                                          <p:spTgt spid="9"/>
                                        </p:tgtEl>
                                        <p:attrNameLst>
                                          <p:attrName>ppt_x</p:attrName>
                                        </p:attrNameLst>
                                      </p:cBhvr>
                                      <p:tavLst>
                                        <p:tav tm="0">
                                          <p:val>
                                            <p:strVal val="#ppt_x"/>
                                          </p:val>
                                        </p:tav>
                                        <p:tav tm="100000">
                                          <p:val>
                                            <p:strVal val="#ppt_x"/>
                                          </p:val>
                                        </p:tav>
                                      </p:tavLst>
                                    </p:anim>
                                    <p:anim calcmode="lin" valueType="num">
                                      <p:cBhvr additive="base">
                                        <p:cTn id="44" dur="1250" fill="hold"/>
                                        <p:tgtEl>
                                          <p:spTgt spid="9"/>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25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1250" fill="hold"/>
                                        <p:tgtEl>
                                          <p:spTgt spid="8"/>
                                        </p:tgtEl>
                                        <p:attrNameLst>
                                          <p:attrName>ppt_x</p:attrName>
                                        </p:attrNameLst>
                                      </p:cBhvr>
                                      <p:tavLst>
                                        <p:tav tm="0">
                                          <p:val>
                                            <p:strVal val="#ppt_x"/>
                                          </p:val>
                                        </p:tav>
                                        <p:tav tm="100000">
                                          <p:val>
                                            <p:strVal val="#ppt_x"/>
                                          </p:val>
                                        </p:tav>
                                      </p:tavLst>
                                    </p:anim>
                                    <p:anim calcmode="lin" valueType="num">
                                      <p:cBhvr additive="base">
                                        <p:cTn id="48" dur="125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2" grpId="0" build="p" animBg="1">
        <p:tmplLst>
          <p:tmpl>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Lst>
      </p:bldP>
      <p:bldP spid="8" grpId="0" animBg="1">
        <p:tmplLst>
          <p:tmpl>
            <p:tnLst>
              <p:par>
                <p:cTn presetID="2" presetClass="entr" presetSubtype="1"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250" fill="hold"/>
                        <p:tgtEl>
                          <p:spTgt spid="8"/>
                        </p:tgtEl>
                        <p:attrNameLst>
                          <p:attrName>ppt_x</p:attrName>
                        </p:attrNameLst>
                      </p:cBhvr>
                      <p:tavLst>
                        <p:tav tm="0">
                          <p:val>
                            <p:strVal val="#ppt_x"/>
                          </p:val>
                        </p:tav>
                        <p:tav tm="100000">
                          <p:val>
                            <p:strVal val="#ppt_x"/>
                          </p:val>
                        </p:tav>
                      </p:tavLst>
                    </p:anim>
                    <p:anim calcmode="lin" valueType="num">
                      <p:cBhvr additive="base">
                        <p:cTn dur="1250" fill="hold"/>
                        <p:tgtEl>
                          <p:spTgt spid="8"/>
                        </p:tgtEl>
                        <p:attrNameLst>
                          <p:attrName>ppt_y</p:attrName>
                        </p:attrNameLst>
                      </p:cBhvr>
                      <p:tavLst>
                        <p:tav tm="0">
                          <p:val>
                            <p:strVal val="0-#ppt_h/2"/>
                          </p:val>
                        </p:tav>
                        <p:tav tm="100000">
                          <p:val>
                            <p:strVal val="#ppt_y"/>
                          </p:val>
                        </p:tav>
                      </p:tavLst>
                    </p:anim>
                  </p:childTnLst>
                </p:cTn>
              </p:par>
            </p:tnLst>
          </p:tmpl>
        </p:tmplLst>
      </p:bldP>
      <p:bldP spid="9" grpId="0" animBg="1">
        <p:tmplLst>
          <p:tmpl>
            <p:tnLst>
              <p:par>
                <p:cTn presetID="2" presetClass="entr" presetSubtype="1" decel="100000" fill="hold" nodeType="with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250" fill="hold"/>
                        <p:tgtEl>
                          <p:spTgt spid="9"/>
                        </p:tgtEl>
                        <p:attrNameLst>
                          <p:attrName>ppt_x</p:attrName>
                        </p:attrNameLst>
                      </p:cBhvr>
                      <p:tavLst>
                        <p:tav tm="0">
                          <p:val>
                            <p:strVal val="#ppt_x"/>
                          </p:val>
                        </p:tav>
                        <p:tav tm="100000">
                          <p:val>
                            <p:strVal val="#ppt_x"/>
                          </p:val>
                        </p:tav>
                      </p:tavLst>
                    </p:anim>
                    <p:anim calcmode="lin" valueType="num">
                      <p:cBhvr additive="base">
                        <p:cTn dur="1250" fill="hold"/>
                        <p:tgtEl>
                          <p:spTgt spid="9"/>
                        </p:tgtEl>
                        <p:attrNameLst>
                          <p:attrName>ppt_y</p:attrName>
                        </p:attrNameLst>
                      </p:cBhvr>
                      <p:tavLst>
                        <p:tav tm="0">
                          <p:val>
                            <p:strVal val="0-#ppt_h/2"/>
                          </p:val>
                        </p:tav>
                        <p:tav tm="100000">
                          <p:val>
                            <p:strVal val="#ppt_y"/>
                          </p:val>
                        </p:tav>
                      </p:tavLst>
                    </p:anim>
                  </p:childTnLst>
                </p:cTn>
              </p:par>
            </p:tnLst>
          </p:tmpl>
        </p:tmplLst>
      </p:bldP>
      <p:bldP spid="29" grpId="0" animBg="1">
        <p:tmplLst>
          <p:tmpl>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250" fill="hold"/>
                        <p:tgtEl>
                          <p:spTgt spid="29"/>
                        </p:tgtEl>
                        <p:attrNameLst>
                          <p:attrName>ppt_x</p:attrName>
                        </p:attrNameLst>
                      </p:cBhvr>
                      <p:tavLst>
                        <p:tav tm="0">
                          <p:val>
                            <p:strVal val="1+#ppt_w/2"/>
                          </p:val>
                        </p:tav>
                        <p:tav tm="100000">
                          <p:val>
                            <p:strVal val="#ppt_x"/>
                          </p:val>
                        </p:tav>
                      </p:tavLst>
                    </p:anim>
                    <p:anim calcmode="lin" valueType="num">
                      <p:cBhvr additive="base">
                        <p:cTn dur="1250" fill="hold"/>
                        <p:tgtEl>
                          <p:spTgt spid="29"/>
                        </p:tgtEl>
                        <p:attrNameLst>
                          <p:attrName>ppt_y</p:attrName>
                        </p:attrNameLst>
                      </p:cBhvr>
                      <p:tavLst>
                        <p:tav tm="0">
                          <p:val>
                            <p:strVal val="#ppt_y"/>
                          </p:val>
                        </p:tav>
                        <p:tav tm="100000">
                          <p:val>
                            <p:strVal val="#ppt_y"/>
                          </p:val>
                        </p:tav>
                      </p:tavLst>
                    </p:anim>
                  </p:childTnLst>
                </p:cTn>
              </p:par>
            </p:tnLst>
          </p:tmpl>
        </p:tmplLst>
      </p:bldP>
      <p:bldP spid="40" grpId="0" animBg="1">
        <p:tmplLst>
          <p:tmpl>
            <p:tnLst>
              <p:par>
                <p:cTn presetID="10" presetClass="entr" presetSubtype="0" fill="hold" nodeType="withEffect">
                  <p:stCondLst>
                    <p:cond delay="100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childTnLst>
                </p:cTn>
              </p:par>
            </p:tnLst>
          </p:tmpl>
        </p:tmplLst>
      </p:bldP>
      <p:bldP spid="40" grpId="1" animBg="1">
        <p:tmplLst>
          <p:tmpl>
            <p:tnLst>
              <p:par>
                <p:cTn presetID="42" presetClass="path" presetSubtype="0" decel="100000" fill="hold" nodeType="withEffect">
                  <p:stCondLst>
                    <p:cond delay="1000"/>
                  </p:stCondLst>
                  <p:childTnLst>
                    <p:animMotion origin="layout" path="M 1.11022E-16 0.03888 L 1.11022E-16 4.81481E-6 " pathEditMode="relative" rAng="0" ptsTypes="AA">
                      <p:cBhvr>
                        <p:cTn dur="500" fill="hold"/>
                        <p:tgtEl>
                          <p:spTgt spid="40"/>
                        </p:tgtEl>
                        <p:attrNameLst>
                          <p:attrName>ppt_x</p:attrName>
                          <p:attrName>ppt_y</p:attrName>
                        </p:attrNameLst>
                      </p:cBhvr>
                      <p:rCtr x="0" y="-1944"/>
                    </p:animMotion>
                  </p:childTnLst>
                </p:cTn>
              </p:par>
            </p:tnLst>
          </p:tmpl>
        </p:tmplLst>
      </p:bldP>
      <p:bldP spid="42" grpId="0" animBg="1">
        <p:tmplLst>
          <p:tmpl>
            <p:tnLst>
              <p:par>
                <p:cTn presetID="10" presetClass="entr" presetSubtype="0" fill="hold" nodeType="withEffect">
                  <p:stCondLst>
                    <p:cond delay="100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childTnLst>
                </p:cTn>
              </p:par>
            </p:tnLst>
          </p:tmpl>
        </p:tmplLst>
      </p:bldP>
      <p:bldP spid="42" grpId="1" animBg="1">
        <p:tmplLst>
          <p:tmpl>
            <p:tnLst>
              <p:par>
                <p:cTn presetID="42" presetClass="path" presetSubtype="0" decel="100000" fill="hold" nodeType="withEffect">
                  <p:stCondLst>
                    <p:cond delay="1000"/>
                  </p:stCondLst>
                  <p:childTnLst>
                    <p:animMotion origin="layout" path="M 1.11022E-16 -0.03472 L 1.11022E-16 1.48148E-6 " pathEditMode="relative" rAng="0" ptsTypes="AA">
                      <p:cBhvr>
                        <p:cTn dur="500" fill="hold"/>
                        <p:tgtEl>
                          <p:spTgt spid="42"/>
                        </p:tgtEl>
                        <p:attrNameLst>
                          <p:attrName>ppt_x</p:attrName>
                          <p:attrName>ppt_y</p:attrName>
                        </p:attrNameLst>
                      </p:cBhvr>
                      <p:rCtr x="0" y="1736"/>
                    </p:animMotion>
                  </p:childTnLst>
                </p:cTn>
              </p:par>
            </p:tnLst>
          </p:tmpl>
        </p:tmplLst>
      </p:bldP>
      <p:bldP spid="44" grpId="0" build="p">
        <p:tmplLst>
          <p:tmpl lvl="1">
            <p:tnLst>
              <p:par>
                <p:cTn presetID="22" presetClass="entr" presetSubtype="2" fill="hold" nodeType="withEffect">
                  <p:stCondLst>
                    <p:cond delay="1250"/>
                  </p:stCondLst>
                  <p:iterate type="lt">
                    <p:tmPct val="5000"/>
                  </p:iterate>
                  <p:childTnLst>
                    <p:set>
                      <p:cBhvr>
                        <p:cTn dur="1" fill="hold">
                          <p:stCondLst>
                            <p:cond delay="0"/>
                          </p:stCondLst>
                        </p:cTn>
                        <p:tgtEl>
                          <p:spTgt spid="44"/>
                        </p:tgtEl>
                        <p:attrNameLst>
                          <p:attrName>style.visibility</p:attrName>
                        </p:attrNameLst>
                      </p:cBhvr>
                      <p:to>
                        <p:strVal val="visible"/>
                      </p:to>
                    </p:set>
                    <p:animEffect transition="in" filter="wipe(right)">
                      <p:cBhvr>
                        <p:cTn dur="500"/>
                        <p:tgtEl>
                          <p:spTgt spid="44"/>
                        </p:tgtEl>
                      </p:cBhvr>
                    </p:animEffect>
                  </p:childTnLst>
                </p:cTn>
              </p:par>
            </p:tnLst>
          </p:tmpl>
        </p:tmplLst>
      </p:bldP>
      <p:bldP spid="23" grpId="0" animBg="1">
        <p:tmplLst>
          <p:tmpl>
            <p:tnLst>
              <p:par>
                <p:cTn presetID="2" presetClass="entr" presetSubtype="2"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250" fill="hold"/>
                        <p:tgtEl>
                          <p:spTgt spid="23"/>
                        </p:tgtEl>
                        <p:attrNameLst>
                          <p:attrName>ppt_x</p:attrName>
                        </p:attrNameLst>
                      </p:cBhvr>
                      <p:tavLst>
                        <p:tav tm="0">
                          <p:val>
                            <p:strVal val="1+#ppt_w/2"/>
                          </p:val>
                        </p:tav>
                        <p:tav tm="100000">
                          <p:val>
                            <p:strVal val="#ppt_x"/>
                          </p:val>
                        </p:tav>
                      </p:tavLst>
                    </p:anim>
                    <p:anim calcmode="lin" valueType="num">
                      <p:cBhvr additive="base">
                        <p:cTn dur="1250" fill="hold"/>
                        <p:tgtEl>
                          <p:spTgt spid="23"/>
                        </p:tgtEl>
                        <p:attrNameLst>
                          <p:attrName>ppt_y</p:attrName>
                        </p:attrNameLst>
                      </p:cBhvr>
                      <p:tavLst>
                        <p:tav tm="0">
                          <p:val>
                            <p:strVal val="#ppt_y"/>
                          </p:val>
                        </p:tav>
                        <p:tav tm="100000">
                          <p:val>
                            <p:strVal val="#ppt_y"/>
                          </p:val>
                        </p:tav>
                      </p:tavLst>
                    </p:anim>
                  </p:childTnLst>
                </p:cTn>
              </p:par>
            </p:tnLst>
          </p:tmpl>
        </p:tmplLst>
      </p:bldP>
      <p:bldP spid="15" grpId="0" animBg="1">
        <p:tmplLst>
          <p:tmpl>
            <p:tnLst>
              <p:par>
                <p:cTn presetID="2" presetClass="entr" presetSubtype="2"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250" fill="hold"/>
                        <p:tgtEl>
                          <p:spTgt spid="15"/>
                        </p:tgtEl>
                        <p:attrNameLst>
                          <p:attrName>ppt_x</p:attrName>
                        </p:attrNameLst>
                      </p:cBhvr>
                      <p:tavLst>
                        <p:tav tm="0">
                          <p:val>
                            <p:strVal val="1+#ppt_w/2"/>
                          </p:val>
                        </p:tav>
                        <p:tav tm="100000">
                          <p:val>
                            <p:strVal val="#ppt_x"/>
                          </p:val>
                        </p:tav>
                      </p:tavLst>
                    </p:anim>
                    <p:anim calcmode="lin" valueType="num">
                      <p:cBhvr additive="base">
                        <p:cTn dur="125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Alleen titel">
    <p:spTree>
      <p:nvGrpSpPr>
        <p:cNvPr id="1" name=""/>
        <p:cNvGrpSpPr/>
        <p:nvPr/>
      </p:nvGrpSpPr>
      <p:grpSpPr>
        <a:xfrm>
          <a:off x="0" y="0"/>
          <a:ext cx="0" cy="0"/>
          <a:chOff x="0" y="0"/>
          <a:chExt cx="0" cy="0"/>
        </a:xfrm>
      </p:grpSpPr>
      <p:sp>
        <p:nvSpPr>
          <p:cNvPr id="3" name="Rechthoek 2">
            <a:extLst>
              <a:ext uri="{FF2B5EF4-FFF2-40B4-BE49-F238E27FC236}">
                <a16:creationId xmlns:a16="http://schemas.microsoft.com/office/drawing/2014/main" id="{322DB4B0-CA05-4A9D-96E2-450688C4E6FC}"/>
              </a:ext>
            </a:extLst>
          </p:cNvPr>
          <p:cNvSpPr/>
          <p:nvPr userDrawn="1"/>
        </p:nvSpPr>
        <p:spPr>
          <a:xfrm>
            <a:off x="0" y="-425941"/>
            <a:ext cx="961802"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Alleen titel</a:t>
            </a:r>
          </a:p>
        </p:txBody>
      </p:sp>
      <p:sp>
        <p:nvSpPr>
          <p:cNvPr id="7" name="Titel 6">
            <a:extLst>
              <a:ext uri="{FF2B5EF4-FFF2-40B4-BE49-F238E27FC236}">
                <a16:creationId xmlns:a16="http://schemas.microsoft.com/office/drawing/2014/main" id="{964DFEBB-6CA4-15C7-2E72-98C02BD069BE}"/>
              </a:ext>
            </a:extLst>
          </p:cNvPr>
          <p:cNvSpPr>
            <a:spLocks noGrp="1"/>
          </p:cNvSpPr>
          <p:nvPr>
            <p:ph type="title" hasCustomPrompt="1"/>
          </p:nvPr>
        </p:nvSpPr>
        <p:spPr/>
        <p:txBody>
          <a:bodyPr/>
          <a:lstStyle/>
          <a:p>
            <a:r>
              <a:rPr lang="nl-NL" noProof="0"/>
              <a:t>Plaats titel hier</a:t>
            </a:r>
            <a:br>
              <a:rPr lang="nl-NL" noProof="0"/>
            </a:br>
            <a:r>
              <a:rPr lang="nl-NL" noProof="0"/>
              <a:t>(Max. 2 regels)</a:t>
            </a:r>
            <a:endParaRPr lang="nl-NL"/>
          </a:p>
        </p:txBody>
      </p:sp>
      <p:sp>
        <p:nvSpPr>
          <p:cNvPr id="2" name="Tijdelijke aanduiding voor datum 1">
            <a:extLst>
              <a:ext uri="{FF2B5EF4-FFF2-40B4-BE49-F238E27FC236}">
                <a16:creationId xmlns:a16="http://schemas.microsoft.com/office/drawing/2014/main" id="{9E095FAF-99C6-F83F-7E75-453211EFED4C}"/>
              </a:ext>
            </a:extLst>
          </p:cNvPr>
          <p:cNvSpPr>
            <a:spLocks noGrp="1"/>
          </p:cNvSpPr>
          <p:nvPr>
            <p:ph type="dt" sz="half" idx="26"/>
          </p:nvPr>
        </p:nvSpPr>
        <p:spPr/>
        <p:txBody>
          <a:bodyPr/>
          <a:lstStyle/>
          <a:p>
            <a:fld id="{6124078D-85AD-4737-AE8C-233F00C7F603}"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D349950F-823E-D98E-A96B-749438D368AE}"/>
              </a:ext>
            </a:extLst>
          </p:cNvPr>
          <p:cNvSpPr>
            <a:spLocks noGrp="1"/>
          </p:cNvSpPr>
          <p:nvPr>
            <p:ph type="ftr" sz="quarter" idx="27"/>
          </p:nvPr>
        </p:nvSpPr>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04B4E30A-67D9-3D00-F38F-96FCB0494733}"/>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61566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Afbeelding">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tel 6">
            <a:extLst>
              <a:ext uri="{FF2B5EF4-FFF2-40B4-BE49-F238E27FC236}">
                <a16:creationId xmlns:a16="http://schemas.microsoft.com/office/drawing/2014/main" id="{7B862FC1-79C3-30B3-3A93-8C076930B97A}"/>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10" name="INSTRUCTIE">
            <a:extLst>
              <a:ext uri="{FF2B5EF4-FFF2-40B4-BE49-F238E27FC236}">
                <a16:creationId xmlns:a16="http://schemas.microsoft.com/office/drawing/2014/main" id="{A852124D-1F02-A076-A8DB-C39583F2D118}"/>
              </a:ext>
            </a:extLst>
          </p:cNvPr>
          <p:cNvGrpSpPr/>
          <p:nvPr userDrawn="1"/>
        </p:nvGrpSpPr>
        <p:grpSpPr>
          <a:xfrm>
            <a:off x="12274716" y="-1461517"/>
            <a:ext cx="3695970" cy="1277747"/>
            <a:chOff x="-3889316" y="-1461517"/>
            <a:chExt cx="3695970" cy="1277747"/>
          </a:xfrm>
        </p:grpSpPr>
        <p:sp>
          <p:nvSpPr>
            <p:cNvPr id="12" name="Rechthoek 11">
              <a:extLst>
                <a:ext uri="{FF2B5EF4-FFF2-40B4-BE49-F238E27FC236}">
                  <a16:creationId xmlns:a16="http://schemas.microsoft.com/office/drawing/2014/main" id="{EBCD4ADF-5DEF-D8AE-2937-72B3E2F7C792}"/>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3" name="Rechthoek 12">
              <a:extLst>
                <a:ext uri="{FF2B5EF4-FFF2-40B4-BE49-F238E27FC236}">
                  <a16:creationId xmlns:a16="http://schemas.microsoft.com/office/drawing/2014/main" id="{952FE661-C670-5666-5C17-4C8208515E70}"/>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4" name="Gelijkbenige driehoek 13">
              <a:extLst>
                <a:ext uri="{FF2B5EF4-FFF2-40B4-BE49-F238E27FC236}">
                  <a16:creationId xmlns:a16="http://schemas.microsoft.com/office/drawing/2014/main" id="{0951C1D7-8287-8329-4DA8-A89EF272F903}"/>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6" name="Groep 15">
            <a:extLst>
              <a:ext uri="{FF2B5EF4-FFF2-40B4-BE49-F238E27FC236}">
                <a16:creationId xmlns:a16="http://schemas.microsoft.com/office/drawing/2014/main" id="{8D723761-F1CC-4492-C784-B74167054034}"/>
              </a:ext>
            </a:extLst>
          </p:cNvPr>
          <p:cNvGrpSpPr/>
          <p:nvPr userDrawn="1"/>
        </p:nvGrpSpPr>
        <p:grpSpPr>
          <a:xfrm>
            <a:off x="12377595" y="0"/>
            <a:ext cx="3693386" cy="4183640"/>
            <a:chOff x="12377595" y="0"/>
            <a:chExt cx="3693386" cy="4183640"/>
          </a:xfrm>
        </p:grpSpPr>
        <p:sp>
          <p:nvSpPr>
            <p:cNvPr id="17" name="Rechthoek 16">
              <a:extLst>
                <a:ext uri="{FF2B5EF4-FFF2-40B4-BE49-F238E27FC236}">
                  <a16:creationId xmlns:a16="http://schemas.microsoft.com/office/drawing/2014/main" id="{9D6D6CA3-7A66-373E-EC67-1017C1A55BEA}"/>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2" name="Rechthoek 21">
              <a:extLst>
                <a:ext uri="{FF2B5EF4-FFF2-40B4-BE49-F238E27FC236}">
                  <a16:creationId xmlns:a16="http://schemas.microsoft.com/office/drawing/2014/main" id="{AB831F77-DFC9-D4BC-1F82-5976236DED7A}"/>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3" name="Ovaal 22">
              <a:extLst>
                <a:ext uri="{FF2B5EF4-FFF2-40B4-BE49-F238E27FC236}">
                  <a16:creationId xmlns:a16="http://schemas.microsoft.com/office/drawing/2014/main" id="{6CC756D1-72A1-39B9-3DCA-7B3C0248C67B}"/>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15946318-3267-0171-489E-38374CF70359}"/>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5" name="Ovaal 24">
              <a:extLst>
                <a:ext uri="{FF2B5EF4-FFF2-40B4-BE49-F238E27FC236}">
                  <a16:creationId xmlns:a16="http://schemas.microsoft.com/office/drawing/2014/main" id="{CBD076D6-E203-B64A-EDB4-5316ED669BCC}"/>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6" name="Rechthoek 25">
              <a:extLst>
                <a:ext uri="{FF2B5EF4-FFF2-40B4-BE49-F238E27FC236}">
                  <a16:creationId xmlns:a16="http://schemas.microsoft.com/office/drawing/2014/main" id="{69079AC6-FA10-0352-379A-31E3374A78B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7" name="Groep 26">
              <a:extLst>
                <a:ext uri="{FF2B5EF4-FFF2-40B4-BE49-F238E27FC236}">
                  <a16:creationId xmlns:a16="http://schemas.microsoft.com/office/drawing/2014/main" id="{274511B0-4B5A-A260-F4D5-ABFAD3215FED}"/>
                </a:ext>
              </a:extLst>
            </p:cNvPr>
            <p:cNvGrpSpPr/>
            <p:nvPr userDrawn="1"/>
          </p:nvGrpSpPr>
          <p:grpSpPr>
            <a:xfrm>
              <a:off x="12755738" y="2565392"/>
              <a:ext cx="622283" cy="612919"/>
              <a:chOff x="12617641" y="3403239"/>
              <a:chExt cx="752963" cy="741634"/>
            </a:xfrm>
          </p:grpSpPr>
          <p:grpSp>
            <p:nvGrpSpPr>
              <p:cNvPr id="46" name="Groep 45">
                <a:extLst>
                  <a:ext uri="{FF2B5EF4-FFF2-40B4-BE49-F238E27FC236}">
                    <a16:creationId xmlns:a16="http://schemas.microsoft.com/office/drawing/2014/main" id="{26B10C2F-F091-6A23-D636-9340467069B7}"/>
                  </a:ext>
                </a:extLst>
              </p:cNvPr>
              <p:cNvGrpSpPr/>
              <p:nvPr userDrawn="1"/>
            </p:nvGrpSpPr>
            <p:grpSpPr>
              <a:xfrm>
                <a:off x="12771550" y="3403239"/>
                <a:ext cx="467156" cy="448491"/>
                <a:chOff x="12782177" y="3403239"/>
                <a:chExt cx="467156" cy="448491"/>
              </a:xfrm>
            </p:grpSpPr>
            <p:grpSp>
              <p:nvGrpSpPr>
                <p:cNvPr id="49" name="Groep 48">
                  <a:extLst>
                    <a:ext uri="{FF2B5EF4-FFF2-40B4-BE49-F238E27FC236}">
                      <a16:creationId xmlns:a16="http://schemas.microsoft.com/office/drawing/2014/main" id="{D7AEC345-D4D3-B01C-6BD6-685DC96BC30E}"/>
                    </a:ext>
                  </a:extLst>
                </p:cNvPr>
                <p:cNvGrpSpPr/>
                <p:nvPr userDrawn="1"/>
              </p:nvGrpSpPr>
              <p:grpSpPr>
                <a:xfrm>
                  <a:off x="12782177" y="3403239"/>
                  <a:ext cx="412972" cy="396132"/>
                  <a:chOff x="13554906" y="3320109"/>
                  <a:chExt cx="443912" cy="425811"/>
                </a:xfrm>
              </p:grpSpPr>
              <p:grpSp>
                <p:nvGrpSpPr>
                  <p:cNvPr id="56" name="Groep 55">
                    <a:extLst>
                      <a:ext uri="{FF2B5EF4-FFF2-40B4-BE49-F238E27FC236}">
                        <a16:creationId xmlns:a16="http://schemas.microsoft.com/office/drawing/2014/main" id="{978069C4-96D7-5044-DE75-D55FD5EE63D9}"/>
                      </a:ext>
                    </a:extLst>
                  </p:cNvPr>
                  <p:cNvGrpSpPr/>
                  <p:nvPr userDrawn="1"/>
                </p:nvGrpSpPr>
                <p:grpSpPr>
                  <a:xfrm>
                    <a:off x="13554906" y="3320109"/>
                    <a:ext cx="443912" cy="425811"/>
                    <a:chOff x="12909684" y="1276143"/>
                    <a:chExt cx="443912" cy="425811"/>
                  </a:xfrm>
                </p:grpSpPr>
                <p:sp>
                  <p:nvSpPr>
                    <p:cNvPr id="59" name="Rechthoek 58">
                      <a:extLst>
                        <a:ext uri="{FF2B5EF4-FFF2-40B4-BE49-F238E27FC236}">
                          <a16:creationId xmlns:a16="http://schemas.microsoft.com/office/drawing/2014/main" id="{6141D49B-9F75-7897-DD2F-0C9292858120}"/>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0" name="Rechthoek 59">
                      <a:extLst>
                        <a:ext uri="{FF2B5EF4-FFF2-40B4-BE49-F238E27FC236}">
                          <a16:creationId xmlns:a16="http://schemas.microsoft.com/office/drawing/2014/main" id="{57597751-A64A-8DB1-C7DE-FC9D1B08E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Ovaal 60">
                      <a:extLst>
                        <a:ext uri="{FF2B5EF4-FFF2-40B4-BE49-F238E27FC236}">
                          <a16:creationId xmlns:a16="http://schemas.microsoft.com/office/drawing/2014/main" id="{5FA58E1B-80FF-5000-2CA0-7DFD5CA21D6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7" name="Afbeelding 56">
                    <a:extLst>
                      <a:ext uri="{FF2B5EF4-FFF2-40B4-BE49-F238E27FC236}">
                        <a16:creationId xmlns:a16="http://schemas.microsoft.com/office/drawing/2014/main" id="{BE90A6A6-108A-EF79-FE85-4F19DB2F227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8" name="Afbeelding 57">
                    <a:extLst>
                      <a:ext uri="{FF2B5EF4-FFF2-40B4-BE49-F238E27FC236}">
                        <a16:creationId xmlns:a16="http://schemas.microsoft.com/office/drawing/2014/main" id="{14B52DA9-F76D-170F-839B-E64FC9BF5591}"/>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0" name="Groep 49">
                  <a:extLst>
                    <a:ext uri="{FF2B5EF4-FFF2-40B4-BE49-F238E27FC236}">
                      <a16:creationId xmlns:a16="http://schemas.microsoft.com/office/drawing/2014/main" id="{E133D42D-6E82-ACD2-8335-DCC02500E25B}"/>
                    </a:ext>
                  </a:extLst>
                </p:cNvPr>
                <p:cNvGrpSpPr/>
                <p:nvPr userDrawn="1"/>
              </p:nvGrpSpPr>
              <p:grpSpPr>
                <a:xfrm>
                  <a:off x="13103513" y="3705268"/>
                  <a:ext cx="145820" cy="146462"/>
                  <a:chOff x="13096169" y="3602278"/>
                  <a:chExt cx="145820" cy="146462"/>
                </a:xfrm>
              </p:grpSpPr>
              <p:sp>
                <p:nvSpPr>
                  <p:cNvPr id="54" name="Rechthoek 53">
                    <a:extLst>
                      <a:ext uri="{FF2B5EF4-FFF2-40B4-BE49-F238E27FC236}">
                        <a16:creationId xmlns:a16="http://schemas.microsoft.com/office/drawing/2014/main" id="{55B11ABE-9B49-EB1B-215A-F8CEA1A181B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8FCAD574-DB20-8EE0-D82F-C1EB467EA21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1493516B-F482-20D0-9605-B848F61698D2}"/>
                    </a:ext>
                  </a:extLst>
                </p:cNvPr>
                <p:cNvGrpSpPr/>
                <p:nvPr userDrawn="1"/>
              </p:nvGrpSpPr>
              <p:grpSpPr>
                <a:xfrm rot="10800000">
                  <a:off x="13061402" y="3665637"/>
                  <a:ext cx="145820" cy="146462"/>
                  <a:chOff x="13096169" y="3602278"/>
                  <a:chExt cx="145820" cy="146462"/>
                </a:xfrm>
              </p:grpSpPr>
              <p:sp>
                <p:nvSpPr>
                  <p:cNvPr id="52" name="Rechthoek 51">
                    <a:extLst>
                      <a:ext uri="{FF2B5EF4-FFF2-40B4-BE49-F238E27FC236}">
                        <a16:creationId xmlns:a16="http://schemas.microsoft.com/office/drawing/2014/main" id="{3475BE2E-6596-1C76-3DB3-CA25372FD47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6193FDA1-37C9-1659-AB4B-0017BCF56F7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7" name="Rechthoek 46">
                <a:extLst>
                  <a:ext uri="{FF2B5EF4-FFF2-40B4-BE49-F238E27FC236}">
                    <a16:creationId xmlns:a16="http://schemas.microsoft.com/office/drawing/2014/main" id="{8CACAB97-BF8E-63FF-ABC3-6E539115912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8" name="Gelijkbenige driehoek 47">
                <a:extLst>
                  <a:ext uri="{FF2B5EF4-FFF2-40B4-BE49-F238E27FC236}">
                    <a16:creationId xmlns:a16="http://schemas.microsoft.com/office/drawing/2014/main" id="{2BE26C1C-68CA-1BAF-B665-463246E8B29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828BEA6-D657-A6E5-2B4A-807530AA6244}"/>
                </a:ext>
              </a:extLst>
            </p:cNvPr>
            <p:cNvGrpSpPr/>
            <p:nvPr userDrawn="1"/>
          </p:nvGrpSpPr>
          <p:grpSpPr>
            <a:xfrm>
              <a:off x="12849211" y="712225"/>
              <a:ext cx="1558053" cy="563933"/>
              <a:chOff x="-3314821" y="2981448"/>
              <a:chExt cx="1558053" cy="563933"/>
            </a:xfrm>
          </p:grpSpPr>
          <p:sp>
            <p:nvSpPr>
              <p:cNvPr id="32" name="Rechthoek 31">
                <a:extLst>
                  <a:ext uri="{FF2B5EF4-FFF2-40B4-BE49-F238E27FC236}">
                    <a16:creationId xmlns:a16="http://schemas.microsoft.com/office/drawing/2014/main" id="{F841D425-1433-988F-499A-F00D483EC9A1}"/>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EEF26C88-FEC5-A917-D6E9-217E32303C95}"/>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4" name="Tekstvak 33">
                <a:extLst>
                  <a:ext uri="{FF2B5EF4-FFF2-40B4-BE49-F238E27FC236}">
                    <a16:creationId xmlns:a16="http://schemas.microsoft.com/office/drawing/2014/main" id="{16631E50-E640-DAFB-3DD2-D15608FB249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5" name="Tekstvak 34">
                <a:extLst>
                  <a:ext uri="{FF2B5EF4-FFF2-40B4-BE49-F238E27FC236}">
                    <a16:creationId xmlns:a16="http://schemas.microsoft.com/office/drawing/2014/main" id="{09CC9802-8026-992E-97D1-8C55E8398297}"/>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6" name="Vrije vorm: vorm 35">
                <a:extLst>
                  <a:ext uri="{FF2B5EF4-FFF2-40B4-BE49-F238E27FC236}">
                    <a16:creationId xmlns:a16="http://schemas.microsoft.com/office/drawing/2014/main" id="{FDD68D78-2AA2-8ACA-C73E-B0BD512B5D4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7" name="Gelijkbenige driehoek 36">
                <a:extLst>
                  <a:ext uri="{FF2B5EF4-FFF2-40B4-BE49-F238E27FC236}">
                    <a16:creationId xmlns:a16="http://schemas.microsoft.com/office/drawing/2014/main" id="{5BCB4C5B-0B62-6EF9-FA7F-2229EED13E3D}"/>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7D199E92-9671-EB3C-49F1-9D82739DDA23}"/>
                  </a:ext>
                </a:extLst>
              </p:cNvPr>
              <p:cNvGrpSpPr/>
              <p:nvPr userDrawn="1"/>
            </p:nvGrpSpPr>
            <p:grpSpPr>
              <a:xfrm>
                <a:off x="-3257052" y="3032066"/>
                <a:ext cx="182309" cy="163794"/>
                <a:chOff x="12832541" y="3162395"/>
                <a:chExt cx="219532" cy="197236"/>
              </a:xfrm>
            </p:grpSpPr>
            <p:sp>
              <p:nvSpPr>
                <p:cNvPr id="43" name="Rechthoek 42">
                  <a:extLst>
                    <a:ext uri="{FF2B5EF4-FFF2-40B4-BE49-F238E27FC236}">
                      <a16:creationId xmlns:a16="http://schemas.microsoft.com/office/drawing/2014/main" id="{3C10B2EE-32D0-11F3-1F0D-9275358B6615}"/>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4" name="Rechthoek 43">
                  <a:extLst>
                    <a:ext uri="{FF2B5EF4-FFF2-40B4-BE49-F238E27FC236}">
                      <a16:creationId xmlns:a16="http://schemas.microsoft.com/office/drawing/2014/main" id="{AAB8B2F6-400B-BD25-5F4A-64E25BA6BFF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9948399D-9ABC-6CF2-B8F9-79C2362D5B7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2ABBB788-8492-290A-AC46-BC3FF9C29E5B}"/>
                  </a:ext>
                </a:extLst>
              </p:cNvPr>
              <p:cNvGrpSpPr/>
              <p:nvPr userDrawn="1"/>
            </p:nvGrpSpPr>
            <p:grpSpPr>
              <a:xfrm>
                <a:off x="-3257053" y="3276580"/>
                <a:ext cx="182309" cy="163794"/>
                <a:chOff x="12832541" y="3162395"/>
                <a:chExt cx="219532" cy="197236"/>
              </a:xfrm>
            </p:grpSpPr>
            <p:sp>
              <p:nvSpPr>
                <p:cNvPr id="40" name="Rechthoek 39">
                  <a:extLst>
                    <a:ext uri="{FF2B5EF4-FFF2-40B4-BE49-F238E27FC236}">
                      <a16:creationId xmlns:a16="http://schemas.microsoft.com/office/drawing/2014/main" id="{A49DDD3A-7BF4-F33A-97B7-19F3E1E7914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D0988638-41BE-2976-8D9E-95AA1FC043A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6FC4A45E-9B85-0711-7143-D7E54C91B17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29" name="ICOON_info">
              <a:extLst>
                <a:ext uri="{FF2B5EF4-FFF2-40B4-BE49-F238E27FC236}">
                  <a16:creationId xmlns:a16="http://schemas.microsoft.com/office/drawing/2014/main" id="{7AA0C194-A9F0-9F87-5A6D-A333D0A3574B}"/>
                </a:ext>
              </a:extLst>
            </p:cNvPr>
            <p:cNvGrpSpPr/>
            <p:nvPr userDrawn="1"/>
          </p:nvGrpSpPr>
          <p:grpSpPr>
            <a:xfrm>
              <a:off x="15787296" y="3229414"/>
              <a:ext cx="283685" cy="283685"/>
              <a:chOff x="-510741" y="5913713"/>
              <a:chExt cx="267555" cy="267555"/>
            </a:xfrm>
          </p:grpSpPr>
          <p:sp>
            <p:nvSpPr>
              <p:cNvPr id="30" name="Ovaal 29">
                <a:extLst>
                  <a:ext uri="{FF2B5EF4-FFF2-40B4-BE49-F238E27FC236}">
                    <a16:creationId xmlns:a16="http://schemas.microsoft.com/office/drawing/2014/main" id="{E9251608-DB05-7B81-CEA9-585105DACAF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BD6C44EF-A967-D5B0-0DF8-31200AD97C4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87DB36B4-669C-63D0-2438-34B456260234}"/>
              </a:ext>
            </a:extLst>
          </p:cNvPr>
          <p:cNvSpPr>
            <a:spLocks noGrp="1"/>
          </p:cNvSpPr>
          <p:nvPr>
            <p:ph type="dt" sz="half" idx="30"/>
          </p:nvPr>
        </p:nvSpPr>
        <p:spPr/>
        <p:txBody>
          <a:bodyPr/>
          <a:lstStyle/>
          <a:p>
            <a:fld id="{407D8BCE-4E77-41A3-A6EB-F520CA103DEC}" type="datetime4">
              <a:rPr lang="nl-NL" smtClean="0"/>
              <a:t>24 juni 2025</a:t>
            </a:fld>
            <a:endParaRPr lang="nl-NL"/>
          </a:p>
        </p:txBody>
      </p:sp>
      <p:sp>
        <p:nvSpPr>
          <p:cNvPr id="3" name="Tijdelijke aanduiding voor voettekst 2">
            <a:extLst>
              <a:ext uri="{FF2B5EF4-FFF2-40B4-BE49-F238E27FC236}">
                <a16:creationId xmlns:a16="http://schemas.microsoft.com/office/drawing/2014/main" id="{6DA0FF7D-B23F-5912-2FAE-F40B2E5629B4}"/>
              </a:ext>
            </a:extLst>
          </p:cNvPr>
          <p:cNvSpPr>
            <a:spLocks noGrp="1"/>
          </p:cNvSpPr>
          <p:nvPr>
            <p:ph type="ftr" sz="quarter" idx="31"/>
          </p:nvPr>
        </p:nvSpPr>
        <p:spPr/>
        <p:txBody>
          <a:bodyPr/>
          <a:lstStyle/>
          <a:p>
            <a:r>
              <a:rPr lang="nl-NL"/>
              <a:t>The Rent Company 2022  |  Plaats hier je voettekst</a:t>
            </a:r>
          </a:p>
        </p:txBody>
      </p:sp>
      <p:sp>
        <p:nvSpPr>
          <p:cNvPr id="7" name="Tijdelijke aanduiding voor dianummer 6">
            <a:extLst>
              <a:ext uri="{FF2B5EF4-FFF2-40B4-BE49-F238E27FC236}">
                <a16:creationId xmlns:a16="http://schemas.microsoft.com/office/drawing/2014/main" id="{DF43F314-401F-864A-4C85-AEFF03F79CDE}"/>
              </a:ext>
            </a:extLst>
          </p:cNvPr>
          <p:cNvSpPr>
            <a:spLocks noGrp="1"/>
          </p:cNvSpPr>
          <p:nvPr>
            <p:ph type="sldNum" sz="quarter" idx="32"/>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010613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Afslui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a:off x="3040800" y="-2"/>
            <a:ext cx="9151200"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87844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07200" y="584199"/>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accent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4" name="Tijdelijke aanduiding voor tekst 13">
            <a:extLst>
              <a:ext uri="{FF2B5EF4-FFF2-40B4-BE49-F238E27FC236}">
                <a16:creationId xmlns:a16="http://schemas.microsoft.com/office/drawing/2014/main" id="{341BED80-AB04-64BD-C0C3-28B9C238F493}"/>
              </a:ext>
            </a:extLst>
          </p:cNvPr>
          <p:cNvSpPr>
            <a:spLocks noGrp="1"/>
          </p:cNvSpPr>
          <p:nvPr>
            <p:ph type="body" sz="quarter" idx="34" hasCustomPrompt="1"/>
          </p:nvPr>
        </p:nvSpPr>
        <p:spPr>
          <a:xfrm>
            <a:off x="9151938" y="-2"/>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tx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tx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tx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tx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10" cstate="print">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2">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2" cstate="print">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5" name="Tijdelijke aanduiding voor datum 4">
            <a:extLst>
              <a:ext uri="{FF2B5EF4-FFF2-40B4-BE49-F238E27FC236}">
                <a16:creationId xmlns:a16="http://schemas.microsoft.com/office/drawing/2014/main" id="{EDF6E87F-C834-B326-19DA-0D4AFA835E10}"/>
              </a:ext>
            </a:extLst>
          </p:cNvPr>
          <p:cNvSpPr>
            <a:spLocks noGrp="1"/>
          </p:cNvSpPr>
          <p:nvPr>
            <p:ph type="dt" sz="half" idx="49"/>
          </p:nvPr>
        </p:nvSpPr>
        <p:spPr/>
        <p:txBody>
          <a:bodyPr/>
          <a:lstStyle/>
          <a:p>
            <a:fld id="{ABA4EFBA-64DE-4ECD-94C0-E7EA0C9A2AA8}" type="datetime4">
              <a:rPr lang="nl-NL" smtClean="0"/>
              <a:t>24 juni 2025</a:t>
            </a:fld>
            <a:endParaRPr lang="nl-NL"/>
          </a:p>
        </p:txBody>
      </p:sp>
      <p:sp>
        <p:nvSpPr>
          <p:cNvPr id="6" name="Tijdelijke aanduiding voor voettekst 5">
            <a:extLst>
              <a:ext uri="{FF2B5EF4-FFF2-40B4-BE49-F238E27FC236}">
                <a16:creationId xmlns:a16="http://schemas.microsoft.com/office/drawing/2014/main" id="{982E2932-C71B-38A4-37B4-9587E2D8AC27}"/>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16" name="Tijdelijke aanduiding voor dianummer 15">
            <a:extLst>
              <a:ext uri="{FF2B5EF4-FFF2-40B4-BE49-F238E27FC236}">
                <a16:creationId xmlns:a16="http://schemas.microsoft.com/office/drawing/2014/main" id="{0909A494-7991-63AE-7A9F-B63A19C0534C}"/>
              </a:ext>
            </a:extLst>
          </p:cNvPr>
          <p:cNvSpPr>
            <a:spLocks noGrp="1"/>
          </p:cNvSpPr>
          <p:nvPr>
            <p:ph type="sldNum" sz="quarter" idx="51"/>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982595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2"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1+#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2" presetClass="entr" presetSubtype="2" fill="hold" grpId="0" nodeType="withEffect">
                                  <p:stCondLst>
                                    <p:cond delay="750"/>
                                  </p:stCondLst>
                                  <p:iterate type="lt">
                                    <p:tmPct val="5000"/>
                                  </p:iterate>
                                  <p:childTnLst>
                                    <p:set>
                                      <p:cBhvr>
                                        <p:cTn id="26" dur="1" fill="hold">
                                          <p:stCondLst>
                                            <p:cond delay="0"/>
                                          </p:stCondLst>
                                        </p:cTn>
                                        <p:tgtEl>
                                          <p:spTgt spid="2"/>
                                        </p:tgtEl>
                                        <p:attrNameLst>
                                          <p:attrName>style.visibility</p:attrName>
                                        </p:attrNameLst>
                                      </p:cBhvr>
                                      <p:to>
                                        <p:strVal val="visible"/>
                                      </p:to>
                                    </p:set>
                                    <p:animEffect transition="in" filter="wipe(right)">
                                      <p:cBhvr>
                                        <p:cTn id="27" dur="500"/>
                                        <p:tgtEl>
                                          <p:spTgt spid="2"/>
                                        </p:tgtEl>
                                      </p:cBhvr>
                                    </p:animEffect>
                                  </p:childTnLst>
                                </p:cTn>
                              </p:par>
                              <p:par>
                                <p:cTn id="28" presetID="10" presetClass="entr" presetSubtype="0" fill="hold" grpId="0" nodeType="withEffect">
                                  <p:stCondLst>
                                    <p:cond delay="2250"/>
                                  </p:stCondLst>
                                  <p:childTnLst>
                                    <p:set>
                                      <p:cBhvr>
                                        <p:cTn id="29" dur="1" fill="hold">
                                          <p:stCondLst>
                                            <p:cond delay="0"/>
                                          </p:stCondLst>
                                        </p:cTn>
                                        <p:tgtEl>
                                          <p:spTgt spid="3">
                                            <p:txEl>
                                              <p:pRg st="0" end="0"/>
                                            </p:txEl>
                                          </p:spTgt>
                                        </p:tgtEl>
                                        <p:attrNameLst>
                                          <p:attrName>style.visibility</p:attrName>
                                        </p:attrNameLst>
                                      </p:cBhvr>
                                      <p:to>
                                        <p:strVal val="visible"/>
                                      </p:to>
                                    </p:set>
                                    <p:animEffect transition="in" filter="fade">
                                      <p:cBhvr>
                                        <p:cTn id="30" dur="1000"/>
                                        <p:tgtEl>
                                          <p:spTgt spid="3">
                                            <p:txEl>
                                              <p:pRg st="0" end="0"/>
                                            </p:txEl>
                                          </p:spTgt>
                                        </p:tgtEl>
                                      </p:cBhvr>
                                    </p:animEffect>
                                  </p:childTnLst>
                                </p:cTn>
                              </p:par>
                              <p:par>
                                <p:cTn id="31" presetID="2" presetClass="entr" presetSubtype="1" decel="100000" fill="hold" grpId="0" nodeType="withEffect">
                                  <p:stCondLst>
                                    <p:cond delay="25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1250" fill="hold"/>
                                        <p:tgtEl>
                                          <p:spTgt spid="4"/>
                                        </p:tgtEl>
                                        <p:attrNameLst>
                                          <p:attrName>ppt_x</p:attrName>
                                        </p:attrNameLst>
                                      </p:cBhvr>
                                      <p:tavLst>
                                        <p:tav tm="0">
                                          <p:val>
                                            <p:strVal val="#ppt_x"/>
                                          </p:val>
                                        </p:tav>
                                        <p:tav tm="100000">
                                          <p:val>
                                            <p:strVal val="#ppt_x"/>
                                          </p:val>
                                        </p:tav>
                                      </p:tavLst>
                                    </p:anim>
                                    <p:anim calcmode="lin" valueType="num">
                                      <p:cBhvr additive="base">
                                        <p:cTn id="34" dur="1250" fill="hold"/>
                                        <p:tgtEl>
                                          <p:spTgt spid="4"/>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1000" fill="hold"/>
                                        <p:tgtEl>
                                          <p:spTgt spid="18"/>
                                        </p:tgtEl>
                                        <p:attrNameLst>
                                          <p:attrName>ppt_x</p:attrName>
                                        </p:attrNameLst>
                                      </p:cBhvr>
                                      <p:tavLst>
                                        <p:tav tm="0">
                                          <p:val>
                                            <p:strVal val="1+#ppt_w/2"/>
                                          </p:val>
                                        </p:tav>
                                        <p:tav tm="100000">
                                          <p:val>
                                            <p:strVal val="#ppt_x"/>
                                          </p:val>
                                        </p:tav>
                                      </p:tavLst>
                                    </p:anim>
                                    <p:anim calcmode="lin" valueType="num">
                                      <p:cBhvr additive="base">
                                        <p:cTn id="38" dur="1000" fill="hold"/>
                                        <p:tgtEl>
                                          <p:spTgt spid="18"/>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2500"/>
                                  </p:stCondLst>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1000" fill="hold"/>
                                        <p:tgtEl>
                                          <p:spTgt spid="76"/>
                                        </p:tgtEl>
                                        <p:attrNameLst>
                                          <p:attrName>ppt_x</p:attrName>
                                        </p:attrNameLst>
                                      </p:cBhvr>
                                      <p:tavLst>
                                        <p:tav tm="0">
                                          <p:val>
                                            <p:strVal val="1+#ppt_w/2"/>
                                          </p:val>
                                        </p:tav>
                                        <p:tav tm="100000">
                                          <p:val>
                                            <p:strVal val="#ppt_x"/>
                                          </p:val>
                                        </p:tav>
                                      </p:tavLst>
                                    </p:anim>
                                    <p:anim calcmode="lin" valueType="num">
                                      <p:cBhvr additive="base">
                                        <p:cTn id="42" dur="1000" fill="hold"/>
                                        <p:tgtEl>
                                          <p:spTgt spid="76"/>
                                        </p:tgtEl>
                                        <p:attrNameLst>
                                          <p:attrName>ppt_y</p:attrName>
                                        </p:attrNameLst>
                                      </p:cBhvr>
                                      <p:tavLst>
                                        <p:tav tm="0">
                                          <p:val>
                                            <p:strVal val="#ppt_y"/>
                                          </p:val>
                                        </p:tav>
                                        <p:tav tm="100000">
                                          <p:val>
                                            <p:strVal val="#ppt_y"/>
                                          </p:val>
                                        </p:tav>
                                      </p:tavLst>
                                    </p:anim>
                                  </p:childTnLst>
                                </p:cTn>
                              </p:par>
                              <p:par>
                                <p:cTn id="43" presetID="10" presetClass="entr" presetSubtype="0" fill="hold" grpId="0" nodeType="withEffect">
                                  <p:stCondLst>
                                    <p:cond delay="300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250"/>
                                        <p:tgtEl>
                                          <p:spTgt spid="34"/>
                                        </p:tgtEl>
                                      </p:cBhvr>
                                    </p:animEffect>
                                  </p:childTnLst>
                                </p:cTn>
                              </p:par>
                              <p:par>
                                <p:cTn id="46" presetID="42" presetClass="path" presetSubtype="0" decel="100000" fill="hold" grpId="1" nodeType="withEffect">
                                  <p:stCondLst>
                                    <p:cond delay="3000"/>
                                  </p:stCondLst>
                                  <p:childTnLst>
                                    <p:animMotion origin="layout" path="M 0.01667 -0.00047 L -1.875E-6 3.7037E-6 " pathEditMode="relative" rAng="0" ptsTypes="AA">
                                      <p:cBhvr>
                                        <p:cTn id="47" dur="500" fill="hold"/>
                                        <p:tgtEl>
                                          <p:spTgt spid="34"/>
                                        </p:tgtEl>
                                        <p:attrNameLst>
                                          <p:attrName>ppt_x</p:attrName>
                                          <p:attrName>ppt_y</p:attrName>
                                        </p:attrNameLst>
                                      </p:cBhvr>
                                      <p:rCtr x="-83300" y="2300"/>
                                    </p:animMotion>
                                  </p:childTnLst>
                                </p:cTn>
                              </p:par>
                              <p:par>
                                <p:cTn id="48" presetID="2" presetClass="entr" presetSubtype="2" decel="100000" fill="hold" grpId="0" nodeType="withEffect">
                                  <p:stCondLst>
                                    <p:cond delay="2750"/>
                                  </p:stCondLst>
                                  <p:childTnLst>
                                    <p:set>
                                      <p:cBhvr>
                                        <p:cTn id="49" dur="1" fill="hold">
                                          <p:stCondLst>
                                            <p:cond delay="0"/>
                                          </p:stCondLst>
                                        </p:cTn>
                                        <p:tgtEl>
                                          <p:spTgt spid="19"/>
                                        </p:tgtEl>
                                        <p:attrNameLst>
                                          <p:attrName>style.visibility</p:attrName>
                                        </p:attrNameLst>
                                      </p:cBhvr>
                                      <p:to>
                                        <p:strVal val="visible"/>
                                      </p:to>
                                    </p:set>
                                    <p:anim calcmode="lin" valueType="num">
                                      <p:cBhvr additive="base">
                                        <p:cTn id="50" dur="1000" fill="hold"/>
                                        <p:tgtEl>
                                          <p:spTgt spid="19"/>
                                        </p:tgtEl>
                                        <p:attrNameLst>
                                          <p:attrName>ppt_x</p:attrName>
                                        </p:attrNameLst>
                                      </p:cBhvr>
                                      <p:tavLst>
                                        <p:tav tm="0">
                                          <p:val>
                                            <p:strVal val="1+#ppt_w/2"/>
                                          </p:val>
                                        </p:tav>
                                        <p:tav tm="100000">
                                          <p:val>
                                            <p:strVal val="#ppt_x"/>
                                          </p:val>
                                        </p:tav>
                                      </p:tavLst>
                                    </p:anim>
                                    <p:anim calcmode="lin" valueType="num">
                                      <p:cBhvr additive="base">
                                        <p:cTn id="51" dur="1000" fill="hold"/>
                                        <p:tgtEl>
                                          <p:spTgt spid="19"/>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2750"/>
                                  </p:stCondLst>
                                  <p:childTnLst>
                                    <p:set>
                                      <p:cBhvr>
                                        <p:cTn id="53" dur="1" fill="hold">
                                          <p:stCondLst>
                                            <p:cond delay="0"/>
                                          </p:stCondLst>
                                        </p:cTn>
                                        <p:tgtEl>
                                          <p:spTgt spid="77"/>
                                        </p:tgtEl>
                                        <p:attrNameLst>
                                          <p:attrName>style.visibility</p:attrName>
                                        </p:attrNameLst>
                                      </p:cBhvr>
                                      <p:to>
                                        <p:strVal val="visible"/>
                                      </p:to>
                                    </p:set>
                                    <p:anim calcmode="lin" valueType="num">
                                      <p:cBhvr additive="base">
                                        <p:cTn id="54" dur="1000" fill="hold"/>
                                        <p:tgtEl>
                                          <p:spTgt spid="77"/>
                                        </p:tgtEl>
                                        <p:attrNameLst>
                                          <p:attrName>ppt_x</p:attrName>
                                        </p:attrNameLst>
                                      </p:cBhvr>
                                      <p:tavLst>
                                        <p:tav tm="0">
                                          <p:val>
                                            <p:strVal val="1+#ppt_w/2"/>
                                          </p:val>
                                        </p:tav>
                                        <p:tav tm="100000">
                                          <p:val>
                                            <p:strVal val="#ppt_x"/>
                                          </p:val>
                                        </p:tav>
                                      </p:tavLst>
                                    </p:anim>
                                    <p:anim calcmode="lin" valueType="num">
                                      <p:cBhvr additive="base">
                                        <p:cTn id="55" dur="1000" fill="hold"/>
                                        <p:tgtEl>
                                          <p:spTgt spid="77"/>
                                        </p:tgtEl>
                                        <p:attrNameLst>
                                          <p:attrName>ppt_y</p:attrName>
                                        </p:attrNameLst>
                                      </p:cBhvr>
                                      <p:tavLst>
                                        <p:tav tm="0">
                                          <p:val>
                                            <p:strVal val="#ppt_y"/>
                                          </p:val>
                                        </p:tav>
                                        <p:tav tm="100000">
                                          <p:val>
                                            <p:strVal val="#ppt_y"/>
                                          </p:val>
                                        </p:tav>
                                      </p:tavLst>
                                    </p:anim>
                                  </p:childTnLst>
                                </p:cTn>
                              </p:par>
                              <p:par>
                                <p:cTn id="56" presetID="10" presetClass="entr" presetSubtype="0" fill="hold" grpId="0" nodeType="withEffect">
                                  <p:stCondLst>
                                    <p:cond delay="325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50"/>
                                        <p:tgtEl>
                                          <p:spTgt spid="36"/>
                                        </p:tgtEl>
                                      </p:cBhvr>
                                    </p:animEffect>
                                  </p:childTnLst>
                                </p:cTn>
                              </p:par>
                              <p:par>
                                <p:cTn id="59" presetID="42" presetClass="path" presetSubtype="0" decel="100000" fill="hold" grpId="1" nodeType="withEffect">
                                  <p:stCondLst>
                                    <p:cond delay="3250"/>
                                  </p:stCondLst>
                                  <p:childTnLst>
                                    <p:animMotion origin="layout" path="M 0.01667 -0.00046 L -1.875E-6 7.40741E-7 " pathEditMode="relative" rAng="0" ptsTypes="AA">
                                      <p:cBhvr>
                                        <p:cTn id="60" dur="500" fill="hold"/>
                                        <p:tgtEl>
                                          <p:spTgt spid="36"/>
                                        </p:tgtEl>
                                        <p:attrNameLst>
                                          <p:attrName>ppt_x</p:attrName>
                                          <p:attrName>ppt_y</p:attrName>
                                        </p:attrNameLst>
                                      </p:cBhvr>
                                      <p:rCtr x="-83300" y="2300"/>
                                    </p:animMotion>
                                  </p:childTnLst>
                                </p:cTn>
                              </p:par>
                              <p:par>
                                <p:cTn id="61" presetID="2" presetClass="entr" presetSubtype="2" decel="100000" fill="hold" grpId="0" nodeType="withEffect">
                                  <p:stCondLst>
                                    <p:cond delay="300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decel="100000" fill="hold" grpId="0" nodeType="withEffect">
                                  <p:stCondLst>
                                    <p:cond delay="3000"/>
                                  </p:stCondLst>
                                  <p:childTnLst>
                                    <p:set>
                                      <p:cBhvr>
                                        <p:cTn id="66" dur="1" fill="hold">
                                          <p:stCondLst>
                                            <p:cond delay="0"/>
                                          </p:stCondLst>
                                        </p:cTn>
                                        <p:tgtEl>
                                          <p:spTgt spid="78"/>
                                        </p:tgtEl>
                                        <p:attrNameLst>
                                          <p:attrName>style.visibility</p:attrName>
                                        </p:attrNameLst>
                                      </p:cBhvr>
                                      <p:to>
                                        <p:strVal val="visible"/>
                                      </p:to>
                                    </p:set>
                                    <p:anim calcmode="lin" valueType="num">
                                      <p:cBhvr additive="base">
                                        <p:cTn id="67" dur="1000" fill="hold"/>
                                        <p:tgtEl>
                                          <p:spTgt spid="78"/>
                                        </p:tgtEl>
                                        <p:attrNameLst>
                                          <p:attrName>ppt_x</p:attrName>
                                        </p:attrNameLst>
                                      </p:cBhvr>
                                      <p:tavLst>
                                        <p:tav tm="0">
                                          <p:val>
                                            <p:strVal val="1+#ppt_w/2"/>
                                          </p:val>
                                        </p:tav>
                                        <p:tav tm="100000">
                                          <p:val>
                                            <p:strVal val="#ppt_x"/>
                                          </p:val>
                                        </p:tav>
                                      </p:tavLst>
                                    </p:anim>
                                    <p:anim calcmode="lin" valueType="num">
                                      <p:cBhvr additive="base">
                                        <p:cTn id="68" dur="1000" fill="hold"/>
                                        <p:tgtEl>
                                          <p:spTgt spid="78"/>
                                        </p:tgtEl>
                                        <p:attrNameLst>
                                          <p:attrName>ppt_y</p:attrName>
                                        </p:attrNameLst>
                                      </p:cBhvr>
                                      <p:tavLst>
                                        <p:tav tm="0">
                                          <p:val>
                                            <p:strVal val="#ppt_y"/>
                                          </p:val>
                                        </p:tav>
                                        <p:tav tm="100000">
                                          <p:val>
                                            <p:strVal val="#ppt_y"/>
                                          </p:val>
                                        </p:tav>
                                      </p:tavLst>
                                    </p:anim>
                                  </p:childTnLst>
                                </p:cTn>
                              </p:par>
                              <p:par>
                                <p:cTn id="69" presetID="10" presetClass="entr" presetSubtype="0" fill="hold" grpId="0" nodeType="withEffect">
                                  <p:stCondLst>
                                    <p:cond delay="350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50"/>
                                        <p:tgtEl>
                                          <p:spTgt spid="38"/>
                                        </p:tgtEl>
                                      </p:cBhvr>
                                    </p:animEffect>
                                  </p:childTnLst>
                                </p:cTn>
                              </p:par>
                              <p:par>
                                <p:cTn id="72" presetID="42" presetClass="path" presetSubtype="0" decel="100000" fill="hold" grpId="1" nodeType="withEffect">
                                  <p:stCondLst>
                                    <p:cond delay="3500"/>
                                  </p:stCondLst>
                                  <p:childTnLst>
                                    <p:animMotion origin="layout" path="M 0.01667 -0.00046 L -1.875E-6 -7.40741E-7 " pathEditMode="relative" rAng="0" ptsTypes="AA">
                                      <p:cBhvr>
                                        <p:cTn id="73" dur="500" fill="hold"/>
                                        <p:tgtEl>
                                          <p:spTgt spid="38"/>
                                        </p:tgtEl>
                                        <p:attrNameLst>
                                          <p:attrName>ppt_x</p:attrName>
                                          <p:attrName>ppt_y</p:attrName>
                                        </p:attrNameLst>
                                      </p:cBhvr>
                                      <p:rCtr x="-83300" y="2300"/>
                                    </p:animMotion>
                                  </p:childTnLst>
                                </p:cTn>
                              </p:par>
                              <p:par>
                                <p:cTn id="74" presetID="2" presetClass="entr" presetSubtype="2" decel="100000" fill="hold" grpId="0" nodeType="withEffect">
                                  <p:stCondLst>
                                    <p:cond delay="3250"/>
                                  </p:stCondLst>
                                  <p:childTnLst>
                                    <p:set>
                                      <p:cBhvr>
                                        <p:cTn id="75" dur="1" fill="hold">
                                          <p:stCondLst>
                                            <p:cond delay="0"/>
                                          </p:stCondLst>
                                        </p:cTn>
                                        <p:tgtEl>
                                          <p:spTgt spid="21"/>
                                        </p:tgtEl>
                                        <p:attrNameLst>
                                          <p:attrName>style.visibility</p:attrName>
                                        </p:attrNameLst>
                                      </p:cBhvr>
                                      <p:to>
                                        <p:strVal val="visible"/>
                                      </p:to>
                                    </p:set>
                                    <p:anim calcmode="lin" valueType="num">
                                      <p:cBhvr additive="base">
                                        <p:cTn id="76" dur="1000" fill="hold"/>
                                        <p:tgtEl>
                                          <p:spTgt spid="21"/>
                                        </p:tgtEl>
                                        <p:attrNameLst>
                                          <p:attrName>ppt_x</p:attrName>
                                        </p:attrNameLst>
                                      </p:cBhvr>
                                      <p:tavLst>
                                        <p:tav tm="0">
                                          <p:val>
                                            <p:strVal val="1+#ppt_w/2"/>
                                          </p:val>
                                        </p:tav>
                                        <p:tav tm="100000">
                                          <p:val>
                                            <p:strVal val="#ppt_x"/>
                                          </p:val>
                                        </p:tav>
                                      </p:tavLst>
                                    </p:anim>
                                    <p:anim calcmode="lin" valueType="num">
                                      <p:cBhvr additive="base">
                                        <p:cTn id="77" dur="1000" fill="hold"/>
                                        <p:tgtEl>
                                          <p:spTgt spid="21"/>
                                        </p:tgtEl>
                                        <p:attrNameLst>
                                          <p:attrName>ppt_y</p:attrName>
                                        </p:attrNameLst>
                                      </p:cBhvr>
                                      <p:tavLst>
                                        <p:tav tm="0">
                                          <p:val>
                                            <p:strVal val="#ppt_y"/>
                                          </p:val>
                                        </p:tav>
                                        <p:tav tm="100000">
                                          <p:val>
                                            <p:strVal val="#ppt_y"/>
                                          </p:val>
                                        </p:tav>
                                      </p:tavLst>
                                    </p:anim>
                                  </p:childTnLst>
                                </p:cTn>
                              </p:par>
                              <p:par>
                                <p:cTn id="78" presetID="2" presetClass="entr" presetSubtype="2" decel="100000" fill="hold" grpId="0" nodeType="withEffect">
                                  <p:stCondLst>
                                    <p:cond delay="3250"/>
                                  </p:stCondLst>
                                  <p:childTnLst>
                                    <p:set>
                                      <p:cBhvr>
                                        <p:cTn id="79" dur="1" fill="hold">
                                          <p:stCondLst>
                                            <p:cond delay="0"/>
                                          </p:stCondLst>
                                        </p:cTn>
                                        <p:tgtEl>
                                          <p:spTgt spid="79"/>
                                        </p:tgtEl>
                                        <p:attrNameLst>
                                          <p:attrName>style.visibility</p:attrName>
                                        </p:attrNameLst>
                                      </p:cBhvr>
                                      <p:to>
                                        <p:strVal val="visible"/>
                                      </p:to>
                                    </p:set>
                                    <p:anim calcmode="lin" valueType="num">
                                      <p:cBhvr additive="base">
                                        <p:cTn id="80" dur="1000" fill="hold"/>
                                        <p:tgtEl>
                                          <p:spTgt spid="79"/>
                                        </p:tgtEl>
                                        <p:attrNameLst>
                                          <p:attrName>ppt_x</p:attrName>
                                        </p:attrNameLst>
                                      </p:cBhvr>
                                      <p:tavLst>
                                        <p:tav tm="0">
                                          <p:val>
                                            <p:strVal val="1+#ppt_w/2"/>
                                          </p:val>
                                        </p:tav>
                                        <p:tav tm="100000">
                                          <p:val>
                                            <p:strVal val="#ppt_x"/>
                                          </p:val>
                                        </p:tav>
                                      </p:tavLst>
                                    </p:anim>
                                    <p:anim calcmode="lin" valueType="num">
                                      <p:cBhvr additive="base">
                                        <p:cTn id="81" dur="1000" fill="hold"/>
                                        <p:tgtEl>
                                          <p:spTgt spid="79"/>
                                        </p:tgtEl>
                                        <p:attrNameLst>
                                          <p:attrName>ppt_y</p:attrName>
                                        </p:attrNameLst>
                                      </p:cBhvr>
                                      <p:tavLst>
                                        <p:tav tm="0">
                                          <p:val>
                                            <p:strVal val="#ppt_y"/>
                                          </p:val>
                                        </p:tav>
                                        <p:tav tm="100000">
                                          <p:val>
                                            <p:strVal val="#ppt_y"/>
                                          </p:val>
                                        </p:tav>
                                      </p:tavLst>
                                    </p:anim>
                                  </p:childTnLst>
                                </p:cTn>
                              </p:par>
                              <p:par>
                                <p:cTn id="82" presetID="10" presetClass="entr" presetSubtype="0" fill="hold" grpId="0" nodeType="withEffect">
                                  <p:stCondLst>
                                    <p:cond delay="375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250"/>
                                        <p:tgtEl>
                                          <p:spTgt spid="41"/>
                                        </p:tgtEl>
                                      </p:cBhvr>
                                    </p:animEffect>
                                  </p:childTnLst>
                                </p:cTn>
                              </p:par>
                              <p:par>
                                <p:cTn id="85" presetID="42" presetClass="path" presetSubtype="0" decel="100000" fill="hold" grpId="1" nodeType="withEffect">
                                  <p:stCondLst>
                                    <p:cond delay="3750"/>
                                  </p:stCondLst>
                                  <p:childTnLst>
                                    <p:animMotion origin="layout" path="M 0.01667 -0.00046 L -1.875E-6 -3.7037E-6 " pathEditMode="relative" rAng="0" ptsTypes="AA">
                                      <p:cBhvr>
                                        <p:cTn id="86" dur="500" fill="hold"/>
                                        <p:tgtEl>
                                          <p:spTgt spid="41"/>
                                        </p:tgtEl>
                                        <p:attrNameLst>
                                          <p:attrName>ppt_x</p:attrName>
                                          <p:attrName>ppt_y</p:attrName>
                                        </p:attrNameLst>
                                      </p:cBhvr>
                                      <p:rCtr x="-83300" y="23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2"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1+#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 grpId="0" animBg="1">
        <p:tmplLst>
          <p:tmpl>
            <p:tnLst>
              <p:par>
                <p:cTn presetID="2" presetClass="entr" presetSubtype="1" decel="100000" fill="hold" nodeType="withEffect">
                  <p:stCondLst>
                    <p:cond delay="250"/>
                  </p:stCondLst>
                  <p:childTnLst>
                    <p:set>
                      <p:cBhvr>
                        <p:cTn dur="1" fill="hold">
                          <p:stCondLst>
                            <p:cond delay="0"/>
                          </p:stCondLst>
                        </p:cTn>
                        <p:tgtEl>
                          <p:spTgt spid="4"/>
                        </p:tgtEl>
                        <p:attrNameLst>
                          <p:attrName>style.visibility</p:attrName>
                        </p:attrNameLst>
                      </p:cBhvr>
                      <p:to>
                        <p:strVal val="visible"/>
                      </p:to>
                    </p:set>
                    <p:anim calcmode="lin" valueType="num">
                      <p:cBhvr additive="base">
                        <p:cTn dur="1250" fill="hold"/>
                        <p:tgtEl>
                          <p:spTgt spid="4"/>
                        </p:tgtEl>
                        <p:attrNameLst>
                          <p:attrName>ppt_x</p:attrName>
                        </p:attrNameLst>
                      </p:cBhvr>
                      <p:tavLst>
                        <p:tav tm="0">
                          <p:val>
                            <p:strVal val="#ppt_x"/>
                          </p:val>
                        </p:tav>
                        <p:tav tm="100000">
                          <p:val>
                            <p:strVal val="#ppt_x"/>
                          </p:val>
                        </p:tav>
                      </p:tavLst>
                    </p:anim>
                    <p:anim calcmode="lin" valueType="num">
                      <p:cBhvr additive="base">
                        <p:cTn dur="1250" fill="hold"/>
                        <p:tgtEl>
                          <p:spTgt spid="4"/>
                        </p:tgtEl>
                        <p:attrNameLst>
                          <p:attrName>ppt_y</p:attrName>
                        </p:attrNameLst>
                      </p:cBhvr>
                      <p:tavLst>
                        <p:tav tm="0">
                          <p:val>
                            <p:strVal val="0-#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Afsluiting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6" name="Tijdelijke aanduiding voor tekst 32">
            <a:extLst>
              <a:ext uri="{FF2B5EF4-FFF2-40B4-BE49-F238E27FC236}">
                <a16:creationId xmlns:a16="http://schemas.microsoft.com/office/drawing/2014/main" id="{3E53B5D3-70D2-F352-2165-00C5A83516D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6" name="Tijdelijke aanduiding voor tekst 13">
            <a:extLst>
              <a:ext uri="{FF2B5EF4-FFF2-40B4-BE49-F238E27FC236}">
                <a16:creationId xmlns:a16="http://schemas.microsoft.com/office/drawing/2014/main" id="{667D39BC-14BA-097F-D0D2-5DA59F443F47}"/>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22" name="Tijdelijke aanduiding voor tekst 13">
            <a:extLst>
              <a:ext uri="{FF2B5EF4-FFF2-40B4-BE49-F238E27FC236}">
                <a16:creationId xmlns:a16="http://schemas.microsoft.com/office/drawing/2014/main" id="{B731DE77-505F-E1CE-BE39-500FFBFC04E4}"/>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5308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bg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bg1"/>
                  </a:solidFill>
                </a:ln>
                <a:solidFill>
                  <a:schemeClr val="bg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bg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bg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bg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bg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a:extLs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a:extLs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9"/>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0">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0" cstate="print">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4" name="Tijdelijke aanduiding voor datum 3">
            <a:extLst>
              <a:ext uri="{FF2B5EF4-FFF2-40B4-BE49-F238E27FC236}">
                <a16:creationId xmlns:a16="http://schemas.microsoft.com/office/drawing/2014/main" id="{CFA8ED00-5778-AB20-CC9E-6484D314F44A}"/>
              </a:ext>
            </a:extLst>
          </p:cNvPr>
          <p:cNvSpPr>
            <a:spLocks noGrp="1"/>
          </p:cNvSpPr>
          <p:nvPr>
            <p:ph type="dt" sz="half" idx="53"/>
          </p:nvPr>
        </p:nvSpPr>
        <p:spPr/>
        <p:txBody>
          <a:bodyPr/>
          <a:lstStyle/>
          <a:p>
            <a:fld id="{6D79B309-9FDC-4C89-9E0E-10D27B713962}"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6EB0E76E-EB95-5C4A-44F5-CC57C64BB30E}"/>
              </a:ext>
            </a:extLst>
          </p:cNvPr>
          <p:cNvSpPr>
            <a:spLocks noGrp="1"/>
          </p:cNvSpPr>
          <p:nvPr>
            <p:ph type="ftr" sz="quarter" idx="54"/>
          </p:nvPr>
        </p:nvSpPr>
        <p:spPr>
          <a:xfrm>
            <a:off x="1045369" y="6922631"/>
            <a:ext cx="5050631" cy="180000"/>
          </a:xfrm>
        </p:spPr>
        <p:txBody>
          <a:bodyPr/>
          <a:lstStyle/>
          <a:p>
            <a:r>
              <a:rPr lang="nl-NL"/>
              <a:t>The Rent Company 2022  |  Plaats hier je voettekst</a:t>
            </a:r>
          </a:p>
        </p:txBody>
      </p:sp>
      <p:sp>
        <p:nvSpPr>
          <p:cNvPr id="23" name="Tijdelijke aanduiding voor dianummer 22">
            <a:extLst>
              <a:ext uri="{FF2B5EF4-FFF2-40B4-BE49-F238E27FC236}">
                <a16:creationId xmlns:a16="http://schemas.microsoft.com/office/drawing/2014/main" id="{FDFC6CD1-6D6A-8E5C-3A66-4BDB18855AF9}"/>
              </a:ext>
            </a:extLst>
          </p:cNvPr>
          <p:cNvSpPr>
            <a:spLocks noGrp="1"/>
          </p:cNvSpPr>
          <p:nvPr>
            <p:ph type="sldNum" sz="quarter" idx="55"/>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173629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500"/>
                                        <p:tgtEl>
                                          <p:spTgt spid="30"/>
                                        </p:tgtEl>
                                      </p:cBhvr>
                                    </p:animEffect>
                                  </p:childTnLst>
                                </p:cTn>
                              </p:par>
                              <p:par>
                                <p:cTn id="8" presetID="6" presetClass="emph" presetSubtype="0" decel="100000" fill="hold" grpId="1" nodeType="withEffect">
                                  <p:stCondLst>
                                    <p:cond delay="0"/>
                                  </p:stCondLst>
                                  <p:childTnLst>
                                    <p:animScale>
                                      <p:cBhvr>
                                        <p:cTn id="9" dur="5000" fill="hold"/>
                                        <p:tgtEl>
                                          <p:spTgt spid="30"/>
                                        </p:tgtEl>
                                      </p:cBhvr>
                                      <p:by x="105000" y="105000"/>
                                    </p:animScale>
                                  </p:childTnLst>
                                </p:cTn>
                              </p:par>
                              <p:par>
                                <p:cTn id="10" presetID="2" presetClass="entr" presetSubtype="4" decel="100000" fill="hold" grpId="0" nodeType="withEffect">
                                  <p:stCondLst>
                                    <p:cond delay="50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1000" fill="hold"/>
                                        <p:tgtEl>
                                          <p:spTgt spid="39"/>
                                        </p:tgtEl>
                                        <p:attrNameLst>
                                          <p:attrName>ppt_x</p:attrName>
                                        </p:attrNameLst>
                                      </p:cBhvr>
                                      <p:tavLst>
                                        <p:tav tm="0">
                                          <p:val>
                                            <p:strVal val="#ppt_x"/>
                                          </p:val>
                                        </p:tav>
                                        <p:tav tm="100000">
                                          <p:val>
                                            <p:strVal val="#ppt_x"/>
                                          </p:val>
                                        </p:tav>
                                      </p:tavLst>
                                    </p:anim>
                                    <p:anim calcmode="lin" valueType="num">
                                      <p:cBhvr additive="base">
                                        <p:cTn id="13" dur="1000" fill="hold"/>
                                        <p:tgtEl>
                                          <p:spTgt spid="39"/>
                                        </p:tgtEl>
                                        <p:attrNameLst>
                                          <p:attrName>ppt_y</p:attrName>
                                        </p:attrNameLst>
                                      </p:cBhvr>
                                      <p:tavLst>
                                        <p:tav tm="0">
                                          <p:val>
                                            <p:strVal val="1+#ppt_h/2"/>
                                          </p:val>
                                        </p:tav>
                                        <p:tav tm="100000">
                                          <p:val>
                                            <p:strVal val="#ppt_y"/>
                                          </p:val>
                                        </p:tav>
                                      </p:tavLst>
                                    </p:anim>
                                  </p:childTnLst>
                                </p:cTn>
                              </p:par>
                              <p:par>
                                <p:cTn id="14" presetID="22" presetClass="entr" presetSubtype="2" fill="hold" grpId="0" nodeType="withEffect">
                                  <p:stCondLst>
                                    <p:cond delay="750"/>
                                  </p:stCondLst>
                                  <p:iterate type="lt">
                                    <p:tmPct val="5000"/>
                                  </p:iterate>
                                  <p:childTnLst>
                                    <p:set>
                                      <p:cBhvr>
                                        <p:cTn id="15" dur="1" fill="hold">
                                          <p:stCondLst>
                                            <p:cond delay="0"/>
                                          </p:stCondLst>
                                        </p:cTn>
                                        <p:tgtEl>
                                          <p:spTgt spid="2"/>
                                        </p:tgtEl>
                                        <p:attrNameLst>
                                          <p:attrName>style.visibility</p:attrName>
                                        </p:attrNameLst>
                                      </p:cBhvr>
                                      <p:to>
                                        <p:strVal val="visible"/>
                                      </p:to>
                                    </p:set>
                                    <p:animEffect transition="in" filter="wipe(right)">
                                      <p:cBhvr>
                                        <p:cTn id="16" dur="500"/>
                                        <p:tgtEl>
                                          <p:spTgt spid="2"/>
                                        </p:tgtEl>
                                      </p:cBhvr>
                                    </p:animEffect>
                                  </p:childTnLst>
                                </p:cTn>
                              </p:par>
                              <p:par>
                                <p:cTn id="17" presetID="10" presetClass="entr" presetSubtype="0" fill="hold" grpId="0" nodeType="withEffect">
                                  <p:stCondLst>
                                    <p:cond delay="225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1000"/>
                                        <p:tgtEl>
                                          <p:spTgt spid="3">
                                            <p:txEl>
                                              <p:pRg st="0" end="0"/>
                                            </p:txEl>
                                          </p:spTgt>
                                        </p:tgtEl>
                                      </p:cBhvr>
                                    </p:animEffect>
                                  </p:childTnLst>
                                </p:cTn>
                              </p:par>
                              <p:par>
                                <p:cTn id="20" presetID="2" presetClass="entr" presetSubtype="2" decel="100000" fill="hold" grpId="0" nodeType="withEffect">
                                  <p:stCondLst>
                                    <p:cond delay="250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1+#ppt_w/2"/>
                                          </p:val>
                                        </p:tav>
                                        <p:tav tm="100000">
                                          <p:val>
                                            <p:strVal val="#ppt_x"/>
                                          </p:val>
                                        </p:tav>
                                      </p:tavLst>
                                    </p:anim>
                                    <p:anim calcmode="lin" valueType="num">
                                      <p:cBhvr additive="base">
                                        <p:cTn id="23" dur="1000" fill="hold"/>
                                        <p:tgtEl>
                                          <p:spTgt spid="18"/>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2500"/>
                                  </p:stCondLst>
                                  <p:childTnLst>
                                    <p:set>
                                      <p:cBhvr>
                                        <p:cTn id="25" dur="1" fill="hold">
                                          <p:stCondLst>
                                            <p:cond delay="0"/>
                                          </p:stCondLst>
                                        </p:cTn>
                                        <p:tgtEl>
                                          <p:spTgt spid="76"/>
                                        </p:tgtEl>
                                        <p:attrNameLst>
                                          <p:attrName>style.visibility</p:attrName>
                                        </p:attrNameLst>
                                      </p:cBhvr>
                                      <p:to>
                                        <p:strVal val="visible"/>
                                      </p:to>
                                    </p:set>
                                    <p:anim calcmode="lin" valueType="num">
                                      <p:cBhvr additive="base">
                                        <p:cTn id="26" dur="1000" fill="hold"/>
                                        <p:tgtEl>
                                          <p:spTgt spid="76"/>
                                        </p:tgtEl>
                                        <p:attrNameLst>
                                          <p:attrName>ppt_x</p:attrName>
                                        </p:attrNameLst>
                                      </p:cBhvr>
                                      <p:tavLst>
                                        <p:tav tm="0">
                                          <p:val>
                                            <p:strVal val="1+#ppt_w/2"/>
                                          </p:val>
                                        </p:tav>
                                        <p:tav tm="100000">
                                          <p:val>
                                            <p:strVal val="#ppt_x"/>
                                          </p:val>
                                        </p:tav>
                                      </p:tavLst>
                                    </p:anim>
                                    <p:anim calcmode="lin" valueType="num">
                                      <p:cBhvr additive="base">
                                        <p:cTn id="27" dur="1000" fill="hold"/>
                                        <p:tgtEl>
                                          <p:spTgt spid="76"/>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300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250"/>
                                        <p:tgtEl>
                                          <p:spTgt spid="34"/>
                                        </p:tgtEl>
                                      </p:cBhvr>
                                    </p:animEffect>
                                  </p:childTnLst>
                                </p:cTn>
                              </p:par>
                              <p:par>
                                <p:cTn id="31" presetID="42" presetClass="path" presetSubtype="0" decel="100000" fill="hold" grpId="1" nodeType="withEffect">
                                  <p:stCondLst>
                                    <p:cond delay="3000"/>
                                  </p:stCondLst>
                                  <p:childTnLst>
                                    <p:animMotion origin="layout" path="M 0.01667 -0.00047 L -1.875E-6 3.7037E-6 " pathEditMode="relative" rAng="0" ptsTypes="AA">
                                      <p:cBhvr>
                                        <p:cTn id="32" dur="500" fill="hold"/>
                                        <p:tgtEl>
                                          <p:spTgt spid="34"/>
                                        </p:tgtEl>
                                        <p:attrNameLst>
                                          <p:attrName>ppt_x</p:attrName>
                                          <p:attrName>ppt_y</p:attrName>
                                        </p:attrNameLst>
                                      </p:cBhvr>
                                      <p:rCtr x="-83300" y="2300"/>
                                    </p:animMotion>
                                  </p:childTnLst>
                                </p:cTn>
                              </p:par>
                              <p:par>
                                <p:cTn id="33" presetID="2" presetClass="entr" presetSubtype="2" decel="100000" fill="hold" grpId="0" nodeType="withEffect">
                                  <p:stCondLst>
                                    <p:cond delay="275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000" fill="hold"/>
                                        <p:tgtEl>
                                          <p:spTgt spid="19"/>
                                        </p:tgtEl>
                                        <p:attrNameLst>
                                          <p:attrName>ppt_x</p:attrName>
                                        </p:attrNameLst>
                                      </p:cBhvr>
                                      <p:tavLst>
                                        <p:tav tm="0">
                                          <p:val>
                                            <p:strVal val="1+#ppt_w/2"/>
                                          </p:val>
                                        </p:tav>
                                        <p:tav tm="100000">
                                          <p:val>
                                            <p:strVal val="#ppt_x"/>
                                          </p:val>
                                        </p:tav>
                                      </p:tavLst>
                                    </p:anim>
                                    <p:anim calcmode="lin" valueType="num">
                                      <p:cBhvr additive="base">
                                        <p:cTn id="36" dur="10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750"/>
                                  </p:stCondLst>
                                  <p:childTnLst>
                                    <p:set>
                                      <p:cBhvr>
                                        <p:cTn id="38" dur="1" fill="hold">
                                          <p:stCondLst>
                                            <p:cond delay="0"/>
                                          </p:stCondLst>
                                        </p:cTn>
                                        <p:tgtEl>
                                          <p:spTgt spid="77"/>
                                        </p:tgtEl>
                                        <p:attrNameLst>
                                          <p:attrName>style.visibility</p:attrName>
                                        </p:attrNameLst>
                                      </p:cBhvr>
                                      <p:to>
                                        <p:strVal val="visible"/>
                                      </p:to>
                                    </p:set>
                                    <p:anim calcmode="lin" valueType="num">
                                      <p:cBhvr additive="base">
                                        <p:cTn id="39" dur="1000" fill="hold"/>
                                        <p:tgtEl>
                                          <p:spTgt spid="77"/>
                                        </p:tgtEl>
                                        <p:attrNameLst>
                                          <p:attrName>ppt_x</p:attrName>
                                        </p:attrNameLst>
                                      </p:cBhvr>
                                      <p:tavLst>
                                        <p:tav tm="0">
                                          <p:val>
                                            <p:strVal val="1+#ppt_w/2"/>
                                          </p:val>
                                        </p:tav>
                                        <p:tav tm="100000">
                                          <p:val>
                                            <p:strVal val="#ppt_x"/>
                                          </p:val>
                                        </p:tav>
                                      </p:tavLst>
                                    </p:anim>
                                    <p:anim calcmode="lin" valueType="num">
                                      <p:cBhvr additive="base">
                                        <p:cTn id="40" dur="1000" fill="hold"/>
                                        <p:tgtEl>
                                          <p:spTgt spid="77"/>
                                        </p:tgtEl>
                                        <p:attrNameLst>
                                          <p:attrName>ppt_y</p:attrName>
                                        </p:attrNameLst>
                                      </p:cBhvr>
                                      <p:tavLst>
                                        <p:tav tm="0">
                                          <p:val>
                                            <p:strVal val="#ppt_y"/>
                                          </p:val>
                                        </p:tav>
                                        <p:tav tm="100000">
                                          <p:val>
                                            <p:strVal val="#ppt_y"/>
                                          </p:val>
                                        </p:tav>
                                      </p:tavLst>
                                    </p:anim>
                                  </p:childTnLst>
                                </p:cTn>
                              </p:par>
                              <p:par>
                                <p:cTn id="41" presetID="10" presetClass="entr" presetSubtype="0" fill="hold" grpId="0" nodeType="withEffect">
                                  <p:stCondLst>
                                    <p:cond delay="325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50"/>
                                        <p:tgtEl>
                                          <p:spTgt spid="36"/>
                                        </p:tgtEl>
                                      </p:cBhvr>
                                    </p:animEffect>
                                  </p:childTnLst>
                                </p:cTn>
                              </p:par>
                              <p:par>
                                <p:cTn id="44" presetID="42" presetClass="path" presetSubtype="0" decel="100000" fill="hold" grpId="1" nodeType="withEffect">
                                  <p:stCondLst>
                                    <p:cond delay="3250"/>
                                  </p:stCondLst>
                                  <p:childTnLst>
                                    <p:animMotion origin="layout" path="M 0.01667 -0.00046 L -1.875E-6 7.40741E-7 " pathEditMode="relative" rAng="0" ptsTypes="AA">
                                      <p:cBhvr>
                                        <p:cTn id="45" dur="500" fill="hold"/>
                                        <p:tgtEl>
                                          <p:spTgt spid="36"/>
                                        </p:tgtEl>
                                        <p:attrNameLst>
                                          <p:attrName>ppt_x</p:attrName>
                                          <p:attrName>ppt_y</p:attrName>
                                        </p:attrNameLst>
                                      </p:cBhvr>
                                      <p:rCtr x="-83300" y="2300"/>
                                    </p:animMotion>
                                  </p:childTnLst>
                                </p:cTn>
                              </p:par>
                              <p:par>
                                <p:cTn id="46" presetID="2" presetClass="entr" presetSubtype="2" decel="100000" fill="hold" grpId="0" nodeType="withEffect">
                                  <p:stCondLst>
                                    <p:cond delay="300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1000" fill="hold"/>
                                        <p:tgtEl>
                                          <p:spTgt spid="20"/>
                                        </p:tgtEl>
                                        <p:attrNameLst>
                                          <p:attrName>ppt_x</p:attrName>
                                        </p:attrNameLst>
                                      </p:cBhvr>
                                      <p:tavLst>
                                        <p:tav tm="0">
                                          <p:val>
                                            <p:strVal val="1+#ppt_w/2"/>
                                          </p:val>
                                        </p:tav>
                                        <p:tav tm="100000">
                                          <p:val>
                                            <p:strVal val="#ppt_x"/>
                                          </p:val>
                                        </p:tav>
                                      </p:tavLst>
                                    </p:anim>
                                    <p:anim calcmode="lin" valueType="num">
                                      <p:cBhvr additive="base">
                                        <p:cTn id="49" dur="1000" fill="hold"/>
                                        <p:tgtEl>
                                          <p:spTgt spid="20"/>
                                        </p:tgtEl>
                                        <p:attrNameLst>
                                          <p:attrName>ppt_y</p:attrName>
                                        </p:attrNameLst>
                                      </p:cBhvr>
                                      <p:tavLst>
                                        <p:tav tm="0">
                                          <p:val>
                                            <p:strVal val="#ppt_y"/>
                                          </p:val>
                                        </p:tav>
                                        <p:tav tm="100000">
                                          <p:val>
                                            <p:strVal val="#ppt_y"/>
                                          </p:val>
                                        </p:tav>
                                      </p:tavLst>
                                    </p:anim>
                                  </p:childTnLst>
                                </p:cTn>
                              </p:par>
                              <p:par>
                                <p:cTn id="50" presetID="2" presetClass="entr" presetSubtype="2" decel="100000" fill="hold" grpId="0" nodeType="withEffect">
                                  <p:stCondLst>
                                    <p:cond delay="3000"/>
                                  </p:stCondLst>
                                  <p:childTnLst>
                                    <p:set>
                                      <p:cBhvr>
                                        <p:cTn id="51" dur="1" fill="hold">
                                          <p:stCondLst>
                                            <p:cond delay="0"/>
                                          </p:stCondLst>
                                        </p:cTn>
                                        <p:tgtEl>
                                          <p:spTgt spid="78"/>
                                        </p:tgtEl>
                                        <p:attrNameLst>
                                          <p:attrName>style.visibility</p:attrName>
                                        </p:attrNameLst>
                                      </p:cBhvr>
                                      <p:to>
                                        <p:strVal val="visible"/>
                                      </p:to>
                                    </p:set>
                                    <p:anim calcmode="lin" valueType="num">
                                      <p:cBhvr additive="base">
                                        <p:cTn id="52" dur="1000" fill="hold"/>
                                        <p:tgtEl>
                                          <p:spTgt spid="78"/>
                                        </p:tgtEl>
                                        <p:attrNameLst>
                                          <p:attrName>ppt_x</p:attrName>
                                        </p:attrNameLst>
                                      </p:cBhvr>
                                      <p:tavLst>
                                        <p:tav tm="0">
                                          <p:val>
                                            <p:strVal val="1+#ppt_w/2"/>
                                          </p:val>
                                        </p:tav>
                                        <p:tav tm="100000">
                                          <p:val>
                                            <p:strVal val="#ppt_x"/>
                                          </p:val>
                                        </p:tav>
                                      </p:tavLst>
                                    </p:anim>
                                    <p:anim calcmode="lin" valueType="num">
                                      <p:cBhvr additive="base">
                                        <p:cTn id="53" dur="1000" fill="hold"/>
                                        <p:tgtEl>
                                          <p:spTgt spid="78"/>
                                        </p:tgtEl>
                                        <p:attrNameLst>
                                          <p:attrName>ppt_y</p:attrName>
                                        </p:attrNameLst>
                                      </p:cBhvr>
                                      <p:tavLst>
                                        <p:tav tm="0">
                                          <p:val>
                                            <p:strVal val="#ppt_y"/>
                                          </p:val>
                                        </p:tav>
                                        <p:tav tm="100000">
                                          <p:val>
                                            <p:strVal val="#ppt_y"/>
                                          </p:val>
                                        </p:tav>
                                      </p:tavLst>
                                    </p:anim>
                                  </p:childTnLst>
                                </p:cTn>
                              </p:par>
                              <p:par>
                                <p:cTn id="54" presetID="10" presetClass="entr" presetSubtype="0" fill="hold" grpId="0" nodeType="withEffect">
                                  <p:stCondLst>
                                    <p:cond delay="35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250"/>
                                        <p:tgtEl>
                                          <p:spTgt spid="38"/>
                                        </p:tgtEl>
                                      </p:cBhvr>
                                    </p:animEffect>
                                  </p:childTnLst>
                                </p:cTn>
                              </p:par>
                              <p:par>
                                <p:cTn id="57" presetID="42" presetClass="path" presetSubtype="0" decel="100000" fill="hold" grpId="1" nodeType="withEffect">
                                  <p:stCondLst>
                                    <p:cond delay="3500"/>
                                  </p:stCondLst>
                                  <p:childTnLst>
                                    <p:animMotion origin="layout" path="M 0.01667 -0.00046 L -1.875E-6 -7.40741E-7 " pathEditMode="relative" rAng="0" ptsTypes="AA">
                                      <p:cBhvr>
                                        <p:cTn id="58" dur="500" fill="hold"/>
                                        <p:tgtEl>
                                          <p:spTgt spid="38"/>
                                        </p:tgtEl>
                                        <p:attrNameLst>
                                          <p:attrName>ppt_x</p:attrName>
                                          <p:attrName>ppt_y</p:attrName>
                                        </p:attrNameLst>
                                      </p:cBhvr>
                                      <p:rCtr x="-83300" y="2300"/>
                                    </p:animMotion>
                                  </p:childTnLst>
                                </p:cTn>
                              </p:par>
                              <p:par>
                                <p:cTn id="59" presetID="2" presetClass="entr" presetSubtype="2" decel="100000" fill="hold" grpId="0" nodeType="withEffect">
                                  <p:stCondLst>
                                    <p:cond delay="325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1000" fill="hold"/>
                                        <p:tgtEl>
                                          <p:spTgt spid="21"/>
                                        </p:tgtEl>
                                        <p:attrNameLst>
                                          <p:attrName>ppt_x</p:attrName>
                                        </p:attrNameLst>
                                      </p:cBhvr>
                                      <p:tavLst>
                                        <p:tav tm="0">
                                          <p:val>
                                            <p:strVal val="1+#ppt_w/2"/>
                                          </p:val>
                                        </p:tav>
                                        <p:tav tm="100000">
                                          <p:val>
                                            <p:strVal val="#ppt_x"/>
                                          </p:val>
                                        </p:tav>
                                      </p:tavLst>
                                    </p:anim>
                                    <p:anim calcmode="lin" valueType="num">
                                      <p:cBhvr additive="base">
                                        <p:cTn id="62" dur="1000" fill="hold"/>
                                        <p:tgtEl>
                                          <p:spTgt spid="21"/>
                                        </p:tgtEl>
                                        <p:attrNameLst>
                                          <p:attrName>ppt_y</p:attrName>
                                        </p:attrNameLst>
                                      </p:cBhvr>
                                      <p:tavLst>
                                        <p:tav tm="0">
                                          <p:val>
                                            <p:strVal val="#ppt_y"/>
                                          </p:val>
                                        </p:tav>
                                        <p:tav tm="100000">
                                          <p:val>
                                            <p:strVal val="#ppt_y"/>
                                          </p:val>
                                        </p:tav>
                                      </p:tavLst>
                                    </p:anim>
                                  </p:childTnLst>
                                </p:cTn>
                              </p:par>
                              <p:par>
                                <p:cTn id="63" presetID="2" presetClass="entr" presetSubtype="2" decel="100000" fill="hold" grpId="0" nodeType="withEffect">
                                  <p:stCondLst>
                                    <p:cond delay="3250"/>
                                  </p:stCondLst>
                                  <p:childTnLst>
                                    <p:set>
                                      <p:cBhvr>
                                        <p:cTn id="64" dur="1" fill="hold">
                                          <p:stCondLst>
                                            <p:cond delay="0"/>
                                          </p:stCondLst>
                                        </p:cTn>
                                        <p:tgtEl>
                                          <p:spTgt spid="79"/>
                                        </p:tgtEl>
                                        <p:attrNameLst>
                                          <p:attrName>style.visibility</p:attrName>
                                        </p:attrNameLst>
                                      </p:cBhvr>
                                      <p:to>
                                        <p:strVal val="visible"/>
                                      </p:to>
                                    </p:set>
                                    <p:anim calcmode="lin" valueType="num">
                                      <p:cBhvr additive="base">
                                        <p:cTn id="65" dur="1000" fill="hold"/>
                                        <p:tgtEl>
                                          <p:spTgt spid="79"/>
                                        </p:tgtEl>
                                        <p:attrNameLst>
                                          <p:attrName>ppt_x</p:attrName>
                                        </p:attrNameLst>
                                      </p:cBhvr>
                                      <p:tavLst>
                                        <p:tav tm="0">
                                          <p:val>
                                            <p:strVal val="1+#ppt_w/2"/>
                                          </p:val>
                                        </p:tav>
                                        <p:tav tm="100000">
                                          <p:val>
                                            <p:strVal val="#ppt_x"/>
                                          </p:val>
                                        </p:tav>
                                      </p:tavLst>
                                    </p:anim>
                                    <p:anim calcmode="lin" valueType="num">
                                      <p:cBhvr additive="base">
                                        <p:cTn id="66" dur="1000" fill="hold"/>
                                        <p:tgtEl>
                                          <p:spTgt spid="79"/>
                                        </p:tgtEl>
                                        <p:attrNameLst>
                                          <p:attrName>ppt_y</p:attrName>
                                        </p:attrNameLst>
                                      </p:cBhvr>
                                      <p:tavLst>
                                        <p:tav tm="0">
                                          <p:val>
                                            <p:strVal val="#ppt_y"/>
                                          </p:val>
                                        </p:tav>
                                        <p:tav tm="100000">
                                          <p:val>
                                            <p:strVal val="#ppt_y"/>
                                          </p:val>
                                        </p:tav>
                                      </p:tavLst>
                                    </p:anim>
                                  </p:childTnLst>
                                </p:cTn>
                              </p:par>
                              <p:par>
                                <p:cTn id="67" presetID="10" presetClass="entr" presetSubtype="0" fill="hold" grpId="0" nodeType="withEffect">
                                  <p:stCondLst>
                                    <p:cond delay="375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250"/>
                                        <p:tgtEl>
                                          <p:spTgt spid="41"/>
                                        </p:tgtEl>
                                      </p:cBhvr>
                                    </p:animEffect>
                                  </p:childTnLst>
                                </p:cTn>
                              </p:par>
                              <p:par>
                                <p:cTn id="70" presetID="42" presetClass="path" presetSubtype="0" decel="100000" fill="hold" grpId="1" nodeType="withEffect">
                                  <p:stCondLst>
                                    <p:cond delay="3750"/>
                                  </p:stCondLst>
                                  <p:childTnLst>
                                    <p:animMotion origin="layout" path="M 0.01667 -0.00046 L -1.875E-6 -3.7037E-6 " pathEditMode="relative" rAng="0" ptsTypes="AA">
                                      <p:cBhvr>
                                        <p:cTn id="71" dur="500" fill="hold"/>
                                        <p:tgtEl>
                                          <p:spTgt spid="41"/>
                                        </p:tgtEl>
                                        <p:attrNameLst>
                                          <p:attrName>ppt_x</p:attrName>
                                          <p:attrName>ppt_y</p:attrName>
                                        </p:attrNameLst>
                                      </p:cBhvr>
                                      <p:rCtr x="-83300" y="2300"/>
                                    </p:animMotion>
                                  </p:childTnLst>
                                </p:cTn>
                              </p:par>
                              <p:par>
                                <p:cTn id="72" presetID="10" presetClass="entr" presetSubtype="0" fill="hold" grpId="0" nodeType="withEffect">
                                  <p:stCondLst>
                                    <p:cond delay="0"/>
                                  </p:stCondLst>
                                  <p:childTnLst>
                                    <p:set>
                                      <p:cBhvr>
                                        <p:cTn id="73" dur="1" fill="hold">
                                          <p:stCondLst>
                                            <p:cond delay="0"/>
                                          </p:stCondLst>
                                        </p:cTn>
                                        <p:tgtEl>
                                          <p:spTgt spid="6">
                                            <p:bg/>
                                          </p:spTgt>
                                        </p:tgtEl>
                                        <p:attrNameLst>
                                          <p:attrName>style.visibility</p:attrName>
                                        </p:attrNameLst>
                                      </p:cBhvr>
                                      <p:to>
                                        <p:strVal val="visible"/>
                                      </p:to>
                                    </p:set>
                                    <p:animEffect transition="in" filter="fade">
                                      <p:cBhvr>
                                        <p:cTn id="74" dur="1000"/>
                                        <p:tgtEl>
                                          <p:spTgt spid="6">
                                            <p:bg/>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xEl>
                                              <p:pRg st="0" end="0"/>
                                            </p:txEl>
                                          </p:spTgt>
                                        </p:tgtEl>
                                        <p:attrNameLst>
                                          <p:attrName>style.visibility</p:attrName>
                                        </p:attrNameLst>
                                      </p:cBhvr>
                                      <p:to>
                                        <p:strVal val="visible"/>
                                      </p:to>
                                    </p:set>
                                    <p:animEffect transition="in" filter="fade">
                                      <p:cBhvr>
                                        <p:cTn id="77" dur="1000"/>
                                        <p:tgtEl>
                                          <p:spTgt spid="6">
                                            <p:txEl>
                                              <p:pRg st="0" end="0"/>
                                            </p:txEl>
                                          </p:spTgt>
                                        </p:tgtEl>
                                      </p:cBhvr>
                                    </p:animEffect>
                                  </p:childTnLst>
                                </p:cTn>
                              </p:par>
                              <p:par>
                                <p:cTn id="78" presetID="2" presetClass="entr" presetSubtype="1" decel="100000" fill="hold" grpId="0" nodeType="withEffect">
                                  <p:stCondLst>
                                    <p:cond delay="25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250" fill="hold"/>
                                        <p:tgtEl>
                                          <p:spTgt spid="22"/>
                                        </p:tgtEl>
                                        <p:attrNameLst>
                                          <p:attrName>ppt_x</p:attrName>
                                        </p:attrNameLst>
                                      </p:cBhvr>
                                      <p:tavLst>
                                        <p:tav tm="0">
                                          <p:val>
                                            <p:strVal val="#ppt_x"/>
                                          </p:val>
                                        </p:tav>
                                        <p:tav tm="100000">
                                          <p:val>
                                            <p:strVal val="#ppt_x"/>
                                          </p:val>
                                        </p:tav>
                                      </p:tavLst>
                                    </p:anim>
                                    <p:anim calcmode="lin" valueType="num">
                                      <p:cBhvr additive="base">
                                        <p:cTn id="81" dur="1250" fill="hold"/>
                                        <p:tgtEl>
                                          <p:spTgt spid="22"/>
                                        </p:tgtEl>
                                        <p:attrNameLst>
                                          <p:attrName>ppt_y</p:attrName>
                                        </p:attrNameLst>
                                      </p:cBhvr>
                                      <p:tavLst>
                                        <p:tav tm="0">
                                          <p:val>
                                            <p:strVal val="0-#ppt_h/2"/>
                                          </p:val>
                                        </p:tav>
                                        <p:tav tm="100000">
                                          <p:val>
                                            <p:strVal val="#ppt_y"/>
                                          </p:val>
                                        </p:tav>
                                      </p:tavLst>
                                    </p:anim>
                                  </p:childTnLst>
                                </p:cTn>
                              </p:par>
                              <p:par>
                                <p:cTn id="82" presetID="2" presetClass="entr" presetSubtype="1" decel="100000" fill="hold" grpId="0" nodeType="withEffect">
                                  <p:stCondLst>
                                    <p:cond delay="250"/>
                                  </p:stCondLst>
                                  <p:childTnLst>
                                    <p:set>
                                      <p:cBhvr>
                                        <p:cTn id="83" dur="1" fill="hold">
                                          <p:stCondLst>
                                            <p:cond delay="0"/>
                                          </p:stCondLst>
                                        </p:cTn>
                                        <p:tgtEl>
                                          <p:spTgt spid="16"/>
                                        </p:tgtEl>
                                        <p:attrNameLst>
                                          <p:attrName>style.visibility</p:attrName>
                                        </p:attrNameLst>
                                      </p:cBhvr>
                                      <p:to>
                                        <p:strVal val="visible"/>
                                      </p:to>
                                    </p:set>
                                    <p:anim calcmode="lin" valueType="num">
                                      <p:cBhvr additive="base">
                                        <p:cTn id="84" dur="1250" fill="hold"/>
                                        <p:tgtEl>
                                          <p:spTgt spid="16"/>
                                        </p:tgtEl>
                                        <p:attrNameLst>
                                          <p:attrName>ppt_x</p:attrName>
                                        </p:attrNameLst>
                                      </p:cBhvr>
                                      <p:tavLst>
                                        <p:tav tm="0">
                                          <p:val>
                                            <p:strVal val="#ppt_x"/>
                                          </p:val>
                                        </p:tav>
                                        <p:tav tm="100000">
                                          <p:val>
                                            <p:strVal val="#ppt_x"/>
                                          </p:val>
                                        </p:tav>
                                      </p:tavLst>
                                    </p:anim>
                                    <p:anim calcmode="lin" valueType="num">
                                      <p:cBhvr additive="base">
                                        <p:cTn id="85" dur="1250" fill="hold"/>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6" grpId="0" build="p" animBg="1">
        <p:tmplLst>
          <p:tmpl>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Lst>
      </p:bldP>
      <p:bldP spid="16" grpId="0" animBg="1">
        <p:tmplLst>
          <p:tmpl>
            <p:tnLst>
              <p:par>
                <p:cTn presetID="2" presetClass="entr" presetSubtype="1"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250" fill="hold"/>
                        <p:tgtEl>
                          <p:spTgt spid="16"/>
                        </p:tgtEl>
                        <p:attrNameLst>
                          <p:attrName>ppt_x</p:attrName>
                        </p:attrNameLst>
                      </p:cBhvr>
                      <p:tavLst>
                        <p:tav tm="0">
                          <p:val>
                            <p:strVal val="#ppt_x"/>
                          </p:val>
                        </p:tav>
                        <p:tav tm="100000">
                          <p:val>
                            <p:strVal val="#ppt_x"/>
                          </p:val>
                        </p:tav>
                      </p:tavLst>
                    </p:anim>
                    <p:anim calcmode="lin" valueType="num">
                      <p:cBhvr additive="base">
                        <p:cTn dur="1250" fill="hold"/>
                        <p:tgtEl>
                          <p:spTgt spid="16"/>
                        </p:tgtEl>
                        <p:attrNameLst>
                          <p:attrName>ppt_y</p:attrName>
                        </p:attrNameLst>
                      </p:cBhvr>
                      <p:tavLst>
                        <p:tav tm="0">
                          <p:val>
                            <p:strVal val="0-#ppt_h/2"/>
                          </p:val>
                        </p:tav>
                        <p:tav tm="100000">
                          <p:val>
                            <p:strVal val="#ppt_y"/>
                          </p:val>
                        </p:tav>
                      </p:tavLst>
                    </p:anim>
                  </p:childTnLst>
                </p:cTn>
              </p:par>
            </p:tnLst>
          </p:tmpl>
        </p:tmplLst>
      </p:bldP>
      <p:bldP spid="22" grpId="0" animBg="1">
        <p:tmplLst>
          <p:tmpl>
            <p:tnLst>
              <p:par>
                <p:cTn presetID="2" presetClass="entr" presetSubtype="1"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250" fill="hold"/>
                        <p:tgtEl>
                          <p:spTgt spid="22"/>
                        </p:tgtEl>
                        <p:attrNameLst>
                          <p:attrName>ppt_x</p:attrName>
                        </p:attrNameLst>
                      </p:cBhvr>
                      <p:tavLst>
                        <p:tav tm="0">
                          <p:val>
                            <p:strVal val="#ppt_x"/>
                          </p:val>
                        </p:tav>
                        <p:tav tm="100000">
                          <p:val>
                            <p:strVal val="#ppt_x"/>
                          </p:val>
                        </p:tav>
                      </p:tavLst>
                    </p:anim>
                    <p:anim calcmode="lin" valueType="num">
                      <p:cBhvr additive="base">
                        <p:cTn dur="1250" fill="hold"/>
                        <p:tgtEl>
                          <p:spTgt spid="22"/>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kst + afbeelding (M)">
    <p:spTree>
      <p:nvGrpSpPr>
        <p:cNvPr id="1" name=""/>
        <p:cNvGrpSpPr/>
        <p:nvPr/>
      </p:nvGrpSpPr>
      <p:grpSpPr>
        <a:xfrm>
          <a:off x="0" y="0"/>
          <a:ext cx="0" cy="0"/>
          <a:chOff x="0" y="0"/>
          <a:chExt cx="0" cy="0"/>
        </a:xfrm>
      </p:grpSpPr>
      <p:sp>
        <p:nvSpPr>
          <p:cNvPr id="29" name="Tijdelijke aanduiding voor afbeelding 28">
            <a:extLst>
              <a:ext uri="{FF2B5EF4-FFF2-40B4-BE49-F238E27FC236}">
                <a16:creationId xmlns:a16="http://schemas.microsoft.com/office/drawing/2014/main" id="{CFB5CAD1-0157-9A7E-8815-50FA7BF0D285}"/>
              </a:ext>
            </a:extLst>
          </p:cNvPr>
          <p:cNvSpPr>
            <a:spLocks noGrp="1"/>
          </p:cNvSpPr>
          <p:nvPr>
            <p:ph type="pic" sz="quarter" idx="13" hasCustomPrompt="1"/>
          </p:nvPr>
        </p:nvSpPr>
        <p:spPr>
          <a:xfrm>
            <a:off x="6096000" y="0"/>
            <a:ext cx="6095999" cy="6858000"/>
          </a:xfrm>
          <a:custGeom>
            <a:avLst/>
            <a:gdLst>
              <a:gd name="connsiteX0" fmla="*/ 577022 w 6095999"/>
              <a:gd name="connsiteY0" fmla="*/ 0 h 6858000"/>
              <a:gd name="connsiteX1" fmla="*/ 1689926 w 6095999"/>
              <a:gd name="connsiteY1" fmla="*/ 0 h 6858000"/>
              <a:gd name="connsiteX2" fmla="*/ 4406073 w 6095999"/>
              <a:gd name="connsiteY2" fmla="*/ 0 h 6858000"/>
              <a:gd name="connsiteX3" fmla="*/ 6095999 w 6095999"/>
              <a:gd name="connsiteY3" fmla="*/ 0 h 6858000"/>
              <a:gd name="connsiteX4" fmla="*/ 6095999 w 6095999"/>
              <a:gd name="connsiteY4" fmla="*/ 6858000 h 6858000"/>
              <a:gd name="connsiteX5" fmla="*/ 4406073 w 6095999"/>
              <a:gd name="connsiteY5" fmla="*/ 6858000 h 6858000"/>
              <a:gd name="connsiteX6" fmla="*/ 1689926 w 6095999"/>
              <a:gd name="connsiteY6" fmla="*/ 6858000 h 6858000"/>
              <a:gd name="connsiteX7" fmla="*/ 0 w 6095999"/>
              <a:gd name="connsiteY7" fmla="*/ 6858000 h 6858000"/>
              <a:gd name="connsiteX8" fmla="*/ 0 w 6095999"/>
              <a:gd name="connsiteY8" fmla="*/ 581025 h 6858000"/>
              <a:gd name="connsiteX9" fmla="*/ 463929 w 6095999"/>
              <a:gd name="connsiteY9" fmla="*/ 11804 h 6858000"/>
              <a:gd name="connsiteX10" fmla="*/ 577022 w 6095999"/>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5999" h="6858000">
                <a:moveTo>
                  <a:pt x="577022" y="0"/>
                </a:moveTo>
                <a:lnTo>
                  <a:pt x="1689926" y="0"/>
                </a:lnTo>
                <a:lnTo>
                  <a:pt x="4406073" y="0"/>
                </a:lnTo>
                <a:lnTo>
                  <a:pt x="6095999" y="0"/>
                </a:lnTo>
                <a:lnTo>
                  <a:pt x="6095999" y="6858000"/>
                </a:lnTo>
                <a:lnTo>
                  <a:pt x="44060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7" name="Tijdelijke aanduiding voor tekst 6">
            <a:extLst>
              <a:ext uri="{FF2B5EF4-FFF2-40B4-BE49-F238E27FC236}">
                <a16:creationId xmlns:a16="http://schemas.microsoft.com/office/drawing/2014/main" id="{DD9F7295-14E1-00C1-21F6-31C386AB9E23}"/>
              </a:ext>
            </a:extLst>
          </p:cNvPr>
          <p:cNvSpPr>
            <a:spLocks noGrp="1"/>
          </p:cNvSpPr>
          <p:nvPr>
            <p:ph type="body" sz="quarter" idx="21" hasCustomPrompt="1"/>
          </p:nvPr>
        </p:nvSpPr>
        <p:spPr>
          <a:xfrm>
            <a:off x="687600" y="2098588"/>
            <a:ext cx="4718659"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8" name="Rechthoek 7">
            <a:extLst>
              <a:ext uri="{FF2B5EF4-FFF2-40B4-BE49-F238E27FC236}">
                <a16:creationId xmlns:a16="http://schemas.microsoft.com/office/drawing/2014/main" id="{0F5F4741-7E9A-4CAB-94EB-11EAC243E80F}"/>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(M)</a:t>
            </a:r>
          </a:p>
        </p:txBody>
      </p:sp>
      <p:sp>
        <p:nvSpPr>
          <p:cNvPr id="24" name="Titel 23">
            <a:extLst>
              <a:ext uri="{FF2B5EF4-FFF2-40B4-BE49-F238E27FC236}">
                <a16:creationId xmlns:a16="http://schemas.microsoft.com/office/drawing/2014/main" id="{9F258736-7BD6-2AF3-E9DC-25B14618B3EB}"/>
              </a:ext>
            </a:extLst>
          </p:cNvPr>
          <p:cNvSpPr>
            <a:spLocks noGrp="1"/>
          </p:cNvSpPr>
          <p:nvPr>
            <p:ph type="title" hasCustomPrompt="1"/>
          </p:nvPr>
        </p:nvSpPr>
        <p:spPr>
          <a:xfrm>
            <a:off x="685799" y="1125538"/>
            <a:ext cx="4718660" cy="719136"/>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875B6803-7DEA-26F7-5F2E-B8CD047CFCF0}"/>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F099D4D3-E4D9-56E4-BEE1-F80BBAECA6E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11" name="Ovaal 10">
              <a:extLst>
                <a:ext uri="{FF2B5EF4-FFF2-40B4-BE49-F238E27FC236}">
                  <a16:creationId xmlns:a16="http://schemas.microsoft.com/office/drawing/2014/main" id="{F9A88150-B4E4-42B2-C786-D2D915467BB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0AD28E99-1467-BEED-2A3D-4D95CBFBD0D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179DB27D-102A-E806-2D51-038383A9579B}"/>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2004CE33-DD9D-BAB7-ED45-C67C2CFA8343}"/>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 name="Ovaal 14">
              <a:extLst>
                <a:ext uri="{FF2B5EF4-FFF2-40B4-BE49-F238E27FC236}">
                  <a16:creationId xmlns:a16="http://schemas.microsoft.com/office/drawing/2014/main" id="{AA0E10DE-81D6-705E-ED3D-4D349484FFA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Ovaal 15">
              <a:extLst>
                <a:ext uri="{FF2B5EF4-FFF2-40B4-BE49-F238E27FC236}">
                  <a16:creationId xmlns:a16="http://schemas.microsoft.com/office/drawing/2014/main" id="{024563A7-2DDA-A179-DF3C-2BF6C7573B90}"/>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E288B93-6353-C4E0-3B19-167DAB00F73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Ovaal 18">
              <a:extLst>
                <a:ext uri="{FF2B5EF4-FFF2-40B4-BE49-F238E27FC236}">
                  <a16:creationId xmlns:a16="http://schemas.microsoft.com/office/drawing/2014/main" id="{F3D10B30-69A8-A943-3CEE-E2103B5CA2E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0" name="Ovaal 19">
              <a:extLst>
                <a:ext uri="{FF2B5EF4-FFF2-40B4-BE49-F238E27FC236}">
                  <a16:creationId xmlns:a16="http://schemas.microsoft.com/office/drawing/2014/main" id="{7921A095-DD34-67A7-D61A-4E06058CEEAC}"/>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2" name="Ovaal 21">
              <a:extLst>
                <a:ext uri="{FF2B5EF4-FFF2-40B4-BE49-F238E27FC236}">
                  <a16:creationId xmlns:a16="http://schemas.microsoft.com/office/drawing/2014/main" id="{A93CCF85-A9B9-8E8A-7A4D-732F633F410C}"/>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3" name="Ovaal 22">
              <a:extLst>
                <a:ext uri="{FF2B5EF4-FFF2-40B4-BE49-F238E27FC236}">
                  <a16:creationId xmlns:a16="http://schemas.microsoft.com/office/drawing/2014/main" id="{1D0DD5F4-1686-D7F7-52B4-65320E2A7FB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8" name="Rechthoek 27">
              <a:extLst>
                <a:ext uri="{FF2B5EF4-FFF2-40B4-BE49-F238E27FC236}">
                  <a16:creationId xmlns:a16="http://schemas.microsoft.com/office/drawing/2014/main" id="{91A1616F-DD53-1F86-E31F-6E3ED50CF0A0}"/>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416D85B2-70B8-0A61-38ED-3688AA316E37}"/>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2A43993E-6592-4ACE-88C9-024EBBD8815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06A1647D-1D6E-8E7A-6F9F-0DA882485FF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C0271723-C9C4-D451-AF49-4432AFA502AA}"/>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CC7DE6BB-9960-2814-4495-7AFCC6A7D4F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5B2403A6-1BD9-F610-3E95-BB8FA5243C1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5622ADD0-68B9-4085-619D-9DF3A61DE0F7}"/>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48775500-A715-E0D7-857A-80C09354D568}"/>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E34F9BA9-37AE-6C0D-26C9-5E8B126F8D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667691A-7AE3-7B00-D685-F5B1A012204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A38F8CC-B609-0887-CD36-3D0392474D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4895DF3-5A98-729A-1F1E-B7E78AAE10A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74EA544-91E0-595F-47C7-8B4504ED1B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F55B69A9-5E3B-FBD7-D6E6-17719A27820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4789554B-0A09-6ECA-B30E-F9996B0CE007}"/>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D747D6BF-3D15-0A92-2F7A-3DE852242915}"/>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B6197C81-50BA-0ACB-FC2B-79B4615476D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68D9FED2-A9EC-0F08-9A5B-D58B96D80F9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B5020A48-20FC-F1E2-E6D2-DB97A27407B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241E71A9-F1C8-2EB2-2328-AD868BBDCD1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BFCC143-0DBF-A342-D7CD-6344F03E0EE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548DF0FA-F02A-540D-C1DB-1CA863EB04C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2AE101AB-FFAC-586E-94AB-63D62A38CB7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BC5899E8-42B8-BE4F-5CAE-62D44C3E502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C48388D9-9220-A864-DC91-67FF06BED11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8AF6A26D-9161-FB43-4ED8-F312E16C57D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07E8836F-20CD-023E-7462-81C5305E0F7B}"/>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9DD261E1-5AB2-138A-484B-A0F74D8C95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4509A1F0-32C0-2887-4C91-DDA200C37B42}"/>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33891B4B-C2CB-E4E3-2BC7-F3282C4709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AA16FE9-7816-CC8B-1503-C18DBEE73AC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C682A8C3-CA40-10DD-C2CE-5809A245AF0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DB32306-6D3E-F4D6-B5CB-48ABE43945C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32673643-1D05-17D7-B11A-FAF52F5839E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1FAB8722-3921-BE18-48C9-2B38F30F2A4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92074659-C51A-8261-846A-D1768B172C03}"/>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6E79E0EF-6EB2-6620-77AC-E61012BABC5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43B9397B-366B-4048-1698-7222C2150B6D}"/>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D1FAB315-CC00-7C2E-B5D4-48AFC4BD1D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0004174C-234F-4D13-72AB-B3A8DB5D308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897877A-56A1-21CE-49EE-5981E31EB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C4FE7D26-5FB6-A5D3-0A47-6E61A127658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94C4446C-37FE-2AB6-2218-F217260BB1D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CA92EE4B-1C18-5C80-7CA5-EC484BBFD49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88C54E3-AB4B-3255-5471-F410D0D51CCC}"/>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9F623D5-78A3-AD44-E9F7-7D841EED389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7E0F70-FAC9-8840-9E28-1F6D193E478A}"/>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F2159B1-E331-6067-DF45-2901F8AD1B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78FB9DE7-EF31-5FB8-0E0E-E9ACBE0AAF6F}"/>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36AAB074-7E57-E52D-1F8E-F1FE1401EE1E}"/>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0678FA6-1C41-9050-2C8E-A747E392B05A}"/>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B51F73DE-4D5C-7856-AA97-21EA0FEDD122}"/>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66167114-E0A7-7ADA-13B3-3337EB3DD36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C3ADF4AB-ABBF-3CE1-D0DC-B96F265229AA}"/>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BBCAA270-9FD6-C5D8-5D63-62E6919B898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25246E24-F68A-7D79-233A-16CEDB1BCB2B}"/>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4773B2E7-1E2B-F184-F42B-A04807659C06}"/>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1EF5F714-C162-CD39-CBF3-83EA80E477D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7F9ADEB8-09B7-3898-8D3B-FBD75828E3EA}"/>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18FAB680-93D0-2439-A128-FF6733E649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AD2EDC27-AED8-FA80-660C-11640015679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DF50C05-BEED-A20A-DE29-927536DEEA8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AC4B1641-2120-B67E-430F-E0800F64E6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EB635313-D2C4-CD32-EB0E-84A88DE76FD8}"/>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EF9386CA-B203-F291-6D0B-B9825586ADC7}"/>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E7E0BDE-ED54-0AD7-6BD8-1AA3B588F827}"/>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D76F8045-10A1-3B0B-B3C4-2381BC21E057}"/>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0FBD996F-83FC-F71E-0292-5B7A933BB49E}"/>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A2B8F91-6839-3BCE-93BD-B640B08E337A}"/>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87E9B8D4-0218-79B1-8370-FF8A85C75C0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35940594-3724-7C91-5362-C720968E7FC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EB514A4B-A11D-70DF-076B-35BDF81E86E4}"/>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BF2445BF-9227-525A-7268-7A1FE31251A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B4CF62F7-041F-5147-97AC-0DB0AC9DCAE5}"/>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D4CBBF0F-F4EC-5125-3C8A-FC9AD201AD8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9707D96-2BEB-CFDE-9499-02D66C40B4B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2F036755-9F11-F780-9C9F-33916579A05A}"/>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42AECEFB-069C-BA7E-D6A3-9157B0522F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B09D112-A5FC-3A7F-9A4C-F6BF533780D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8356F2C4-F093-3887-FE7A-16124B440E3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1723CA50-7077-9139-1F22-9270DDDAADF5}"/>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01EE9B85-4DF9-C5FE-75B3-B7E4806B2922}"/>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70324FD7-254F-48CE-9EA9-B212ECE9989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27908A57-4A13-9AD4-C580-3821C337C11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5" name="Tijdelijke aanduiding voor datum 24">
            <a:extLst>
              <a:ext uri="{FF2B5EF4-FFF2-40B4-BE49-F238E27FC236}">
                <a16:creationId xmlns:a16="http://schemas.microsoft.com/office/drawing/2014/main" id="{59C94CC8-CF6B-B0A7-2586-01FEDAD14408}"/>
              </a:ext>
            </a:extLst>
          </p:cNvPr>
          <p:cNvSpPr>
            <a:spLocks noGrp="1"/>
          </p:cNvSpPr>
          <p:nvPr>
            <p:ph type="dt" sz="half" idx="32"/>
          </p:nvPr>
        </p:nvSpPr>
        <p:spPr/>
        <p:txBody>
          <a:bodyPr/>
          <a:lstStyle/>
          <a:p>
            <a:fld id="{F46DF2C5-FDDB-477E-AB46-41C88C5ED4BF}" type="datetime4">
              <a:rPr lang="nl-NL" smtClean="0"/>
              <a:t>24 juni 2025</a:t>
            </a:fld>
            <a:endParaRPr lang="nl-NL"/>
          </a:p>
        </p:txBody>
      </p:sp>
      <p:sp>
        <p:nvSpPr>
          <p:cNvPr id="114" name="Tijdelijke aanduiding voor voettekst 113">
            <a:extLst>
              <a:ext uri="{FF2B5EF4-FFF2-40B4-BE49-F238E27FC236}">
                <a16:creationId xmlns:a16="http://schemas.microsoft.com/office/drawing/2014/main" id="{97DA3CC9-6C27-9100-3792-D438A00D6F76}"/>
              </a:ext>
            </a:extLst>
          </p:cNvPr>
          <p:cNvSpPr>
            <a:spLocks noGrp="1"/>
          </p:cNvSpPr>
          <p:nvPr>
            <p:ph type="ftr" sz="quarter" idx="33"/>
          </p:nvPr>
        </p:nvSpPr>
        <p:spPr/>
        <p:txBody>
          <a:bodyPr/>
          <a:lstStyle/>
          <a:p>
            <a:r>
              <a:rPr lang="nl-NL"/>
              <a:t>The Rent Company 2022  |  Plaats hier je voettekst</a:t>
            </a:r>
          </a:p>
        </p:txBody>
      </p:sp>
      <p:sp>
        <p:nvSpPr>
          <p:cNvPr id="115" name="Tijdelijke aanduiding voor dianummer 114">
            <a:extLst>
              <a:ext uri="{FF2B5EF4-FFF2-40B4-BE49-F238E27FC236}">
                <a16:creationId xmlns:a16="http://schemas.microsoft.com/office/drawing/2014/main" id="{2160C71D-1997-4D58-FB25-9C4DE58CBD8E}"/>
              </a:ext>
            </a:extLst>
          </p:cNvPr>
          <p:cNvSpPr>
            <a:spLocks noGrp="1"/>
          </p:cNvSpPr>
          <p:nvPr>
            <p:ph type="sldNum" sz="quarter" idx="34"/>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352863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Logo">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2C1A41A2-5F5F-1F54-E257-59441A28030B}"/>
              </a:ext>
            </a:extLst>
          </p:cNvPr>
          <p:cNvSpPr/>
          <p:nvPr userDrawn="1"/>
        </p:nvSpPr>
        <p:spPr>
          <a:xfrm>
            <a:off x="0" y="0"/>
            <a:ext cx="12192000" cy="6858000"/>
          </a:xfrm>
          <a:prstGeom prst="rect">
            <a:avLst/>
          </a:prstGeom>
          <a:gradFill flip="none" rotWithShape="1">
            <a:gsLst>
              <a:gs pos="0">
                <a:schemeClr val="accent2">
                  <a:lumMod val="0"/>
                  <a:lumOff val="100000"/>
                </a:schemeClr>
              </a:gs>
              <a:gs pos="35000">
                <a:schemeClr val="accent2">
                  <a:lumMod val="0"/>
                  <a:lumOff val="100000"/>
                </a:schemeClr>
              </a:gs>
              <a:gs pos="100000">
                <a:schemeClr val="bg2">
                  <a:lumMod val="9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7" name="Titel 6">
            <a:extLst>
              <a:ext uri="{FF2B5EF4-FFF2-40B4-BE49-F238E27FC236}">
                <a16:creationId xmlns:a16="http://schemas.microsoft.com/office/drawing/2014/main" id="{B71070AA-35A3-CDB3-EFB2-1ACEEB90FBD9}"/>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3" name="(SCHERMVENSTER HOEKJES)">
            <a:extLst>
              <a:ext uri="{FF2B5EF4-FFF2-40B4-BE49-F238E27FC236}">
                <a16:creationId xmlns:a16="http://schemas.microsoft.com/office/drawing/2014/main" id="{70F3919C-3396-5545-2F7D-D460FA85A37E}"/>
              </a:ext>
            </a:extLst>
          </p:cNvPr>
          <p:cNvGrpSpPr/>
          <p:nvPr userDrawn="1"/>
        </p:nvGrpSpPr>
        <p:grpSpPr>
          <a:xfrm>
            <a:off x="0" y="0"/>
            <a:ext cx="12192000" cy="6858000"/>
            <a:chOff x="0" y="0"/>
            <a:chExt cx="12192000" cy="6858000"/>
          </a:xfrm>
        </p:grpSpPr>
        <p:sp>
          <p:nvSpPr>
            <p:cNvPr id="4" name="1">
              <a:extLst>
                <a:ext uri="{FF2B5EF4-FFF2-40B4-BE49-F238E27FC236}">
                  <a16:creationId xmlns:a16="http://schemas.microsoft.com/office/drawing/2014/main" id="{5702891A-8030-37B5-C6FF-1DFE2E4D90C7}"/>
                </a:ext>
              </a:extLst>
            </p:cNvPr>
            <p:cNvSpPr/>
            <p:nvPr userDrawn="1"/>
          </p:nvSpPr>
          <p:spPr>
            <a:xfrm>
              <a:off x="0"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5" name="2">
              <a:extLst>
                <a:ext uri="{FF2B5EF4-FFF2-40B4-BE49-F238E27FC236}">
                  <a16:creationId xmlns:a16="http://schemas.microsoft.com/office/drawing/2014/main" id="{02615387-DF50-36D5-5AC6-ADF9D977213A}"/>
                </a:ext>
              </a:extLst>
            </p:cNvPr>
            <p:cNvSpPr/>
            <p:nvPr userDrawn="1"/>
          </p:nvSpPr>
          <p:spPr>
            <a:xfrm flipH="1">
              <a:off x="12103062"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6" name="3">
              <a:extLst>
                <a:ext uri="{FF2B5EF4-FFF2-40B4-BE49-F238E27FC236}">
                  <a16:creationId xmlns:a16="http://schemas.microsoft.com/office/drawing/2014/main" id="{7F6B8871-E0F0-8612-0AD7-ED226D6F8AE2}"/>
                </a:ext>
              </a:extLst>
            </p:cNvPr>
            <p:cNvSpPr/>
            <p:nvPr userDrawn="1"/>
          </p:nvSpPr>
          <p:spPr>
            <a:xfrm flipV="1">
              <a:off x="0"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8" name="4">
              <a:extLst>
                <a:ext uri="{FF2B5EF4-FFF2-40B4-BE49-F238E27FC236}">
                  <a16:creationId xmlns:a16="http://schemas.microsoft.com/office/drawing/2014/main" id="{FD4FE13A-560A-C9C9-AC44-6086EE195756}"/>
                </a:ext>
              </a:extLst>
            </p:cNvPr>
            <p:cNvSpPr/>
            <p:nvPr userDrawn="1"/>
          </p:nvSpPr>
          <p:spPr>
            <a:xfrm flipH="1" flipV="1">
              <a:off x="12103062"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grpSp>
      <p:pic>
        <p:nvPicPr>
          <p:cNvPr id="11" name="Afbeelding 10">
            <a:extLst>
              <a:ext uri="{FF2B5EF4-FFF2-40B4-BE49-F238E27FC236}">
                <a16:creationId xmlns:a16="http://schemas.microsoft.com/office/drawing/2014/main" id="{19A20B79-7E28-56C5-E7BA-E2B4B4229E2B}"/>
              </a:ext>
            </a:extLst>
          </p:cNvPr>
          <p:cNvPicPr>
            <a:picLocks noChangeAspect="1"/>
          </p:cNvPicPr>
          <p:nvPr userDrawn="1"/>
        </p:nvPicPr>
        <p:blipFill>
          <a:blip r:embed="rId2">
            <a:alphaModFix amt="70000"/>
          </a:blip>
          <a:stretch>
            <a:fillRect/>
          </a:stretch>
        </p:blipFill>
        <p:spPr>
          <a:xfrm>
            <a:off x="3047736" y="4438740"/>
            <a:ext cx="6096528" cy="1460410"/>
          </a:xfrm>
          <a:prstGeom prst="rect">
            <a:avLst/>
          </a:prstGeom>
        </p:spPr>
      </p:pic>
      <p:sp>
        <p:nvSpPr>
          <p:cNvPr id="12" name="Vrije vorm: vorm 11">
            <a:extLst>
              <a:ext uri="{FF2B5EF4-FFF2-40B4-BE49-F238E27FC236}">
                <a16:creationId xmlns:a16="http://schemas.microsoft.com/office/drawing/2014/main" id="{8F58FEC6-7A3C-0D88-9E74-D74D461FBB1F}"/>
              </a:ext>
            </a:extLst>
          </p:cNvPr>
          <p:cNvSpPr/>
          <p:nvPr/>
        </p:nvSpPr>
        <p:spPr>
          <a:xfrm>
            <a:off x="3973335"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9CAF19E0-E087-1331-EC31-B06FCEA3E496}"/>
              </a:ext>
            </a:extLst>
          </p:cNvPr>
          <p:cNvSpPr/>
          <p:nvPr/>
        </p:nvSpPr>
        <p:spPr>
          <a:xfrm>
            <a:off x="8585134"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96360A9C-67AD-541A-D1D0-D6A8E2FE09AE}"/>
              </a:ext>
            </a:extLst>
          </p:cNvPr>
          <p:cNvSpPr/>
          <p:nvPr/>
        </p:nvSpPr>
        <p:spPr>
          <a:xfrm>
            <a:off x="3731528" y="3147970"/>
            <a:ext cx="790178" cy="786782"/>
          </a:xfrm>
          <a:custGeom>
            <a:avLst/>
            <a:gdLst>
              <a:gd name="connsiteX0" fmla="*/ 395089 w 790178"/>
              <a:gd name="connsiteY0" fmla="*/ 0 h 786782"/>
              <a:gd name="connsiteX1" fmla="*/ 0 w 790178"/>
              <a:gd name="connsiteY1" fmla="*/ 395089 h 786782"/>
              <a:gd name="connsiteX2" fmla="*/ 395089 w 790178"/>
              <a:gd name="connsiteY2" fmla="*/ 786783 h 786782"/>
              <a:gd name="connsiteX3" fmla="*/ 790178 w 790178"/>
              <a:gd name="connsiteY3" fmla="*/ 395089 h 786782"/>
              <a:gd name="connsiteX4" fmla="*/ 395089 w 790178"/>
              <a:gd name="connsiteY4" fmla="*/ 0 h 786782"/>
              <a:gd name="connsiteX5" fmla="*/ 395089 w 790178"/>
              <a:gd name="connsiteY5" fmla="*/ 616523 h 786782"/>
              <a:gd name="connsiteX6" fmla="*/ 187318 w 790178"/>
              <a:gd name="connsiteY6" fmla="*/ 391694 h 786782"/>
              <a:gd name="connsiteX7" fmla="*/ 395089 w 790178"/>
              <a:gd name="connsiteY7" fmla="*/ 177131 h 786782"/>
              <a:gd name="connsiteX8" fmla="*/ 602861 w 790178"/>
              <a:gd name="connsiteY8" fmla="*/ 391694 h 786782"/>
              <a:gd name="connsiteX9" fmla="*/ 395089 w 790178"/>
              <a:gd name="connsiteY9" fmla="*/ 616523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178" h="786782">
                <a:moveTo>
                  <a:pt x="395089" y="0"/>
                </a:moveTo>
                <a:cubicBezTo>
                  <a:pt x="170259" y="0"/>
                  <a:pt x="0" y="177131"/>
                  <a:pt x="0" y="395089"/>
                </a:cubicBezTo>
                <a:cubicBezTo>
                  <a:pt x="0" y="613047"/>
                  <a:pt x="170340" y="786783"/>
                  <a:pt x="395089" y="786783"/>
                </a:cubicBezTo>
                <a:cubicBezTo>
                  <a:pt x="619838" y="786783"/>
                  <a:pt x="790178" y="613047"/>
                  <a:pt x="790178" y="395089"/>
                </a:cubicBezTo>
                <a:cubicBezTo>
                  <a:pt x="790178" y="177131"/>
                  <a:pt x="619838" y="0"/>
                  <a:pt x="395089" y="0"/>
                </a:cubicBezTo>
                <a:close/>
                <a:moveTo>
                  <a:pt x="395089" y="616523"/>
                </a:moveTo>
                <a:cubicBezTo>
                  <a:pt x="279319" y="616523"/>
                  <a:pt x="187318" y="510940"/>
                  <a:pt x="187318" y="391694"/>
                </a:cubicBezTo>
                <a:cubicBezTo>
                  <a:pt x="187318" y="272447"/>
                  <a:pt x="282715" y="177131"/>
                  <a:pt x="395089" y="177131"/>
                </a:cubicBezTo>
                <a:cubicBezTo>
                  <a:pt x="507464" y="177131"/>
                  <a:pt x="602861" y="272528"/>
                  <a:pt x="602861" y="391694"/>
                </a:cubicBezTo>
                <a:cubicBezTo>
                  <a:pt x="602861" y="510859"/>
                  <a:pt x="510859" y="616523"/>
                  <a:pt x="395089" y="616523"/>
                </a:cubicBezTo>
                <a:close/>
              </a:path>
            </a:pathLst>
          </a:custGeom>
          <a:solidFill>
            <a:srgbClr val="76B82A"/>
          </a:solidFill>
          <a:ln w="8076"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00E152CE-BAF7-A246-B87E-7FF35D60D470}"/>
              </a:ext>
            </a:extLst>
          </p:cNvPr>
          <p:cNvSpPr/>
          <p:nvPr/>
        </p:nvSpPr>
        <p:spPr>
          <a:xfrm>
            <a:off x="3040062" y="3147970"/>
            <a:ext cx="671012" cy="786782"/>
          </a:xfrm>
          <a:custGeom>
            <a:avLst/>
            <a:gdLst>
              <a:gd name="connsiteX0" fmla="*/ 391694 w 671012"/>
              <a:gd name="connsiteY0" fmla="*/ 177131 h 786782"/>
              <a:gd name="connsiteX1" fmla="*/ 565429 w 671012"/>
              <a:gd name="connsiteY1" fmla="*/ 252074 h 786782"/>
              <a:gd name="connsiteX2" fmla="*/ 671013 w 671012"/>
              <a:gd name="connsiteY2" fmla="*/ 122642 h 786782"/>
              <a:gd name="connsiteX3" fmla="*/ 388298 w 671012"/>
              <a:gd name="connsiteY3" fmla="*/ 0 h 786782"/>
              <a:gd name="connsiteX4" fmla="*/ 0 w 671012"/>
              <a:gd name="connsiteY4" fmla="*/ 395089 h 786782"/>
              <a:gd name="connsiteX5" fmla="*/ 384903 w 671012"/>
              <a:gd name="connsiteY5" fmla="*/ 786783 h 786782"/>
              <a:gd name="connsiteX6" fmla="*/ 671013 w 671012"/>
              <a:gd name="connsiteY6" fmla="*/ 660746 h 786782"/>
              <a:gd name="connsiteX7" fmla="*/ 558638 w 671012"/>
              <a:gd name="connsiteY7" fmla="*/ 531313 h 786782"/>
              <a:gd name="connsiteX8" fmla="*/ 391774 w 671012"/>
              <a:gd name="connsiteY8" fmla="*/ 609652 h 786782"/>
              <a:gd name="connsiteX9" fmla="*/ 187399 w 671012"/>
              <a:gd name="connsiteY9" fmla="*/ 388217 h 786782"/>
              <a:gd name="connsiteX10" fmla="*/ 391774 w 671012"/>
              <a:gd name="connsiteY10" fmla="*/ 177050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012" h="786782">
                <a:moveTo>
                  <a:pt x="391694" y="177131"/>
                </a:moveTo>
                <a:cubicBezTo>
                  <a:pt x="452974" y="177131"/>
                  <a:pt x="514335" y="200981"/>
                  <a:pt x="565429" y="252074"/>
                </a:cubicBezTo>
                <a:lnTo>
                  <a:pt x="671013" y="122642"/>
                </a:lnTo>
                <a:cubicBezTo>
                  <a:pt x="589279" y="44303"/>
                  <a:pt x="493882" y="0"/>
                  <a:pt x="388298" y="0"/>
                </a:cubicBezTo>
                <a:cubicBezTo>
                  <a:pt x="173736" y="0"/>
                  <a:pt x="0" y="177131"/>
                  <a:pt x="0" y="395089"/>
                </a:cubicBezTo>
                <a:cubicBezTo>
                  <a:pt x="0" y="613047"/>
                  <a:pt x="173736" y="786783"/>
                  <a:pt x="384903" y="786783"/>
                </a:cubicBezTo>
                <a:cubicBezTo>
                  <a:pt x="493882" y="786783"/>
                  <a:pt x="585883" y="739084"/>
                  <a:pt x="671013" y="660746"/>
                </a:cubicBezTo>
                <a:lnTo>
                  <a:pt x="558638" y="531313"/>
                </a:lnTo>
                <a:cubicBezTo>
                  <a:pt x="514335" y="585802"/>
                  <a:pt x="449659" y="609652"/>
                  <a:pt x="391774" y="609652"/>
                </a:cubicBezTo>
                <a:cubicBezTo>
                  <a:pt x="279400" y="609652"/>
                  <a:pt x="187399" y="507464"/>
                  <a:pt x="187399" y="388217"/>
                </a:cubicBezTo>
                <a:cubicBezTo>
                  <a:pt x="187399" y="268971"/>
                  <a:pt x="282796" y="177050"/>
                  <a:pt x="391774" y="177050"/>
                </a:cubicBezTo>
                <a:close/>
              </a:path>
            </a:pathLst>
          </a:custGeom>
          <a:solidFill>
            <a:srgbClr val="76B82A"/>
          </a:solidFill>
          <a:ln w="8076"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3E543BE4-C451-55A2-EFA7-AF40A1103E91}"/>
              </a:ext>
            </a:extLst>
          </p:cNvPr>
          <p:cNvSpPr/>
          <p:nvPr/>
        </p:nvSpPr>
        <p:spPr>
          <a:xfrm>
            <a:off x="4637557" y="1928586"/>
            <a:ext cx="667617" cy="1055915"/>
          </a:xfrm>
          <a:custGeom>
            <a:avLst/>
            <a:gdLst>
              <a:gd name="connsiteX0" fmla="*/ 187318 w 667617"/>
              <a:gd name="connsiteY0" fmla="*/ 599465 h 1055915"/>
              <a:gd name="connsiteX1" fmla="*/ 333809 w 667617"/>
              <a:gd name="connsiteY1" fmla="*/ 452974 h 1055915"/>
              <a:gd name="connsiteX2" fmla="*/ 480300 w 667617"/>
              <a:gd name="connsiteY2" fmla="*/ 599465 h 1055915"/>
              <a:gd name="connsiteX3" fmla="*/ 480300 w 667617"/>
              <a:gd name="connsiteY3" fmla="*/ 1055916 h 1055915"/>
              <a:gd name="connsiteX4" fmla="*/ 667617 w 667617"/>
              <a:gd name="connsiteY4" fmla="*/ 1055916 h 1055915"/>
              <a:gd name="connsiteX5" fmla="*/ 667617 w 667617"/>
              <a:gd name="connsiteY5" fmla="*/ 582488 h 1055915"/>
              <a:gd name="connsiteX6" fmla="*/ 357658 w 667617"/>
              <a:gd name="connsiteY6" fmla="*/ 282715 h 1055915"/>
              <a:gd name="connsiteX7" fmla="*/ 187318 w 667617"/>
              <a:gd name="connsiteY7" fmla="*/ 335830 h 1055915"/>
              <a:gd name="connsiteX8" fmla="*/ 187318 w 667617"/>
              <a:gd name="connsiteY8" fmla="*/ 0 h 1055915"/>
              <a:gd name="connsiteX9" fmla="*/ 0 w 667617"/>
              <a:gd name="connsiteY9" fmla="*/ 0 h 1055915"/>
              <a:gd name="connsiteX10" fmla="*/ 0 w 667617"/>
              <a:gd name="connsiteY10" fmla="*/ 1055916 h 1055915"/>
              <a:gd name="connsiteX11" fmla="*/ 187318 w 667617"/>
              <a:gd name="connsiteY11" fmla="*/ 1055916 h 1055915"/>
              <a:gd name="connsiteX12" fmla="*/ 187318 w 667617"/>
              <a:gd name="connsiteY12" fmla="*/ 599465 h 105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1055915">
                <a:moveTo>
                  <a:pt x="187318" y="599465"/>
                </a:moveTo>
                <a:cubicBezTo>
                  <a:pt x="187318" y="517731"/>
                  <a:pt x="255470" y="452974"/>
                  <a:pt x="333809" y="452974"/>
                </a:cubicBezTo>
                <a:cubicBezTo>
                  <a:pt x="412147" y="452974"/>
                  <a:pt x="480300" y="517650"/>
                  <a:pt x="480300" y="599465"/>
                </a:cubicBezTo>
                <a:lnTo>
                  <a:pt x="480300" y="1055916"/>
                </a:lnTo>
                <a:lnTo>
                  <a:pt x="667617" y="1055916"/>
                </a:lnTo>
                <a:lnTo>
                  <a:pt x="667617" y="582488"/>
                </a:lnTo>
                <a:cubicBezTo>
                  <a:pt x="667617" y="398566"/>
                  <a:pt x="534789" y="282715"/>
                  <a:pt x="357658" y="282715"/>
                </a:cubicBezTo>
                <a:cubicBezTo>
                  <a:pt x="292497" y="282715"/>
                  <a:pt x="240109" y="298641"/>
                  <a:pt x="187318" y="335830"/>
                </a:cubicBezTo>
                <a:lnTo>
                  <a:pt x="187318" y="0"/>
                </a:lnTo>
                <a:lnTo>
                  <a:pt x="0" y="0"/>
                </a:lnTo>
                <a:lnTo>
                  <a:pt x="0" y="1055916"/>
                </a:lnTo>
                <a:lnTo>
                  <a:pt x="187318" y="1055916"/>
                </a:lnTo>
                <a:lnTo>
                  <a:pt x="187318" y="599465"/>
                </a:lnTo>
                <a:close/>
              </a:path>
            </a:pathLst>
          </a:custGeom>
          <a:solidFill>
            <a:srgbClr val="76B82A"/>
          </a:solidFill>
          <a:ln w="8076"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404EEE3B-EC54-3146-6145-9BFEF01D3446}"/>
              </a:ext>
            </a:extLst>
          </p:cNvPr>
          <p:cNvSpPr/>
          <p:nvPr/>
        </p:nvSpPr>
        <p:spPr>
          <a:xfrm>
            <a:off x="7008173" y="2211300"/>
            <a:ext cx="776665" cy="783387"/>
          </a:xfrm>
          <a:custGeom>
            <a:avLst/>
            <a:gdLst>
              <a:gd name="connsiteX0" fmla="*/ 398485 w 776665"/>
              <a:gd name="connsiteY0" fmla="*/ 783387 h 783387"/>
              <a:gd name="connsiteX1" fmla="*/ 728898 w 776665"/>
              <a:gd name="connsiteY1" fmla="*/ 660746 h 783387"/>
              <a:gd name="connsiteX2" fmla="*/ 616524 w 776665"/>
              <a:gd name="connsiteY2" fmla="*/ 527917 h 783387"/>
              <a:gd name="connsiteX3" fmla="*/ 398566 w 776665"/>
              <a:gd name="connsiteY3" fmla="*/ 606256 h 783387"/>
              <a:gd name="connsiteX4" fmla="*/ 200091 w 776665"/>
              <a:gd name="connsiteY4" fmla="*/ 480219 h 783387"/>
              <a:gd name="connsiteX5" fmla="*/ 776597 w 776665"/>
              <a:gd name="connsiteY5" fmla="*/ 480219 h 783387"/>
              <a:gd name="connsiteX6" fmla="*/ 384903 w 776665"/>
              <a:gd name="connsiteY6" fmla="*/ 0 h 783387"/>
              <a:gd name="connsiteX7" fmla="*/ 0 w 776665"/>
              <a:gd name="connsiteY7" fmla="*/ 391694 h 783387"/>
              <a:gd name="connsiteX8" fmla="*/ 398485 w 776665"/>
              <a:gd name="connsiteY8" fmla="*/ 783387 h 783387"/>
              <a:gd name="connsiteX9" fmla="*/ 381427 w 776665"/>
              <a:gd name="connsiteY9" fmla="*/ 173736 h 783387"/>
              <a:gd name="connsiteX10" fmla="*/ 579012 w 776665"/>
              <a:gd name="connsiteY10" fmla="*/ 330413 h 783387"/>
              <a:gd name="connsiteX11" fmla="*/ 190713 w 776665"/>
              <a:gd name="connsiteY11" fmla="*/ 330413 h 783387"/>
              <a:gd name="connsiteX12" fmla="*/ 381427 w 776665"/>
              <a:gd name="connsiteY12" fmla="*/ 173736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5" h="783387">
                <a:moveTo>
                  <a:pt x="398485" y="783387"/>
                </a:moveTo>
                <a:cubicBezTo>
                  <a:pt x="510859" y="783387"/>
                  <a:pt x="633501" y="742480"/>
                  <a:pt x="728898" y="660746"/>
                </a:cubicBezTo>
                <a:lnTo>
                  <a:pt x="616524" y="527917"/>
                </a:lnTo>
                <a:cubicBezTo>
                  <a:pt x="558638" y="579011"/>
                  <a:pt x="470032" y="606256"/>
                  <a:pt x="398566" y="606256"/>
                </a:cubicBezTo>
                <a:cubicBezTo>
                  <a:pt x="313193" y="606256"/>
                  <a:pt x="241969" y="561226"/>
                  <a:pt x="200091" y="480219"/>
                </a:cubicBezTo>
                <a:lnTo>
                  <a:pt x="776597" y="480219"/>
                </a:lnTo>
                <a:cubicBezTo>
                  <a:pt x="779992" y="224749"/>
                  <a:pt x="657350" y="0"/>
                  <a:pt x="384903" y="0"/>
                </a:cubicBezTo>
                <a:cubicBezTo>
                  <a:pt x="170340" y="0"/>
                  <a:pt x="0" y="166864"/>
                  <a:pt x="0" y="391694"/>
                </a:cubicBezTo>
                <a:cubicBezTo>
                  <a:pt x="0" y="616523"/>
                  <a:pt x="170340" y="783387"/>
                  <a:pt x="398485" y="783387"/>
                </a:cubicBezTo>
                <a:close/>
                <a:moveTo>
                  <a:pt x="381427" y="173736"/>
                </a:moveTo>
                <a:cubicBezTo>
                  <a:pt x="469952" y="173736"/>
                  <a:pt x="555162" y="218039"/>
                  <a:pt x="579012" y="330413"/>
                </a:cubicBezTo>
                <a:lnTo>
                  <a:pt x="190713" y="330413"/>
                </a:lnTo>
                <a:cubicBezTo>
                  <a:pt x="214562" y="221434"/>
                  <a:pt x="289506" y="173736"/>
                  <a:pt x="381427" y="173736"/>
                </a:cubicBezTo>
                <a:close/>
              </a:path>
            </a:pathLst>
          </a:custGeom>
          <a:solidFill>
            <a:srgbClr val="76B82A"/>
          </a:solidFill>
          <a:ln w="8076"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6C53CD77-87D0-ABF7-48ED-246460E69A94}"/>
              </a:ext>
            </a:extLst>
          </p:cNvPr>
          <p:cNvSpPr/>
          <p:nvPr/>
        </p:nvSpPr>
        <p:spPr>
          <a:xfrm>
            <a:off x="7876690" y="2211219"/>
            <a:ext cx="667617" cy="773200"/>
          </a:xfrm>
          <a:custGeom>
            <a:avLst/>
            <a:gdLst>
              <a:gd name="connsiteX0" fmla="*/ 187318 w 667617"/>
              <a:gd name="connsiteY0" fmla="*/ 320227 h 773200"/>
              <a:gd name="connsiteX1" fmla="*/ 333809 w 667617"/>
              <a:gd name="connsiteY1" fmla="*/ 173736 h 773200"/>
              <a:gd name="connsiteX2" fmla="*/ 480299 w 667617"/>
              <a:gd name="connsiteY2" fmla="*/ 320227 h 773200"/>
              <a:gd name="connsiteX3" fmla="*/ 480299 w 667617"/>
              <a:gd name="connsiteY3" fmla="*/ 773201 h 773200"/>
              <a:gd name="connsiteX4" fmla="*/ 667618 w 667617"/>
              <a:gd name="connsiteY4" fmla="*/ 773201 h 773200"/>
              <a:gd name="connsiteX5" fmla="*/ 667618 w 667617"/>
              <a:gd name="connsiteY5" fmla="*/ 299773 h 773200"/>
              <a:gd name="connsiteX6" fmla="*/ 357658 w 667617"/>
              <a:gd name="connsiteY6" fmla="*/ 0 h 773200"/>
              <a:gd name="connsiteX7" fmla="*/ 160073 w 667617"/>
              <a:gd name="connsiteY7" fmla="*/ 74216 h 773200"/>
              <a:gd name="connsiteX8" fmla="*/ 160073 w 667617"/>
              <a:gd name="connsiteY8" fmla="*/ 10267 h 773200"/>
              <a:gd name="connsiteX9" fmla="*/ 0 w 667617"/>
              <a:gd name="connsiteY9" fmla="*/ 10267 h 773200"/>
              <a:gd name="connsiteX10" fmla="*/ 0 w 667617"/>
              <a:gd name="connsiteY10" fmla="*/ 773201 h 773200"/>
              <a:gd name="connsiteX11" fmla="*/ 187318 w 667617"/>
              <a:gd name="connsiteY11" fmla="*/ 773201 h 773200"/>
              <a:gd name="connsiteX12" fmla="*/ 187318 w 667617"/>
              <a:gd name="connsiteY12" fmla="*/ 320227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773200">
                <a:moveTo>
                  <a:pt x="187318" y="320227"/>
                </a:moveTo>
                <a:cubicBezTo>
                  <a:pt x="187318" y="238493"/>
                  <a:pt x="255470" y="173736"/>
                  <a:pt x="333809" y="173736"/>
                </a:cubicBezTo>
                <a:cubicBezTo>
                  <a:pt x="412147" y="173736"/>
                  <a:pt x="480299" y="238412"/>
                  <a:pt x="480299" y="320227"/>
                </a:cubicBezTo>
                <a:lnTo>
                  <a:pt x="480299" y="773201"/>
                </a:lnTo>
                <a:lnTo>
                  <a:pt x="667618" y="773201"/>
                </a:lnTo>
                <a:lnTo>
                  <a:pt x="667618" y="299773"/>
                </a:lnTo>
                <a:cubicBezTo>
                  <a:pt x="667618" y="115851"/>
                  <a:pt x="534789" y="0"/>
                  <a:pt x="357658" y="0"/>
                </a:cubicBezTo>
                <a:cubicBezTo>
                  <a:pt x="281340" y="0"/>
                  <a:pt x="222485" y="21828"/>
                  <a:pt x="160073" y="74216"/>
                </a:cubicBezTo>
                <a:lnTo>
                  <a:pt x="160073" y="10267"/>
                </a:lnTo>
                <a:lnTo>
                  <a:pt x="0" y="10267"/>
                </a:lnTo>
                <a:lnTo>
                  <a:pt x="0" y="773201"/>
                </a:lnTo>
                <a:lnTo>
                  <a:pt x="187318" y="773201"/>
                </a:lnTo>
                <a:lnTo>
                  <a:pt x="187318" y="320227"/>
                </a:lnTo>
                <a:close/>
              </a:path>
            </a:pathLst>
          </a:custGeom>
          <a:solidFill>
            <a:srgbClr val="76B82A"/>
          </a:solidFill>
          <a:ln w="8076"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9758554B-CF7C-AE02-3A05-FA1048759077}"/>
              </a:ext>
            </a:extLst>
          </p:cNvPr>
          <p:cNvSpPr/>
          <p:nvPr/>
        </p:nvSpPr>
        <p:spPr>
          <a:xfrm>
            <a:off x="6779948" y="3147970"/>
            <a:ext cx="783387" cy="786782"/>
          </a:xfrm>
          <a:custGeom>
            <a:avLst/>
            <a:gdLst>
              <a:gd name="connsiteX0" fmla="*/ 623314 w 783387"/>
              <a:gd name="connsiteY0" fmla="*/ 92972 h 786782"/>
              <a:gd name="connsiteX1" fmla="*/ 378112 w 783387"/>
              <a:gd name="connsiteY1" fmla="*/ 0 h 786782"/>
              <a:gd name="connsiteX2" fmla="*/ 0 w 783387"/>
              <a:gd name="connsiteY2" fmla="*/ 391694 h 786782"/>
              <a:gd name="connsiteX3" fmla="*/ 388298 w 783387"/>
              <a:gd name="connsiteY3" fmla="*/ 786783 h 786782"/>
              <a:gd name="connsiteX4" fmla="*/ 623314 w 783387"/>
              <a:gd name="connsiteY4" fmla="*/ 702300 h 786782"/>
              <a:gd name="connsiteX5" fmla="*/ 623314 w 783387"/>
              <a:gd name="connsiteY5" fmla="*/ 776596 h 786782"/>
              <a:gd name="connsiteX6" fmla="*/ 783387 w 783387"/>
              <a:gd name="connsiteY6" fmla="*/ 776596 h 786782"/>
              <a:gd name="connsiteX7" fmla="*/ 783387 w 783387"/>
              <a:gd name="connsiteY7" fmla="*/ 10267 h 786782"/>
              <a:gd name="connsiteX8" fmla="*/ 623314 w 783387"/>
              <a:gd name="connsiteY8" fmla="*/ 10267 h 786782"/>
              <a:gd name="connsiteX9" fmla="*/ 623314 w 783387"/>
              <a:gd name="connsiteY9" fmla="*/ 93052 h 786782"/>
              <a:gd name="connsiteX10" fmla="*/ 395089 w 783387"/>
              <a:gd name="connsiteY10" fmla="*/ 609652 h 786782"/>
              <a:gd name="connsiteX11" fmla="*/ 190713 w 783387"/>
              <a:gd name="connsiteY11" fmla="*/ 388217 h 786782"/>
              <a:gd name="connsiteX12" fmla="*/ 395089 w 783387"/>
              <a:gd name="connsiteY12" fmla="*/ 177050 h 786782"/>
              <a:gd name="connsiteX13" fmla="*/ 599465 w 783387"/>
              <a:gd name="connsiteY13" fmla="*/ 388217 h 786782"/>
              <a:gd name="connsiteX14" fmla="*/ 395089 w 783387"/>
              <a:gd name="connsiteY14" fmla="*/ 609652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786782">
                <a:moveTo>
                  <a:pt x="623314" y="92972"/>
                </a:moveTo>
                <a:cubicBezTo>
                  <a:pt x="557911" y="36865"/>
                  <a:pt x="470760" y="0"/>
                  <a:pt x="378112" y="0"/>
                </a:cubicBezTo>
                <a:cubicBezTo>
                  <a:pt x="170340" y="0"/>
                  <a:pt x="0" y="177131"/>
                  <a:pt x="0" y="391694"/>
                </a:cubicBezTo>
                <a:cubicBezTo>
                  <a:pt x="0" y="606256"/>
                  <a:pt x="180527" y="786783"/>
                  <a:pt x="388298" y="786783"/>
                </a:cubicBezTo>
                <a:cubicBezTo>
                  <a:pt x="478360" y="786783"/>
                  <a:pt x="557992" y="754041"/>
                  <a:pt x="623314" y="702300"/>
                </a:cubicBezTo>
                <a:lnTo>
                  <a:pt x="623314" y="776596"/>
                </a:lnTo>
                <a:lnTo>
                  <a:pt x="783387" y="776596"/>
                </a:lnTo>
                <a:lnTo>
                  <a:pt x="783387" y="10267"/>
                </a:lnTo>
                <a:lnTo>
                  <a:pt x="623314" y="10267"/>
                </a:lnTo>
                <a:lnTo>
                  <a:pt x="623314" y="93052"/>
                </a:lnTo>
                <a:close/>
                <a:moveTo>
                  <a:pt x="395089" y="609652"/>
                </a:moveTo>
                <a:cubicBezTo>
                  <a:pt x="279319" y="609652"/>
                  <a:pt x="190713" y="507464"/>
                  <a:pt x="190713" y="388217"/>
                </a:cubicBezTo>
                <a:cubicBezTo>
                  <a:pt x="190713" y="268971"/>
                  <a:pt x="279238" y="177050"/>
                  <a:pt x="395089" y="177050"/>
                </a:cubicBezTo>
                <a:cubicBezTo>
                  <a:pt x="510940" y="177050"/>
                  <a:pt x="599465" y="272447"/>
                  <a:pt x="599465" y="388217"/>
                </a:cubicBezTo>
                <a:cubicBezTo>
                  <a:pt x="599465" y="503987"/>
                  <a:pt x="507463" y="609652"/>
                  <a:pt x="395089" y="609652"/>
                </a:cubicBezTo>
                <a:close/>
              </a:path>
            </a:pathLst>
          </a:custGeom>
          <a:solidFill>
            <a:srgbClr val="76B82A"/>
          </a:solidFill>
          <a:ln w="8076"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2C4A0D35-21F4-75F2-E711-0CE04FF4A0E5}"/>
              </a:ext>
            </a:extLst>
          </p:cNvPr>
          <p:cNvSpPr/>
          <p:nvPr/>
        </p:nvSpPr>
        <p:spPr>
          <a:xfrm>
            <a:off x="7702954" y="3151365"/>
            <a:ext cx="667616" cy="773200"/>
          </a:xfrm>
          <a:custGeom>
            <a:avLst/>
            <a:gdLst>
              <a:gd name="connsiteX0" fmla="*/ 357658 w 667616"/>
              <a:gd name="connsiteY0" fmla="*/ 0 h 773200"/>
              <a:gd name="connsiteX1" fmla="*/ 160073 w 667616"/>
              <a:gd name="connsiteY1" fmla="*/ 74216 h 773200"/>
              <a:gd name="connsiteX2" fmla="*/ 160073 w 667616"/>
              <a:gd name="connsiteY2" fmla="*/ 10267 h 773200"/>
              <a:gd name="connsiteX3" fmla="*/ 0 w 667616"/>
              <a:gd name="connsiteY3" fmla="*/ 10267 h 773200"/>
              <a:gd name="connsiteX4" fmla="*/ 0 w 667616"/>
              <a:gd name="connsiteY4" fmla="*/ 773201 h 773200"/>
              <a:gd name="connsiteX5" fmla="*/ 187318 w 667616"/>
              <a:gd name="connsiteY5" fmla="*/ 773201 h 773200"/>
              <a:gd name="connsiteX6" fmla="*/ 187318 w 667616"/>
              <a:gd name="connsiteY6" fmla="*/ 320227 h 773200"/>
              <a:gd name="connsiteX7" fmla="*/ 333809 w 667616"/>
              <a:gd name="connsiteY7" fmla="*/ 173736 h 773200"/>
              <a:gd name="connsiteX8" fmla="*/ 480299 w 667616"/>
              <a:gd name="connsiteY8" fmla="*/ 320227 h 773200"/>
              <a:gd name="connsiteX9" fmla="*/ 480299 w 667616"/>
              <a:gd name="connsiteY9" fmla="*/ 773201 h 773200"/>
              <a:gd name="connsiteX10" fmla="*/ 667617 w 667616"/>
              <a:gd name="connsiteY10" fmla="*/ 773201 h 773200"/>
              <a:gd name="connsiteX11" fmla="*/ 667617 w 667616"/>
              <a:gd name="connsiteY11" fmla="*/ 299773 h 773200"/>
              <a:gd name="connsiteX12" fmla="*/ 357658 w 667616"/>
              <a:gd name="connsiteY12"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6" h="773200">
                <a:moveTo>
                  <a:pt x="357658" y="0"/>
                </a:moveTo>
                <a:cubicBezTo>
                  <a:pt x="281340" y="0"/>
                  <a:pt x="222485" y="21828"/>
                  <a:pt x="160073" y="74216"/>
                </a:cubicBezTo>
                <a:lnTo>
                  <a:pt x="160073" y="10267"/>
                </a:lnTo>
                <a:lnTo>
                  <a:pt x="0" y="10267"/>
                </a:lnTo>
                <a:lnTo>
                  <a:pt x="0" y="773201"/>
                </a:lnTo>
                <a:lnTo>
                  <a:pt x="187318" y="773201"/>
                </a:lnTo>
                <a:lnTo>
                  <a:pt x="187318" y="320227"/>
                </a:lnTo>
                <a:cubicBezTo>
                  <a:pt x="187318" y="238493"/>
                  <a:pt x="255470" y="173736"/>
                  <a:pt x="333809" y="173736"/>
                </a:cubicBezTo>
                <a:cubicBezTo>
                  <a:pt x="412147" y="173736"/>
                  <a:pt x="480299" y="238412"/>
                  <a:pt x="480299" y="320227"/>
                </a:cubicBezTo>
                <a:lnTo>
                  <a:pt x="480299" y="773201"/>
                </a:lnTo>
                <a:lnTo>
                  <a:pt x="667617" y="773201"/>
                </a:lnTo>
                <a:lnTo>
                  <a:pt x="667617" y="299773"/>
                </a:lnTo>
                <a:cubicBezTo>
                  <a:pt x="667617" y="115851"/>
                  <a:pt x="534789" y="0"/>
                  <a:pt x="357658" y="0"/>
                </a:cubicBezTo>
                <a:close/>
              </a:path>
            </a:pathLst>
          </a:custGeom>
          <a:solidFill>
            <a:srgbClr val="76B82A"/>
          </a:solidFill>
          <a:ln w="8076" cap="flat">
            <a:noFill/>
            <a:prstDash val="solid"/>
            <a:miter/>
          </a:ln>
        </p:spPr>
        <p:txBody>
          <a:bodyPr rtlCol="0" anchor="ctr"/>
          <a:lstStyle/>
          <a:p>
            <a:endParaRPr lang="nl-NL"/>
          </a:p>
        </p:txBody>
      </p:sp>
      <p:grpSp>
        <p:nvGrpSpPr>
          <p:cNvPr id="27" name="Groep 26">
            <a:extLst>
              <a:ext uri="{FF2B5EF4-FFF2-40B4-BE49-F238E27FC236}">
                <a16:creationId xmlns:a16="http://schemas.microsoft.com/office/drawing/2014/main" id="{E6953956-7974-B017-2F20-B7C9C8868637}"/>
              </a:ext>
            </a:extLst>
          </p:cNvPr>
          <p:cNvGrpSpPr/>
          <p:nvPr userDrawn="1"/>
        </p:nvGrpSpPr>
        <p:grpSpPr>
          <a:xfrm>
            <a:off x="8493213" y="3158156"/>
            <a:ext cx="660907" cy="1124068"/>
            <a:chOff x="8493213" y="3478234"/>
            <a:chExt cx="660907" cy="1124068"/>
          </a:xfrm>
        </p:grpSpPr>
        <p:sp>
          <p:nvSpPr>
            <p:cNvPr id="20" name="Vrije vorm: vorm 19">
              <a:extLst>
                <a:ext uri="{FF2B5EF4-FFF2-40B4-BE49-F238E27FC236}">
                  <a16:creationId xmlns:a16="http://schemas.microsoft.com/office/drawing/2014/main" id="{BB1CEE3F-28AC-802D-A187-A2BF9E17B584}"/>
                </a:ext>
              </a:extLst>
            </p:cNvPr>
            <p:cNvSpPr/>
            <p:nvPr/>
          </p:nvSpPr>
          <p:spPr>
            <a:xfrm>
              <a:off x="8493213" y="4302529"/>
              <a:ext cx="647082" cy="299773"/>
            </a:xfrm>
            <a:custGeom>
              <a:avLst/>
              <a:gdLst>
                <a:gd name="connsiteX0" fmla="*/ 323541 w 647082"/>
                <a:gd name="connsiteY0" fmla="*/ 132828 h 299773"/>
                <a:gd name="connsiteX1" fmla="*/ 187318 w 647082"/>
                <a:gd name="connsiteY1" fmla="*/ 0 h 299773"/>
                <a:gd name="connsiteX2" fmla="*/ 0 w 647082"/>
                <a:gd name="connsiteY2" fmla="*/ 0 h 299773"/>
                <a:gd name="connsiteX3" fmla="*/ 323541 w 647082"/>
                <a:gd name="connsiteY3" fmla="*/ 299773 h 299773"/>
                <a:gd name="connsiteX4" fmla="*/ 647083 w 647082"/>
                <a:gd name="connsiteY4" fmla="*/ 0 h 299773"/>
                <a:gd name="connsiteX5" fmla="*/ 459765 w 647082"/>
                <a:gd name="connsiteY5" fmla="*/ 0 h 299773"/>
                <a:gd name="connsiteX6" fmla="*/ 323541 w 647082"/>
                <a:gd name="connsiteY6" fmla="*/ 132828 h 29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082" h="299773">
                  <a:moveTo>
                    <a:pt x="323541" y="132828"/>
                  </a:moveTo>
                  <a:cubicBezTo>
                    <a:pt x="248598" y="132828"/>
                    <a:pt x="190713" y="71548"/>
                    <a:pt x="187318" y="0"/>
                  </a:cubicBezTo>
                  <a:lnTo>
                    <a:pt x="0" y="0"/>
                  </a:lnTo>
                  <a:cubicBezTo>
                    <a:pt x="3395" y="177131"/>
                    <a:pt x="126037" y="299773"/>
                    <a:pt x="323541" y="299773"/>
                  </a:cubicBezTo>
                  <a:cubicBezTo>
                    <a:pt x="521045" y="299773"/>
                    <a:pt x="643687" y="177131"/>
                    <a:pt x="647083" y="0"/>
                  </a:cubicBezTo>
                  <a:lnTo>
                    <a:pt x="459765" y="0"/>
                  </a:lnTo>
                  <a:cubicBezTo>
                    <a:pt x="456369" y="71548"/>
                    <a:pt x="398484" y="132828"/>
                    <a:pt x="323541" y="132828"/>
                  </a:cubicBezTo>
                  <a:close/>
                </a:path>
              </a:pathLst>
            </a:custGeom>
            <a:solidFill>
              <a:srgbClr val="76B82A"/>
            </a:solidFill>
            <a:ln w="8076"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1869ACAD-7602-902E-7244-6632D27CE98D}"/>
                </a:ext>
              </a:extLst>
            </p:cNvPr>
            <p:cNvSpPr/>
            <p:nvPr/>
          </p:nvSpPr>
          <p:spPr>
            <a:xfrm>
              <a:off x="8493294" y="3478234"/>
              <a:ext cx="660826" cy="776596"/>
            </a:xfrm>
            <a:custGeom>
              <a:avLst/>
              <a:gdLst>
                <a:gd name="connsiteX0" fmla="*/ 473347 w 660826"/>
                <a:gd name="connsiteY0" fmla="*/ 0 h 776596"/>
                <a:gd name="connsiteX1" fmla="*/ 473347 w 660826"/>
                <a:gd name="connsiteY1" fmla="*/ 456451 h 776596"/>
                <a:gd name="connsiteX2" fmla="*/ 330332 w 660826"/>
                <a:gd name="connsiteY2" fmla="*/ 602942 h 776596"/>
                <a:gd name="connsiteX3" fmla="*/ 187318 w 660826"/>
                <a:gd name="connsiteY3" fmla="*/ 456451 h 776596"/>
                <a:gd name="connsiteX4" fmla="*/ 187318 w 660826"/>
                <a:gd name="connsiteY4" fmla="*/ 0 h 776596"/>
                <a:gd name="connsiteX5" fmla="*/ 0 w 660826"/>
                <a:gd name="connsiteY5" fmla="*/ 0 h 776596"/>
                <a:gd name="connsiteX6" fmla="*/ 0 w 660826"/>
                <a:gd name="connsiteY6" fmla="*/ 446183 h 776596"/>
                <a:gd name="connsiteX7" fmla="*/ 330413 w 660826"/>
                <a:gd name="connsiteY7" fmla="*/ 776596 h 776596"/>
                <a:gd name="connsiteX8" fmla="*/ 660826 w 660826"/>
                <a:gd name="connsiteY8" fmla="*/ 446183 h 776596"/>
                <a:gd name="connsiteX9" fmla="*/ 660826 w 660826"/>
                <a:gd name="connsiteY9" fmla="*/ 0 h 776596"/>
                <a:gd name="connsiteX10" fmla="*/ 473508 w 660826"/>
                <a:gd name="connsiteY10" fmla="*/ 0 h 77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0826" h="776596">
                  <a:moveTo>
                    <a:pt x="473347" y="0"/>
                  </a:moveTo>
                  <a:lnTo>
                    <a:pt x="473347" y="456451"/>
                  </a:lnTo>
                  <a:cubicBezTo>
                    <a:pt x="473347" y="534789"/>
                    <a:pt x="415462" y="602942"/>
                    <a:pt x="330332" y="602942"/>
                  </a:cubicBezTo>
                  <a:cubicBezTo>
                    <a:pt x="245202" y="602942"/>
                    <a:pt x="187318" y="534789"/>
                    <a:pt x="187318" y="456451"/>
                  </a:cubicBezTo>
                  <a:lnTo>
                    <a:pt x="187318" y="0"/>
                  </a:lnTo>
                  <a:lnTo>
                    <a:pt x="0" y="0"/>
                  </a:lnTo>
                  <a:lnTo>
                    <a:pt x="0" y="446183"/>
                  </a:lnTo>
                  <a:cubicBezTo>
                    <a:pt x="0" y="633501"/>
                    <a:pt x="136224" y="776596"/>
                    <a:pt x="330413" y="776596"/>
                  </a:cubicBezTo>
                  <a:cubicBezTo>
                    <a:pt x="524602" y="776596"/>
                    <a:pt x="660826" y="633582"/>
                    <a:pt x="660826" y="446183"/>
                  </a:cubicBezTo>
                  <a:lnTo>
                    <a:pt x="660826" y="0"/>
                  </a:lnTo>
                  <a:lnTo>
                    <a:pt x="473508" y="0"/>
                  </a:lnTo>
                  <a:close/>
                </a:path>
              </a:pathLst>
            </a:custGeom>
            <a:solidFill>
              <a:srgbClr val="76B82A"/>
            </a:solidFill>
            <a:ln w="8076" cap="flat">
              <a:noFill/>
              <a:prstDash val="solid"/>
              <a:miter/>
            </a:ln>
          </p:spPr>
          <p:txBody>
            <a:bodyPr rtlCol="0" anchor="ctr"/>
            <a:lstStyle/>
            <a:p>
              <a:endParaRPr lang="nl-NL"/>
            </a:p>
          </p:txBody>
        </p:sp>
      </p:grpSp>
      <p:sp>
        <p:nvSpPr>
          <p:cNvPr id="23" name="Vrije vorm: vorm 22">
            <a:extLst>
              <a:ext uri="{FF2B5EF4-FFF2-40B4-BE49-F238E27FC236}">
                <a16:creationId xmlns:a16="http://schemas.microsoft.com/office/drawing/2014/main" id="{74C95618-5259-2D69-F0EB-73D8ADEA5CB7}"/>
              </a:ext>
            </a:extLst>
          </p:cNvPr>
          <p:cNvSpPr/>
          <p:nvPr/>
        </p:nvSpPr>
        <p:spPr>
          <a:xfrm>
            <a:off x="6558513" y="2221487"/>
            <a:ext cx="418938" cy="762933"/>
          </a:xfrm>
          <a:custGeom>
            <a:avLst/>
            <a:gdLst>
              <a:gd name="connsiteX0" fmla="*/ 330413 w 418938"/>
              <a:gd name="connsiteY0" fmla="*/ 173736 h 762933"/>
              <a:gd name="connsiteX1" fmla="*/ 418938 w 418938"/>
              <a:gd name="connsiteY1" fmla="*/ 173736 h 762933"/>
              <a:gd name="connsiteX2" fmla="*/ 418938 w 418938"/>
              <a:gd name="connsiteY2" fmla="*/ 0 h 762933"/>
              <a:gd name="connsiteX3" fmla="*/ 313355 w 418938"/>
              <a:gd name="connsiteY3" fmla="*/ 0 h 762933"/>
              <a:gd name="connsiteX4" fmla="*/ 160073 w 418938"/>
              <a:gd name="connsiteY4" fmla="*/ 50771 h 762933"/>
              <a:gd name="connsiteX5" fmla="*/ 160073 w 418938"/>
              <a:gd name="connsiteY5" fmla="*/ 0 h 762933"/>
              <a:gd name="connsiteX6" fmla="*/ 0 w 418938"/>
              <a:gd name="connsiteY6" fmla="*/ 0 h 762933"/>
              <a:gd name="connsiteX7" fmla="*/ 0 w 418938"/>
              <a:gd name="connsiteY7" fmla="*/ 762934 h 762933"/>
              <a:gd name="connsiteX8" fmla="*/ 187318 w 418938"/>
              <a:gd name="connsiteY8" fmla="*/ 762934 h 762933"/>
              <a:gd name="connsiteX9" fmla="*/ 187318 w 418938"/>
              <a:gd name="connsiteY9" fmla="*/ 313355 h 762933"/>
              <a:gd name="connsiteX10" fmla="*/ 330332 w 418938"/>
              <a:gd name="connsiteY10" fmla="*/ 173736 h 76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938" h="762933">
                <a:moveTo>
                  <a:pt x="330413" y="173736"/>
                </a:moveTo>
                <a:lnTo>
                  <a:pt x="418938" y="173736"/>
                </a:lnTo>
                <a:lnTo>
                  <a:pt x="418938" y="0"/>
                </a:lnTo>
                <a:lnTo>
                  <a:pt x="313355" y="0"/>
                </a:lnTo>
                <a:cubicBezTo>
                  <a:pt x="247547" y="0"/>
                  <a:pt x="196938" y="21020"/>
                  <a:pt x="160073" y="50771"/>
                </a:cubicBezTo>
                <a:lnTo>
                  <a:pt x="160073" y="0"/>
                </a:lnTo>
                <a:lnTo>
                  <a:pt x="0" y="0"/>
                </a:lnTo>
                <a:lnTo>
                  <a:pt x="0" y="762934"/>
                </a:lnTo>
                <a:lnTo>
                  <a:pt x="187318" y="762934"/>
                </a:lnTo>
                <a:lnTo>
                  <a:pt x="187318" y="313355"/>
                </a:lnTo>
                <a:cubicBezTo>
                  <a:pt x="187318" y="228225"/>
                  <a:pt x="245203" y="173736"/>
                  <a:pt x="330332" y="173736"/>
                </a:cubicBezTo>
                <a:close/>
              </a:path>
            </a:pathLst>
          </a:custGeom>
          <a:solidFill>
            <a:srgbClr val="76B82A"/>
          </a:solidFill>
          <a:ln w="8076"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F791DB50-B1F1-BD8F-4ADB-FE3F6B730CC1}"/>
              </a:ext>
            </a:extLst>
          </p:cNvPr>
          <p:cNvSpPr/>
          <p:nvPr/>
        </p:nvSpPr>
        <p:spPr>
          <a:xfrm>
            <a:off x="4623813" y="3151284"/>
            <a:ext cx="1147917" cy="773200"/>
          </a:xfrm>
          <a:custGeom>
            <a:avLst/>
            <a:gdLst>
              <a:gd name="connsiteX0" fmla="*/ 837958 w 1147917"/>
              <a:gd name="connsiteY0" fmla="*/ 81 h 773200"/>
              <a:gd name="connsiteX1" fmla="*/ 603022 w 1147917"/>
              <a:gd name="connsiteY1" fmla="*/ 109464 h 773200"/>
              <a:gd name="connsiteX2" fmla="*/ 357658 w 1147917"/>
              <a:gd name="connsiteY2" fmla="*/ 81 h 773200"/>
              <a:gd name="connsiteX3" fmla="*/ 160073 w 1147917"/>
              <a:gd name="connsiteY3" fmla="*/ 75590 h 773200"/>
              <a:gd name="connsiteX4" fmla="*/ 160073 w 1147917"/>
              <a:gd name="connsiteY4" fmla="*/ 10267 h 773200"/>
              <a:gd name="connsiteX5" fmla="*/ 0 w 1147917"/>
              <a:gd name="connsiteY5" fmla="*/ 10267 h 773200"/>
              <a:gd name="connsiteX6" fmla="*/ 0 w 1147917"/>
              <a:gd name="connsiteY6" fmla="*/ 773201 h 773200"/>
              <a:gd name="connsiteX7" fmla="*/ 187318 w 1147917"/>
              <a:gd name="connsiteY7" fmla="*/ 773201 h 773200"/>
              <a:gd name="connsiteX8" fmla="*/ 187318 w 1147917"/>
              <a:gd name="connsiteY8" fmla="*/ 320227 h 773200"/>
              <a:gd name="connsiteX9" fmla="*/ 333809 w 1147917"/>
              <a:gd name="connsiteY9" fmla="*/ 173736 h 773200"/>
              <a:gd name="connsiteX10" fmla="*/ 480300 w 1147917"/>
              <a:gd name="connsiteY10" fmla="*/ 320227 h 773200"/>
              <a:gd name="connsiteX11" fmla="*/ 480300 w 1147917"/>
              <a:gd name="connsiteY11" fmla="*/ 773201 h 773200"/>
              <a:gd name="connsiteX12" fmla="*/ 667618 w 1147917"/>
              <a:gd name="connsiteY12" fmla="*/ 773201 h 773200"/>
              <a:gd name="connsiteX13" fmla="*/ 667618 w 1147917"/>
              <a:gd name="connsiteY13" fmla="*/ 320227 h 773200"/>
              <a:gd name="connsiteX14" fmla="*/ 814108 w 1147917"/>
              <a:gd name="connsiteY14" fmla="*/ 173736 h 773200"/>
              <a:gd name="connsiteX15" fmla="*/ 960599 w 1147917"/>
              <a:gd name="connsiteY15" fmla="*/ 320227 h 773200"/>
              <a:gd name="connsiteX16" fmla="*/ 960599 w 1147917"/>
              <a:gd name="connsiteY16" fmla="*/ 773201 h 773200"/>
              <a:gd name="connsiteX17" fmla="*/ 1147917 w 1147917"/>
              <a:gd name="connsiteY17" fmla="*/ 773201 h 773200"/>
              <a:gd name="connsiteX18" fmla="*/ 1147917 w 1147917"/>
              <a:gd name="connsiteY18" fmla="*/ 299773 h 773200"/>
              <a:gd name="connsiteX19" fmla="*/ 837958 w 1147917"/>
              <a:gd name="connsiteY19"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7917" h="773200">
                <a:moveTo>
                  <a:pt x="837958" y="81"/>
                </a:moveTo>
                <a:cubicBezTo>
                  <a:pt x="746684" y="81"/>
                  <a:pt x="682170" y="30478"/>
                  <a:pt x="603022" y="109464"/>
                </a:cubicBezTo>
                <a:cubicBezTo>
                  <a:pt x="549018" y="38401"/>
                  <a:pt x="459765" y="81"/>
                  <a:pt x="357658" y="81"/>
                </a:cubicBezTo>
                <a:cubicBezTo>
                  <a:pt x="283442" y="81"/>
                  <a:pt x="221919" y="20615"/>
                  <a:pt x="160073" y="75590"/>
                </a:cubicBezTo>
                <a:lnTo>
                  <a:pt x="160073" y="10267"/>
                </a:lnTo>
                <a:lnTo>
                  <a:pt x="0" y="10267"/>
                </a:lnTo>
                <a:lnTo>
                  <a:pt x="0" y="773201"/>
                </a:lnTo>
                <a:lnTo>
                  <a:pt x="187318" y="773201"/>
                </a:lnTo>
                <a:lnTo>
                  <a:pt x="187318" y="320227"/>
                </a:lnTo>
                <a:cubicBezTo>
                  <a:pt x="187318" y="238493"/>
                  <a:pt x="255470" y="173736"/>
                  <a:pt x="333809" y="173736"/>
                </a:cubicBezTo>
                <a:cubicBezTo>
                  <a:pt x="412148" y="173736"/>
                  <a:pt x="480300" y="238412"/>
                  <a:pt x="480300" y="320227"/>
                </a:cubicBezTo>
                <a:lnTo>
                  <a:pt x="480300" y="773201"/>
                </a:lnTo>
                <a:lnTo>
                  <a:pt x="667618" y="773201"/>
                </a:lnTo>
                <a:lnTo>
                  <a:pt x="667618" y="320227"/>
                </a:lnTo>
                <a:cubicBezTo>
                  <a:pt x="667618" y="238493"/>
                  <a:pt x="735770" y="173736"/>
                  <a:pt x="814108" y="173736"/>
                </a:cubicBezTo>
                <a:cubicBezTo>
                  <a:pt x="892447" y="173736"/>
                  <a:pt x="960599" y="238412"/>
                  <a:pt x="960599" y="320227"/>
                </a:cubicBezTo>
                <a:lnTo>
                  <a:pt x="960599" y="773201"/>
                </a:lnTo>
                <a:lnTo>
                  <a:pt x="1147917" y="773201"/>
                </a:lnTo>
                <a:lnTo>
                  <a:pt x="1147917" y="299773"/>
                </a:lnTo>
                <a:cubicBezTo>
                  <a:pt x="1147917" y="115851"/>
                  <a:pt x="1015089" y="0"/>
                  <a:pt x="837958" y="0"/>
                </a:cubicBezTo>
                <a:close/>
              </a:path>
            </a:pathLst>
          </a:custGeom>
          <a:solidFill>
            <a:srgbClr val="76B82A"/>
          </a:solidFill>
          <a:ln w="8076"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0CAF7EB1-CCCC-190D-2C8C-24DC9DD5E07D}"/>
              </a:ext>
            </a:extLst>
          </p:cNvPr>
          <p:cNvSpPr/>
          <p:nvPr/>
        </p:nvSpPr>
        <p:spPr>
          <a:xfrm>
            <a:off x="5400410" y="2211300"/>
            <a:ext cx="776664" cy="783387"/>
          </a:xfrm>
          <a:custGeom>
            <a:avLst/>
            <a:gdLst>
              <a:gd name="connsiteX0" fmla="*/ 616523 w 776664"/>
              <a:gd name="connsiteY0" fmla="*/ 527917 h 783387"/>
              <a:gd name="connsiteX1" fmla="*/ 398566 w 776664"/>
              <a:gd name="connsiteY1" fmla="*/ 606256 h 783387"/>
              <a:gd name="connsiteX2" fmla="*/ 200091 w 776664"/>
              <a:gd name="connsiteY2" fmla="*/ 480219 h 783387"/>
              <a:gd name="connsiteX3" fmla="*/ 776596 w 776664"/>
              <a:gd name="connsiteY3" fmla="*/ 480219 h 783387"/>
              <a:gd name="connsiteX4" fmla="*/ 384903 w 776664"/>
              <a:gd name="connsiteY4" fmla="*/ 0 h 783387"/>
              <a:gd name="connsiteX5" fmla="*/ 0 w 776664"/>
              <a:gd name="connsiteY5" fmla="*/ 391694 h 783387"/>
              <a:gd name="connsiteX6" fmla="*/ 398485 w 776664"/>
              <a:gd name="connsiteY6" fmla="*/ 783387 h 783387"/>
              <a:gd name="connsiteX7" fmla="*/ 728898 w 776664"/>
              <a:gd name="connsiteY7" fmla="*/ 660746 h 783387"/>
              <a:gd name="connsiteX8" fmla="*/ 616523 w 776664"/>
              <a:gd name="connsiteY8" fmla="*/ 527917 h 783387"/>
              <a:gd name="connsiteX9" fmla="*/ 381507 w 776664"/>
              <a:gd name="connsiteY9" fmla="*/ 173655 h 783387"/>
              <a:gd name="connsiteX10" fmla="*/ 579092 w 776664"/>
              <a:gd name="connsiteY10" fmla="*/ 330332 h 783387"/>
              <a:gd name="connsiteX11" fmla="*/ 190794 w 776664"/>
              <a:gd name="connsiteY11" fmla="*/ 330332 h 783387"/>
              <a:gd name="connsiteX12" fmla="*/ 381507 w 776664"/>
              <a:gd name="connsiteY12" fmla="*/ 173655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4" h="783387">
                <a:moveTo>
                  <a:pt x="616523" y="527917"/>
                </a:moveTo>
                <a:cubicBezTo>
                  <a:pt x="558638" y="579011"/>
                  <a:pt x="470033" y="606256"/>
                  <a:pt x="398566" y="606256"/>
                </a:cubicBezTo>
                <a:cubicBezTo>
                  <a:pt x="313193" y="606256"/>
                  <a:pt x="241969" y="561226"/>
                  <a:pt x="200091" y="480219"/>
                </a:cubicBezTo>
                <a:lnTo>
                  <a:pt x="776596" y="480219"/>
                </a:lnTo>
                <a:cubicBezTo>
                  <a:pt x="779992" y="224749"/>
                  <a:pt x="657350" y="0"/>
                  <a:pt x="384903" y="0"/>
                </a:cubicBezTo>
                <a:cubicBezTo>
                  <a:pt x="170340" y="0"/>
                  <a:pt x="0" y="166864"/>
                  <a:pt x="0" y="391694"/>
                </a:cubicBezTo>
                <a:cubicBezTo>
                  <a:pt x="0" y="616523"/>
                  <a:pt x="170340" y="783387"/>
                  <a:pt x="398485" y="783387"/>
                </a:cubicBezTo>
                <a:cubicBezTo>
                  <a:pt x="510859" y="783387"/>
                  <a:pt x="633501" y="742480"/>
                  <a:pt x="728898" y="660746"/>
                </a:cubicBezTo>
                <a:lnTo>
                  <a:pt x="616523" y="527917"/>
                </a:lnTo>
                <a:close/>
                <a:moveTo>
                  <a:pt x="381507" y="173655"/>
                </a:moveTo>
                <a:cubicBezTo>
                  <a:pt x="470033" y="173655"/>
                  <a:pt x="555243" y="217958"/>
                  <a:pt x="579092" y="330332"/>
                </a:cubicBezTo>
                <a:lnTo>
                  <a:pt x="190794" y="330332"/>
                </a:lnTo>
                <a:cubicBezTo>
                  <a:pt x="214643" y="221353"/>
                  <a:pt x="289587" y="173655"/>
                  <a:pt x="381507" y="173655"/>
                </a:cubicBezTo>
                <a:close/>
              </a:path>
            </a:pathLst>
          </a:custGeom>
          <a:solidFill>
            <a:srgbClr val="76B82A"/>
          </a:solidFill>
          <a:ln w="8076"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D85927C0-0C0E-DDA4-CC95-F1326F769CA2}"/>
              </a:ext>
            </a:extLst>
          </p:cNvPr>
          <p:cNvSpPr/>
          <p:nvPr/>
        </p:nvSpPr>
        <p:spPr>
          <a:xfrm>
            <a:off x="5901163" y="3147889"/>
            <a:ext cx="783387" cy="1137649"/>
          </a:xfrm>
          <a:custGeom>
            <a:avLst/>
            <a:gdLst>
              <a:gd name="connsiteX0" fmla="*/ 405276 w 783387"/>
              <a:gd name="connsiteY0" fmla="*/ 81 h 1137649"/>
              <a:gd name="connsiteX1" fmla="*/ 160073 w 783387"/>
              <a:gd name="connsiteY1" fmla="*/ 93052 h 1137649"/>
              <a:gd name="connsiteX2" fmla="*/ 160073 w 783387"/>
              <a:gd name="connsiteY2" fmla="*/ 10267 h 1137649"/>
              <a:gd name="connsiteX3" fmla="*/ 0 w 783387"/>
              <a:gd name="connsiteY3" fmla="*/ 10267 h 1137649"/>
              <a:gd name="connsiteX4" fmla="*/ 0 w 783387"/>
              <a:gd name="connsiteY4" fmla="*/ 1137650 h 1137649"/>
              <a:gd name="connsiteX5" fmla="*/ 187318 w 783387"/>
              <a:gd name="connsiteY5" fmla="*/ 1137650 h 1137649"/>
              <a:gd name="connsiteX6" fmla="*/ 187318 w 783387"/>
              <a:gd name="connsiteY6" fmla="*/ 722188 h 1137649"/>
              <a:gd name="connsiteX7" fmla="*/ 395089 w 783387"/>
              <a:gd name="connsiteY7" fmla="*/ 786783 h 1137649"/>
              <a:gd name="connsiteX8" fmla="*/ 783387 w 783387"/>
              <a:gd name="connsiteY8" fmla="*/ 391694 h 1137649"/>
              <a:gd name="connsiteX9" fmla="*/ 405276 w 783387"/>
              <a:gd name="connsiteY9" fmla="*/ 0 h 1137649"/>
              <a:gd name="connsiteX10" fmla="*/ 381426 w 783387"/>
              <a:gd name="connsiteY10" fmla="*/ 609732 h 1137649"/>
              <a:gd name="connsiteX11" fmla="*/ 177050 w 783387"/>
              <a:gd name="connsiteY11" fmla="*/ 388298 h 1137649"/>
              <a:gd name="connsiteX12" fmla="*/ 381426 w 783387"/>
              <a:gd name="connsiteY12" fmla="*/ 177131 h 1137649"/>
              <a:gd name="connsiteX13" fmla="*/ 585802 w 783387"/>
              <a:gd name="connsiteY13" fmla="*/ 388298 h 1137649"/>
              <a:gd name="connsiteX14" fmla="*/ 381426 w 783387"/>
              <a:gd name="connsiteY14" fmla="*/ 609732 h 113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1137649">
                <a:moveTo>
                  <a:pt x="405276" y="81"/>
                </a:moveTo>
                <a:cubicBezTo>
                  <a:pt x="312547" y="81"/>
                  <a:pt x="225396" y="36946"/>
                  <a:pt x="160073" y="93052"/>
                </a:cubicBezTo>
                <a:lnTo>
                  <a:pt x="160073" y="10267"/>
                </a:lnTo>
                <a:lnTo>
                  <a:pt x="0" y="10267"/>
                </a:lnTo>
                <a:lnTo>
                  <a:pt x="0" y="1137650"/>
                </a:lnTo>
                <a:lnTo>
                  <a:pt x="187318" y="1137650"/>
                </a:lnTo>
                <a:lnTo>
                  <a:pt x="187318" y="722188"/>
                </a:lnTo>
                <a:cubicBezTo>
                  <a:pt x="247062" y="762287"/>
                  <a:pt x="317155" y="786783"/>
                  <a:pt x="395089" y="786783"/>
                </a:cubicBezTo>
                <a:cubicBezTo>
                  <a:pt x="602861" y="786783"/>
                  <a:pt x="783387" y="613047"/>
                  <a:pt x="783387" y="391694"/>
                </a:cubicBezTo>
                <a:cubicBezTo>
                  <a:pt x="783387" y="170340"/>
                  <a:pt x="613047" y="0"/>
                  <a:pt x="405276" y="0"/>
                </a:cubicBezTo>
                <a:close/>
                <a:moveTo>
                  <a:pt x="381426" y="609732"/>
                </a:moveTo>
                <a:cubicBezTo>
                  <a:pt x="269052" y="609732"/>
                  <a:pt x="177050" y="507544"/>
                  <a:pt x="177050" y="388298"/>
                </a:cubicBezTo>
                <a:cubicBezTo>
                  <a:pt x="177050" y="269052"/>
                  <a:pt x="269052" y="177131"/>
                  <a:pt x="381426" y="177131"/>
                </a:cubicBezTo>
                <a:cubicBezTo>
                  <a:pt x="493801" y="177131"/>
                  <a:pt x="585802" y="272528"/>
                  <a:pt x="585802" y="388298"/>
                </a:cubicBezTo>
                <a:cubicBezTo>
                  <a:pt x="585802" y="504068"/>
                  <a:pt x="497277" y="609732"/>
                  <a:pt x="381426" y="609732"/>
                </a:cubicBezTo>
                <a:close/>
              </a:path>
            </a:pathLst>
          </a:custGeom>
          <a:solidFill>
            <a:srgbClr val="76B82A"/>
          </a:solidFill>
          <a:ln w="8076" cap="flat">
            <a:noFill/>
            <a:prstDash val="solid"/>
            <a:miter/>
          </a:ln>
        </p:spPr>
        <p:txBody>
          <a:bodyPr rtlCol="0" anchor="ctr"/>
          <a:lstStyle/>
          <a:p>
            <a:endParaRPr lang="nl-NL"/>
          </a:p>
        </p:txBody>
      </p:sp>
    </p:spTree>
    <p:extLst>
      <p:ext uri="{BB962C8B-B14F-4D97-AF65-F5344CB8AC3E}">
        <p14:creationId xmlns:p14="http://schemas.microsoft.com/office/powerpoint/2010/main" val="1482188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0000">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14:bounceEnd="70000">
                                          <p:cBhvr additive="base">
                                            <p:cTn id="7" dur="1250" fill="hold"/>
                                            <p:tgtEl>
                                              <p:spTgt spid="12"/>
                                            </p:tgtEl>
                                            <p:attrNameLst>
                                              <p:attrName>ppt_x</p:attrName>
                                            </p:attrNameLst>
                                          </p:cBhvr>
                                          <p:tavLst>
                                            <p:tav tm="0">
                                              <p:val>
                                                <p:strVal val="#ppt_x"/>
                                              </p:val>
                                            </p:tav>
                                            <p:tav tm="100000">
                                              <p:val>
                                                <p:strVal val="#ppt_x"/>
                                              </p:val>
                                            </p:tav>
                                          </p:tavLst>
                                        </p:anim>
                                        <p:anim calcmode="lin" valueType="num" p14:bounceEnd="70000">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0000">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14:bounceEnd="70000">
                                          <p:cBhvr additive="base">
                                            <p:cTn id="11" dur="1250" fill="hold"/>
                                            <p:tgtEl>
                                              <p:spTgt spid="16"/>
                                            </p:tgtEl>
                                            <p:attrNameLst>
                                              <p:attrName>ppt_x</p:attrName>
                                            </p:attrNameLst>
                                          </p:cBhvr>
                                          <p:tavLst>
                                            <p:tav tm="0">
                                              <p:val>
                                                <p:strVal val="#ppt_x"/>
                                              </p:val>
                                            </p:tav>
                                            <p:tav tm="100000">
                                              <p:val>
                                                <p:strVal val="#ppt_x"/>
                                              </p:val>
                                            </p:tav>
                                          </p:tavLst>
                                        </p:anim>
                                        <p:anim calcmode="lin" valueType="num" p14:bounceEnd="70000">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0000">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14:bounceEnd="70000">
                                          <p:cBhvr additive="base">
                                            <p:cTn id="15" dur="1250" fill="hold"/>
                                            <p:tgtEl>
                                              <p:spTgt spid="25"/>
                                            </p:tgtEl>
                                            <p:attrNameLst>
                                              <p:attrName>ppt_x</p:attrName>
                                            </p:attrNameLst>
                                          </p:cBhvr>
                                          <p:tavLst>
                                            <p:tav tm="0">
                                              <p:val>
                                                <p:strVal val="#ppt_x"/>
                                              </p:val>
                                            </p:tav>
                                            <p:tav tm="100000">
                                              <p:val>
                                                <p:strVal val="#ppt_x"/>
                                              </p:val>
                                            </p:tav>
                                          </p:tavLst>
                                        </p:anim>
                                        <p:anim calcmode="lin" valueType="num" p14:bounceEnd="70000">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0000">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14:bounceEnd="70000">
                                          <p:cBhvr additive="base">
                                            <p:cTn id="19" dur="1250" fill="hold"/>
                                            <p:tgtEl>
                                              <p:spTgt spid="23"/>
                                            </p:tgtEl>
                                            <p:attrNameLst>
                                              <p:attrName>ppt_x</p:attrName>
                                            </p:attrNameLst>
                                          </p:cBhvr>
                                          <p:tavLst>
                                            <p:tav tm="0">
                                              <p:val>
                                                <p:strVal val="#ppt_x"/>
                                              </p:val>
                                            </p:tav>
                                            <p:tav tm="100000">
                                              <p:val>
                                                <p:strVal val="#ppt_x"/>
                                              </p:val>
                                            </p:tav>
                                          </p:tavLst>
                                        </p:anim>
                                        <p:anim calcmode="lin" valueType="num" p14:bounceEnd="70000">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14:presetBounceEnd="70000">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14:bounceEnd="70000">
                                          <p:cBhvr additive="base">
                                            <p:cTn id="23" dur="1250" fill="hold"/>
                                            <p:tgtEl>
                                              <p:spTgt spid="17"/>
                                            </p:tgtEl>
                                            <p:attrNameLst>
                                              <p:attrName>ppt_x</p:attrName>
                                            </p:attrNameLst>
                                          </p:cBhvr>
                                          <p:tavLst>
                                            <p:tav tm="0">
                                              <p:val>
                                                <p:strVal val="#ppt_x"/>
                                              </p:val>
                                            </p:tav>
                                            <p:tav tm="100000">
                                              <p:val>
                                                <p:strVal val="#ppt_x"/>
                                              </p:val>
                                            </p:tav>
                                          </p:tavLst>
                                        </p:anim>
                                        <p:anim calcmode="lin" valueType="num" p14:bounceEnd="70000">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14:presetBounceEnd="70000">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14:bounceEnd="70000">
                                          <p:cBhvr additive="base">
                                            <p:cTn id="27" dur="1250" fill="hold"/>
                                            <p:tgtEl>
                                              <p:spTgt spid="18"/>
                                            </p:tgtEl>
                                            <p:attrNameLst>
                                              <p:attrName>ppt_x</p:attrName>
                                            </p:attrNameLst>
                                          </p:cBhvr>
                                          <p:tavLst>
                                            <p:tav tm="0">
                                              <p:val>
                                                <p:strVal val="#ppt_x"/>
                                              </p:val>
                                            </p:tav>
                                            <p:tav tm="100000">
                                              <p:val>
                                                <p:strVal val="#ppt_x"/>
                                              </p:val>
                                            </p:tav>
                                          </p:tavLst>
                                        </p:anim>
                                        <p:anim calcmode="lin" valueType="num" p14:bounceEnd="70000">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14:presetBounceEnd="70000">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14:bounceEnd="70000">
                                          <p:cBhvr additive="base">
                                            <p:cTn id="31" dur="1250" fill="hold"/>
                                            <p:tgtEl>
                                              <p:spTgt spid="13"/>
                                            </p:tgtEl>
                                            <p:attrNameLst>
                                              <p:attrName>ppt_x</p:attrName>
                                            </p:attrNameLst>
                                          </p:cBhvr>
                                          <p:tavLst>
                                            <p:tav tm="0">
                                              <p:val>
                                                <p:strVal val="#ppt_x"/>
                                              </p:val>
                                            </p:tav>
                                            <p:tav tm="100000">
                                              <p:val>
                                                <p:strVal val="#ppt_x"/>
                                              </p:val>
                                            </p:tav>
                                          </p:tavLst>
                                        </p:anim>
                                        <p:anim calcmode="lin" valueType="num" p14:bounceEnd="70000">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14:presetBounceEnd="70000">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14:bounceEnd="70000">
                                          <p:cBhvr additive="base">
                                            <p:cTn id="35" dur="1250" fill="hold"/>
                                            <p:tgtEl>
                                              <p:spTgt spid="15"/>
                                            </p:tgtEl>
                                            <p:attrNameLst>
                                              <p:attrName>ppt_x</p:attrName>
                                            </p:attrNameLst>
                                          </p:cBhvr>
                                          <p:tavLst>
                                            <p:tav tm="0">
                                              <p:val>
                                                <p:strVal val="#ppt_x"/>
                                              </p:val>
                                            </p:tav>
                                            <p:tav tm="100000">
                                              <p:val>
                                                <p:strVal val="#ppt_x"/>
                                              </p:val>
                                            </p:tav>
                                          </p:tavLst>
                                        </p:anim>
                                        <p:anim calcmode="lin" valueType="num" p14:bounceEnd="70000">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14:presetBounceEnd="70000">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14:bounceEnd="70000">
                                          <p:cBhvr additive="base">
                                            <p:cTn id="39" dur="1250" fill="hold"/>
                                            <p:tgtEl>
                                              <p:spTgt spid="14"/>
                                            </p:tgtEl>
                                            <p:attrNameLst>
                                              <p:attrName>ppt_x</p:attrName>
                                            </p:attrNameLst>
                                          </p:cBhvr>
                                          <p:tavLst>
                                            <p:tav tm="0">
                                              <p:val>
                                                <p:strVal val="#ppt_x"/>
                                              </p:val>
                                            </p:tav>
                                            <p:tav tm="100000">
                                              <p:val>
                                                <p:strVal val="#ppt_x"/>
                                              </p:val>
                                            </p:tav>
                                          </p:tavLst>
                                        </p:anim>
                                        <p:anim calcmode="lin" valueType="num" p14:bounceEnd="70000">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14:presetBounceEnd="70000">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14:bounceEnd="70000">
                                          <p:cBhvr additive="base">
                                            <p:cTn id="43" dur="1250" fill="hold"/>
                                            <p:tgtEl>
                                              <p:spTgt spid="24"/>
                                            </p:tgtEl>
                                            <p:attrNameLst>
                                              <p:attrName>ppt_x</p:attrName>
                                            </p:attrNameLst>
                                          </p:cBhvr>
                                          <p:tavLst>
                                            <p:tav tm="0">
                                              <p:val>
                                                <p:strVal val="#ppt_x"/>
                                              </p:val>
                                            </p:tav>
                                            <p:tav tm="100000">
                                              <p:val>
                                                <p:strVal val="#ppt_x"/>
                                              </p:val>
                                            </p:tav>
                                          </p:tavLst>
                                        </p:anim>
                                        <p:anim calcmode="lin" valueType="num" p14:bounceEnd="70000">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14:presetBounceEnd="70000">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14:bounceEnd="70000">
                                          <p:cBhvr additive="base">
                                            <p:cTn id="47" dur="1250" fill="hold"/>
                                            <p:tgtEl>
                                              <p:spTgt spid="26"/>
                                            </p:tgtEl>
                                            <p:attrNameLst>
                                              <p:attrName>ppt_x</p:attrName>
                                            </p:attrNameLst>
                                          </p:cBhvr>
                                          <p:tavLst>
                                            <p:tav tm="0">
                                              <p:val>
                                                <p:strVal val="#ppt_x"/>
                                              </p:val>
                                            </p:tav>
                                            <p:tav tm="100000">
                                              <p:val>
                                                <p:strVal val="#ppt_x"/>
                                              </p:val>
                                            </p:tav>
                                          </p:tavLst>
                                        </p:anim>
                                        <p:anim calcmode="lin" valueType="num" p14:bounceEnd="70000">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14:presetBounceEnd="70000">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14:bounceEnd="70000">
                                          <p:cBhvr additive="base">
                                            <p:cTn id="51" dur="1250" fill="hold"/>
                                            <p:tgtEl>
                                              <p:spTgt spid="19"/>
                                            </p:tgtEl>
                                            <p:attrNameLst>
                                              <p:attrName>ppt_x</p:attrName>
                                            </p:attrNameLst>
                                          </p:cBhvr>
                                          <p:tavLst>
                                            <p:tav tm="0">
                                              <p:val>
                                                <p:strVal val="#ppt_x"/>
                                              </p:val>
                                            </p:tav>
                                            <p:tav tm="100000">
                                              <p:val>
                                                <p:strVal val="#ppt_x"/>
                                              </p:val>
                                            </p:tav>
                                          </p:tavLst>
                                        </p:anim>
                                        <p:anim calcmode="lin" valueType="num" p14:bounceEnd="70000">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14:presetBounceEnd="70000">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14:bounceEnd="70000">
                                          <p:cBhvr additive="base">
                                            <p:cTn id="55" dur="1250" fill="hold"/>
                                            <p:tgtEl>
                                              <p:spTgt spid="21"/>
                                            </p:tgtEl>
                                            <p:attrNameLst>
                                              <p:attrName>ppt_x</p:attrName>
                                            </p:attrNameLst>
                                          </p:cBhvr>
                                          <p:tavLst>
                                            <p:tav tm="0">
                                              <p:val>
                                                <p:strVal val="#ppt_x"/>
                                              </p:val>
                                            </p:tav>
                                            <p:tav tm="100000">
                                              <p:val>
                                                <p:strVal val="#ppt_x"/>
                                              </p:val>
                                            </p:tav>
                                          </p:tavLst>
                                        </p:anim>
                                        <p:anim calcmode="lin" valueType="num" p14:bounceEnd="70000">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14:presetBounceEnd="70000">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14:bounceEnd="70000">
                                          <p:cBhvr additive="base">
                                            <p:cTn id="59" dur="1250" fill="hold"/>
                                            <p:tgtEl>
                                              <p:spTgt spid="27"/>
                                            </p:tgtEl>
                                            <p:attrNameLst>
                                              <p:attrName>ppt_x</p:attrName>
                                            </p:attrNameLst>
                                          </p:cBhvr>
                                          <p:tavLst>
                                            <p:tav tm="0">
                                              <p:val>
                                                <p:strVal val="#ppt_x"/>
                                              </p:val>
                                            </p:tav>
                                            <p:tav tm="100000">
                                              <p:val>
                                                <p:strVal val="#ppt_x"/>
                                              </p:val>
                                            </p:tav>
                                          </p:tavLst>
                                        </p:anim>
                                        <p:anim calcmode="lin" valueType="num" p14:bounceEnd="70000">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250" fill="hold"/>
                                            <p:tgtEl>
                                              <p:spTgt spid="12"/>
                                            </p:tgtEl>
                                            <p:attrNameLst>
                                              <p:attrName>ppt_x</p:attrName>
                                            </p:attrNameLst>
                                          </p:cBhvr>
                                          <p:tavLst>
                                            <p:tav tm="0">
                                              <p:val>
                                                <p:strVal val="#ppt_x"/>
                                              </p:val>
                                            </p:tav>
                                            <p:tav tm="100000">
                                              <p:val>
                                                <p:strVal val="#ppt_x"/>
                                              </p:val>
                                            </p:tav>
                                          </p:tavLst>
                                        </p:anim>
                                        <p:anim calcmode="lin" valueType="num">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250" fill="hold"/>
                                            <p:tgtEl>
                                              <p:spTgt spid="16"/>
                                            </p:tgtEl>
                                            <p:attrNameLst>
                                              <p:attrName>ppt_x</p:attrName>
                                            </p:attrNameLst>
                                          </p:cBhvr>
                                          <p:tavLst>
                                            <p:tav tm="0">
                                              <p:val>
                                                <p:strVal val="#ppt_x"/>
                                              </p:val>
                                            </p:tav>
                                            <p:tav tm="100000">
                                              <p:val>
                                                <p:strVal val="#ppt_x"/>
                                              </p:val>
                                            </p:tav>
                                          </p:tavLst>
                                        </p:anim>
                                        <p:anim calcmode="lin" valueType="num">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1250" fill="hold"/>
                                            <p:tgtEl>
                                              <p:spTgt spid="25"/>
                                            </p:tgtEl>
                                            <p:attrNameLst>
                                              <p:attrName>ppt_x</p:attrName>
                                            </p:attrNameLst>
                                          </p:cBhvr>
                                          <p:tavLst>
                                            <p:tav tm="0">
                                              <p:val>
                                                <p:strVal val="#ppt_x"/>
                                              </p:val>
                                            </p:tav>
                                            <p:tav tm="100000">
                                              <p:val>
                                                <p:strVal val="#ppt_x"/>
                                              </p:val>
                                            </p:tav>
                                          </p:tavLst>
                                        </p:anim>
                                        <p:anim calcmode="lin" valueType="num">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250" fill="hold"/>
                                            <p:tgtEl>
                                              <p:spTgt spid="23"/>
                                            </p:tgtEl>
                                            <p:attrNameLst>
                                              <p:attrName>ppt_x</p:attrName>
                                            </p:attrNameLst>
                                          </p:cBhvr>
                                          <p:tavLst>
                                            <p:tav tm="0">
                                              <p:val>
                                                <p:strVal val="#ppt_x"/>
                                              </p:val>
                                            </p:tav>
                                            <p:tav tm="100000">
                                              <p:val>
                                                <p:strVal val="#ppt_x"/>
                                              </p:val>
                                            </p:tav>
                                          </p:tavLst>
                                        </p:anim>
                                        <p:anim calcmode="lin" valueType="num">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250" fill="hold"/>
                                            <p:tgtEl>
                                              <p:spTgt spid="17"/>
                                            </p:tgtEl>
                                            <p:attrNameLst>
                                              <p:attrName>ppt_x</p:attrName>
                                            </p:attrNameLst>
                                          </p:cBhvr>
                                          <p:tavLst>
                                            <p:tav tm="0">
                                              <p:val>
                                                <p:strVal val="#ppt_x"/>
                                              </p:val>
                                            </p:tav>
                                            <p:tav tm="100000">
                                              <p:val>
                                                <p:strVal val="#ppt_x"/>
                                              </p:val>
                                            </p:tav>
                                          </p:tavLst>
                                        </p:anim>
                                        <p:anim calcmode="lin" valueType="num">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250" fill="hold"/>
                                            <p:tgtEl>
                                              <p:spTgt spid="18"/>
                                            </p:tgtEl>
                                            <p:attrNameLst>
                                              <p:attrName>ppt_x</p:attrName>
                                            </p:attrNameLst>
                                          </p:cBhvr>
                                          <p:tavLst>
                                            <p:tav tm="0">
                                              <p:val>
                                                <p:strVal val="#ppt_x"/>
                                              </p:val>
                                            </p:tav>
                                            <p:tav tm="100000">
                                              <p:val>
                                                <p:strVal val="#ppt_x"/>
                                              </p:val>
                                            </p:tav>
                                          </p:tavLst>
                                        </p:anim>
                                        <p:anim calcmode="lin" valueType="num">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250" fill="hold"/>
                                            <p:tgtEl>
                                              <p:spTgt spid="13"/>
                                            </p:tgtEl>
                                            <p:attrNameLst>
                                              <p:attrName>ppt_x</p:attrName>
                                            </p:attrNameLst>
                                          </p:cBhvr>
                                          <p:tavLst>
                                            <p:tav tm="0">
                                              <p:val>
                                                <p:strVal val="#ppt_x"/>
                                              </p:val>
                                            </p:tav>
                                            <p:tav tm="100000">
                                              <p:val>
                                                <p:strVal val="#ppt_x"/>
                                              </p:val>
                                            </p:tav>
                                          </p:tavLst>
                                        </p:anim>
                                        <p:anim calcmode="lin" valueType="num">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1250" fill="hold"/>
                                            <p:tgtEl>
                                              <p:spTgt spid="15"/>
                                            </p:tgtEl>
                                            <p:attrNameLst>
                                              <p:attrName>ppt_x</p:attrName>
                                            </p:attrNameLst>
                                          </p:cBhvr>
                                          <p:tavLst>
                                            <p:tav tm="0">
                                              <p:val>
                                                <p:strVal val="#ppt_x"/>
                                              </p:val>
                                            </p:tav>
                                            <p:tav tm="100000">
                                              <p:val>
                                                <p:strVal val="#ppt_x"/>
                                              </p:val>
                                            </p:tav>
                                          </p:tavLst>
                                        </p:anim>
                                        <p:anim calcmode="lin" valueType="num">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250" fill="hold"/>
                                            <p:tgtEl>
                                              <p:spTgt spid="14"/>
                                            </p:tgtEl>
                                            <p:attrNameLst>
                                              <p:attrName>ppt_x</p:attrName>
                                            </p:attrNameLst>
                                          </p:cBhvr>
                                          <p:tavLst>
                                            <p:tav tm="0">
                                              <p:val>
                                                <p:strVal val="#ppt_x"/>
                                              </p:val>
                                            </p:tav>
                                            <p:tav tm="100000">
                                              <p:val>
                                                <p:strVal val="#ppt_x"/>
                                              </p:val>
                                            </p:tav>
                                          </p:tavLst>
                                        </p:anim>
                                        <p:anim calcmode="lin" valueType="num">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250" fill="hold"/>
                                            <p:tgtEl>
                                              <p:spTgt spid="24"/>
                                            </p:tgtEl>
                                            <p:attrNameLst>
                                              <p:attrName>ppt_x</p:attrName>
                                            </p:attrNameLst>
                                          </p:cBhvr>
                                          <p:tavLst>
                                            <p:tav tm="0">
                                              <p:val>
                                                <p:strVal val="#ppt_x"/>
                                              </p:val>
                                            </p:tav>
                                            <p:tav tm="100000">
                                              <p:val>
                                                <p:strVal val="#ppt_x"/>
                                              </p:val>
                                            </p:tav>
                                          </p:tavLst>
                                        </p:anim>
                                        <p:anim calcmode="lin" valueType="num">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1250" fill="hold"/>
                                            <p:tgtEl>
                                              <p:spTgt spid="26"/>
                                            </p:tgtEl>
                                            <p:attrNameLst>
                                              <p:attrName>ppt_x</p:attrName>
                                            </p:attrNameLst>
                                          </p:cBhvr>
                                          <p:tavLst>
                                            <p:tav tm="0">
                                              <p:val>
                                                <p:strVal val="#ppt_x"/>
                                              </p:val>
                                            </p:tav>
                                            <p:tav tm="100000">
                                              <p:val>
                                                <p:strVal val="#ppt_x"/>
                                              </p:val>
                                            </p:tav>
                                          </p:tavLst>
                                        </p:anim>
                                        <p:anim calcmode="lin" valueType="num">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1250" fill="hold"/>
                                            <p:tgtEl>
                                              <p:spTgt spid="19"/>
                                            </p:tgtEl>
                                            <p:attrNameLst>
                                              <p:attrName>ppt_x</p:attrName>
                                            </p:attrNameLst>
                                          </p:cBhvr>
                                          <p:tavLst>
                                            <p:tav tm="0">
                                              <p:val>
                                                <p:strVal val="#ppt_x"/>
                                              </p:val>
                                            </p:tav>
                                            <p:tav tm="100000">
                                              <p:val>
                                                <p:strVal val="#ppt_x"/>
                                              </p:val>
                                            </p:tav>
                                          </p:tavLst>
                                        </p:anim>
                                        <p:anim calcmode="lin" valueType="num">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250" fill="hold"/>
                                            <p:tgtEl>
                                              <p:spTgt spid="21"/>
                                            </p:tgtEl>
                                            <p:attrNameLst>
                                              <p:attrName>ppt_x</p:attrName>
                                            </p:attrNameLst>
                                          </p:cBhvr>
                                          <p:tavLst>
                                            <p:tav tm="0">
                                              <p:val>
                                                <p:strVal val="#ppt_x"/>
                                              </p:val>
                                            </p:tav>
                                            <p:tav tm="100000">
                                              <p:val>
                                                <p:strVal val="#ppt_x"/>
                                              </p:val>
                                            </p:tav>
                                          </p:tavLst>
                                        </p:anim>
                                        <p:anim calcmode="lin" valueType="num">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1250" fill="hold"/>
                                            <p:tgtEl>
                                              <p:spTgt spid="27"/>
                                            </p:tgtEl>
                                            <p:attrNameLst>
                                              <p:attrName>ppt_x</p:attrName>
                                            </p:attrNameLst>
                                          </p:cBhvr>
                                          <p:tavLst>
                                            <p:tav tm="0">
                                              <p:val>
                                                <p:strVal val="#ppt_x"/>
                                              </p:val>
                                            </p:tav>
                                            <p:tav tm="100000">
                                              <p:val>
                                                <p:strVal val="#ppt_x"/>
                                              </p:val>
                                            </p:tav>
                                          </p:tavLst>
                                        </p:anim>
                                        <p:anim calcmode="lin" valueType="num">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iteldia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4812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5" name="Tijdelijke aanduiding voor tekst 13">
            <a:extLst>
              <a:ext uri="{FF2B5EF4-FFF2-40B4-BE49-F238E27FC236}">
                <a16:creationId xmlns:a16="http://schemas.microsoft.com/office/drawing/2014/main" id="{22DF59DD-5CE5-9CF4-742F-9A4752370808}"/>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9352" y="4988437"/>
            <a:ext cx="5394975" cy="238051"/>
          </a:xfrm>
        </p:spPr>
        <p:txBody>
          <a:bodyPr anchor="t"/>
          <a:lstStyle>
            <a:lvl1pPr marL="0" indent="0" algn="l">
              <a:buNone/>
              <a:defRPr sz="1600" b="0">
                <a:ln w="3175">
                  <a:solidFill>
                    <a:schemeClr val="bg1"/>
                  </a:solidFill>
                </a:ln>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16" name="Tijdelijke aanduiding voor datum 15">
            <a:extLst>
              <a:ext uri="{FF2B5EF4-FFF2-40B4-BE49-F238E27FC236}">
                <a16:creationId xmlns:a16="http://schemas.microsoft.com/office/drawing/2014/main" id="{27BCED88-B9BB-EA9F-8439-A23095B56387}"/>
              </a:ext>
            </a:extLst>
          </p:cNvPr>
          <p:cNvSpPr>
            <a:spLocks noGrp="1"/>
          </p:cNvSpPr>
          <p:nvPr>
            <p:ph type="dt" sz="half" idx="10"/>
          </p:nvPr>
        </p:nvSpPr>
        <p:spPr>
          <a:xfrm>
            <a:off x="689352" y="5599855"/>
            <a:ext cx="1569978" cy="299295"/>
          </a:xfrm>
          <a:prstGeom prst="round1Rect">
            <a:avLst>
              <a:gd name="adj" fmla="val 50000"/>
            </a:avLst>
          </a:prstGeom>
          <a:solidFill>
            <a:schemeClr val="accent1"/>
          </a:solidFill>
        </p:spPr>
        <p:txBody>
          <a:bodyPr wrap="square" lIns="180000" tIns="72000" rIns="180000" bIns="72000" anchor="t">
            <a:spAutoFit/>
          </a:bodyPr>
          <a:lstStyle>
            <a:lvl1pPr algn="l">
              <a:defRPr sz="1000" b="0">
                <a:solidFill>
                  <a:schemeClr val="bg1"/>
                </a:solidFill>
                <a:latin typeface="+mj-lt"/>
              </a:defRPr>
            </a:lvl1pPr>
          </a:lstStyle>
          <a:p>
            <a:fld id="{A5D3C9AA-AC34-46F2-9DDA-D61B22DA5498}" type="datetime4">
              <a:rPr lang="nl-NL" smtClean="0"/>
              <a:t>24 juni 2025</a:t>
            </a:fld>
            <a:endParaRPr lang="nl-NL"/>
          </a:p>
        </p:txBody>
      </p:sp>
      <p:sp>
        <p:nvSpPr>
          <p:cNvPr id="46" name="Tijdelijke aanduiding voor voettekst 88">
            <a:extLst>
              <a:ext uri="{FF2B5EF4-FFF2-40B4-BE49-F238E27FC236}">
                <a16:creationId xmlns:a16="http://schemas.microsoft.com/office/drawing/2014/main" id="{34FF86A5-ADCB-240E-4783-5DACF455BE5D}"/>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47" name="Tijdelijke aanduiding voor dianummer 89">
            <a:extLst>
              <a:ext uri="{FF2B5EF4-FFF2-40B4-BE49-F238E27FC236}">
                <a16:creationId xmlns:a16="http://schemas.microsoft.com/office/drawing/2014/main" id="{B7BF33FB-8528-84CD-BE8D-B186E99EEC1A}"/>
              </a:ext>
            </a:extLst>
          </p:cNvPr>
          <p:cNvSpPr>
            <a:spLocks noGrp="1"/>
          </p:cNvSpPr>
          <p:nvPr>
            <p:ph type="sldNum" sz="quarter" idx="51"/>
          </p:nvPr>
        </p:nvSpPr>
        <p:spPr>
          <a:xfrm>
            <a:off x="685800" y="6919534"/>
            <a:ext cx="270000" cy="183097"/>
          </a:xfrm>
          <a:custGeom>
            <a:avLst/>
            <a:gdLst>
              <a:gd name="connsiteX0" fmla="*/ 96978 w 415800"/>
              <a:gd name="connsiteY0" fmla="*/ 0 h 281969"/>
              <a:gd name="connsiteX1" fmla="*/ 415800 w 415800"/>
              <a:gd name="connsiteY1" fmla="*/ 0 h 281969"/>
              <a:gd name="connsiteX2" fmla="*/ 415800 w 415800"/>
              <a:gd name="connsiteY2" fmla="*/ 0 h 281969"/>
              <a:gd name="connsiteX3" fmla="*/ 415800 w 415800"/>
              <a:gd name="connsiteY3" fmla="*/ 184991 h 281969"/>
              <a:gd name="connsiteX4" fmla="*/ 318822 w 415800"/>
              <a:gd name="connsiteY4" fmla="*/ 281969 h 281969"/>
              <a:gd name="connsiteX5" fmla="*/ 0 w 415800"/>
              <a:gd name="connsiteY5" fmla="*/ 281969 h 281969"/>
              <a:gd name="connsiteX6" fmla="*/ 0 w 415800"/>
              <a:gd name="connsiteY6" fmla="*/ 281969 h 281969"/>
              <a:gd name="connsiteX7" fmla="*/ 0 w 415800"/>
              <a:gd name="connsiteY7" fmla="*/ 96978 h 281969"/>
              <a:gd name="connsiteX8" fmla="*/ 96978 w 415800"/>
              <a:gd name="connsiteY8" fmla="*/ 0 h 2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800" h="281969">
                <a:moveTo>
                  <a:pt x="96978" y="0"/>
                </a:moveTo>
                <a:lnTo>
                  <a:pt x="415800" y="0"/>
                </a:lnTo>
                <a:lnTo>
                  <a:pt x="415800" y="0"/>
                </a:lnTo>
                <a:lnTo>
                  <a:pt x="415800" y="184991"/>
                </a:lnTo>
                <a:cubicBezTo>
                  <a:pt x="415800" y="238550"/>
                  <a:pt x="372381" y="281969"/>
                  <a:pt x="318822" y="281969"/>
                </a:cubicBezTo>
                <a:lnTo>
                  <a:pt x="0" y="281969"/>
                </a:lnTo>
                <a:lnTo>
                  <a:pt x="0" y="281969"/>
                </a:lnTo>
                <a:lnTo>
                  <a:pt x="0" y="96978"/>
                </a:lnTo>
                <a:cubicBezTo>
                  <a:pt x="0" y="43419"/>
                  <a:pt x="43419" y="0"/>
                  <a:pt x="96978" y="0"/>
                </a:cubicBezTo>
                <a:close/>
              </a:path>
            </a:pathLst>
          </a:custGeom>
        </p:spPr>
        <p:txBody>
          <a:bodyPr/>
          <a:lstStyle/>
          <a:p>
            <a:fld id="{9E843DB9-9987-4157-AB9C-CEA8D7D910BB}" type="slidenum">
              <a:rPr lang="nl-NL" smtClean="0"/>
              <a:pPr/>
              <a:t>‹nr.›</a:t>
            </a:fld>
            <a:endParaRPr lang="nl-NL"/>
          </a:p>
        </p:txBody>
      </p:sp>
      <p:sp>
        <p:nvSpPr>
          <p:cNvPr id="48" name="Titel 1">
            <a:extLst>
              <a:ext uri="{FF2B5EF4-FFF2-40B4-BE49-F238E27FC236}">
                <a16:creationId xmlns:a16="http://schemas.microsoft.com/office/drawing/2014/main" id="{EF2CA259-8EA9-4874-31EE-342A102F9437}"/>
              </a:ext>
            </a:extLst>
          </p:cNvPr>
          <p:cNvSpPr>
            <a:spLocks noGrp="1"/>
          </p:cNvSpPr>
          <p:nvPr>
            <p:ph type="ctrTitle" hasCustomPrompt="1"/>
          </p:nvPr>
        </p:nvSpPr>
        <p:spPr>
          <a:xfrm>
            <a:off x="689352" y="2887199"/>
            <a:ext cx="5406648" cy="1965856"/>
          </a:xfrm>
        </p:spPr>
        <p:txBody>
          <a:bodyPr anchor="b"/>
          <a:lstStyle>
            <a:lvl1pPr algn="l">
              <a:lnSpc>
                <a:spcPct val="85000"/>
              </a:lnSpc>
              <a:defRPr sz="4800" baseline="0">
                <a:solidFill>
                  <a:schemeClr val="bg1"/>
                </a:solidFill>
              </a:defRPr>
            </a:lvl1pPr>
          </a:lstStyle>
          <a:p>
            <a:r>
              <a:rPr lang="nl-NL" noProof="0"/>
              <a:t>Plaats titel van</a:t>
            </a:r>
            <a:br>
              <a:rPr lang="nl-NL" noProof="0"/>
            </a:br>
            <a:r>
              <a:rPr lang="nl-NL" noProof="0"/>
              <a:t>de presentatie</a:t>
            </a:r>
            <a:br>
              <a:rPr lang="nl-NL" noProof="0"/>
            </a:br>
            <a:r>
              <a:rPr lang="nl-NL" noProof="0"/>
              <a:t>(Max. 3 regels)</a:t>
            </a:r>
          </a:p>
        </p:txBody>
      </p:sp>
      <p:sp>
        <p:nvSpPr>
          <p:cNvPr id="49" name="Tijdelijke aanduiding voor afbeelding 8">
            <a:extLst>
              <a:ext uri="{FF2B5EF4-FFF2-40B4-BE49-F238E27FC236}">
                <a16:creationId xmlns:a16="http://schemas.microsoft.com/office/drawing/2014/main" id="{6286AD5F-F425-3E0F-71AF-0C44C0625CFC}"/>
              </a:ext>
            </a:extLst>
          </p:cNvPr>
          <p:cNvSpPr>
            <a:spLocks noGrp="1"/>
          </p:cNvSpPr>
          <p:nvPr>
            <p:ph type="pic" sz="quarter" idx="33" hasCustomPrompt="1"/>
          </p:nvPr>
        </p:nvSpPr>
        <p:spPr>
          <a:xfrm>
            <a:off x="689352" y="1859126"/>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solidFill>
              </a:defRPr>
            </a:lvl1pPr>
          </a:lstStyle>
          <a:p>
            <a:r>
              <a:rPr lang="nl-NL"/>
              <a:t>Voeg hier het logo </a:t>
            </a:r>
            <a:br>
              <a:rPr lang="nl-NL"/>
            </a:br>
            <a:r>
              <a:rPr lang="nl-NL"/>
              <a:t>van de school in</a:t>
            </a:r>
          </a:p>
        </p:txBody>
      </p:sp>
      <p:grpSp>
        <p:nvGrpSpPr>
          <p:cNvPr id="52" name="INSTRUCTIE">
            <a:extLst>
              <a:ext uri="{FF2B5EF4-FFF2-40B4-BE49-F238E27FC236}">
                <a16:creationId xmlns:a16="http://schemas.microsoft.com/office/drawing/2014/main" id="{905C67F0-7203-EF68-B253-339447A695AA}"/>
              </a:ext>
            </a:extLst>
          </p:cNvPr>
          <p:cNvGrpSpPr/>
          <p:nvPr userDrawn="1"/>
        </p:nvGrpSpPr>
        <p:grpSpPr>
          <a:xfrm>
            <a:off x="12274716" y="-1461517"/>
            <a:ext cx="3695970" cy="1277747"/>
            <a:chOff x="-3889316" y="-1461517"/>
            <a:chExt cx="3695970" cy="1277747"/>
          </a:xfrm>
        </p:grpSpPr>
        <p:sp>
          <p:nvSpPr>
            <p:cNvPr id="53" name="Rechthoek 52">
              <a:extLst>
                <a:ext uri="{FF2B5EF4-FFF2-40B4-BE49-F238E27FC236}">
                  <a16:creationId xmlns:a16="http://schemas.microsoft.com/office/drawing/2014/main" id="{D07898E0-6ECA-AC25-B5D7-68803DBFA94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54" name="Rechthoek 53">
              <a:extLst>
                <a:ext uri="{FF2B5EF4-FFF2-40B4-BE49-F238E27FC236}">
                  <a16:creationId xmlns:a16="http://schemas.microsoft.com/office/drawing/2014/main" id="{AB2A2EAD-263B-C535-C800-3C6C47C522C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5" name="Gelijkbenige driehoek 54">
              <a:extLst>
                <a:ext uri="{FF2B5EF4-FFF2-40B4-BE49-F238E27FC236}">
                  <a16:creationId xmlns:a16="http://schemas.microsoft.com/office/drawing/2014/main" id="{31ACC869-6FB5-30ED-333A-F8BDD42A1310}"/>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56" name="Groep 55">
            <a:extLst>
              <a:ext uri="{FF2B5EF4-FFF2-40B4-BE49-F238E27FC236}">
                <a16:creationId xmlns:a16="http://schemas.microsoft.com/office/drawing/2014/main" id="{1E361A65-5432-8DB2-7557-F8E598AB7654}"/>
              </a:ext>
            </a:extLst>
          </p:cNvPr>
          <p:cNvGrpSpPr/>
          <p:nvPr userDrawn="1"/>
        </p:nvGrpSpPr>
        <p:grpSpPr>
          <a:xfrm>
            <a:off x="12377595" y="0"/>
            <a:ext cx="3693386" cy="4183640"/>
            <a:chOff x="12377595" y="0"/>
            <a:chExt cx="3693386" cy="4183640"/>
          </a:xfrm>
        </p:grpSpPr>
        <p:sp>
          <p:nvSpPr>
            <p:cNvPr id="57" name="Rechthoek 56">
              <a:extLst>
                <a:ext uri="{FF2B5EF4-FFF2-40B4-BE49-F238E27FC236}">
                  <a16:creationId xmlns:a16="http://schemas.microsoft.com/office/drawing/2014/main" id="{C54927C9-E88C-454F-EA13-03DE2A66F9E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8" name="Rechthoek 57">
              <a:extLst>
                <a:ext uri="{FF2B5EF4-FFF2-40B4-BE49-F238E27FC236}">
                  <a16:creationId xmlns:a16="http://schemas.microsoft.com/office/drawing/2014/main" id="{AF6B36D7-7B6F-D9E2-7876-77E678796830}"/>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9" name="Ovaal 58">
              <a:extLst>
                <a:ext uri="{FF2B5EF4-FFF2-40B4-BE49-F238E27FC236}">
                  <a16:creationId xmlns:a16="http://schemas.microsoft.com/office/drawing/2014/main" id="{7AFC6AA1-30A5-CE08-162A-9347448541D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60" name="Rechthoek 59">
              <a:extLst>
                <a:ext uri="{FF2B5EF4-FFF2-40B4-BE49-F238E27FC236}">
                  <a16:creationId xmlns:a16="http://schemas.microsoft.com/office/drawing/2014/main" id="{D5E5E540-D812-FAA5-4A5D-12A4F63EA1D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61" name="Ovaal 60">
              <a:extLst>
                <a:ext uri="{FF2B5EF4-FFF2-40B4-BE49-F238E27FC236}">
                  <a16:creationId xmlns:a16="http://schemas.microsoft.com/office/drawing/2014/main" id="{2E4F4712-3A04-5708-E4E2-F73A0D72D713}"/>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62" name="Rechthoek 61">
              <a:extLst>
                <a:ext uri="{FF2B5EF4-FFF2-40B4-BE49-F238E27FC236}">
                  <a16:creationId xmlns:a16="http://schemas.microsoft.com/office/drawing/2014/main" id="{DA1E436B-9DE6-7408-451E-614757A3167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63" name="Groep 62">
              <a:extLst>
                <a:ext uri="{FF2B5EF4-FFF2-40B4-BE49-F238E27FC236}">
                  <a16:creationId xmlns:a16="http://schemas.microsoft.com/office/drawing/2014/main" id="{D7AA9526-5C77-B731-C1B5-23FA67998D71}"/>
                </a:ext>
              </a:extLst>
            </p:cNvPr>
            <p:cNvGrpSpPr/>
            <p:nvPr userDrawn="1"/>
          </p:nvGrpSpPr>
          <p:grpSpPr>
            <a:xfrm>
              <a:off x="12755738" y="2565392"/>
              <a:ext cx="622283" cy="612919"/>
              <a:chOff x="12617641" y="3403239"/>
              <a:chExt cx="752963" cy="741634"/>
            </a:xfrm>
          </p:grpSpPr>
          <p:grpSp>
            <p:nvGrpSpPr>
              <p:cNvPr id="82" name="Groep 81">
                <a:extLst>
                  <a:ext uri="{FF2B5EF4-FFF2-40B4-BE49-F238E27FC236}">
                    <a16:creationId xmlns:a16="http://schemas.microsoft.com/office/drawing/2014/main" id="{29AD9FD9-AE53-BE49-CEF5-6DFA546628A2}"/>
                  </a:ext>
                </a:extLst>
              </p:cNvPr>
              <p:cNvGrpSpPr/>
              <p:nvPr userDrawn="1"/>
            </p:nvGrpSpPr>
            <p:grpSpPr>
              <a:xfrm>
                <a:off x="12771550" y="3403239"/>
                <a:ext cx="467156" cy="448491"/>
                <a:chOff x="12782177" y="3403239"/>
                <a:chExt cx="467156" cy="448491"/>
              </a:xfrm>
            </p:grpSpPr>
            <p:grpSp>
              <p:nvGrpSpPr>
                <p:cNvPr id="85" name="Groep 84">
                  <a:extLst>
                    <a:ext uri="{FF2B5EF4-FFF2-40B4-BE49-F238E27FC236}">
                      <a16:creationId xmlns:a16="http://schemas.microsoft.com/office/drawing/2014/main" id="{ADE357E8-6FAA-D396-FDEF-1E1927FE799E}"/>
                    </a:ext>
                  </a:extLst>
                </p:cNvPr>
                <p:cNvGrpSpPr/>
                <p:nvPr userDrawn="1"/>
              </p:nvGrpSpPr>
              <p:grpSpPr>
                <a:xfrm>
                  <a:off x="12782177" y="3403239"/>
                  <a:ext cx="412972" cy="396132"/>
                  <a:chOff x="13554906" y="3320109"/>
                  <a:chExt cx="443912" cy="425811"/>
                </a:xfrm>
              </p:grpSpPr>
              <p:grpSp>
                <p:nvGrpSpPr>
                  <p:cNvPr id="92" name="Groep 91">
                    <a:extLst>
                      <a:ext uri="{FF2B5EF4-FFF2-40B4-BE49-F238E27FC236}">
                        <a16:creationId xmlns:a16="http://schemas.microsoft.com/office/drawing/2014/main" id="{1E730D60-BAD2-B481-98CD-1947A1297CE2}"/>
                      </a:ext>
                    </a:extLst>
                  </p:cNvPr>
                  <p:cNvGrpSpPr/>
                  <p:nvPr userDrawn="1"/>
                </p:nvGrpSpPr>
                <p:grpSpPr>
                  <a:xfrm>
                    <a:off x="13554906" y="3320109"/>
                    <a:ext cx="443912" cy="425811"/>
                    <a:chOff x="12909684" y="1276143"/>
                    <a:chExt cx="443912" cy="425811"/>
                  </a:xfrm>
                </p:grpSpPr>
                <p:sp>
                  <p:nvSpPr>
                    <p:cNvPr id="95" name="Rechthoek 94">
                      <a:extLst>
                        <a:ext uri="{FF2B5EF4-FFF2-40B4-BE49-F238E27FC236}">
                          <a16:creationId xmlns:a16="http://schemas.microsoft.com/office/drawing/2014/main" id="{148A7C61-288C-C770-004F-A46DB7A9FA32}"/>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DF72068-B896-46DB-539A-8553F06601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7" name="Ovaal 96">
                      <a:extLst>
                        <a:ext uri="{FF2B5EF4-FFF2-40B4-BE49-F238E27FC236}">
                          <a16:creationId xmlns:a16="http://schemas.microsoft.com/office/drawing/2014/main" id="{E4826174-5108-A25C-3518-EF37BF4D9AA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93" name="Afbeelding 92">
                    <a:extLst>
                      <a:ext uri="{FF2B5EF4-FFF2-40B4-BE49-F238E27FC236}">
                        <a16:creationId xmlns:a16="http://schemas.microsoft.com/office/drawing/2014/main" id="{05F990BD-4829-0658-0245-98AEE7EF925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94" name="Afbeelding 93">
                    <a:extLst>
                      <a:ext uri="{FF2B5EF4-FFF2-40B4-BE49-F238E27FC236}">
                        <a16:creationId xmlns:a16="http://schemas.microsoft.com/office/drawing/2014/main" id="{52DF59C7-2BA2-69BB-D61D-E4C812684B9F}"/>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86" name="Groep 85">
                  <a:extLst>
                    <a:ext uri="{FF2B5EF4-FFF2-40B4-BE49-F238E27FC236}">
                      <a16:creationId xmlns:a16="http://schemas.microsoft.com/office/drawing/2014/main" id="{9CC5A6FA-EB73-73B6-CB4E-95BE3BF7FA03}"/>
                    </a:ext>
                  </a:extLst>
                </p:cNvPr>
                <p:cNvGrpSpPr/>
                <p:nvPr userDrawn="1"/>
              </p:nvGrpSpPr>
              <p:grpSpPr>
                <a:xfrm>
                  <a:off x="13103513" y="3705268"/>
                  <a:ext cx="145820" cy="146462"/>
                  <a:chOff x="13096169" y="3602278"/>
                  <a:chExt cx="145820" cy="146462"/>
                </a:xfrm>
              </p:grpSpPr>
              <p:sp>
                <p:nvSpPr>
                  <p:cNvPr id="90" name="Rechthoek 89">
                    <a:extLst>
                      <a:ext uri="{FF2B5EF4-FFF2-40B4-BE49-F238E27FC236}">
                        <a16:creationId xmlns:a16="http://schemas.microsoft.com/office/drawing/2014/main" id="{3400B26B-B4B1-A7C8-5C7A-A80928E51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1" name="Rechthoek 90">
                    <a:extLst>
                      <a:ext uri="{FF2B5EF4-FFF2-40B4-BE49-F238E27FC236}">
                        <a16:creationId xmlns:a16="http://schemas.microsoft.com/office/drawing/2014/main" id="{B97307E9-F841-6DFD-28FF-CEEEE3398E2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7" name="Groep 86">
                  <a:extLst>
                    <a:ext uri="{FF2B5EF4-FFF2-40B4-BE49-F238E27FC236}">
                      <a16:creationId xmlns:a16="http://schemas.microsoft.com/office/drawing/2014/main" id="{8C75AEDF-2162-B3B9-E97A-2CF17325FEF9}"/>
                    </a:ext>
                  </a:extLst>
                </p:cNvPr>
                <p:cNvGrpSpPr/>
                <p:nvPr userDrawn="1"/>
              </p:nvGrpSpPr>
              <p:grpSpPr>
                <a:xfrm rot="10800000">
                  <a:off x="13061402" y="3665637"/>
                  <a:ext cx="145820" cy="146462"/>
                  <a:chOff x="13096169" y="3602278"/>
                  <a:chExt cx="145820" cy="146462"/>
                </a:xfrm>
              </p:grpSpPr>
              <p:sp>
                <p:nvSpPr>
                  <p:cNvPr id="88" name="Rechthoek 87">
                    <a:extLst>
                      <a:ext uri="{FF2B5EF4-FFF2-40B4-BE49-F238E27FC236}">
                        <a16:creationId xmlns:a16="http://schemas.microsoft.com/office/drawing/2014/main" id="{4B0D1EC8-79EA-5F51-7262-0038521FC57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1C5B4B2F-F01B-454F-7CE1-9CE3E285BB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83" name="Rechthoek 82">
                <a:extLst>
                  <a:ext uri="{FF2B5EF4-FFF2-40B4-BE49-F238E27FC236}">
                    <a16:creationId xmlns:a16="http://schemas.microsoft.com/office/drawing/2014/main" id="{D6F0A3EE-2160-0A4A-B54F-C21D5EF9B1A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84" name="Gelijkbenige driehoek 83">
                <a:extLst>
                  <a:ext uri="{FF2B5EF4-FFF2-40B4-BE49-F238E27FC236}">
                    <a16:creationId xmlns:a16="http://schemas.microsoft.com/office/drawing/2014/main" id="{7B65E63F-0BD7-B4DA-2075-30BDD6D1EE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D99B3B22-66D1-EA06-E92F-F9F68E430200}"/>
                </a:ext>
              </a:extLst>
            </p:cNvPr>
            <p:cNvGrpSpPr/>
            <p:nvPr userDrawn="1"/>
          </p:nvGrpSpPr>
          <p:grpSpPr>
            <a:xfrm>
              <a:off x="12849211" y="712225"/>
              <a:ext cx="1558053" cy="563933"/>
              <a:chOff x="-3314821" y="2981448"/>
              <a:chExt cx="1558053" cy="563933"/>
            </a:xfrm>
          </p:grpSpPr>
          <p:sp>
            <p:nvSpPr>
              <p:cNvPr id="68" name="Rechthoek 67">
                <a:extLst>
                  <a:ext uri="{FF2B5EF4-FFF2-40B4-BE49-F238E27FC236}">
                    <a16:creationId xmlns:a16="http://schemas.microsoft.com/office/drawing/2014/main" id="{57223973-6293-1F1E-0C64-B1027AF78E0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E5D4D263-5DDF-19A9-565F-750EDC8F9574}"/>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70" name="Tekstvak 69">
                <a:extLst>
                  <a:ext uri="{FF2B5EF4-FFF2-40B4-BE49-F238E27FC236}">
                    <a16:creationId xmlns:a16="http://schemas.microsoft.com/office/drawing/2014/main" id="{5CF51170-693E-BEC0-3A2C-6170A3B7FBDC}"/>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71" name="Tekstvak 70">
                <a:extLst>
                  <a:ext uri="{FF2B5EF4-FFF2-40B4-BE49-F238E27FC236}">
                    <a16:creationId xmlns:a16="http://schemas.microsoft.com/office/drawing/2014/main" id="{85063B06-F3D7-571D-5761-EA33B4D595D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72" name="Vrije vorm: vorm 71">
                <a:extLst>
                  <a:ext uri="{FF2B5EF4-FFF2-40B4-BE49-F238E27FC236}">
                    <a16:creationId xmlns:a16="http://schemas.microsoft.com/office/drawing/2014/main" id="{EC9F711C-E4EF-B098-9BA9-95A4FF66EB09}"/>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elijkbenige driehoek 72">
                <a:extLst>
                  <a:ext uri="{FF2B5EF4-FFF2-40B4-BE49-F238E27FC236}">
                    <a16:creationId xmlns:a16="http://schemas.microsoft.com/office/drawing/2014/main" id="{587EEE53-368E-D2B0-A64A-7BE5E4B0E57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74" name="Groep 73">
                <a:extLst>
                  <a:ext uri="{FF2B5EF4-FFF2-40B4-BE49-F238E27FC236}">
                    <a16:creationId xmlns:a16="http://schemas.microsoft.com/office/drawing/2014/main" id="{F0F4425F-0F41-8694-CE08-9A92E78256A1}"/>
                  </a:ext>
                </a:extLst>
              </p:cNvPr>
              <p:cNvGrpSpPr/>
              <p:nvPr userDrawn="1"/>
            </p:nvGrpSpPr>
            <p:grpSpPr>
              <a:xfrm>
                <a:off x="-3257052" y="3032066"/>
                <a:ext cx="182309" cy="163794"/>
                <a:chOff x="12832541" y="3162395"/>
                <a:chExt cx="219532" cy="197236"/>
              </a:xfrm>
            </p:grpSpPr>
            <p:sp>
              <p:nvSpPr>
                <p:cNvPr id="79" name="Rechthoek 78">
                  <a:extLst>
                    <a:ext uri="{FF2B5EF4-FFF2-40B4-BE49-F238E27FC236}">
                      <a16:creationId xmlns:a16="http://schemas.microsoft.com/office/drawing/2014/main" id="{B4815BF2-F0E7-DA00-04DD-16601201BEBD}"/>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B5D448D-08A2-90D8-F8E3-CEC56304E71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7E85CFE0-9DD2-1F0B-527F-A43F94FC21B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75" name="Groep 74">
                <a:extLst>
                  <a:ext uri="{FF2B5EF4-FFF2-40B4-BE49-F238E27FC236}">
                    <a16:creationId xmlns:a16="http://schemas.microsoft.com/office/drawing/2014/main" id="{C0F4BFE1-3410-10FF-27CE-F58F04517A82}"/>
                  </a:ext>
                </a:extLst>
              </p:cNvPr>
              <p:cNvGrpSpPr/>
              <p:nvPr userDrawn="1"/>
            </p:nvGrpSpPr>
            <p:grpSpPr>
              <a:xfrm>
                <a:off x="-3257053" y="3276580"/>
                <a:ext cx="182309" cy="163794"/>
                <a:chOff x="12832541" y="3162395"/>
                <a:chExt cx="219532" cy="197236"/>
              </a:xfrm>
            </p:grpSpPr>
            <p:sp>
              <p:nvSpPr>
                <p:cNvPr id="76" name="Rechthoek 75">
                  <a:extLst>
                    <a:ext uri="{FF2B5EF4-FFF2-40B4-BE49-F238E27FC236}">
                      <a16:creationId xmlns:a16="http://schemas.microsoft.com/office/drawing/2014/main" id="{80428891-B56F-1069-FB9A-7CC30E1E386B}"/>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554A6FE7-AD7E-01D4-6C5A-9BFF0ABCAE9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D29E96CF-148F-D498-68BA-39D81E73645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65" name="ICOON_info">
              <a:extLst>
                <a:ext uri="{FF2B5EF4-FFF2-40B4-BE49-F238E27FC236}">
                  <a16:creationId xmlns:a16="http://schemas.microsoft.com/office/drawing/2014/main" id="{4C3BE159-DA65-DA0A-F034-D649C26DA643}"/>
                </a:ext>
              </a:extLst>
            </p:cNvPr>
            <p:cNvGrpSpPr/>
            <p:nvPr userDrawn="1"/>
          </p:nvGrpSpPr>
          <p:grpSpPr>
            <a:xfrm>
              <a:off x="15787296" y="3229414"/>
              <a:ext cx="283685" cy="283685"/>
              <a:chOff x="-510741" y="5913713"/>
              <a:chExt cx="267555" cy="267555"/>
            </a:xfrm>
          </p:grpSpPr>
          <p:sp>
            <p:nvSpPr>
              <p:cNvPr id="66" name="Ovaal 65">
                <a:extLst>
                  <a:ext uri="{FF2B5EF4-FFF2-40B4-BE49-F238E27FC236}">
                    <a16:creationId xmlns:a16="http://schemas.microsoft.com/office/drawing/2014/main" id="{5493C320-21E2-DA1F-4DE3-70C21373A9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7" name="Graphic 163" descr="Informatie">
                <a:extLst>
                  <a:ext uri="{FF2B5EF4-FFF2-40B4-BE49-F238E27FC236}">
                    <a16:creationId xmlns:a16="http://schemas.microsoft.com/office/drawing/2014/main" id="{EE436EF8-347D-5746-B46C-38C9CB3B05E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98" name="INSTRUCTIE">
            <a:extLst>
              <a:ext uri="{FF2B5EF4-FFF2-40B4-BE49-F238E27FC236}">
                <a16:creationId xmlns:a16="http://schemas.microsoft.com/office/drawing/2014/main" id="{FA5A5D20-843B-54FF-BCDA-D713B435431C}"/>
              </a:ext>
            </a:extLst>
          </p:cNvPr>
          <p:cNvGrpSpPr/>
          <p:nvPr userDrawn="1"/>
        </p:nvGrpSpPr>
        <p:grpSpPr>
          <a:xfrm>
            <a:off x="-3786437" y="0"/>
            <a:ext cx="3693386" cy="6769481"/>
            <a:chOff x="-3786437" y="0"/>
            <a:chExt cx="3693386" cy="6769481"/>
          </a:xfrm>
        </p:grpSpPr>
        <p:sp>
          <p:nvSpPr>
            <p:cNvPr id="99" name="Rechthoek 98">
              <a:extLst>
                <a:ext uri="{FF2B5EF4-FFF2-40B4-BE49-F238E27FC236}">
                  <a16:creationId xmlns:a16="http://schemas.microsoft.com/office/drawing/2014/main" id="{46FF2636-35D1-2BE1-80E9-FE073516CDCC}"/>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00" name="INSTRUCTIES">
              <a:extLst>
                <a:ext uri="{FF2B5EF4-FFF2-40B4-BE49-F238E27FC236}">
                  <a16:creationId xmlns:a16="http://schemas.microsoft.com/office/drawing/2014/main" id="{391C72D1-B620-6CFD-741A-97C27C4E4D42}"/>
                </a:ext>
              </a:extLst>
            </p:cNvPr>
            <p:cNvGrpSpPr/>
            <p:nvPr userDrawn="1"/>
          </p:nvGrpSpPr>
          <p:grpSpPr>
            <a:xfrm>
              <a:off x="-3786437" y="0"/>
              <a:ext cx="3693386" cy="6089184"/>
              <a:chOff x="-3786437" y="0"/>
              <a:chExt cx="3693386" cy="6089184"/>
            </a:xfrm>
          </p:grpSpPr>
          <p:sp>
            <p:nvSpPr>
              <p:cNvPr id="101" name="Rechthoek 100">
                <a:extLst>
                  <a:ext uri="{FF2B5EF4-FFF2-40B4-BE49-F238E27FC236}">
                    <a16:creationId xmlns:a16="http://schemas.microsoft.com/office/drawing/2014/main" id="{DD34B29B-50E7-6161-EF80-7A496F14D407}"/>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102" name="Ovaal 101">
                <a:extLst>
                  <a:ext uri="{FF2B5EF4-FFF2-40B4-BE49-F238E27FC236}">
                    <a16:creationId xmlns:a16="http://schemas.microsoft.com/office/drawing/2014/main" id="{4BECBC53-3BEE-1E14-0D45-0911103158F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3" name="Rechthoek 102">
                <a:extLst>
                  <a:ext uri="{FF2B5EF4-FFF2-40B4-BE49-F238E27FC236}">
                    <a16:creationId xmlns:a16="http://schemas.microsoft.com/office/drawing/2014/main" id="{DCADAF8E-7942-08B7-FC5F-DF03BB53E49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4" name="Groep 103">
                <a:extLst>
                  <a:ext uri="{FF2B5EF4-FFF2-40B4-BE49-F238E27FC236}">
                    <a16:creationId xmlns:a16="http://schemas.microsoft.com/office/drawing/2014/main" id="{B3EA088B-4DA9-799E-A165-7AC998177E40}"/>
                  </a:ext>
                </a:extLst>
              </p:cNvPr>
              <p:cNvGrpSpPr/>
              <p:nvPr userDrawn="1"/>
            </p:nvGrpSpPr>
            <p:grpSpPr>
              <a:xfrm>
                <a:off x="-3316179" y="1231351"/>
                <a:ext cx="294789" cy="318834"/>
                <a:chOff x="14466489" y="1001522"/>
                <a:chExt cx="290627" cy="314333"/>
              </a:xfrm>
            </p:grpSpPr>
            <p:sp>
              <p:nvSpPr>
                <p:cNvPr id="151" name="Rechthoek 150">
                  <a:extLst>
                    <a:ext uri="{FF2B5EF4-FFF2-40B4-BE49-F238E27FC236}">
                      <a16:creationId xmlns:a16="http://schemas.microsoft.com/office/drawing/2014/main" id="{43A3CA67-848E-16C4-5D43-306431871403}"/>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52" name="Ovaal 151">
                  <a:extLst>
                    <a:ext uri="{FF2B5EF4-FFF2-40B4-BE49-F238E27FC236}">
                      <a16:creationId xmlns:a16="http://schemas.microsoft.com/office/drawing/2014/main" id="{2FFF5733-01FF-26F4-9C76-F23F7E7C0CE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3" name="Vrije vorm: vorm 152">
                  <a:extLst>
                    <a:ext uri="{FF2B5EF4-FFF2-40B4-BE49-F238E27FC236}">
                      <a16:creationId xmlns:a16="http://schemas.microsoft.com/office/drawing/2014/main" id="{320F34DD-F0B0-08BB-4B52-8932F7E6F9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4" name="Rechthoek: afgeronde hoeken 153">
                  <a:extLst>
                    <a:ext uri="{FF2B5EF4-FFF2-40B4-BE49-F238E27FC236}">
                      <a16:creationId xmlns:a16="http://schemas.microsoft.com/office/drawing/2014/main" id="{DFD4AF92-289C-7378-E6EE-09B37F5CD9D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55" name="Rechte verbindingslijn 154">
                  <a:extLst>
                    <a:ext uri="{FF2B5EF4-FFF2-40B4-BE49-F238E27FC236}">
                      <a16:creationId xmlns:a16="http://schemas.microsoft.com/office/drawing/2014/main" id="{9A829A10-8964-BCBD-7AB6-0C3685C8625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 name="Rechte verbindingslijn 155">
                  <a:extLst>
                    <a:ext uri="{FF2B5EF4-FFF2-40B4-BE49-F238E27FC236}">
                      <a16:creationId xmlns:a16="http://schemas.microsoft.com/office/drawing/2014/main" id="{428A0429-3E22-66BC-AA0A-28BD2F0C5C2E}"/>
                    </a:ext>
                  </a:extLst>
                </p:cNvPr>
                <p:cNvCxnSpPr>
                  <a:cxnSpLocks/>
                  <a:stCxn id="15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05" name="Ovaal 104">
                <a:extLst>
                  <a:ext uri="{FF2B5EF4-FFF2-40B4-BE49-F238E27FC236}">
                    <a16:creationId xmlns:a16="http://schemas.microsoft.com/office/drawing/2014/main" id="{2B7BE4CB-6579-82B0-903A-01D824C7808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6" name="Rechthoek 105">
                <a:extLst>
                  <a:ext uri="{FF2B5EF4-FFF2-40B4-BE49-F238E27FC236}">
                    <a16:creationId xmlns:a16="http://schemas.microsoft.com/office/drawing/2014/main" id="{6A5E7092-1878-B8C1-1520-EBDFFEB57247}"/>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7" name="Groep 106">
                <a:extLst>
                  <a:ext uri="{FF2B5EF4-FFF2-40B4-BE49-F238E27FC236}">
                    <a16:creationId xmlns:a16="http://schemas.microsoft.com/office/drawing/2014/main" id="{9F6603F2-70D3-CDF0-BC3A-3126E09383C7}"/>
                  </a:ext>
                </a:extLst>
              </p:cNvPr>
              <p:cNvGrpSpPr/>
              <p:nvPr userDrawn="1"/>
            </p:nvGrpSpPr>
            <p:grpSpPr>
              <a:xfrm>
                <a:off x="-3311319" y="2164285"/>
                <a:ext cx="825500" cy="209550"/>
                <a:chOff x="13504624" y="2482850"/>
                <a:chExt cx="825500" cy="209550"/>
              </a:xfrm>
            </p:grpSpPr>
            <p:sp>
              <p:nvSpPr>
                <p:cNvPr id="148" name="Rechthoek 147">
                  <a:extLst>
                    <a:ext uri="{FF2B5EF4-FFF2-40B4-BE49-F238E27FC236}">
                      <a16:creationId xmlns:a16="http://schemas.microsoft.com/office/drawing/2014/main" id="{B7F40C08-A1BD-D4BA-19FA-0A1F8A9CCD1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49" name="Rechte verbindingslijn 148">
                  <a:extLst>
                    <a:ext uri="{FF2B5EF4-FFF2-40B4-BE49-F238E27FC236}">
                      <a16:creationId xmlns:a16="http://schemas.microsoft.com/office/drawing/2014/main" id="{7108DA9F-88F7-631E-32B5-910493BE903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50" name="Gelijkbenige driehoek 149">
                  <a:extLst>
                    <a:ext uri="{FF2B5EF4-FFF2-40B4-BE49-F238E27FC236}">
                      <a16:creationId xmlns:a16="http://schemas.microsoft.com/office/drawing/2014/main" id="{36B92A73-1185-AE44-0E71-F22244CF7B8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08" name="Ovaal 107">
                <a:extLst>
                  <a:ext uri="{FF2B5EF4-FFF2-40B4-BE49-F238E27FC236}">
                    <a16:creationId xmlns:a16="http://schemas.microsoft.com/office/drawing/2014/main" id="{FFF2A529-2929-BD54-5991-898CBA73929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9" name="Rechthoek 108">
                <a:extLst>
                  <a:ext uri="{FF2B5EF4-FFF2-40B4-BE49-F238E27FC236}">
                    <a16:creationId xmlns:a16="http://schemas.microsoft.com/office/drawing/2014/main" id="{522F13C0-4746-E3B9-6B7C-AC975B3915C0}"/>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110" name="Groep 109">
                <a:extLst>
                  <a:ext uri="{FF2B5EF4-FFF2-40B4-BE49-F238E27FC236}">
                    <a16:creationId xmlns:a16="http://schemas.microsoft.com/office/drawing/2014/main" id="{6B1488D8-4BD1-68F5-4ED1-2675259AB7ED}"/>
                  </a:ext>
                </a:extLst>
              </p:cNvPr>
              <p:cNvGrpSpPr/>
              <p:nvPr userDrawn="1"/>
            </p:nvGrpSpPr>
            <p:grpSpPr>
              <a:xfrm>
                <a:off x="-3408294" y="3470504"/>
                <a:ext cx="622283" cy="612920"/>
                <a:chOff x="12617641" y="3403239"/>
                <a:chExt cx="752963" cy="741634"/>
              </a:xfrm>
            </p:grpSpPr>
            <p:grpSp>
              <p:nvGrpSpPr>
                <p:cNvPr id="132" name="Groep 131">
                  <a:extLst>
                    <a:ext uri="{FF2B5EF4-FFF2-40B4-BE49-F238E27FC236}">
                      <a16:creationId xmlns:a16="http://schemas.microsoft.com/office/drawing/2014/main" id="{E9CA413C-49CE-3946-1282-03886699BC52}"/>
                    </a:ext>
                  </a:extLst>
                </p:cNvPr>
                <p:cNvGrpSpPr/>
                <p:nvPr userDrawn="1"/>
              </p:nvGrpSpPr>
              <p:grpSpPr>
                <a:xfrm>
                  <a:off x="12771530" y="3403239"/>
                  <a:ext cx="467176" cy="448491"/>
                  <a:chOff x="12782157" y="3403239"/>
                  <a:chExt cx="467176" cy="448491"/>
                </a:xfrm>
              </p:grpSpPr>
              <p:grpSp>
                <p:nvGrpSpPr>
                  <p:cNvPr id="135" name="Groep 134">
                    <a:extLst>
                      <a:ext uri="{FF2B5EF4-FFF2-40B4-BE49-F238E27FC236}">
                        <a16:creationId xmlns:a16="http://schemas.microsoft.com/office/drawing/2014/main" id="{1F763894-6232-8B00-B17D-F8BCA70762D0}"/>
                      </a:ext>
                    </a:extLst>
                  </p:cNvPr>
                  <p:cNvGrpSpPr/>
                  <p:nvPr userDrawn="1"/>
                </p:nvGrpSpPr>
                <p:grpSpPr>
                  <a:xfrm>
                    <a:off x="12782157" y="3403239"/>
                    <a:ext cx="412976" cy="396132"/>
                    <a:chOff x="13554906" y="3320109"/>
                    <a:chExt cx="443917" cy="425811"/>
                  </a:xfrm>
                </p:grpSpPr>
                <p:grpSp>
                  <p:nvGrpSpPr>
                    <p:cNvPr id="142" name="Groep 141">
                      <a:extLst>
                        <a:ext uri="{FF2B5EF4-FFF2-40B4-BE49-F238E27FC236}">
                          <a16:creationId xmlns:a16="http://schemas.microsoft.com/office/drawing/2014/main" id="{93A1D068-F06E-C55A-502F-60D75BD1F43B}"/>
                        </a:ext>
                      </a:extLst>
                    </p:cNvPr>
                    <p:cNvGrpSpPr/>
                    <p:nvPr userDrawn="1"/>
                  </p:nvGrpSpPr>
                  <p:grpSpPr>
                    <a:xfrm>
                      <a:off x="13554906" y="3320109"/>
                      <a:ext cx="443917" cy="425811"/>
                      <a:chOff x="12909684" y="1276143"/>
                      <a:chExt cx="443917" cy="425811"/>
                    </a:xfrm>
                  </p:grpSpPr>
                  <p:sp>
                    <p:nvSpPr>
                      <p:cNvPr id="145" name="Rechthoek 144">
                        <a:extLst>
                          <a:ext uri="{FF2B5EF4-FFF2-40B4-BE49-F238E27FC236}">
                            <a16:creationId xmlns:a16="http://schemas.microsoft.com/office/drawing/2014/main" id="{B6E2EC31-AEAE-CE46-2D06-B6075041E82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DC5D17A4-EE69-D824-64DD-5DAF448C294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7" name="Ovaal 146">
                        <a:extLst>
                          <a:ext uri="{FF2B5EF4-FFF2-40B4-BE49-F238E27FC236}">
                            <a16:creationId xmlns:a16="http://schemas.microsoft.com/office/drawing/2014/main" id="{2B6B1D9E-6136-5995-B975-13C87F12A5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43" name="Afbeelding 142">
                      <a:extLst>
                        <a:ext uri="{FF2B5EF4-FFF2-40B4-BE49-F238E27FC236}">
                          <a16:creationId xmlns:a16="http://schemas.microsoft.com/office/drawing/2014/main" id="{DEBCE7E0-51CF-466A-8992-57565CDEBB2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4" name="Afbeelding 143">
                      <a:extLst>
                        <a:ext uri="{FF2B5EF4-FFF2-40B4-BE49-F238E27FC236}">
                          <a16:creationId xmlns:a16="http://schemas.microsoft.com/office/drawing/2014/main" id="{6F896556-7432-C645-890A-F42D42D2C4C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36" name="Groep 135">
                    <a:extLst>
                      <a:ext uri="{FF2B5EF4-FFF2-40B4-BE49-F238E27FC236}">
                        <a16:creationId xmlns:a16="http://schemas.microsoft.com/office/drawing/2014/main" id="{BE439C05-2D51-15F7-7DC3-C46CDA11B632}"/>
                      </a:ext>
                    </a:extLst>
                  </p:cNvPr>
                  <p:cNvGrpSpPr/>
                  <p:nvPr userDrawn="1"/>
                </p:nvGrpSpPr>
                <p:grpSpPr>
                  <a:xfrm>
                    <a:off x="13103513" y="3705268"/>
                    <a:ext cx="145820" cy="146462"/>
                    <a:chOff x="13096169" y="3602278"/>
                    <a:chExt cx="145820" cy="146462"/>
                  </a:xfrm>
                </p:grpSpPr>
                <p:sp>
                  <p:nvSpPr>
                    <p:cNvPr id="140" name="Rechthoek 139">
                      <a:extLst>
                        <a:ext uri="{FF2B5EF4-FFF2-40B4-BE49-F238E27FC236}">
                          <a16:creationId xmlns:a16="http://schemas.microsoft.com/office/drawing/2014/main" id="{D6973AF2-4B68-40FC-64C0-22E2C4883EB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8EC19F60-6361-E794-8378-056147377FF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71602E78-3E20-7C7C-0703-D397318AF3A7}"/>
                      </a:ext>
                    </a:extLst>
                  </p:cNvPr>
                  <p:cNvGrpSpPr/>
                  <p:nvPr userDrawn="1"/>
                </p:nvGrpSpPr>
                <p:grpSpPr>
                  <a:xfrm rot="10800000">
                    <a:off x="13061402" y="3665637"/>
                    <a:ext cx="145820" cy="146462"/>
                    <a:chOff x="13096169" y="3602278"/>
                    <a:chExt cx="145820" cy="146462"/>
                  </a:xfrm>
                </p:grpSpPr>
                <p:sp>
                  <p:nvSpPr>
                    <p:cNvPr id="138" name="Rechthoek 137">
                      <a:extLst>
                        <a:ext uri="{FF2B5EF4-FFF2-40B4-BE49-F238E27FC236}">
                          <a16:creationId xmlns:a16="http://schemas.microsoft.com/office/drawing/2014/main" id="{E7DA1EC9-AC35-552A-DEA6-8601BBF93FB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49521561-4CE8-A673-01BE-723E0EDA56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33" name="Rechthoek 132">
                  <a:extLst>
                    <a:ext uri="{FF2B5EF4-FFF2-40B4-BE49-F238E27FC236}">
                      <a16:creationId xmlns:a16="http://schemas.microsoft.com/office/drawing/2014/main" id="{F4A92D70-07F9-986C-B3DA-D84301FE32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34" name="Gelijkbenige driehoek 133">
                  <a:extLst>
                    <a:ext uri="{FF2B5EF4-FFF2-40B4-BE49-F238E27FC236}">
                      <a16:creationId xmlns:a16="http://schemas.microsoft.com/office/drawing/2014/main" id="{163C6209-0FB3-25F8-19D4-7501A2DD3E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1" name="ICOON_info">
                <a:extLst>
                  <a:ext uri="{FF2B5EF4-FFF2-40B4-BE49-F238E27FC236}">
                    <a16:creationId xmlns:a16="http://schemas.microsoft.com/office/drawing/2014/main" id="{98002119-50FE-2E28-CFDE-3939C32CE021}"/>
                  </a:ext>
                </a:extLst>
              </p:cNvPr>
              <p:cNvGrpSpPr/>
              <p:nvPr userDrawn="1"/>
            </p:nvGrpSpPr>
            <p:grpSpPr>
              <a:xfrm>
                <a:off x="-376736" y="5805499"/>
                <a:ext cx="283685" cy="283685"/>
                <a:chOff x="-510741" y="5913713"/>
                <a:chExt cx="267555" cy="267555"/>
              </a:xfrm>
            </p:grpSpPr>
            <p:sp>
              <p:nvSpPr>
                <p:cNvPr id="130" name="Ovaal 129">
                  <a:extLst>
                    <a:ext uri="{FF2B5EF4-FFF2-40B4-BE49-F238E27FC236}">
                      <a16:creationId xmlns:a16="http://schemas.microsoft.com/office/drawing/2014/main" id="{875CA592-95AF-75F1-5F35-530B0F8ACE0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31" name="Graphic 163" descr="Informatie">
                  <a:extLst>
                    <a:ext uri="{FF2B5EF4-FFF2-40B4-BE49-F238E27FC236}">
                      <a16:creationId xmlns:a16="http://schemas.microsoft.com/office/drawing/2014/main" id="{C59A2A8E-0F30-5F39-A10D-BED77DC8843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112" name="Ovaal 111">
                <a:extLst>
                  <a:ext uri="{FF2B5EF4-FFF2-40B4-BE49-F238E27FC236}">
                    <a16:creationId xmlns:a16="http://schemas.microsoft.com/office/drawing/2014/main" id="{42FB9259-5E12-093C-6CE8-D19D0B2DF483}"/>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13" name="Rechthoek 112">
                <a:extLst>
                  <a:ext uri="{FF2B5EF4-FFF2-40B4-BE49-F238E27FC236}">
                    <a16:creationId xmlns:a16="http://schemas.microsoft.com/office/drawing/2014/main" id="{2CA7F43D-E83B-B9A8-F9F6-FAB0711A0542}"/>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14" name="Groep 113">
                <a:extLst>
                  <a:ext uri="{FF2B5EF4-FFF2-40B4-BE49-F238E27FC236}">
                    <a16:creationId xmlns:a16="http://schemas.microsoft.com/office/drawing/2014/main" id="{AF1FF673-38D9-8264-5C46-E006AD85D89E}"/>
                  </a:ext>
                </a:extLst>
              </p:cNvPr>
              <p:cNvGrpSpPr/>
              <p:nvPr userDrawn="1"/>
            </p:nvGrpSpPr>
            <p:grpSpPr>
              <a:xfrm>
                <a:off x="-3314821" y="5192208"/>
                <a:ext cx="1108877" cy="563933"/>
                <a:chOff x="-3314821" y="3885197"/>
                <a:chExt cx="1108877" cy="563933"/>
              </a:xfrm>
            </p:grpSpPr>
            <p:sp>
              <p:nvSpPr>
                <p:cNvPr id="115" name="Rechthoek 114">
                  <a:extLst>
                    <a:ext uri="{FF2B5EF4-FFF2-40B4-BE49-F238E27FC236}">
                      <a16:creationId xmlns:a16="http://schemas.microsoft.com/office/drawing/2014/main" id="{1BC7ECDA-B5EA-B308-72CD-FA8EE00AFBC2}"/>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60BD8B86-E648-DEE8-591D-793C9BEBFD14}"/>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F977511C-F69C-0C83-FD94-A8D0C23D046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118" name="Tekstvak 117">
                  <a:extLst>
                    <a:ext uri="{FF2B5EF4-FFF2-40B4-BE49-F238E27FC236}">
                      <a16:creationId xmlns:a16="http://schemas.microsoft.com/office/drawing/2014/main" id="{15E2B514-2A33-F0D4-E693-203AF86C6364}"/>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119" name="Vrije vorm: vorm 118">
                  <a:extLst>
                    <a:ext uri="{FF2B5EF4-FFF2-40B4-BE49-F238E27FC236}">
                      <a16:creationId xmlns:a16="http://schemas.microsoft.com/office/drawing/2014/main" id="{AA3AF455-9253-FD63-5AD0-762BCCF2BB77}"/>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20" name="Groep 119">
                  <a:extLst>
                    <a:ext uri="{FF2B5EF4-FFF2-40B4-BE49-F238E27FC236}">
                      <a16:creationId xmlns:a16="http://schemas.microsoft.com/office/drawing/2014/main" id="{CB779705-93C5-F025-8EC9-447C7284130F}"/>
                    </a:ext>
                  </a:extLst>
                </p:cNvPr>
                <p:cNvGrpSpPr/>
                <p:nvPr userDrawn="1"/>
              </p:nvGrpSpPr>
              <p:grpSpPr>
                <a:xfrm>
                  <a:off x="-3254609" y="3946178"/>
                  <a:ext cx="184194" cy="143334"/>
                  <a:chOff x="6218544" y="2402421"/>
                  <a:chExt cx="144156" cy="112178"/>
                </a:xfrm>
              </p:grpSpPr>
              <p:sp>
                <p:nvSpPr>
                  <p:cNvPr id="126" name="Rechthoek 125">
                    <a:extLst>
                      <a:ext uri="{FF2B5EF4-FFF2-40B4-BE49-F238E27FC236}">
                        <a16:creationId xmlns:a16="http://schemas.microsoft.com/office/drawing/2014/main" id="{F7FD86AF-3D6C-C83D-8B17-2CE2E58F3297}"/>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7" name="Rechthoek 47">
                    <a:extLst>
                      <a:ext uri="{FF2B5EF4-FFF2-40B4-BE49-F238E27FC236}">
                        <a16:creationId xmlns:a16="http://schemas.microsoft.com/office/drawing/2014/main" id="{5AFC5A1C-9475-0AD8-81E6-CBEEB193827F}"/>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8" name="Rechthoek 47">
                    <a:extLst>
                      <a:ext uri="{FF2B5EF4-FFF2-40B4-BE49-F238E27FC236}">
                        <a16:creationId xmlns:a16="http://schemas.microsoft.com/office/drawing/2014/main" id="{72732C0F-8E66-A008-5821-2B185A5E4635}"/>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Koorde 128">
                    <a:extLst>
                      <a:ext uri="{FF2B5EF4-FFF2-40B4-BE49-F238E27FC236}">
                        <a16:creationId xmlns:a16="http://schemas.microsoft.com/office/drawing/2014/main" id="{AF4E807C-2444-E1AD-5BF9-4A182C061103}"/>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0EC2EA37-DFC3-3886-089E-A4B9D293B4B6}"/>
                    </a:ext>
                  </a:extLst>
                </p:cNvPr>
                <p:cNvGrpSpPr/>
                <p:nvPr userDrawn="1"/>
              </p:nvGrpSpPr>
              <p:grpSpPr>
                <a:xfrm>
                  <a:off x="-3254609" y="4199853"/>
                  <a:ext cx="184194" cy="124747"/>
                  <a:chOff x="6218544" y="2636044"/>
                  <a:chExt cx="144156" cy="97631"/>
                </a:xfrm>
              </p:grpSpPr>
              <p:sp>
                <p:nvSpPr>
                  <p:cNvPr id="122" name="Rechthoek 121">
                    <a:extLst>
                      <a:ext uri="{FF2B5EF4-FFF2-40B4-BE49-F238E27FC236}">
                        <a16:creationId xmlns:a16="http://schemas.microsoft.com/office/drawing/2014/main" id="{78D307F8-A9A1-F07B-FD6F-89FA7354A917}"/>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BB00D952-07AC-22C3-E003-D576090F4865}"/>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4" name="Ovaal 123">
                    <a:extLst>
                      <a:ext uri="{FF2B5EF4-FFF2-40B4-BE49-F238E27FC236}">
                        <a16:creationId xmlns:a16="http://schemas.microsoft.com/office/drawing/2014/main" id="{30D3AA49-BE41-91D0-990D-5904070C7ADF}"/>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5" name="Rechthoek 47">
                    <a:extLst>
                      <a:ext uri="{FF2B5EF4-FFF2-40B4-BE49-F238E27FC236}">
                        <a16:creationId xmlns:a16="http://schemas.microsoft.com/office/drawing/2014/main" id="{4A4F4619-BB89-9F70-6FE5-90D1241A4FDB}"/>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2" name="Tijdelijke aanduiding voor tekst 13">
            <a:extLst>
              <a:ext uri="{FF2B5EF4-FFF2-40B4-BE49-F238E27FC236}">
                <a16:creationId xmlns:a16="http://schemas.microsoft.com/office/drawing/2014/main" id="{914B6527-A9BC-C102-E159-1F711180A51A}"/>
              </a:ext>
            </a:extLst>
          </p:cNvPr>
          <p:cNvSpPr>
            <a:spLocks noGrp="1"/>
          </p:cNvSpPr>
          <p:nvPr>
            <p:ph type="body" sz="quarter" idx="53" hasCustomPrompt="1"/>
          </p:nvPr>
        </p:nvSpPr>
        <p:spPr>
          <a:xfrm>
            <a:off x="0" y="6470650"/>
            <a:ext cx="12192000" cy="387350"/>
          </a:xfrm>
          <a:prstGeom prst="rect">
            <a:avLst/>
          </a:prstGeom>
          <a:solidFill>
            <a:schemeClr val="accent1"/>
          </a:solidFill>
        </p:spPr>
        <p:txBody>
          <a:bodyPr anchor="b"/>
          <a:lstStyle>
            <a:lvl1pPr marL="0" indent="0" algn="ctr">
              <a:buNone/>
              <a:defRPr sz="100">
                <a:solidFill>
                  <a:srgbClr val="07151F">
                    <a:alpha val="0"/>
                  </a:srgbClr>
                </a:solidFill>
              </a:defRPr>
            </a:lvl1pPr>
          </a:lstStyle>
          <a:p>
            <a:pPr lvl="0"/>
            <a:r>
              <a:rPr lang="nl-NL"/>
              <a:t>(leeg)</a:t>
            </a:r>
          </a:p>
        </p:txBody>
      </p:sp>
    </p:spTree>
    <p:extLst>
      <p:ext uri="{BB962C8B-B14F-4D97-AF65-F5344CB8AC3E}">
        <p14:creationId xmlns:p14="http://schemas.microsoft.com/office/powerpoint/2010/main" val="1527315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bg/>
                                          </p:spTgt>
                                        </p:tgtEl>
                                        <p:attrNameLst>
                                          <p:attrName>style.visibility</p:attrName>
                                        </p:attrNameLst>
                                      </p:cBhvr>
                                      <p:to>
                                        <p:strVal val="visible"/>
                                      </p:to>
                                    </p:set>
                                    <p:animEffect transition="in" filter="fade">
                                      <p:cBhvr>
                                        <p:cTn id="7" dur="1000"/>
                                        <p:tgtEl>
                                          <p:spTgt spid="3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xEl>
                                              <p:pRg st="0" end="0"/>
                                            </p:txEl>
                                          </p:spTgt>
                                        </p:tgtEl>
                                        <p:attrNameLst>
                                          <p:attrName>style.visibility</p:attrName>
                                        </p:attrNameLst>
                                      </p:cBhvr>
                                      <p:to>
                                        <p:strVal val="visible"/>
                                      </p:to>
                                    </p:set>
                                    <p:animEffect transition="in" filter="fade">
                                      <p:cBhvr>
                                        <p:cTn id="10" dur="1000"/>
                                        <p:tgtEl>
                                          <p:spTgt spid="3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500"/>
                                        <p:tgtEl>
                                          <p:spTgt spid="30"/>
                                        </p:tgtEl>
                                      </p:cBhvr>
                                    </p:animEffect>
                                  </p:childTnLst>
                                </p:cTn>
                              </p:par>
                              <p:par>
                                <p:cTn id="14" presetID="6" presetClass="emph" presetSubtype="0" decel="100000" fill="hold" grpId="1" nodeType="withEffect">
                                  <p:stCondLst>
                                    <p:cond delay="0"/>
                                  </p:stCondLst>
                                  <p:childTnLst>
                                    <p:animScale>
                                      <p:cBhvr>
                                        <p:cTn id="15" dur="5000" fill="hold"/>
                                        <p:tgtEl>
                                          <p:spTgt spid="30"/>
                                        </p:tgtEl>
                                      </p:cBhvr>
                                      <p:by x="105000" y="105000"/>
                                    </p:animScale>
                                  </p:childTnLst>
                                </p:cTn>
                              </p:par>
                              <p:par>
                                <p:cTn id="16" presetID="2" presetClass="entr" presetSubtype="1" decel="100000" fill="hold" grpId="0" nodeType="withEffect">
                                  <p:stCondLst>
                                    <p:cond delay="250"/>
                                  </p:stCondLst>
                                  <p:childTnLst>
                                    <p:set>
                                      <p:cBhvr>
                                        <p:cTn id="17" dur="1" fill="hold">
                                          <p:stCondLst>
                                            <p:cond delay="0"/>
                                          </p:stCondLst>
                                        </p:cTn>
                                        <p:tgtEl>
                                          <p:spTgt spid="35"/>
                                        </p:tgtEl>
                                        <p:attrNameLst>
                                          <p:attrName>style.visibility</p:attrName>
                                        </p:attrNameLst>
                                      </p:cBhvr>
                                      <p:to>
                                        <p:strVal val="visible"/>
                                      </p:to>
                                    </p:set>
                                    <p:anim calcmode="lin" valueType="num">
                                      <p:cBhvr additive="base">
                                        <p:cTn id="18" dur="1250" fill="hold"/>
                                        <p:tgtEl>
                                          <p:spTgt spid="35"/>
                                        </p:tgtEl>
                                        <p:attrNameLst>
                                          <p:attrName>ppt_x</p:attrName>
                                        </p:attrNameLst>
                                      </p:cBhvr>
                                      <p:tavLst>
                                        <p:tav tm="0">
                                          <p:val>
                                            <p:strVal val="#ppt_x"/>
                                          </p:val>
                                        </p:tav>
                                        <p:tav tm="100000">
                                          <p:val>
                                            <p:strVal val="#ppt_x"/>
                                          </p:val>
                                        </p:tav>
                                      </p:tavLst>
                                    </p:anim>
                                    <p:anim calcmode="lin" valueType="num">
                                      <p:cBhvr additive="base">
                                        <p:cTn id="19" dur="1250" fill="hold"/>
                                        <p:tgtEl>
                                          <p:spTgt spid="35"/>
                                        </p:tgtEl>
                                        <p:attrNameLst>
                                          <p:attrName>ppt_y</p:attrName>
                                        </p:attrNameLst>
                                      </p:cBhvr>
                                      <p:tavLst>
                                        <p:tav tm="0">
                                          <p:val>
                                            <p:strVal val="0-#ppt_h/2"/>
                                          </p:val>
                                        </p:tav>
                                        <p:tav tm="100000">
                                          <p:val>
                                            <p:strVal val="#ppt_y"/>
                                          </p:val>
                                        </p:tav>
                                      </p:tavLst>
                                    </p:anim>
                                  </p:childTnLst>
                                </p:cTn>
                              </p:par>
                              <p:par>
                                <p:cTn id="20" presetID="10" presetClass="entr" presetSubtype="0" fill="hold" grpId="0" nodeType="withEffect">
                                  <p:stCondLst>
                                    <p:cond delay="75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childTnLst>
                                </p:cTn>
                              </p:par>
                              <p:par>
                                <p:cTn id="23" presetID="22" presetClass="entr" presetSubtype="2" fill="hold" grpId="0" nodeType="withEffect">
                                  <p:stCondLst>
                                    <p:cond delay="1000"/>
                                  </p:stCondLst>
                                  <p:iterate type="lt">
                                    <p:tmPct val="5000"/>
                                  </p:iterate>
                                  <p:childTnLst>
                                    <p:set>
                                      <p:cBhvr>
                                        <p:cTn id="24" dur="1" fill="hold">
                                          <p:stCondLst>
                                            <p:cond delay="0"/>
                                          </p:stCondLst>
                                        </p:cTn>
                                        <p:tgtEl>
                                          <p:spTgt spid="48"/>
                                        </p:tgtEl>
                                        <p:attrNameLst>
                                          <p:attrName>style.visibility</p:attrName>
                                        </p:attrNameLst>
                                      </p:cBhvr>
                                      <p:to>
                                        <p:strVal val="visible"/>
                                      </p:to>
                                    </p:set>
                                    <p:animEffect transition="in" filter="wipe(right)">
                                      <p:cBhvr>
                                        <p:cTn id="25" dur="500"/>
                                        <p:tgtEl>
                                          <p:spTgt spid="48"/>
                                        </p:tgtEl>
                                      </p:cBhvr>
                                    </p:animEffect>
                                  </p:childTnLst>
                                </p:cTn>
                              </p:par>
                              <p:par>
                                <p:cTn id="26" presetID="10" presetClass="entr" presetSubtype="0" fill="hold" grpId="0" nodeType="withEffect">
                                  <p:stCondLst>
                                    <p:cond delay="1500"/>
                                  </p:stCondLst>
                                  <p:childTnLst>
                                    <p:set>
                                      <p:cBhvr>
                                        <p:cTn id="27" dur="1" fill="hold">
                                          <p:stCondLst>
                                            <p:cond delay="0"/>
                                          </p:stCondLst>
                                        </p:cTn>
                                        <p:tgtEl>
                                          <p:spTgt spid="3">
                                            <p:txEl>
                                              <p:pRg st="0" end="0"/>
                                            </p:txEl>
                                          </p:spTgt>
                                        </p:tgtEl>
                                        <p:attrNameLst>
                                          <p:attrName>style.visibility</p:attrName>
                                        </p:attrNameLst>
                                      </p:cBhvr>
                                      <p:to>
                                        <p:strVal val="visible"/>
                                      </p:to>
                                    </p:set>
                                    <p:animEffect transition="in" filter="fade">
                                      <p:cBhvr>
                                        <p:cTn id="28" dur="1000"/>
                                        <p:tgtEl>
                                          <p:spTgt spid="3">
                                            <p:txEl>
                                              <p:pRg st="0" end="0"/>
                                            </p:txEl>
                                          </p:spTgt>
                                        </p:tgtEl>
                                      </p:cBhvr>
                                    </p:animEffect>
                                  </p:childTnLst>
                                </p:cTn>
                              </p:par>
                              <p:par>
                                <p:cTn id="29" presetID="10" presetClass="entr" presetSubtype="0" fill="hold" grpId="0" nodeType="withEffect">
                                  <p:stCondLst>
                                    <p:cond delay="175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42" presetClass="path" presetSubtype="0" decel="100000" fill="hold" grpId="1" nodeType="withEffect">
                                  <p:stCondLst>
                                    <p:cond delay="1750"/>
                                  </p:stCondLst>
                                  <p:childTnLst>
                                    <p:animMotion origin="layout" path="M -3.33333E-6 0.03889 L -3.33333E-6 -4.44444E-6 " pathEditMode="relative" rAng="0" ptsTypes="AA">
                                      <p:cBhvr>
                                        <p:cTn id="33" dur="750" fill="hold"/>
                                        <p:tgtEl>
                                          <p:spTgt spid="16"/>
                                        </p:tgtEl>
                                        <p:attrNameLst>
                                          <p:attrName>ppt_x</p:attrName>
                                          <p:attrName>ppt_y</p:attrName>
                                        </p:attrNameLst>
                                      </p:cBhvr>
                                      <p:rCtr x="0" y="-1944"/>
                                    </p:animMotion>
                                  </p:childTnLst>
                                </p:cTn>
                              </p:par>
                              <p:par>
                                <p:cTn id="34" presetID="2" presetClass="entr" presetSubtype="1" decel="100000" fill="hold" grpId="0" nodeType="withEffect">
                                  <p:stCondLst>
                                    <p:cond delay="25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1250" fill="hold"/>
                                        <p:tgtEl>
                                          <p:spTgt spid="5"/>
                                        </p:tgtEl>
                                        <p:attrNameLst>
                                          <p:attrName>ppt_x</p:attrName>
                                        </p:attrNameLst>
                                      </p:cBhvr>
                                      <p:tavLst>
                                        <p:tav tm="0">
                                          <p:val>
                                            <p:strVal val="#ppt_x"/>
                                          </p:val>
                                        </p:tav>
                                        <p:tav tm="100000">
                                          <p:val>
                                            <p:strVal val="#ppt_x"/>
                                          </p:val>
                                        </p:tav>
                                      </p:tavLst>
                                    </p:anim>
                                    <p:anim calcmode="lin" valueType="num">
                                      <p:cBhvr additive="base">
                                        <p:cTn id="37" dur="1250" fill="hold"/>
                                        <p:tgtEl>
                                          <p:spTgt spid="5"/>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1250" fill="hold"/>
                                        <p:tgtEl>
                                          <p:spTgt spid="2"/>
                                        </p:tgtEl>
                                        <p:attrNameLst>
                                          <p:attrName>ppt_x</p:attrName>
                                        </p:attrNameLst>
                                      </p:cBhvr>
                                      <p:tavLst>
                                        <p:tav tm="0">
                                          <p:val>
                                            <p:strVal val="#ppt_x"/>
                                          </p:val>
                                        </p:tav>
                                        <p:tav tm="100000">
                                          <p:val>
                                            <p:strVal val="#ppt_x"/>
                                          </p:val>
                                        </p:tav>
                                      </p:tavLst>
                                    </p:anim>
                                    <p:anim calcmode="lin" valueType="num">
                                      <p:cBhvr additive="base">
                                        <p:cTn id="41" dur="125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build="p" animBg="1">
        <p:tmplLst>
          <p:tmpl>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Lst>
      </p:bldP>
      <p:bldP spid="5" grpId="0" animBg="1">
        <p:tmplLst>
          <p:tmpl>
            <p:tnLst>
              <p:par>
                <p:cTn presetID="2" presetClass="entr" presetSubtype="1"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250" fill="hold"/>
                        <p:tgtEl>
                          <p:spTgt spid="5"/>
                        </p:tgtEl>
                        <p:attrNameLst>
                          <p:attrName>ppt_x</p:attrName>
                        </p:attrNameLst>
                      </p:cBhvr>
                      <p:tavLst>
                        <p:tav tm="0">
                          <p:val>
                            <p:strVal val="#ppt_x"/>
                          </p:val>
                        </p:tav>
                        <p:tav tm="100000">
                          <p:val>
                            <p:strVal val="#ppt_x"/>
                          </p:val>
                        </p:tav>
                      </p:tavLst>
                    </p:anim>
                    <p:anim calcmode="lin" valueType="num">
                      <p:cBhvr additive="base">
                        <p:cTn dur="1250" fill="hold"/>
                        <p:tgtEl>
                          <p:spTgt spid="5"/>
                        </p:tgtEl>
                        <p:attrNameLst>
                          <p:attrName>ppt_y</p:attrName>
                        </p:attrNameLst>
                      </p:cBhvr>
                      <p:tavLst>
                        <p:tav tm="0">
                          <p:val>
                            <p:strVal val="0-#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6" grpId="0" animBg="1"/>
      <p:bldP spid="16" grpId="1" animBg="1"/>
      <p:bldP spid="48" grpId="0"/>
      <p:bldP spid="49" grpId="0"/>
      <p:bldP spid="2" grpId="0" animBg="1">
        <p:tmplLst>
          <p:tmpl>
            <p:tnLst>
              <p:par>
                <p:cTn presetID="2" presetClass="entr" presetSubtype="4" decel="100000" fill="hold" nodeType="withEffect">
                  <p:stCondLst>
                    <p:cond delay="250"/>
                  </p:stCondLst>
                  <p:childTnLst>
                    <p:set>
                      <p:cBhvr>
                        <p:cTn dur="1" fill="hold">
                          <p:stCondLst>
                            <p:cond delay="0"/>
                          </p:stCondLst>
                        </p:cTn>
                        <p:tgtEl>
                          <p:spTgt spid="2"/>
                        </p:tgtEl>
                        <p:attrNameLst>
                          <p:attrName>style.visibility</p:attrName>
                        </p:attrNameLst>
                      </p:cBhvr>
                      <p:to>
                        <p:strVal val="visible"/>
                      </p:to>
                    </p:set>
                    <p:anim calcmode="lin" valueType="num">
                      <p:cBhvr additive="base">
                        <p:cTn dur="1250" fill="hold"/>
                        <p:tgtEl>
                          <p:spTgt spid="2"/>
                        </p:tgtEl>
                        <p:attrNameLst>
                          <p:attrName>ppt_x</p:attrName>
                        </p:attrNameLst>
                      </p:cBhvr>
                      <p:tavLst>
                        <p:tav tm="0">
                          <p:val>
                            <p:strVal val="#ppt_x"/>
                          </p:val>
                        </p:tav>
                        <p:tav tm="100000">
                          <p:val>
                            <p:strVal val="#ppt_x"/>
                          </p:val>
                        </p:tav>
                      </p:tavLst>
                    </p:anim>
                    <p:anim calcmode="lin" valueType="num">
                      <p:cBhvr additive="base">
                        <p:cTn dur="1250" fill="hold"/>
                        <p:tgtEl>
                          <p:spTgt spid="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iteldia (light)">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9151938"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176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(light)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5801" y="584199"/>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5801" y="6286501"/>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1371600" y="1034"/>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1371599" y="2502574"/>
            <a:ext cx="4724401" cy="1965856"/>
          </a:xfrm>
        </p:spPr>
        <p:txBody>
          <a:bodyPr anchor="b"/>
          <a:lstStyle>
            <a:lvl1pPr algn="l">
              <a:lnSpc>
                <a:spcPct val="85000"/>
              </a:lnSpc>
              <a:defRPr sz="4800" baseline="0">
                <a:solidFill>
                  <a:schemeClr val="accent2"/>
                </a:solidFill>
              </a:defRPr>
            </a:lvl1pPr>
          </a:lstStyle>
          <a:p>
            <a:r>
              <a:rPr lang="nl-NL" noProof="0"/>
              <a:t>Plaats titel van de presentatie</a:t>
            </a:r>
            <a:br>
              <a:rPr lang="nl-NL" noProof="0"/>
            </a:br>
            <a:r>
              <a:rPr lang="nl-NL" noProof="0"/>
              <a:t>(Max. 3 regels)</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1371600" y="4603812"/>
            <a:ext cx="4724400" cy="238051"/>
          </a:xfrm>
        </p:spPr>
        <p:txBody>
          <a:bodyPr anchor="t"/>
          <a:lstStyle>
            <a:lvl1pPr marL="0" indent="0" algn="l">
              <a:buNone/>
              <a:defRPr sz="16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40" name="Tijdelijke aanduiding voor afbeelding 8">
            <a:extLst>
              <a:ext uri="{FF2B5EF4-FFF2-40B4-BE49-F238E27FC236}">
                <a16:creationId xmlns:a16="http://schemas.microsoft.com/office/drawing/2014/main" id="{34AA1AD0-6960-3338-A762-2004EDD3A46B}"/>
              </a:ext>
            </a:extLst>
          </p:cNvPr>
          <p:cNvSpPr>
            <a:spLocks noGrp="1"/>
          </p:cNvSpPr>
          <p:nvPr>
            <p:ph type="pic" sz="quarter" idx="33" hasCustomPrompt="1"/>
          </p:nvPr>
        </p:nvSpPr>
        <p:spPr>
          <a:xfrm>
            <a:off x="1371600" y="1296989"/>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lumMod val="50000"/>
                  </a:schemeClr>
                </a:solidFill>
              </a:defRPr>
            </a:lvl1pPr>
          </a:lstStyle>
          <a:p>
            <a:r>
              <a:rPr lang="nl-NL"/>
              <a:t>Voeg hier het logo </a:t>
            </a:r>
            <a:br>
              <a:rPr lang="nl-NL"/>
            </a:br>
            <a:r>
              <a:rPr lang="nl-NL"/>
              <a:t>van de school in</a:t>
            </a:r>
          </a:p>
        </p:txBody>
      </p:sp>
      <p:grpSp>
        <p:nvGrpSpPr>
          <p:cNvPr id="19" name="INSTRUCTIE">
            <a:extLst>
              <a:ext uri="{FF2B5EF4-FFF2-40B4-BE49-F238E27FC236}">
                <a16:creationId xmlns:a16="http://schemas.microsoft.com/office/drawing/2014/main" id="{58E9728D-1E0A-7357-62A2-C86C8E9ACD7F}"/>
              </a:ext>
            </a:extLst>
          </p:cNvPr>
          <p:cNvGrpSpPr/>
          <p:nvPr userDrawn="1"/>
        </p:nvGrpSpPr>
        <p:grpSpPr>
          <a:xfrm>
            <a:off x="12274716" y="-1461517"/>
            <a:ext cx="3695970" cy="1277747"/>
            <a:chOff x="-3889316" y="-1461517"/>
            <a:chExt cx="3695970" cy="1277747"/>
          </a:xfrm>
        </p:grpSpPr>
        <p:sp>
          <p:nvSpPr>
            <p:cNvPr id="20" name="Rechthoek 19">
              <a:extLst>
                <a:ext uri="{FF2B5EF4-FFF2-40B4-BE49-F238E27FC236}">
                  <a16:creationId xmlns:a16="http://schemas.microsoft.com/office/drawing/2014/main" id="{EAFD672A-6DE7-590A-7297-C2DD20FBFB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21" name="Rechthoek 20">
              <a:extLst>
                <a:ext uri="{FF2B5EF4-FFF2-40B4-BE49-F238E27FC236}">
                  <a16:creationId xmlns:a16="http://schemas.microsoft.com/office/drawing/2014/main" id="{DF761E4A-2C8C-2EF8-01D3-F519EE21A60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Gelijkbenige driehoek 21">
              <a:extLst>
                <a:ext uri="{FF2B5EF4-FFF2-40B4-BE49-F238E27FC236}">
                  <a16:creationId xmlns:a16="http://schemas.microsoft.com/office/drawing/2014/main" id="{2672EFD6-6863-2266-AC64-8DBDF4F4CC87}"/>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23" name="Groep 22">
            <a:extLst>
              <a:ext uri="{FF2B5EF4-FFF2-40B4-BE49-F238E27FC236}">
                <a16:creationId xmlns:a16="http://schemas.microsoft.com/office/drawing/2014/main" id="{1A5F178C-C4CB-7207-E8A4-80EA2F779141}"/>
              </a:ext>
            </a:extLst>
          </p:cNvPr>
          <p:cNvGrpSpPr/>
          <p:nvPr userDrawn="1"/>
        </p:nvGrpSpPr>
        <p:grpSpPr>
          <a:xfrm>
            <a:off x="12377595" y="0"/>
            <a:ext cx="3693386" cy="4183640"/>
            <a:chOff x="12377595" y="0"/>
            <a:chExt cx="3693386" cy="4183640"/>
          </a:xfrm>
        </p:grpSpPr>
        <p:sp>
          <p:nvSpPr>
            <p:cNvPr id="24" name="Rechthoek 23">
              <a:extLst>
                <a:ext uri="{FF2B5EF4-FFF2-40B4-BE49-F238E27FC236}">
                  <a16:creationId xmlns:a16="http://schemas.microsoft.com/office/drawing/2014/main" id="{7236A41A-9F77-045B-F0ED-9F87B82C1E04}"/>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31" name="Rechthoek 30">
              <a:extLst>
                <a:ext uri="{FF2B5EF4-FFF2-40B4-BE49-F238E27FC236}">
                  <a16:creationId xmlns:a16="http://schemas.microsoft.com/office/drawing/2014/main" id="{261684CB-3041-997D-E80C-D053FC83885C}"/>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32" name="Ovaal 31">
              <a:extLst>
                <a:ext uri="{FF2B5EF4-FFF2-40B4-BE49-F238E27FC236}">
                  <a16:creationId xmlns:a16="http://schemas.microsoft.com/office/drawing/2014/main" id="{C0C87EE0-E1F6-5DDA-C768-CCC9BE681DC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4" name="Rechthoek 33">
              <a:extLst>
                <a:ext uri="{FF2B5EF4-FFF2-40B4-BE49-F238E27FC236}">
                  <a16:creationId xmlns:a16="http://schemas.microsoft.com/office/drawing/2014/main" id="{B6CB1CA4-DBAA-95D4-75B9-E996716ED2C1}"/>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36" name="Ovaal 35">
              <a:extLst>
                <a:ext uri="{FF2B5EF4-FFF2-40B4-BE49-F238E27FC236}">
                  <a16:creationId xmlns:a16="http://schemas.microsoft.com/office/drawing/2014/main" id="{AC4895AD-1C4B-C0E3-D22A-41736566B33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8" name="Rechthoek 37">
              <a:extLst>
                <a:ext uri="{FF2B5EF4-FFF2-40B4-BE49-F238E27FC236}">
                  <a16:creationId xmlns:a16="http://schemas.microsoft.com/office/drawing/2014/main" id="{92CDBA63-2AA7-399B-E969-99AE39E01B6F}"/>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41" name="Groep 40">
              <a:extLst>
                <a:ext uri="{FF2B5EF4-FFF2-40B4-BE49-F238E27FC236}">
                  <a16:creationId xmlns:a16="http://schemas.microsoft.com/office/drawing/2014/main" id="{A5B36E5B-A44F-7AED-BD54-9089724CCE1A}"/>
                </a:ext>
              </a:extLst>
            </p:cNvPr>
            <p:cNvGrpSpPr/>
            <p:nvPr userDrawn="1"/>
          </p:nvGrpSpPr>
          <p:grpSpPr>
            <a:xfrm>
              <a:off x="12755738" y="2565392"/>
              <a:ext cx="622283" cy="612919"/>
              <a:chOff x="12617641" y="3403239"/>
              <a:chExt cx="752963" cy="741634"/>
            </a:xfrm>
          </p:grpSpPr>
          <p:grpSp>
            <p:nvGrpSpPr>
              <p:cNvPr id="60" name="Groep 59">
                <a:extLst>
                  <a:ext uri="{FF2B5EF4-FFF2-40B4-BE49-F238E27FC236}">
                    <a16:creationId xmlns:a16="http://schemas.microsoft.com/office/drawing/2014/main" id="{34C4856B-EAF8-F69F-E486-CC140E5B220E}"/>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3FC06151-8ACE-F4C2-65AE-1EE22D62C824}"/>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60280589-D3B9-841E-5A9C-A451E307C96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600B8C4-90A0-8E18-18EB-CCF77826735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081050A-B7D3-5916-F39C-DBE9D821F3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BC743F57-2EE3-1B44-8382-CC88873C406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F21FB626-985C-FDA1-C392-C32BCE821626}"/>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F5B7DFC4-ED7E-1A53-A211-B73789CFB08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B7FB6527-828B-3967-0E5D-F551E3AA6063}"/>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5E1C311D-3101-6737-1B43-2C8C2941A6C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C8FCB2D6-FFBE-9BB2-0140-514A39770B6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50D3A019-4FA2-6ABD-AB88-DF75C9B5810F}"/>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9AD184BF-291D-0F97-4540-9A994E1E23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CD9BF4C4-BB5C-9538-C012-39803A21556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87C07688-ABA3-31F6-E432-8A8F19F8C6B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B4FBD112-B03E-5EA6-D61E-4195CBF476E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3AFC1F4B-DE79-E899-C6AE-7E7DD0C4F7FD}"/>
                </a:ext>
              </a:extLst>
            </p:cNvPr>
            <p:cNvGrpSpPr/>
            <p:nvPr userDrawn="1"/>
          </p:nvGrpSpPr>
          <p:grpSpPr>
            <a:xfrm>
              <a:off x="12849211" y="712225"/>
              <a:ext cx="1558053" cy="563933"/>
              <a:chOff x="-3314821" y="2981448"/>
              <a:chExt cx="1558053" cy="563933"/>
            </a:xfrm>
          </p:grpSpPr>
          <p:sp>
            <p:nvSpPr>
              <p:cNvPr id="46" name="Rechthoek 45">
                <a:extLst>
                  <a:ext uri="{FF2B5EF4-FFF2-40B4-BE49-F238E27FC236}">
                    <a16:creationId xmlns:a16="http://schemas.microsoft.com/office/drawing/2014/main" id="{2DE26077-BBBF-FEAE-D8B8-84A9B9EDF347}"/>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DF402A6A-334D-67D9-69E5-2411382DFED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804C40CF-7AF4-942B-486E-CD4D14D0AE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49" name="Tekstvak 48">
                <a:extLst>
                  <a:ext uri="{FF2B5EF4-FFF2-40B4-BE49-F238E27FC236}">
                    <a16:creationId xmlns:a16="http://schemas.microsoft.com/office/drawing/2014/main" id="{DE97EF40-0E7E-A26D-E425-FC8F74675BBF}"/>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50" name="Vrije vorm: vorm 49">
                <a:extLst>
                  <a:ext uri="{FF2B5EF4-FFF2-40B4-BE49-F238E27FC236}">
                    <a16:creationId xmlns:a16="http://schemas.microsoft.com/office/drawing/2014/main" id="{D32B7BA0-BDD6-9FD9-5F63-D68F3BD86CEE}"/>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51" name="Gelijkbenige driehoek 50">
                <a:extLst>
                  <a:ext uri="{FF2B5EF4-FFF2-40B4-BE49-F238E27FC236}">
                    <a16:creationId xmlns:a16="http://schemas.microsoft.com/office/drawing/2014/main" id="{283F3165-A13E-3DCC-9188-FE8428D69CF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56E368CB-FAFA-CE49-7FFB-E824E11D0846}"/>
                  </a:ext>
                </a:extLst>
              </p:cNvPr>
              <p:cNvGrpSpPr/>
              <p:nvPr userDrawn="1"/>
            </p:nvGrpSpPr>
            <p:grpSpPr>
              <a:xfrm>
                <a:off x="-3257052" y="3032066"/>
                <a:ext cx="182309" cy="163794"/>
                <a:chOff x="12832541" y="3162395"/>
                <a:chExt cx="219532" cy="197236"/>
              </a:xfrm>
            </p:grpSpPr>
            <p:sp>
              <p:nvSpPr>
                <p:cNvPr id="57" name="Rechthoek 56">
                  <a:extLst>
                    <a:ext uri="{FF2B5EF4-FFF2-40B4-BE49-F238E27FC236}">
                      <a16:creationId xmlns:a16="http://schemas.microsoft.com/office/drawing/2014/main" id="{B00BA3B2-136C-7B8A-793B-ABE224E6F23F}"/>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CA177FE6-EA8C-6AFB-D42E-855996B833F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F321EE4C-9320-0F84-D588-16A5D6EF8B1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D8D0FFC8-54D2-54CD-245A-DC227BFF0A9F}"/>
                  </a:ext>
                </a:extLst>
              </p:cNvPr>
              <p:cNvGrpSpPr/>
              <p:nvPr userDrawn="1"/>
            </p:nvGrpSpPr>
            <p:grpSpPr>
              <a:xfrm>
                <a:off x="-3257053" y="3276580"/>
                <a:ext cx="182309" cy="163794"/>
                <a:chOff x="12832541" y="3162395"/>
                <a:chExt cx="219532" cy="197236"/>
              </a:xfrm>
            </p:grpSpPr>
            <p:sp>
              <p:nvSpPr>
                <p:cNvPr id="54" name="Rechthoek 53">
                  <a:extLst>
                    <a:ext uri="{FF2B5EF4-FFF2-40B4-BE49-F238E27FC236}">
                      <a16:creationId xmlns:a16="http://schemas.microsoft.com/office/drawing/2014/main" id="{3AC39F8B-FA32-10A7-0151-8FA34048EFC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6050114D-7DAB-7B05-BC93-EF49D26827A0}"/>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9289BB12-8D4E-0CFD-DE00-6B14CF4F01E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43" name="ICOON_info">
              <a:extLst>
                <a:ext uri="{FF2B5EF4-FFF2-40B4-BE49-F238E27FC236}">
                  <a16:creationId xmlns:a16="http://schemas.microsoft.com/office/drawing/2014/main" id="{897D34F0-3015-B761-5121-82B68B2CFF1A}"/>
                </a:ext>
              </a:extLst>
            </p:cNvPr>
            <p:cNvGrpSpPr/>
            <p:nvPr userDrawn="1"/>
          </p:nvGrpSpPr>
          <p:grpSpPr>
            <a:xfrm>
              <a:off x="15787296" y="3229414"/>
              <a:ext cx="283685" cy="283685"/>
              <a:chOff x="-510741" y="5913713"/>
              <a:chExt cx="267555" cy="267555"/>
            </a:xfrm>
          </p:grpSpPr>
          <p:sp>
            <p:nvSpPr>
              <p:cNvPr id="44" name="Ovaal 43">
                <a:extLst>
                  <a:ext uri="{FF2B5EF4-FFF2-40B4-BE49-F238E27FC236}">
                    <a16:creationId xmlns:a16="http://schemas.microsoft.com/office/drawing/2014/main" id="{9C54EDFC-763C-2549-813C-34020B7253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2BF1835A-56D0-3C75-8281-74151EA5A6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76" name="INSTRUCTIE">
            <a:extLst>
              <a:ext uri="{FF2B5EF4-FFF2-40B4-BE49-F238E27FC236}">
                <a16:creationId xmlns:a16="http://schemas.microsoft.com/office/drawing/2014/main" id="{997E356D-3319-1AF3-7FD5-138F947B3808}"/>
              </a:ext>
            </a:extLst>
          </p:cNvPr>
          <p:cNvGrpSpPr/>
          <p:nvPr userDrawn="1"/>
        </p:nvGrpSpPr>
        <p:grpSpPr>
          <a:xfrm>
            <a:off x="-3786437" y="0"/>
            <a:ext cx="3693386" cy="6769481"/>
            <a:chOff x="-3786437" y="0"/>
            <a:chExt cx="3693386" cy="6769481"/>
          </a:xfrm>
        </p:grpSpPr>
        <p:sp>
          <p:nvSpPr>
            <p:cNvPr id="77" name="Rechthoek 76">
              <a:extLst>
                <a:ext uri="{FF2B5EF4-FFF2-40B4-BE49-F238E27FC236}">
                  <a16:creationId xmlns:a16="http://schemas.microsoft.com/office/drawing/2014/main" id="{275321CE-CAD9-D7C2-1F92-1A4FEAFA0F0B}"/>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78" name="INSTRUCTIES">
              <a:extLst>
                <a:ext uri="{FF2B5EF4-FFF2-40B4-BE49-F238E27FC236}">
                  <a16:creationId xmlns:a16="http://schemas.microsoft.com/office/drawing/2014/main" id="{2B76CA9E-B5B2-236D-9265-E317E1950DEF}"/>
                </a:ext>
              </a:extLst>
            </p:cNvPr>
            <p:cNvGrpSpPr/>
            <p:nvPr userDrawn="1"/>
          </p:nvGrpSpPr>
          <p:grpSpPr>
            <a:xfrm>
              <a:off x="-3786437" y="0"/>
              <a:ext cx="3693386" cy="6089184"/>
              <a:chOff x="-3786437" y="0"/>
              <a:chExt cx="3693386" cy="6089184"/>
            </a:xfrm>
          </p:grpSpPr>
          <p:sp>
            <p:nvSpPr>
              <p:cNvPr id="79" name="Rechthoek 78">
                <a:extLst>
                  <a:ext uri="{FF2B5EF4-FFF2-40B4-BE49-F238E27FC236}">
                    <a16:creationId xmlns:a16="http://schemas.microsoft.com/office/drawing/2014/main" id="{0269A86E-EB4B-6EF9-377B-E5CEC10116FF}"/>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80" name="Ovaal 79">
                <a:extLst>
                  <a:ext uri="{FF2B5EF4-FFF2-40B4-BE49-F238E27FC236}">
                    <a16:creationId xmlns:a16="http://schemas.microsoft.com/office/drawing/2014/main" id="{6D53BE45-71FC-3C0B-9F3B-C3B428AC86E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78C5C2C0-0193-5D1A-50E2-33C6EF82735C}"/>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4997557E-E4AB-2FF3-9C11-70614CF6394E}"/>
                  </a:ext>
                </a:extLst>
              </p:cNvPr>
              <p:cNvGrpSpPr/>
              <p:nvPr userDrawn="1"/>
            </p:nvGrpSpPr>
            <p:grpSpPr>
              <a:xfrm>
                <a:off x="-3316179" y="1231351"/>
                <a:ext cx="294789" cy="318834"/>
                <a:chOff x="14466489" y="1001522"/>
                <a:chExt cx="290627" cy="314333"/>
              </a:xfrm>
            </p:grpSpPr>
            <p:sp>
              <p:nvSpPr>
                <p:cNvPr id="129" name="Rechthoek 128">
                  <a:extLst>
                    <a:ext uri="{FF2B5EF4-FFF2-40B4-BE49-F238E27FC236}">
                      <a16:creationId xmlns:a16="http://schemas.microsoft.com/office/drawing/2014/main" id="{5C324A2A-5972-D2AD-D5A5-BDEEFB478B21}"/>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0" name="Ovaal 129">
                  <a:extLst>
                    <a:ext uri="{FF2B5EF4-FFF2-40B4-BE49-F238E27FC236}">
                      <a16:creationId xmlns:a16="http://schemas.microsoft.com/office/drawing/2014/main" id="{BFE660FA-0A73-AAD0-BF1D-80302CD613D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1" name="Vrije vorm: vorm 130">
                  <a:extLst>
                    <a:ext uri="{FF2B5EF4-FFF2-40B4-BE49-F238E27FC236}">
                      <a16:creationId xmlns:a16="http://schemas.microsoft.com/office/drawing/2014/main" id="{61756963-2592-38C3-4D5D-2A4DDBB1C39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2" name="Rechthoek: afgeronde hoeken 131">
                  <a:extLst>
                    <a:ext uri="{FF2B5EF4-FFF2-40B4-BE49-F238E27FC236}">
                      <a16:creationId xmlns:a16="http://schemas.microsoft.com/office/drawing/2014/main" id="{13C0B028-5760-2808-4629-47C055F5978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33" name="Rechte verbindingslijn 132">
                  <a:extLst>
                    <a:ext uri="{FF2B5EF4-FFF2-40B4-BE49-F238E27FC236}">
                      <a16:creationId xmlns:a16="http://schemas.microsoft.com/office/drawing/2014/main" id="{5C898F37-A76E-C10E-9830-94B4453424B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34" name="Rechte verbindingslijn 133">
                  <a:extLst>
                    <a:ext uri="{FF2B5EF4-FFF2-40B4-BE49-F238E27FC236}">
                      <a16:creationId xmlns:a16="http://schemas.microsoft.com/office/drawing/2014/main" id="{68E3DD7F-E349-6AA9-93BB-2182111767A4}"/>
                    </a:ext>
                  </a:extLst>
                </p:cNvPr>
                <p:cNvCxnSpPr>
                  <a:cxnSpLocks/>
                  <a:stCxn id="13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BB8C516F-61CC-C76D-3D3E-062CEAEFC96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86028A46-C1E7-80D9-D0FE-3C6DB2A2BF7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9DE18E8E-A1B6-CBD2-9B90-1FD9FB99CE6C}"/>
                  </a:ext>
                </a:extLst>
              </p:cNvPr>
              <p:cNvGrpSpPr/>
              <p:nvPr userDrawn="1"/>
            </p:nvGrpSpPr>
            <p:grpSpPr>
              <a:xfrm>
                <a:off x="-3311319" y="2164285"/>
                <a:ext cx="825500" cy="209550"/>
                <a:chOff x="13504624" y="2482850"/>
                <a:chExt cx="825500" cy="209550"/>
              </a:xfrm>
            </p:grpSpPr>
            <p:sp>
              <p:nvSpPr>
                <p:cNvPr id="126" name="Rechthoek 125">
                  <a:extLst>
                    <a:ext uri="{FF2B5EF4-FFF2-40B4-BE49-F238E27FC236}">
                      <a16:creationId xmlns:a16="http://schemas.microsoft.com/office/drawing/2014/main" id="{2B5E6F1D-3786-8DBD-4C8D-6D7E0B74FE8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27" name="Rechte verbindingslijn 126">
                  <a:extLst>
                    <a:ext uri="{FF2B5EF4-FFF2-40B4-BE49-F238E27FC236}">
                      <a16:creationId xmlns:a16="http://schemas.microsoft.com/office/drawing/2014/main" id="{EFB77610-8EE6-C1DC-0E57-16F1F16001D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28" name="Gelijkbenige driehoek 127">
                  <a:extLst>
                    <a:ext uri="{FF2B5EF4-FFF2-40B4-BE49-F238E27FC236}">
                      <a16:creationId xmlns:a16="http://schemas.microsoft.com/office/drawing/2014/main" id="{5F6662CF-6DE0-2F10-8FAA-CCDADD4011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793EF777-BA2F-BCA3-294D-95F4686900A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E1DB59B0-4CFF-2DFF-76F1-B7231039CCCF}"/>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88" name="Groep 87">
                <a:extLst>
                  <a:ext uri="{FF2B5EF4-FFF2-40B4-BE49-F238E27FC236}">
                    <a16:creationId xmlns:a16="http://schemas.microsoft.com/office/drawing/2014/main" id="{59BA2496-4836-793C-207C-53F9167E7A58}"/>
                  </a:ext>
                </a:extLst>
              </p:cNvPr>
              <p:cNvGrpSpPr/>
              <p:nvPr userDrawn="1"/>
            </p:nvGrpSpPr>
            <p:grpSpPr>
              <a:xfrm>
                <a:off x="-3408294" y="3470504"/>
                <a:ext cx="622283" cy="612920"/>
                <a:chOff x="12617641" y="3403239"/>
                <a:chExt cx="752963" cy="741634"/>
              </a:xfrm>
            </p:grpSpPr>
            <p:grpSp>
              <p:nvGrpSpPr>
                <p:cNvPr id="110" name="Groep 109">
                  <a:extLst>
                    <a:ext uri="{FF2B5EF4-FFF2-40B4-BE49-F238E27FC236}">
                      <a16:creationId xmlns:a16="http://schemas.microsoft.com/office/drawing/2014/main" id="{FB463869-42B5-AE9F-5DF0-E0D9F9EFAD56}"/>
                    </a:ext>
                  </a:extLst>
                </p:cNvPr>
                <p:cNvGrpSpPr/>
                <p:nvPr userDrawn="1"/>
              </p:nvGrpSpPr>
              <p:grpSpPr>
                <a:xfrm>
                  <a:off x="12771530" y="3403239"/>
                  <a:ext cx="467176" cy="448491"/>
                  <a:chOff x="12782157" y="3403239"/>
                  <a:chExt cx="467176" cy="448491"/>
                </a:xfrm>
              </p:grpSpPr>
              <p:grpSp>
                <p:nvGrpSpPr>
                  <p:cNvPr id="113" name="Groep 112">
                    <a:extLst>
                      <a:ext uri="{FF2B5EF4-FFF2-40B4-BE49-F238E27FC236}">
                        <a16:creationId xmlns:a16="http://schemas.microsoft.com/office/drawing/2014/main" id="{3F62169A-66AA-500F-9A68-C840D151DCDC}"/>
                      </a:ext>
                    </a:extLst>
                  </p:cNvPr>
                  <p:cNvGrpSpPr/>
                  <p:nvPr userDrawn="1"/>
                </p:nvGrpSpPr>
                <p:grpSpPr>
                  <a:xfrm>
                    <a:off x="12782157" y="3403239"/>
                    <a:ext cx="412976" cy="396132"/>
                    <a:chOff x="13554906" y="3320109"/>
                    <a:chExt cx="443917" cy="425811"/>
                  </a:xfrm>
                </p:grpSpPr>
                <p:grpSp>
                  <p:nvGrpSpPr>
                    <p:cNvPr id="120" name="Groep 119">
                      <a:extLst>
                        <a:ext uri="{FF2B5EF4-FFF2-40B4-BE49-F238E27FC236}">
                          <a16:creationId xmlns:a16="http://schemas.microsoft.com/office/drawing/2014/main" id="{852263B6-B309-FA86-4303-9C2C58A4B6EC}"/>
                        </a:ext>
                      </a:extLst>
                    </p:cNvPr>
                    <p:cNvGrpSpPr/>
                    <p:nvPr userDrawn="1"/>
                  </p:nvGrpSpPr>
                  <p:grpSpPr>
                    <a:xfrm>
                      <a:off x="13554906" y="3320109"/>
                      <a:ext cx="443917" cy="425811"/>
                      <a:chOff x="12909684" y="1276143"/>
                      <a:chExt cx="443917" cy="425811"/>
                    </a:xfrm>
                  </p:grpSpPr>
                  <p:sp>
                    <p:nvSpPr>
                      <p:cNvPr id="123" name="Rechthoek 122">
                        <a:extLst>
                          <a:ext uri="{FF2B5EF4-FFF2-40B4-BE49-F238E27FC236}">
                            <a16:creationId xmlns:a16="http://schemas.microsoft.com/office/drawing/2014/main" id="{4998EF41-492D-F79D-51F8-50ACD49DF4C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4" name="Rechthoek 123">
                        <a:extLst>
                          <a:ext uri="{FF2B5EF4-FFF2-40B4-BE49-F238E27FC236}">
                            <a16:creationId xmlns:a16="http://schemas.microsoft.com/office/drawing/2014/main" id="{687139C5-9B0B-7838-3305-8AA63EA6A4A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5" name="Ovaal 124">
                        <a:extLst>
                          <a:ext uri="{FF2B5EF4-FFF2-40B4-BE49-F238E27FC236}">
                            <a16:creationId xmlns:a16="http://schemas.microsoft.com/office/drawing/2014/main" id="{166CF340-495D-2850-FE76-AF8AAC66B3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21" name="Afbeelding 120">
                      <a:extLst>
                        <a:ext uri="{FF2B5EF4-FFF2-40B4-BE49-F238E27FC236}">
                          <a16:creationId xmlns:a16="http://schemas.microsoft.com/office/drawing/2014/main" id="{816C8B8F-5953-3575-2696-257714C209F1}"/>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22" name="Afbeelding 121">
                      <a:extLst>
                        <a:ext uri="{FF2B5EF4-FFF2-40B4-BE49-F238E27FC236}">
                          <a16:creationId xmlns:a16="http://schemas.microsoft.com/office/drawing/2014/main" id="{3343BFAA-9E6F-9C74-ADD4-446045505EB3}"/>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14" name="Groep 113">
                    <a:extLst>
                      <a:ext uri="{FF2B5EF4-FFF2-40B4-BE49-F238E27FC236}">
                        <a16:creationId xmlns:a16="http://schemas.microsoft.com/office/drawing/2014/main" id="{C9A7C91D-1629-3059-7289-E8041128E503}"/>
                      </a:ext>
                    </a:extLst>
                  </p:cNvPr>
                  <p:cNvGrpSpPr/>
                  <p:nvPr userDrawn="1"/>
                </p:nvGrpSpPr>
                <p:grpSpPr>
                  <a:xfrm>
                    <a:off x="13103513" y="3705268"/>
                    <a:ext cx="145820" cy="146462"/>
                    <a:chOff x="13096169" y="3602278"/>
                    <a:chExt cx="145820" cy="146462"/>
                  </a:xfrm>
                </p:grpSpPr>
                <p:sp>
                  <p:nvSpPr>
                    <p:cNvPr id="118" name="Rechthoek 117">
                      <a:extLst>
                        <a:ext uri="{FF2B5EF4-FFF2-40B4-BE49-F238E27FC236}">
                          <a16:creationId xmlns:a16="http://schemas.microsoft.com/office/drawing/2014/main" id="{6826F9CA-E832-7BA7-E599-D9AAC4A5C0C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F95F873F-0D8D-3A6D-3154-B8DA6D3ACA4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DBCEC35D-ED5E-46DA-3939-2BB572CE26F8}"/>
                      </a:ext>
                    </a:extLst>
                  </p:cNvPr>
                  <p:cNvGrpSpPr/>
                  <p:nvPr userDrawn="1"/>
                </p:nvGrpSpPr>
                <p:grpSpPr>
                  <a:xfrm rot="10800000">
                    <a:off x="13061402" y="3665637"/>
                    <a:ext cx="145820" cy="146462"/>
                    <a:chOff x="13096169" y="3602278"/>
                    <a:chExt cx="145820" cy="146462"/>
                  </a:xfrm>
                </p:grpSpPr>
                <p:sp>
                  <p:nvSpPr>
                    <p:cNvPr id="116" name="Rechthoek 115">
                      <a:extLst>
                        <a:ext uri="{FF2B5EF4-FFF2-40B4-BE49-F238E27FC236}">
                          <a16:creationId xmlns:a16="http://schemas.microsoft.com/office/drawing/2014/main" id="{905E430E-463A-9511-6511-0733FA1D8E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8711262A-CE69-1ED2-07F5-B7BE03DBC4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11" name="Rechthoek 110">
                  <a:extLst>
                    <a:ext uri="{FF2B5EF4-FFF2-40B4-BE49-F238E27FC236}">
                      <a16:creationId xmlns:a16="http://schemas.microsoft.com/office/drawing/2014/main" id="{FF806DCD-5781-E5ED-73FF-EE03BE44579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12" name="Gelijkbenige driehoek 111">
                  <a:extLst>
                    <a:ext uri="{FF2B5EF4-FFF2-40B4-BE49-F238E27FC236}">
                      <a16:creationId xmlns:a16="http://schemas.microsoft.com/office/drawing/2014/main" id="{F58F145C-89BD-01BF-C620-4FC9485D11C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525F5B32-7BBD-0077-D86B-4F353C34BF85}"/>
                  </a:ext>
                </a:extLst>
              </p:cNvPr>
              <p:cNvGrpSpPr/>
              <p:nvPr userDrawn="1"/>
            </p:nvGrpSpPr>
            <p:grpSpPr>
              <a:xfrm>
                <a:off x="-376736" y="5805499"/>
                <a:ext cx="283685" cy="283685"/>
                <a:chOff x="-510741" y="5913713"/>
                <a:chExt cx="267555" cy="267555"/>
              </a:xfrm>
            </p:grpSpPr>
            <p:sp>
              <p:nvSpPr>
                <p:cNvPr id="108" name="Ovaal 107">
                  <a:extLst>
                    <a:ext uri="{FF2B5EF4-FFF2-40B4-BE49-F238E27FC236}">
                      <a16:creationId xmlns:a16="http://schemas.microsoft.com/office/drawing/2014/main" id="{CBEC8CFE-2C22-5521-0E4E-FCA9929F3B5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9" name="Graphic 163" descr="Informatie">
                  <a:extLst>
                    <a:ext uri="{FF2B5EF4-FFF2-40B4-BE49-F238E27FC236}">
                      <a16:creationId xmlns:a16="http://schemas.microsoft.com/office/drawing/2014/main" id="{287EA097-6FF4-B379-C6B7-E2F7CCCCC16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B42480DC-4EDB-DD80-3FBD-3692703CE7E7}"/>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66936431-B474-CC7B-1378-10DC93380E1F}"/>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2" name="Groep 91">
                <a:extLst>
                  <a:ext uri="{FF2B5EF4-FFF2-40B4-BE49-F238E27FC236}">
                    <a16:creationId xmlns:a16="http://schemas.microsoft.com/office/drawing/2014/main" id="{342DC104-5E42-78D2-FFB4-405C2D316C6A}"/>
                  </a:ext>
                </a:extLst>
              </p:cNvPr>
              <p:cNvGrpSpPr/>
              <p:nvPr userDrawn="1"/>
            </p:nvGrpSpPr>
            <p:grpSpPr>
              <a:xfrm>
                <a:off x="-3314821" y="5192208"/>
                <a:ext cx="1108877" cy="563933"/>
                <a:chOff x="-3314821" y="3885197"/>
                <a:chExt cx="1108877" cy="563933"/>
              </a:xfrm>
            </p:grpSpPr>
            <p:sp>
              <p:nvSpPr>
                <p:cNvPr id="93" name="Rechthoek 92">
                  <a:extLst>
                    <a:ext uri="{FF2B5EF4-FFF2-40B4-BE49-F238E27FC236}">
                      <a16:creationId xmlns:a16="http://schemas.microsoft.com/office/drawing/2014/main" id="{1A1B8D23-57A5-1323-FA43-23BF75B19FB0}"/>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7135501-4630-7E84-8349-916F0C6E2479}"/>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5" name="Tekstvak 94">
                  <a:extLst>
                    <a:ext uri="{FF2B5EF4-FFF2-40B4-BE49-F238E27FC236}">
                      <a16:creationId xmlns:a16="http://schemas.microsoft.com/office/drawing/2014/main" id="{C0B99548-D553-DC94-A88B-881EC5A70CE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96" name="Tekstvak 95">
                  <a:extLst>
                    <a:ext uri="{FF2B5EF4-FFF2-40B4-BE49-F238E27FC236}">
                      <a16:creationId xmlns:a16="http://schemas.microsoft.com/office/drawing/2014/main" id="{DEC1A99A-8C60-B8E3-DE7D-162E6CBB911A}"/>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97" name="Vrije vorm: vorm 96">
                  <a:extLst>
                    <a:ext uri="{FF2B5EF4-FFF2-40B4-BE49-F238E27FC236}">
                      <a16:creationId xmlns:a16="http://schemas.microsoft.com/office/drawing/2014/main" id="{EBFC119F-D5D3-D741-AE18-2631110C90D2}"/>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98" name="Groep 97">
                  <a:extLst>
                    <a:ext uri="{FF2B5EF4-FFF2-40B4-BE49-F238E27FC236}">
                      <a16:creationId xmlns:a16="http://schemas.microsoft.com/office/drawing/2014/main" id="{12A92C43-4FB4-A3C7-83B5-47342726D38A}"/>
                    </a:ext>
                  </a:extLst>
                </p:cNvPr>
                <p:cNvGrpSpPr/>
                <p:nvPr userDrawn="1"/>
              </p:nvGrpSpPr>
              <p:grpSpPr>
                <a:xfrm>
                  <a:off x="-3254609" y="3946178"/>
                  <a:ext cx="184194" cy="143334"/>
                  <a:chOff x="6218544" y="2402421"/>
                  <a:chExt cx="144156" cy="112178"/>
                </a:xfrm>
              </p:grpSpPr>
              <p:sp>
                <p:nvSpPr>
                  <p:cNvPr id="104" name="Rechthoek 103">
                    <a:extLst>
                      <a:ext uri="{FF2B5EF4-FFF2-40B4-BE49-F238E27FC236}">
                        <a16:creationId xmlns:a16="http://schemas.microsoft.com/office/drawing/2014/main" id="{9CC755E0-9B7A-FD08-AD6B-4F429ADC63EC}"/>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5" name="Rechthoek 47">
                    <a:extLst>
                      <a:ext uri="{FF2B5EF4-FFF2-40B4-BE49-F238E27FC236}">
                        <a16:creationId xmlns:a16="http://schemas.microsoft.com/office/drawing/2014/main" id="{E1274F7A-A68C-9242-4835-77994879E22B}"/>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47">
                    <a:extLst>
                      <a:ext uri="{FF2B5EF4-FFF2-40B4-BE49-F238E27FC236}">
                        <a16:creationId xmlns:a16="http://schemas.microsoft.com/office/drawing/2014/main" id="{B5ABAAC6-BA5C-682F-31F0-35AA73CF4DC6}"/>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7" name="Koorde 106">
                    <a:extLst>
                      <a:ext uri="{FF2B5EF4-FFF2-40B4-BE49-F238E27FC236}">
                        <a16:creationId xmlns:a16="http://schemas.microsoft.com/office/drawing/2014/main" id="{1F43C1FF-BFAB-3321-9BA8-ED676B7ACAC0}"/>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1F557601-7AEE-B28C-1065-D41F1779C104}"/>
                    </a:ext>
                  </a:extLst>
                </p:cNvPr>
                <p:cNvGrpSpPr/>
                <p:nvPr userDrawn="1"/>
              </p:nvGrpSpPr>
              <p:grpSpPr>
                <a:xfrm>
                  <a:off x="-3254609" y="4199853"/>
                  <a:ext cx="184194" cy="124747"/>
                  <a:chOff x="6218544" y="2636044"/>
                  <a:chExt cx="144156" cy="97631"/>
                </a:xfrm>
              </p:grpSpPr>
              <p:sp>
                <p:nvSpPr>
                  <p:cNvPr id="100" name="Rechthoek 99">
                    <a:extLst>
                      <a:ext uri="{FF2B5EF4-FFF2-40B4-BE49-F238E27FC236}">
                        <a16:creationId xmlns:a16="http://schemas.microsoft.com/office/drawing/2014/main" id="{F0E3F5F6-EDAD-6B16-BA81-0E10EE1B051C}"/>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E40A5F8B-436C-87AE-125A-47B8192A6CEA}"/>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Ovaal 101">
                    <a:extLst>
                      <a:ext uri="{FF2B5EF4-FFF2-40B4-BE49-F238E27FC236}">
                        <a16:creationId xmlns:a16="http://schemas.microsoft.com/office/drawing/2014/main" id="{3AF53466-1583-9B68-4E6A-A328D14994D8}"/>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3" name="Rechthoek 47">
                    <a:extLst>
                      <a:ext uri="{FF2B5EF4-FFF2-40B4-BE49-F238E27FC236}">
                        <a16:creationId xmlns:a16="http://schemas.microsoft.com/office/drawing/2014/main" id="{5471745B-F14C-5A12-45B9-9D43585FD065}"/>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6" name="Tijdelijke aanduiding voor datum 5">
            <a:extLst>
              <a:ext uri="{FF2B5EF4-FFF2-40B4-BE49-F238E27FC236}">
                <a16:creationId xmlns:a16="http://schemas.microsoft.com/office/drawing/2014/main" id="{7D8D5C48-3469-2854-1AE4-981C952C5255}"/>
              </a:ext>
            </a:extLst>
          </p:cNvPr>
          <p:cNvSpPr>
            <a:spLocks noGrp="1"/>
          </p:cNvSpPr>
          <p:nvPr>
            <p:ph type="dt" sz="half" idx="34"/>
          </p:nvPr>
        </p:nvSpPr>
        <p:spPr/>
        <p:txBody>
          <a:bodyPr/>
          <a:lstStyle/>
          <a:p>
            <a:fld id="{F28A744B-C6CD-4806-A088-DA4E4581F25E}" type="datetime4">
              <a:rPr lang="nl-NL" smtClean="0"/>
              <a:t>24 juni 2025</a:t>
            </a:fld>
            <a:endParaRPr lang="nl-NL"/>
          </a:p>
        </p:txBody>
      </p:sp>
      <p:sp>
        <p:nvSpPr>
          <p:cNvPr id="18" name="Tijdelijke aanduiding voor voettekst 17">
            <a:extLst>
              <a:ext uri="{FF2B5EF4-FFF2-40B4-BE49-F238E27FC236}">
                <a16:creationId xmlns:a16="http://schemas.microsoft.com/office/drawing/2014/main" id="{7097FC8F-43B6-358F-6803-251BC52EE00F}"/>
              </a:ext>
            </a:extLst>
          </p:cNvPr>
          <p:cNvSpPr>
            <a:spLocks noGrp="1"/>
          </p:cNvSpPr>
          <p:nvPr>
            <p:ph type="ftr" sz="quarter" idx="35"/>
          </p:nvPr>
        </p:nvSpPr>
        <p:spPr>
          <a:xfrm>
            <a:off x="1045369" y="6908679"/>
            <a:ext cx="5050631" cy="180000"/>
          </a:xfrm>
        </p:spPr>
        <p:txBody>
          <a:bodyPr/>
          <a:lstStyle/>
          <a:p>
            <a:r>
              <a:rPr lang="nl-NL"/>
              <a:t>The Rent Company 2022  |  Plaats hier je voettekst</a:t>
            </a:r>
          </a:p>
        </p:txBody>
      </p:sp>
      <p:sp>
        <p:nvSpPr>
          <p:cNvPr id="135" name="Tijdelijke aanduiding voor dianummer 134">
            <a:extLst>
              <a:ext uri="{FF2B5EF4-FFF2-40B4-BE49-F238E27FC236}">
                <a16:creationId xmlns:a16="http://schemas.microsoft.com/office/drawing/2014/main" id="{D5EB2993-F0DF-7177-71BB-6ED875E25468}"/>
              </a:ext>
            </a:extLst>
          </p:cNvPr>
          <p:cNvSpPr>
            <a:spLocks noGrp="1"/>
          </p:cNvSpPr>
          <p:nvPr>
            <p:ph type="sldNum" sz="quarter" idx="36"/>
          </p:nvPr>
        </p:nvSpPr>
        <p:spPr>
          <a:xfrm>
            <a:off x="685801" y="6909503"/>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132776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8"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0-#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 presetClass="entr" presetSubtype="1" decel="100000" fill="hold" grpId="0"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250" fill="hold"/>
                                        <p:tgtEl>
                                          <p:spTgt spid="35"/>
                                        </p:tgtEl>
                                        <p:attrNameLst>
                                          <p:attrName>ppt_x</p:attrName>
                                        </p:attrNameLst>
                                      </p:cBhvr>
                                      <p:tavLst>
                                        <p:tav tm="0">
                                          <p:val>
                                            <p:strVal val="#ppt_x"/>
                                          </p:val>
                                        </p:tav>
                                        <p:tav tm="100000">
                                          <p:val>
                                            <p:strVal val="#ppt_x"/>
                                          </p:val>
                                        </p:tav>
                                      </p:tavLst>
                                    </p:anim>
                                    <p:anim calcmode="lin" valueType="num">
                                      <p:cBhvr additive="base">
                                        <p:cTn id="28" dur="1250" fill="hold"/>
                                        <p:tgtEl>
                                          <p:spTgt spid="35"/>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75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1000"/>
                                        <p:tgtEl>
                                          <p:spTgt spid="40"/>
                                        </p:tgtEl>
                                      </p:cBhvr>
                                    </p:animEffect>
                                  </p:childTnLst>
                                </p:cTn>
                              </p:par>
                              <p:par>
                                <p:cTn id="32" presetID="22" presetClass="entr" presetSubtype="2" fill="hold" grpId="0" nodeType="withEffect">
                                  <p:stCondLst>
                                    <p:cond delay="900"/>
                                  </p:stCondLst>
                                  <p:iterate type="lt">
                                    <p:tmPct val="5000"/>
                                  </p:iterate>
                                  <p:childTnLst>
                                    <p:set>
                                      <p:cBhvr>
                                        <p:cTn id="33" dur="1" fill="hold">
                                          <p:stCondLst>
                                            <p:cond delay="0"/>
                                          </p:stCondLst>
                                        </p:cTn>
                                        <p:tgtEl>
                                          <p:spTgt spid="2"/>
                                        </p:tgtEl>
                                        <p:attrNameLst>
                                          <p:attrName>style.visibility</p:attrName>
                                        </p:attrNameLst>
                                      </p:cBhvr>
                                      <p:to>
                                        <p:strVal val="visible"/>
                                      </p:to>
                                    </p:set>
                                    <p:animEffect transition="in" filter="wipe(right)">
                                      <p:cBhvr>
                                        <p:cTn id="34" dur="500"/>
                                        <p:tgtEl>
                                          <p:spTgt spid="2"/>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3">
                                            <p:txEl>
                                              <p:pRg st="0" end="0"/>
                                            </p:txEl>
                                          </p:spTgt>
                                        </p:tgtEl>
                                        <p:attrNameLst>
                                          <p:attrName>style.visibility</p:attrName>
                                        </p:attrNameLst>
                                      </p:cBhvr>
                                      <p:to>
                                        <p:strVal val="visible"/>
                                      </p:to>
                                    </p:set>
                                    <p:animEffect transition="in" filter="fade">
                                      <p:cBhvr>
                                        <p:cTn id="37"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8"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0-#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0"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ekst">
    <p:spTree>
      <p:nvGrpSpPr>
        <p:cNvPr id="1" name=""/>
        <p:cNvGrpSpPr/>
        <p:nvPr/>
      </p:nvGrpSpPr>
      <p:grpSpPr>
        <a:xfrm>
          <a:off x="0" y="0"/>
          <a:ext cx="0" cy="0"/>
          <a:chOff x="0" y="0"/>
          <a:chExt cx="0" cy="0"/>
        </a:xfrm>
      </p:grpSpPr>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45172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a:t>
            </a:r>
          </a:p>
        </p:txBody>
      </p:sp>
      <p:sp>
        <p:nvSpPr>
          <p:cNvPr id="7" name="Tijdelijke aanduiding voor tekst 6">
            <a:extLst>
              <a:ext uri="{FF2B5EF4-FFF2-40B4-BE49-F238E27FC236}">
                <a16:creationId xmlns:a16="http://schemas.microsoft.com/office/drawing/2014/main" id="{97C32B2A-67AA-E6D6-AE57-0F98725B06A3}"/>
              </a:ext>
            </a:extLst>
          </p:cNvPr>
          <p:cNvSpPr>
            <a:spLocks noGrp="1"/>
          </p:cNvSpPr>
          <p:nvPr>
            <p:ph type="body" sz="quarter" idx="21" hasCustomPrompt="1"/>
          </p:nvPr>
        </p:nvSpPr>
        <p:spPr>
          <a:xfrm>
            <a:off x="687600" y="2097088"/>
            <a:ext cx="10817013"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14" name="Titel 13">
            <a:extLst>
              <a:ext uri="{FF2B5EF4-FFF2-40B4-BE49-F238E27FC236}">
                <a16:creationId xmlns:a16="http://schemas.microsoft.com/office/drawing/2014/main" id="{9407C188-B31A-C2A4-3063-89A468B69BA9}"/>
              </a:ext>
            </a:extLst>
          </p:cNvPr>
          <p:cNvSpPr>
            <a:spLocks noGrp="1"/>
          </p:cNvSpPr>
          <p:nvPr>
            <p:ph type="title" hasCustomPrompt="1"/>
          </p:nvPr>
        </p:nvSpPr>
        <p:spPr>
          <a:xfrm>
            <a:off x="685798" y="1125537"/>
            <a:ext cx="8466139" cy="719137"/>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9DA65C4F-7BD5-48B3-9184-1ED33FC805B0}"/>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9686D212-89C3-AB57-CCCF-B022660DFB3C}"/>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FECA40B-77B4-B7D4-CB5E-FACEE6DD6F4A}"/>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D5464076-AC90-9AAA-90CD-B9754259A1F4}"/>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99C0015C-7279-06EE-8F2C-EFDB0C1B7BE2}"/>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F59D6282-B0CF-4167-BBE3-F48748693D2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Ovaal 17">
              <a:extLst>
                <a:ext uri="{FF2B5EF4-FFF2-40B4-BE49-F238E27FC236}">
                  <a16:creationId xmlns:a16="http://schemas.microsoft.com/office/drawing/2014/main" id="{C4C05510-15AC-516D-905A-9A880491A521}"/>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Ovaal 19">
              <a:extLst>
                <a:ext uri="{FF2B5EF4-FFF2-40B4-BE49-F238E27FC236}">
                  <a16:creationId xmlns:a16="http://schemas.microsoft.com/office/drawing/2014/main" id="{D1F8F61A-97BB-0FD2-D7DC-2821D0C52E9B}"/>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Ovaal 22">
              <a:extLst>
                <a:ext uri="{FF2B5EF4-FFF2-40B4-BE49-F238E27FC236}">
                  <a16:creationId xmlns:a16="http://schemas.microsoft.com/office/drawing/2014/main" id="{8E79ADB2-3C5F-CB43-BD15-CFADDFA7ADB9}"/>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5" name="Ovaal 24">
              <a:extLst>
                <a:ext uri="{FF2B5EF4-FFF2-40B4-BE49-F238E27FC236}">
                  <a16:creationId xmlns:a16="http://schemas.microsoft.com/office/drawing/2014/main" id="{7461003D-90BB-6976-B67A-BA8806A4675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7" name="Ovaal 26">
              <a:extLst>
                <a:ext uri="{FF2B5EF4-FFF2-40B4-BE49-F238E27FC236}">
                  <a16:creationId xmlns:a16="http://schemas.microsoft.com/office/drawing/2014/main" id="{0F4BB2C6-5BD2-D300-D049-78CA2527957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9" name="Ovaal 28">
              <a:extLst>
                <a:ext uri="{FF2B5EF4-FFF2-40B4-BE49-F238E27FC236}">
                  <a16:creationId xmlns:a16="http://schemas.microsoft.com/office/drawing/2014/main" id="{9079B284-79BA-9B76-3877-57F99D58EB24}"/>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Ovaal 30">
              <a:extLst>
                <a:ext uri="{FF2B5EF4-FFF2-40B4-BE49-F238E27FC236}">
                  <a16:creationId xmlns:a16="http://schemas.microsoft.com/office/drawing/2014/main" id="{00BB9D90-376D-DA4C-D7C8-BC227D3F48DA}"/>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99AADF1B-0A22-AE05-6808-6FE3858B0973}"/>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4" name="ICOON_info">
              <a:extLst>
                <a:ext uri="{FF2B5EF4-FFF2-40B4-BE49-F238E27FC236}">
                  <a16:creationId xmlns:a16="http://schemas.microsoft.com/office/drawing/2014/main" id="{E01ECDD8-942F-A1B0-7A50-9005CE521FAF}"/>
                </a:ext>
              </a:extLst>
            </p:cNvPr>
            <p:cNvGrpSpPr/>
            <p:nvPr userDrawn="1"/>
          </p:nvGrpSpPr>
          <p:grpSpPr>
            <a:xfrm>
              <a:off x="-376736" y="4400186"/>
              <a:ext cx="283685" cy="283685"/>
              <a:chOff x="-510741" y="5913713"/>
              <a:chExt cx="267555" cy="267555"/>
            </a:xfrm>
          </p:grpSpPr>
          <p:sp>
            <p:nvSpPr>
              <p:cNvPr id="76" name="Ovaal 75">
                <a:extLst>
                  <a:ext uri="{FF2B5EF4-FFF2-40B4-BE49-F238E27FC236}">
                    <a16:creationId xmlns:a16="http://schemas.microsoft.com/office/drawing/2014/main" id="{E0A80939-F290-EED9-EC54-AC2813EF25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5ECA3E24-D1D9-37B7-195E-FA8ADC38D10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5BD22342-46E6-2477-65DB-8DE8D9B33AF9}"/>
                </a:ext>
              </a:extLst>
            </p:cNvPr>
            <p:cNvGrpSpPr/>
            <p:nvPr userDrawn="1"/>
          </p:nvGrpSpPr>
          <p:grpSpPr>
            <a:xfrm>
              <a:off x="-3605171" y="458674"/>
              <a:ext cx="3234311" cy="558875"/>
              <a:chOff x="-3605171" y="458674"/>
              <a:chExt cx="3234311" cy="558875"/>
            </a:xfrm>
          </p:grpSpPr>
          <p:sp>
            <p:nvSpPr>
              <p:cNvPr id="36" name="Rechthoek 35">
                <a:extLst>
                  <a:ext uri="{FF2B5EF4-FFF2-40B4-BE49-F238E27FC236}">
                    <a16:creationId xmlns:a16="http://schemas.microsoft.com/office/drawing/2014/main" id="{5B965BF1-2D2A-F108-232F-D97121FCC753}"/>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7" name="Rechthoek 36">
                <a:extLst>
                  <a:ext uri="{FF2B5EF4-FFF2-40B4-BE49-F238E27FC236}">
                    <a16:creationId xmlns:a16="http://schemas.microsoft.com/office/drawing/2014/main" id="{35CE4AFD-A673-F6B4-2E58-9E00805F3196}"/>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22ACA84F-2C66-4D25-AC74-E224689986E7}"/>
                  </a:ext>
                </a:extLst>
              </p:cNvPr>
              <p:cNvGrpSpPr/>
              <p:nvPr userDrawn="1"/>
            </p:nvGrpSpPr>
            <p:grpSpPr>
              <a:xfrm>
                <a:off x="-3386247" y="830871"/>
                <a:ext cx="139423" cy="109566"/>
                <a:chOff x="-2866744" y="827071"/>
                <a:chExt cx="168701" cy="132575"/>
              </a:xfrm>
            </p:grpSpPr>
            <p:grpSp>
              <p:nvGrpSpPr>
                <p:cNvPr id="69" name="Groep 68">
                  <a:extLst>
                    <a:ext uri="{FF2B5EF4-FFF2-40B4-BE49-F238E27FC236}">
                      <a16:creationId xmlns:a16="http://schemas.microsoft.com/office/drawing/2014/main" id="{F157F216-C774-B1C2-CB7B-247C7E78FE46}"/>
                    </a:ext>
                  </a:extLst>
                </p:cNvPr>
                <p:cNvGrpSpPr/>
                <p:nvPr userDrawn="1"/>
              </p:nvGrpSpPr>
              <p:grpSpPr>
                <a:xfrm>
                  <a:off x="-2866744" y="827071"/>
                  <a:ext cx="168701" cy="132575"/>
                  <a:chOff x="-2866744" y="827071"/>
                  <a:chExt cx="168701" cy="132575"/>
                </a:xfrm>
              </p:grpSpPr>
              <p:cxnSp>
                <p:nvCxnSpPr>
                  <p:cNvPr id="71" name="Rechte verbindingslijn 70">
                    <a:extLst>
                      <a:ext uri="{FF2B5EF4-FFF2-40B4-BE49-F238E27FC236}">
                        <a16:creationId xmlns:a16="http://schemas.microsoft.com/office/drawing/2014/main" id="{52654D33-245E-4B4A-A949-C8CDEE4B03C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942F60A2-D3AB-7B36-E43B-859A6E9717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FB79AED-7E21-75B1-15BE-7DB91C145F9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96F2EFBB-B83F-BF5F-E8D8-26A9B03FBB6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0D74D531-C893-BBAE-E471-5B0A51CCCFE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B9CA1430-9BC5-948E-A77E-8545020DF0E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8AD2CD3A-C85D-E45D-A660-9156910BAA50}"/>
                  </a:ext>
                </a:extLst>
              </p:cNvPr>
              <p:cNvGrpSpPr/>
              <p:nvPr userDrawn="1"/>
            </p:nvGrpSpPr>
            <p:grpSpPr>
              <a:xfrm>
                <a:off x="-3605171" y="830871"/>
                <a:ext cx="139423" cy="109566"/>
                <a:chOff x="-2866744" y="518074"/>
                <a:chExt cx="168701" cy="132575"/>
              </a:xfrm>
            </p:grpSpPr>
            <p:grpSp>
              <p:nvGrpSpPr>
                <p:cNvPr id="62" name="Groep 61">
                  <a:extLst>
                    <a:ext uri="{FF2B5EF4-FFF2-40B4-BE49-F238E27FC236}">
                      <a16:creationId xmlns:a16="http://schemas.microsoft.com/office/drawing/2014/main" id="{938AC831-FD68-48BB-BA5E-C5986CD4CF78}"/>
                    </a:ext>
                  </a:extLst>
                </p:cNvPr>
                <p:cNvGrpSpPr/>
                <p:nvPr userDrawn="1"/>
              </p:nvGrpSpPr>
              <p:grpSpPr>
                <a:xfrm>
                  <a:off x="-2866744" y="518074"/>
                  <a:ext cx="168701" cy="132575"/>
                  <a:chOff x="-2866744" y="518074"/>
                  <a:chExt cx="168701" cy="132575"/>
                </a:xfrm>
              </p:grpSpPr>
              <p:cxnSp>
                <p:nvCxnSpPr>
                  <p:cNvPr id="64" name="Rechte verbindingslijn 63">
                    <a:extLst>
                      <a:ext uri="{FF2B5EF4-FFF2-40B4-BE49-F238E27FC236}">
                        <a16:creationId xmlns:a16="http://schemas.microsoft.com/office/drawing/2014/main" id="{2D0A6CCE-F837-FBB1-29A8-88A5D3A6F3E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552ACCF-9B9D-49A2-47BB-05C3AFD7B06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A8044A8C-D07F-CA16-33B4-A2F3C1F54DD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D96F78E7-5E17-CAEE-21A6-D9D6E0D6724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B59C8BA-2DAB-0A6E-E8DF-D14B792D29F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06210D0C-8317-252F-F5EA-2D457A8F8BD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0" name="Rechte verbindingslijn 39">
                <a:extLst>
                  <a:ext uri="{FF2B5EF4-FFF2-40B4-BE49-F238E27FC236}">
                    <a16:creationId xmlns:a16="http://schemas.microsoft.com/office/drawing/2014/main" id="{53C7621C-17DF-D818-62C1-785F61D96C41}"/>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1" name="Rechte verbindingslijn 40">
                <a:extLst>
                  <a:ext uri="{FF2B5EF4-FFF2-40B4-BE49-F238E27FC236}">
                    <a16:creationId xmlns:a16="http://schemas.microsoft.com/office/drawing/2014/main" id="{8F1AD7AC-6575-EDDA-A38F-0C44A7F305D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2" name="Rechthoek 41">
                <a:extLst>
                  <a:ext uri="{FF2B5EF4-FFF2-40B4-BE49-F238E27FC236}">
                    <a16:creationId xmlns:a16="http://schemas.microsoft.com/office/drawing/2014/main" id="{B10BA14D-199C-6DDF-8DC4-1A195A143ECD}"/>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3" name="Rechthoek 42">
                <a:extLst>
                  <a:ext uri="{FF2B5EF4-FFF2-40B4-BE49-F238E27FC236}">
                    <a16:creationId xmlns:a16="http://schemas.microsoft.com/office/drawing/2014/main" id="{FC80223D-74C5-9792-725D-EC60997A828C}"/>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4" name="Groep 43">
                <a:extLst>
                  <a:ext uri="{FF2B5EF4-FFF2-40B4-BE49-F238E27FC236}">
                    <a16:creationId xmlns:a16="http://schemas.microsoft.com/office/drawing/2014/main" id="{33BB6F49-9418-D613-D059-4A76CF0EA321}"/>
                  </a:ext>
                </a:extLst>
              </p:cNvPr>
              <p:cNvGrpSpPr/>
              <p:nvPr userDrawn="1"/>
            </p:nvGrpSpPr>
            <p:grpSpPr>
              <a:xfrm>
                <a:off x="-2916763" y="769168"/>
                <a:ext cx="268738" cy="248381"/>
                <a:chOff x="-2916763" y="769168"/>
                <a:chExt cx="268738" cy="248381"/>
              </a:xfrm>
            </p:grpSpPr>
            <p:sp>
              <p:nvSpPr>
                <p:cNvPr id="54" name="Rechthoek 53">
                  <a:extLst>
                    <a:ext uri="{FF2B5EF4-FFF2-40B4-BE49-F238E27FC236}">
                      <a16:creationId xmlns:a16="http://schemas.microsoft.com/office/drawing/2014/main" id="{8E005690-8F8F-2F39-6B59-392F5900C8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24FE5A01-0AE6-BDC9-70AC-B99CAD35C1D8}"/>
                    </a:ext>
                  </a:extLst>
                </p:cNvPr>
                <p:cNvGrpSpPr/>
                <p:nvPr userDrawn="1"/>
              </p:nvGrpSpPr>
              <p:grpSpPr>
                <a:xfrm>
                  <a:off x="-2866744" y="827071"/>
                  <a:ext cx="168701" cy="132575"/>
                  <a:chOff x="-2866744" y="827071"/>
                  <a:chExt cx="168701" cy="132575"/>
                </a:xfrm>
              </p:grpSpPr>
              <p:cxnSp>
                <p:nvCxnSpPr>
                  <p:cNvPr id="57" name="Rechte verbindingslijn 56">
                    <a:extLst>
                      <a:ext uri="{FF2B5EF4-FFF2-40B4-BE49-F238E27FC236}">
                        <a16:creationId xmlns:a16="http://schemas.microsoft.com/office/drawing/2014/main" id="{E8D94D23-B858-8733-A28D-D1A2B1599DA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1B705928-3798-72D7-1342-8CE0227790C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6E5766F7-A36A-16B4-C507-0D3A6A514B9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448FAEDE-7444-7802-085F-63BF03F3AC19}"/>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9F30220F-9D70-2C08-D4B7-E531A147F1E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52165F2F-222D-3FF5-EEA5-119C03FE2D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A2A7EEB6-3806-A486-991A-7B66F56337DD}"/>
                  </a:ext>
                </a:extLst>
              </p:cNvPr>
              <p:cNvGrpSpPr/>
              <p:nvPr userDrawn="1"/>
            </p:nvGrpSpPr>
            <p:grpSpPr>
              <a:xfrm>
                <a:off x="-2916763" y="460171"/>
                <a:ext cx="268738" cy="248381"/>
                <a:chOff x="-2916763" y="460171"/>
                <a:chExt cx="268738" cy="248381"/>
              </a:xfrm>
            </p:grpSpPr>
            <p:sp>
              <p:nvSpPr>
                <p:cNvPr id="46" name="Rechthoek 45">
                  <a:extLst>
                    <a:ext uri="{FF2B5EF4-FFF2-40B4-BE49-F238E27FC236}">
                      <a16:creationId xmlns:a16="http://schemas.microsoft.com/office/drawing/2014/main" id="{EE2A1E00-4FC4-103B-11F0-64FDB8912C8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7" name="Groep 46">
                  <a:extLst>
                    <a:ext uri="{FF2B5EF4-FFF2-40B4-BE49-F238E27FC236}">
                      <a16:creationId xmlns:a16="http://schemas.microsoft.com/office/drawing/2014/main" id="{4D03BC22-D133-FFB8-A766-5D38E53069E6}"/>
                    </a:ext>
                  </a:extLst>
                </p:cNvPr>
                <p:cNvGrpSpPr/>
                <p:nvPr userDrawn="1"/>
              </p:nvGrpSpPr>
              <p:grpSpPr>
                <a:xfrm>
                  <a:off x="-2866744" y="518074"/>
                  <a:ext cx="168701" cy="132575"/>
                  <a:chOff x="-2866744" y="518074"/>
                  <a:chExt cx="168701" cy="132575"/>
                </a:xfrm>
              </p:grpSpPr>
              <p:cxnSp>
                <p:nvCxnSpPr>
                  <p:cNvPr id="49" name="Rechte verbindingslijn 48">
                    <a:extLst>
                      <a:ext uri="{FF2B5EF4-FFF2-40B4-BE49-F238E27FC236}">
                        <a16:creationId xmlns:a16="http://schemas.microsoft.com/office/drawing/2014/main" id="{7E4088A2-F747-B265-796A-721079CF6E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0" name="Rechte verbindingslijn 49">
                    <a:extLst>
                      <a:ext uri="{FF2B5EF4-FFF2-40B4-BE49-F238E27FC236}">
                        <a16:creationId xmlns:a16="http://schemas.microsoft.com/office/drawing/2014/main" id="{2AE1FD12-7961-D2F9-D556-B322F111A4B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ECE007F5-1ACD-E433-D2DD-3BD86FFC4D7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4E6EF68B-BAEC-AB23-0EF1-615CD7D9233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4A8882F8-062D-0148-8052-CA7581E336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8" name="Pijl: rechts 47">
                  <a:extLst>
                    <a:ext uri="{FF2B5EF4-FFF2-40B4-BE49-F238E27FC236}">
                      <a16:creationId xmlns:a16="http://schemas.microsoft.com/office/drawing/2014/main" id="{2FD03052-155D-BC8A-ACD0-985273251BC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10" name="Tijdelijke aanduiding voor datum 9">
            <a:extLst>
              <a:ext uri="{FF2B5EF4-FFF2-40B4-BE49-F238E27FC236}">
                <a16:creationId xmlns:a16="http://schemas.microsoft.com/office/drawing/2014/main" id="{F3E234A0-AAEA-2425-4E94-3901B5C6092A}"/>
              </a:ext>
            </a:extLst>
          </p:cNvPr>
          <p:cNvSpPr>
            <a:spLocks noGrp="1"/>
          </p:cNvSpPr>
          <p:nvPr>
            <p:ph type="dt" sz="half" idx="26"/>
          </p:nvPr>
        </p:nvSpPr>
        <p:spPr/>
        <p:txBody>
          <a:bodyPr/>
          <a:lstStyle/>
          <a:p>
            <a:fld id="{5B3422BE-40CD-4011-99A1-BB875C3F2BAD}" type="datetime4">
              <a:rPr lang="nl-NL" smtClean="0"/>
              <a:t>24 juni 2025</a:t>
            </a:fld>
            <a:endParaRPr lang="nl-NL"/>
          </a:p>
        </p:txBody>
      </p:sp>
      <p:sp>
        <p:nvSpPr>
          <p:cNvPr id="11" name="Tijdelijke aanduiding voor voettekst 10">
            <a:extLst>
              <a:ext uri="{FF2B5EF4-FFF2-40B4-BE49-F238E27FC236}">
                <a16:creationId xmlns:a16="http://schemas.microsoft.com/office/drawing/2014/main" id="{34B83312-832C-BD6A-9F4F-A0BD872E612A}"/>
              </a:ext>
            </a:extLst>
          </p:cNvPr>
          <p:cNvSpPr>
            <a:spLocks noGrp="1"/>
          </p:cNvSpPr>
          <p:nvPr>
            <p:ph type="ftr" sz="quarter" idx="27"/>
          </p:nvPr>
        </p:nvSpPr>
        <p:spPr/>
        <p:txBody>
          <a:bodyPr/>
          <a:lstStyle/>
          <a:p>
            <a:r>
              <a:rPr lang="nl-NL"/>
              <a:t>The Rent Company 2022  |  Plaats hier je voettekst</a:t>
            </a:r>
          </a:p>
        </p:txBody>
      </p:sp>
      <p:sp>
        <p:nvSpPr>
          <p:cNvPr id="12" name="Tijdelijke aanduiding voor dianummer 11">
            <a:extLst>
              <a:ext uri="{FF2B5EF4-FFF2-40B4-BE49-F238E27FC236}">
                <a16:creationId xmlns:a16="http://schemas.microsoft.com/office/drawing/2014/main" id="{FB5832B9-5A21-40B0-C1BC-B7EBF05F5F9A}"/>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34206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ekst + afbeelding (S)">
    <p:spTree>
      <p:nvGrpSpPr>
        <p:cNvPr id="1" name=""/>
        <p:cNvGrpSpPr/>
        <p:nvPr/>
      </p:nvGrpSpPr>
      <p:grpSpPr>
        <a:xfrm>
          <a:off x="0" y="0"/>
          <a:ext cx="0" cy="0"/>
          <a:chOff x="0" y="0"/>
          <a:chExt cx="0" cy="0"/>
        </a:xfrm>
      </p:grpSpPr>
      <p:sp>
        <p:nvSpPr>
          <p:cNvPr id="47" name="Tijdelijke aanduiding voor afbeelding 46">
            <a:extLst>
              <a:ext uri="{FF2B5EF4-FFF2-40B4-BE49-F238E27FC236}">
                <a16:creationId xmlns:a16="http://schemas.microsoft.com/office/drawing/2014/main" id="{D5FF51EA-2ADF-D043-4A7B-176EC8D5C6AD}"/>
              </a:ext>
            </a:extLst>
          </p:cNvPr>
          <p:cNvSpPr>
            <a:spLocks noGrp="1"/>
          </p:cNvSpPr>
          <p:nvPr>
            <p:ph type="pic" sz="quarter" idx="13" hasCustomPrompt="1"/>
          </p:nvPr>
        </p:nvSpPr>
        <p:spPr>
          <a:xfrm>
            <a:off x="7785927" y="0"/>
            <a:ext cx="4406073" cy="6858000"/>
          </a:xfrm>
          <a:custGeom>
            <a:avLst/>
            <a:gdLst>
              <a:gd name="connsiteX0" fmla="*/ 577022 w 4406073"/>
              <a:gd name="connsiteY0" fmla="*/ 0 h 6858000"/>
              <a:gd name="connsiteX1" fmla="*/ 4406073 w 4406073"/>
              <a:gd name="connsiteY1" fmla="*/ 0 h 6858000"/>
              <a:gd name="connsiteX2" fmla="*/ 4406073 w 4406073"/>
              <a:gd name="connsiteY2" fmla="*/ 6858000 h 6858000"/>
              <a:gd name="connsiteX3" fmla="*/ 0 w 4406073"/>
              <a:gd name="connsiteY3" fmla="*/ 6858000 h 6858000"/>
              <a:gd name="connsiteX4" fmla="*/ 0 w 4406073"/>
              <a:gd name="connsiteY4" fmla="*/ 581025 h 6858000"/>
              <a:gd name="connsiteX5" fmla="*/ 463929 w 4406073"/>
              <a:gd name="connsiteY5" fmla="*/ 11804 h 6858000"/>
              <a:gd name="connsiteX6" fmla="*/ 577022 w 4406073"/>
              <a:gd name="connsiteY6"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073" h="6858000">
                <a:moveTo>
                  <a:pt x="577022" y="0"/>
                </a:moveTo>
                <a:lnTo>
                  <a:pt x="4406073" y="0"/>
                </a:lnTo>
                <a:lnTo>
                  <a:pt x="4406073"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(S)</a:t>
            </a:r>
          </a:p>
        </p:txBody>
      </p:sp>
      <p:sp>
        <p:nvSpPr>
          <p:cNvPr id="6" name="Tijdelijke aanduiding voor tekst 6">
            <a:extLst>
              <a:ext uri="{FF2B5EF4-FFF2-40B4-BE49-F238E27FC236}">
                <a16:creationId xmlns:a16="http://schemas.microsoft.com/office/drawing/2014/main" id="{C9B904EA-3E9A-8D6A-2930-ED5659E1F7C3}"/>
              </a:ext>
            </a:extLst>
          </p:cNvPr>
          <p:cNvSpPr>
            <a:spLocks noGrp="1"/>
          </p:cNvSpPr>
          <p:nvPr>
            <p:ph type="body" sz="quarter" idx="21" hasCustomPrompt="1"/>
          </p:nvPr>
        </p:nvSpPr>
        <p:spPr>
          <a:xfrm>
            <a:off x="687601" y="2097088"/>
            <a:ext cx="6408586"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35" name="Titel 34">
            <a:extLst>
              <a:ext uri="{FF2B5EF4-FFF2-40B4-BE49-F238E27FC236}">
                <a16:creationId xmlns:a16="http://schemas.microsoft.com/office/drawing/2014/main" id="{21E322E4-132E-9E64-D6E2-4BCE93D405EA}"/>
              </a:ext>
            </a:extLst>
          </p:cNvPr>
          <p:cNvSpPr>
            <a:spLocks noGrp="1"/>
          </p:cNvSpPr>
          <p:nvPr>
            <p:ph type="title" hasCustomPrompt="1"/>
          </p:nvPr>
        </p:nvSpPr>
        <p:spPr>
          <a:xfrm>
            <a:off x="685798" y="1125538"/>
            <a:ext cx="6408587" cy="719136"/>
          </a:xfrm>
        </p:spPr>
        <p:txBody>
          <a:bodyPr/>
          <a:lstStyle/>
          <a:p>
            <a:r>
              <a:rPr lang="nl-NL" noProof="0"/>
              <a:t>Plaats titel hier</a:t>
            </a:r>
            <a:br>
              <a:rPr lang="nl-NL" noProof="0"/>
            </a:br>
            <a:r>
              <a:rPr lang="nl-NL" noProof="0"/>
              <a:t>(Max. 2 regels)</a:t>
            </a:r>
            <a:endParaRPr lang="nl-NL"/>
          </a:p>
        </p:txBody>
      </p:sp>
      <p:sp>
        <p:nvSpPr>
          <p:cNvPr id="42" name="Tijdelijke aanduiding voor tekst 41">
            <a:extLst>
              <a:ext uri="{FF2B5EF4-FFF2-40B4-BE49-F238E27FC236}">
                <a16:creationId xmlns:a16="http://schemas.microsoft.com/office/drawing/2014/main" id="{13EA7A6F-B494-0926-C39D-CD91AC9A8997}"/>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43" name="Tijdelijke aanduiding voor tekst 42">
            <a:extLst>
              <a:ext uri="{FF2B5EF4-FFF2-40B4-BE49-F238E27FC236}">
                <a16:creationId xmlns:a16="http://schemas.microsoft.com/office/drawing/2014/main" id="{F0488E2D-E556-2A61-6A91-93C8314E4EB1}"/>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8A03360F-F97C-9904-A54B-B57CA0208F0D}"/>
              </a:ext>
            </a:extLst>
          </p:cNvPr>
          <p:cNvGrpSpPr/>
          <p:nvPr userDrawn="1"/>
        </p:nvGrpSpPr>
        <p:grpSpPr>
          <a:xfrm>
            <a:off x="-3786437" y="0"/>
            <a:ext cx="3693386" cy="5359349"/>
            <a:chOff x="-3786437" y="0"/>
            <a:chExt cx="3693386" cy="5359349"/>
          </a:xfrm>
        </p:grpSpPr>
        <p:sp>
          <p:nvSpPr>
            <p:cNvPr id="7" name="Rechthoek 6">
              <a:extLst>
                <a:ext uri="{FF2B5EF4-FFF2-40B4-BE49-F238E27FC236}">
                  <a16:creationId xmlns:a16="http://schemas.microsoft.com/office/drawing/2014/main" id="{842DB34A-EED1-12AE-85D1-0A7BEB915806}"/>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CA0EED4F-9356-2EA2-E1BE-E250E0B874C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2504C9C7-14B9-0116-2647-5D04C264CC57}"/>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C86BEE95-FB96-A6FF-0DC5-3D01034797E5}"/>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BD31D32B-0EB0-F224-A7CE-B685BF95E8D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2" name="Ovaal 11">
              <a:extLst>
                <a:ext uri="{FF2B5EF4-FFF2-40B4-BE49-F238E27FC236}">
                  <a16:creationId xmlns:a16="http://schemas.microsoft.com/office/drawing/2014/main" id="{5F61E012-CE97-C0BD-2C94-E518B09CDE80}"/>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3" name="Ovaal 12">
              <a:extLst>
                <a:ext uri="{FF2B5EF4-FFF2-40B4-BE49-F238E27FC236}">
                  <a16:creationId xmlns:a16="http://schemas.microsoft.com/office/drawing/2014/main" id="{FCFF9363-7BFD-B326-BBB0-F7E46526565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4" name="Ovaal 13">
              <a:extLst>
                <a:ext uri="{FF2B5EF4-FFF2-40B4-BE49-F238E27FC236}">
                  <a16:creationId xmlns:a16="http://schemas.microsoft.com/office/drawing/2014/main" id="{87F2A382-77B0-22F4-9B5D-CF7601B2387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5" name="Ovaal 14">
              <a:extLst>
                <a:ext uri="{FF2B5EF4-FFF2-40B4-BE49-F238E27FC236}">
                  <a16:creationId xmlns:a16="http://schemas.microsoft.com/office/drawing/2014/main" id="{FE502E91-2E07-A843-03E6-60538809B37E}"/>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 name="Ovaal 15">
              <a:extLst>
                <a:ext uri="{FF2B5EF4-FFF2-40B4-BE49-F238E27FC236}">
                  <a16:creationId xmlns:a16="http://schemas.microsoft.com/office/drawing/2014/main" id="{A37CE6CB-9A57-3714-3B76-C78ADBD518D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 name="Ovaal 16">
              <a:extLst>
                <a:ext uri="{FF2B5EF4-FFF2-40B4-BE49-F238E27FC236}">
                  <a16:creationId xmlns:a16="http://schemas.microsoft.com/office/drawing/2014/main" id="{50FA7333-DB39-109F-0BA0-2974894C0331}"/>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8" name="Ovaal 17">
              <a:extLst>
                <a:ext uri="{FF2B5EF4-FFF2-40B4-BE49-F238E27FC236}">
                  <a16:creationId xmlns:a16="http://schemas.microsoft.com/office/drawing/2014/main" id="{B15B0DF9-366F-B42D-7A59-EE1D4E8E84FB}"/>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9" name="Rechthoek 18">
              <a:extLst>
                <a:ext uri="{FF2B5EF4-FFF2-40B4-BE49-F238E27FC236}">
                  <a16:creationId xmlns:a16="http://schemas.microsoft.com/office/drawing/2014/main" id="{DDAE6579-D68F-6276-A93A-284DA6D0E42E}"/>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0" name="ICOON_info">
              <a:extLst>
                <a:ext uri="{FF2B5EF4-FFF2-40B4-BE49-F238E27FC236}">
                  <a16:creationId xmlns:a16="http://schemas.microsoft.com/office/drawing/2014/main" id="{41A60BF3-5D02-FAD0-2457-476297C3749F}"/>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F8DE699F-9692-7E91-17A0-175422976EA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A1B0823E-6B7B-7CDE-B2AF-149512D775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5" name="VOORBEELD">
              <a:extLst>
                <a:ext uri="{FF2B5EF4-FFF2-40B4-BE49-F238E27FC236}">
                  <a16:creationId xmlns:a16="http://schemas.microsoft.com/office/drawing/2014/main" id="{DBF86A62-2725-80A9-16FD-DD89D27CB0F4}"/>
                </a:ext>
              </a:extLst>
            </p:cNvPr>
            <p:cNvGrpSpPr/>
            <p:nvPr userDrawn="1"/>
          </p:nvGrpSpPr>
          <p:grpSpPr>
            <a:xfrm>
              <a:off x="-3605171" y="458674"/>
              <a:ext cx="3234311" cy="558875"/>
              <a:chOff x="-3605171" y="458674"/>
              <a:chExt cx="3234311" cy="558875"/>
            </a:xfrm>
          </p:grpSpPr>
          <p:sp>
            <p:nvSpPr>
              <p:cNvPr id="27" name="Rechthoek 26">
                <a:extLst>
                  <a:ext uri="{FF2B5EF4-FFF2-40B4-BE49-F238E27FC236}">
                    <a16:creationId xmlns:a16="http://schemas.microsoft.com/office/drawing/2014/main" id="{8429A371-5D45-C7E0-E2E7-8B3C73FDC459}"/>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28" name="Rechthoek 27">
                <a:extLst>
                  <a:ext uri="{FF2B5EF4-FFF2-40B4-BE49-F238E27FC236}">
                    <a16:creationId xmlns:a16="http://schemas.microsoft.com/office/drawing/2014/main" id="{07D9E8F5-3384-D384-1C61-CC39E6AAE12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29" name="Groep 28">
                <a:extLst>
                  <a:ext uri="{FF2B5EF4-FFF2-40B4-BE49-F238E27FC236}">
                    <a16:creationId xmlns:a16="http://schemas.microsoft.com/office/drawing/2014/main" id="{489D3A89-6950-9EC1-4AD4-98F919BBEEB4}"/>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0A1B9E1-4440-CF68-4B62-96E272214A0A}"/>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004B56C3-661D-9600-532E-B88005146BC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25B595E0-2829-D7A0-C002-388E5994DBF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EF13D6CA-9EBD-9E3E-399F-2F26708619C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0B8251A-D5BD-228E-2A71-7B614098565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59316DA-B3F6-FCBB-F10A-785150D6D62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ABEF4FA7-E4D2-2616-AF21-9806CD5738B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C2C27E0D-C451-E369-D065-3515B7E21B8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4E71D585-8306-B1E5-9FCE-3D53A646693A}"/>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5D2F573E-F9BB-25BA-02CC-C11EE455CD3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106AA644-597B-F616-9C29-DB18C90AD0C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39766081-BCE7-DD1C-C43B-33FF32C1751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C4D23D35-555F-3520-FED5-5BF22BA376D9}"/>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5984AA0-471F-5718-A52F-4FB3FB869F1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F3103EE9-BF00-1BFB-84D1-38EFF9A2A86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1" name="Rechte verbindingslijn 30">
                <a:extLst>
                  <a:ext uri="{FF2B5EF4-FFF2-40B4-BE49-F238E27FC236}">
                    <a16:creationId xmlns:a16="http://schemas.microsoft.com/office/drawing/2014/main" id="{6FAB5DCC-2246-8DFE-C3F1-2AE5DE190E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2" name="Rechte verbindingslijn 31">
                <a:extLst>
                  <a:ext uri="{FF2B5EF4-FFF2-40B4-BE49-F238E27FC236}">
                    <a16:creationId xmlns:a16="http://schemas.microsoft.com/office/drawing/2014/main" id="{B6533AEC-FE62-F3A6-5586-7197291F321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3" name="Rechthoek 32">
                <a:extLst>
                  <a:ext uri="{FF2B5EF4-FFF2-40B4-BE49-F238E27FC236}">
                    <a16:creationId xmlns:a16="http://schemas.microsoft.com/office/drawing/2014/main" id="{9C59BFB6-2437-384D-698A-48A7FA2766CE}"/>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4" name="Rechthoek 33">
                <a:extLst>
                  <a:ext uri="{FF2B5EF4-FFF2-40B4-BE49-F238E27FC236}">
                    <a16:creationId xmlns:a16="http://schemas.microsoft.com/office/drawing/2014/main" id="{C6BC646B-9DF9-E52C-795E-C79924B36D4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36" name="Groep 35">
                <a:extLst>
                  <a:ext uri="{FF2B5EF4-FFF2-40B4-BE49-F238E27FC236}">
                    <a16:creationId xmlns:a16="http://schemas.microsoft.com/office/drawing/2014/main" id="{EBB3008D-7752-C5AB-B294-85F1760FD649}"/>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D5D1BE5E-5412-EA6B-0536-F3B89DF192B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10D971D9-0C9B-B4DD-469E-58FBC0CE038A}"/>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B44242E5-7C91-60F7-8EBB-4A1111ACC8C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740D6CD-50D3-F9E6-9005-B7F01A6B239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424CC0E9-3116-9872-E3C4-5916F87E25E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4F467642-2611-D544-610A-F309B1970A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5EA7E9F9-8921-EEBA-8C9D-5A06CDD7F3A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50C59DCF-0D58-A812-7BF7-B871DEDF64B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8" name="Groep 37">
                <a:extLst>
                  <a:ext uri="{FF2B5EF4-FFF2-40B4-BE49-F238E27FC236}">
                    <a16:creationId xmlns:a16="http://schemas.microsoft.com/office/drawing/2014/main" id="{318F995D-E11B-6B1C-1AC4-CF7D12F3D01C}"/>
                  </a:ext>
                </a:extLst>
              </p:cNvPr>
              <p:cNvGrpSpPr/>
              <p:nvPr userDrawn="1"/>
            </p:nvGrpSpPr>
            <p:grpSpPr>
              <a:xfrm>
                <a:off x="-2916763" y="460171"/>
                <a:ext cx="268738" cy="248381"/>
                <a:chOff x="-2916763" y="460171"/>
                <a:chExt cx="268738" cy="248381"/>
              </a:xfrm>
            </p:grpSpPr>
            <p:sp>
              <p:nvSpPr>
                <p:cNvPr id="39" name="Rechthoek 38">
                  <a:extLst>
                    <a:ext uri="{FF2B5EF4-FFF2-40B4-BE49-F238E27FC236}">
                      <a16:creationId xmlns:a16="http://schemas.microsoft.com/office/drawing/2014/main" id="{7BC0F8E8-1450-D52B-B97B-13AE7B9F169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5A716B-393A-74DA-D096-815CC76C882B}"/>
                    </a:ext>
                  </a:extLst>
                </p:cNvPr>
                <p:cNvGrpSpPr/>
                <p:nvPr userDrawn="1"/>
              </p:nvGrpSpPr>
              <p:grpSpPr>
                <a:xfrm>
                  <a:off x="-2866744" y="518074"/>
                  <a:ext cx="168701" cy="132575"/>
                  <a:chOff x="-2866744" y="518074"/>
                  <a:chExt cx="168701" cy="132575"/>
                </a:xfrm>
              </p:grpSpPr>
              <p:cxnSp>
                <p:nvCxnSpPr>
                  <p:cNvPr id="44" name="Rechte verbindingslijn 43">
                    <a:extLst>
                      <a:ext uri="{FF2B5EF4-FFF2-40B4-BE49-F238E27FC236}">
                        <a16:creationId xmlns:a16="http://schemas.microsoft.com/office/drawing/2014/main" id="{21538354-7F82-7002-99C2-E2DD14F848B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5" name="Rechte verbindingslijn 44">
                    <a:extLst>
                      <a:ext uri="{FF2B5EF4-FFF2-40B4-BE49-F238E27FC236}">
                        <a16:creationId xmlns:a16="http://schemas.microsoft.com/office/drawing/2014/main" id="{F41A4AF7-9C8F-E38A-3FD3-FA9D04EBAA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2771C949-FE10-1758-85AE-8EE5FAE73BB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371EB91A-3058-95EB-8CFE-AD31571498D3}"/>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A852D1A8-B691-11DA-89EF-00B86B2A572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1" name="Pijl: rechts 40">
                  <a:extLst>
                    <a:ext uri="{FF2B5EF4-FFF2-40B4-BE49-F238E27FC236}">
                      <a16:creationId xmlns:a16="http://schemas.microsoft.com/office/drawing/2014/main" id="{D4D49BB3-22D5-755F-DE88-105E786FAD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BE76A09-7BF7-5CF6-8F63-33FB4C0AF284}"/>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FC4FAF30-FCC7-BE4C-9CA1-DD948F76B05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B3571DB2-260B-18FF-1F1F-CE0E26A07DB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1D7C8F5B-66E4-B419-3AB5-66E1CDE4078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4E3D0DB8-6D3F-5667-94DC-942DFF5CE40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CA7D3A27-6DCC-D3F3-2171-96B987B1397B}"/>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89E81921-2912-47B9-F092-BA635A8B8F77}"/>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ECC18A07-2EDB-DCBF-CA07-ACE39F3A3AA9}"/>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C76EED-9038-94EF-956F-A19E4448B68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7F68E706-0F53-C54B-45F5-E0852BFBE3F3}"/>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918CED6B-3932-746B-CADA-A36D7EFF9D5A}"/>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04D89C9F-70E9-E084-FC3E-AC2CFA75E47E}"/>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3308F8A8-A47A-565A-99A4-FE418F4200C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33DE9BBC-52BD-EB6A-5A43-DDD23847237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5818F72E-BF90-57E8-6E5B-2B0F5B8ED31C}"/>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6FD1079B-5B6A-B31D-07EC-A201404EB58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7F3A1D47-0941-F189-E81B-35A103013C0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9CC86225-E161-DD73-1332-A6C4720D758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EBAF11C2-CAB1-1982-9948-91C3414DF6E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9092DF4B-E12F-2B03-523D-FA4A936F0932}"/>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52519AC5-F3AA-DBCC-CAC1-388A04961C7B}"/>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72F4D7D-827A-E78B-D5F2-DFCB7C5FDCB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8753DFA6-9B9E-DB3B-62A0-AD365411B044}"/>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D4F8D4FC-B0A5-51BF-01BB-A5168AD0DB33}"/>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03062C4-0D1D-689C-2836-3C05E18E24F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52ED33A9-DC1B-67B5-A78E-FFF773421C3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193696F1-5B6F-BB3B-3501-3951216EC2C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B7EBEBD2-ED4E-BE08-BFC2-6B5746719EE2}"/>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7A5F4C63-0D20-81E3-6E40-0EBFB734B172}"/>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FA622176-55D1-388D-7E54-0C52FD1C696F}"/>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604E7877-9D7D-5E1A-588B-1057B5D341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2C5D0B9-C920-75AB-4D68-11B0F6FD67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C883CBD3-FA5A-D68C-9A73-3E60D03B5BEF}"/>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24518021-7AE4-1257-7139-CC4DA013CBE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1CD8150-26A3-B14B-CB11-BFB0D5DD3B6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B2309D33-7849-A867-CBC9-38190453AD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37C5CAA2-AA5B-8953-7F11-4AA06ABD8B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68178A9D-A0A9-AE3F-0BD8-4E248CE7CEC1}"/>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6782147-E107-BBF9-6018-B70EB38CB0F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BBE2541B-0E70-16FB-8E69-A54374EFAE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2" name="Tijdelijke aanduiding voor datum 21">
            <a:extLst>
              <a:ext uri="{FF2B5EF4-FFF2-40B4-BE49-F238E27FC236}">
                <a16:creationId xmlns:a16="http://schemas.microsoft.com/office/drawing/2014/main" id="{B315C22B-665E-7658-A71E-B8D6675CA156}"/>
              </a:ext>
            </a:extLst>
          </p:cNvPr>
          <p:cNvSpPr>
            <a:spLocks noGrp="1"/>
          </p:cNvSpPr>
          <p:nvPr>
            <p:ph type="dt" sz="half" idx="28"/>
          </p:nvPr>
        </p:nvSpPr>
        <p:spPr/>
        <p:txBody>
          <a:bodyPr/>
          <a:lstStyle/>
          <a:p>
            <a:fld id="{AE1EFF3A-873F-485E-96CC-BEBD1E3530B7}" type="datetime4">
              <a:rPr lang="nl-NL" smtClean="0"/>
              <a:t>24 juni 2025</a:t>
            </a:fld>
            <a:endParaRPr lang="nl-NL"/>
          </a:p>
        </p:txBody>
      </p:sp>
      <p:sp>
        <p:nvSpPr>
          <p:cNvPr id="23" name="Tijdelijke aanduiding voor voettekst 22">
            <a:extLst>
              <a:ext uri="{FF2B5EF4-FFF2-40B4-BE49-F238E27FC236}">
                <a16:creationId xmlns:a16="http://schemas.microsoft.com/office/drawing/2014/main" id="{51A02607-150E-E29A-A995-A8619C6B683A}"/>
              </a:ext>
            </a:extLst>
          </p:cNvPr>
          <p:cNvSpPr>
            <a:spLocks noGrp="1"/>
          </p:cNvSpPr>
          <p:nvPr>
            <p:ph type="ftr" sz="quarter" idx="29"/>
          </p:nvPr>
        </p:nvSpPr>
        <p:spPr/>
        <p:txBody>
          <a:bodyPr/>
          <a:lstStyle/>
          <a:p>
            <a:r>
              <a:rPr lang="nl-NL"/>
              <a:t>The Rent Company 2022  |  Plaats hier je voettekst</a:t>
            </a:r>
          </a:p>
        </p:txBody>
      </p:sp>
      <p:sp>
        <p:nvSpPr>
          <p:cNvPr id="24" name="Tijdelijke aanduiding voor dianummer 23">
            <a:extLst>
              <a:ext uri="{FF2B5EF4-FFF2-40B4-BE49-F238E27FC236}">
                <a16:creationId xmlns:a16="http://schemas.microsoft.com/office/drawing/2014/main" id="{48143078-F209-6AA4-A991-0B8EDF2EC7E7}"/>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125189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kst + afbeelding (M)">
    <p:spTree>
      <p:nvGrpSpPr>
        <p:cNvPr id="1" name=""/>
        <p:cNvGrpSpPr/>
        <p:nvPr/>
      </p:nvGrpSpPr>
      <p:grpSpPr>
        <a:xfrm>
          <a:off x="0" y="0"/>
          <a:ext cx="0" cy="0"/>
          <a:chOff x="0" y="0"/>
          <a:chExt cx="0" cy="0"/>
        </a:xfrm>
      </p:grpSpPr>
      <p:sp>
        <p:nvSpPr>
          <p:cNvPr id="29" name="Tijdelijke aanduiding voor afbeelding 28">
            <a:extLst>
              <a:ext uri="{FF2B5EF4-FFF2-40B4-BE49-F238E27FC236}">
                <a16:creationId xmlns:a16="http://schemas.microsoft.com/office/drawing/2014/main" id="{CFB5CAD1-0157-9A7E-8815-50FA7BF0D285}"/>
              </a:ext>
            </a:extLst>
          </p:cNvPr>
          <p:cNvSpPr>
            <a:spLocks noGrp="1"/>
          </p:cNvSpPr>
          <p:nvPr>
            <p:ph type="pic" sz="quarter" idx="13" hasCustomPrompt="1"/>
          </p:nvPr>
        </p:nvSpPr>
        <p:spPr>
          <a:xfrm>
            <a:off x="6096000" y="0"/>
            <a:ext cx="6095999" cy="6858000"/>
          </a:xfrm>
          <a:custGeom>
            <a:avLst/>
            <a:gdLst>
              <a:gd name="connsiteX0" fmla="*/ 577022 w 6095999"/>
              <a:gd name="connsiteY0" fmla="*/ 0 h 6858000"/>
              <a:gd name="connsiteX1" fmla="*/ 1689926 w 6095999"/>
              <a:gd name="connsiteY1" fmla="*/ 0 h 6858000"/>
              <a:gd name="connsiteX2" fmla="*/ 4406073 w 6095999"/>
              <a:gd name="connsiteY2" fmla="*/ 0 h 6858000"/>
              <a:gd name="connsiteX3" fmla="*/ 6095999 w 6095999"/>
              <a:gd name="connsiteY3" fmla="*/ 0 h 6858000"/>
              <a:gd name="connsiteX4" fmla="*/ 6095999 w 6095999"/>
              <a:gd name="connsiteY4" fmla="*/ 6858000 h 6858000"/>
              <a:gd name="connsiteX5" fmla="*/ 4406073 w 6095999"/>
              <a:gd name="connsiteY5" fmla="*/ 6858000 h 6858000"/>
              <a:gd name="connsiteX6" fmla="*/ 1689926 w 6095999"/>
              <a:gd name="connsiteY6" fmla="*/ 6858000 h 6858000"/>
              <a:gd name="connsiteX7" fmla="*/ 0 w 6095999"/>
              <a:gd name="connsiteY7" fmla="*/ 6858000 h 6858000"/>
              <a:gd name="connsiteX8" fmla="*/ 0 w 6095999"/>
              <a:gd name="connsiteY8" fmla="*/ 581025 h 6858000"/>
              <a:gd name="connsiteX9" fmla="*/ 463929 w 6095999"/>
              <a:gd name="connsiteY9" fmla="*/ 11804 h 6858000"/>
              <a:gd name="connsiteX10" fmla="*/ 577022 w 6095999"/>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5999" h="6858000">
                <a:moveTo>
                  <a:pt x="577022" y="0"/>
                </a:moveTo>
                <a:lnTo>
                  <a:pt x="1689926" y="0"/>
                </a:lnTo>
                <a:lnTo>
                  <a:pt x="4406073" y="0"/>
                </a:lnTo>
                <a:lnTo>
                  <a:pt x="6095999" y="0"/>
                </a:lnTo>
                <a:lnTo>
                  <a:pt x="6095999" y="6858000"/>
                </a:lnTo>
                <a:lnTo>
                  <a:pt x="44060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7" name="Tijdelijke aanduiding voor tekst 6">
            <a:extLst>
              <a:ext uri="{FF2B5EF4-FFF2-40B4-BE49-F238E27FC236}">
                <a16:creationId xmlns:a16="http://schemas.microsoft.com/office/drawing/2014/main" id="{DD9F7295-14E1-00C1-21F6-31C386AB9E23}"/>
              </a:ext>
            </a:extLst>
          </p:cNvPr>
          <p:cNvSpPr>
            <a:spLocks noGrp="1"/>
          </p:cNvSpPr>
          <p:nvPr>
            <p:ph type="body" sz="quarter" idx="21" hasCustomPrompt="1"/>
          </p:nvPr>
        </p:nvSpPr>
        <p:spPr>
          <a:xfrm>
            <a:off x="687600" y="2098588"/>
            <a:ext cx="4718659"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8" name="Rechthoek 7">
            <a:extLst>
              <a:ext uri="{FF2B5EF4-FFF2-40B4-BE49-F238E27FC236}">
                <a16:creationId xmlns:a16="http://schemas.microsoft.com/office/drawing/2014/main" id="{0F5F4741-7E9A-4CAB-94EB-11EAC243E80F}"/>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(M)</a:t>
            </a:r>
          </a:p>
        </p:txBody>
      </p:sp>
      <p:sp>
        <p:nvSpPr>
          <p:cNvPr id="24" name="Titel 23">
            <a:extLst>
              <a:ext uri="{FF2B5EF4-FFF2-40B4-BE49-F238E27FC236}">
                <a16:creationId xmlns:a16="http://schemas.microsoft.com/office/drawing/2014/main" id="{9F258736-7BD6-2AF3-E9DC-25B14618B3EB}"/>
              </a:ext>
            </a:extLst>
          </p:cNvPr>
          <p:cNvSpPr>
            <a:spLocks noGrp="1"/>
          </p:cNvSpPr>
          <p:nvPr>
            <p:ph type="title" hasCustomPrompt="1"/>
          </p:nvPr>
        </p:nvSpPr>
        <p:spPr>
          <a:xfrm>
            <a:off x="685799" y="1125538"/>
            <a:ext cx="4718660" cy="719136"/>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875B6803-7DEA-26F7-5F2E-B8CD047CFCF0}"/>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F099D4D3-E4D9-56E4-BEE1-F80BBAECA6E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11" name="Ovaal 10">
              <a:extLst>
                <a:ext uri="{FF2B5EF4-FFF2-40B4-BE49-F238E27FC236}">
                  <a16:creationId xmlns:a16="http://schemas.microsoft.com/office/drawing/2014/main" id="{F9A88150-B4E4-42B2-C786-D2D915467BB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0AD28E99-1467-BEED-2A3D-4D95CBFBD0D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179DB27D-102A-E806-2D51-038383A9579B}"/>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2004CE33-DD9D-BAB7-ED45-C67C2CFA8343}"/>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 name="Ovaal 14">
              <a:extLst>
                <a:ext uri="{FF2B5EF4-FFF2-40B4-BE49-F238E27FC236}">
                  <a16:creationId xmlns:a16="http://schemas.microsoft.com/office/drawing/2014/main" id="{AA0E10DE-81D6-705E-ED3D-4D349484FFA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Ovaal 15">
              <a:extLst>
                <a:ext uri="{FF2B5EF4-FFF2-40B4-BE49-F238E27FC236}">
                  <a16:creationId xmlns:a16="http://schemas.microsoft.com/office/drawing/2014/main" id="{024563A7-2DDA-A179-DF3C-2BF6C7573B90}"/>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E288B93-6353-C4E0-3B19-167DAB00F73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Ovaal 18">
              <a:extLst>
                <a:ext uri="{FF2B5EF4-FFF2-40B4-BE49-F238E27FC236}">
                  <a16:creationId xmlns:a16="http://schemas.microsoft.com/office/drawing/2014/main" id="{F3D10B30-69A8-A943-3CEE-E2103B5CA2E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0" name="Ovaal 19">
              <a:extLst>
                <a:ext uri="{FF2B5EF4-FFF2-40B4-BE49-F238E27FC236}">
                  <a16:creationId xmlns:a16="http://schemas.microsoft.com/office/drawing/2014/main" id="{7921A095-DD34-67A7-D61A-4E06058CEEAC}"/>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2" name="Ovaal 21">
              <a:extLst>
                <a:ext uri="{FF2B5EF4-FFF2-40B4-BE49-F238E27FC236}">
                  <a16:creationId xmlns:a16="http://schemas.microsoft.com/office/drawing/2014/main" id="{A93CCF85-A9B9-8E8A-7A4D-732F633F410C}"/>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3" name="Ovaal 22">
              <a:extLst>
                <a:ext uri="{FF2B5EF4-FFF2-40B4-BE49-F238E27FC236}">
                  <a16:creationId xmlns:a16="http://schemas.microsoft.com/office/drawing/2014/main" id="{1D0DD5F4-1686-D7F7-52B4-65320E2A7FB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8" name="Rechthoek 27">
              <a:extLst>
                <a:ext uri="{FF2B5EF4-FFF2-40B4-BE49-F238E27FC236}">
                  <a16:creationId xmlns:a16="http://schemas.microsoft.com/office/drawing/2014/main" id="{91A1616F-DD53-1F86-E31F-6E3ED50CF0A0}"/>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416D85B2-70B8-0A61-38ED-3688AA316E37}"/>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2A43993E-6592-4ACE-88C9-024EBBD8815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06A1647D-1D6E-8E7A-6F9F-0DA882485FF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C0271723-C9C4-D451-AF49-4432AFA502AA}"/>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CC7DE6BB-9960-2814-4495-7AFCC6A7D4F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5B2403A6-1BD9-F610-3E95-BB8FA5243C1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5622ADD0-68B9-4085-619D-9DF3A61DE0F7}"/>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48775500-A715-E0D7-857A-80C09354D568}"/>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E34F9BA9-37AE-6C0D-26C9-5E8B126F8D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667691A-7AE3-7B00-D685-F5B1A012204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A38F8CC-B609-0887-CD36-3D0392474D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4895DF3-5A98-729A-1F1E-B7E78AAE10A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74EA544-91E0-595F-47C7-8B4504ED1B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F55B69A9-5E3B-FBD7-D6E6-17719A27820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4789554B-0A09-6ECA-B30E-F9996B0CE007}"/>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D747D6BF-3D15-0A92-2F7A-3DE852242915}"/>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B6197C81-50BA-0ACB-FC2B-79B4615476D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68D9FED2-A9EC-0F08-9A5B-D58B96D80F9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B5020A48-20FC-F1E2-E6D2-DB97A27407B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241E71A9-F1C8-2EB2-2328-AD868BBDCD1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BFCC143-0DBF-A342-D7CD-6344F03E0EE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548DF0FA-F02A-540D-C1DB-1CA863EB04C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2AE101AB-FFAC-586E-94AB-63D62A38CB7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BC5899E8-42B8-BE4F-5CAE-62D44C3E502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C48388D9-9220-A864-DC91-67FF06BED11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8AF6A26D-9161-FB43-4ED8-F312E16C57D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07E8836F-20CD-023E-7462-81C5305E0F7B}"/>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9DD261E1-5AB2-138A-484B-A0F74D8C95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4509A1F0-32C0-2887-4C91-DDA200C37B42}"/>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33891B4B-C2CB-E4E3-2BC7-F3282C4709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AA16FE9-7816-CC8B-1503-C18DBEE73AC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C682A8C3-CA40-10DD-C2CE-5809A245AF0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DB32306-6D3E-F4D6-B5CB-48ABE43945C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32673643-1D05-17D7-B11A-FAF52F5839E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1FAB8722-3921-BE18-48C9-2B38F30F2A4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92074659-C51A-8261-846A-D1768B172C03}"/>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6E79E0EF-6EB2-6620-77AC-E61012BABC5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43B9397B-366B-4048-1698-7222C2150B6D}"/>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D1FAB315-CC00-7C2E-B5D4-48AFC4BD1D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0004174C-234F-4D13-72AB-B3A8DB5D308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897877A-56A1-21CE-49EE-5981E31EB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C4FE7D26-5FB6-A5D3-0A47-6E61A127658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94C4446C-37FE-2AB6-2218-F217260BB1D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CA92EE4B-1C18-5C80-7CA5-EC484BBFD49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88C54E3-AB4B-3255-5471-F410D0D51CCC}"/>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9F623D5-78A3-AD44-E9F7-7D841EED389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7E0F70-FAC9-8840-9E28-1F6D193E478A}"/>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F2159B1-E331-6067-DF45-2901F8AD1B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78FB9DE7-EF31-5FB8-0E0E-E9ACBE0AAF6F}"/>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36AAB074-7E57-E52D-1F8E-F1FE1401EE1E}"/>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0678FA6-1C41-9050-2C8E-A747E392B05A}"/>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B51F73DE-4D5C-7856-AA97-21EA0FEDD122}"/>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66167114-E0A7-7ADA-13B3-3337EB3DD36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C3ADF4AB-ABBF-3CE1-D0DC-B96F265229AA}"/>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BBCAA270-9FD6-C5D8-5D63-62E6919B898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25246E24-F68A-7D79-233A-16CEDB1BCB2B}"/>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4773B2E7-1E2B-F184-F42B-A04807659C06}"/>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1EF5F714-C162-CD39-CBF3-83EA80E477D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7F9ADEB8-09B7-3898-8D3B-FBD75828E3EA}"/>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18FAB680-93D0-2439-A128-FF6733E649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AD2EDC27-AED8-FA80-660C-11640015679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DF50C05-BEED-A20A-DE29-927536DEEA8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AC4B1641-2120-B67E-430F-E0800F64E6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EB635313-D2C4-CD32-EB0E-84A88DE76FD8}"/>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EF9386CA-B203-F291-6D0B-B9825586ADC7}"/>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E7E0BDE-ED54-0AD7-6BD8-1AA3B588F827}"/>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D76F8045-10A1-3B0B-B3C4-2381BC21E057}"/>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0FBD996F-83FC-F71E-0292-5B7A933BB49E}"/>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A2B8F91-6839-3BCE-93BD-B640B08E337A}"/>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87E9B8D4-0218-79B1-8370-FF8A85C75C0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35940594-3724-7C91-5362-C720968E7FC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EB514A4B-A11D-70DF-076B-35BDF81E86E4}"/>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BF2445BF-9227-525A-7268-7A1FE31251A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B4CF62F7-041F-5147-97AC-0DB0AC9DCAE5}"/>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D4CBBF0F-F4EC-5125-3C8A-FC9AD201AD8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9707D96-2BEB-CFDE-9499-02D66C40B4B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2F036755-9F11-F780-9C9F-33916579A05A}"/>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42AECEFB-069C-BA7E-D6A3-9157B0522F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B09D112-A5FC-3A7F-9A4C-F6BF533780D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8356F2C4-F093-3887-FE7A-16124B440E3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1723CA50-7077-9139-1F22-9270DDDAADF5}"/>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01EE9B85-4DF9-C5FE-75B3-B7E4806B2922}"/>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70324FD7-254F-48CE-9EA9-B212ECE9989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27908A57-4A13-9AD4-C580-3821C337C11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5" name="Tijdelijke aanduiding voor datum 24">
            <a:extLst>
              <a:ext uri="{FF2B5EF4-FFF2-40B4-BE49-F238E27FC236}">
                <a16:creationId xmlns:a16="http://schemas.microsoft.com/office/drawing/2014/main" id="{59C94CC8-CF6B-B0A7-2586-01FEDAD14408}"/>
              </a:ext>
            </a:extLst>
          </p:cNvPr>
          <p:cNvSpPr>
            <a:spLocks noGrp="1"/>
          </p:cNvSpPr>
          <p:nvPr>
            <p:ph type="dt" sz="half" idx="32"/>
          </p:nvPr>
        </p:nvSpPr>
        <p:spPr/>
        <p:txBody>
          <a:bodyPr/>
          <a:lstStyle/>
          <a:p>
            <a:fld id="{F46DF2C5-FDDB-477E-AB46-41C88C5ED4BF}" type="datetime4">
              <a:rPr lang="nl-NL" smtClean="0"/>
              <a:t>24 juni 2025</a:t>
            </a:fld>
            <a:endParaRPr lang="nl-NL"/>
          </a:p>
        </p:txBody>
      </p:sp>
      <p:sp>
        <p:nvSpPr>
          <p:cNvPr id="114" name="Tijdelijke aanduiding voor voettekst 113">
            <a:extLst>
              <a:ext uri="{FF2B5EF4-FFF2-40B4-BE49-F238E27FC236}">
                <a16:creationId xmlns:a16="http://schemas.microsoft.com/office/drawing/2014/main" id="{97DA3CC9-6C27-9100-3792-D438A00D6F76}"/>
              </a:ext>
            </a:extLst>
          </p:cNvPr>
          <p:cNvSpPr>
            <a:spLocks noGrp="1"/>
          </p:cNvSpPr>
          <p:nvPr>
            <p:ph type="ftr" sz="quarter" idx="33"/>
          </p:nvPr>
        </p:nvSpPr>
        <p:spPr/>
        <p:txBody>
          <a:bodyPr/>
          <a:lstStyle/>
          <a:p>
            <a:r>
              <a:rPr lang="nl-NL"/>
              <a:t>The Rent Company 2022  |  Plaats hier je voettekst</a:t>
            </a:r>
          </a:p>
        </p:txBody>
      </p:sp>
      <p:sp>
        <p:nvSpPr>
          <p:cNvPr id="115" name="Tijdelijke aanduiding voor dianummer 114">
            <a:extLst>
              <a:ext uri="{FF2B5EF4-FFF2-40B4-BE49-F238E27FC236}">
                <a16:creationId xmlns:a16="http://schemas.microsoft.com/office/drawing/2014/main" id="{2160C71D-1997-4D58-FB25-9C4DE58CBD8E}"/>
              </a:ext>
            </a:extLst>
          </p:cNvPr>
          <p:cNvSpPr>
            <a:spLocks noGrp="1"/>
          </p:cNvSpPr>
          <p:nvPr>
            <p:ph type="sldNum" sz="quarter" idx="34"/>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571630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ekst zonder afbeelding">
    <p:spTree>
      <p:nvGrpSpPr>
        <p:cNvPr id="1" name=""/>
        <p:cNvGrpSpPr/>
        <p:nvPr/>
      </p:nvGrpSpPr>
      <p:grpSpPr>
        <a:xfrm>
          <a:off x="0" y="0"/>
          <a:ext cx="0" cy="0"/>
          <a:chOff x="0" y="0"/>
          <a:chExt cx="0" cy="0"/>
        </a:xfrm>
      </p:grpSpPr>
      <p:sp>
        <p:nvSpPr>
          <p:cNvPr id="17" name="Tijdelijke aanduiding voor tekst 6">
            <a:extLst>
              <a:ext uri="{FF2B5EF4-FFF2-40B4-BE49-F238E27FC236}">
                <a16:creationId xmlns:a16="http://schemas.microsoft.com/office/drawing/2014/main" id="{DD9F7295-14E1-00C1-21F6-31C386AB9E23}"/>
              </a:ext>
            </a:extLst>
          </p:cNvPr>
          <p:cNvSpPr>
            <a:spLocks noGrp="1"/>
          </p:cNvSpPr>
          <p:nvPr>
            <p:ph type="body" sz="quarter" idx="21" hasCustomPrompt="1"/>
          </p:nvPr>
        </p:nvSpPr>
        <p:spPr>
          <a:xfrm>
            <a:off x="687600" y="2098588"/>
            <a:ext cx="4718659"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8" name="Rechthoek 7">
            <a:extLst>
              <a:ext uri="{FF2B5EF4-FFF2-40B4-BE49-F238E27FC236}">
                <a16:creationId xmlns:a16="http://schemas.microsoft.com/office/drawing/2014/main" id="{0F5F4741-7E9A-4CAB-94EB-11EAC243E80F}"/>
              </a:ext>
            </a:extLst>
          </p:cNvPr>
          <p:cNvSpPr/>
          <p:nvPr userDrawn="1"/>
        </p:nvSpPr>
        <p:spPr>
          <a:xfrm>
            <a:off x="0" y="-425941"/>
            <a:ext cx="2364430"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zonder afbeelding</a:t>
            </a:r>
          </a:p>
        </p:txBody>
      </p:sp>
      <p:sp>
        <p:nvSpPr>
          <p:cNvPr id="24" name="Titel 23">
            <a:extLst>
              <a:ext uri="{FF2B5EF4-FFF2-40B4-BE49-F238E27FC236}">
                <a16:creationId xmlns:a16="http://schemas.microsoft.com/office/drawing/2014/main" id="{9F258736-7BD6-2AF3-E9DC-25B14618B3EB}"/>
              </a:ext>
            </a:extLst>
          </p:cNvPr>
          <p:cNvSpPr>
            <a:spLocks noGrp="1"/>
          </p:cNvSpPr>
          <p:nvPr>
            <p:ph type="title" hasCustomPrompt="1"/>
          </p:nvPr>
        </p:nvSpPr>
        <p:spPr>
          <a:xfrm>
            <a:off x="685799" y="1125538"/>
            <a:ext cx="4718660" cy="719136"/>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875B6803-7DEA-26F7-5F2E-B8CD047CFCF0}"/>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F099D4D3-E4D9-56E4-BEE1-F80BBAECA6E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11" name="Ovaal 10">
              <a:extLst>
                <a:ext uri="{FF2B5EF4-FFF2-40B4-BE49-F238E27FC236}">
                  <a16:creationId xmlns:a16="http://schemas.microsoft.com/office/drawing/2014/main" id="{F9A88150-B4E4-42B2-C786-D2D915467BB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0AD28E99-1467-BEED-2A3D-4D95CBFBD0D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179DB27D-102A-E806-2D51-038383A9579B}"/>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2004CE33-DD9D-BAB7-ED45-C67C2CFA8343}"/>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 name="Ovaal 14">
              <a:extLst>
                <a:ext uri="{FF2B5EF4-FFF2-40B4-BE49-F238E27FC236}">
                  <a16:creationId xmlns:a16="http://schemas.microsoft.com/office/drawing/2014/main" id="{AA0E10DE-81D6-705E-ED3D-4D349484FFA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Ovaal 15">
              <a:extLst>
                <a:ext uri="{FF2B5EF4-FFF2-40B4-BE49-F238E27FC236}">
                  <a16:creationId xmlns:a16="http://schemas.microsoft.com/office/drawing/2014/main" id="{024563A7-2DDA-A179-DF3C-2BF6C7573B90}"/>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E288B93-6353-C4E0-3B19-167DAB00F73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Ovaal 18">
              <a:extLst>
                <a:ext uri="{FF2B5EF4-FFF2-40B4-BE49-F238E27FC236}">
                  <a16:creationId xmlns:a16="http://schemas.microsoft.com/office/drawing/2014/main" id="{F3D10B30-69A8-A943-3CEE-E2103B5CA2E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0" name="Ovaal 19">
              <a:extLst>
                <a:ext uri="{FF2B5EF4-FFF2-40B4-BE49-F238E27FC236}">
                  <a16:creationId xmlns:a16="http://schemas.microsoft.com/office/drawing/2014/main" id="{7921A095-DD34-67A7-D61A-4E06058CEEAC}"/>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2" name="Ovaal 21">
              <a:extLst>
                <a:ext uri="{FF2B5EF4-FFF2-40B4-BE49-F238E27FC236}">
                  <a16:creationId xmlns:a16="http://schemas.microsoft.com/office/drawing/2014/main" id="{A93CCF85-A9B9-8E8A-7A4D-732F633F410C}"/>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3" name="Ovaal 22">
              <a:extLst>
                <a:ext uri="{FF2B5EF4-FFF2-40B4-BE49-F238E27FC236}">
                  <a16:creationId xmlns:a16="http://schemas.microsoft.com/office/drawing/2014/main" id="{1D0DD5F4-1686-D7F7-52B4-65320E2A7FB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8" name="Rechthoek 27">
              <a:extLst>
                <a:ext uri="{FF2B5EF4-FFF2-40B4-BE49-F238E27FC236}">
                  <a16:creationId xmlns:a16="http://schemas.microsoft.com/office/drawing/2014/main" id="{91A1616F-DD53-1F86-E31F-6E3ED50CF0A0}"/>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416D85B2-70B8-0A61-38ED-3688AA316E37}"/>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2A43993E-6592-4ACE-88C9-024EBBD8815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06A1647D-1D6E-8E7A-6F9F-0DA882485FF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C0271723-C9C4-D451-AF49-4432AFA502AA}"/>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CC7DE6BB-9960-2814-4495-7AFCC6A7D4F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5B2403A6-1BD9-F610-3E95-BB8FA5243C1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5622ADD0-68B9-4085-619D-9DF3A61DE0F7}"/>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48775500-A715-E0D7-857A-80C09354D568}"/>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E34F9BA9-37AE-6C0D-26C9-5E8B126F8D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667691A-7AE3-7B00-D685-F5B1A012204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A38F8CC-B609-0887-CD36-3D0392474D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4895DF3-5A98-729A-1F1E-B7E78AAE10A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74EA544-91E0-595F-47C7-8B4504ED1B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F55B69A9-5E3B-FBD7-D6E6-17719A27820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4789554B-0A09-6ECA-B30E-F9996B0CE007}"/>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D747D6BF-3D15-0A92-2F7A-3DE852242915}"/>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B6197C81-50BA-0ACB-FC2B-79B4615476D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68D9FED2-A9EC-0F08-9A5B-D58B96D80F9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B5020A48-20FC-F1E2-E6D2-DB97A27407B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241E71A9-F1C8-2EB2-2328-AD868BBDCD1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BFCC143-0DBF-A342-D7CD-6344F03E0EE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548DF0FA-F02A-540D-C1DB-1CA863EB04C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2AE101AB-FFAC-586E-94AB-63D62A38CB7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BC5899E8-42B8-BE4F-5CAE-62D44C3E502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C48388D9-9220-A864-DC91-67FF06BED11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8AF6A26D-9161-FB43-4ED8-F312E16C57D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07E8836F-20CD-023E-7462-81C5305E0F7B}"/>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9DD261E1-5AB2-138A-484B-A0F74D8C95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4509A1F0-32C0-2887-4C91-DDA200C37B42}"/>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33891B4B-C2CB-E4E3-2BC7-F3282C4709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AA16FE9-7816-CC8B-1503-C18DBEE73AC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C682A8C3-CA40-10DD-C2CE-5809A245AF0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DB32306-6D3E-F4D6-B5CB-48ABE43945C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32673643-1D05-17D7-B11A-FAF52F5839E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1FAB8722-3921-BE18-48C9-2B38F30F2A4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92074659-C51A-8261-846A-D1768B172C03}"/>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6E79E0EF-6EB2-6620-77AC-E61012BABC5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43B9397B-366B-4048-1698-7222C2150B6D}"/>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D1FAB315-CC00-7C2E-B5D4-48AFC4BD1D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0004174C-234F-4D13-72AB-B3A8DB5D308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897877A-56A1-21CE-49EE-5981E31EB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C4FE7D26-5FB6-A5D3-0A47-6E61A127658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94C4446C-37FE-2AB6-2218-F217260BB1D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CA92EE4B-1C18-5C80-7CA5-EC484BBFD49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25" name="Tijdelijke aanduiding voor datum 24">
            <a:extLst>
              <a:ext uri="{FF2B5EF4-FFF2-40B4-BE49-F238E27FC236}">
                <a16:creationId xmlns:a16="http://schemas.microsoft.com/office/drawing/2014/main" id="{59C94CC8-CF6B-B0A7-2586-01FEDAD14408}"/>
              </a:ext>
            </a:extLst>
          </p:cNvPr>
          <p:cNvSpPr>
            <a:spLocks noGrp="1"/>
          </p:cNvSpPr>
          <p:nvPr>
            <p:ph type="dt" sz="half" idx="32"/>
          </p:nvPr>
        </p:nvSpPr>
        <p:spPr/>
        <p:txBody>
          <a:bodyPr/>
          <a:lstStyle/>
          <a:p>
            <a:fld id="{F46DF2C5-FDDB-477E-AB46-41C88C5ED4BF}" type="datetime4">
              <a:rPr lang="nl-NL" smtClean="0"/>
              <a:t>24 juni 2025</a:t>
            </a:fld>
            <a:endParaRPr lang="nl-NL"/>
          </a:p>
        </p:txBody>
      </p:sp>
      <p:sp>
        <p:nvSpPr>
          <p:cNvPr id="114" name="Tijdelijke aanduiding voor voettekst 113">
            <a:extLst>
              <a:ext uri="{FF2B5EF4-FFF2-40B4-BE49-F238E27FC236}">
                <a16:creationId xmlns:a16="http://schemas.microsoft.com/office/drawing/2014/main" id="{97DA3CC9-6C27-9100-3792-D438A00D6F76}"/>
              </a:ext>
            </a:extLst>
          </p:cNvPr>
          <p:cNvSpPr>
            <a:spLocks noGrp="1"/>
          </p:cNvSpPr>
          <p:nvPr>
            <p:ph type="ftr" sz="quarter" idx="33"/>
          </p:nvPr>
        </p:nvSpPr>
        <p:spPr/>
        <p:txBody>
          <a:bodyPr/>
          <a:lstStyle/>
          <a:p>
            <a:r>
              <a:rPr lang="nl-NL"/>
              <a:t>The Rent Company 2022  |  Plaats hier je voettekst</a:t>
            </a:r>
          </a:p>
        </p:txBody>
      </p:sp>
      <p:sp>
        <p:nvSpPr>
          <p:cNvPr id="115" name="Tijdelijke aanduiding voor dianummer 114">
            <a:extLst>
              <a:ext uri="{FF2B5EF4-FFF2-40B4-BE49-F238E27FC236}">
                <a16:creationId xmlns:a16="http://schemas.microsoft.com/office/drawing/2014/main" id="{2160C71D-1997-4D58-FB25-9C4DE58CBD8E}"/>
              </a:ext>
            </a:extLst>
          </p:cNvPr>
          <p:cNvSpPr>
            <a:spLocks noGrp="1"/>
          </p:cNvSpPr>
          <p:nvPr>
            <p:ph type="sldNum" sz="quarter" idx="34"/>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09760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ekst + afbeelding (L)">
    <p:spTree>
      <p:nvGrpSpPr>
        <p:cNvPr id="1" name=""/>
        <p:cNvGrpSpPr/>
        <p:nvPr/>
      </p:nvGrpSpPr>
      <p:grpSpPr>
        <a:xfrm>
          <a:off x="0" y="0"/>
          <a:ext cx="0" cy="0"/>
          <a:chOff x="0" y="0"/>
          <a:chExt cx="0" cy="0"/>
        </a:xfrm>
      </p:grpSpPr>
      <p:sp>
        <p:nvSpPr>
          <p:cNvPr id="26" name="Tijdelijke aanduiding voor afbeelding 25">
            <a:extLst>
              <a:ext uri="{FF2B5EF4-FFF2-40B4-BE49-F238E27FC236}">
                <a16:creationId xmlns:a16="http://schemas.microsoft.com/office/drawing/2014/main" id="{949A6FF9-C461-66CA-AE76-A7E890C211D3}"/>
              </a:ext>
            </a:extLst>
          </p:cNvPr>
          <p:cNvSpPr>
            <a:spLocks noGrp="1"/>
          </p:cNvSpPr>
          <p:nvPr>
            <p:ph type="pic" sz="quarter" idx="13" hasCustomPrompt="1"/>
          </p:nvPr>
        </p:nvSpPr>
        <p:spPr>
          <a:xfrm>
            <a:off x="4402467" y="0"/>
            <a:ext cx="7789533" cy="6858000"/>
          </a:xfrm>
          <a:custGeom>
            <a:avLst/>
            <a:gdLst>
              <a:gd name="connsiteX0" fmla="*/ 577022 w 7789533"/>
              <a:gd name="connsiteY0" fmla="*/ 0 h 6858000"/>
              <a:gd name="connsiteX1" fmla="*/ 1689926 w 7789533"/>
              <a:gd name="connsiteY1" fmla="*/ 0 h 6858000"/>
              <a:gd name="connsiteX2" fmla="*/ 2381473 w 7789533"/>
              <a:gd name="connsiteY2" fmla="*/ 0 h 6858000"/>
              <a:gd name="connsiteX3" fmla="*/ 4406073 w 7789533"/>
              <a:gd name="connsiteY3" fmla="*/ 0 h 6858000"/>
              <a:gd name="connsiteX4" fmla="*/ 6095999 w 7789533"/>
              <a:gd name="connsiteY4" fmla="*/ 0 h 6858000"/>
              <a:gd name="connsiteX5" fmla="*/ 7789533 w 7789533"/>
              <a:gd name="connsiteY5" fmla="*/ 0 h 6858000"/>
              <a:gd name="connsiteX6" fmla="*/ 7789533 w 7789533"/>
              <a:gd name="connsiteY6" fmla="*/ 6858000 h 6858000"/>
              <a:gd name="connsiteX7" fmla="*/ 6095999 w 7789533"/>
              <a:gd name="connsiteY7" fmla="*/ 6858000 h 6858000"/>
              <a:gd name="connsiteX8" fmla="*/ 4406073 w 7789533"/>
              <a:gd name="connsiteY8" fmla="*/ 6858000 h 6858000"/>
              <a:gd name="connsiteX9" fmla="*/ 2381473 w 7789533"/>
              <a:gd name="connsiteY9" fmla="*/ 6858000 h 6858000"/>
              <a:gd name="connsiteX10" fmla="*/ 1689926 w 7789533"/>
              <a:gd name="connsiteY10" fmla="*/ 6858000 h 6858000"/>
              <a:gd name="connsiteX11" fmla="*/ 0 w 7789533"/>
              <a:gd name="connsiteY11" fmla="*/ 6858000 h 6858000"/>
              <a:gd name="connsiteX12" fmla="*/ 0 w 7789533"/>
              <a:gd name="connsiteY12" fmla="*/ 581025 h 6858000"/>
              <a:gd name="connsiteX13" fmla="*/ 463929 w 7789533"/>
              <a:gd name="connsiteY13" fmla="*/ 11804 h 6858000"/>
              <a:gd name="connsiteX14" fmla="*/ 577022 w 7789533"/>
              <a:gd name="connsiteY14"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89533" h="6858000">
                <a:moveTo>
                  <a:pt x="577022" y="0"/>
                </a:moveTo>
                <a:lnTo>
                  <a:pt x="1689926" y="0"/>
                </a:lnTo>
                <a:lnTo>
                  <a:pt x="2381473" y="0"/>
                </a:lnTo>
                <a:lnTo>
                  <a:pt x="4406073" y="0"/>
                </a:lnTo>
                <a:lnTo>
                  <a:pt x="6095999" y="0"/>
                </a:lnTo>
                <a:lnTo>
                  <a:pt x="7789533" y="0"/>
                </a:lnTo>
                <a:lnTo>
                  <a:pt x="7789533" y="6858000"/>
                </a:lnTo>
                <a:lnTo>
                  <a:pt x="6095999" y="6858000"/>
                </a:lnTo>
                <a:lnTo>
                  <a:pt x="4406073" y="6858000"/>
                </a:lnTo>
                <a:lnTo>
                  <a:pt x="23814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7" name="Rechthoek 6">
            <a:extLst>
              <a:ext uri="{FF2B5EF4-FFF2-40B4-BE49-F238E27FC236}">
                <a16:creationId xmlns:a16="http://schemas.microsoft.com/office/drawing/2014/main" id="{1C217A3A-2F7A-405A-8179-70A8D4BE4C0F}"/>
              </a:ext>
            </a:extLst>
          </p:cNvPr>
          <p:cNvSpPr/>
          <p:nvPr userDrawn="1"/>
        </p:nvSpPr>
        <p:spPr>
          <a:xfrm>
            <a:off x="0" y="-425941"/>
            <a:ext cx="194271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(L)</a:t>
            </a:r>
          </a:p>
        </p:txBody>
      </p:sp>
      <p:sp>
        <p:nvSpPr>
          <p:cNvPr id="12" name="Tijdelijke aanduiding voor tekst 6">
            <a:extLst>
              <a:ext uri="{FF2B5EF4-FFF2-40B4-BE49-F238E27FC236}">
                <a16:creationId xmlns:a16="http://schemas.microsoft.com/office/drawing/2014/main" id="{41ECE3B7-D1CE-3CDF-F53A-2619E4B81D12}"/>
              </a:ext>
            </a:extLst>
          </p:cNvPr>
          <p:cNvSpPr>
            <a:spLocks noGrp="1"/>
          </p:cNvSpPr>
          <p:nvPr>
            <p:ph type="body" sz="quarter" idx="21" hasCustomPrompt="1"/>
          </p:nvPr>
        </p:nvSpPr>
        <p:spPr>
          <a:xfrm>
            <a:off x="687600" y="2097088"/>
            <a:ext cx="3026927"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21" name="Titel 20">
            <a:extLst>
              <a:ext uri="{FF2B5EF4-FFF2-40B4-BE49-F238E27FC236}">
                <a16:creationId xmlns:a16="http://schemas.microsoft.com/office/drawing/2014/main" id="{BA6A4626-F887-0720-823F-2BAB7881C2E7}"/>
              </a:ext>
            </a:extLst>
          </p:cNvPr>
          <p:cNvSpPr>
            <a:spLocks noGrp="1"/>
          </p:cNvSpPr>
          <p:nvPr>
            <p:ph type="title" hasCustomPrompt="1"/>
          </p:nvPr>
        </p:nvSpPr>
        <p:spPr>
          <a:xfrm>
            <a:off x="685798" y="1125538"/>
            <a:ext cx="3026927" cy="719136"/>
          </a:xfrm>
        </p:spPr>
        <p:txBody>
          <a:bodyPr/>
          <a:lstStyle/>
          <a:p>
            <a:r>
              <a:rPr lang="nl-NL" noProof="0"/>
              <a:t>Plaats titel hier</a:t>
            </a:r>
            <a:br>
              <a:rPr lang="nl-NL" noProof="0"/>
            </a:br>
            <a:r>
              <a:rPr lang="nl-NL" noProof="0"/>
              <a:t>(Max. 2 regels)</a:t>
            </a:r>
            <a:endParaRPr lang="nl-NL"/>
          </a:p>
        </p:txBody>
      </p:sp>
      <p:sp>
        <p:nvSpPr>
          <p:cNvPr id="23" name="Tijdelijke aanduiding voor tekst 22">
            <a:extLst>
              <a:ext uri="{FF2B5EF4-FFF2-40B4-BE49-F238E27FC236}">
                <a16:creationId xmlns:a16="http://schemas.microsoft.com/office/drawing/2014/main" id="{A9F46156-AA70-F401-4D82-9E046F8DEC79}"/>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4" name="Tijdelijke aanduiding voor tekst 23">
            <a:extLst>
              <a:ext uri="{FF2B5EF4-FFF2-40B4-BE49-F238E27FC236}">
                <a16:creationId xmlns:a16="http://schemas.microsoft.com/office/drawing/2014/main" id="{81404C22-D04E-FE31-1806-A851EE080A4B}"/>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2D8A97ED-8C48-4507-F864-09D1BAAA7EE1}"/>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A6943778-5101-8087-BB45-075EBE7B7CE0}"/>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825C840-D90A-2BBD-82B5-D8464A0E9DA1}"/>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982ACFF9-D3A0-FC87-5CFE-B4651F0319A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6387E180-92D5-ED2C-9545-27909E3BB97C}"/>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0F0A2FDD-86F6-018D-1010-74F96A90EC6D}"/>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3" name="Ovaal 12">
              <a:extLst>
                <a:ext uri="{FF2B5EF4-FFF2-40B4-BE49-F238E27FC236}">
                  <a16:creationId xmlns:a16="http://schemas.microsoft.com/office/drawing/2014/main" id="{B5D4D473-A61C-8B9B-D31A-EBE97DE13C9E}"/>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4" name="Ovaal 13">
              <a:extLst>
                <a:ext uri="{FF2B5EF4-FFF2-40B4-BE49-F238E27FC236}">
                  <a16:creationId xmlns:a16="http://schemas.microsoft.com/office/drawing/2014/main" id="{7582C282-7EE4-ABF1-C9A6-9CCB018AA38E}"/>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724B0C1-6F17-98B8-260E-E8C39F7F79B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0" name="Ovaal 19">
              <a:extLst>
                <a:ext uri="{FF2B5EF4-FFF2-40B4-BE49-F238E27FC236}">
                  <a16:creationId xmlns:a16="http://schemas.microsoft.com/office/drawing/2014/main" id="{EE3C3D7A-1DC4-C190-913B-19A9AB3ABA7D}"/>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Ovaal 24">
              <a:extLst>
                <a:ext uri="{FF2B5EF4-FFF2-40B4-BE49-F238E27FC236}">
                  <a16:creationId xmlns:a16="http://schemas.microsoft.com/office/drawing/2014/main" id="{5560FF93-F674-8020-AC9C-8A8BD3C21D8F}"/>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Ovaal 26">
              <a:extLst>
                <a:ext uri="{FF2B5EF4-FFF2-40B4-BE49-F238E27FC236}">
                  <a16:creationId xmlns:a16="http://schemas.microsoft.com/office/drawing/2014/main" id="{B472B18E-CB87-25FA-09B7-D76CD3F1D97B}"/>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8" name="Ovaal 27">
              <a:extLst>
                <a:ext uri="{FF2B5EF4-FFF2-40B4-BE49-F238E27FC236}">
                  <a16:creationId xmlns:a16="http://schemas.microsoft.com/office/drawing/2014/main" id="{46D9EE06-843C-4477-D89B-9845D98A399F}"/>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9" name="Rechthoek 28">
              <a:extLst>
                <a:ext uri="{FF2B5EF4-FFF2-40B4-BE49-F238E27FC236}">
                  <a16:creationId xmlns:a16="http://schemas.microsoft.com/office/drawing/2014/main" id="{6926C701-55A2-5B08-3DD6-1882587460F2}"/>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D509A174-4C52-B2F2-BE45-3A30E931915A}"/>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1AC8AF30-557C-CACC-210B-FDFA89CA4FA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CBB978F2-0574-53F8-AE1E-545935706FD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E7BF01D6-1BB4-A434-9273-01C81242E848}"/>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213ECDA4-5613-98DF-6F89-570B6490231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BDF86FA2-787B-626F-1F73-7C85907BBF2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ABF3AB53-E416-9481-BA82-FA83D7954D55}"/>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C761C85-7B2A-F6EF-6DD9-50F1189E3CE0}"/>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86E1D808-7558-13E4-85B2-885786796E7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0D3523BF-4C99-3B52-1A30-6D00A3B82E9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57BEBE8A-407A-615B-9CD7-AE6CD33911D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B3897295-0222-3963-F0AE-CCBCB2F312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60F5E6F3-8ADC-9249-3EFC-A32AB664EEA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175F41E2-6A54-7F4E-1311-F70C480D72A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61969E1F-DF83-57B3-8256-A23AA28B3B6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0135A58F-C312-BF90-E327-A9BD45F18B07}"/>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762BF921-AA12-1B7E-A053-882F3D3782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7959D7DE-183A-DD26-D50F-566E605E4DFF}"/>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E17DB8FB-36E4-F58B-2193-ED4DA8DE25B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EB09B66-C74D-F449-F683-09B9C3350330}"/>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76E26861-1BE6-896A-AA7A-453C9010A30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EC67155D-6CA2-72D6-8B40-1B91E59F2AD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3BCCEF4F-F12B-21EB-6DAB-26C5AD50677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8BDD76C2-0F39-8C99-FE0F-BADA2316386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667DCEB9-D286-3492-2165-3BA126597F62}"/>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20F46DDD-F7F9-4CE6-E144-F43930A036F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88A6E388-763E-A093-E2F2-6DFF7C55DBBE}"/>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5815C62F-8B9C-2463-B255-DE355EC45575}"/>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A11FE696-143A-F76A-3D8F-C47A241F9BEE}"/>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F185E16D-9527-755A-65F0-B5CD3A26A2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4332ED8-26BC-96DE-56E9-B7BCD1C658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258C5DB7-1E90-1FD0-79FE-A3D79A4927D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C5A86BD-1648-3569-178E-7747DB4FBA3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C2C4A600-41D1-3374-6557-F3057579B6E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CAC94D85-D995-33F6-90F7-BB7B1A61697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35B0A0FE-E5FA-14A3-0733-F12311128D98}"/>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73CF277D-2344-F7D0-C1DD-B147E2FCB69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1CB99CA4-1EB5-CF0C-AE8E-43AEBC9B571B}"/>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A1D17143-8ED1-2004-B2FE-9C4AD074B0ED}"/>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DEDE5B09-E8B6-C3E6-B541-F9A65FF36EC8}"/>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0BA7ECDD-F18B-554B-F0CC-134A3CB1795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D88F1424-08D1-E931-3452-59F176B8550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29BD2EA5-7A7E-898C-31D9-4D3530AC055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8DA1E360-7897-5422-F48F-B914A5C9482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BDD8E8A2-0326-2D0E-D34E-E95106ECD6DD}"/>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77C2884-2AB1-A28C-269A-2DC85747563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D08D84-8AA7-5C6F-759A-61B9DC77192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D971D54-5157-3D01-D108-2E0F631B5F88}"/>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2CCCAE94-CC2B-B47F-8B0C-539EF77703B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B4E6E6C7-3BB6-1A70-29D2-A03428FC1161}"/>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3833A74-FAF9-FAA8-B485-9172ED53C03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F1F84C5F-5B10-2AAD-FD7C-12BC49974AB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8DE01D-07B6-A860-73F2-3D6DDFD1719B}"/>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0CC584EF-092E-4DC2-57A5-7C94C0498A7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E77654EA-0E1B-20FE-A819-341BED39B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197C366A-A0A8-4757-85EC-AFC679256F0C}"/>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C8A746B4-4C68-B018-6A5E-8B86B610BFB1}"/>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D975733C-9C1D-3C41-7A36-10F7A49E4F39}"/>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6654265C-3A0B-7510-F70A-537E3A45F7FE}"/>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8CC475F1-E315-2D4F-20FB-F65EEF2592B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61C3E3D5-2885-67F4-62E9-EAE7F08499B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7D23768-5308-B07D-6901-DC733C095FF6}"/>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C06ABC38-557A-7D7A-577B-54B7E84B4214}"/>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AD491556-1190-E114-4884-12001E98FEF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23990D53-7533-7352-F5ED-19443783D4A5}"/>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F417B8F0-24BA-E79F-5AF4-1D6D61AE625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13AD1374-F2C8-46B8-8B42-A93F98F87CFE}"/>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901FC3EB-EC28-1E17-7DDE-BEA1719D3D92}"/>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67B1C788-068E-BDB6-9F1C-26153F044585}"/>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A28939A8-C8E9-9846-3915-CA978EAC63A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25D1A5ED-9A38-09B3-6ABE-695882CBDC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809B3EDF-C267-4448-AEFA-62B97399EA68}"/>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8D928C06-229B-C343-339E-DA6151C2718B}"/>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ECF46D23-B976-B68C-9175-A3C7E94E5189}"/>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CE084C07-A01E-62CF-F692-CA95E31D866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9FC0DC06-874C-A595-9918-18DD2D7EF14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7B465F5B-C8CD-8134-9DD4-AFB5B68161CB}"/>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FB7F4CD6-113E-E923-BF64-6F0AAC0134D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0B3D0626-C4F2-E880-A7AD-E15C5A0706E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9D68E1C0-8B1B-BAA4-522C-6668BB5EADF9}"/>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21C6EDD7-440A-CF48-3FD7-BE498867CB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4FCC7282-7657-A15B-ED95-4A286BFF7933}"/>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957C345-0088-F21D-7E32-2BFA87403D8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114273BB-58AF-4B05-2D3B-6D9BB0616CA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16" name="Tijdelijke aanduiding voor datum 15">
            <a:extLst>
              <a:ext uri="{FF2B5EF4-FFF2-40B4-BE49-F238E27FC236}">
                <a16:creationId xmlns:a16="http://schemas.microsoft.com/office/drawing/2014/main" id="{4C22CD72-CC24-BA6F-01D7-B52430C5D36D}"/>
              </a:ext>
            </a:extLst>
          </p:cNvPr>
          <p:cNvSpPr>
            <a:spLocks noGrp="1"/>
          </p:cNvSpPr>
          <p:nvPr>
            <p:ph type="dt" sz="half" idx="28"/>
          </p:nvPr>
        </p:nvSpPr>
        <p:spPr/>
        <p:txBody>
          <a:bodyPr/>
          <a:lstStyle/>
          <a:p>
            <a:fld id="{E3358CD6-7FAC-414A-80B8-6FC69E2C822D}" type="datetime4">
              <a:rPr lang="nl-NL" smtClean="0"/>
              <a:t>24 juni 2025</a:t>
            </a:fld>
            <a:endParaRPr lang="nl-NL"/>
          </a:p>
        </p:txBody>
      </p:sp>
      <p:sp>
        <p:nvSpPr>
          <p:cNvPr id="17" name="Tijdelijke aanduiding voor voettekst 16">
            <a:extLst>
              <a:ext uri="{FF2B5EF4-FFF2-40B4-BE49-F238E27FC236}">
                <a16:creationId xmlns:a16="http://schemas.microsoft.com/office/drawing/2014/main" id="{B93A54FA-9352-8A80-B563-84545B8FC648}"/>
              </a:ext>
            </a:extLst>
          </p:cNvPr>
          <p:cNvSpPr>
            <a:spLocks noGrp="1"/>
          </p:cNvSpPr>
          <p:nvPr>
            <p:ph type="ftr" sz="quarter" idx="29"/>
          </p:nvPr>
        </p:nvSpPr>
        <p:spPr/>
        <p:txBody>
          <a:bodyPr/>
          <a:lstStyle/>
          <a:p>
            <a:r>
              <a:rPr lang="nl-NL"/>
              <a:t>The Rent Company 2022  |  Plaats hier je voettekst</a:t>
            </a:r>
          </a:p>
        </p:txBody>
      </p:sp>
      <p:sp>
        <p:nvSpPr>
          <p:cNvPr id="19" name="Tijdelijke aanduiding voor dianummer 18">
            <a:extLst>
              <a:ext uri="{FF2B5EF4-FFF2-40B4-BE49-F238E27FC236}">
                <a16:creationId xmlns:a16="http://schemas.microsoft.com/office/drawing/2014/main" id="{A63A4DA4-0600-7588-4A62-E9C7A9B8D27B}"/>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10951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Afbeelding met titel">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1" name="Titel 10">
            <a:extLst>
              <a:ext uri="{FF2B5EF4-FFF2-40B4-BE49-F238E27FC236}">
                <a16:creationId xmlns:a16="http://schemas.microsoft.com/office/drawing/2014/main" id="{96CCA977-8440-C649-EECB-B51996B5C3CB}"/>
              </a:ext>
            </a:extLst>
          </p:cNvPr>
          <p:cNvSpPr>
            <a:spLocks noGrp="1"/>
          </p:cNvSpPr>
          <p:nvPr>
            <p:ph type="title" hasCustomPrompt="1"/>
          </p:nvPr>
        </p:nvSpPr>
        <p:spPr>
          <a:xfrm flipH="1">
            <a:off x="-197072" y="881926"/>
            <a:ext cx="4188617" cy="1215162"/>
          </a:xfrm>
          <a:prstGeom prst="round2DiagRect">
            <a:avLst>
              <a:gd name="adj1" fmla="val 0"/>
              <a:gd name="adj2" fmla="val 19125"/>
            </a:avLst>
          </a:prstGeom>
          <a:solidFill>
            <a:schemeClr val="bg1"/>
          </a:solidFill>
          <a:effectLst>
            <a:outerShdw blurRad="317500" dist="127000" dir="5400000" sx="95000" sy="95000" algn="t" rotWithShape="0">
              <a:prstClr val="black">
                <a:alpha val="20000"/>
              </a:prstClr>
            </a:outerShdw>
          </a:effectLst>
        </p:spPr>
        <p:txBody>
          <a:bodyPr wrap="none" lIns="813600" tIns="162000" rIns="468000" bIns="111600">
            <a:spAutoFit/>
          </a:bodyPr>
          <a:lstStyle>
            <a:lvl1pPr>
              <a:defRPr/>
            </a:lvl1pPr>
          </a:lstStyle>
          <a:p>
            <a:r>
              <a:rPr lang="nl-NL"/>
              <a:t>Plaats titel hier</a:t>
            </a:r>
            <a:br>
              <a:rPr lang="nl-NL"/>
            </a:br>
            <a:r>
              <a:rPr lang="nl-NL"/>
              <a:t>(Max. 2 regels)</a:t>
            </a:r>
          </a:p>
        </p:txBody>
      </p:sp>
      <p:sp>
        <p:nvSpPr>
          <p:cNvPr id="2" name="Tijdelijke aanduiding voor tekst 13">
            <a:extLst>
              <a:ext uri="{FF2B5EF4-FFF2-40B4-BE49-F238E27FC236}">
                <a16:creationId xmlns:a16="http://schemas.microsoft.com/office/drawing/2014/main" id="{19D93A6E-0E65-328B-B48F-F71000EB10D2}"/>
              </a:ext>
            </a:extLst>
          </p:cNvPr>
          <p:cNvSpPr>
            <a:spLocks noGrp="1"/>
          </p:cNvSpPr>
          <p:nvPr>
            <p:ph type="body" sz="quarter" idx="30" hasCustomPrompt="1"/>
          </p:nvPr>
        </p:nvSpPr>
        <p:spPr>
          <a:xfrm>
            <a:off x="687705" y="-2"/>
            <a:ext cx="1224718" cy="586485"/>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12" name="INSTRUCTIE">
            <a:extLst>
              <a:ext uri="{FF2B5EF4-FFF2-40B4-BE49-F238E27FC236}">
                <a16:creationId xmlns:a16="http://schemas.microsoft.com/office/drawing/2014/main" id="{287664DE-B015-6CAE-19CB-4E7D94A64F4E}"/>
              </a:ext>
            </a:extLst>
          </p:cNvPr>
          <p:cNvGrpSpPr/>
          <p:nvPr userDrawn="1"/>
        </p:nvGrpSpPr>
        <p:grpSpPr>
          <a:xfrm>
            <a:off x="12274716" y="-1461517"/>
            <a:ext cx="3695970" cy="1277747"/>
            <a:chOff x="-3889316" y="-1461517"/>
            <a:chExt cx="3695970" cy="1277747"/>
          </a:xfrm>
        </p:grpSpPr>
        <p:sp>
          <p:nvSpPr>
            <p:cNvPr id="13" name="Rechthoek 12">
              <a:extLst>
                <a:ext uri="{FF2B5EF4-FFF2-40B4-BE49-F238E27FC236}">
                  <a16:creationId xmlns:a16="http://schemas.microsoft.com/office/drawing/2014/main" id="{1A4859EF-FBE2-D668-C866-DF35552A0D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4" name="Rechthoek 13">
              <a:extLst>
                <a:ext uri="{FF2B5EF4-FFF2-40B4-BE49-F238E27FC236}">
                  <a16:creationId xmlns:a16="http://schemas.microsoft.com/office/drawing/2014/main" id="{1C6352E4-389E-473E-A13D-E907A1A53EBE}"/>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Gelijkbenige driehoek 15">
              <a:extLst>
                <a:ext uri="{FF2B5EF4-FFF2-40B4-BE49-F238E27FC236}">
                  <a16:creationId xmlns:a16="http://schemas.microsoft.com/office/drawing/2014/main" id="{96CEF00C-3D85-74A1-A986-59219F7D751E}"/>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7" name="Groep 16">
            <a:extLst>
              <a:ext uri="{FF2B5EF4-FFF2-40B4-BE49-F238E27FC236}">
                <a16:creationId xmlns:a16="http://schemas.microsoft.com/office/drawing/2014/main" id="{6FD1DBDB-BF9D-3C82-6ADC-29B0F017BF40}"/>
              </a:ext>
            </a:extLst>
          </p:cNvPr>
          <p:cNvGrpSpPr/>
          <p:nvPr userDrawn="1"/>
        </p:nvGrpSpPr>
        <p:grpSpPr>
          <a:xfrm>
            <a:off x="12377595" y="0"/>
            <a:ext cx="3693386" cy="4183640"/>
            <a:chOff x="12377595" y="0"/>
            <a:chExt cx="3693386" cy="4183640"/>
          </a:xfrm>
        </p:grpSpPr>
        <p:sp>
          <p:nvSpPr>
            <p:cNvPr id="22" name="Rechthoek 21">
              <a:extLst>
                <a:ext uri="{FF2B5EF4-FFF2-40B4-BE49-F238E27FC236}">
                  <a16:creationId xmlns:a16="http://schemas.microsoft.com/office/drawing/2014/main" id="{3250FB3F-8F29-87A4-58BD-6AEB4530732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3" name="Rechthoek 22">
              <a:extLst>
                <a:ext uri="{FF2B5EF4-FFF2-40B4-BE49-F238E27FC236}">
                  <a16:creationId xmlns:a16="http://schemas.microsoft.com/office/drawing/2014/main" id="{9A2AB008-76B3-0824-04F2-32084D6A4499}"/>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4" name="Ovaal 23">
              <a:extLst>
                <a:ext uri="{FF2B5EF4-FFF2-40B4-BE49-F238E27FC236}">
                  <a16:creationId xmlns:a16="http://schemas.microsoft.com/office/drawing/2014/main" id="{F5F46956-4169-5A31-35AC-DA5BC6C491C8}"/>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E5074AC3-FC87-6A36-0F14-A3B865D9DC0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6" name="Ovaal 25">
              <a:extLst>
                <a:ext uri="{FF2B5EF4-FFF2-40B4-BE49-F238E27FC236}">
                  <a16:creationId xmlns:a16="http://schemas.microsoft.com/office/drawing/2014/main" id="{E20413F4-E1DF-5B8C-9746-CCFD58372C9B}"/>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7" name="Rechthoek 26">
              <a:extLst>
                <a:ext uri="{FF2B5EF4-FFF2-40B4-BE49-F238E27FC236}">
                  <a16:creationId xmlns:a16="http://schemas.microsoft.com/office/drawing/2014/main" id="{A3100BCA-1AE1-071C-BBBA-00D1E4FE8961}"/>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8" name="Groep 27">
              <a:extLst>
                <a:ext uri="{FF2B5EF4-FFF2-40B4-BE49-F238E27FC236}">
                  <a16:creationId xmlns:a16="http://schemas.microsoft.com/office/drawing/2014/main" id="{90F94661-235B-7D0A-8195-BF5B4C1C7A5D}"/>
                </a:ext>
              </a:extLst>
            </p:cNvPr>
            <p:cNvGrpSpPr/>
            <p:nvPr userDrawn="1"/>
          </p:nvGrpSpPr>
          <p:grpSpPr>
            <a:xfrm>
              <a:off x="12755738" y="2565392"/>
              <a:ext cx="622283" cy="612919"/>
              <a:chOff x="12617641" y="3403239"/>
              <a:chExt cx="752963" cy="741634"/>
            </a:xfrm>
          </p:grpSpPr>
          <p:grpSp>
            <p:nvGrpSpPr>
              <p:cNvPr id="47" name="Groep 46">
                <a:extLst>
                  <a:ext uri="{FF2B5EF4-FFF2-40B4-BE49-F238E27FC236}">
                    <a16:creationId xmlns:a16="http://schemas.microsoft.com/office/drawing/2014/main" id="{6AC6FB94-EA07-EC02-BBE3-2F221435A557}"/>
                  </a:ext>
                </a:extLst>
              </p:cNvPr>
              <p:cNvGrpSpPr/>
              <p:nvPr userDrawn="1"/>
            </p:nvGrpSpPr>
            <p:grpSpPr>
              <a:xfrm>
                <a:off x="12771550" y="3403239"/>
                <a:ext cx="467156" cy="448491"/>
                <a:chOff x="12782177" y="3403239"/>
                <a:chExt cx="467156" cy="448491"/>
              </a:xfrm>
            </p:grpSpPr>
            <p:grpSp>
              <p:nvGrpSpPr>
                <p:cNvPr id="50" name="Groep 49">
                  <a:extLst>
                    <a:ext uri="{FF2B5EF4-FFF2-40B4-BE49-F238E27FC236}">
                      <a16:creationId xmlns:a16="http://schemas.microsoft.com/office/drawing/2014/main" id="{A72DDB4F-AF87-455A-E2F4-D5273183889C}"/>
                    </a:ext>
                  </a:extLst>
                </p:cNvPr>
                <p:cNvGrpSpPr/>
                <p:nvPr userDrawn="1"/>
              </p:nvGrpSpPr>
              <p:grpSpPr>
                <a:xfrm>
                  <a:off x="12782177" y="3403239"/>
                  <a:ext cx="412972" cy="396132"/>
                  <a:chOff x="13554906" y="3320109"/>
                  <a:chExt cx="443912" cy="425811"/>
                </a:xfrm>
              </p:grpSpPr>
              <p:grpSp>
                <p:nvGrpSpPr>
                  <p:cNvPr id="57" name="Groep 56">
                    <a:extLst>
                      <a:ext uri="{FF2B5EF4-FFF2-40B4-BE49-F238E27FC236}">
                        <a16:creationId xmlns:a16="http://schemas.microsoft.com/office/drawing/2014/main" id="{57B599F1-ED98-F469-6D89-D2FB0CC6999D}"/>
                      </a:ext>
                    </a:extLst>
                  </p:cNvPr>
                  <p:cNvGrpSpPr/>
                  <p:nvPr userDrawn="1"/>
                </p:nvGrpSpPr>
                <p:grpSpPr>
                  <a:xfrm>
                    <a:off x="13554906" y="3320109"/>
                    <a:ext cx="443912" cy="425811"/>
                    <a:chOff x="12909684" y="1276143"/>
                    <a:chExt cx="443912" cy="425811"/>
                  </a:xfrm>
                </p:grpSpPr>
                <p:sp>
                  <p:nvSpPr>
                    <p:cNvPr id="60" name="Rechthoek 59">
                      <a:extLst>
                        <a:ext uri="{FF2B5EF4-FFF2-40B4-BE49-F238E27FC236}">
                          <a16:creationId xmlns:a16="http://schemas.microsoft.com/office/drawing/2014/main" id="{170C6641-1D5A-FC38-849E-7C08A357747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D4EAF137-EFB8-97A0-A180-51F3937D56B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Ovaal 61">
                      <a:extLst>
                        <a:ext uri="{FF2B5EF4-FFF2-40B4-BE49-F238E27FC236}">
                          <a16:creationId xmlns:a16="http://schemas.microsoft.com/office/drawing/2014/main" id="{3BE49101-793A-41B9-60F0-9C79C4849D6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8" name="Afbeelding 57">
                    <a:extLst>
                      <a:ext uri="{FF2B5EF4-FFF2-40B4-BE49-F238E27FC236}">
                        <a16:creationId xmlns:a16="http://schemas.microsoft.com/office/drawing/2014/main" id="{CB164BDB-D50D-F11F-09B4-3679DBCD2259}"/>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9" name="Afbeelding 58">
                    <a:extLst>
                      <a:ext uri="{FF2B5EF4-FFF2-40B4-BE49-F238E27FC236}">
                        <a16:creationId xmlns:a16="http://schemas.microsoft.com/office/drawing/2014/main" id="{8C2CD588-742B-119A-FF4F-10EC900DC617}"/>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1" name="Groep 50">
                  <a:extLst>
                    <a:ext uri="{FF2B5EF4-FFF2-40B4-BE49-F238E27FC236}">
                      <a16:creationId xmlns:a16="http://schemas.microsoft.com/office/drawing/2014/main" id="{01B29B94-E32A-5521-C80C-7950D38C3D92}"/>
                    </a:ext>
                  </a:extLst>
                </p:cNvPr>
                <p:cNvGrpSpPr/>
                <p:nvPr userDrawn="1"/>
              </p:nvGrpSpPr>
              <p:grpSpPr>
                <a:xfrm>
                  <a:off x="13103513" y="3705268"/>
                  <a:ext cx="145820" cy="146462"/>
                  <a:chOff x="13096169" y="3602278"/>
                  <a:chExt cx="145820" cy="146462"/>
                </a:xfrm>
              </p:grpSpPr>
              <p:sp>
                <p:nvSpPr>
                  <p:cNvPr id="55" name="Rechthoek 54">
                    <a:extLst>
                      <a:ext uri="{FF2B5EF4-FFF2-40B4-BE49-F238E27FC236}">
                        <a16:creationId xmlns:a16="http://schemas.microsoft.com/office/drawing/2014/main" id="{85CFD102-963C-C2BA-E32E-BF86E79A4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34BDF7F6-44DB-2F2C-BDE6-6D016A96364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32018CAA-9DE8-11F7-9369-72BE13B06A94}"/>
                    </a:ext>
                  </a:extLst>
                </p:cNvPr>
                <p:cNvGrpSpPr/>
                <p:nvPr userDrawn="1"/>
              </p:nvGrpSpPr>
              <p:grpSpPr>
                <a:xfrm rot="10800000">
                  <a:off x="13061402" y="3665637"/>
                  <a:ext cx="145820" cy="146462"/>
                  <a:chOff x="13096169" y="3602278"/>
                  <a:chExt cx="145820" cy="146462"/>
                </a:xfrm>
              </p:grpSpPr>
              <p:sp>
                <p:nvSpPr>
                  <p:cNvPr id="53" name="Rechthoek 52">
                    <a:extLst>
                      <a:ext uri="{FF2B5EF4-FFF2-40B4-BE49-F238E27FC236}">
                        <a16:creationId xmlns:a16="http://schemas.microsoft.com/office/drawing/2014/main" id="{9CC89476-CA7F-9261-96F5-BF653264A9F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1703FB6A-71D0-21CF-D9B3-A12BF19239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8" name="Rechthoek 47">
                <a:extLst>
                  <a:ext uri="{FF2B5EF4-FFF2-40B4-BE49-F238E27FC236}">
                    <a16:creationId xmlns:a16="http://schemas.microsoft.com/office/drawing/2014/main" id="{4249E778-BB99-72E8-8B0B-626B9FB0DBED}"/>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9" name="Gelijkbenige driehoek 48">
                <a:extLst>
                  <a:ext uri="{FF2B5EF4-FFF2-40B4-BE49-F238E27FC236}">
                    <a16:creationId xmlns:a16="http://schemas.microsoft.com/office/drawing/2014/main" id="{D61EA1F6-4CF8-BCDA-6B9D-C1B9B16C14B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DC471A2-6DC9-5CA9-180D-45107C35B28A}"/>
                </a:ext>
              </a:extLst>
            </p:cNvPr>
            <p:cNvGrpSpPr/>
            <p:nvPr userDrawn="1"/>
          </p:nvGrpSpPr>
          <p:grpSpPr>
            <a:xfrm>
              <a:off x="12849211" y="712225"/>
              <a:ext cx="1558053" cy="563933"/>
              <a:chOff x="-3314821" y="2981448"/>
              <a:chExt cx="1558053" cy="563933"/>
            </a:xfrm>
          </p:grpSpPr>
          <p:sp>
            <p:nvSpPr>
              <p:cNvPr id="33" name="Rechthoek 32">
                <a:extLst>
                  <a:ext uri="{FF2B5EF4-FFF2-40B4-BE49-F238E27FC236}">
                    <a16:creationId xmlns:a16="http://schemas.microsoft.com/office/drawing/2014/main" id="{7F2D0A35-5111-7046-C910-EFA93820B92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84B3B543-C49D-BA77-A932-190B58C3BAD3}"/>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5" name="Tekstvak 34">
                <a:extLst>
                  <a:ext uri="{FF2B5EF4-FFF2-40B4-BE49-F238E27FC236}">
                    <a16:creationId xmlns:a16="http://schemas.microsoft.com/office/drawing/2014/main" id="{55809F0D-58D1-E3BE-D2ED-36DD96D0031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6" name="Tekstvak 35">
                <a:extLst>
                  <a:ext uri="{FF2B5EF4-FFF2-40B4-BE49-F238E27FC236}">
                    <a16:creationId xmlns:a16="http://schemas.microsoft.com/office/drawing/2014/main" id="{EB8A09E9-93E3-D779-33D5-2B96EE27FA3D}"/>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7" name="Vrije vorm: vorm 36">
                <a:extLst>
                  <a:ext uri="{FF2B5EF4-FFF2-40B4-BE49-F238E27FC236}">
                    <a16:creationId xmlns:a16="http://schemas.microsoft.com/office/drawing/2014/main" id="{4672B7F8-2F3E-0D4A-AEA0-C70692CB8C92}"/>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8" name="Gelijkbenige driehoek 37">
                <a:extLst>
                  <a:ext uri="{FF2B5EF4-FFF2-40B4-BE49-F238E27FC236}">
                    <a16:creationId xmlns:a16="http://schemas.microsoft.com/office/drawing/2014/main" id="{7E0153A8-60C5-1BCA-8D45-5AA3B48BC4C3}"/>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9E86AC1C-FD6F-1ED9-2854-D2B1C85A0929}"/>
                  </a:ext>
                </a:extLst>
              </p:cNvPr>
              <p:cNvGrpSpPr/>
              <p:nvPr userDrawn="1"/>
            </p:nvGrpSpPr>
            <p:grpSpPr>
              <a:xfrm>
                <a:off x="-3257052" y="3032066"/>
                <a:ext cx="182309" cy="163794"/>
                <a:chOff x="12832541" y="3162395"/>
                <a:chExt cx="219532" cy="197236"/>
              </a:xfrm>
            </p:grpSpPr>
            <p:sp>
              <p:nvSpPr>
                <p:cNvPr id="44" name="Rechthoek 43">
                  <a:extLst>
                    <a:ext uri="{FF2B5EF4-FFF2-40B4-BE49-F238E27FC236}">
                      <a16:creationId xmlns:a16="http://schemas.microsoft.com/office/drawing/2014/main" id="{36364653-8855-5AF7-C799-5A581AAC6032}"/>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3AC4774D-F712-C88C-E81D-BA2677B9AD8C}"/>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4036E13F-DDE5-3694-E223-F47BA9A1A4A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83018034-95AF-66E5-BC7A-44E780170794}"/>
                  </a:ext>
                </a:extLst>
              </p:cNvPr>
              <p:cNvGrpSpPr/>
              <p:nvPr userDrawn="1"/>
            </p:nvGrpSpPr>
            <p:grpSpPr>
              <a:xfrm>
                <a:off x="-3257053" y="3276580"/>
                <a:ext cx="182309" cy="163794"/>
                <a:chOff x="12832541" y="3162395"/>
                <a:chExt cx="219532" cy="197236"/>
              </a:xfrm>
            </p:grpSpPr>
            <p:sp>
              <p:nvSpPr>
                <p:cNvPr id="41" name="Rechthoek 40">
                  <a:extLst>
                    <a:ext uri="{FF2B5EF4-FFF2-40B4-BE49-F238E27FC236}">
                      <a16:creationId xmlns:a16="http://schemas.microsoft.com/office/drawing/2014/main" id="{1694ACF5-E8B5-8E2D-15C1-D64F6368D42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E108A1CE-A995-2E95-89D9-24A0C8FCA714}"/>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B6CD4F49-7F6A-331D-69FC-B207CC68123A}"/>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30" name="ICOON_info">
              <a:extLst>
                <a:ext uri="{FF2B5EF4-FFF2-40B4-BE49-F238E27FC236}">
                  <a16:creationId xmlns:a16="http://schemas.microsoft.com/office/drawing/2014/main" id="{DE126A27-41DF-BE45-4721-D2F9523D8B7F}"/>
                </a:ext>
              </a:extLst>
            </p:cNvPr>
            <p:cNvGrpSpPr/>
            <p:nvPr userDrawn="1"/>
          </p:nvGrpSpPr>
          <p:grpSpPr>
            <a:xfrm>
              <a:off x="15787296" y="3229414"/>
              <a:ext cx="283685" cy="283685"/>
              <a:chOff x="-510741" y="5913713"/>
              <a:chExt cx="267555" cy="267555"/>
            </a:xfrm>
          </p:grpSpPr>
          <p:sp>
            <p:nvSpPr>
              <p:cNvPr id="31" name="Ovaal 30">
                <a:extLst>
                  <a:ext uri="{FF2B5EF4-FFF2-40B4-BE49-F238E27FC236}">
                    <a16:creationId xmlns:a16="http://schemas.microsoft.com/office/drawing/2014/main" id="{4B45082F-3833-0C94-D744-570A5521561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2" name="Graphic 163" descr="Informatie">
                <a:extLst>
                  <a:ext uri="{FF2B5EF4-FFF2-40B4-BE49-F238E27FC236}">
                    <a16:creationId xmlns:a16="http://schemas.microsoft.com/office/drawing/2014/main" id="{B5ABEF34-2AEA-9C63-DA01-4BC578A6D3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7" name="Tijdelijke aanduiding voor datum 6">
            <a:extLst>
              <a:ext uri="{FF2B5EF4-FFF2-40B4-BE49-F238E27FC236}">
                <a16:creationId xmlns:a16="http://schemas.microsoft.com/office/drawing/2014/main" id="{636E93EC-ACB2-089C-0DB4-6B39DF317A18}"/>
              </a:ext>
            </a:extLst>
          </p:cNvPr>
          <p:cNvSpPr>
            <a:spLocks noGrp="1"/>
          </p:cNvSpPr>
          <p:nvPr>
            <p:ph type="dt" sz="half" idx="31"/>
          </p:nvPr>
        </p:nvSpPr>
        <p:spPr/>
        <p:txBody>
          <a:bodyPr/>
          <a:lstStyle/>
          <a:p>
            <a:fld id="{A66011B9-BCB7-47DB-98B4-D16AD456FB59}" type="datetime4">
              <a:rPr lang="nl-NL" smtClean="0"/>
              <a:t>24 juni 2025</a:t>
            </a:fld>
            <a:endParaRPr lang="nl-NL"/>
          </a:p>
        </p:txBody>
      </p:sp>
      <p:sp>
        <p:nvSpPr>
          <p:cNvPr id="8" name="Tijdelijke aanduiding voor voettekst 7">
            <a:extLst>
              <a:ext uri="{FF2B5EF4-FFF2-40B4-BE49-F238E27FC236}">
                <a16:creationId xmlns:a16="http://schemas.microsoft.com/office/drawing/2014/main" id="{5A879E94-44EB-6CC0-224A-24AAC437A48A}"/>
              </a:ext>
            </a:extLst>
          </p:cNvPr>
          <p:cNvSpPr>
            <a:spLocks noGrp="1"/>
          </p:cNvSpPr>
          <p:nvPr>
            <p:ph type="ftr" sz="quarter" idx="32"/>
          </p:nvPr>
        </p:nvSpPr>
        <p:spPr/>
        <p:txBody>
          <a:bodyPr/>
          <a:lstStyle/>
          <a:p>
            <a:r>
              <a:rPr lang="nl-NL"/>
              <a:t>The Rent Company 2022  |  Plaats hier je voettekst</a:t>
            </a:r>
          </a:p>
        </p:txBody>
      </p:sp>
      <p:sp>
        <p:nvSpPr>
          <p:cNvPr id="10" name="Tijdelijke aanduiding voor dianummer 9">
            <a:extLst>
              <a:ext uri="{FF2B5EF4-FFF2-40B4-BE49-F238E27FC236}">
                <a16:creationId xmlns:a16="http://schemas.microsoft.com/office/drawing/2014/main" id="{6B28F954-2272-D66D-7C66-BA960D3AC481}"/>
              </a:ext>
            </a:extLst>
          </p:cNvPr>
          <p:cNvSpPr>
            <a:spLocks noGrp="1"/>
          </p:cNvSpPr>
          <p:nvPr>
            <p:ph type="sldNum" sz="quarter" idx="33"/>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144113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Hoofdstuk">
    <p:spTree>
      <p:nvGrpSpPr>
        <p:cNvPr id="1" name=""/>
        <p:cNvGrpSpPr/>
        <p:nvPr/>
      </p:nvGrpSpPr>
      <p:grpSpPr>
        <a:xfrm>
          <a:off x="0" y="0"/>
          <a:ext cx="0" cy="0"/>
          <a:chOff x="0" y="0"/>
          <a:chExt cx="0" cy="0"/>
        </a:xfrm>
      </p:grpSpPr>
      <p:sp>
        <p:nvSpPr>
          <p:cNvPr id="67" name="Rechthoek 66">
            <a:extLst>
              <a:ext uri="{FF2B5EF4-FFF2-40B4-BE49-F238E27FC236}">
                <a16:creationId xmlns:a16="http://schemas.microsoft.com/office/drawing/2014/main" id="{7B6A32EC-F6BA-2BF7-B235-57899036356B}"/>
              </a:ext>
            </a:extLst>
          </p:cNvPr>
          <p:cNvSpPr/>
          <p:nvPr userDrawn="1"/>
        </p:nvSpPr>
        <p:spPr>
          <a:xfrm>
            <a:off x="0" y="-2"/>
            <a:ext cx="12192000" cy="68580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4" name="Tijdelijke aanduiding voor tekst 32">
            <a:extLst>
              <a:ext uri="{FF2B5EF4-FFF2-40B4-BE49-F238E27FC236}">
                <a16:creationId xmlns:a16="http://schemas.microsoft.com/office/drawing/2014/main" id="{DD839364-3A36-6EF1-CC15-C97E92D8715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8" name="Titel 1">
            <a:extLst>
              <a:ext uri="{FF2B5EF4-FFF2-40B4-BE49-F238E27FC236}">
                <a16:creationId xmlns:a16="http://schemas.microsoft.com/office/drawing/2014/main" id="{C3821CBD-A51B-E05E-081C-B3483909CF0F}"/>
              </a:ext>
            </a:extLst>
          </p:cNvPr>
          <p:cNvSpPr>
            <a:spLocks noGrp="1"/>
          </p:cNvSpPr>
          <p:nvPr>
            <p:ph type="ctrTitle" hasCustomPrompt="1"/>
          </p:nvPr>
        </p:nvSpPr>
        <p:spPr>
          <a:xfrm>
            <a:off x="685800" y="3231676"/>
            <a:ext cx="5410200" cy="1513694"/>
          </a:xfrm>
        </p:spPr>
        <p:txBody>
          <a:bodyPr anchor="ctr"/>
          <a:lstStyle>
            <a:lvl1pPr algn="ctr">
              <a:lnSpc>
                <a:spcPct val="80000"/>
              </a:lnSpc>
              <a:defRPr sz="5600">
                <a:solidFill>
                  <a:schemeClr val="bg1"/>
                </a:solidFill>
              </a:defRPr>
            </a:lvl1pPr>
          </a:lstStyle>
          <a:p>
            <a:r>
              <a:rPr lang="nl-NL" noProof="0"/>
              <a:t>Titel van </a:t>
            </a:r>
            <a:br>
              <a:rPr lang="nl-NL" noProof="0"/>
            </a:br>
            <a:r>
              <a:rPr lang="nl-NL" noProof="0"/>
              <a:t>het hoofdstuk</a:t>
            </a:r>
          </a:p>
        </p:txBody>
      </p:sp>
      <p:sp>
        <p:nvSpPr>
          <p:cNvPr id="12" name="Tijdelijke aanduiding voor tekst 11">
            <a:extLst>
              <a:ext uri="{FF2B5EF4-FFF2-40B4-BE49-F238E27FC236}">
                <a16:creationId xmlns:a16="http://schemas.microsoft.com/office/drawing/2014/main" id="{3B4EB2FA-B20F-7D2D-EB7B-92CCECCB063B}"/>
              </a:ext>
            </a:extLst>
          </p:cNvPr>
          <p:cNvSpPr>
            <a:spLocks noGrp="1"/>
          </p:cNvSpPr>
          <p:nvPr>
            <p:ph type="body" sz="quarter" idx="34" hasCustomPrompt="1"/>
          </p:nvPr>
        </p:nvSpPr>
        <p:spPr>
          <a:xfrm flipH="1">
            <a:off x="1590900" y="167957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3" name="Tijdelijke aanduiding voor tekst 12">
            <a:extLst>
              <a:ext uri="{FF2B5EF4-FFF2-40B4-BE49-F238E27FC236}">
                <a16:creationId xmlns:a16="http://schemas.microsoft.com/office/drawing/2014/main" id="{F28A064E-2555-2D9B-5C15-CC0B7FE1D254}"/>
              </a:ext>
            </a:extLst>
          </p:cNvPr>
          <p:cNvSpPr>
            <a:spLocks noGrp="1"/>
          </p:cNvSpPr>
          <p:nvPr>
            <p:ph type="body" sz="quarter" idx="35" hasCustomPrompt="1"/>
          </p:nvPr>
        </p:nvSpPr>
        <p:spPr>
          <a:xfrm>
            <a:off x="1590900" y="511722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58" name="Tijdelijke aanduiding voor tekst 13">
            <a:extLst>
              <a:ext uri="{FF2B5EF4-FFF2-40B4-BE49-F238E27FC236}">
                <a16:creationId xmlns:a16="http://schemas.microsoft.com/office/drawing/2014/main" id="{4B303D4F-65E1-4A16-781A-BEFCFA46659D}"/>
              </a:ext>
            </a:extLst>
          </p:cNvPr>
          <p:cNvSpPr>
            <a:spLocks noGrp="1"/>
          </p:cNvSpPr>
          <p:nvPr>
            <p:ph type="body" sz="quarter" idx="18" hasCustomPrompt="1"/>
          </p:nvPr>
        </p:nvSpPr>
        <p:spPr>
          <a:xfrm>
            <a:off x="2639957" y="2453171"/>
            <a:ext cx="1501886" cy="579348"/>
          </a:xfrm>
          <a:prstGeom prst="rect">
            <a:avLst/>
          </a:prstGeom>
          <a: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a:fillRect l="70" r="70"/>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69" name="INSTRUCTIE">
            <a:extLst>
              <a:ext uri="{FF2B5EF4-FFF2-40B4-BE49-F238E27FC236}">
                <a16:creationId xmlns:a16="http://schemas.microsoft.com/office/drawing/2014/main" id="{8542288A-D0BA-EA1B-03E5-85A1E0083565}"/>
              </a:ext>
            </a:extLst>
          </p:cNvPr>
          <p:cNvGrpSpPr/>
          <p:nvPr userDrawn="1"/>
        </p:nvGrpSpPr>
        <p:grpSpPr>
          <a:xfrm>
            <a:off x="12274716" y="-1461517"/>
            <a:ext cx="3695970" cy="1277747"/>
            <a:chOff x="-3889316" y="-1461517"/>
            <a:chExt cx="3695970" cy="1277747"/>
          </a:xfrm>
        </p:grpSpPr>
        <p:sp>
          <p:nvSpPr>
            <p:cNvPr id="70" name="Rechthoek 69">
              <a:extLst>
                <a:ext uri="{FF2B5EF4-FFF2-40B4-BE49-F238E27FC236}">
                  <a16:creationId xmlns:a16="http://schemas.microsoft.com/office/drawing/2014/main" id="{E47E5954-A544-7D35-D2A3-7C3C5A6F4E58}"/>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71" name="Rechthoek 70">
              <a:extLst>
                <a:ext uri="{FF2B5EF4-FFF2-40B4-BE49-F238E27FC236}">
                  <a16:creationId xmlns:a16="http://schemas.microsoft.com/office/drawing/2014/main" id="{7EB026BB-375E-8D69-9B35-76AC435F8CF3}"/>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2" name="Gelijkbenige driehoek 71">
              <a:extLst>
                <a:ext uri="{FF2B5EF4-FFF2-40B4-BE49-F238E27FC236}">
                  <a16:creationId xmlns:a16="http://schemas.microsoft.com/office/drawing/2014/main" id="{8C9982F5-8142-AFD9-F300-C4710F371D6A}"/>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9FC2FB09-10BC-A84A-0FEF-3C7434ACCABF}"/>
              </a:ext>
            </a:extLst>
          </p:cNvPr>
          <p:cNvGrpSpPr/>
          <p:nvPr userDrawn="1"/>
        </p:nvGrpSpPr>
        <p:grpSpPr>
          <a:xfrm>
            <a:off x="12377595" y="0"/>
            <a:ext cx="3693386" cy="4183640"/>
            <a:chOff x="12377595" y="0"/>
            <a:chExt cx="3693386" cy="4183640"/>
          </a:xfrm>
        </p:grpSpPr>
        <p:sp>
          <p:nvSpPr>
            <p:cNvPr id="74" name="Rechthoek 73">
              <a:extLst>
                <a:ext uri="{FF2B5EF4-FFF2-40B4-BE49-F238E27FC236}">
                  <a16:creationId xmlns:a16="http://schemas.microsoft.com/office/drawing/2014/main" id="{BCE6C36E-23FE-DEA9-1CBF-CA33B9C333C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5" name="Rechthoek 74">
              <a:extLst>
                <a:ext uri="{FF2B5EF4-FFF2-40B4-BE49-F238E27FC236}">
                  <a16:creationId xmlns:a16="http://schemas.microsoft.com/office/drawing/2014/main" id="{4CD092F3-B5BC-EB30-329B-9BA20CF2329D}"/>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76" name="Ovaal 75">
              <a:extLst>
                <a:ext uri="{FF2B5EF4-FFF2-40B4-BE49-F238E27FC236}">
                  <a16:creationId xmlns:a16="http://schemas.microsoft.com/office/drawing/2014/main" id="{E70CC009-B8CC-9934-07EB-3B9D7850B0B6}"/>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7" name="Rechthoek 76">
              <a:extLst>
                <a:ext uri="{FF2B5EF4-FFF2-40B4-BE49-F238E27FC236}">
                  <a16:creationId xmlns:a16="http://schemas.microsoft.com/office/drawing/2014/main" id="{39BEF26C-B97A-5D00-8DDF-C003330882F2}"/>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8" name="Ovaal 77">
              <a:extLst>
                <a:ext uri="{FF2B5EF4-FFF2-40B4-BE49-F238E27FC236}">
                  <a16:creationId xmlns:a16="http://schemas.microsoft.com/office/drawing/2014/main" id="{B9CFBBF2-2EBB-6478-5F64-813648DB9A1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9" name="Rechthoek 78">
              <a:extLst>
                <a:ext uri="{FF2B5EF4-FFF2-40B4-BE49-F238E27FC236}">
                  <a16:creationId xmlns:a16="http://schemas.microsoft.com/office/drawing/2014/main" id="{1512B8E0-EEEA-7050-007C-C7B7432A2559}"/>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0" name="Groep 79">
              <a:extLst>
                <a:ext uri="{FF2B5EF4-FFF2-40B4-BE49-F238E27FC236}">
                  <a16:creationId xmlns:a16="http://schemas.microsoft.com/office/drawing/2014/main" id="{728EB918-046C-E67F-FD10-D909FB9A4997}"/>
                </a:ext>
              </a:extLst>
            </p:cNvPr>
            <p:cNvGrpSpPr/>
            <p:nvPr userDrawn="1"/>
          </p:nvGrpSpPr>
          <p:grpSpPr>
            <a:xfrm>
              <a:off x="12755738" y="2565392"/>
              <a:ext cx="622283" cy="612919"/>
              <a:chOff x="12617641" y="3403239"/>
              <a:chExt cx="752963" cy="741634"/>
            </a:xfrm>
          </p:grpSpPr>
          <p:grpSp>
            <p:nvGrpSpPr>
              <p:cNvPr id="99" name="Groep 98">
                <a:extLst>
                  <a:ext uri="{FF2B5EF4-FFF2-40B4-BE49-F238E27FC236}">
                    <a16:creationId xmlns:a16="http://schemas.microsoft.com/office/drawing/2014/main" id="{08528650-1AE3-B66D-46D0-4644A2D67F02}"/>
                  </a:ext>
                </a:extLst>
              </p:cNvPr>
              <p:cNvGrpSpPr/>
              <p:nvPr userDrawn="1"/>
            </p:nvGrpSpPr>
            <p:grpSpPr>
              <a:xfrm>
                <a:off x="12771550" y="3403239"/>
                <a:ext cx="467156" cy="448491"/>
                <a:chOff x="12782177" y="3403239"/>
                <a:chExt cx="467156" cy="448491"/>
              </a:xfrm>
            </p:grpSpPr>
            <p:grpSp>
              <p:nvGrpSpPr>
                <p:cNvPr id="102" name="Groep 101">
                  <a:extLst>
                    <a:ext uri="{FF2B5EF4-FFF2-40B4-BE49-F238E27FC236}">
                      <a16:creationId xmlns:a16="http://schemas.microsoft.com/office/drawing/2014/main" id="{82111C2A-7F3F-AC1F-C23B-E3CEA560AF1D}"/>
                    </a:ext>
                  </a:extLst>
                </p:cNvPr>
                <p:cNvGrpSpPr/>
                <p:nvPr userDrawn="1"/>
              </p:nvGrpSpPr>
              <p:grpSpPr>
                <a:xfrm>
                  <a:off x="12782177" y="3403239"/>
                  <a:ext cx="412972" cy="396132"/>
                  <a:chOff x="13554906" y="3320109"/>
                  <a:chExt cx="443912" cy="425811"/>
                </a:xfrm>
              </p:grpSpPr>
              <p:grpSp>
                <p:nvGrpSpPr>
                  <p:cNvPr id="109" name="Groep 108">
                    <a:extLst>
                      <a:ext uri="{FF2B5EF4-FFF2-40B4-BE49-F238E27FC236}">
                        <a16:creationId xmlns:a16="http://schemas.microsoft.com/office/drawing/2014/main" id="{65A44FFF-F7C4-6FCB-2104-CA2E5D5ABDBE}"/>
                      </a:ext>
                    </a:extLst>
                  </p:cNvPr>
                  <p:cNvGrpSpPr/>
                  <p:nvPr userDrawn="1"/>
                </p:nvGrpSpPr>
                <p:grpSpPr>
                  <a:xfrm>
                    <a:off x="13554906" y="3320109"/>
                    <a:ext cx="443912" cy="425811"/>
                    <a:chOff x="12909684" y="1276143"/>
                    <a:chExt cx="443912" cy="425811"/>
                  </a:xfrm>
                </p:grpSpPr>
                <p:sp>
                  <p:nvSpPr>
                    <p:cNvPr id="112" name="Rechthoek 111">
                      <a:extLst>
                        <a:ext uri="{FF2B5EF4-FFF2-40B4-BE49-F238E27FC236}">
                          <a16:creationId xmlns:a16="http://schemas.microsoft.com/office/drawing/2014/main" id="{6A4FC2F8-BF03-BACB-8643-F62A42A1DE93}"/>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07146740-0489-4F31-47E7-2D871580884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4" name="Ovaal 113">
                      <a:extLst>
                        <a:ext uri="{FF2B5EF4-FFF2-40B4-BE49-F238E27FC236}">
                          <a16:creationId xmlns:a16="http://schemas.microsoft.com/office/drawing/2014/main" id="{AC3D88AC-3EDA-F82A-712F-8D3DD97580F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10" name="Afbeelding 109">
                    <a:extLst>
                      <a:ext uri="{FF2B5EF4-FFF2-40B4-BE49-F238E27FC236}">
                        <a16:creationId xmlns:a16="http://schemas.microsoft.com/office/drawing/2014/main" id="{549ED07D-27C2-F088-D21D-B4EF2596196E}"/>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11" name="Afbeelding 110">
                    <a:extLst>
                      <a:ext uri="{FF2B5EF4-FFF2-40B4-BE49-F238E27FC236}">
                        <a16:creationId xmlns:a16="http://schemas.microsoft.com/office/drawing/2014/main" id="{8F9D08BF-0383-AB0D-0A0F-4034992E7B75}"/>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03" name="Groep 102">
                  <a:extLst>
                    <a:ext uri="{FF2B5EF4-FFF2-40B4-BE49-F238E27FC236}">
                      <a16:creationId xmlns:a16="http://schemas.microsoft.com/office/drawing/2014/main" id="{71F7DE8D-7037-E816-95A2-EB26F32C784F}"/>
                    </a:ext>
                  </a:extLst>
                </p:cNvPr>
                <p:cNvGrpSpPr/>
                <p:nvPr userDrawn="1"/>
              </p:nvGrpSpPr>
              <p:grpSpPr>
                <a:xfrm>
                  <a:off x="13103513" y="3705268"/>
                  <a:ext cx="145820" cy="146462"/>
                  <a:chOff x="13096169" y="3602278"/>
                  <a:chExt cx="145820" cy="146462"/>
                </a:xfrm>
              </p:grpSpPr>
              <p:sp>
                <p:nvSpPr>
                  <p:cNvPr id="107" name="Rechthoek 106">
                    <a:extLst>
                      <a:ext uri="{FF2B5EF4-FFF2-40B4-BE49-F238E27FC236}">
                        <a16:creationId xmlns:a16="http://schemas.microsoft.com/office/drawing/2014/main" id="{44A00ED1-C2E5-2152-EAF4-B44E84E63BB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78270F3E-A43E-1A5B-A1E8-0F9FE78E01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A183198D-F4E8-C076-29AC-85F03F69E474}"/>
                    </a:ext>
                  </a:extLst>
                </p:cNvPr>
                <p:cNvGrpSpPr/>
                <p:nvPr userDrawn="1"/>
              </p:nvGrpSpPr>
              <p:grpSpPr>
                <a:xfrm rot="10800000">
                  <a:off x="13061402" y="3665637"/>
                  <a:ext cx="145820" cy="146462"/>
                  <a:chOff x="13096169" y="3602278"/>
                  <a:chExt cx="145820" cy="146462"/>
                </a:xfrm>
              </p:grpSpPr>
              <p:sp>
                <p:nvSpPr>
                  <p:cNvPr id="105" name="Rechthoek 104">
                    <a:extLst>
                      <a:ext uri="{FF2B5EF4-FFF2-40B4-BE49-F238E27FC236}">
                        <a16:creationId xmlns:a16="http://schemas.microsoft.com/office/drawing/2014/main" id="{FE9FAAD1-13D0-51F8-40BB-AE9D09346EA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C4BF0912-41F3-AE83-8FBF-C11EA716E2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00" name="Rechthoek 99">
                <a:extLst>
                  <a:ext uri="{FF2B5EF4-FFF2-40B4-BE49-F238E27FC236}">
                    <a16:creationId xmlns:a16="http://schemas.microsoft.com/office/drawing/2014/main" id="{1AC515F2-36AC-FC29-FF87-AB17D9DF8E3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01" name="Gelijkbenige driehoek 100">
                <a:extLst>
                  <a:ext uri="{FF2B5EF4-FFF2-40B4-BE49-F238E27FC236}">
                    <a16:creationId xmlns:a16="http://schemas.microsoft.com/office/drawing/2014/main" id="{813E9166-1642-5B8D-2E7E-F1D840F97B6A}"/>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1" name="Groep 80">
              <a:extLst>
                <a:ext uri="{FF2B5EF4-FFF2-40B4-BE49-F238E27FC236}">
                  <a16:creationId xmlns:a16="http://schemas.microsoft.com/office/drawing/2014/main" id="{58AADAFE-19D4-E2DD-7803-87AAF8F1395D}"/>
                </a:ext>
              </a:extLst>
            </p:cNvPr>
            <p:cNvGrpSpPr/>
            <p:nvPr userDrawn="1"/>
          </p:nvGrpSpPr>
          <p:grpSpPr>
            <a:xfrm>
              <a:off x="12849211" y="712225"/>
              <a:ext cx="1558053" cy="563933"/>
              <a:chOff x="-3314821" y="2981448"/>
              <a:chExt cx="1558053" cy="563933"/>
            </a:xfrm>
          </p:grpSpPr>
          <p:sp>
            <p:nvSpPr>
              <p:cNvPr id="85" name="Rechthoek 84">
                <a:extLst>
                  <a:ext uri="{FF2B5EF4-FFF2-40B4-BE49-F238E27FC236}">
                    <a16:creationId xmlns:a16="http://schemas.microsoft.com/office/drawing/2014/main" id="{E1B041A5-CDFF-E03F-0D97-6B2279E515E4}"/>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889F9F28-AC67-C1AD-0E45-6AEED547F576}"/>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 name="Tekstvak 86">
                <a:extLst>
                  <a:ext uri="{FF2B5EF4-FFF2-40B4-BE49-F238E27FC236}">
                    <a16:creationId xmlns:a16="http://schemas.microsoft.com/office/drawing/2014/main" id="{D60AF94D-835E-1833-2D1C-3E3C2D4B5B13}"/>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88" name="Tekstvak 87">
                <a:extLst>
                  <a:ext uri="{FF2B5EF4-FFF2-40B4-BE49-F238E27FC236}">
                    <a16:creationId xmlns:a16="http://schemas.microsoft.com/office/drawing/2014/main" id="{65B63EEE-9C4E-2604-2F9A-FC7EEF1EE8C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89" name="Vrije vorm: vorm 88">
                <a:extLst>
                  <a:ext uri="{FF2B5EF4-FFF2-40B4-BE49-F238E27FC236}">
                    <a16:creationId xmlns:a16="http://schemas.microsoft.com/office/drawing/2014/main" id="{1E0839A1-EBCF-984C-DA94-08764FA092B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0" name="Gelijkbenige driehoek 89">
                <a:extLst>
                  <a:ext uri="{FF2B5EF4-FFF2-40B4-BE49-F238E27FC236}">
                    <a16:creationId xmlns:a16="http://schemas.microsoft.com/office/drawing/2014/main" id="{FE710CF4-6DE9-09DC-18C4-99135D3E740E}"/>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2730D9F-3FA6-FC18-66A6-4BD93D1E9FF4}"/>
                  </a:ext>
                </a:extLst>
              </p:cNvPr>
              <p:cNvGrpSpPr/>
              <p:nvPr userDrawn="1"/>
            </p:nvGrpSpPr>
            <p:grpSpPr>
              <a:xfrm>
                <a:off x="-3257052" y="3032066"/>
                <a:ext cx="182309" cy="163794"/>
                <a:chOff x="12832541" y="3162395"/>
                <a:chExt cx="219532" cy="197236"/>
              </a:xfrm>
            </p:grpSpPr>
            <p:sp>
              <p:nvSpPr>
                <p:cNvPr id="96" name="Rechthoek 95">
                  <a:extLst>
                    <a:ext uri="{FF2B5EF4-FFF2-40B4-BE49-F238E27FC236}">
                      <a16:creationId xmlns:a16="http://schemas.microsoft.com/office/drawing/2014/main" id="{8ADC2113-31B6-8373-B352-011FDC19275B}"/>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4CB6703C-F37E-EA13-1458-EF8DC8DC3146}"/>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7C49497E-FBA9-61C4-DE53-E32D91181A8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3A73A837-4E1E-79C3-5E90-5B6A8F94DF67}"/>
                  </a:ext>
                </a:extLst>
              </p:cNvPr>
              <p:cNvGrpSpPr/>
              <p:nvPr userDrawn="1"/>
            </p:nvGrpSpPr>
            <p:grpSpPr>
              <a:xfrm>
                <a:off x="-3257053" y="3276580"/>
                <a:ext cx="182309" cy="163794"/>
                <a:chOff x="12832541" y="3162395"/>
                <a:chExt cx="219532" cy="197236"/>
              </a:xfrm>
            </p:grpSpPr>
            <p:sp>
              <p:nvSpPr>
                <p:cNvPr id="93" name="Rechthoek 92">
                  <a:extLst>
                    <a:ext uri="{FF2B5EF4-FFF2-40B4-BE49-F238E27FC236}">
                      <a16:creationId xmlns:a16="http://schemas.microsoft.com/office/drawing/2014/main" id="{96E81494-03B7-5727-6198-4BEF71789D1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B828868-ED84-97B3-BFB6-78FD1CC8989C}"/>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23AD245-A3C9-1B38-90CB-458531467EA9}"/>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82" name="ICOON_info">
              <a:extLst>
                <a:ext uri="{FF2B5EF4-FFF2-40B4-BE49-F238E27FC236}">
                  <a16:creationId xmlns:a16="http://schemas.microsoft.com/office/drawing/2014/main" id="{1FD1C8E7-F1E5-979C-1865-495B58389DF4}"/>
                </a:ext>
              </a:extLst>
            </p:cNvPr>
            <p:cNvGrpSpPr/>
            <p:nvPr userDrawn="1"/>
          </p:nvGrpSpPr>
          <p:grpSpPr>
            <a:xfrm>
              <a:off x="15787296" y="3229414"/>
              <a:ext cx="283685" cy="283685"/>
              <a:chOff x="-510741" y="5913713"/>
              <a:chExt cx="267555" cy="267555"/>
            </a:xfrm>
          </p:grpSpPr>
          <p:sp>
            <p:nvSpPr>
              <p:cNvPr id="83" name="Ovaal 82">
                <a:extLst>
                  <a:ext uri="{FF2B5EF4-FFF2-40B4-BE49-F238E27FC236}">
                    <a16:creationId xmlns:a16="http://schemas.microsoft.com/office/drawing/2014/main" id="{9E59C293-3273-7C72-A842-9BC542D1A40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D72218A9-494E-404B-A5D7-7C89F40005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71397147-F36B-B009-59B9-040C0C230A6D}"/>
              </a:ext>
            </a:extLst>
          </p:cNvPr>
          <p:cNvSpPr>
            <a:spLocks noGrp="1"/>
          </p:cNvSpPr>
          <p:nvPr>
            <p:ph type="dt" sz="half" idx="36"/>
          </p:nvPr>
        </p:nvSpPr>
        <p:spPr/>
        <p:txBody>
          <a:bodyPr/>
          <a:lstStyle/>
          <a:p>
            <a:fld id="{62E407D0-12F7-45CA-BD25-F7AE90BB37BA}"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80843CCA-4A76-6CB3-5AA8-50D7CB79914F}"/>
              </a:ext>
            </a:extLst>
          </p:cNvPr>
          <p:cNvSpPr>
            <a:spLocks noGrp="1"/>
          </p:cNvSpPr>
          <p:nvPr>
            <p:ph type="ftr" sz="quarter" idx="37"/>
          </p:nvPr>
        </p:nvSpPr>
        <p:spPr>
          <a:xfrm>
            <a:off x="1045369" y="6922631"/>
            <a:ext cx="5050631" cy="180000"/>
          </a:xfrm>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C18F6008-D2E4-52AD-DD15-DC2495C73368}"/>
              </a:ext>
            </a:extLst>
          </p:cNvPr>
          <p:cNvSpPr>
            <a:spLocks noGrp="1"/>
          </p:cNvSpPr>
          <p:nvPr>
            <p:ph type="sldNum" sz="quarter" idx="38"/>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045659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900"/>
                                  </p:stCondLst>
                                  <p:iterate type="lt">
                                    <p:tmPct val="5000"/>
                                  </p:iterate>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par>
                                <p:cTn id="8" presetID="2" presetClass="entr" presetSubtype="1" decel="100000" fill="hold" grpId="0" nodeType="withEffect">
                                  <p:stCondLst>
                                    <p:cond delay="500"/>
                                  </p:stCondLst>
                                  <p:childTnLst>
                                    <p:set>
                                      <p:cBhvr>
                                        <p:cTn id="9" dur="1" fill="hold">
                                          <p:stCondLst>
                                            <p:cond delay="0"/>
                                          </p:stCondLst>
                                        </p:cTn>
                                        <p:tgtEl>
                                          <p:spTgt spid="12"/>
                                        </p:tgtEl>
                                        <p:attrNameLst>
                                          <p:attrName>style.visibility</p:attrName>
                                        </p:attrNameLst>
                                      </p:cBhvr>
                                      <p:to>
                                        <p:strVal val="visible"/>
                                      </p:to>
                                    </p:set>
                                    <p:anim calcmode="lin" valueType="num">
                                      <p:cBhvr additive="base">
                                        <p:cTn id="10" dur="1000" fill="hold"/>
                                        <p:tgtEl>
                                          <p:spTgt spid="12"/>
                                        </p:tgtEl>
                                        <p:attrNameLst>
                                          <p:attrName>ppt_x</p:attrName>
                                        </p:attrNameLst>
                                      </p:cBhvr>
                                      <p:tavLst>
                                        <p:tav tm="0">
                                          <p:val>
                                            <p:strVal val="#ppt_x"/>
                                          </p:val>
                                        </p:tav>
                                        <p:tav tm="100000">
                                          <p:val>
                                            <p:strVal val="#ppt_x"/>
                                          </p:val>
                                        </p:tav>
                                      </p:tavLst>
                                    </p:anim>
                                    <p:anim calcmode="lin" valueType="num">
                                      <p:cBhvr additive="base">
                                        <p:cTn id="11" dur="1000" fill="hold"/>
                                        <p:tgtEl>
                                          <p:spTgt spid="12"/>
                                        </p:tgtEl>
                                        <p:attrNameLst>
                                          <p:attrName>ppt_y</p:attrName>
                                        </p:attrNameLst>
                                      </p:cBhvr>
                                      <p:tavLst>
                                        <p:tav tm="0">
                                          <p:val>
                                            <p:strVal val="0-#ppt_h/2"/>
                                          </p:val>
                                        </p:tav>
                                        <p:tav tm="100000">
                                          <p:val>
                                            <p:strVal val="#ppt_y"/>
                                          </p:val>
                                        </p:tav>
                                      </p:tavLst>
                                    </p:anim>
                                  </p:childTnLst>
                                </p:cTn>
                              </p:par>
                              <p:par>
                                <p:cTn id="12" presetID="2" presetClass="entr" presetSubtype="4" decel="100000" fill="hold" grpId="0" nodeType="withEffect">
                                  <p:stCondLst>
                                    <p:cond delay="50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1000" fill="hold"/>
                                        <p:tgtEl>
                                          <p:spTgt spid="13"/>
                                        </p:tgtEl>
                                        <p:attrNameLst>
                                          <p:attrName>ppt_x</p:attrName>
                                        </p:attrNameLst>
                                      </p:cBhvr>
                                      <p:tavLst>
                                        <p:tav tm="0">
                                          <p:val>
                                            <p:strVal val="#ppt_x"/>
                                          </p:val>
                                        </p:tav>
                                        <p:tav tm="100000">
                                          <p:val>
                                            <p:strVal val="#ppt_x"/>
                                          </p:val>
                                        </p:tav>
                                      </p:tavLst>
                                    </p:anim>
                                    <p:anim calcmode="lin" valueType="num">
                                      <p:cBhvr additive="base">
                                        <p:cTn id="15" dur="1000" fill="hold"/>
                                        <p:tgtEl>
                                          <p:spTgt spid="13"/>
                                        </p:tgtEl>
                                        <p:attrNameLst>
                                          <p:attrName>ppt_y</p:attrName>
                                        </p:attrNameLst>
                                      </p:cBhvr>
                                      <p:tavLst>
                                        <p:tav tm="0">
                                          <p:val>
                                            <p:strVal val="1+#ppt_h/2"/>
                                          </p:val>
                                        </p:tav>
                                        <p:tav tm="100000">
                                          <p:val>
                                            <p:strVal val="#ppt_y"/>
                                          </p:val>
                                        </p:tav>
                                      </p:tavLst>
                                    </p:anim>
                                  </p:childTnLst>
                                </p:cTn>
                              </p:par>
                              <p:par>
                                <p:cTn id="16" presetID="10" presetClass="entr" presetSubtype="0" fill="hold" grpId="0" nodeType="withEffect">
                                  <p:stCondLst>
                                    <p:cond delay="750"/>
                                  </p:stCondLst>
                                  <p:childTnLst>
                                    <p:set>
                                      <p:cBhvr>
                                        <p:cTn id="17" dur="1" fill="hold">
                                          <p:stCondLst>
                                            <p:cond delay="0"/>
                                          </p:stCondLst>
                                        </p:cTn>
                                        <p:tgtEl>
                                          <p:spTgt spid="58"/>
                                        </p:tgtEl>
                                        <p:attrNameLst>
                                          <p:attrName>style.visibility</p:attrName>
                                        </p:attrNameLst>
                                      </p:cBhvr>
                                      <p:to>
                                        <p:strVal val="visible"/>
                                      </p:to>
                                    </p:set>
                                    <p:animEffect transition="in" filter="fade">
                                      <p:cBhvr>
                                        <p:cTn id="18" dur="500"/>
                                        <p:tgtEl>
                                          <p:spTgt spid="58"/>
                                        </p:tgtEl>
                                      </p:cBhvr>
                                    </p:animEffect>
                                  </p:childTnLst>
                                </p:cTn>
                              </p:par>
                              <p:par>
                                <p:cTn id="19" presetID="42" presetClass="path" presetSubtype="0" decel="100000" fill="hold" grpId="1" nodeType="withEffect">
                                  <p:stCondLst>
                                    <p:cond delay="750"/>
                                  </p:stCondLst>
                                  <p:childTnLst>
                                    <p:animMotion origin="layout" path="M -3.75E-6 -0.03472 L -3.75E-6 1.85185E-6 " pathEditMode="relative" rAng="0" ptsTypes="AA">
                                      <p:cBhvr>
                                        <p:cTn id="20" dur="750" fill="hold"/>
                                        <p:tgtEl>
                                          <p:spTgt spid="58"/>
                                        </p:tgtEl>
                                        <p:attrNameLst>
                                          <p:attrName>ppt_x</p:attrName>
                                          <p:attrName>ppt_y</p:attrName>
                                        </p:attrNameLst>
                                      </p:cBhvr>
                                      <p:rCtr x="0" y="1736"/>
                                    </p:animMotion>
                                  </p:childTnLst>
                                </p:cTn>
                              </p:par>
                              <p:par>
                                <p:cTn id="21" presetID="10"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500"/>
                                        <p:tgtEl>
                                          <p:spTgt spid="9"/>
                                        </p:tgtEl>
                                      </p:cBhvr>
                                    </p:animEffect>
                                  </p:childTnLst>
                                </p:cTn>
                              </p:par>
                              <p:par>
                                <p:cTn id="24" presetID="6" presetClass="emph" presetSubtype="0" decel="100000" fill="hold" grpId="1" nodeType="withEffect">
                                  <p:stCondLst>
                                    <p:cond delay="0"/>
                                  </p:stCondLst>
                                  <p:childTnLst>
                                    <p:animScale>
                                      <p:cBhvr>
                                        <p:cTn id="25" dur="5000" fill="hold"/>
                                        <p:tgtEl>
                                          <p:spTgt spid="9"/>
                                        </p:tgtEl>
                                      </p:cBhvr>
                                      <p:by x="105000" y="105000"/>
                                    </p:animScale>
                                  </p:childTnLst>
                                </p:cTn>
                              </p:par>
                              <p:par>
                                <p:cTn id="26" presetID="10" presetClass="entr" presetSubtype="0" fill="hold" grpId="0" nodeType="withEffect">
                                  <p:stCondLst>
                                    <p:cond delay="0"/>
                                  </p:stCondLst>
                                  <p:childTnLst>
                                    <p:set>
                                      <p:cBhvr>
                                        <p:cTn id="27" dur="1" fill="hold">
                                          <p:stCondLst>
                                            <p:cond delay="0"/>
                                          </p:stCondLst>
                                        </p:cTn>
                                        <p:tgtEl>
                                          <p:spTgt spid="4">
                                            <p:bg/>
                                          </p:spTgt>
                                        </p:tgtEl>
                                        <p:attrNameLst>
                                          <p:attrName>style.visibility</p:attrName>
                                        </p:attrNameLst>
                                      </p:cBhvr>
                                      <p:to>
                                        <p:strVal val="visible"/>
                                      </p:to>
                                    </p:set>
                                    <p:animEffect transition="in" filter="fade">
                                      <p:cBhvr>
                                        <p:cTn id="28" dur="1000"/>
                                        <p:tgtEl>
                                          <p:spTgt spid="4">
                                            <p:bg/>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xEl>
                                              <p:pRg st="0" end="0"/>
                                            </p:txEl>
                                          </p:spTgt>
                                        </p:tgtEl>
                                        <p:attrNameLst>
                                          <p:attrName>style.visibility</p:attrName>
                                        </p:attrNameLst>
                                      </p:cBhvr>
                                      <p:to>
                                        <p:strVal val="visible"/>
                                      </p:to>
                                    </p:set>
                                    <p:animEffect transition="in" filter="fade">
                                      <p:cBhvr>
                                        <p:cTn id="31"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4" grpId="0" build="p" animBg="1">
        <p:tmplLst>
          <p:tmpl>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Lst>
      </p:bldP>
      <p:bldP spid="8" grpId="0"/>
      <p:bldP spid="12" grpId="0" animBg="1">
        <p:tmplLst>
          <p:tmpl>
            <p:tnLst>
              <p:par>
                <p:cTn presetID="2" presetClass="entr" presetSubtype="1"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5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58" grpId="0" animBg="1">
        <p:tmplLst>
          <p:tmpl>
            <p:tnLst>
              <p:par>
                <p:cTn presetID="10" presetClass="entr" presetSubtype="0" fill="hold" nodeType="withEffect">
                  <p:stCondLst>
                    <p:cond delay="75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8" grpId="1" animBg="1">
        <p:tmplLst>
          <p:tmpl>
            <p:tnLst>
              <p:par>
                <p:cTn presetID="42" presetClass="path" presetSubtype="0" decel="100000" fill="hold" nodeType="withEffect">
                  <p:stCondLst>
                    <p:cond delay="750"/>
                  </p:stCondLst>
                  <p:childTnLst>
                    <p:animMotion origin="layout" path="M -3.75E-6 -0.03472 L -3.75E-6 1.85185E-6 " pathEditMode="relative" rAng="0" ptsTypes="AA">
                      <p:cBhvr>
                        <p:cTn dur="750" fill="hold"/>
                        <p:tgtEl>
                          <p:spTgt spid="58"/>
                        </p:tgtEl>
                        <p:attrNameLst>
                          <p:attrName>ppt_x</p:attrName>
                          <p:attrName>ppt_y</p:attrName>
                        </p:attrNameLst>
                      </p:cBhvr>
                      <p:rCtr x="0" y="1736"/>
                    </p:animMotion>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kst zonder afbeelding">
    <p:spTree>
      <p:nvGrpSpPr>
        <p:cNvPr id="1" name=""/>
        <p:cNvGrpSpPr/>
        <p:nvPr/>
      </p:nvGrpSpPr>
      <p:grpSpPr>
        <a:xfrm>
          <a:off x="0" y="0"/>
          <a:ext cx="0" cy="0"/>
          <a:chOff x="0" y="0"/>
          <a:chExt cx="0" cy="0"/>
        </a:xfrm>
      </p:grpSpPr>
      <p:sp>
        <p:nvSpPr>
          <p:cNvPr id="17" name="Tijdelijke aanduiding voor tekst 6">
            <a:extLst>
              <a:ext uri="{FF2B5EF4-FFF2-40B4-BE49-F238E27FC236}">
                <a16:creationId xmlns:a16="http://schemas.microsoft.com/office/drawing/2014/main" id="{DD9F7295-14E1-00C1-21F6-31C386AB9E23}"/>
              </a:ext>
            </a:extLst>
          </p:cNvPr>
          <p:cNvSpPr>
            <a:spLocks noGrp="1"/>
          </p:cNvSpPr>
          <p:nvPr>
            <p:ph type="body" sz="quarter" idx="21" hasCustomPrompt="1"/>
          </p:nvPr>
        </p:nvSpPr>
        <p:spPr>
          <a:xfrm>
            <a:off x="687600" y="2098588"/>
            <a:ext cx="4718659"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8" name="Rechthoek 7">
            <a:extLst>
              <a:ext uri="{FF2B5EF4-FFF2-40B4-BE49-F238E27FC236}">
                <a16:creationId xmlns:a16="http://schemas.microsoft.com/office/drawing/2014/main" id="{0F5F4741-7E9A-4CAB-94EB-11EAC243E80F}"/>
              </a:ext>
            </a:extLst>
          </p:cNvPr>
          <p:cNvSpPr/>
          <p:nvPr userDrawn="1"/>
        </p:nvSpPr>
        <p:spPr>
          <a:xfrm>
            <a:off x="0" y="-425941"/>
            <a:ext cx="2364430"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zonder afbeelding</a:t>
            </a:r>
          </a:p>
        </p:txBody>
      </p:sp>
      <p:sp>
        <p:nvSpPr>
          <p:cNvPr id="24" name="Titel 23">
            <a:extLst>
              <a:ext uri="{FF2B5EF4-FFF2-40B4-BE49-F238E27FC236}">
                <a16:creationId xmlns:a16="http://schemas.microsoft.com/office/drawing/2014/main" id="{9F258736-7BD6-2AF3-E9DC-25B14618B3EB}"/>
              </a:ext>
            </a:extLst>
          </p:cNvPr>
          <p:cNvSpPr>
            <a:spLocks noGrp="1"/>
          </p:cNvSpPr>
          <p:nvPr>
            <p:ph type="title" hasCustomPrompt="1"/>
          </p:nvPr>
        </p:nvSpPr>
        <p:spPr>
          <a:xfrm>
            <a:off x="685799" y="1125538"/>
            <a:ext cx="4718660" cy="719136"/>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875B6803-7DEA-26F7-5F2E-B8CD047CFCF0}"/>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F099D4D3-E4D9-56E4-BEE1-F80BBAECA6E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11" name="Ovaal 10">
              <a:extLst>
                <a:ext uri="{FF2B5EF4-FFF2-40B4-BE49-F238E27FC236}">
                  <a16:creationId xmlns:a16="http://schemas.microsoft.com/office/drawing/2014/main" id="{F9A88150-B4E4-42B2-C786-D2D915467BB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0AD28E99-1467-BEED-2A3D-4D95CBFBD0D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179DB27D-102A-E806-2D51-038383A9579B}"/>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2004CE33-DD9D-BAB7-ED45-C67C2CFA8343}"/>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 name="Ovaal 14">
              <a:extLst>
                <a:ext uri="{FF2B5EF4-FFF2-40B4-BE49-F238E27FC236}">
                  <a16:creationId xmlns:a16="http://schemas.microsoft.com/office/drawing/2014/main" id="{AA0E10DE-81D6-705E-ED3D-4D349484FFA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Ovaal 15">
              <a:extLst>
                <a:ext uri="{FF2B5EF4-FFF2-40B4-BE49-F238E27FC236}">
                  <a16:creationId xmlns:a16="http://schemas.microsoft.com/office/drawing/2014/main" id="{024563A7-2DDA-A179-DF3C-2BF6C7573B90}"/>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E288B93-6353-C4E0-3B19-167DAB00F73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Ovaal 18">
              <a:extLst>
                <a:ext uri="{FF2B5EF4-FFF2-40B4-BE49-F238E27FC236}">
                  <a16:creationId xmlns:a16="http://schemas.microsoft.com/office/drawing/2014/main" id="{F3D10B30-69A8-A943-3CEE-E2103B5CA2E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0" name="Ovaal 19">
              <a:extLst>
                <a:ext uri="{FF2B5EF4-FFF2-40B4-BE49-F238E27FC236}">
                  <a16:creationId xmlns:a16="http://schemas.microsoft.com/office/drawing/2014/main" id="{7921A095-DD34-67A7-D61A-4E06058CEEAC}"/>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2" name="Ovaal 21">
              <a:extLst>
                <a:ext uri="{FF2B5EF4-FFF2-40B4-BE49-F238E27FC236}">
                  <a16:creationId xmlns:a16="http://schemas.microsoft.com/office/drawing/2014/main" id="{A93CCF85-A9B9-8E8A-7A4D-732F633F410C}"/>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3" name="Ovaal 22">
              <a:extLst>
                <a:ext uri="{FF2B5EF4-FFF2-40B4-BE49-F238E27FC236}">
                  <a16:creationId xmlns:a16="http://schemas.microsoft.com/office/drawing/2014/main" id="{1D0DD5F4-1686-D7F7-52B4-65320E2A7FB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8" name="Rechthoek 27">
              <a:extLst>
                <a:ext uri="{FF2B5EF4-FFF2-40B4-BE49-F238E27FC236}">
                  <a16:creationId xmlns:a16="http://schemas.microsoft.com/office/drawing/2014/main" id="{91A1616F-DD53-1F86-E31F-6E3ED50CF0A0}"/>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416D85B2-70B8-0A61-38ED-3688AA316E37}"/>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2A43993E-6592-4ACE-88C9-024EBBD8815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06A1647D-1D6E-8E7A-6F9F-0DA882485FF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C0271723-C9C4-D451-AF49-4432AFA502AA}"/>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CC7DE6BB-9960-2814-4495-7AFCC6A7D4F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5B2403A6-1BD9-F610-3E95-BB8FA5243C1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5622ADD0-68B9-4085-619D-9DF3A61DE0F7}"/>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48775500-A715-E0D7-857A-80C09354D568}"/>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E34F9BA9-37AE-6C0D-26C9-5E8B126F8D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667691A-7AE3-7B00-D685-F5B1A012204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A38F8CC-B609-0887-CD36-3D0392474D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4895DF3-5A98-729A-1F1E-B7E78AAE10A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74EA544-91E0-595F-47C7-8B4504ED1B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F55B69A9-5E3B-FBD7-D6E6-17719A27820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4789554B-0A09-6ECA-B30E-F9996B0CE007}"/>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D747D6BF-3D15-0A92-2F7A-3DE852242915}"/>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B6197C81-50BA-0ACB-FC2B-79B4615476D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68D9FED2-A9EC-0F08-9A5B-D58B96D80F9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B5020A48-20FC-F1E2-E6D2-DB97A27407B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241E71A9-F1C8-2EB2-2328-AD868BBDCD1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BFCC143-0DBF-A342-D7CD-6344F03E0EE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548DF0FA-F02A-540D-C1DB-1CA863EB04C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2AE101AB-FFAC-586E-94AB-63D62A38CB7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BC5899E8-42B8-BE4F-5CAE-62D44C3E502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C48388D9-9220-A864-DC91-67FF06BED11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8AF6A26D-9161-FB43-4ED8-F312E16C57D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07E8836F-20CD-023E-7462-81C5305E0F7B}"/>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9DD261E1-5AB2-138A-484B-A0F74D8C95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4509A1F0-32C0-2887-4C91-DDA200C37B42}"/>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33891B4B-C2CB-E4E3-2BC7-F3282C4709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AA16FE9-7816-CC8B-1503-C18DBEE73AC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C682A8C3-CA40-10DD-C2CE-5809A245AF0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DB32306-6D3E-F4D6-B5CB-48ABE43945C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32673643-1D05-17D7-B11A-FAF52F5839E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1FAB8722-3921-BE18-48C9-2B38F30F2A4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92074659-C51A-8261-846A-D1768B172C03}"/>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6E79E0EF-6EB2-6620-77AC-E61012BABC5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43B9397B-366B-4048-1698-7222C2150B6D}"/>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D1FAB315-CC00-7C2E-B5D4-48AFC4BD1D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0004174C-234F-4D13-72AB-B3A8DB5D308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897877A-56A1-21CE-49EE-5981E31EB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C4FE7D26-5FB6-A5D3-0A47-6E61A127658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94C4446C-37FE-2AB6-2218-F217260BB1D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CA92EE4B-1C18-5C80-7CA5-EC484BBFD49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25" name="Tijdelijke aanduiding voor datum 24">
            <a:extLst>
              <a:ext uri="{FF2B5EF4-FFF2-40B4-BE49-F238E27FC236}">
                <a16:creationId xmlns:a16="http://schemas.microsoft.com/office/drawing/2014/main" id="{59C94CC8-CF6B-B0A7-2586-01FEDAD14408}"/>
              </a:ext>
            </a:extLst>
          </p:cNvPr>
          <p:cNvSpPr>
            <a:spLocks noGrp="1"/>
          </p:cNvSpPr>
          <p:nvPr>
            <p:ph type="dt" sz="half" idx="32"/>
          </p:nvPr>
        </p:nvSpPr>
        <p:spPr/>
        <p:txBody>
          <a:bodyPr/>
          <a:lstStyle/>
          <a:p>
            <a:fld id="{F46DF2C5-FDDB-477E-AB46-41C88C5ED4BF}" type="datetime4">
              <a:rPr lang="nl-NL" smtClean="0"/>
              <a:t>24 juni 2025</a:t>
            </a:fld>
            <a:endParaRPr lang="nl-NL"/>
          </a:p>
        </p:txBody>
      </p:sp>
      <p:sp>
        <p:nvSpPr>
          <p:cNvPr id="114" name="Tijdelijke aanduiding voor voettekst 113">
            <a:extLst>
              <a:ext uri="{FF2B5EF4-FFF2-40B4-BE49-F238E27FC236}">
                <a16:creationId xmlns:a16="http://schemas.microsoft.com/office/drawing/2014/main" id="{97DA3CC9-6C27-9100-3792-D438A00D6F76}"/>
              </a:ext>
            </a:extLst>
          </p:cNvPr>
          <p:cNvSpPr>
            <a:spLocks noGrp="1"/>
          </p:cNvSpPr>
          <p:nvPr>
            <p:ph type="ftr" sz="quarter" idx="33"/>
          </p:nvPr>
        </p:nvSpPr>
        <p:spPr/>
        <p:txBody>
          <a:bodyPr/>
          <a:lstStyle/>
          <a:p>
            <a:r>
              <a:rPr lang="nl-NL"/>
              <a:t>The Rent Company 2022  |  Plaats hier je voettekst</a:t>
            </a:r>
          </a:p>
        </p:txBody>
      </p:sp>
      <p:sp>
        <p:nvSpPr>
          <p:cNvPr id="115" name="Tijdelijke aanduiding voor dianummer 114">
            <a:extLst>
              <a:ext uri="{FF2B5EF4-FFF2-40B4-BE49-F238E27FC236}">
                <a16:creationId xmlns:a16="http://schemas.microsoft.com/office/drawing/2014/main" id="{2160C71D-1997-4D58-FB25-9C4DE58CBD8E}"/>
              </a:ext>
            </a:extLst>
          </p:cNvPr>
          <p:cNvSpPr>
            <a:spLocks noGrp="1"/>
          </p:cNvSpPr>
          <p:nvPr>
            <p:ph type="sldNum" sz="quarter" idx="34"/>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56376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ekst + grafiek">
    <p:spTree>
      <p:nvGrpSpPr>
        <p:cNvPr id="1" name=""/>
        <p:cNvGrpSpPr/>
        <p:nvPr/>
      </p:nvGrpSpPr>
      <p:grpSpPr>
        <a:xfrm>
          <a:off x="0" y="0"/>
          <a:ext cx="0" cy="0"/>
          <a:chOff x="0" y="0"/>
          <a:chExt cx="0" cy="0"/>
        </a:xfrm>
      </p:grpSpPr>
      <p:sp>
        <p:nvSpPr>
          <p:cNvPr id="15" name="Vrije vorm: vorm 14">
            <a:extLst>
              <a:ext uri="{FF2B5EF4-FFF2-40B4-BE49-F238E27FC236}">
                <a16:creationId xmlns:a16="http://schemas.microsoft.com/office/drawing/2014/main" id="{004D0EC8-D2B3-145B-A2AF-62C9EFDEED4D}"/>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781797" y="1679660"/>
            <a:ext cx="4722815" cy="4219490"/>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8" name="Rechthoek 7">
            <a:extLst>
              <a:ext uri="{FF2B5EF4-FFF2-40B4-BE49-F238E27FC236}">
                <a16:creationId xmlns:a16="http://schemas.microsoft.com/office/drawing/2014/main" id="{47FABFDC-C1CE-40A8-B8C0-2D4AF73C1297}"/>
              </a:ext>
            </a:extLst>
          </p:cNvPr>
          <p:cNvSpPr/>
          <p:nvPr userDrawn="1"/>
        </p:nvSpPr>
        <p:spPr>
          <a:xfrm>
            <a:off x="0" y="-425941"/>
            <a:ext cx="1325363"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grafiek</a:t>
            </a:r>
          </a:p>
        </p:txBody>
      </p:sp>
      <p:sp>
        <p:nvSpPr>
          <p:cNvPr id="6" name="Titel 5">
            <a:extLst>
              <a:ext uri="{FF2B5EF4-FFF2-40B4-BE49-F238E27FC236}">
                <a16:creationId xmlns:a16="http://schemas.microsoft.com/office/drawing/2014/main" id="{6E63D44A-B64A-ED33-69AE-9523419786CA}"/>
              </a:ext>
            </a:extLst>
          </p:cNvPr>
          <p:cNvSpPr>
            <a:spLocks noGrp="1"/>
          </p:cNvSpPr>
          <p:nvPr>
            <p:ph type="title" hasCustomPrompt="1"/>
          </p:nvPr>
        </p:nvSpPr>
        <p:spPr>
          <a:xfrm>
            <a:off x="685798" y="1135131"/>
            <a:ext cx="4719425" cy="709544"/>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77F6211D-1700-96DD-4632-031BA68AF3F5}"/>
              </a:ext>
            </a:extLst>
          </p:cNvPr>
          <p:cNvSpPr>
            <a:spLocks noGrp="1"/>
          </p:cNvSpPr>
          <p:nvPr>
            <p:ph type="body" sz="quarter" idx="21" hasCustomPrompt="1"/>
          </p:nvPr>
        </p:nvSpPr>
        <p:spPr>
          <a:xfrm>
            <a:off x="687601" y="2098588"/>
            <a:ext cx="4719424"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1" name="INSTRUCTIE">
            <a:extLst>
              <a:ext uri="{FF2B5EF4-FFF2-40B4-BE49-F238E27FC236}">
                <a16:creationId xmlns:a16="http://schemas.microsoft.com/office/drawing/2014/main" id="{57C373F6-0E27-3B1E-51EC-C333EECF5178}"/>
              </a:ext>
            </a:extLst>
          </p:cNvPr>
          <p:cNvGrpSpPr/>
          <p:nvPr userDrawn="1"/>
        </p:nvGrpSpPr>
        <p:grpSpPr>
          <a:xfrm>
            <a:off x="-3786437" y="0"/>
            <a:ext cx="3693386" cy="5359349"/>
            <a:chOff x="-3786437" y="0"/>
            <a:chExt cx="3693386" cy="5359349"/>
          </a:xfrm>
        </p:grpSpPr>
        <p:sp>
          <p:nvSpPr>
            <p:cNvPr id="22" name="Rechthoek 21">
              <a:extLst>
                <a:ext uri="{FF2B5EF4-FFF2-40B4-BE49-F238E27FC236}">
                  <a16:creationId xmlns:a16="http://schemas.microsoft.com/office/drawing/2014/main" id="{F86F6975-8FA5-C943-6CD8-E2458FBC3561}"/>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3" name="Ovaal 22">
              <a:extLst>
                <a:ext uri="{FF2B5EF4-FFF2-40B4-BE49-F238E27FC236}">
                  <a16:creationId xmlns:a16="http://schemas.microsoft.com/office/drawing/2014/main" id="{CF007F25-EBC6-6C0A-0F5F-1C16C0F9EC4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4" name="Rechthoek 23">
              <a:extLst>
                <a:ext uri="{FF2B5EF4-FFF2-40B4-BE49-F238E27FC236}">
                  <a16:creationId xmlns:a16="http://schemas.microsoft.com/office/drawing/2014/main" id="{97C04377-E3EA-4463-B150-243B1A2D015E}"/>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25" name="Ovaal 24">
              <a:extLst>
                <a:ext uri="{FF2B5EF4-FFF2-40B4-BE49-F238E27FC236}">
                  <a16:creationId xmlns:a16="http://schemas.microsoft.com/office/drawing/2014/main" id="{25BA61F9-82CA-4109-29B9-63DD30AC4999}"/>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5D30F06F-D4E7-C1D4-CCA2-25BF881B551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27" name="Ovaal 26">
              <a:extLst>
                <a:ext uri="{FF2B5EF4-FFF2-40B4-BE49-F238E27FC236}">
                  <a16:creationId xmlns:a16="http://schemas.microsoft.com/office/drawing/2014/main" id="{19613D1B-508F-7423-FD1D-F15A79729024}"/>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Ovaal 27">
              <a:extLst>
                <a:ext uri="{FF2B5EF4-FFF2-40B4-BE49-F238E27FC236}">
                  <a16:creationId xmlns:a16="http://schemas.microsoft.com/office/drawing/2014/main" id="{43C37DB1-E616-22DD-E2F3-9C426476A4A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9" name="Ovaal 28">
              <a:extLst>
                <a:ext uri="{FF2B5EF4-FFF2-40B4-BE49-F238E27FC236}">
                  <a16:creationId xmlns:a16="http://schemas.microsoft.com/office/drawing/2014/main" id="{B3E1AA1C-E0A5-03F9-AAE8-FD2CE83B8F44}"/>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Ovaal 29">
              <a:extLst>
                <a:ext uri="{FF2B5EF4-FFF2-40B4-BE49-F238E27FC236}">
                  <a16:creationId xmlns:a16="http://schemas.microsoft.com/office/drawing/2014/main" id="{44B23B28-F659-A3F2-D566-D3371349B941}"/>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1" name="Ovaal 30">
              <a:extLst>
                <a:ext uri="{FF2B5EF4-FFF2-40B4-BE49-F238E27FC236}">
                  <a16:creationId xmlns:a16="http://schemas.microsoft.com/office/drawing/2014/main" id="{56D2E341-5715-7EA5-3BB2-E7AE7ED6294D}"/>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2" name="Ovaal 31">
              <a:extLst>
                <a:ext uri="{FF2B5EF4-FFF2-40B4-BE49-F238E27FC236}">
                  <a16:creationId xmlns:a16="http://schemas.microsoft.com/office/drawing/2014/main" id="{8EF373F7-355F-6441-FD17-CA71352741C7}"/>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3" name="Ovaal 32">
              <a:extLst>
                <a:ext uri="{FF2B5EF4-FFF2-40B4-BE49-F238E27FC236}">
                  <a16:creationId xmlns:a16="http://schemas.microsoft.com/office/drawing/2014/main" id="{D5051EB4-C187-38AE-F2AA-6BC0C1F1A85C}"/>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C2D1C4DA-C2C5-C592-07F2-58770030828D}"/>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5" name="ICOON_info">
              <a:extLst>
                <a:ext uri="{FF2B5EF4-FFF2-40B4-BE49-F238E27FC236}">
                  <a16:creationId xmlns:a16="http://schemas.microsoft.com/office/drawing/2014/main" id="{F83821DF-6AB7-BC29-AEF7-BA09E6AA252E}"/>
                </a:ext>
              </a:extLst>
            </p:cNvPr>
            <p:cNvGrpSpPr/>
            <p:nvPr userDrawn="1"/>
          </p:nvGrpSpPr>
          <p:grpSpPr>
            <a:xfrm>
              <a:off x="-376736" y="4400186"/>
              <a:ext cx="283685" cy="283685"/>
              <a:chOff x="-510741" y="5913713"/>
              <a:chExt cx="267555" cy="267555"/>
            </a:xfrm>
          </p:grpSpPr>
          <p:sp>
            <p:nvSpPr>
              <p:cNvPr id="142" name="Ovaal 141">
                <a:extLst>
                  <a:ext uri="{FF2B5EF4-FFF2-40B4-BE49-F238E27FC236}">
                    <a16:creationId xmlns:a16="http://schemas.microsoft.com/office/drawing/2014/main" id="{8F46CA5C-1746-5B99-0FE4-B26A690400A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271C9037-9540-5FE3-961E-105EAED393B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568B03B-ECF0-5BAA-559C-3CE8E30F91F2}"/>
                </a:ext>
              </a:extLst>
            </p:cNvPr>
            <p:cNvGrpSpPr/>
            <p:nvPr userDrawn="1"/>
          </p:nvGrpSpPr>
          <p:grpSpPr>
            <a:xfrm>
              <a:off x="-3605171" y="458674"/>
              <a:ext cx="3234311" cy="558875"/>
              <a:chOff x="-3605171" y="458674"/>
              <a:chExt cx="3234311" cy="558875"/>
            </a:xfrm>
          </p:grpSpPr>
          <p:sp>
            <p:nvSpPr>
              <p:cNvPr id="37" name="Rechthoek 36">
                <a:extLst>
                  <a:ext uri="{FF2B5EF4-FFF2-40B4-BE49-F238E27FC236}">
                    <a16:creationId xmlns:a16="http://schemas.microsoft.com/office/drawing/2014/main" id="{DB86A833-C764-0BDC-013C-BB44F7E52DA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8" name="Rechthoek 37">
                <a:extLst>
                  <a:ext uri="{FF2B5EF4-FFF2-40B4-BE49-F238E27FC236}">
                    <a16:creationId xmlns:a16="http://schemas.microsoft.com/office/drawing/2014/main" id="{B051E1F9-27AF-75CE-241D-3AF22D09976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5BB7E0D6-B64F-B5B7-3202-84A80D3B8F60}"/>
                  </a:ext>
                </a:extLst>
              </p:cNvPr>
              <p:cNvGrpSpPr/>
              <p:nvPr userDrawn="1"/>
            </p:nvGrpSpPr>
            <p:grpSpPr>
              <a:xfrm>
                <a:off x="-3386247" y="830871"/>
                <a:ext cx="139423" cy="109566"/>
                <a:chOff x="-2866744" y="827071"/>
                <a:chExt cx="168701" cy="132575"/>
              </a:xfrm>
            </p:grpSpPr>
            <p:grpSp>
              <p:nvGrpSpPr>
                <p:cNvPr id="134" name="Groep 133">
                  <a:extLst>
                    <a:ext uri="{FF2B5EF4-FFF2-40B4-BE49-F238E27FC236}">
                      <a16:creationId xmlns:a16="http://schemas.microsoft.com/office/drawing/2014/main" id="{B58D9809-290D-0299-C814-0BF87EE2BFA9}"/>
                    </a:ext>
                  </a:extLst>
                </p:cNvPr>
                <p:cNvGrpSpPr/>
                <p:nvPr userDrawn="1"/>
              </p:nvGrpSpPr>
              <p:grpSpPr>
                <a:xfrm>
                  <a:off x="-2866744" y="827071"/>
                  <a:ext cx="168701" cy="132575"/>
                  <a:chOff x="-2866744" y="827071"/>
                  <a:chExt cx="168701" cy="132575"/>
                </a:xfrm>
              </p:grpSpPr>
              <p:cxnSp>
                <p:nvCxnSpPr>
                  <p:cNvPr id="137" name="Rechte verbindingslijn 136">
                    <a:extLst>
                      <a:ext uri="{FF2B5EF4-FFF2-40B4-BE49-F238E27FC236}">
                        <a16:creationId xmlns:a16="http://schemas.microsoft.com/office/drawing/2014/main" id="{8C32CF8F-FE44-810B-3EF5-573498B904C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6085A032-6811-43F4-2D0D-033C2C293F8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9" name="Rechte verbindingslijn 138">
                    <a:extLst>
                      <a:ext uri="{FF2B5EF4-FFF2-40B4-BE49-F238E27FC236}">
                        <a16:creationId xmlns:a16="http://schemas.microsoft.com/office/drawing/2014/main" id="{FDC65DAA-A2D9-EBDA-5E7E-37828D14B37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2D8CFC8-1367-B99D-9F8C-72229DF5A7C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567FE36-AAE5-2F2B-721E-74D83AA4528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6" name="Pijl: rechts 135">
                  <a:extLst>
                    <a:ext uri="{FF2B5EF4-FFF2-40B4-BE49-F238E27FC236}">
                      <a16:creationId xmlns:a16="http://schemas.microsoft.com/office/drawing/2014/main" id="{9CD1D477-1483-CADD-CB90-C45CF20CD50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377A3677-574D-508D-53B1-584D51D19759}"/>
                  </a:ext>
                </a:extLst>
              </p:cNvPr>
              <p:cNvGrpSpPr/>
              <p:nvPr userDrawn="1"/>
            </p:nvGrpSpPr>
            <p:grpSpPr>
              <a:xfrm>
                <a:off x="-3605171" y="830871"/>
                <a:ext cx="139423" cy="109566"/>
                <a:chOff x="-2866744" y="518074"/>
                <a:chExt cx="168701" cy="132575"/>
              </a:xfrm>
            </p:grpSpPr>
            <p:grpSp>
              <p:nvGrpSpPr>
                <p:cNvPr id="63" name="Groep 62">
                  <a:extLst>
                    <a:ext uri="{FF2B5EF4-FFF2-40B4-BE49-F238E27FC236}">
                      <a16:creationId xmlns:a16="http://schemas.microsoft.com/office/drawing/2014/main" id="{BE955D83-8321-5666-B54A-DD1F750CBCF6}"/>
                    </a:ext>
                  </a:extLst>
                </p:cNvPr>
                <p:cNvGrpSpPr/>
                <p:nvPr userDrawn="1"/>
              </p:nvGrpSpPr>
              <p:grpSpPr>
                <a:xfrm>
                  <a:off x="-2866744" y="518074"/>
                  <a:ext cx="168701" cy="132575"/>
                  <a:chOff x="-2866744" y="518074"/>
                  <a:chExt cx="168701" cy="132575"/>
                </a:xfrm>
              </p:grpSpPr>
              <p:cxnSp>
                <p:nvCxnSpPr>
                  <p:cNvPr id="129" name="Rechte verbindingslijn 128">
                    <a:extLst>
                      <a:ext uri="{FF2B5EF4-FFF2-40B4-BE49-F238E27FC236}">
                        <a16:creationId xmlns:a16="http://schemas.microsoft.com/office/drawing/2014/main" id="{2C653027-C36D-374E-0ABA-9C8153898D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0" name="Rechte verbindingslijn 129">
                    <a:extLst>
                      <a:ext uri="{FF2B5EF4-FFF2-40B4-BE49-F238E27FC236}">
                        <a16:creationId xmlns:a16="http://schemas.microsoft.com/office/drawing/2014/main" id="{B94A0E99-E7DB-787F-89B7-FCC3C04A3C1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1" name="Rechte verbindingslijn 130">
                    <a:extLst>
                      <a:ext uri="{FF2B5EF4-FFF2-40B4-BE49-F238E27FC236}">
                        <a16:creationId xmlns:a16="http://schemas.microsoft.com/office/drawing/2014/main" id="{355B4146-0D23-F260-7F97-C87211989F7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2" name="Rechte verbindingslijn 131">
                    <a:extLst>
                      <a:ext uri="{FF2B5EF4-FFF2-40B4-BE49-F238E27FC236}">
                        <a16:creationId xmlns:a16="http://schemas.microsoft.com/office/drawing/2014/main" id="{7D07DE55-D562-2BE2-C206-827727D5829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E65290C9-D936-27B9-B23E-DC557ADC4F7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8" name="Pijl: rechts 127">
                  <a:extLst>
                    <a:ext uri="{FF2B5EF4-FFF2-40B4-BE49-F238E27FC236}">
                      <a16:creationId xmlns:a16="http://schemas.microsoft.com/office/drawing/2014/main" id="{3BB0277E-C833-D0E8-01D1-53685BEE60F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1" name="Rechte verbindingslijn 40">
                <a:extLst>
                  <a:ext uri="{FF2B5EF4-FFF2-40B4-BE49-F238E27FC236}">
                    <a16:creationId xmlns:a16="http://schemas.microsoft.com/office/drawing/2014/main" id="{1A4F2CE9-DE2F-858A-2411-0D165CBD1F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2" name="Rechte verbindingslijn 41">
                <a:extLst>
                  <a:ext uri="{FF2B5EF4-FFF2-40B4-BE49-F238E27FC236}">
                    <a16:creationId xmlns:a16="http://schemas.microsoft.com/office/drawing/2014/main" id="{F25F7092-3DBA-5EBA-00D3-1F5255EBF16B}"/>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3" name="Rechthoek 42">
                <a:extLst>
                  <a:ext uri="{FF2B5EF4-FFF2-40B4-BE49-F238E27FC236}">
                    <a16:creationId xmlns:a16="http://schemas.microsoft.com/office/drawing/2014/main" id="{00FCB551-ACB7-C7F5-721F-F440600A463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4" name="Rechthoek 43">
                <a:extLst>
                  <a:ext uri="{FF2B5EF4-FFF2-40B4-BE49-F238E27FC236}">
                    <a16:creationId xmlns:a16="http://schemas.microsoft.com/office/drawing/2014/main" id="{9824EC82-970E-6C33-15E0-6E22CA029C90}"/>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5" name="Groep 44">
                <a:extLst>
                  <a:ext uri="{FF2B5EF4-FFF2-40B4-BE49-F238E27FC236}">
                    <a16:creationId xmlns:a16="http://schemas.microsoft.com/office/drawing/2014/main" id="{204B8E5F-41DD-FB1E-8D17-59F29C0E23EB}"/>
                  </a:ext>
                </a:extLst>
              </p:cNvPr>
              <p:cNvGrpSpPr/>
              <p:nvPr userDrawn="1"/>
            </p:nvGrpSpPr>
            <p:grpSpPr>
              <a:xfrm>
                <a:off x="-2916763" y="769168"/>
                <a:ext cx="268738" cy="248381"/>
                <a:chOff x="-2916763" y="769168"/>
                <a:chExt cx="268738" cy="248381"/>
              </a:xfrm>
            </p:grpSpPr>
            <p:sp>
              <p:nvSpPr>
                <p:cNvPr id="55" name="Rechthoek 54">
                  <a:extLst>
                    <a:ext uri="{FF2B5EF4-FFF2-40B4-BE49-F238E27FC236}">
                      <a16:creationId xmlns:a16="http://schemas.microsoft.com/office/drawing/2014/main" id="{753E4F71-50C3-CE90-2D4A-1833DEACF66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6" name="Groep 55">
                  <a:extLst>
                    <a:ext uri="{FF2B5EF4-FFF2-40B4-BE49-F238E27FC236}">
                      <a16:creationId xmlns:a16="http://schemas.microsoft.com/office/drawing/2014/main" id="{57D9C1EB-4553-8A3E-60C6-0B9F7B6CD725}"/>
                    </a:ext>
                  </a:extLst>
                </p:cNvPr>
                <p:cNvGrpSpPr/>
                <p:nvPr userDrawn="1"/>
              </p:nvGrpSpPr>
              <p:grpSpPr>
                <a:xfrm>
                  <a:off x="-2866744" y="827071"/>
                  <a:ext cx="168701" cy="132575"/>
                  <a:chOff x="-2866744" y="827071"/>
                  <a:chExt cx="168701" cy="132575"/>
                </a:xfrm>
              </p:grpSpPr>
              <p:cxnSp>
                <p:nvCxnSpPr>
                  <p:cNvPr id="58" name="Rechte verbindingslijn 57">
                    <a:extLst>
                      <a:ext uri="{FF2B5EF4-FFF2-40B4-BE49-F238E27FC236}">
                        <a16:creationId xmlns:a16="http://schemas.microsoft.com/office/drawing/2014/main" id="{3F9FD7FD-CEA4-DF88-61AD-5817B6F6D98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D89A5C05-9AF9-4A80-F4CD-2A69C974CE0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D89F3B49-86F3-CA1A-A56C-54F3EED2B39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B2D28F48-4FA2-158A-4E6F-57A12B0E3D0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563B87E2-0F83-F0F8-ACF8-73BDC30E3E9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7" name="Pijl: rechts 56">
                  <a:extLst>
                    <a:ext uri="{FF2B5EF4-FFF2-40B4-BE49-F238E27FC236}">
                      <a16:creationId xmlns:a16="http://schemas.microsoft.com/office/drawing/2014/main" id="{8E674976-9EAE-7B4B-47E1-BA136C185ED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3E37C3E3-8FF3-DD85-4884-FBC2FB23A997}"/>
                  </a:ext>
                </a:extLst>
              </p:cNvPr>
              <p:cNvGrpSpPr/>
              <p:nvPr userDrawn="1"/>
            </p:nvGrpSpPr>
            <p:grpSpPr>
              <a:xfrm>
                <a:off x="-2916763" y="460171"/>
                <a:ext cx="268738" cy="248381"/>
                <a:chOff x="-2916763" y="460171"/>
                <a:chExt cx="268738" cy="248381"/>
              </a:xfrm>
            </p:grpSpPr>
            <p:sp>
              <p:nvSpPr>
                <p:cNvPr id="47" name="Rechthoek 46">
                  <a:extLst>
                    <a:ext uri="{FF2B5EF4-FFF2-40B4-BE49-F238E27FC236}">
                      <a16:creationId xmlns:a16="http://schemas.microsoft.com/office/drawing/2014/main" id="{5CA31E80-BB3C-FB07-3C93-2169C0D82957}"/>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EC5C2608-6FAF-9389-93BF-E7E5C7FE641A}"/>
                    </a:ext>
                  </a:extLst>
                </p:cNvPr>
                <p:cNvGrpSpPr/>
                <p:nvPr userDrawn="1"/>
              </p:nvGrpSpPr>
              <p:grpSpPr>
                <a:xfrm>
                  <a:off x="-2866744" y="518074"/>
                  <a:ext cx="168701" cy="132575"/>
                  <a:chOff x="-2866744" y="518074"/>
                  <a:chExt cx="168701" cy="132575"/>
                </a:xfrm>
              </p:grpSpPr>
              <p:cxnSp>
                <p:nvCxnSpPr>
                  <p:cNvPr id="50" name="Rechte verbindingslijn 49">
                    <a:extLst>
                      <a:ext uri="{FF2B5EF4-FFF2-40B4-BE49-F238E27FC236}">
                        <a16:creationId xmlns:a16="http://schemas.microsoft.com/office/drawing/2014/main" id="{EAD74E4C-BD03-989A-B829-EDD9814B121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CC01C1A5-8D1B-6706-6482-1D18C6AE9BB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FE0D2896-A340-4BE3-F765-C791AB2045C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6A2FA1FA-9560-A52A-6742-B1462595158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CE9355D4-957A-3ED5-A36E-B35B5910E3D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9" name="Pijl: rechts 48">
                  <a:extLst>
                    <a:ext uri="{FF2B5EF4-FFF2-40B4-BE49-F238E27FC236}">
                      <a16:creationId xmlns:a16="http://schemas.microsoft.com/office/drawing/2014/main" id="{5A04E836-D707-82D6-5879-CD0B3819AA1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144" name="INSTRUCTIE">
            <a:extLst>
              <a:ext uri="{FF2B5EF4-FFF2-40B4-BE49-F238E27FC236}">
                <a16:creationId xmlns:a16="http://schemas.microsoft.com/office/drawing/2014/main" id="{C6685207-B9A9-A513-A543-E82FAAAF1596}"/>
              </a:ext>
            </a:extLst>
          </p:cNvPr>
          <p:cNvGrpSpPr/>
          <p:nvPr userDrawn="1"/>
        </p:nvGrpSpPr>
        <p:grpSpPr>
          <a:xfrm>
            <a:off x="12377595" y="1"/>
            <a:ext cx="3693386" cy="6233352"/>
            <a:chOff x="-3786437" y="1"/>
            <a:chExt cx="3693386" cy="6233352"/>
          </a:xfrm>
        </p:grpSpPr>
        <p:grpSp>
          <p:nvGrpSpPr>
            <p:cNvPr id="145" name="Groep 144">
              <a:extLst>
                <a:ext uri="{FF2B5EF4-FFF2-40B4-BE49-F238E27FC236}">
                  <a16:creationId xmlns:a16="http://schemas.microsoft.com/office/drawing/2014/main" id="{D9003822-1549-2CF1-6067-C1B2295BB8E4}"/>
                </a:ext>
              </a:extLst>
            </p:cNvPr>
            <p:cNvGrpSpPr/>
            <p:nvPr userDrawn="1"/>
          </p:nvGrpSpPr>
          <p:grpSpPr>
            <a:xfrm>
              <a:off x="-3786437" y="3752148"/>
              <a:ext cx="3693386" cy="2481205"/>
              <a:chOff x="-3786437" y="3752148"/>
              <a:chExt cx="3693386" cy="2481205"/>
            </a:xfrm>
          </p:grpSpPr>
          <p:sp>
            <p:nvSpPr>
              <p:cNvPr id="165" name="Rechthoek 164">
                <a:extLst>
                  <a:ext uri="{FF2B5EF4-FFF2-40B4-BE49-F238E27FC236}">
                    <a16:creationId xmlns:a16="http://schemas.microsoft.com/office/drawing/2014/main" id="{540D02EE-EB8D-33E0-57D4-2816D91C03EF}"/>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166" name="Ovaal 165">
                <a:extLst>
                  <a:ext uri="{FF2B5EF4-FFF2-40B4-BE49-F238E27FC236}">
                    <a16:creationId xmlns:a16="http://schemas.microsoft.com/office/drawing/2014/main" id="{100750E1-5C7A-95E8-4C04-E42E032BC569}"/>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7" name="Rechthoek 166">
                <a:extLst>
                  <a:ext uri="{FF2B5EF4-FFF2-40B4-BE49-F238E27FC236}">
                    <a16:creationId xmlns:a16="http://schemas.microsoft.com/office/drawing/2014/main" id="{6FEB5659-551C-CB0B-418B-8635E13C1A8E}"/>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8" name="Groep 167">
                <a:extLst>
                  <a:ext uri="{FF2B5EF4-FFF2-40B4-BE49-F238E27FC236}">
                    <a16:creationId xmlns:a16="http://schemas.microsoft.com/office/drawing/2014/main" id="{91275069-8EE4-508B-C54F-4A55B0D31B65}"/>
                  </a:ext>
                </a:extLst>
              </p:cNvPr>
              <p:cNvGrpSpPr/>
              <p:nvPr userDrawn="1"/>
            </p:nvGrpSpPr>
            <p:grpSpPr>
              <a:xfrm>
                <a:off x="-3314821" y="4656539"/>
                <a:ext cx="1495189" cy="563933"/>
                <a:chOff x="-3314821" y="3310415"/>
                <a:chExt cx="1495189" cy="563933"/>
              </a:xfrm>
            </p:grpSpPr>
            <p:sp>
              <p:nvSpPr>
                <p:cNvPr id="173" name="Rechthoek 172">
                  <a:extLst>
                    <a:ext uri="{FF2B5EF4-FFF2-40B4-BE49-F238E27FC236}">
                      <a16:creationId xmlns:a16="http://schemas.microsoft.com/office/drawing/2014/main" id="{208E10FF-5492-F5A7-3B29-9A05F6E04128}"/>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27F51116-C70C-B0E5-10A4-307B3023DD54}"/>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5" name="Tekstvak 174">
                  <a:extLst>
                    <a:ext uri="{FF2B5EF4-FFF2-40B4-BE49-F238E27FC236}">
                      <a16:creationId xmlns:a16="http://schemas.microsoft.com/office/drawing/2014/main" id="{12D7533A-14B2-43F7-25FD-D84DF1C12F15}"/>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176" name="Tekstvak 175">
                  <a:extLst>
                    <a:ext uri="{FF2B5EF4-FFF2-40B4-BE49-F238E27FC236}">
                      <a16:creationId xmlns:a16="http://schemas.microsoft.com/office/drawing/2014/main" id="{CED960D9-A5EF-DCCD-CC54-2764923880D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177" name="Vrije vorm: vorm 176">
                  <a:extLst>
                    <a:ext uri="{FF2B5EF4-FFF2-40B4-BE49-F238E27FC236}">
                      <a16:creationId xmlns:a16="http://schemas.microsoft.com/office/drawing/2014/main" id="{BD3CFC8B-1566-CEF9-60BF-7F9D340ACC58}"/>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78" name="Groep 177">
                  <a:extLst>
                    <a:ext uri="{FF2B5EF4-FFF2-40B4-BE49-F238E27FC236}">
                      <a16:creationId xmlns:a16="http://schemas.microsoft.com/office/drawing/2014/main" id="{49E6B4FA-02A9-CE3D-3B9C-9C7AED3D8A03}"/>
                    </a:ext>
                  </a:extLst>
                </p:cNvPr>
                <p:cNvGrpSpPr/>
                <p:nvPr userDrawn="1"/>
              </p:nvGrpSpPr>
              <p:grpSpPr>
                <a:xfrm>
                  <a:off x="-3261976" y="3361742"/>
                  <a:ext cx="139861" cy="152244"/>
                  <a:chOff x="12574450" y="6053892"/>
                  <a:chExt cx="169232" cy="184215"/>
                </a:xfrm>
              </p:grpSpPr>
              <p:sp>
                <p:nvSpPr>
                  <p:cNvPr id="198" name="Rechthoek 197">
                    <a:extLst>
                      <a:ext uri="{FF2B5EF4-FFF2-40B4-BE49-F238E27FC236}">
                        <a16:creationId xmlns:a16="http://schemas.microsoft.com/office/drawing/2014/main" id="{080A2F73-A1DC-4ECE-AA8F-5923337E30FD}"/>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199" name="Rechthoek 198">
                    <a:extLst>
                      <a:ext uri="{FF2B5EF4-FFF2-40B4-BE49-F238E27FC236}">
                        <a16:creationId xmlns:a16="http://schemas.microsoft.com/office/drawing/2014/main" id="{6E6954D5-7C5E-B28B-413B-68B8D828946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5F7375CE-AAA0-4D3F-AE63-3D74D085CA19}"/>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179" name="Groep 178">
                  <a:extLst>
                    <a:ext uri="{FF2B5EF4-FFF2-40B4-BE49-F238E27FC236}">
                      <a16:creationId xmlns:a16="http://schemas.microsoft.com/office/drawing/2014/main" id="{F03F04B5-D878-CA15-1022-C9D99F8BA427}"/>
                    </a:ext>
                  </a:extLst>
                </p:cNvPr>
                <p:cNvGrpSpPr/>
                <p:nvPr userDrawn="1"/>
              </p:nvGrpSpPr>
              <p:grpSpPr>
                <a:xfrm>
                  <a:off x="-3261070" y="3635199"/>
                  <a:ext cx="168905" cy="104490"/>
                  <a:chOff x="-3261070" y="3620931"/>
                  <a:chExt cx="193920" cy="119965"/>
                </a:xfrm>
              </p:grpSpPr>
              <p:sp>
                <p:nvSpPr>
                  <p:cNvPr id="180" name="Rechthoek 179">
                    <a:extLst>
                      <a:ext uri="{FF2B5EF4-FFF2-40B4-BE49-F238E27FC236}">
                        <a16:creationId xmlns:a16="http://schemas.microsoft.com/office/drawing/2014/main" id="{78EF035A-8C99-29D6-9B4B-315E34F50C70}"/>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1" name="Groep 180">
                    <a:extLst>
                      <a:ext uri="{FF2B5EF4-FFF2-40B4-BE49-F238E27FC236}">
                        <a16:creationId xmlns:a16="http://schemas.microsoft.com/office/drawing/2014/main" id="{A0BED0EF-8315-7EC5-87F8-AA2659ABBAA7}"/>
                      </a:ext>
                    </a:extLst>
                  </p:cNvPr>
                  <p:cNvGrpSpPr/>
                  <p:nvPr userDrawn="1"/>
                </p:nvGrpSpPr>
                <p:grpSpPr>
                  <a:xfrm>
                    <a:off x="-3261070" y="3622063"/>
                    <a:ext cx="141113" cy="117345"/>
                    <a:chOff x="1094874" y="-878306"/>
                    <a:chExt cx="867364" cy="613611"/>
                  </a:xfrm>
                </p:grpSpPr>
                <p:cxnSp>
                  <p:nvCxnSpPr>
                    <p:cNvPr id="191" name="Rechte verbindingslijn 190">
                      <a:extLst>
                        <a:ext uri="{FF2B5EF4-FFF2-40B4-BE49-F238E27FC236}">
                          <a16:creationId xmlns:a16="http://schemas.microsoft.com/office/drawing/2014/main" id="{A3686D0E-C407-D286-4F78-10C081E7C553}"/>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9F440238-5CFE-3D72-D15C-CD658A2DC3BD}"/>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93" name="Groep 192">
                      <a:extLst>
                        <a:ext uri="{FF2B5EF4-FFF2-40B4-BE49-F238E27FC236}">
                          <a16:creationId xmlns:a16="http://schemas.microsoft.com/office/drawing/2014/main" id="{2AD0E4C7-A42E-B0FA-354D-9E3B4DD77A9B}"/>
                        </a:ext>
                      </a:extLst>
                    </p:cNvPr>
                    <p:cNvGrpSpPr/>
                    <p:nvPr userDrawn="1"/>
                  </p:nvGrpSpPr>
                  <p:grpSpPr>
                    <a:xfrm>
                      <a:off x="1270535" y="-878306"/>
                      <a:ext cx="526983" cy="613611"/>
                      <a:chOff x="1270535" y="-745959"/>
                      <a:chExt cx="526983" cy="481264"/>
                    </a:xfrm>
                  </p:grpSpPr>
                  <p:cxnSp>
                    <p:nvCxnSpPr>
                      <p:cNvPr id="194" name="Rechte verbindingslijn 193">
                        <a:extLst>
                          <a:ext uri="{FF2B5EF4-FFF2-40B4-BE49-F238E27FC236}">
                            <a16:creationId xmlns:a16="http://schemas.microsoft.com/office/drawing/2014/main" id="{987B09CA-4F2F-AE98-B923-6D2EF5DAEE7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EE65FAB9-2FA0-AA99-6060-E668153F0EEB}"/>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8F44A2A1-303A-2964-19F5-CFE6FBF387A7}"/>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CC8894AB-6119-B78B-7B58-9E5FC76FD43B}"/>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82" name="Rechte verbindingslijn 181">
                    <a:extLst>
                      <a:ext uri="{FF2B5EF4-FFF2-40B4-BE49-F238E27FC236}">
                        <a16:creationId xmlns:a16="http://schemas.microsoft.com/office/drawing/2014/main" id="{FB7AD45E-607A-06F1-0047-F58324B92C8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3" name="Rechte verbindingslijn 182">
                    <a:extLst>
                      <a:ext uri="{FF2B5EF4-FFF2-40B4-BE49-F238E27FC236}">
                        <a16:creationId xmlns:a16="http://schemas.microsoft.com/office/drawing/2014/main" id="{B7D93DE5-FC08-972D-15CB-3EA9AD257D4F}"/>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4" name="Rechte verbindingslijn 183">
                    <a:extLst>
                      <a:ext uri="{FF2B5EF4-FFF2-40B4-BE49-F238E27FC236}">
                        <a16:creationId xmlns:a16="http://schemas.microsoft.com/office/drawing/2014/main" id="{546C7503-69D1-0DA8-BA7A-DC28BF60B7D9}"/>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5" name="Rechte verbindingslijn 184">
                    <a:extLst>
                      <a:ext uri="{FF2B5EF4-FFF2-40B4-BE49-F238E27FC236}">
                        <a16:creationId xmlns:a16="http://schemas.microsoft.com/office/drawing/2014/main" id="{94ECDFA3-BE3A-4B94-3CE6-FD406ACBF923}"/>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86" name="Rechthoek 185">
                    <a:extLst>
                      <a:ext uri="{FF2B5EF4-FFF2-40B4-BE49-F238E27FC236}">
                        <a16:creationId xmlns:a16="http://schemas.microsoft.com/office/drawing/2014/main" id="{B5942A11-F44A-0651-D31C-2DF8CA2AA059}"/>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7" name="Groep 186">
                    <a:extLst>
                      <a:ext uri="{FF2B5EF4-FFF2-40B4-BE49-F238E27FC236}">
                        <a16:creationId xmlns:a16="http://schemas.microsoft.com/office/drawing/2014/main" id="{59BC109B-72EB-F2C7-0DE0-A64341A892F7}"/>
                      </a:ext>
                    </a:extLst>
                  </p:cNvPr>
                  <p:cNvGrpSpPr/>
                  <p:nvPr userDrawn="1"/>
                </p:nvGrpSpPr>
                <p:grpSpPr>
                  <a:xfrm rot="2700000">
                    <a:off x="-3158000" y="3650045"/>
                    <a:ext cx="34350" cy="147351"/>
                    <a:chOff x="3148392" y="-836646"/>
                    <a:chExt cx="132124" cy="596095"/>
                  </a:xfrm>
                  <a:solidFill>
                    <a:srgbClr val="3399FF"/>
                  </a:solidFill>
                </p:grpSpPr>
                <p:sp>
                  <p:nvSpPr>
                    <p:cNvPr id="188" name="Rechthoek 187">
                      <a:extLst>
                        <a:ext uri="{FF2B5EF4-FFF2-40B4-BE49-F238E27FC236}">
                          <a16:creationId xmlns:a16="http://schemas.microsoft.com/office/drawing/2014/main" id="{86BACF5C-7C32-0ED6-239C-513F777FCF11}"/>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89" name="Rechthoek: afgeronde bovenhoeken 188">
                      <a:extLst>
                        <a:ext uri="{FF2B5EF4-FFF2-40B4-BE49-F238E27FC236}">
                          <a16:creationId xmlns:a16="http://schemas.microsoft.com/office/drawing/2014/main" id="{61810E3E-55F9-9166-10E5-81AF3E5D8482}"/>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90" name="Gelijkbenige driehoek 189">
                      <a:extLst>
                        <a:ext uri="{FF2B5EF4-FFF2-40B4-BE49-F238E27FC236}">
                          <a16:creationId xmlns:a16="http://schemas.microsoft.com/office/drawing/2014/main" id="{C11A7E82-7CAD-A94D-E05C-90B3F2D70161}"/>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169" name="Rechthoek 168">
                <a:extLst>
                  <a:ext uri="{FF2B5EF4-FFF2-40B4-BE49-F238E27FC236}">
                    <a16:creationId xmlns:a16="http://schemas.microsoft.com/office/drawing/2014/main" id="{7340292A-E74A-4DDC-2676-23C6611829D7}"/>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70" name="ICOON_info">
                <a:extLst>
                  <a:ext uri="{FF2B5EF4-FFF2-40B4-BE49-F238E27FC236}">
                    <a16:creationId xmlns:a16="http://schemas.microsoft.com/office/drawing/2014/main" id="{867A1170-D94E-87B4-F824-C040E83618A6}"/>
                  </a:ext>
                </a:extLst>
              </p:cNvPr>
              <p:cNvGrpSpPr/>
              <p:nvPr userDrawn="1"/>
            </p:nvGrpSpPr>
            <p:grpSpPr>
              <a:xfrm>
                <a:off x="-376736" y="5269335"/>
                <a:ext cx="283685" cy="283685"/>
                <a:chOff x="-510741" y="5913713"/>
                <a:chExt cx="267555" cy="267555"/>
              </a:xfrm>
            </p:grpSpPr>
            <p:sp>
              <p:nvSpPr>
                <p:cNvPr id="171" name="Ovaal 170">
                  <a:extLst>
                    <a:ext uri="{FF2B5EF4-FFF2-40B4-BE49-F238E27FC236}">
                      <a16:creationId xmlns:a16="http://schemas.microsoft.com/office/drawing/2014/main" id="{63DB419F-A19B-1C8E-409F-AEC76626A59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72" name="Graphic 163" descr="Informatie">
                  <a:extLst>
                    <a:ext uri="{FF2B5EF4-FFF2-40B4-BE49-F238E27FC236}">
                      <a16:creationId xmlns:a16="http://schemas.microsoft.com/office/drawing/2014/main" id="{413C7E71-A8CF-823B-676B-7344AE114EB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46" name="INSTRUCTIE">
              <a:extLst>
                <a:ext uri="{FF2B5EF4-FFF2-40B4-BE49-F238E27FC236}">
                  <a16:creationId xmlns:a16="http://schemas.microsoft.com/office/drawing/2014/main" id="{559F61EE-2558-F904-4D35-BE09C57A3EBC}"/>
                </a:ext>
              </a:extLst>
            </p:cNvPr>
            <p:cNvGrpSpPr/>
            <p:nvPr userDrawn="1"/>
          </p:nvGrpSpPr>
          <p:grpSpPr>
            <a:xfrm>
              <a:off x="-3786165" y="1"/>
              <a:ext cx="3593091" cy="3570215"/>
              <a:chOff x="-3786165" y="1"/>
              <a:chExt cx="3593091" cy="3570215"/>
            </a:xfrm>
          </p:grpSpPr>
          <p:sp>
            <p:nvSpPr>
              <p:cNvPr id="147" name="Rechthoek 146">
                <a:extLst>
                  <a:ext uri="{FF2B5EF4-FFF2-40B4-BE49-F238E27FC236}">
                    <a16:creationId xmlns:a16="http://schemas.microsoft.com/office/drawing/2014/main" id="{58130721-5B1E-96C6-CDF0-B79D9534E16D}"/>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148" name="Ovaal 147">
                <a:extLst>
                  <a:ext uri="{FF2B5EF4-FFF2-40B4-BE49-F238E27FC236}">
                    <a16:creationId xmlns:a16="http://schemas.microsoft.com/office/drawing/2014/main" id="{6453DEFD-1B74-54C0-985D-AF02DD2B6AA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9" name="Rechthoek 148">
                <a:extLst>
                  <a:ext uri="{FF2B5EF4-FFF2-40B4-BE49-F238E27FC236}">
                    <a16:creationId xmlns:a16="http://schemas.microsoft.com/office/drawing/2014/main" id="{FEB5AC90-07A1-6382-BBBF-6FF7683F61CA}"/>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0" name="Ovaal 149">
                <a:extLst>
                  <a:ext uri="{FF2B5EF4-FFF2-40B4-BE49-F238E27FC236}">
                    <a16:creationId xmlns:a16="http://schemas.microsoft.com/office/drawing/2014/main" id="{DC20AEEF-7A5F-FDB6-171C-24722F07C10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1" name="Rechthoek 150">
                <a:extLst>
                  <a:ext uri="{FF2B5EF4-FFF2-40B4-BE49-F238E27FC236}">
                    <a16:creationId xmlns:a16="http://schemas.microsoft.com/office/drawing/2014/main" id="{484BF179-2F3C-AC99-47D5-894C5736694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2" name="Groep 151">
                <a:extLst>
                  <a:ext uri="{FF2B5EF4-FFF2-40B4-BE49-F238E27FC236}">
                    <a16:creationId xmlns:a16="http://schemas.microsoft.com/office/drawing/2014/main" id="{69E5F916-1983-5B39-6B6C-19F6920F1607}"/>
                  </a:ext>
                </a:extLst>
              </p:cNvPr>
              <p:cNvGrpSpPr/>
              <p:nvPr userDrawn="1"/>
            </p:nvGrpSpPr>
            <p:grpSpPr>
              <a:xfrm>
                <a:off x="-3311319" y="2164285"/>
                <a:ext cx="825500" cy="209550"/>
                <a:chOff x="13504624" y="2482850"/>
                <a:chExt cx="825500" cy="209550"/>
              </a:xfrm>
            </p:grpSpPr>
            <p:sp>
              <p:nvSpPr>
                <p:cNvPr id="162" name="Rechthoek 161">
                  <a:extLst>
                    <a:ext uri="{FF2B5EF4-FFF2-40B4-BE49-F238E27FC236}">
                      <a16:creationId xmlns:a16="http://schemas.microsoft.com/office/drawing/2014/main" id="{AC54ABDA-0AEC-5044-8EBC-84B47AE2433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63" name="Rechte verbindingslijn 162">
                  <a:extLst>
                    <a:ext uri="{FF2B5EF4-FFF2-40B4-BE49-F238E27FC236}">
                      <a16:creationId xmlns:a16="http://schemas.microsoft.com/office/drawing/2014/main" id="{ACBEC21D-D83F-2503-0FF8-22979C8D99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4" name="Gelijkbenige driehoek 163">
                  <a:extLst>
                    <a:ext uri="{FF2B5EF4-FFF2-40B4-BE49-F238E27FC236}">
                      <a16:creationId xmlns:a16="http://schemas.microsoft.com/office/drawing/2014/main" id="{1C828DF8-AEF8-ED08-9188-66D402E9515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153" name="Groep 152">
                <a:extLst>
                  <a:ext uri="{FF2B5EF4-FFF2-40B4-BE49-F238E27FC236}">
                    <a16:creationId xmlns:a16="http://schemas.microsoft.com/office/drawing/2014/main" id="{AE45AF43-D98D-74A5-41F9-5E7225AC6E55}"/>
                  </a:ext>
                </a:extLst>
              </p:cNvPr>
              <p:cNvGrpSpPr/>
              <p:nvPr userDrawn="1"/>
            </p:nvGrpSpPr>
            <p:grpSpPr>
              <a:xfrm>
                <a:off x="-3316599" y="1232480"/>
                <a:ext cx="289372" cy="314992"/>
                <a:chOff x="7322769" y="-310267"/>
                <a:chExt cx="289372" cy="314992"/>
              </a:xfrm>
            </p:grpSpPr>
            <p:sp>
              <p:nvSpPr>
                <p:cNvPr id="159" name="Rechthoek 158">
                  <a:extLst>
                    <a:ext uri="{FF2B5EF4-FFF2-40B4-BE49-F238E27FC236}">
                      <a16:creationId xmlns:a16="http://schemas.microsoft.com/office/drawing/2014/main" id="{8EDA4FF2-57CB-0901-076C-807E60E71FE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0" name="Rechthoek 159">
                  <a:extLst>
                    <a:ext uri="{FF2B5EF4-FFF2-40B4-BE49-F238E27FC236}">
                      <a16:creationId xmlns:a16="http://schemas.microsoft.com/office/drawing/2014/main" id="{7FDD330A-0BBF-105B-F51F-EFD3907EF9A7}"/>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1" name="Rechthoek 160">
                  <a:extLst>
                    <a:ext uri="{FF2B5EF4-FFF2-40B4-BE49-F238E27FC236}">
                      <a16:creationId xmlns:a16="http://schemas.microsoft.com/office/drawing/2014/main" id="{FAC9C97E-16DA-3E32-9E5B-56941DA5C328}"/>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154" name="Ovaal 153">
                <a:extLst>
                  <a:ext uri="{FF2B5EF4-FFF2-40B4-BE49-F238E27FC236}">
                    <a16:creationId xmlns:a16="http://schemas.microsoft.com/office/drawing/2014/main" id="{F1F579DB-D406-AC5D-AB2F-0F7A7AEA7E3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5" name="Rechthoek 154">
                <a:extLst>
                  <a:ext uri="{FF2B5EF4-FFF2-40B4-BE49-F238E27FC236}">
                    <a16:creationId xmlns:a16="http://schemas.microsoft.com/office/drawing/2014/main" id="{0DC8F007-5DF3-C14B-76EF-0998F0EBDBC5}"/>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56" name="Groep 155">
                <a:extLst>
                  <a:ext uri="{FF2B5EF4-FFF2-40B4-BE49-F238E27FC236}">
                    <a16:creationId xmlns:a16="http://schemas.microsoft.com/office/drawing/2014/main" id="{DFAB505E-5B48-6616-AC68-3F09502D2C30}"/>
                  </a:ext>
                </a:extLst>
              </p:cNvPr>
              <p:cNvGrpSpPr/>
              <p:nvPr userDrawn="1"/>
            </p:nvGrpSpPr>
            <p:grpSpPr>
              <a:xfrm>
                <a:off x="-3312582" y="3144513"/>
                <a:ext cx="576000" cy="246597"/>
                <a:chOff x="-3312582" y="1060763"/>
                <a:chExt cx="576000" cy="246597"/>
              </a:xfrm>
            </p:grpSpPr>
            <p:sp>
              <p:nvSpPr>
                <p:cNvPr id="157" name="Rechthoek 156">
                  <a:extLst>
                    <a:ext uri="{FF2B5EF4-FFF2-40B4-BE49-F238E27FC236}">
                      <a16:creationId xmlns:a16="http://schemas.microsoft.com/office/drawing/2014/main" id="{C31BEECC-8C3D-485E-1AAD-755714C4EEAA}"/>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158" name="Rechthoek 157">
                  <a:extLst>
                    <a:ext uri="{FF2B5EF4-FFF2-40B4-BE49-F238E27FC236}">
                      <a16:creationId xmlns:a16="http://schemas.microsoft.com/office/drawing/2014/main" id="{4F6978A0-BE23-B709-AC3B-D16A28045F93}"/>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9E7F3845-33AD-342E-4FB7-B2079735B00F}"/>
              </a:ext>
            </a:extLst>
          </p:cNvPr>
          <p:cNvSpPr>
            <a:spLocks noGrp="1"/>
          </p:cNvSpPr>
          <p:nvPr>
            <p:ph type="dt" sz="half" idx="26"/>
          </p:nvPr>
        </p:nvSpPr>
        <p:spPr/>
        <p:txBody>
          <a:bodyPr/>
          <a:lstStyle/>
          <a:p>
            <a:fld id="{517459C8-7B4F-45AB-87C8-D7EC1991D84C}"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2E057F4-6674-3242-5E50-6EB406DCC818}"/>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DD4A17F-409B-B19D-7EB3-FB3970A68DCF}"/>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465510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rafiek">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3BF22C95-1968-903A-5E9D-4BD0FAB69977}"/>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85798" y="1846086"/>
            <a:ext cx="10820404" cy="405306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66" name="Rechthoek 65">
            <a:extLst>
              <a:ext uri="{FF2B5EF4-FFF2-40B4-BE49-F238E27FC236}">
                <a16:creationId xmlns:a16="http://schemas.microsoft.com/office/drawing/2014/main" id="{E1DF2F67-9499-4802-9907-3BD145604634}"/>
              </a:ext>
            </a:extLst>
          </p:cNvPr>
          <p:cNvSpPr/>
          <p:nvPr userDrawn="1"/>
        </p:nvSpPr>
        <p:spPr>
          <a:xfrm>
            <a:off x="0" y="-425941"/>
            <a:ext cx="64120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Grafiek</a:t>
            </a:r>
          </a:p>
        </p:txBody>
      </p:sp>
      <p:sp>
        <p:nvSpPr>
          <p:cNvPr id="6" name="Titel 5">
            <a:extLst>
              <a:ext uri="{FF2B5EF4-FFF2-40B4-BE49-F238E27FC236}">
                <a16:creationId xmlns:a16="http://schemas.microsoft.com/office/drawing/2014/main" id="{033C8AF3-954D-CC83-F753-73419CF180BF}"/>
              </a:ext>
            </a:extLst>
          </p:cNvPr>
          <p:cNvSpPr>
            <a:spLocks noGrp="1"/>
          </p:cNvSpPr>
          <p:nvPr>
            <p:ph type="title" hasCustomPrompt="1"/>
          </p:nvPr>
        </p:nvSpPr>
        <p:spPr>
          <a:xfrm>
            <a:off x="685798" y="113489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B129236F-FFAD-5ABC-8FAF-E2911191F7F0}"/>
              </a:ext>
            </a:extLst>
          </p:cNvPr>
          <p:cNvGrpSpPr/>
          <p:nvPr userDrawn="1"/>
        </p:nvGrpSpPr>
        <p:grpSpPr>
          <a:xfrm>
            <a:off x="12377595" y="1"/>
            <a:ext cx="3693386" cy="6233352"/>
            <a:chOff x="-3786437" y="1"/>
            <a:chExt cx="3693386" cy="6233352"/>
          </a:xfrm>
        </p:grpSpPr>
        <p:grpSp>
          <p:nvGrpSpPr>
            <p:cNvPr id="17" name="Groep 16">
              <a:extLst>
                <a:ext uri="{FF2B5EF4-FFF2-40B4-BE49-F238E27FC236}">
                  <a16:creationId xmlns:a16="http://schemas.microsoft.com/office/drawing/2014/main" id="{B459024D-D55F-C082-018F-DB0B243AB901}"/>
                </a:ext>
              </a:extLst>
            </p:cNvPr>
            <p:cNvGrpSpPr/>
            <p:nvPr userDrawn="1"/>
          </p:nvGrpSpPr>
          <p:grpSpPr>
            <a:xfrm>
              <a:off x="-3786437" y="3752148"/>
              <a:ext cx="3693386" cy="2481205"/>
              <a:chOff x="-3786437" y="3752148"/>
              <a:chExt cx="3693386" cy="2481205"/>
            </a:xfrm>
          </p:grpSpPr>
          <p:sp>
            <p:nvSpPr>
              <p:cNvPr id="38" name="Rechthoek 37">
                <a:extLst>
                  <a:ext uri="{FF2B5EF4-FFF2-40B4-BE49-F238E27FC236}">
                    <a16:creationId xmlns:a16="http://schemas.microsoft.com/office/drawing/2014/main" id="{5948F22D-1A12-14FD-F071-A7E08575B49E}"/>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39" name="Ovaal 38">
                <a:extLst>
                  <a:ext uri="{FF2B5EF4-FFF2-40B4-BE49-F238E27FC236}">
                    <a16:creationId xmlns:a16="http://schemas.microsoft.com/office/drawing/2014/main" id="{D9730AFF-C838-5ED8-48F4-F3CCD8A2661D}"/>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40" name="Rechthoek 39">
                <a:extLst>
                  <a:ext uri="{FF2B5EF4-FFF2-40B4-BE49-F238E27FC236}">
                    <a16:creationId xmlns:a16="http://schemas.microsoft.com/office/drawing/2014/main" id="{6D8B560B-1422-E583-CA62-A8599C3222CF}"/>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41" name="Groep 40">
                <a:extLst>
                  <a:ext uri="{FF2B5EF4-FFF2-40B4-BE49-F238E27FC236}">
                    <a16:creationId xmlns:a16="http://schemas.microsoft.com/office/drawing/2014/main" id="{98467F8F-53B5-8327-2124-0C8078F586B6}"/>
                  </a:ext>
                </a:extLst>
              </p:cNvPr>
              <p:cNvGrpSpPr/>
              <p:nvPr userDrawn="1"/>
            </p:nvGrpSpPr>
            <p:grpSpPr>
              <a:xfrm>
                <a:off x="-3314821" y="4656539"/>
                <a:ext cx="1495189" cy="563933"/>
                <a:chOff x="-3314821" y="3310415"/>
                <a:chExt cx="1495189" cy="563933"/>
              </a:xfrm>
            </p:grpSpPr>
            <p:sp>
              <p:nvSpPr>
                <p:cNvPr id="46" name="Rechthoek 45">
                  <a:extLst>
                    <a:ext uri="{FF2B5EF4-FFF2-40B4-BE49-F238E27FC236}">
                      <a16:creationId xmlns:a16="http://schemas.microsoft.com/office/drawing/2014/main" id="{CF915092-CB8D-4592-D08B-DDB91118C6B7}"/>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6D70CB0-3F3D-2736-0F72-2DB30B1EE66E}"/>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9EFFBF37-E19B-35C4-6AC6-AC254B140E54}"/>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49" name="Tekstvak 48">
                  <a:extLst>
                    <a:ext uri="{FF2B5EF4-FFF2-40B4-BE49-F238E27FC236}">
                      <a16:creationId xmlns:a16="http://schemas.microsoft.com/office/drawing/2014/main" id="{5A603377-6549-A9A4-6E80-8050AB04D41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50" name="Vrije vorm: vorm 49">
                  <a:extLst>
                    <a:ext uri="{FF2B5EF4-FFF2-40B4-BE49-F238E27FC236}">
                      <a16:creationId xmlns:a16="http://schemas.microsoft.com/office/drawing/2014/main" id="{28E10A50-325B-5FFF-7E1E-14920784BB42}"/>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04C2A1AF-1D34-BB0B-5B8B-FE716D06372A}"/>
                    </a:ext>
                  </a:extLst>
                </p:cNvPr>
                <p:cNvGrpSpPr/>
                <p:nvPr userDrawn="1"/>
              </p:nvGrpSpPr>
              <p:grpSpPr>
                <a:xfrm>
                  <a:off x="-3261976" y="3361742"/>
                  <a:ext cx="139861" cy="152244"/>
                  <a:chOff x="12574450" y="6053892"/>
                  <a:chExt cx="169232" cy="184215"/>
                </a:xfrm>
              </p:grpSpPr>
              <p:sp>
                <p:nvSpPr>
                  <p:cNvPr id="72" name="Rechthoek 71">
                    <a:extLst>
                      <a:ext uri="{FF2B5EF4-FFF2-40B4-BE49-F238E27FC236}">
                        <a16:creationId xmlns:a16="http://schemas.microsoft.com/office/drawing/2014/main" id="{433D5383-844B-88EC-C89B-169A559BD62A}"/>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C5E9B0F-5922-C6B2-217B-64DE71B70D90}"/>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D1AA5AFB-ED08-A4F4-2F90-D3015FC1BDB4}"/>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EEBC4BC-A948-C469-A92C-4175070A52D3}"/>
                    </a:ext>
                  </a:extLst>
                </p:cNvPr>
                <p:cNvGrpSpPr/>
                <p:nvPr userDrawn="1"/>
              </p:nvGrpSpPr>
              <p:grpSpPr>
                <a:xfrm>
                  <a:off x="-3261070" y="3635199"/>
                  <a:ext cx="168905" cy="104490"/>
                  <a:chOff x="-3261070" y="3620931"/>
                  <a:chExt cx="193920" cy="119965"/>
                </a:xfrm>
              </p:grpSpPr>
              <p:sp>
                <p:nvSpPr>
                  <p:cNvPr id="53" name="Rechthoek 52">
                    <a:extLst>
                      <a:ext uri="{FF2B5EF4-FFF2-40B4-BE49-F238E27FC236}">
                        <a16:creationId xmlns:a16="http://schemas.microsoft.com/office/drawing/2014/main" id="{9A31C587-2AD6-29EB-B108-9B4085294177}"/>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620F1F2A-0211-B836-7EAE-D6316C97A5F2}"/>
                      </a:ext>
                    </a:extLst>
                  </p:cNvPr>
                  <p:cNvGrpSpPr/>
                  <p:nvPr userDrawn="1"/>
                </p:nvGrpSpPr>
                <p:grpSpPr>
                  <a:xfrm>
                    <a:off x="-3261070" y="3622063"/>
                    <a:ext cx="141113" cy="117345"/>
                    <a:chOff x="1094874" y="-878306"/>
                    <a:chExt cx="867364" cy="613611"/>
                  </a:xfrm>
                </p:grpSpPr>
                <p:cxnSp>
                  <p:nvCxnSpPr>
                    <p:cNvPr id="64" name="Rechte verbindingslijn 63">
                      <a:extLst>
                        <a:ext uri="{FF2B5EF4-FFF2-40B4-BE49-F238E27FC236}">
                          <a16:creationId xmlns:a16="http://schemas.microsoft.com/office/drawing/2014/main" id="{DE01FB94-BA07-79A8-6D21-755BC4E4E2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5" name="Rechte verbindingslijn 64">
                      <a:extLst>
                        <a:ext uri="{FF2B5EF4-FFF2-40B4-BE49-F238E27FC236}">
                          <a16:creationId xmlns:a16="http://schemas.microsoft.com/office/drawing/2014/main" id="{3266B0A7-A558-A2D9-01FD-EF8A0AD0BA5C}"/>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67" name="Groep 66">
                      <a:extLst>
                        <a:ext uri="{FF2B5EF4-FFF2-40B4-BE49-F238E27FC236}">
                          <a16:creationId xmlns:a16="http://schemas.microsoft.com/office/drawing/2014/main" id="{8D9A6081-FCF6-0F2D-F903-F22E3171DD50}"/>
                        </a:ext>
                      </a:extLst>
                    </p:cNvPr>
                    <p:cNvGrpSpPr/>
                    <p:nvPr userDrawn="1"/>
                  </p:nvGrpSpPr>
                  <p:grpSpPr>
                    <a:xfrm>
                      <a:off x="1270535" y="-878306"/>
                      <a:ext cx="526983" cy="613611"/>
                      <a:chOff x="1270535" y="-745959"/>
                      <a:chExt cx="526983" cy="481264"/>
                    </a:xfrm>
                  </p:grpSpPr>
                  <p:cxnSp>
                    <p:nvCxnSpPr>
                      <p:cNvPr id="68" name="Rechte verbindingslijn 67">
                        <a:extLst>
                          <a:ext uri="{FF2B5EF4-FFF2-40B4-BE49-F238E27FC236}">
                            <a16:creationId xmlns:a16="http://schemas.microsoft.com/office/drawing/2014/main" id="{771B722D-B0AA-7A40-4420-5DD4D902A786}"/>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1EFE4149-DA97-3885-3C12-A53F979840ED}"/>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2B05B8D0-1742-4E7C-AECA-6FD167AE7805}"/>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985571F6-173E-9CAB-7EEC-A47A25373681}"/>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55" name="Rechte verbindingslijn 54">
                    <a:extLst>
                      <a:ext uri="{FF2B5EF4-FFF2-40B4-BE49-F238E27FC236}">
                        <a16:creationId xmlns:a16="http://schemas.microsoft.com/office/drawing/2014/main" id="{0400DF74-42DE-0ECB-8181-9F6C1869F1B1}"/>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6" name="Rechte verbindingslijn 55">
                    <a:extLst>
                      <a:ext uri="{FF2B5EF4-FFF2-40B4-BE49-F238E27FC236}">
                        <a16:creationId xmlns:a16="http://schemas.microsoft.com/office/drawing/2014/main" id="{69E71CAE-9177-5F18-66BF-435C23510B7C}"/>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7" name="Rechte verbindingslijn 56">
                    <a:extLst>
                      <a:ext uri="{FF2B5EF4-FFF2-40B4-BE49-F238E27FC236}">
                        <a16:creationId xmlns:a16="http://schemas.microsoft.com/office/drawing/2014/main" id="{B5A11760-A41B-BEEB-984E-E75878F6F60E}"/>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8" name="Rechte verbindingslijn 57">
                    <a:extLst>
                      <a:ext uri="{FF2B5EF4-FFF2-40B4-BE49-F238E27FC236}">
                        <a16:creationId xmlns:a16="http://schemas.microsoft.com/office/drawing/2014/main" id="{14CD1B84-2B54-FA1A-4D8A-B5DF1486A30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59" name="Rechthoek 58">
                    <a:extLst>
                      <a:ext uri="{FF2B5EF4-FFF2-40B4-BE49-F238E27FC236}">
                        <a16:creationId xmlns:a16="http://schemas.microsoft.com/office/drawing/2014/main" id="{FF20CE73-9C90-26F7-CF42-D9DD55DF7F1A}"/>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0FFC08-93E8-BD91-97FF-042800B96ABF}"/>
                      </a:ext>
                    </a:extLst>
                  </p:cNvPr>
                  <p:cNvGrpSpPr/>
                  <p:nvPr userDrawn="1"/>
                </p:nvGrpSpPr>
                <p:grpSpPr>
                  <a:xfrm rot="2700000">
                    <a:off x="-3158000" y="3650045"/>
                    <a:ext cx="34350" cy="147351"/>
                    <a:chOff x="3148392" y="-836646"/>
                    <a:chExt cx="132124" cy="596095"/>
                  </a:xfrm>
                  <a:solidFill>
                    <a:srgbClr val="3399FF"/>
                  </a:solidFill>
                </p:grpSpPr>
                <p:sp>
                  <p:nvSpPr>
                    <p:cNvPr id="61" name="Rechthoek 60">
                      <a:extLst>
                        <a:ext uri="{FF2B5EF4-FFF2-40B4-BE49-F238E27FC236}">
                          <a16:creationId xmlns:a16="http://schemas.microsoft.com/office/drawing/2014/main" id="{FECBE356-C145-9741-7A50-60AA5533F992}"/>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2" name="Rechthoek: afgeronde bovenhoeken 61">
                      <a:extLst>
                        <a:ext uri="{FF2B5EF4-FFF2-40B4-BE49-F238E27FC236}">
                          <a16:creationId xmlns:a16="http://schemas.microsoft.com/office/drawing/2014/main" id="{A4BAE028-EB84-8E43-2422-DF5C4A8C2A3C}"/>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3" name="Gelijkbenige driehoek 62">
                      <a:extLst>
                        <a:ext uri="{FF2B5EF4-FFF2-40B4-BE49-F238E27FC236}">
                          <a16:creationId xmlns:a16="http://schemas.microsoft.com/office/drawing/2014/main" id="{5797CFDB-2550-A061-037E-26AECF6972E0}"/>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42" name="Rechthoek 41">
                <a:extLst>
                  <a:ext uri="{FF2B5EF4-FFF2-40B4-BE49-F238E27FC236}">
                    <a16:creationId xmlns:a16="http://schemas.microsoft.com/office/drawing/2014/main" id="{5C88B8AE-93E8-C86F-B510-9F63072106E8}"/>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3" name="ICOON_info">
                <a:extLst>
                  <a:ext uri="{FF2B5EF4-FFF2-40B4-BE49-F238E27FC236}">
                    <a16:creationId xmlns:a16="http://schemas.microsoft.com/office/drawing/2014/main" id="{171A24A3-6036-DF19-F58B-83B22F60702E}"/>
                  </a:ext>
                </a:extLst>
              </p:cNvPr>
              <p:cNvGrpSpPr/>
              <p:nvPr userDrawn="1"/>
            </p:nvGrpSpPr>
            <p:grpSpPr>
              <a:xfrm>
                <a:off x="-376736" y="5269335"/>
                <a:ext cx="283685" cy="283685"/>
                <a:chOff x="-510741" y="5913713"/>
                <a:chExt cx="267555" cy="267555"/>
              </a:xfrm>
            </p:grpSpPr>
            <p:sp>
              <p:nvSpPr>
                <p:cNvPr id="44" name="Ovaal 43">
                  <a:extLst>
                    <a:ext uri="{FF2B5EF4-FFF2-40B4-BE49-F238E27FC236}">
                      <a16:creationId xmlns:a16="http://schemas.microsoft.com/office/drawing/2014/main" id="{3A8BDFBC-40DC-A8E6-496D-7C1F209DD6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D7E13279-4F90-3F52-3719-0243180F6DB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9" name="INSTRUCTIE">
              <a:extLst>
                <a:ext uri="{FF2B5EF4-FFF2-40B4-BE49-F238E27FC236}">
                  <a16:creationId xmlns:a16="http://schemas.microsoft.com/office/drawing/2014/main" id="{9D922A5F-C43B-ED57-681F-B58483DAB06D}"/>
                </a:ext>
              </a:extLst>
            </p:cNvPr>
            <p:cNvGrpSpPr/>
            <p:nvPr userDrawn="1"/>
          </p:nvGrpSpPr>
          <p:grpSpPr>
            <a:xfrm>
              <a:off x="-3786165" y="1"/>
              <a:ext cx="3593091" cy="3570215"/>
              <a:chOff x="-3786165" y="1"/>
              <a:chExt cx="3593091" cy="3570215"/>
            </a:xfrm>
          </p:grpSpPr>
          <p:sp>
            <p:nvSpPr>
              <p:cNvPr id="20" name="Rechthoek 19">
                <a:extLst>
                  <a:ext uri="{FF2B5EF4-FFF2-40B4-BE49-F238E27FC236}">
                    <a16:creationId xmlns:a16="http://schemas.microsoft.com/office/drawing/2014/main" id="{B09E8308-11EE-8714-B17B-DF42ABCC3CD8}"/>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21" name="Ovaal 20">
                <a:extLst>
                  <a:ext uri="{FF2B5EF4-FFF2-40B4-BE49-F238E27FC236}">
                    <a16:creationId xmlns:a16="http://schemas.microsoft.com/office/drawing/2014/main" id="{FBF96891-0740-40C8-C187-138087BC6E1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BAEC51BC-6E63-C652-6434-9072E1ACFBD1}"/>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Ovaal 22">
                <a:extLst>
                  <a:ext uri="{FF2B5EF4-FFF2-40B4-BE49-F238E27FC236}">
                    <a16:creationId xmlns:a16="http://schemas.microsoft.com/office/drawing/2014/main" id="{768ACAD8-2A84-25AB-BF94-F5219C385EC9}"/>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F4ED3079-BCE7-81A4-AB8E-B175E80DE9D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5" name="Groep 24">
                <a:extLst>
                  <a:ext uri="{FF2B5EF4-FFF2-40B4-BE49-F238E27FC236}">
                    <a16:creationId xmlns:a16="http://schemas.microsoft.com/office/drawing/2014/main" id="{55572E54-4837-352A-3463-2D1C775EDAFA}"/>
                  </a:ext>
                </a:extLst>
              </p:cNvPr>
              <p:cNvGrpSpPr/>
              <p:nvPr userDrawn="1"/>
            </p:nvGrpSpPr>
            <p:grpSpPr>
              <a:xfrm>
                <a:off x="-3311319" y="2164285"/>
                <a:ext cx="825500" cy="209550"/>
                <a:chOff x="13504624" y="2482850"/>
                <a:chExt cx="825500" cy="209550"/>
              </a:xfrm>
            </p:grpSpPr>
            <p:sp>
              <p:nvSpPr>
                <p:cNvPr id="35" name="Rechthoek 34">
                  <a:extLst>
                    <a:ext uri="{FF2B5EF4-FFF2-40B4-BE49-F238E27FC236}">
                      <a16:creationId xmlns:a16="http://schemas.microsoft.com/office/drawing/2014/main" id="{44412E71-1DD7-26DC-31D0-C065B010E67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36" name="Rechte verbindingslijn 35">
                  <a:extLst>
                    <a:ext uri="{FF2B5EF4-FFF2-40B4-BE49-F238E27FC236}">
                      <a16:creationId xmlns:a16="http://schemas.microsoft.com/office/drawing/2014/main" id="{D1B35877-D2F4-FCD4-7E27-2C5894F373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7" name="Gelijkbenige driehoek 36">
                  <a:extLst>
                    <a:ext uri="{FF2B5EF4-FFF2-40B4-BE49-F238E27FC236}">
                      <a16:creationId xmlns:a16="http://schemas.microsoft.com/office/drawing/2014/main" id="{F9777D7B-9F67-C04E-C5F8-649F2994A26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9E24EDB-3918-697A-77A8-E32261DC1CCB}"/>
                  </a:ext>
                </a:extLst>
              </p:cNvPr>
              <p:cNvGrpSpPr/>
              <p:nvPr userDrawn="1"/>
            </p:nvGrpSpPr>
            <p:grpSpPr>
              <a:xfrm>
                <a:off x="-3316599" y="1232480"/>
                <a:ext cx="289372" cy="314992"/>
                <a:chOff x="7322769" y="-310267"/>
                <a:chExt cx="289372" cy="314992"/>
              </a:xfrm>
            </p:grpSpPr>
            <p:sp>
              <p:nvSpPr>
                <p:cNvPr id="32" name="Rechthoek 31">
                  <a:extLst>
                    <a:ext uri="{FF2B5EF4-FFF2-40B4-BE49-F238E27FC236}">
                      <a16:creationId xmlns:a16="http://schemas.microsoft.com/office/drawing/2014/main" id="{3D42B36A-9E30-4B8D-67E0-C05B9CD4126B}"/>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CEE5ECE4-785D-6C00-3461-54B34A6402C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4BC59513-18FF-B214-1BFB-10B9B6F440DF}"/>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F958D7B5-CFC3-5416-77DB-1A3435E85215}"/>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Rechthoek 27">
                <a:extLst>
                  <a:ext uri="{FF2B5EF4-FFF2-40B4-BE49-F238E27FC236}">
                    <a16:creationId xmlns:a16="http://schemas.microsoft.com/office/drawing/2014/main" id="{59D1E940-CEE8-0874-EF20-B647CC88030D}"/>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9" name="Groep 28">
                <a:extLst>
                  <a:ext uri="{FF2B5EF4-FFF2-40B4-BE49-F238E27FC236}">
                    <a16:creationId xmlns:a16="http://schemas.microsoft.com/office/drawing/2014/main" id="{B6228502-90F2-09B9-BB61-D4B39761CDEC}"/>
                  </a:ext>
                </a:extLst>
              </p:cNvPr>
              <p:cNvGrpSpPr/>
              <p:nvPr userDrawn="1"/>
            </p:nvGrpSpPr>
            <p:grpSpPr>
              <a:xfrm>
                <a:off x="-3312582" y="3144513"/>
                <a:ext cx="576000" cy="246597"/>
                <a:chOff x="-3312582" y="1060763"/>
                <a:chExt cx="576000" cy="246597"/>
              </a:xfrm>
            </p:grpSpPr>
            <p:sp>
              <p:nvSpPr>
                <p:cNvPr id="30" name="Rechthoek 29">
                  <a:extLst>
                    <a:ext uri="{FF2B5EF4-FFF2-40B4-BE49-F238E27FC236}">
                      <a16:creationId xmlns:a16="http://schemas.microsoft.com/office/drawing/2014/main" id="{5DAE2543-0A7E-735D-88E1-43F3F8158551}"/>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31" name="Rechthoek 30">
                  <a:extLst>
                    <a:ext uri="{FF2B5EF4-FFF2-40B4-BE49-F238E27FC236}">
                      <a16:creationId xmlns:a16="http://schemas.microsoft.com/office/drawing/2014/main" id="{4E5C9445-9F92-BBEE-A7CD-409F8F8A8AF0}"/>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2CE5F965-80BD-250B-2F9A-E89DF33A4A43}"/>
              </a:ext>
            </a:extLst>
          </p:cNvPr>
          <p:cNvSpPr>
            <a:spLocks noGrp="1"/>
          </p:cNvSpPr>
          <p:nvPr>
            <p:ph type="dt" sz="half" idx="26"/>
          </p:nvPr>
        </p:nvSpPr>
        <p:spPr/>
        <p:txBody>
          <a:bodyPr/>
          <a:lstStyle/>
          <a:p>
            <a:fld id="{442E0AD5-40D5-4AA9-9B7B-6519CFD8E1C7}"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B03BBE68-A5EE-73B8-08D9-0BA80DCD61E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ED4CA4A2-399C-FC9F-A718-53998FFE942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040618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ekst + tabel">
    <p:spTree>
      <p:nvGrpSpPr>
        <p:cNvPr id="1" name=""/>
        <p:cNvGrpSpPr/>
        <p:nvPr/>
      </p:nvGrpSpPr>
      <p:grpSpPr>
        <a:xfrm>
          <a:off x="0" y="0"/>
          <a:ext cx="0" cy="0"/>
          <a:chOff x="0" y="0"/>
          <a:chExt cx="0" cy="0"/>
        </a:xfrm>
      </p:grpSpPr>
      <p:sp>
        <p:nvSpPr>
          <p:cNvPr id="20" name="Vrije vorm: vorm 19">
            <a:extLst>
              <a:ext uri="{FF2B5EF4-FFF2-40B4-BE49-F238E27FC236}">
                <a16:creationId xmlns:a16="http://schemas.microsoft.com/office/drawing/2014/main" id="{E79FDE0F-D8D3-1326-565C-D91B26D0BC1C}"/>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781797" y="1679575"/>
            <a:ext cx="4722815" cy="4219575"/>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D52D1EBA-5FE4-4632-B6F6-EF6A288BF8BB}"/>
              </a:ext>
            </a:extLst>
          </p:cNvPr>
          <p:cNvSpPr/>
          <p:nvPr userDrawn="1"/>
        </p:nvSpPr>
        <p:spPr>
          <a:xfrm>
            <a:off x="0" y="-425941"/>
            <a:ext cx="1172180"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tabel</a:t>
            </a:r>
          </a:p>
        </p:txBody>
      </p:sp>
      <p:sp>
        <p:nvSpPr>
          <p:cNvPr id="6" name="Titel 5">
            <a:extLst>
              <a:ext uri="{FF2B5EF4-FFF2-40B4-BE49-F238E27FC236}">
                <a16:creationId xmlns:a16="http://schemas.microsoft.com/office/drawing/2014/main" id="{32114D50-FC36-6DCE-8CCA-F22CB2397DC9}"/>
              </a:ext>
            </a:extLst>
          </p:cNvPr>
          <p:cNvSpPr>
            <a:spLocks noGrp="1"/>
          </p:cNvSpPr>
          <p:nvPr>
            <p:ph type="title" hasCustomPrompt="1"/>
          </p:nvPr>
        </p:nvSpPr>
        <p:spPr>
          <a:xfrm>
            <a:off x="685799" y="1136360"/>
            <a:ext cx="4719426" cy="334963"/>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8C7BE5AA-B1CF-E8C3-A0E1-EE58A88C2A02}"/>
              </a:ext>
            </a:extLst>
          </p:cNvPr>
          <p:cNvSpPr>
            <a:spLocks noGrp="1"/>
          </p:cNvSpPr>
          <p:nvPr>
            <p:ph type="body" sz="quarter" idx="21" hasCustomPrompt="1"/>
          </p:nvPr>
        </p:nvSpPr>
        <p:spPr>
          <a:xfrm>
            <a:off x="687600" y="1680825"/>
            <a:ext cx="4719425" cy="4219575"/>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7" name="INSTRUCTIE">
            <a:extLst>
              <a:ext uri="{FF2B5EF4-FFF2-40B4-BE49-F238E27FC236}">
                <a16:creationId xmlns:a16="http://schemas.microsoft.com/office/drawing/2014/main" id="{7F39F1E1-635F-F762-AC5F-8F5614C0C6CD}"/>
              </a:ext>
            </a:extLst>
          </p:cNvPr>
          <p:cNvGrpSpPr/>
          <p:nvPr userDrawn="1"/>
        </p:nvGrpSpPr>
        <p:grpSpPr>
          <a:xfrm>
            <a:off x="-3786437" y="0"/>
            <a:ext cx="3693386" cy="5359349"/>
            <a:chOff x="-3786437" y="0"/>
            <a:chExt cx="3693386" cy="5359349"/>
          </a:xfrm>
        </p:grpSpPr>
        <p:sp>
          <p:nvSpPr>
            <p:cNvPr id="28" name="Rechthoek 27">
              <a:extLst>
                <a:ext uri="{FF2B5EF4-FFF2-40B4-BE49-F238E27FC236}">
                  <a16:creationId xmlns:a16="http://schemas.microsoft.com/office/drawing/2014/main" id="{6BE28C22-D6EE-79A4-9BEE-964FB517CDC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9" name="Ovaal 28">
              <a:extLst>
                <a:ext uri="{FF2B5EF4-FFF2-40B4-BE49-F238E27FC236}">
                  <a16:creationId xmlns:a16="http://schemas.microsoft.com/office/drawing/2014/main" id="{8FEF4E61-38B5-BFB2-A270-B8E6AC7441DE}"/>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0" name="Rechthoek 29">
              <a:extLst>
                <a:ext uri="{FF2B5EF4-FFF2-40B4-BE49-F238E27FC236}">
                  <a16:creationId xmlns:a16="http://schemas.microsoft.com/office/drawing/2014/main" id="{DD1C5D7B-1CDC-9221-E303-5C04F469498B}"/>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31" name="Ovaal 30">
              <a:extLst>
                <a:ext uri="{FF2B5EF4-FFF2-40B4-BE49-F238E27FC236}">
                  <a16:creationId xmlns:a16="http://schemas.microsoft.com/office/drawing/2014/main" id="{D9C7D7BC-A742-BC51-4543-1D60C327B046}"/>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822340FF-B955-9BC5-1706-30D5349824D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33" name="Ovaal 32">
              <a:extLst>
                <a:ext uri="{FF2B5EF4-FFF2-40B4-BE49-F238E27FC236}">
                  <a16:creationId xmlns:a16="http://schemas.microsoft.com/office/drawing/2014/main" id="{B6F7A26F-6C57-FCAC-8D6C-0D21141182DF}"/>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4" name="Ovaal 33">
              <a:extLst>
                <a:ext uri="{FF2B5EF4-FFF2-40B4-BE49-F238E27FC236}">
                  <a16:creationId xmlns:a16="http://schemas.microsoft.com/office/drawing/2014/main" id="{90F2FB40-FE76-1327-41DE-37013557F5C4}"/>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5" name="Ovaal 34">
              <a:extLst>
                <a:ext uri="{FF2B5EF4-FFF2-40B4-BE49-F238E27FC236}">
                  <a16:creationId xmlns:a16="http://schemas.microsoft.com/office/drawing/2014/main" id="{97B6B958-91DC-8E81-70FD-45D3682EE621}"/>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6" name="Ovaal 35">
              <a:extLst>
                <a:ext uri="{FF2B5EF4-FFF2-40B4-BE49-F238E27FC236}">
                  <a16:creationId xmlns:a16="http://schemas.microsoft.com/office/drawing/2014/main" id="{4497BF15-089D-FB33-6F5F-4AD9ADA66099}"/>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7" name="Ovaal 36">
              <a:extLst>
                <a:ext uri="{FF2B5EF4-FFF2-40B4-BE49-F238E27FC236}">
                  <a16:creationId xmlns:a16="http://schemas.microsoft.com/office/drawing/2014/main" id="{3E1DF81C-93E7-C72C-1345-A5871A88B087}"/>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8" name="Ovaal 37">
              <a:extLst>
                <a:ext uri="{FF2B5EF4-FFF2-40B4-BE49-F238E27FC236}">
                  <a16:creationId xmlns:a16="http://schemas.microsoft.com/office/drawing/2014/main" id="{EFA0702D-9A92-D7D0-144C-E8593BAC674E}"/>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9" name="Ovaal 38">
              <a:extLst>
                <a:ext uri="{FF2B5EF4-FFF2-40B4-BE49-F238E27FC236}">
                  <a16:creationId xmlns:a16="http://schemas.microsoft.com/office/drawing/2014/main" id="{CAD529EA-90B1-E839-54A7-8294B3598241}"/>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40" name="Rechthoek 39">
              <a:extLst>
                <a:ext uri="{FF2B5EF4-FFF2-40B4-BE49-F238E27FC236}">
                  <a16:creationId xmlns:a16="http://schemas.microsoft.com/office/drawing/2014/main" id="{C29E410C-A269-3BC1-6B6B-4A987A6CCA88}"/>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1" name="ICOON_info">
              <a:extLst>
                <a:ext uri="{FF2B5EF4-FFF2-40B4-BE49-F238E27FC236}">
                  <a16:creationId xmlns:a16="http://schemas.microsoft.com/office/drawing/2014/main" id="{47E25846-4C16-38AB-8E68-407DA7ADD854}"/>
                </a:ext>
              </a:extLst>
            </p:cNvPr>
            <p:cNvGrpSpPr/>
            <p:nvPr userDrawn="1"/>
          </p:nvGrpSpPr>
          <p:grpSpPr>
            <a:xfrm>
              <a:off x="-376736" y="4400186"/>
              <a:ext cx="283685" cy="283685"/>
              <a:chOff x="-510741" y="5913713"/>
              <a:chExt cx="267555" cy="267555"/>
            </a:xfrm>
          </p:grpSpPr>
          <p:sp>
            <p:nvSpPr>
              <p:cNvPr id="83" name="Ovaal 82">
                <a:extLst>
                  <a:ext uri="{FF2B5EF4-FFF2-40B4-BE49-F238E27FC236}">
                    <a16:creationId xmlns:a16="http://schemas.microsoft.com/office/drawing/2014/main" id="{DDC078FB-ABC1-D7BF-1C91-DCC1D4CB461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38EBA522-DA1A-DEAC-3EBF-80BA2A00458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42" name="VOORBEELD">
              <a:extLst>
                <a:ext uri="{FF2B5EF4-FFF2-40B4-BE49-F238E27FC236}">
                  <a16:creationId xmlns:a16="http://schemas.microsoft.com/office/drawing/2014/main" id="{251C29BE-E50A-A1ED-DA02-1D2B3672A7F7}"/>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3304E5F9-D831-F8EC-D17E-174873FDC0C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3DD6EAFD-E282-CBB2-4EB3-BCF48EC0A58D}"/>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82037C74-BECD-3BCE-4B16-65CC2E34A334}"/>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E080968F-2334-2D48-8C75-ED05AD78DE3F}"/>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95EFDD3D-8A81-070A-0D0F-4190EFA54C2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738B8897-A13E-E3C2-305B-F973A3799AA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FE98A51D-4EF1-7B4C-2493-251A6719548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98299351-5F07-BC09-06EC-B5BBABA0068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24FC6F2-37E7-2DAC-30DA-051D6D44F4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7EC10386-F755-288E-88E9-17F7C2FB818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7F675CB7-F5E5-8685-48D9-D4DFF4D3C405}"/>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3FFD87DA-D746-C040-EEBA-A29CBC554E6C}"/>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09330C15-3CF4-1103-2784-6A7AD1F4E01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D635788A-99AC-6846-7A8C-78BDA1BFE95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1379F44-046D-3C0C-95E4-E94EBEB3D48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30EDEB03-FBF1-52E8-D76E-8EB5C772D38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70A2FE6C-FDDF-81D3-13EE-C978428A672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5270970D-FB8F-F4EE-E616-672986B0A8E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0A36C22A-0F66-8078-E0E0-6873A11C831F}"/>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20A6EA31-A1C3-4224-4BC4-56EB57CE8847}"/>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023915DE-495C-24A6-03EB-CE3B8D0A4FC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50" name="Rechthoek 49">
                <a:extLst>
                  <a:ext uri="{FF2B5EF4-FFF2-40B4-BE49-F238E27FC236}">
                    <a16:creationId xmlns:a16="http://schemas.microsoft.com/office/drawing/2014/main" id="{223A6551-6864-3D1E-7AF2-7D31828E6FC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51" name="Groep 50">
                <a:extLst>
                  <a:ext uri="{FF2B5EF4-FFF2-40B4-BE49-F238E27FC236}">
                    <a16:creationId xmlns:a16="http://schemas.microsoft.com/office/drawing/2014/main" id="{855601DC-A4BE-A1B6-C89B-342C5232CCD7}"/>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6BAE2AE6-E5DE-187B-FAFD-0D4D37C2A7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4F811E9E-74C8-8BD0-141F-1266B072473E}"/>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371B8C4E-A86E-4C50-1617-FCA3216F4DF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0FBBD471-B6DB-F239-EFE2-A5B948388A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2EDB6725-13E8-2428-4AD4-3967C2F3488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E6B65D1E-6920-4DC5-EE04-95332E7E8AC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364232E5-A20C-13BC-B4BB-93231D6ED4D8}"/>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D9143D6B-FBB4-3BDC-298E-59C11D0D709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5D6FFD8C-7670-E2EC-0145-D061F5739E34}"/>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0DF071CF-C54F-12A6-D75E-76D5AF4B291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226C6A3C-08EE-E751-7566-26AE98D3A482}"/>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532BE1D3-54A8-766E-FAB7-CC26EEDCD77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E19D1582-18B8-48E5-0F0B-7DDB81579A9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BBE8BB75-7877-6295-EA1C-38A28966BE7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CE1A31B2-181B-9918-B2B9-2110B4030C2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89CAADDD-5DC3-EF9F-997D-C8BDABB8579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EF991B0-3BA0-7470-8534-3EA903E9622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85" name="INSTRUCTIE">
            <a:extLst>
              <a:ext uri="{FF2B5EF4-FFF2-40B4-BE49-F238E27FC236}">
                <a16:creationId xmlns:a16="http://schemas.microsoft.com/office/drawing/2014/main" id="{5C3CAD5E-78CA-B3F2-93A3-1ED11CEA8A9F}"/>
              </a:ext>
            </a:extLst>
          </p:cNvPr>
          <p:cNvGrpSpPr/>
          <p:nvPr userDrawn="1"/>
        </p:nvGrpSpPr>
        <p:grpSpPr>
          <a:xfrm>
            <a:off x="12377595" y="3"/>
            <a:ext cx="3693386" cy="6693352"/>
            <a:chOff x="-3786437" y="3"/>
            <a:chExt cx="3693386" cy="6693352"/>
          </a:xfrm>
        </p:grpSpPr>
        <p:grpSp>
          <p:nvGrpSpPr>
            <p:cNvPr id="86" name="Groep 85">
              <a:extLst>
                <a:ext uri="{FF2B5EF4-FFF2-40B4-BE49-F238E27FC236}">
                  <a16:creationId xmlns:a16="http://schemas.microsoft.com/office/drawing/2014/main" id="{81F85948-74F3-4F56-60D3-9555C82D00E8}"/>
                </a:ext>
              </a:extLst>
            </p:cNvPr>
            <p:cNvGrpSpPr/>
            <p:nvPr userDrawn="1"/>
          </p:nvGrpSpPr>
          <p:grpSpPr>
            <a:xfrm>
              <a:off x="-3786164" y="3"/>
              <a:ext cx="3592800" cy="3209594"/>
              <a:chOff x="-3786164" y="3"/>
              <a:chExt cx="3592800" cy="3209594"/>
            </a:xfrm>
          </p:grpSpPr>
          <p:sp>
            <p:nvSpPr>
              <p:cNvPr id="153" name="Rechthoek 152">
                <a:extLst>
                  <a:ext uri="{FF2B5EF4-FFF2-40B4-BE49-F238E27FC236}">
                    <a16:creationId xmlns:a16="http://schemas.microsoft.com/office/drawing/2014/main" id="{2AFBBB5F-6B6B-E94C-F8FB-EB4F64A043ED}"/>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154" name="Ovaal 153">
                <a:extLst>
                  <a:ext uri="{FF2B5EF4-FFF2-40B4-BE49-F238E27FC236}">
                    <a16:creationId xmlns:a16="http://schemas.microsoft.com/office/drawing/2014/main" id="{60A2C601-D93B-D361-EA55-B3F83AAD000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5" name="Rechthoek 154">
                <a:extLst>
                  <a:ext uri="{FF2B5EF4-FFF2-40B4-BE49-F238E27FC236}">
                    <a16:creationId xmlns:a16="http://schemas.microsoft.com/office/drawing/2014/main" id="{4A2496CB-6460-4DF0-6F00-76189DEB30C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6" name="Ovaal 155">
                <a:extLst>
                  <a:ext uri="{FF2B5EF4-FFF2-40B4-BE49-F238E27FC236}">
                    <a16:creationId xmlns:a16="http://schemas.microsoft.com/office/drawing/2014/main" id="{D254EF6E-24F9-82E9-230C-6EA02ADE978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7" name="Rechthoek 156">
                <a:extLst>
                  <a:ext uri="{FF2B5EF4-FFF2-40B4-BE49-F238E27FC236}">
                    <a16:creationId xmlns:a16="http://schemas.microsoft.com/office/drawing/2014/main" id="{013EDCB1-1A85-CB15-2D0D-B7E72E7A931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8" name="Groep 157">
                <a:extLst>
                  <a:ext uri="{FF2B5EF4-FFF2-40B4-BE49-F238E27FC236}">
                    <a16:creationId xmlns:a16="http://schemas.microsoft.com/office/drawing/2014/main" id="{424CED82-614E-E42F-F27D-C4CB1ED9DE18}"/>
                  </a:ext>
                </a:extLst>
              </p:cNvPr>
              <p:cNvGrpSpPr/>
              <p:nvPr userDrawn="1"/>
            </p:nvGrpSpPr>
            <p:grpSpPr>
              <a:xfrm>
                <a:off x="-3311319" y="2164285"/>
                <a:ext cx="825500" cy="209550"/>
                <a:chOff x="13504624" y="2482850"/>
                <a:chExt cx="825500" cy="209550"/>
              </a:xfrm>
            </p:grpSpPr>
            <p:sp>
              <p:nvSpPr>
                <p:cNvPr id="170" name="Rechthoek 169">
                  <a:extLst>
                    <a:ext uri="{FF2B5EF4-FFF2-40B4-BE49-F238E27FC236}">
                      <a16:creationId xmlns:a16="http://schemas.microsoft.com/office/drawing/2014/main" id="{BE37F550-6763-25AF-1A5F-96DBF9AA670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71" name="Rechte verbindingslijn 170">
                  <a:extLst>
                    <a:ext uri="{FF2B5EF4-FFF2-40B4-BE49-F238E27FC236}">
                      <a16:creationId xmlns:a16="http://schemas.microsoft.com/office/drawing/2014/main" id="{38883988-FEC4-5E4B-A371-4FFCF199153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2" name="Gelijkbenige driehoek 171">
                  <a:extLst>
                    <a:ext uri="{FF2B5EF4-FFF2-40B4-BE49-F238E27FC236}">
                      <a16:creationId xmlns:a16="http://schemas.microsoft.com/office/drawing/2014/main" id="{C99718F6-AA25-B2E7-6113-63AAABE78D3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59" name="Ovaal 158">
                <a:extLst>
                  <a:ext uri="{FF2B5EF4-FFF2-40B4-BE49-F238E27FC236}">
                    <a16:creationId xmlns:a16="http://schemas.microsoft.com/office/drawing/2014/main" id="{69485DD0-3286-C241-E556-ABF7DA4DEB7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0" name="Rechthoek 159">
                <a:extLst>
                  <a:ext uri="{FF2B5EF4-FFF2-40B4-BE49-F238E27FC236}">
                    <a16:creationId xmlns:a16="http://schemas.microsoft.com/office/drawing/2014/main" id="{09CC7567-E3A6-C010-4E8B-20F47B01CF02}"/>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61" name="Tabel icoon">
                <a:extLst>
                  <a:ext uri="{FF2B5EF4-FFF2-40B4-BE49-F238E27FC236}">
                    <a16:creationId xmlns:a16="http://schemas.microsoft.com/office/drawing/2014/main" id="{CE688859-76C7-2E95-9AB4-772781AD5C30}"/>
                  </a:ext>
                </a:extLst>
              </p:cNvPr>
              <p:cNvGrpSpPr/>
              <p:nvPr userDrawn="1"/>
            </p:nvGrpSpPr>
            <p:grpSpPr>
              <a:xfrm>
                <a:off x="-3308869" y="1240695"/>
                <a:ext cx="338201" cy="305477"/>
                <a:chOff x="6072040" y="3376043"/>
                <a:chExt cx="1227920" cy="1109109"/>
              </a:xfrm>
            </p:grpSpPr>
            <p:sp>
              <p:nvSpPr>
                <p:cNvPr id="162" name="Rechthoek 161">
                  <a:extLst>
                    <a:ext uri="{FF2B5EF4-FFF2-40B4-BE49-F238E27FC236}">
                      <a16:creationId xmlns:a16="http://schemas.microsoft.com/office/drawing/2014/main" id="{26CE5118-1502-7192-F41A-F15293A9B687}"/>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5D2E496D-7835-202F-94B5-6C241C4BD98E}"/>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164" name="Rechte verbindingslijn 163">
                  <a:extLst>
                    <a:ext uri="{FF2B5EF4-FFF2-40B4-BE49-F238E27FC236}">
                      <a16:creationId xmlns:a16="http://schemas.microsoft.com/office/drawing/2014/main" id="{F8D42932-9A46-5EF7-5318-2B575C6974C5}"/>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5" name="Rechte verbindingslijn 164">
                  <a:extLst>
                    <a:ext uri="{FF2B5EF4-FFF2-40B4-BE49-F238E27FC236}">
                      <a16:creationId xmlns:a16="http://schemas.microsoft.com/office/drawing/2014/main" id="{42B8F4F3-CB3B-378E-CB88-5D19F2F6BA33}"/>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6" name="Rechte verbindingslijn 165">
                  <a:extLst>
                    <a:ext uri="{FF2B5EF4-FFF2-40B4-BE49-F238E27FC236}">
                      <a16:creationId xmlns:a16="http://schemas.microsoft.com/office/drawing/2014/main" id="{46BF5E7F-A6C3-C321-DC86-39904598878C}"/>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7" name="Rechte verbindingslijn 166">
                  <a:extLst>
                    <a:ext uri="{FF2B5EF4-FFF2-40B4-BE49-F238E27FC236}">
                      <a16:creationId xmlns:a16="http://schemas.microsoft.com/office/drawing/2014/main" id="{00FCCF15-FA42-86F5-D693-1B026A33A3C3}"/>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8" name="Rechte verbindingslijn 167">
                  <a:extLst>
                    <a:ext uri="{FF2B5EF4-FFF2-40B4-BE49-F238E27FC236}">
                      <a16:creationId xmlns:a16="http://schemas.microsoft.com/office/drawing/2014/main" id="{F4CE9408-40C8-E8AA-7EC3-C0F071D679D5}"/>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69" name="Rechthoek 168">
                  <a:extLst>
                    <a:ext uri="{FF2B5EF4-FFF2-40B4-BE49-F238E27FC236}">
                      <a16:creationId xmlns:a16="http://schemas.microsoft.com/office/drawing/2014/main" id="{575249ED-F3D8-68FB-6A17-066D9B80044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87" name="Groep 86">
              <a:extLst>
                <a:ext uri="{FF2B5EF4-FFF2-40B4-BE49-F238E27FC236}">
                  <a16:creationId xmlns:a16="http://schemas.microsoft.com/office/drawing/2014/main" id="{767C632C-7608-6E6F-BDF9-96F101D994D6}"/>
                </a:ext>
              </a:extLst>
            </p:cNvPr>
            <p:cNvGrpSpPr/>
            <p:nvPr userDrawn="1"/>
          </p:nvGrpSpPr>
          <p:grpSpPr>
            <a:xfrm>
              <a:off x="-3786437" y="3410167"/>
              <a:ext cx="3693386" cy="3283188"/>
              <a:chOff x="-3786437" y="3410167"/>
              <a:chExt cx="3693386" cy="3283188"/>
            </a:xfrm>
          </p:grpSpPr>
          <p:sp>
            <p:nvSpPr>
              <p:cNvPr id="88" name="Rechthoek 87">
                <a:extLst>
                  <a:ext uri="{FF2B5EF4-FFF2-40B4-BE49-F238E27FC236}">
                    <a16:creationId xmlns:a16="http://schemas.microsoft.com/office/drawing/2014/main" id="{912EFEAD-EE12-56BF-8474-8A3F1C115A0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89" name="Ovaal 88">
                <a:extLst>
                  <a:ext uri="{FF2B5EF4-FFF2-40B4-BE49-F238E27FC236}">
                    <a16:creationId xmlns:a16="http://schemas.microsoft.com/office/drawing/2014/main" id="{204A5D43-5618-2A07-E4A8-A0E310A8407D}"/>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0" name="Rechthoek 89">
                <a:extLst>
                  <a:ext uri="{FF2B5EF4-FFF2-40B4-BE49-F238E27FC236}">
                    <a16:creationId xmlns:a16="http://schemas.microsoft.com/office/drawing/2014/main" id="{31E9643F-78B0-AB28-A520-9277F07E5CEB}"/>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Rechthoek 90">
                <a:extLst>
                  <a:ext uri="{FF2B5EF4-FFF2-40B4-BE49-F238E27FC236}">
                    <a16:creationId xmlns:a16="http://schemas.microsoft.com/office/drawing/2014/main" id="{DEC685A8-2EEF-F24B-7A85-35B6787E2754}"/>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92" name="ICOON_info">
                <a:extLst>
                  <a:ext uri="{FF2B5EF4-FFF2-40B4-BE49-F238E27FC236}">
                    <a16:creationId xmlns:a16="http://schemas.microsoft.com/office/drawing/2014/main" id="{0FC1EFCB-673C-5A4A-9323-E4C2925D0A80}"/>
                  </a:ext>
                </a:extLst>
              </p:cNvPr>
              <p:cNvGrpSpPr/>
              <p:nvPr userDrawn="1"/>
            </p:nvGrpSpPr>
            <p:grpSpPr>
              <a:xfrm>
                <a:off x="-376736" y="5729337"/>
                <a:ext cx="283685" cy="283685"/>
                <a:chOff x="-510741" y="5913713"/>
                <a:chExt cx="267555" cy="267555"/>
              </a:xfrm>
            </p:grpSpPr>
            <p:sp>
              <p:nvSpPr>
                <p:cNvPr id="151" name="Ovaal 150">
                  <a:extLst>
                    <a:ext uri="{FF2B5EF4-FFF2-40B4-BE49-F238E27FC236}">
                      <a16:creationId xmlns:a16="http://schemas.microsoft.com/office/drawing/2014/main" id="{4D7CACA3-3237-01E5-CBAD-0D0BE22454C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C601BBDA-62B1-D462-C508-0F1F88D753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3" name="Ovaal 92">
                <a:extLst>
                  <a:ext uri="{FF2B5EF4-FFF2-40B4-BE49-F238E27FC236}">
                    <a16:creationId xmlns:a16="http://schemas.microsoft.com/office/drawing/2014/main" id="{23795F91-1E09-8A7D-6E7A-DCC9759549F9}"/>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4" name="Rechthoek 93">
                <a:extLst>
                  <a:ext uri="{FF2B5EF4-FFF2-40B4-BE49-F238E27FC236}">
                    <a16:creationId xmlns:a16="http://schemas.microsoft.com/office/drawing/2014/main" id="{45552D8D-DA74-6C7E-FA05-5BE3D2863154}"/>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95" name="Groep 94">
                <a:extLst>
                  <a:ext uri="{FF2B5EF4-FFF2-40B4-BE49-F238E27FC236}">
                    <a16:creationId xmlns:a16="http://schemas.microsoft.com/office/drawing/2014/main" id="{2ED1FB99-601D-82A8-81F8-C6E5208AEF52}"/>
                  </a:ext>
                </a:extLst>
              </p:cNvPr>
              <p:cNvGrpSpPr/>
              <p:nvPr userDrawn="1"/>
            </p:nvGrpSpPr>
            <p:grpSpPr>
              <a:xfrm>
                <a:off x="-3415313" y="4996916"/>
                <a:ext cx="3013682" cy="673634"/>
                <a:chOff x="-3415313" y="4996916"/>
                <a:chExt cx="3013682" cy="673634"/>
              </a:xfrm>
            </p:grpSpPr>
            <p:grpSp>
              <p:nvGrpSpPr>
                <p:cNvPr id="96" name="Groep 95">
                  <a:extLst>
                    <a:ext uri="{FF2B5EF4-FFF2-40B4-BE49-F238E27FC236}">
                      <a16:creationId xmlns:a16="http://schemas.microsoft.com/office/drawing/2014/main" id="{3CBD1BA2-8CD3-D557-B005-94EE0C79F69B}"/>
                    </a:ext>
                  </a:extLst>
                </p:cNvPr>
                <p:cNvGrpSpPr/>
                <p:nvPr userDrawn="1"/>
              </p:nvGrpSpPr>
              <p:grpSpPr>
                <a:xfrm>
                  <a:off x="-3415313" y="5041534"/>
                  <a:ext cx="761481" cy="529523"/>
                  <a:chOff x="-3492543" y="5041534"/>
                  <a:chExt cx="761481" cy="529523"/>
                </a:xfrm>
              </p:grpSpPr>
              <p:grpSp>
                <p:nvGrpSpPr>
                  <p:cNvPr id="142" name="Groep 141">
                    <a:extLst>
                      <a:ext uri="{FF2B5EF4-FFF2-40B4-BE49-F238E27FC236}">
                        <a16:creationId xmlns:a16="http://schemas.microsoft.com/office/drawing/2014/main" id="{F7D7D4B2-DE65-F890-EBDE-364D87444395}"/>
                      </a:ext>
                    </a:extLst>
                  </p:cNvPr>
                  <p:cNvGrpSpPr/>
                  <p:nvPr userDrawn="1"/>
                </p:nvGrpSpPr>
                <p:grpSpPr>
                  <a:xfrm>
                    <a:off x="-3307743" y="5041534"/>
                    <a:ext cx="485596" cy="437045"/>
                    <a:chOff x="-3307743" y="4999319"/>
                    <a:chExt cx="644991" cy="580504"/>
                  </a:xfrm>
                </p:grpSpPr>
                <p:grpSp>
                  <p:nvGrpSpPr>
                    <p:cNvPr id="144" name="Groep 143">
                      <a:extLst>
                        <a:ext uri="{FF2B5EF4-FFF2-40B4-BE49-F238E27FC236}">
                          <a16:creationId xmlns:a16="http://schemas.microsoft.com/office/drawing/2014/main" id="{8352C654-805A-AF39-AE5E-FF1DB0991040}"/>
                        </a:ext>
                      </a:extLst>
                    </p:cNvPr>
                    <p:cNvGrpSpPr/>
                    <p:nvPr userDrawn="1"/>
                  </p:nvGrpSpPr>
                  <p:grpSpPr>
                    <a:xfrm>
                      <a:off x="-3307743" y="4999319"/>
                      <a:ext cx="516835" cy="439373"/>
                      <a:chOff x="-3307743" y="4999319"/>
                      <a:chExt cx="516835" cy="439373"/>
                    </a:xfrm>
                  </p:grpSpPr>
                  <p:cxnSp>
                    <p:nvCxnSpPr>
                      <p:cNvPr id="146" name="Rechte verbindingslijn 145">
                        <a:extLst>
                          <a:ext uri="{FF2B5EF4-FFF2-40B4-BE49-F238E27FC236}">
                            <a16:creationId xmlns:a16="http://schemas.microsoft.com/office/drawing/2014/main" id="{6E25D42A-3DA2-42F6-61B4-8C5318088C90}"/>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7" name="Rechte verbindingslijn 146">
                        <a:extLst>
                          <a:ext uri="{FF2B5EF4-FFF2-40B4-BE49-F238E27FC236}">
                            <a16:creationId xmlns:a16="http://schemas.microsoft.com/office/drawing/2014/main" id="{632C9E68-79F7-8205-C801-D1E67FE8FF7D}"/>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8" name="Rechte verbindingslijn 147">
                        <a:extLst>
                          <a:ext uri="{FF2B5EF4-FFF2-40B4-BE49-F238E27FC236}">
                            <a16:creationId xmlns:a16="http://schemas.microsoft.com/office/drawing/2014/main" id="{467EC1D9-1795-7B29-28E7-DAA98B205E76}"/>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9" name="Rechte verbindingslijn 148">
                        <a:extLst>
                          <a:ext uri="{FF2B5EF4-FFF2-40B4-BE49-F238E27FC236}">
                            <a16:creationId xmlns:a16="http://schemas.microsoft.com/office/drawing/2014/main" id="{B927E107-EEE1-5ED3-D0A4-C83DA3F4F1FD}"/>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50" name="Rechthoek 149">
                        <a:extLst>
                          <a:ext uri="{FF2B5EF4-FFF2-40B4-BE49-F238E27FC236}">
                            <a16:creationId xmlns:a16="http://schemas.microsoft.com/office/drawing/2014/main" id="{A115A73E-2940-0944-D142-57437E4AF888}"/>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45" name="Vrije vorm: vorm 144">
                      <a:extLst>
                        <a:ext uri="{FF2B5EF4-FFF2-40B4-BE49-F238E27FC236}">
                          <a16:creationId xmlns:a16="http://schemas.microsoft.com/office/drawing/2014/main" id="{62919B5D-DDE2-D3CF-B744-48C2FEAC3AEB}"/>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143" name="Tekstvak 142">
                    <a:extLst>
                      <a:ext uri="{FF2B5EF4-FFF2-40B4-BE49-F238E27FC236}">
                        <a16:creationId xmlns:a16="http://schemas.microsoft.com/office/drawing/2014/main" id="{7D88253F-E041-AA11-BB10-B623F72A666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97" name="Groep 96">
                  <a:extLst>
                    <a:ext uri="{FF2B5EF4-FFF2-40B4-BE49-F238E27FC236}">
                      <a16:creationId xmlns:a16="http://schemas.microsoft.com/office/drawing/2014/main" id="{3C9CA92F-0F01-1F22-9A4E-CBAF50C8C2ED}"/>
                    </a:ext>
                  </a:extLst>
                </p:cNvPr>
                <p:cNvGrpSpPr/>
                <p:nvPr userDrawn="1"/>
              </p:nvGrpSpPr>
              <p:grpSpPr>
                <a:xfrm>
                  <a:off x="-2582156" y="4996916"/>
                  <a:ext cx="572112" cy="673634"/>
                  <a:chOff x="-2709168" y="4996916"/>
                  <a:chExt cx="572112" cy="673634"/>
                </a:xfrm>
              </p:grpSpPr>
              <p:grpSp>
                <p:nvGrpSpPr>
                  <p:cNvPr id="132" name="Groep 131">
                    <a:extLst>
                      <a:ext uri="{FF2B5EF4-FFF2-40B4-BE49-F238E27FC236}">
                        <a16:creationId xmlns:a16="http://schemas.microsoft.com/office/drawing/2014/main" id="{A34010F7-B4B3-728B-537F-92238752EF58}"/>
                      </a:ext>
                    </a:extLst>
                  </p:cNvPr>
                  <p:cNvGrpSpPr/>
                  <p:nvPr userDrawn="1"/>
                </p:nvGrpSpPr>
                <p:grpSpPr>
                  <a:xfrm>
                    <a:off x="-2609993" y="4996916"/>
                    <a:ext cx="389111" cy="375410"/>
                    <a:chOff x="-2542178" y="4940055"/>
                    <a:chExt cx="516835" cy="498637"/>
                  </a:xfrm>
                </p:grpSpPr>
                <p:sp>
                  <p:nvSpPr>
                    <p:cNvPr id="134" name="Rechthoek 133">
                      <a:extLst>
                        <a:ext uri="{FF2B5EF4-FFF2-40B4-BE49-F238E27FC236}">
                          <a16:creationId xmlns:a16="http://schemas.microsoft.com/office/drawing/2014/main" id="{FAEE02FA-37A1-3B15-F686-BA285D6ADA88}"/>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35" name="Groep 134">
                      <a:extLst>
                        <a:ext uri="{FF2B5EF4-FFF2-40B4-BE49-F238E27FC236}">
                          <a16:creationId xmlns:a16="http://schemas.microsoft.com/office/drawing/2014/main" id="{8C021A53-0B2E-1742-6233-656A3DAECE07}"/>
                        </a:ext>
                      </a:extLst>
                    </p:cNvPr>
                    <p:cNvGrpSpPr/>
                    <p:nvPr userDrawn="1"/>
                  </p:nvGrpSpPr>
                  <p:grpSpPr>
                    <a:xfrm>
                      <a:off x="-2542178" y="4999319"/>
                      <a:ext cx="516835" cy="439373"/>
                      <a:chOff x="-3307743" y="4999319"/>
                      <a:chExt cx="516835" cy="439373"/>
                    </a:xfrm>
                  </p:grpSpPr>
                  <p:cxnSp>
                    <p:nvCxnSpPr>
                      <p:cNvPr id="137" name="Rechte verbindingslijn 136">
                        <a:extLst>
                          <a:ext uri="{FF2B5EF4-FFF2-40B4-BE49-F238E27FC236}">
                            <a16:creationId xmlns:a16="http://schemas.microsoft.com/office/drawing/2014/main" id="{09E9FA9C-E626-CF1D-F960-F0E6CD20B9D4}"/>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B9D8F420-8B10-1E53-92BD-0C63C8516719}"/>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46E161BC-1C41-B9BF-C585-D59C5D15DB4B}"/>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E1B1BA2D-835B-48F9-7718-4C9BF3813D20}"/>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41" name="Rechthoek 140">
                        <a:extLst>
                          <a:ext uri="{FF2B5EF4-FFF2-40B4-BE49-F238E27FC236}">
                            <a16:creationId xmlns:a16="http://schemas.microsoft.com/office/drawing/2014/main" id="{19613D58-B122-1ADB-62A1-C6F153318FEE}"/>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36" name="Pijl: rechts 135">
                      <a:extLst>
                        <a:ext uri="{FF2B5EF4-FFF2-40B4-BE49-F238E27FC236}">
                          <a16:creationId xmlns:a16="http://schemas.microsoft.com/office/drawing/2014/main" id="{B4A06645-12A3-CD87-18C6-F58588ACE73F}"/>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18757D26-F936-B7A8-A724-7CD5EF66068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98" name="Groep 97">
                  <a:extLst>
                    <a:ext uri="{FF2B5EF4-FFF2-40B4-BE49-F238E27FC236}">
                      <a16:creationId xmlns:a16="http://schemas.microsoft.com/office/drawing/2014/main" id="{73745AA1-68C6-DBD2-5971-C380CAC33947}"/>
                    </a:ext>
                  </a:extLst>
                </p:cNvPr>
                <p:cNvGrpSpPr/>
                <p:nvPr userDrawn="1"/>
              </p:nvGrpSpPr>
              <p:grpSpPr>
                <a:xfrm>
                  <a:off x="-2036147" y="5039725"/>
                  <a:ext cx="572112" cy="630825"/>
                  <a:chOff x="-2099568" y="5039725"/>
                  <a:chExt cx="572112" cy="630825"/>
                </a:xfrm>
              </p:grpSpPr>
              <p:grpSp>
                <p:nvGrpSpPr>
                  <p:cNvPr id="122" name="Groep 121">
                    <a:extLst>
                      <a:ext uri="{FF2B5EF4-FFF2-40B4-BE49-F238E27FC236}">
                        <a16:creationId xmlns:a16="http://schemas.microsoft.com/office/drawing/2014/main" id="{F18876F9-8D3A-5D63-8AFD-08996B4E1B94}"/>
                      </a:ext>
                    </a:extLst>
                  </p:cNvPr>
                  <p:cNvGrpSpPr/>
                  <p:nvPr userDrawn="1"/>
                </p:nvGrpSpPr>
                <p:grpSpPr>
                  <a:xfrm rot="10800000">
                    <a:off x="-2004261" y="5039725"/>
                    <a:ext cx="389111" cy="375410"/>
                    <a:chOff x="-2542178" y="4940055"/>
                    <a:chExt cx="516835" cy="498637"/>
                  </a:xfrm>
                </p:grpSpPr>
                <p:sp>
                  <p:nvSpPr>
                    <p:cNvPr id="124" name="Rechthoek 123">
                      <a:extLst>
                        <a:ext uri="{FF2B5EF4-FFF2-40B4-BE49-F238E27FC236}">
                          <a16:creationId xmlns:a16="http://schemas.microsoft.com/office/drawing/2014/main" id="{559E281B-6CB2-194F-F09F-8CB10A082684}"/>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25" name="Groep 124">
                      <a:extLst>
                        <a:ext uri="{FF2B5EF4-FFF2-40B4-BE49-F238E27FC236}">
                          <a16:creationId xmlns:a16="http://schemas.microsoft.com/office/drawing/2014/main" id="{3DCAE323-B900-1AB8-E8C0-570114F93D66}"/>
                        </a:ext>
                      </a:extLst>
                    </p:cNvPr>
                    <p:cNvGrpSpPr/>
                    <p:nvPr userDrawn="1"/>
                  </p:nvGrpSpPr>
                  <p:grpSpPr>
                    <a:xfrm>
                      <a:off x="-2542178" y="4999319"/>
                      <a:ext cx="516835" cy="439373"/>
                      <a:chOff x="-3307743" y="4999319"/>
                      <a:chExt cx="516835" cy="439373"/>
                    </a:xfrm>
                  </p:grpSpPr>
                  <p:cxnSp>
                    <p:nvCxnSpPr>
                      <p:cNvPr id="127" name="Rechte verbindingslijn 126">
                        <a:extLst>
                          <a:ext uri="{FF2B5EF4-FFF2-40B4-BE49-F238E27FC236}">
                            <a16:creationId xmlns:a16="http://schemas.microsoft.com/office/drawing/2014/main" id="{15EC01F4-6066-55ED-7F3C-3DD735845DDA}"/>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C7397B0E-128B-9FC7-08A4-F092E8D593A2}"/>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9" name="Rechte verbindingslijn 128">
                        <a:extLst>
                          <a:ext uri="{FF2B5EF4-FFF2-40B4-BE49-F238E27FC236}">
                            <a16:creationId xmlns:a16="http://schemas.microsoft.com/office/drawing/2014/main" id="{6166E0C4-16B6-9D91-57B9-AAAA1CAEF07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a:extLst>
                          <a:ext uri="{FF2B5EF4-FFF2-40B4-BE49-F238E27FC236}">
                            <a16:creationId xmlns:a16="http://schemas.microsoft.com/office/drawing/2014/main" id="{FE866B27-CBC9-32EC-383B-50457EA28148}"/>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31" name="Rechthoek 130">
                        <a:extLst>
                          <a:ext uri="{FF2B5EF4-FFF2-40B4-BE49-F238E27FC236}">
                            <a16:creationId xmlns:a16="http://schemas.microsoft.com/office/drawing/2014/main" id="{0C6A9E1E-5B62-E4A6-DA80-05410BA2C393}"/>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26" name="Pijl: rechts 125">
                      <a:extLst>
                        <a:ext uri="{FF2B5EF4-FFF2-40B4-BE49-F238E27FC236}">
                          <a16:creationId xmlns:a16="http://schemas.microsoft.com/office/drawing/2014/main" id="{4B889C9A-9041-48F4-2128-C0C957080FFC}"/>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23" name="Tekstvak 122">
                    <a:extLst>
                      <a:ext uri="{FF2B5EF4-FFF2-40B4-BE49-F238E27FC236}">
                        <a16:creationId xmlns:a16="http://schemas.microsoft.com/office/drawing/2014/main" id="{25808411-8526-1933-9FCD-F71C63024AC8}"/>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99" name="Groep 98">
                  <a:extLst>
                    <a:ext uri="{FF2B5EF4-FFF2-40B4-BE49-F238E27FC236}">
                      <a16:creationId xmlns:a16="http://schemas.microsoft.com/office/drawing/2014/main" id="{4FA71DE6-56CC-740D-5E4E-C098BF84D8C8}"/>
                    </a:ext>
                  </a:extLst>
                </p:cNvPr>
                <p:cNvGrpSpPr/>
                <p:nvPr userDrawn="1"/>
              </p:nvGrpSpPr>
              <p:grpSpPr>
                <a:xfrm>
                  <a:off x="-1497156" y="5039725"/>
                  <a:ext cx="572112" cy="630825"/>
                  <a:chOff x="-1501387" y="5039725"/>
                  <a:chExt cx="572112" cy="630825"/>
                </a:xfrm>
              </p:grpSpPr>
              <p:grpSp>
                <p:nvGrpSpPr>
                  <p:cNvPr id="112" name="Groep 111">
                    <a:extLst>
                      <a:ext uri="{FF2B5EF4-FFF2-40B4-BE49-F238E27FC236}">
                        <a16:creationId xmlns:a16="http://schemas.microsoft.com/office/drawing/2014/main" id="{AE6E197C-9021-4F6A-3DB8-C10B17EA66FB}"/>
                      </a:ext>
                    </a:extLst>
                  </p:cNvPr>
                  <p:cNvGrpSpPr/>
                  <p:nvPr userDrawn="1"/>
                </p:nvGrpSpPr>
                <p:grpSpPr>
                  <a:xfrm rot="10800000">
                    <a:off x="-1453772" y="5039725"/>
                    <a:ext cx="426738" cy="332849"/>
                    <a:chOff x="-2542179" y="4996586"/>
                    <a:chExt cx="566814" cy="442106"/>
                  </a:xfrm>
                </p:grpSpPr>
                <p:sp>
                  <p:nvSpPr>
                    <p:cNvPr id="114" name="Rechthoek 113">
                      <a:extLst>
                        <a:ext uri="{FF2B5EF4-FFF2-40B4-BE49-F238E27FC236}">
                          <a16:creationId xmlns:a16="http://schemas.microsoft.com/office/drawing/2014/main" id="{4B606DEB-5F39-7293-6B74-57DC9A8BFC87}"/>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15" name="Groep 114">
                      <a:extLst>
                        <a:ext uri="{FF2B5EF4-FFF2-40B4-BE49-F238E27FC236}">
                          <a16:creationId xmlns:a16="http://schemas.microsoft.com/office/drawing/2014/main" id="{D08F4780-9FED-018C-0B76-AF21E2A2112A}"/>
                        </a:ext>
                      </a:extLst>
                    </p:cNvPr>
                    <p:cNvGrpSpPr/>
                    <p:nvPr userDrawn="1"/>
                  </p:nvGrpSpPr>
                  <p:grpSpPr>
                    <a:xfrm>
                      <a:off x="-2542179" y="4996586"/>
                      <a:ext cx="516836" cy="442106"/>
                      <a:chOff x="-3307744" y="4996586"/>
                      <a:chExt cx="516836" cy="442106"/>
                    </a:xfrm>
                  </p:grpSpPr>
                  <p:cxnSp>
                    <p:nvCxnSpPr>
                      <p:cNvPr id="117" name="Rechte verbindingslijn 116">
                        <a:extLst>
                          <a:ext uri="{FF2B5EF4-FFF2-40B4-BE49-F238E27FC236}">
                            <a16:creationId xmlns:a16="http://schemas.microsoft.com/office/drawing/2014/main" id="{5B1A4345-B0D5-9DF3-666F-EE6D77DDE753}"/>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769FD34-F298-0E98-82F6-F3A6AF18F5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9" name="Rechte verbindingslijn 118">
                        <a:extLst>
                          <a:ext uri="{FF2B5EF4-FFF2-40B4-BE49-F238E27FC236}">
                            <a16:creationId xmlns:a16="http://schemas.microsoft.com/office/drawing/2014/main" id="{DD1185B5-CFC0-A3E5-46C4-CEFD2950CEB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0" name="Rechte verbindingslijn 119">
                        <a:extLst>
                          <a:ext uri="{FF2B5EF4-FFF2-40B4-BE49-F238E27FC236}">
                            <a16:creationId xmlns:a16="http://schemas.microsoft.com/office/drawing/2014/main" id="{E9A3D722-DAE0-3050-CF03-E7EC0475AA68}"/>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21" name="Rechthoek 120">
                        <a:extLst>
                          <a:ext uri="{FF2B5EF4-FFF2-40B4-BE49-F238E27FC236}">
                            <a16:creationId xmlns:a16="http://schemas.microsoft.com/office/drawing/2014/main" id="{1DA3B72E-4756-EC76-8B6B-09F181BC462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16" name="Pijl: rechts 115">
                      <a:extLst>
                        <a:ext uri="{FF2B5EF4-FFF2-40B4-BE49-F238E27FC236}">
                          <a16:creationId xmlns:a16="http://schemas.microsoft.com/office/drawing/2014/main" id="{A69BBF04-3857-9FB7-3730-3E669C04FFA7}"/>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13" name="Tekstvak 112">
                    <a:extLst>
                      <a:ext uri="{FF2B5EF4-FFF2-40B4-BE49-F238E27FC236}">
                        <a16:creationId xmlns:a16="http://schemas.microsoft.com/office/drawing/2014/main" id="{0FBFF144-21E7-47EE-8B49-B423334E2DD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100" name="Groep 99">
                  <a:extLst>
                    <a:ext uri="{FF2B5EF4-FFF2-40B4-BE49-F238E27FC236}">
                      <a16:creationId xmlns:a16="http://schemas.microsoft.com/office/drawing/2014/main" id="{730A0728-9433-C280-B3F9-0567B430785E}"/>
                    </a:ext>
                  </a:extLst>
                </p:cNvPr>
                <p:cNvGrpSpPr/>
                <p:nvPr userDrawn="1"/>
              </p:nvGrpSpPr>
              <p:grpSpPr>
                <a:xfrm>
                  <a:off x="-973743" y="5039725"/>
                  <a:ext cx="572112" cy="630825"/>
                  <a:chOff x="-961551" y="5039725"/>
                  <a:chExt cx="572112" cy="630825"/>
                </a:xfrm>
              </p:grpSpPr>
              <p:grpSp>
                <p:nvGrpSpPr>
                  <p:cNvPr id="101" name="Groep 100">
                    <a:extLst>
                      <a:ext uri="{FF2B5EF4-FFF2-40B4-BE49-F238E27FC236}">
                        <a16:creationId xmlns:a16="http://schemas.microsoft.com/office/drawing/2014/main" id="{0FAFB2EB-02BD-35F6-69AE-DC67E393D0E8}"/>
                      </a:ext>
                    </a:extLst>
                  </p:cNvPr>
                  <p:cNvGrpSpPr/>
                  <p:nvPr userDrawn="1"/>
                </p:nvGrpSpPr>
                <p:grpSpPr>
                  <a:xfrm rot="10800000" flipH="1">
                    <a:off x="-868825" y="5039725"/>
                    <a:ext cx="426738" cy="332849"/>
                    <a:chOff x="-2542179" y="4996586"/>
                    <a:chExt cx="566814" cy="442106"/>
                  </a:xfrm>
                </p:grpSpPr>
                <p:sp>
                  <p:nvSpPr>
                    <p:cNvPr id="103" name="Rechthoek 102">
                      <a:extLst>
                        <a:ext uri="{FF2B5EF4-FFF2-40B4-BE49-F238E27FC236}">
                          <a16:creationId xmlns:a16="http://schemas.microsoft.com/office/drawing/2014/main" id="{010C6912-78BF-D859-C60A-5C2C6BE22C78}"/>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04" name="Groep 103">
                      <a:extLst>
                        <a:ext uri="{FF2B5EF4-FFF2-40B4-BE49-F238E27FC236}">
                          <a16:creationId xmlns:a16="http://schemas.microsoft.com/office/drawing/2014/main" id="{101DC483-07B8-91C1-2E6D-54932D0BED4C}"/>
                        </a:ext>
                      </a:extLst>
                    </p:cNvPr>
                    <p:cNvGrpSpPr/>
                    <p:nvPr userDrawn="1"/>
                  </p:nvGrpSpPr>
                  <p:grpSpPr>
                    <a:xfrm>
                      <a:off x="-2542179" y="4996586"/>
                      <a:ext cx="516836" cy="442106"/>
                      <a:chOff x="-3307744" y="4996586"/>
                      <a:chExt cx="516836" cy="442106"/>
                    </a:xfrm>
                  </p:grpSpPr>
                  <p:cxnSp>
                    <p:nvCxnSpPr>
                      <p:cNvPr id="106" name="Rechte verbindingslijn 105">
                        <a:extLst>
                          <a:ext uri="{FF2B5EF4-FFF2-40B4-BE49-F238E27FC236}">
                            <a16:creationId xmlns:a16="http://schemas.microsoft.com/office/drawing/2014/main" id="{D81A271A-BDCF-725E-D731-E28DCB7618A0}"/>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8" name="Rechte verbindingslijn 107">
                        <a:extLst>
                          <a:ext uri="{FF2B5EF4-FFF2-40B4-BE49-F238E27FC236}">
                            <a16:creationId xmlns:a16="http://schemas.microsoft.com/office/drawing/2014/main" id="{93E00EAD-0CEA-6483-373E-4D0094B6C346}"/>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9" name="Rechte verbindingslijn 108">
                        <a:extLst>
                          <a:ext uri="{FF2B5EF4-FFF2-40B4-BE49-F238E27FC236}">
                            <a16:creationId xmlns:a16="http://schemas.microsoft.com/office/drawing/2014/main" id="{390A9EB9-02E3-7807-1337-A99F6692961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0" name="Rechte verbindingslijn 109">
                        <a:extLst>
                          <a:ext uri="{FF2B5EF4-FFF2-40B4-BE49-F238E27FC236}">
                            <a16:creationId xmlns:a16="http://schemas.microsoft.com/office/drawing/2014/main" id="{4753AD1A-D91B-4506-7F62-CCD59371C3AB}"/>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11" name="Rechthoek 110">
                        <a:extLst>
                          <a:ext uri="{FF2B5EF4-FFF2-40B4-BE49-F238E27FC236}">
                            <a16:creationId xmlns:a16="http://schemas.microsoft.com/office/drawing/2014/main" id="{511DA39D-681E-81F3-8940-C5E0732C5045}"/>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05" name="Pijl: rechts 104">
                      <a:extLst>
                        <a:ext uri="{FF2B5EF4-FFF2-40B4-BE49-F238E27FC236}">
                          <a16:creationId xmlns:a16="http://schemas.microsoft.com/office/drawing/2014/main" id="{EDB59BA8-41CC-A88E-5D5B-BC9E8A12B038}"/>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02" name="Tekstvak 101">
                    <a:extLst>
                      <a:ext uri="{FF2B5EF4-FFF2-40B4-BE49-F238E27FC236}">
                        <a16:creationId xmlns:a16="http://schemas.microsoft.com/office/drawing/2014/main" id="{0B727967-DB3A-56C0-C793-EA81305D0CEB}"/>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929A26CE-423D-7154-9C6C-9FB2A95D4EBD}"/>
              </a:ext>
            </a:extLst>
          </p:cNvPr>
          <p:cNvSpPr>
            <a:spLocks noGrp="1"/>
          </p:cNvSpPr>
          <p:nvPr>
            <p:ph type="dt" sz="half" idx="26"/>
          </p:nvPr>
        </p:nvSpPr>
        <p:spPr/>
        <p:txBody>
          <a:bodyPr/>
          <a:lstStyle/>
          <a:p>
            <a:fld id="{88D44603-320B-4609-BADC-B15DAC7B23F1}"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58D11ED-7476-9D18-CBF0-06C713127B57}"/>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4C3FDCA-083C-7AA4-FC0B-A19B9757FE8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542933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abel">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28E8333A-B7F9-A310-A5E6-71DE4D5CE36E}"/>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85800" y="1846086"/>
            <a:ext cx="10820400" cy="406520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02FC7157-BDBD-4338-9C83-079E45D53067}"/>
              </a:ext>
            </a:extLst>
          </p:cNvPr>
          <p:cNvSpPr/>
          <p:nvPr userDrawn="1"/>
        </p:nvSpPr>
        <p:spPr>
          <a:xfrm>
            <a:off x="0" y="-425941"/>
            <a:ext cx="467179"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Tabel</a:t>
            </a:r>
          </a:p>
        </p:txBody>
      </p:sp>
      <p:sp>
        <p:nvSpPr>
          <p:cNvPr id="6" name="Titel 5">
            <a:extLst>
              <a:ext uri="{FF2B5EF4-FFF2-40B4-BE49-F238E27FC236}">
                <a16:creationId xmlns:a16="http://schemas.microsoft.com/office/drawing/2014/main" id="{0CED7C12-E320-BF38-8B51-06B0CF25CD9A}"/>
              </a:ext>
            </a:extLst>
          </p:cNvPr>
          <p:cNvSpPr>
            <a:spLocks noGrp="1"/>
          </p:cNvSpPr>
          <p:nvPr>
            <p:ph type="title" hasCustomPrompt="1"/>
          </p:nvPr>
        </p:nvSpPr>
        <p:spPr>
          <a:xfrm>
            <a:off x="685798" y="114131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F9CE4BB0-B88C-EDF3-9280-251D6E360915}"/>
              </a:ext>
            </a:extLst>
          </p:cNvPr>
          <p:cNvGrpSpPr/>
          <p:nvPr userDrawn="1"/>
        </p:nvGrpSpPr>
        <p:grpSpPr>
          <a:xfrm>
            <a:off x="12377595" y="3"/>
            <a:ext cx="3693386" cy="6693352"/>
            <a:chOff x="-3786437" y="3"/>
            <a:chExt cx="3693386" cy="6693352"/>
          </a:xfrm>
        </p:grpSpPr>
        <p:grpSp>
          <p:nvGrpSpPr>
            <p:cNvPr id="18" name="Groep 17">
              <a:extLst>
                <a:ext uri="{FF2B5EF4-FFF2-40B4-BE49-F238E27FC236}">
                  <a16:creationId xmlns:a16="http://schemas.microsoft.com/office/drawing/2014/main" id="{C8EFBE5F-3672-732C-4D40-526324294EB3}"/>
                </a:ext>
              </a:extLst>
            </p:cNvPr>
            <p:cNvGrpSpPr/>
            <p:nvPr userDrawn="1"/>
          </p:nvGrpSpPr>
          <p:grpSpPr>
            <a:xfrm>
              <a:off x="-3786164" y="3"/>
              <a:ext cx="3592800" cy="3209594"/>
              <a:chOff x="-3786164" y="3"/>
              <a:chExt cx="3592800" cy="3209594"/>
            </a:xfrm>
          </p:grpSpPr>
          <p:sp>
            <p:nvSpPr>
              <p:cNvPr id="84" name="Rechthoek 83">
                <a:extLst>
                  <a:ext uri="{FF2B5EF4-FFF2-40B4-BE49-F238E27FC236}">
                    <a16:creationId xmlns:a16="http://schemas.microsoft.com/office/drawing/2014/main" id="{E9EC4B07-6AD4-C032-748A-7E78232C662F}"/>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85" name="Ovaal 84">
                <a:extLst>
                  <a:ext uri="{FF2B5EF4-FFF2-40B4-BE49-F238E27FC236}">
                    <a16:creationId xmlns:a16="http://schemas.microsoft.com/office/drawing/2014/main" id="{369ACC75-E77A-CEBB-9C1A-A8280D03AA3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60583AAA-9833-0321-8199-B4D7DE7FBC3E}"/>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8BCEEB2B-BAE9-C9E5-5AAB-E8F91713412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269B210F-7AFF-7AF2-9E84-71B81061C215}"/>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47683906-D38F-27F2-F95F-1462FA0E5B29}"/>
                  </a:ext>
                </a:extLst>
              </p:cNvPr>
              <p:cNvGrpSpPr/>
              <p:nvPr userDrawn="1"/>
            </p:nvGrpSpPr>
            <p:grpSpPr>
              <a:xfrm>
                <a:off x="-3311319" y="2164285"/>
                <a:ext cx="825500" cy="209550"/>
                <a:chOff x="13504624" y="2482850"/>
                <a:chExt cx="825500" cy="209550"/>
              </a:xfrm>
            </p:grpSpPr>
            <p:sp>
              <p:nvSpPr>
                <p:cNvPr id="101" name="Rechthoek 100">
                  <a:extLst>
                    <a:ext uri="{FF2B5EF4-FFF2-40B4-BE49-F238E27FC236}">
                      <a16:creationId xmlns:a16="http://schemas.microsoft.com/office/drawing/2014/main" id="{C9788AE6-B6E8-4F5E-8879-7B15A6BFBF7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02" name="Rechte verbindingslijn 101">
                  <a:extLst>
                    <a:ext uri="{FF2B5EF4-FFF2-40B4-BE49-F238E27FC236}">
                      <a16:creationId xmlns:a16="http://schemas.microsoft.com/office/drawing/2014/main" id="{A5B433E1-9635-9176-95BE-24F37EF65241}"/>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41716E29-F8DF-8AF8-45B6-6501502F768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82C55C7F-A5F1-631E-92E9-5AD70945492B}"/>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390138D1-A954-61D1-EA6C-B60BC8693C0F}"/>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92" name="Tabel icoon">
                <a:extLst>
                  <a:ext uri="{FF2B5EF4-FFF2-40B4-BE49-F238E27FC236}">
                    <a16:creationId xmlns:a16="http://schemas.microsoft.com/office/drawing/2014/main" id="{2E16AC27-4BC7-A966-D5D8-CAEF0432E2A6}"/>
                  </a:ext>
                </a:extLst>
              </p:cNvPr>
              <p:cNvGrpSpPr/>
              <p:nvPr userDrawn="1"/>
            </p:nvGrpSpPr>
            <p:grpSpPr>
              <a:xfrm>
                <a:off x="-3308869" y="1240695"/>
                <a:ext cx="338201" cy="305477"/>
                <a:chOff x="6072040" y="3376043"/>
                <a:chExt cx="1227920" cy="1109109"/>
              </a:xfrm>
            </p:grpSpPr>
            <p:sp>
              <p:nvSpPr>
                <p:cNvPr id="93" name="Rechthoek 92">
                  <a:extLst>
                    <a:ext uri="{FF2B5EF4-FFF2-40B4-BE49-F238E27FC236}">
                      <a16:creationId xmlns:a16="http://schemas.microsoft.com/office/drawing/2014/main" id="{169CA713-6C22-CA08-4C2B-9D3E052E8EA1}"/>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8110D6E0-63F6-7876-1FF6-DD18F3047A02}"/>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95" name="Rechte verbindingslijn 94">
                  <a:extLst>
                    <a:ext uri="{FF2B5EF4-FFF2-40B4-BE49-F238E27FC236}">
                      <a16:creationId xmlns:a16="http://schemas.microsoft.com/office/drawing/2014/main" id="{81FA7079-5F63-22DF-E747-F32C95FD6C3F}"/>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6" name="Rechte verbindingslijn 95">
                  <a:extLst>
                    <a:ext uri="{FF2B5EF4-FFF2-40B4-BE49-F238E27FC236}">
                      <a16:creationId xmlns:a16="http://schemas.microsoft.com/office/drawing/2014/main" id="{D5A40E06-9060-C965-B00A-237784F887ED}"/>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7" name="Rechte verbindingslijn 96">
                  <a:extLst>
                    <a:ext uri="{FF2B5EF4-FFF2-40B4-BE49-F238E27FC236}">
                      <a16:creationId xmlns:a16="http://schemas.microsoft.com/office/drawing/2014/main" id="{9ACB84DB-B00A-4F3E-CE66-239CDC87D839}"/>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8" name="Rechte verbindingslijn 97">
                  <a:extLst>
                    <a:ext uri="{FF2B5EF4-FFF2-40B4-BE49-F238E27FC236}">
                      <a16:creationId xmlns:a16="http://schemas.microsoft.com/office/drawing/2014/main" id="{2893F901-EADC-1A19-E573-3F2355B88FE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9" name="Rechte verbindingslijn 98">
                  <a:extLst>
                    <a:ext uri="{FF2B5EF4-FFF2-40B4-BE49-F238E27FC236}">
                      <a16:creationId xmlns:a16="http://schemas.microsoft.com/office/drawing/2014/main" id="{486176F8-E4C5-8253-FBE4-93790BA95838}"/>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00" name="Rechthoek 99">
                  <a:extLst>
                    <a:ext uri="{FF2B5EF4-FFF2-40B4-BE49-F238E27FC236}">
                      <a16:creationId xmlns:a16="http://schemas.microsoft.com/office/drawing/2014/main" id="{A3F15828-0A51-6CCF-BF46-06DB4A535F42}"/>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19" name="Groep 18">
              <a:extLst>
                <a:ext uri="{FF2B5EF4-FFF2-40B4-BE49-F238E27FC236}">
                  <a16:creationId xmlns:a16="http://schemas.microsoft.com/office/drawing/2014/main" id="{8C1F5FC7-B1D8-D28E-9009-89F391DF1B3B}"/>
                </a:ext>
              </a:extLst>
            </p:cNvPr>
            <p:cNvGrpSpPr/>
            <p:nvPr userDrawn="1"/>
          </p:nvGrpSpPr>
          <p:grpSpPr>
            <a:xfrm>
              <a:off x="-3786437" y="3410167"/>
              <a:ext cx="3693386" cy="3283188"/>
              <a:chOff x="-3786437" y="3410167"/>
              <a:chExt cx="3693386" cy="3283188"/>
            </a:xfrm>
          </p:grpSpPr>
          <p:sp>
            <p:nvSpPr>
              <p:cNvPr id="20" name="Rechthoek 19">
                <a:extLst>
                  <a:ext uri="{FF2B5EF4-FFF2-40B4-BE49-F238E27FC236}">
                    <a16:creationId xmlns:a16="http://schemas.microsoft.com/office/drawing/2014/main" id="{FBFBFD98-1F7A-6264-8863-8845EBDC6F3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21" name="Ovaal 20">
                <a:extLst>
                  <a:ext uri="{FF2B5EF4-FFF2-40B4-BE49-F238E27FC236}">
                    <a16:creationId xmlns:a16="http://schemas.microsoft.com/office/drawing/2014/main" id="{25DD1A6D-4A5D-03BA-0137-63A42694A8A4}"/>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D51236D1-0E0E-38AC-F4E3-67EEF7B82396}"/>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Rechthoek 22">
                <a:extLst>
                  <a:ext uri="{FF2B5EF4-FFF2-40B4-BE49-F238E27FC236}">
                    <a16:creationId xmlns:a16="http://schemas.microsoft.com/office/drawing/2014/main" id="{6744E911-5D55-8E11-6AC3-C68776E0D07A}"/>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4" name="ICOON_info">
                <a:extLst>
                  <a:ext uri="{FF2B5EF4-FFF2-40B4-BE49-F238E27FC236}">
                    <a16:creationId xmlns:a16="http://schemas.microsoft.com/office/drawing/2014/main" id="{33CB8F6E-1D30-41C6-4AC0-68C353C217DA}"/>
                  </a:ext>
                </a:extLst>
              </p:cNvPr>
              <p:cNvGrpSpPr/>
              <p:nvPr userDrawn="1"/>
            </p:nvGrpSpPr>
            <p:grpSpPr>
              <a:xfrm>
                <a:off x="-376736" y="5729337"/>
                <a:ext cx="283685" cy="283685"/>
                <a:chOff x="-510741" y="5913713"/>
                <a:chExt cx="267555" cy="267555"/>
              </a:xfrm>
            </p:grpSpPr>
            <p:sp>
              <p:nvSpPr>
                <p:cNvPr id="82" name="Ovaal 81">
                  <a:extLst>
                    <a:ext uri="{FF2B5EF4-FFF2-40B4-BE49-F238E27FC236}">
                      <a16:creationId xmlns:a16="http://schemas.microsoft.com/office/drawing/2014/main" id="{B73614FA-EB9E-8228-03A8-35935455FFF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523E2E8E-152E-53BC-38AA-F168B960403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FF14744-4DEA-2D05-8C81-A64B1C293A71}"/>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ED6160C0-6FA4-A6B6-6E75-3BB4891125A8}"/>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27" name="Groep 26">
                <a:extLst>
                  <a:ext uri="{FF2B5EF4-FFF2-40B4-BE49-F238E27FC236}">
                    <a16:creationId xmlns:a16="http://schemas.microsoft.com/office/drawing/2014/main" id="{3F22D94A-6E36-2F84-540A-5A028184DB10}"/>
                  </a:ext>
                </a:extLst>
              </p:cNvPr>
              <p:cNvGrpSpPr/>
              <p:nvPr userDrawn="1"/>
            </p:nvGrpSpPr>
            <p:grpSpPr>
              <a:xfrm>
                <a:off x="-3415313" y="4996916"/>
                <a:ext cx="3013682" cy="673634"/>
                <a:chOff x="-3415313" y="4996916"/>
                <a:chExt cx="3013682" cy="673634"/>
              </a:xfrm>
            </p:grpSpPr>
            <p:grpSp>
              <p:nvGrpSpPr>
                <p:cNvPr id="28" name="Groep 27">
                  <a:extLst>
                    <a:ext uri="{FF2B5EF4-FFF2-40B4-BE49-F238E27FC236}">
                      <a16:creationId xmlns:a16="http://schemas.microsoft.com/office/drawing/2014/main" id="{38EABCAD-DEC9-4AC8-8B4E-E4F0EFD2FD40}"/>
                    </a:ext>
                  </a:extLst>
                </p:cNvPr>
                <p:cNvGrpSpPr/>
                <p:nvPr userDrawn="1"/>
              </p:nvGrpSpPr>
              <p:grpSpPr>
                <a:xfrm>
                  <a:off x="-3415313" y="5041534"/>
                  <a:ext cx="761481" cy="529523"/>
                  <a:chOff x="-3492543" y="5041534"/>
                  <a:chExt cx="761481" cy="529523"/>
                </a:xfrm>
              </p:grpSpPr>
              <p:grpSp>
                <p:nvGrpSpPr>
                  <p:cNvPr id="73" name="Groep 72">
                    <a:extLst>
                      <a:ext uri="{FF2B5EF4-FFF2-40B4-BE49-F238E27FC236}">
                        <a16:creationId xmlns:a16="http://schemas.microsoft.com/office/drawing/2014/main" id="{E1F59F55-2FB5-D234-8CF9-3E1398F05B45}"/>
                      </a:ext>
                    </a:extLst>
                  </p:cNvPr>
                  <p:cNvGrpSpPr/>
                  <p:nvPr userDrawn="1"/>
                </p:nvGrpSpPr>
                <p:grpSpPr>
                  <a:xfrm>
                    <a:off x="-3307743" y="5041534"/>
                    <a:ext cx="485596" cy="437045"/>
                    <a:chOff x="-3307743" y="4999319"/>
                    <a:chExt cx="644991" cy="580504"/>
                  </a:xfrm>
                </p:grpSpPr>
                <p:grpSp>
                  <p:nvGrpSpPr>
                    <p:cNvPr id="75" name="Groep 74">
                      <a:extLst>
                        <a:ext uri="{FF2B5EF4-FFF2-40B4-BE49-F238E27FC236}">
                          <a16:creationId xmlns:a16="http://schemas.microsoft.com/office/drawing/2014/main" id="{9A8D5D21-C6E1-70A4-AA19-3B37579ECB40}"/>
                        </a:ext>
                      </a:extLst>
                    </p:cNvPr>
                    <p:cNvGrpSpPr/>
                    <p:nvPr userDrawn="1"/>
                  </p:nvGrpSpPr>
                  <p:grpSpPr>
                    <a:xfrm>
                      <a:off x="-3307743" y="4999319"/>
                      <a:ext cx="516835" cy="439373"/>
                      <a:chOff x="-3307743" y="4999319"/>
                      <a:chExt cx="516835" cy="439373"/>
                    </a:xfrm>
                  </p:grpSpPr>
                  <p:cxnSp>
                    <p:nvCxnSpPr>
                      <p:cNvPr id="77" name="Rechte verbindingslijn 76">
                        <a:extLst>
                          <a:ext uri="{FF2B5EF4-FFF2-40B4-BE49-F238E27FC236}">
                            <a16:creationId xmlns:a16="http://schemas.microsoft.com/office/drawing/2014/main" id="{06416A01-1290-B42A-A5D9-18762D10310B}"/>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8" name="Rechte verbindingslijn 77">
                        <a:extLst>
                          <a:ext uri="{FF2B5EF4-FFF2-40B4-BE49-F238E27FC236}">
                            <a16:creationId xmlns:a16="http://schemas.microsoft.com/office/drawing/2014/main" id="{5F7C486E-D96C-19A5-9AC4-1BB18D3F724F}"/>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9" name="Rechte verbindingslijn 78">
                        <a:extLst>
                          <a:ext uri="{FF2B5EF4-FFF2-40B4-BE49-F238E27FC236}">
                            <a16:creationId xmlns:a16="http://schemas.microsoft.com/office/drawing/2014/main" id="{A405FF30-078E-9405-46A0-534CC215A184}"/>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80" name="Rechte verbindingslijn 79">
                        <a:extLst>
                          <a:ext uri="{FF2B5EF4-FFF2-40B4-BE49-F238E27FC236}">
                            <a16:creationId xmlns:a16="http://schemas.microsoft.com/office/drawing/2014/main" id="{D5BD58B9-4FC1-B6DF-E366-692C7923148E}"/>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81" name="Rechthoek 80">
                        <a:extLst>
                          <a:ext uri="{FF2B5EF4-FFF2-40B4-BE49-F238E27FC236}">
                            <a16:creationId xmlns:a16="http://schemas.microsoft.com/office/drawing/2014/main" id="{2E0C6B85-D4A1-EED9-0474-94F818A2C1FF}"/>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76" name="Vrije vorm: vorm 75">
                      <a:extLst>
                        <a:ext uri="{FF2B5EF4-FFF2-40B4-BE49-F238E27FC236}">
                          <a16:creationId xmlns:a16="http://schemas.microsoft.com/office/drawing/2014/main" id="{06A0F253-536D-B497-B36C-1D0EC712EAD2}"/>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74" name="Tekstvak 73">
                    <a:extLst>
                      <a:ext uri="{FF2B5EF4-FFF2-40B4-BE49-F238E27FC236}">
                        <a16:creationId xmlns:a16="http://schemas.microsoft.com/office/drawing/2014/main" id="{269D1910-10DB-079A-ECFB-BE0DC5F7FF5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29" name="Groep 28">
                  <a:extLst>
                    <a:ext uri="{FF2B5EF4-FFF2-40B4-BE49-F238E27FC236}">
                      <a16:creationId xmlns:a16="http://schemas.microsoft.com/office/drawing/2014/main" id="{30D82A95-8531-BC9D-3BF9-923A80B510EF}"/>
                    </a:ext>
                  </a:extLst>
                </p:cNvPr>
                <p:cNvGrpSpPr/>
                <p:nvPr userDrawn="1"/>
              </p:nvGrpSpPr>
              <p:grpSpPr>
                <a:xfrm>
                  <a:off x="-2582156" y="4996916"/>
                  <a:ext cx="572112" cy="673634"/>
                  <a:chOff x="-2709168" y="4996916"/>
                  <a:chExt cx="572112" cy="673634"/>
                </a:xfrm>
              </p:grpSpPr>
              <p:grpSp>
                <p:nvGrpSpPr>
                  <p:cNvPr id="63" name="Groep 62">
                    <a:extLst>
                      <a:ext uri="{FF2B5EF4-FFF2-40B4-BE49-F238E27FC236}">
                        <a16:creationId xmlns:a16="http://schemas.microsoft.com/office/drawing/2014/main" id="{9E721B53-3FB1-C2B3-CB21-C291B136C28C}"/>
                      </a:ext>
                    </a:extLst>
                  </p:cNvPr>
                  <p:cNvGrpSpPr/>
                  <p:nvPr userDrawn="1"/>
                </p:nvGrpSpPr>
                <p:grpSpPr>
                  <a:xfrm>
                    <a:off x="-2609993" y="4996916"/>
                    <a:ext cx="389111" cy="375410"/>
                    <a:chOff x="-2542178" y="4940055"/>
                    <a:chExt cx="516835" cy="498637"/>
                  </a:xfrm>
                </p:grpSpPr>
                <p:sp>
                  <p:nvSpPr>
                    <p:cNvPr id="65" name="Rechthoek 64">
                      <a:extLst>
                        <a:ext uri="{FF2B5EF4-FFF2-40B4-BE49-F238E27FC236}">
                          <a16:creationId xmlns:a16="http://schemas.microsoft.com/office/drawing/2014/main" id="{E9B80853-887A-4E24-57C9-B0DF151CFA89}"/>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66" name="Groep 65">
                      <a:extLst>
                        <a:ext uri="{FF2B5EF4-FFF2-40B4-BE49-F238E27FC236}">
                          <a16:creationId xmlns:a16="http://schemas.microsoft.com/office/drawing/2014/main" id="{E3615A25-A847-5043-1204-805D762B48FE}"/>
                        </a:ext>
                      </a:extLst>
                    </p:cNvPr>
                    <p:cNvGrpSpPr/>
                    <p:nvPr userDrawn="1"/>
                  </p:nvGrpSpPr>
                  <p:grpSpPr>
                    <a:xfrm>
                      <a:off x="-2542178" y="4999319"/>
                      <a:ext cx="516835" cy="439373"/>
                      <a:chOff x="-3307743" y="4999319"/>
                      <a:chExt cx="516835" cy="439373"/>
                    </a:xfrm>
                  </p:grpSpPr>
                  <p:cxnSp>
                    <p:nvCxnSpPr>
                      <p:cNvPr id="68" name="Rechte verbindingslijn 67">
                        <a:extLst>
                          <a:ext uri="{FF2B5EF4-FFF2-40B4-BE49-F238E27FC236}">
                            <a16:creationId xmlns:a16="http://schemas.microsoft.com/office/drawing/2014/main" id="{6F7847B2-63F3-4F14-3908-AA92F5442C2C}"/>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AA53B585-2F13-3697-11AF-C023AF9B4564}"/>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76F4B023-E85D-2895-C4CD-5BFC1D56084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56DE318A-7CB4-0397-FF50-D2801F1FF3C9}"/>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72" name="Rechthoek 71">
                        <a:extLst>
                          <a:ext uri="{FF2B5EF4-FFF2-40B4-BE49-F238E27FC236}">
                            <a16:creationId xmlns:a16="http://schemas.microsoft.com/office/drawing/2014/main" id="{6F3B3D2F-5F4C-2AC7-C4C3-5274320A90DD}"/>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67" name="Pijl: rechts 66">
                      <a:extLst>
                        <a:ext uri="{FF2B5EF4-FFF2-40B4-BE49-F238E27FC236}">
                          <a16:creationId xmlns:a16="http://schemas.microsoft.com/office/drawing/2014/main" id="{149B260C-7D15-C40A-D993-352296293542}"/>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910C2507-5D3E-100E-7B34-4C528F5DE4E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30" name="Groep 29">
                  <a:extLst>
                    <a:ext uri="{FF2B5EF4-FFF2-40B4-BE49-F238E27FC236}">
                      <a16:creationId xmlns:a16="http://schemas.microsoft.com/office/drawing/2014/main" id="{381621D6-06BB-87B5-40E6-F90D77C3D424}"/>
                    </a:ext>
                  </a:extLst>
                </p:cNvPr>
                <p:cNvGrpSpPr/>
                <p:nvPr userDrawn="1"/>
              </p:nvGrpSpPr>
              <p:grpSpPr>
                <a:xfrm>
                  <a:off x="-2036147" y="5039725"/>
                  <a:ext cx="572112" cy="630825"/>
                  <a:chOff x="-2099568" y="5039725"/>
                  <a:chExt cx="572112" cy="630825"/>
                </a:xfrm>
              </p:grpSpPr>
              <p:grpSp>
                <p:nvGrpSpPr>
                  <p:cNvPr id="53" name="Groep 52">
                    <a:extLst>
                      <a:ext uri="{FF2B5EF4-FFF2-40B4-BE49-F238E27FC236}">
                        <a16:creationId xmlns:a16="http://schemas.microsoft.com/office/drawing/2014/main" id="{8236288C-777A-97C3-CF91-F3DE6A07DA8F}"/>
                      </a:ext>
                    </a:extLst>
                  </p:cNvPr>
                  <p:cNvGrpSpPr/>
                  <p:nvPr userDrawn="1"/>
                </p:nvGrpSpPr>
                <p:grpSpPr>
                  <a:xfrm rot="10800000">
                    <a:off x="-2004261" y="5039725"/>
                    <a:ext cx="389111" cy="375410"/>
                    <a:chOff x="-2542178" y="4940055"/>
                    <a:chExt cx="516835" cy="498637"/>
                  </a:xfrm>
                </p:grpSpPr>
                <p:sp>
                  <p:nvSpPr>
                    <p:cNvPr id="55" name="Rechthoek 54">
                      <a:extLst>
                        <a:ext uri="{FF2B5EF4-FFF2-40B4-BE49-F238E27FC236}">
                          <a16:creationId xmlns:a16="http://schemas.microsoft.com/office/drawing/2014/main" id="{9BCC7BD2-5370-2413-AA83-F28EB93F6A8C}"/>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56" name="Groep 55">
                      <a:extLst>
                        <a:ext uri="{FF2B5EF4-FFF2-40B4-BE49-F238E27FC236}">
                          <a16:creationId xmlns:a16="http://schemas.microsoft.com/office/drawing/2014/main" id="{F0FDBB1D-08C3-5276-5344-917D1D3F0AA5}"/>
                        </a:ext>
                      </a:extLst>
                    </p:cNvPr>
                    <p:cNvGrpSpPr/>
                    <p:nvPr userDrawn="1"/>
                  </p:nvGrpSpPr>
                  <p:grpSpPr>
                    <a:xfrm>
                      <a:off x="-2542178" y="4999319"/>
                      <a:ext cx="516835" cy="439373"/>
                      <a:chOff x="-3307743" y="4999319"/>
                      <a:chExt cx="516835" cy="439373"/>
                    </a:xfrm>
                  </p:grpSpPr>
                  <p:cxnSp>
                    <p:nvCxnSpPr>
                      <p:cNvPr id="58" name="Rechte verbindingslijn 57">
                        <a:extLst>
                          <a:ext uri="{FF2B5EF4-FFF2-40B4-BE49-F238E27FC236}">
                            <a16:creationId xmlns:a16="http://schemas.microsoft.com/office/drawing/2014/main" id="{035B3B5B-138D-3828-2740-2FCAE0CFF8CE}"/>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9" name="Rechte verbindingslijn 58">
                        <a:extLst>
                          <a:ext uri="{FF2B5EF4-FFF2-40B4-BE49-F238E27FC236}">
                            <a16:creationId xmlns:a16="http://schemas.microsoft.com/office/drawing/2014/main" id="{0427F0DD-A482-DDB2-508C-7ECBBF07DABC}"/>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0" name="Rechte verbindingslijn 59">
                        <a:extLst>
                          <a:ext uri="{FF2B5EF4-FFF2-40B4-BE49-F238E27FC236}">
                            <a16:creationId xmlns:a16="http://schemas.microsoft.com/office/drawing/2014/main" id="{E89332C6-1FD6-D20A-0F18-6810EEE43E81}"/>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1" name="Rechte verbindingslijn 60">
                        <a:extLst>
                          <a:ext uri="{FF2B5EF4-FFF2-40B4-BE49-F238E27FC236}">
                            <a16:creationId xmlns:a16="http://schemas.microsoft.com/office/drawing/2014/main" id="{6F8C9082-5348-B88D-20F9-E37AE870D587}"/>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62" name="Rechthoek 61">
                        <a:extLst>
                          <a:ext uri="{FF2B5EF4-FFF2-40B4-BE49-F238E27FC236}">
                            <a16:creationId xmlns:a16="http://schemas.microsoft.com/office/drawing/2014/main" id="{1728D73C-5466-6E9E-687D-19D9A5C4AC37}"/>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57" name="Pijl: rechts 56">
                      <a:extLst>
                        <a:ext uri="{FF2B5EF4-FFF2-40B4-BE49-F238E27FC236}">
                          <a16:creationId xmlns:a16="http://schemas.microsoft.com/office/drawing/2014/main" id="{390A8CBE-5425-E5ED-AF7E-28E3B80DA323}"/>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54" name="Tekstvak 53">
                    <a:extLst>
                      <a:ext uri="{FF2B5EF4-FFF2-40B4-BE49-F238E27FC236}">
                        <a16:creationId xmlns:a16="http://schemas.microsoft.com/office/drawing/2014/main" id="{5E169ED8-C5BB-2005-E577-E04201E34762}"/>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31" name="Groep 30">
                  <a:extLst>
                    <a:ext uri="{FF2B5EF4-FFF2-40B4-BE49-F238E27FC236}">
                      <a16:creationId xmlns:a16="http://schemas.microsoft.com/office/drawing/2014/main" id="{675E0978-C1F3-AEBA-B3B5-BC16625AAE39}"/>
                    </a:ext>
                  </a:extLst>
                </p:cNvPr>
                <p:cNvGrpSpPr/>
                <p:nvPr userDrawn="1"/>
              </p:nvGrpSpPr>
              <p:grpSpPr>
                <a:xfrm>
                  <a:off x="-1497156" y="5039725"/>
                  <a:ext cx="572112" cy="630825"/>
                  <a:chOff x="-1501387" y="5039725"/>
                  <a:chExt cx="572112" cy="630825"/>
                </a:xfrm>
              </p:grpSpPr>
              <p:grpSp>
                <p:nvGrpSpPr>
                  <p:cNvPr id="43" name="Groep 42">
                    <a:extLst>
                      <a:ext uri="{FF2B5EF4-FFF2-40B4-BE49-F238E27FC236}">
                        <a16:creationId xmlns:a16="http://schemas.microsoft.com/office/drawing/2014/main" id="{36D5D752-E057-1970-DF38-08A5CCFD8623}"/>
                      </a:ext>
                    </a:extLst>
                  </p:cNvPr>
                  <p:cNvGrpSpPr/>
                  <p:nvPr userDrawn="1"/>
                </p:nvGrpSpPr>
                <p:grpSpPr>
                  <a:xfrm rot="10800000">
                    <a:off x="-1453772" y="5039725"/>
                    <a:ext cx="426738" cy="332849"/>
                    <a:chOff x="-2542179" y="4996586"/>
                    <a:chExt cx="566814" cy="442106"/>
                  </a:xfrm>
                </p:grpSpPr>
                <p:sp>
                  <p:nvSpPr>
                    <p:cNvPr id="45" name="Rechthoek 44">
                      <a:extLst>
                        <a:ext uri="{FF2B5EF4-FFF2-40B4-BE49-F238E27FC236}">
                          <a16:creationId xmlns:a16="http://schemas.microsoft.com/office/drawing/2014/main" id="{F0D3B521-9B67-0A72-62AF-EDE42218C5A9}"/>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46" name="Groep 45">
                      <a:extLst>
                        <a:ext uri="{FF2B5EF4-FFF2-40B4-BE49-F238E27FC236}">
                          <a16:creationId xmlns:a16="http://schemas.microsoft.com/office/drawing/2014/main" id="{C93889B9-49CE-5C33-B3FD-7B575E8D8594}"/>
                        </a:ext>
                      </a:extLst>
                    </p:cNvPr>
                    <p:cNvGrpSpPr/>
                    <p:nvPr userDrawn="1"/>
                  </p:nvGrpSpPr>
                  <p:grpSpPr>
                    <a:xfrm>
                      <a:off x="-2542179" y="4996586"/>
                      <a:ext cx="516836" cy="442106"/>
                      <a:chOff x="-3307744" y="4996586"/>
                      <a:chExt cx="516836" cy="442106"/>
                    </a:xfrm>
                  </p:grpSpPr>
                  <p:cxnSp>
                    <p:nvCxnSpPr>
                      <p:cNvPr id="48" name="Rechte verbindingslijn 47">
                        <a:extLst>
                          <a:ext uri="{FF2B5EF4-FFF2-40B4-BE49-F238E27FC236}">
                            <a16:creationId xmlns:a16="http://schemas.microsoft.com/office/drawing/2014/main" id="{88FCE9C0-97EE-7745-D724-AC58AD291DCC}"/>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a:extLst>
                          <a:ext uri="{FF2B5EF4-FFF2-40B4-BE49-F238E27FC236}">
                            <a16:creationId xmlns:a16="http://schemas.microsoft.com/office/drawing/2014/main" id="{2A917813-7D16-4F96-9971-B78AB06D39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a:extLst>
                          <a:ext uri="{FF2B5EF4-FFF2-40B4-BE49-F238E27FC236}">
                            <a16:creationId xmlns:a16="http://schemas.microsoft.com/office/drawing/2014/main" id="{E1C8440E-407A-3220-DF28-AB19CCBF6E7C}"/>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1" name="Rechte verbindingslijn 50">
                        <a:extLst>
                          <a:ext uri="{FF2B5EF4-FFF2-40B4-BE49-F238E27FC236}">
                            <a16:creationId xmlns:a16="http://schemas.microsoft.com/office/drawing/2014/main" id="{EF0280E3-AB83-ACDC-7B73-FDDD63A5042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52" name="Rechthoek 51">
                        <a:extLst>
                          <a:ext uri="{FF2B5EF4-FFF2-40B4-BE49-F238E27FC236}">
                            <a16:creationId xmlns:a16="http://schemas.microsoft.com/office/drawing/2014/main" id="{BF9BA94E-87ED-0E3E-55AC-494A1E314B96}"/>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47" name="Pijl: rechts 46">
                      <a:extLst>
                        <a:ext uri="{FF2B5EF4-FFF2-40B4-BE49-F238E27FC236}">
                          <a16:creationId xmlns:a16="http://schemas.microsoft.com/office/drawing/2014/main" id="{D905618C-ABE0-F721-CF48-49D3514660F1}"/>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44" name="Tekstvak 43">
                    <a:extLst>
                      <a:ext uri="{FF2B5EF4-FFF2-40B4-BE49-F238E27FC236}">
                        <a16:creationId xmlns:a16="http://schemas.microsoft.com/office/drawing/2014/main" id="{6350B6F9-F105-46D6-D938-88B63B300CA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32" name="Groep 31">
                  <a:extLst>
                    <a:ext uri="{FF2B5EF4-FFF2-40B4-BE49-F238E27FC236}">
                      <a16:creationId xmlns:a16="http://schemas.microsoft.com/office/drawing/2014/main" id="{9D926037-789B-9D54-743B-BF86E7793A0E}"/>
                    </a:ext>
                  </a:extLst>
                </p:cNvPr>
                <p:cNvGrpSpPr/>
                <p:nvPr userDrawn="1"/>
              </p:nvGrpSpPr>
              <p:grpSpPr>
                <a:xfrm>
                  <a:off x="-973743" y="5039725"/>
                  <a:ext cx="572112" cy="630825"/>
                  <a:chOff x="-961551" y="5039725"/>
                  <a:chExt cx="572112" cy="630825"/>
                </a:xfrm>
              </p:grpSpPr>
              <p:grpSp>
                <p:nvGrpSpPr>
                  <p:cNvPr id="33" name="Groep 32">
                    <a:extLst>
                      <a:ext uri="{FF2B5EF4-FFF2-40B4-BE49-F238E27FC236}">
                        <a16:creationId xmlns:a16="http://schemas.microsoft.com/office/drawing/2014/main" id="{679A5540-7B83-117D-21AB-70B6915A537A}"/>
                      </a:ext>
                    </a:extLst>
                  </p:cNvPr>
                  <p:cNvGrpSpPr/>
                  <p:nvPr userDrawn="1"/>
                </p:nvGrpSpPr>
                <p:grpSpPr>
                  <a:xfrm rot="10800000" flipH="1">
                    <a:off x="-868825" y="5039725"/>
                    <a:ext cx="426738" cy="332849"/>
                    <a:chOff x="-2542179" y="4996586"/>
                    <a:chExt cx="566814" cy="442106"/>
                  </a:xfrm>
                </p:grpSpPr>
                <p:sp>
                  <p:nvSpPr>
                    <p:cNvPr id="35" name="Rechthoek 34">
                      <a:extLst>
                        <a:ext uri="{FF2B5EF4-FFF2-40B4-BE49-F238E27FC236}">
                          <a16:creationId xmlns:a16="http://schemas.microsoft.com/office/drawing/2014/main" id="{7BE1AA2B-559D-8B92-53DB-814C50D471C6}"/>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36" name="Groep 35">
                      <a:extLst>
                        <a:ext uri="{FF2B5EF4-FFF2-40B4-BE49-F238E27FC236}">
                          <a16:creationId xmlns:a16="http://schemas.microsoft.com/office/drawing/2014/main" id="{32279C08-A7C6-A239-9A1B-778273B5E082}"/>
                        </a:ext>
                      </a:extLst>
                    </p:cNvPr>
                    <p:cNvGrpSpPr/>
                    <p:nvPr userDrawn="1"/>
                  </p:nvGrpSpPr>
                  <p:grpSpPr>
                    <a:xfrm>
                      <a:off x="-2542179" y="4996586"/>
                      <a:ext cx="516836" cy="442106"/>
                      <a:chOff x="-3307744" y="4996586"/>
                      <a:chExt cx="516836" cy="442106"/>
                    </a:xfrm>
                  </p:grpSpPr>
                  <p:cxnSp>
                    <p:nvCxnSpPr>
                      <p:cNvPr id="38" name="Rechte verbindingslijn 37">
                        <a:extLst>
                          <a:ext uri="{FF2B5EF4-FFF2-40B4-BE49-F238E27FC236}">
                            <a16:creationId xmlns:a16="http://schemas.microsoft.com/office/drawing/2014/main" id="{D0514469-A060-C4FA-0DE4-A718AD9A27CD}"/>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39" name="Rechte verbindingslijn 38">
                        <a:extLst>
                          <a:ext uri="{FF2B5EF4-FFF2-40B4-BE49-F238E27FC236}">
                            <a16:creationId xmlns:a16="http://schemas.microsoft.com/office/drawing/2014/main" id="{D6E6A449-1F47-CF41-6072-B79C1E9FA82E}"/>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0" name="Rechte verbindingslijn 39">
                        <a:extLst>
                          <a:ext uri="{FF2B5EF4-FFF2-40B4-BE49-F238E27FC236}">
                            <a16:creationId xmlns:a16="http://schemas.microsoft.com/office/drawing/2014/main" id="{66E88DD1-D718-E692-2EBF-415CB5A8D1A6}"/>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77121F38-4CED-FA1C-10A4-8974A446F80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42" name="Rechthoek 41">
                        <a:extLst>
                          <a:ext uri="{FF2B5EF4-FFF2-40B4-BE49-F238E27FC236}">
                            <a16:creationId xmlns:a16="http://schemas.microsoft.com/office/drawing/2014/main" id="{3E1B1944-5C02-1475-BEBE-C25BF28D245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37" name="Pijl: rechts 36">
                      <a:extLst>
                        <a:ext uri="{FF2B5EF4-FFF2-40B4-BE49-F238E27FC236}">
                          <a16:creationId xmlns:a16="http://schemas.microsoft.com/office/drawing/2014/main" id="{98140BF1-9BEC-3268-7390-2C37216F07A9}"/>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34" name="Tekstvak 33">
                    <a:extLst>
                      <a:ext uri="{FF2B5EF4-FFF2-40B4-BE49-F238E27FC236}">
                        <a16:creationId xmlns:a16="http://schemas.microsoft.com/office/drawing/2014/main" id="{57939F44-8F46-9D1B-2498-823C329B695D}"/>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4E452438-F7DA-CD50-F1F1-4E19F5FD05DA}"/>
              </a:ext>
            </a:extLst>
          </p:cNvPr>
          <p:cNvSpPr>
            <a:spLocks noGrp="1"/>
          </p:cNvSpPr>
          <p:nvPr>
            <p:ph type="dt" sz="half" idx="26"/>
          </p:nvPr>
        </p:nvSpPr>
        <p:spPr/>
        <p:txBody>
          <a:bodyPr/>
          <a:lstStyle/>
          <a:p>
            <a:fld id="{9A8D9370-1C30-4AAC-8BE9-7FC20054BC06}"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6EBBF9C6-0E21-D4F4-9E0A-EEB312F9392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4CFC849E-540E-58D2-4458-38CBDDA05EA9}"/>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525844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11" name="Tijdelijke aanduiding voor media 10">
            <a:extLst>
              <a:ext uri="{FF2B5EF4-FFF2-40B4-BE49-F238E27FC236}">
                <a16:creationId xmlns:a16="http://schemas.microsoft.com/office/drawing/2014/main" id="{3A750B5D-826F-45E6-825A-FDC04009BF5B}"/>
              </a:ext>
            </a:extLst>
          </p:cNvPr>
          <p:cNvSpPr>
            <a:spLocks noGrp="1"/>
          </p:cNvSpPr>
          <p:nvPr>
            <p:ph type="media" sz="quarter" idx="13" hasCustomPrompt="1"/>
          </p:nvPr>
        </p:nvSpPr>
        <p:spPr>
          <a:xfrm>
            <a:off x="-1" y="0"/>
            <a:ext cx="12192000" cy="6858000"/>
          </a:xfrm>
          <a:solidFill>
            <a:schemeClr val="bg1">
              <a:lumMod val="95000"/>
            </a:schemeClr>
          </a:solid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video in te voegen</a:t>
            </a:r>
          </a:p>
        </p:txBody>
      </p:sp>
      <p:sp>
        <p:nvSpPr>
          <p:cNvPr id="2" name="Titel 1">
            <a:extLst>
              <a:ext uri="{FF2B5EF4-FFF2-40B4-BE49-F238E27FC236}">
                <a16:creationId xmlns:a16="http://schemas.microsoft.com/office/drawing/2014/main" id="{DD091338-B78F-4C9D-8081-A0FCD7101C99}"/>
              </a:ext>
            </a:extLst>
          </p:cNvPr>
          <p:cNvSpPr>
            <a:spLocks noGrp="1"/>
          </p:cNvSpPr>
          <p:nvPr>
            <p:ph type="title" hasCustomPrompt="1"/>
          </p:nvPr>
        </p:nvSpPr>
        <p:spPr>
          <a:xfrm>
            <a:off x="0" y="-398850"/>
            <a:ext cx="594715" cy="216662"/>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noProof="0" dirty="0">
                <a:solidFill>
                  <a:schemeClr val="accent1"/>
                </a:solidFill>
                <a:latin typeface="+mj-lt"/>
              </a:defRPr>
            </a:lvl1pPr>
          </a:lstStyle>
          <a:p>
            <a:pPr marL="0" lvl="0"/>
            <a:r>
              <a:rPr lang="nl-NL" noProof="0"/>
              <a:t>Video</a:t>
            </a:r>
          </a:p>
        </p:txBody>
      </p:sp>
      <p:grpSp>
        <p:nvGrpSpPr>
          <p:cNvPr id="16" name="INSTRUCTIE">
            <a:extLst>
              <a:ext uri="{FF2B5EF4-FFF2-40B4-BE49-F238E27FC236}">
                <a16:creationId xmlns:a16="http://schemas.microsoft.com/office/drawing/2014/main" id="{B8FB67D1-D859-9156-02AA-BFA084DE7238}"/>
              </a:ext>
            </a:extLst>
          </p:cNvPr>
          <p:cNvGrpSpPr/>
          <p:nvPr userDrawn="1"/>
        </p:nvGrpSpPr>
        <p:grpSpPr>
          <a:xfrm>
            <a:off x="12377595" y="1"/>
            <a:ext cx="3693386" cy="5080671"/>
            <a:chOff x="-3786437" y="1"/>
            <a:chExt cx="3693386" cy="5080671"/>
          </a:xfrm>
        </p:grpSpPr>
        <p:sp>
          <p:nvSpPr>
            <p:cNvPr id="17" name="Rechthoek 16">
              <a:extLst>
                <a:ext uri="{FF2B5EF4-FFF2-40B4-BE49-F238E27FC236}">
                  <a16:creationId xmlns:a16="http://schemas.microsoft.com/office/drawing/2014/main" id="{0B4CEFA7-7FAA-0F9F-5B9F-315A714A66B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18" name="Rechthoek 17">
              <a:extLst>
                <a:ext uri="{FF2B5EF4-FFF2-40B4-BE49-F238E27FC236}">
                  <a16:creationId xmlns:a16="http://schemas.microsoft.com/office/drawing/2014/main" id="{231812AD-5022-DDF0-6D2F-8DDD5D95B81C}"/>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Video invoegen/opmaken</a:t>
              </a:r>
            </a:p>
          </p:txBody>
        </p:sp>
        <p:sp>
          <p:nvSpPr>
            <p:cNvPr id="19" name="Ovaal 18">
              <a:extLst>
                <a:ext uri="{FF2B5EF4-FFF2-40B4-BE49-F238E27FC236}">
                  <a16:creationId xmlns:a16="http://schemas.microsoft.com/office/drawing/2014/main" id="{84185128-F89F-8CAE-3E93-2283A7F0EDC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0" name="Rechthoek 19">
              <a:extLst>
                <a:ext uri="{FF2B5EF4-FFF2-40B4-BE49-F238E27FC236}">
                  <a16:creationId xmlns:a16="http://schemas.microsoft.com/office/drawing/2014/main" id="{CD8743C5-CBD0-489D-7183-0887983DFCF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EEE8A55A-24E9-DE09-9EF7-FC020406CE4E}"/>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 name="Rechthoek 21">
              <a:extLst>
                <a:ext uri="{FF2B5EF4-FFF2-40B4-BE49-F238E27FC236}">
                  <a16:creationId xmlns:a16="http://schemas.microsoft.com/office/drawing/2014/main" id="{6DB0B4CD-0966-D26D-4FD4-9C527E003C3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Groep 22">
              <a:extLst>
                <a:ext uri="{FF2B5EF4-FFF2-40B4-BE49-F238E27FC236}">
                  <a16:creationId xmlns:a16="http://schemas.microsoft.com/office/drawing/2014/main" id="{77B928E4-F0C5-9196-7BAD-CBD42AB615BA}"/>
                </a:ext>
              </a:extLst>
            </p:cNvPr>
            <p:cNvGrpSpPr/>
            <p:nvPr userDrawn="1"/>
          </p:nvGrpSpPr>
          <p:grpSpPr>
            <a:xfrm>
              <a:off x="-3311319" y="2164285"/>
              <a:ext cx="825500" cy="209550"/>
              <a:chOff x="13504624" y="2482850"/>
              <a:chExt cx="825500" cy="209550"/>
            </a:xfrm>
          </p:grpSpPr>
          <p:sp>
            <p:nvSpPr>
              <p:cNvPr id="50" name="Rechthoek 49">
                <a:extLst>
                  <a:ext uri="{FF2B5EF4-FFF2-40B4-BE49-F238E27FC236}">
                    <a16:creationId xmlns:a16="http://schemas.microsoft.com/office/drawing/2014/main" id="{F1BA5BF0-B725-826A-6481-CD61FB69E2B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51" name="Rechte verbindingslijn 50">
                <a:extLst>
                  <a:ext uri="{FF2B5EF4-FFF2-40B4-BE49-F238E27FC236}">
                    <a16:creationId xmlns:a16="http://schemas.microsoft.com/office/drawing/2014/main" id="{B778B33A-5EA1-811C-CC62-1AACFB08BC2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2" name="Gelijkbenige driehoek 51">
                <a:extLst>
                  <a:ext uri="{FF2B5EF4-FFF2-40B4-BE49-F238E27FC236}">
                    <a16:creationId xmlns:a16="http://schemas.microsoft.com/office/drawing/2014/main" id="{D1C0ABFF-5001-1902-4E95-CEF19E85038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70EC068E-85EF-E82C-A752-886F28F3065F}"/>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5" name="Rechthoek 24">
              <a:extLst>
                <a:ext uri="{FF2B5EF4-FFF2-40B4-BE49-F238E27FC236}">
                  <a16:creationId xmlns:a16="http://schemas.microsoft.com/office/drawing/2014/main" id="{FA0F4CF7-3FF4-AD86-816A-80C20C41EE7A}"/>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072724F1-3822-12DB-B73F-CFD3C6BD761C}"/>
                </a:ext>
              </a:extLst>
            </p:cNvPr>
            <p:cNvGrpSpPr/>
            <p:nvPr userDrawn="1"/>
          </p:nvGrpSpPr>
          <p:grpSpPr>
            <a:xfrm>
              <a:off x="-3408294" y="3489160"/>
              <a:ext cx="622283" cy="612920"/>
              <a:chOff x="12617641" y="3403239"/>
              <a:chExt cx="752963" cy="741634"/>
            </a:xfrm>
          </p:grpSpPr>
          <p:grpSp>
            <p:nvGrpSpPr>
              <p:cNvPr id="34" name="Groep 33">
                <a:extLst>
                  <a:ext uri="{FF2B5EF4-FFF2-40B4-BE49-F238E27FC236}">
                    <a16:creationId xmlns:a16="http://schemas.microsoft.com/office/drawing/2014/main" id="{39FA100B-407E-44E1-4CE4-9F80AF04D585}"/>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8BE2DD8E-78AD-D5E1-A96A-DE87B549F456}"/>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0389FE7F-CD06-5F1F-A644-588B1FC3AA7C}"/>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968F361A-C314-812E-9800-60FF9B70A93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2D44E27E-C1D6-B4C5-502A-F1C963A53A9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150C2382-6596-09A6-646D-ABAEE935006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6DF8FF76-7D1D-AC02-1C3D-89C891D506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09049A7F-20D8-55B4-8496-C7EA7A45F358}"/>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CA5452FF-CB3F-24A7-CFBA-6A5C17387592}"/>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0D669A3A-6C67-F674-EE2E-6F2CE90DBD2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9752861-FAE6-D56D-6BAC-36B93FAE75C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4BA107F4-91FB-D320-E76E-8CF4F7A22202}"/>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8874A9BD-F92A-469E-2D3A-12C3355B291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8C30FF8E-75D0-2ACD-4877-54702BE3D47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38E6C611-9B6B-6479-3C02-A661740561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3A0D7BD1-FE61-FB91-A3BC-E53435F9C8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7" name="ICOON_info">
              <a:extLst>
                <a:ext uri="{FF2B5EF4-FFF2-40B4-BE49-F238E27FC236}">
                  <a16:creationId xmlns:a16="http://schemas.microsoft.com/office/drawing/2014/main" id="{137297EB-28E4-E6F2-DE89-B53DB295241F}"/>
                </a:ext>
              </a:extLst>
            </p:cNvPr>
            <p:cNvGrpSpPr/>
            <p:nvPr userDrawn="1"/>
          </p:nvGrpSpPr>
          <p:grpSpPr>
            <a:xfrm>
              <a:off x="-376736" y="4123176"/>
              <a:ext cx="283685" cy="283685"/>
              <a:chOff x="-510741" y="5913713"/>
              <a:chExt cx="267555" cy="267555"/>
            </a:xfrm>
          </p:grpSpPr>
          <p:sp>
            <p:nvSpPr>
              <p:cNvPr id="32" name="Ovaal 31">
                <a:extLst>
                  <a:ext uri="{FF2B5EF4-FFF2-40B4-BE49-F238E27FC236}">
                    <a16:creationId xmlns:a16="http://schemas.microsoft.com/office/drawing/2014/main" id="{15E03EDB-515E-5C69-15F7-D2240AF7839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3" name="Graphic 163" descr="Informatie">
                <a:extLst>
                  <a:ext uri="{FF2B5EF4-FFF2-40B4-BE49-F238E27FC236}">
                    <a16:creationId xmlns:a16="http://schemas.microsoft.com/office/drawing/2014/main" id="{73C24A33-8B8A-F613-B18D-F78435AE70B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8" name="Video icoon">
              <a:extLst>
                <a:ext uri="{FF2B5EF4-FFF2-40B4-BE49-F238E27FC236}">
                  <a16:creationId xmlns:a16="http://schemas.microsoft.com/office/drawing/2014/main" id="{6F0E2154-E808-D76C-FBF9-840B49F7E083}"/>
                </a:ext>
              </a:extLst>
            </p:cNvPr>
            <p:cNvGrpSpPr/>
            <p:nvPr userDrawn="1"/>
          </p:nvGrpSpPr>
          <p:grpSpPr>
            <a:xfrm>
              <a:off x="-3310781" y="1231352"/>
              <a:ext cx="311450" cy="313414"/>
              <a:chOff x="8066315" y="1676399"/>
              <a:chExt cx="1371600" cy="1380253"/>
            </a:xfrm>
          </p:grpSpPr>
          <p:sp>
            <p:nvSpPr>
              <p:cNvPr id="29" name="Rechthoek 28">
                <a:extLst>
                  <a:ext uri="{FF2B5EF4-FFF2-40B4-BE49-F238E27FC236}">
                    <a16:creationId xmlns:a16="http://schemas.microsoft.com/office/drawing/2014/main" id="{51824A0B-32A4-C45A-2BD8-3F0DAAB74AD2}"/>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0" name="Vrije vorm 112">
                <a:extLst>
                  <a:ext uri="{FF2B5EF4-FFF2-40B4-BE49-F238E27FC236}">
                    <a16:creationId xmlns:a16="http://schemas.microsoft.com/office/drawing/2014/main" id="{199832B3-3033-E720-CB78-3002C3195A3C}"/>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1" name="Vrije vorm 113">
                <a:extLst>
                  <a:ext uri="{FF2B5EF4-FFF2-40B4-BE49-F238E27FC236}">
                    <a16:creationId xmlns:a16="http://schemas.microsoft.com/office/drawing/2014/main" id="{BE91812F-2363-2564-43E2-CDAF5EEE9EE9}"/>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sp>
        <p:nvSpPr>
          <p:cNvPr id="3" name="Tijdelijke aanduiding voor datum 2">
            <a:extLst>
              <a:ext uri="{FF2B5EF4-FFF2-40B4-BE49-F238E27FC236}">
                <a16:creationId xmlns:a16="http://schemas.microsoft.com/office/drawing/2014/main" id="{98B33402-04F6-03D0-6331-71314A324629}"/>
              </a:ext>
            </a:extLst>
          </p:cNvPr>
          <p:cNvSpPr>
            <a:spLocks noGrp="1"/>
          </p:cNvSpPr>
          <p:nvPr>
            <p:ph type="dt" sz="half" idx="14"/>
          </p:nvPr>
        </p:nvSpPr>
        <p:spPr/>
        <p:txBody>
          <a:bodyPr/>
          <a:lstStyle/>
          <a:p>
            <a:fld id="{AC8CBC7B-0760-47BB-86D8-1BDBF02DDC3D}"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AD1E0692-0073-CA56-3D71-0AEBFB236B05}"/>
              </a:ext>
            </a:extLst>
          </p:cNvPr>
          <p:cNvSpPr>
            <a:spLocks noGrp="1"/>
          </p:cNvSpPr>
          <p:nvPr>
            <p:ph type="ftr" sz="quarter" idx="15"/>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7E02C0A-28BD-7539-1D68-FC7A2F9B1AD7}"/>
              </a:ext>
            </a:extLst>
          </p:cNvPr>
          <p:cNvSpPr>
            <a:spLocks noGrp="1"/>
          </p:cNvSpPr>
          <p:nvPr>
            <p:ph type="sldNum" sz="quarter" idx="16"/>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325324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Quote of samenvat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C32A5F9D-7DD6-2B84-F7D6-3724ED50804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3" name="Tijdelijke aanduiding voor afbeelding 8">
            <a:extLst>
              <a:ext uri="{FF2B5EF4-FFF2-40B4-BE49-F238E27FC236}">
                <a16:creationId xmlns:a16="http://schemas.microsoft.com/office/drawing/2014/main" id="{1B942FEC-94C5-9C53-0CE2-29E0338E6EA3}"/>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 name="Tijdelijke aanduiding voor tekst 32">
            <a:extLst>
              <a:ext uri="{FF2B5EF4-FFF2-40B4-BE49-F238E27FC236}">
                <a16:creationId xmlns:a16="http://schemas.microsoft.com/office/drawing/2014/main" id="{0942E48C-DB13-BD1D-99DD-6C1744962DC8}"/>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jdelijke aanduiding voor tekst 13">
            <a:extLst>
              <a:ext uri="{FF2B5EF4-FFF2-40B4-BE49-F238E27FC236}">
                <a16:creationId xmlns:a16="http://schemas.microsoft.com/office/drawing/2014/main" id="{3F8555E8-2689-0088-AE5B-0C3DB306E000}"/>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9" name="Tijdelijke aanduiding voor tekst 13">
            <a:extLst>
              <a:ext uri="{FF2B5EF4-FFF2-40B4-BE49-F238E27FC236}">
                <a16:creationId xmlns:a16="http://schemas.microsoft.com/office/drawing/2014/main" id="{7A47AF88-3EDE-86F2-342A-102B8A30E369}"/>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9" name="Tijdelijke aanduiding voor tekst 28">
            <a:extLst>
              <a:ext uri="{FF2B5EF4-FFF2-40B4-BE49-F238E27FC236}">
                <a16:creationId xmlns:a16="http://schemas.microsoft.com/office/drawing/2014/main" id="{3745DB28-3FA2-4104-C730-068B6CE2B58C}"/>
              </a:ext>
            </a:extLst>
          </p:cNvPr>
          <p:cNvSpPr>
            <a:spLocks noGrp="1"/>
          </p:cNvSpPr>
          <p:nvPr>
            <p:ph type="body" sz="quarter" idx="35" hasCustomPrompt="1"/>
          </p:nvPr>
        </p:nvSpPr>
        <p:spPr>
          <a:xfrm flipH="1">
            <a:off x="6095999" y="1138593"/>
            <a:ext cx="6096000" cy="4276014"/>
          </a:xfrm>
          <a:prstGeom prst="round1Rect">
            <a:avLst>
              <a:gd name="adj" fmla="val 17869"/>
            </a:avLst>
          </a:prstGeom>
          <a:solidFill>
            <a:schemeClr val="bg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Titel 6">
            <a:extLst>
              <a:ext uri="{FF2B5EF4-FFF2-40B4-BE49-F238E27FC236}">
                <a16:creationId xmlns:a16="http://schemas.microsoft.com/office/drawing/2014/main" id="{B4C46909-FBF7-0E51-8248-EA1BDEF2DBF5}"/>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sp>
        <p:nvSpPr>
          <p:cNvPr id="40" name="Tijdelijke aanduiding voor tekst 39">
            <a:extLst>
              <a:ext uri="{FF2B5EF4-FFF2-40B4-BE49-F238E27FC236}">
                <a16:creationId xmlns:a16="http://schemas.microsoft.com/office/drawing/2014/main" id="{24E58F11-E18B-92E0-128B-06C4918C4658}"/>
              </a:ext>
            </a:extLst>
          </p:cNvPr>
          <p:cNvSpPr>
            <a:spLocks noGrp="1"/>
          </p:cNvSpPr>
          <p:nvPr>
            <p:ph type="body" sz="quarter" idx="36" hasCustomPrompt="1"/>
          </p:nvPr>
        </p:nvSpPr>
        <p:spPr>
          <a:xfrm flipH="1">
            <a:off x="8980842" y="3624550"/>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2" name="Tijdelijke aanduiding voor tekst 41">
            <a:extLst>
              <a:ext uri="{FF2B5EF4-FFF2-40B4-BE49-F238E27FC236}">
                <a16:creationId xmlns:a16="http://schemas.microsoft.com/office/drawing/2014/main" id="{54C066FE-6B15-0B05-D17E-46C717A3ECEA}"/>
              </a:ext>
            </a:extLst>
          </p:cNvPr>
          <p:cNvSpPr>
            <a:spLocks noGrp="1"/>
          </p:cNvSpPr>
          <p:nvPr>
            <p:ph type="body" sz="quarter" idx="37" hasCustomPrompt="1"/>
          </p:nvPr>
        </p:nvSpPr>
        <p:spPr>
          <a:xfrm rot="10800000" flipH="1">
            <a:off x="8980843" y="1580913"/>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4" name="Tijdelijke aanduiding voor tekst 43">
            <a:extLst>
              <a:ext uri="{FF2B5EF4-FFF2-40B4-BE49-F238E27FC236}">
                <a16:creationId xmlns:a16="http://schemas.microsoft.com/office/drawing/2014/main" id="{35261E62-55E1-08DC-1723-EE95A1E3BD57}"/>
              </a:ext>
            </a:extLst>
          </p:cNvPr>
          <p:cNvSpPr>
            <a:spLocks noGrp="1"/>
          </p:cNvSpPr>
          <p:nvPr>
            <p:ph type="body" sz="quarter" idx="38" hasCustomPrompt="1"/>
          </p:nvPr>
        </p:nvSpPr>
        <p:spPr>
          <a:xfrm>
            <a:off x="6783385" y="1844505"/>
            <a:ext cx="4721228" cy="1648503"/>
          </a:xfrm>
        </p:spPr>
        <p:txBody>
          <a:bodyPr tIns="90000" anchor="ctr"/>
          <a:lstStyle>
            <a:lvl1pPr marL="0" indent="0" algn="ctr">
              <a:spcBef>
                <a:spcPts val="0"/>
              </a:spcBef>
              <a:spcAft>
                <a:spcPts val="0"/>
              </a:spcAft>
              <a:buNone/>
              <a:defRPr sz="2600" b="1" i="1">
                <a:ln w="3175">
                  <a:noFill/>
                  <a:miter lim="800000"/>
                </a:ln>
                <a:solidFill>
                  <a:schemeClr val="tx2"/>
                </a:solidFill>
                <a:latin typeface="+mj-lt"/>
              </a:defRPr>
            </a:lvl1pPr>
            <a:lvl2pPr algn="ctr">
              <a:defRPr/>
            </a:lvl2pPr>
            <a:lvl3pPr algn="ctr">
              <a:defRPr/>
            </a:lvl3pPr>
            <a:lvl4pPr algn="ctr">
              <a:defRPr/>
            </a:lvl4pPr>
            <a:lvl5pPr algn="ctr">
              <a:defRPr/>
            </a:lvl5pPr>
          </a:lstStyle>
          <a:p>
            <a:pPr lvl="0"/>
            <a:r>
              <a:rPr lang="nl-NL"/>
              <a:t>Plaats hier je </a:t>
            </a:r>
            <a:br>
              <a:rPr lang="nl-NL"/>
            </a:br>
            <a:r>
              <a:rPr lang="nl-NL"/>
              <a:t>quote, samenvatting</a:t>
            </a:r>
            <a:br>
              <a:rPr lang="nl-NL"/>
            </a:br>
            <a:r>
              <a:rPr lang="nl-NL"/>
              <a:t> of overige tekst</a:t>
            </a:r>
          </a:p>
        </p:txBody>
      </p:sp>
      <p:grpSp>
        <p:nvGrpSpPr>
          <p:cNvPr id="45" name="INSTRUCTIE">
            <a:extLst>
              <a:ext uri="{FF2B5EF4-FFF2-40B4-BE49-F238E27FC236}">
                <a16:creationId xmlns:a16="http://schemas.microsoft.com/office/drawing/2014/main" id="{FDFDB392-941D-FC66-E528-B3CF64912E89}"/>
              </a:ext>
            </a:extLst>
          </p:cNvPr>
          <p:cNvGrpSpPr/>
          <p:nvPr userDrawn="1"/>
        </p:nvGrpSpPr>
        <p:grpSpPr>
          <a:xfrm>
            <a:off x="12274716" y="-1461517"/>
            <a:ext cx="3695970" cy="1277747"/>
            <a:chOff x="-3889316" y="-1461517"/>
            <a:chExt cx="3695970" cy="1277747"/>
          </a:xfrm>
        </p:grpSpPr>
        <p:sp>
          <p:nvSpPr>
            <p:cNvPr id="46" name="Rechthoek 45">
              <a:extLst>
                <a:ext uri="{FF2B5EF4-FFF2-40B4-BE49-F238E27FC236}">
                  <a16:creationId xmlns:a16="http://schemas.microsoft.com/office/drawing/2014/main" id="{15834CD3-C594-713F-C45C-7C63E357B11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47" name="Rechthoek 46">
              <a:extLst>
                <a:ext uri="{FF2B5EF4-FFF2-40B4-BE49-F238E27FC236}">
                  <a16:creationId xmlns:a16="http://schemas.microsoft.com/office/drawing/2014/main" id="{22489AB3-E267-B836-CF2C-1E49EDC6A1A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48" name="Gelijkbenige driehoek 47">
              <a:extLst>
                <a:ext uri="{FF2B5EF4-FFF2-40B4-BE49-F238E27FC236}">
                  <a16:creationId xmlns:a16="http://schemas.microsoft.com/office/drawing/2014/main" id="{A2D1D44D-93A3-F623-5664-2F9FD393AB21}"/>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49" name="Groep 48">
            <a:extLst>
              <a:ext uri="{FF2B5EF4-FFF2-40B4-BE49-F238E27FC236}">
                <a16:creationId xmlns:a16="http://schemas.microsoft.com/office/drawing/2014/main" id="{F997F738-8E28-96CA-B2CA-FF270B1127E2}"/>
              </a:ext>
            </a:extLst>
          </p:cNvPr>
          <p:cNvGrpSpPr/>
          <p:nvPr userDrawn="1"/>
        </p:nvGrpSpPr>
        <p:grpSpPr>
          <a:xfrm>
            <a:off x="12377595" y="0"/>
            <a:ext cx="3693386" cy="4183640"/>
            <a:chOff x="12377595" y="0"/>
            <a:chExt cx="3693386" cy="4183640"/>
          </a:xfrm>
        </p:grpSpPr>
        <p:sp>
          <p:nvSpPr>
            <p:cNvPr id="50" name="Rechthoek 49">
              <a:extLst>
                <a:ext uri="{FF2B5EF4-FFF2-40B4-BE49-F238E27FC236}">
                  <a16:creationId xmlns:a16="http://schemas.microsoft.com/office/drawing/2014/main" id="{535198BF-BF57-E036-66E4-EBC428F712A9}"/>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1" name="Rechthoek 50">
              <a:extLst>
                <a:ext uri="{FF2B5EF4-FFF2-40B4-BE49-F238E27FC236}">
                  <a16:creationId xmlns:a16="http://schemas.microsoft.com/office/drawing/2014/main" id="{1C2597B5-8067-93A4-A8B8-80B43837828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2" name="Ovaal 51">
              <a:extLst>
                <a:ext uri="{FF2B5EF4-FFF2-40B4-BE49-F238E27FC236}">
                  <a16:creationId xmlns:a16="http://schemas.microsoft.com/office/drawing/2014/main" id="{22F21975-7224-C6A3-DB72-9F4A38E4BD07}"/>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3" name="Rechthoek 52">
              <a:extLst>
                <a:ext uri="{FF2B5EF4-FFF2-40B4-BE49-F238E27FC236}">
                  <a16:creationId xmlns:a16="http://schemas.microsoft.com/office/drawing/2014/main" id="{E8997C09-EE10-1400-55FA-B923B78400FA}"/>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Ovaal 53">
              <a:extLst>
                <a:ext uri="{FF2B5EF4-FFF2-40B4-BE49-F238E27FC236}">
                  <a16:creationId xmlns:a16="http://schemas.microsoft.com/office/drawing/2014/main" id="{6628A2E8-35A4-6C2A-82E5-B440CF2E3BD4}"/>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55" name="Rechthoek 54">
              <a:extLst>
                <a:ext uri="{FF2B5EF4-FFF2-40B4-BE49-F238E27FC236}">
                  <a16:creationId xmlns:a16="http://schemas.microsoft.com/office/drawing/2014/main" id="{95F7BCBF-23E8-4C3E-2379-F5E17DA67BD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56" name="Groep 55">
              <a:extLst>
                <a:ext uri="{FF2B5EF4-FFF2-40B4-BE49-F238E27FC236}">
                  <a16:creationId xmlns:a16="http://schemas.microsoft.com/office/drawing/2014/main" id="{842226BF-7DF4-1F43-F04F-00A915695F3A}"/>
                </a:ext>
              </a:extLst>
            </p:cNvPr>
            <p:cNvGrpSpPr/>
            <p:nvPr userDrawn="1"/>
          </p:nvGrpSpPr>
          <p:grpSpPr>
            <a:xfrm>
              <a:off x="12755738" y="2565392"/>
              <a:ext cx="622283" cy="612919"/>
              <a:chOff x="12617641" y="3403239"/>
              <a:chExt cx="752963" cy="741634"/>
            </a:xfrm>
          </p:grpSpPr>
          <p:grpSp>
            <p:nvGrpSpPr>
              <p:cNvPr id="75" name="Groep 74">
                <a:extLst>
                  <a:ext uri="{FF2B5EF4-FFF2-40B4-BE49-F238E27FC236}">
                    <a16:creationId xmlns:a16="http://schemas.microsoft.com/office/drawing/2014/main" id="{6731690E-35A3-5DED-1B5C-DE4996291192}"/>
                  </a:ext>
                </a:extLst>
              </p:cNvPr>
              <p:cNvGrpSpPr/>
              <p:nvPr userDrawn="1"/>
            </p:nvGrpSpPr>
            <p:grpSpPr>
              <a:xfrm>
                <a:off x="12771550" y="3403239"/>
                <a:ext cx="467156" cy="448491"/>
                <a:chOff x="12782177" y="3403239"/>
                <a:chExt cx="467156" cy="448491"/>
              </a:xfrm>
            </p:grpSpPr>
            <p:grpSp>
              <p:nvGrpSpPr>
                <p:cNvPr id="78" name="Groep 77">
                  <a:extLst>
                    <a:ext uri="{FF2B5EF4-FFF2-40B4-BE49-F238E27FC236}">
                      <a16:creationId xmlns:a16="http://schemas.microsoft.com/office/drawing/2014/main" id="{81C9EFE9-9A9E-6E69-2AE7-164A8CE07D2A}"/>
                    </a:ext>
                  </a:extLst>
                </p:cNvPr>
                <p:cNvGrpSpPr/>
                <p:nvPr userDrawn="1"/>
              </p:nvGrpSpPr>
              <p:grpSpPr>
                <a:xfrm>
                  <a:off x="12782177" y="3403239"/>
                  <a:ext cx="412972" cy="396132"/>
                  <a:chOff x="13554906" y="3320109"/>
                  <a:chExt cx="443912" cy="425811"/>
                </a:xfrm>
              </p:grpSpPr>
              <p:grpSp>
                <p:nvGrpSpPr>
                  <p:cNvPr id="85" name="Groep 84">
                    <a:extLst>
                      <a:ext uri="{FF2B5EF4-FFF2-40B4-BE49-F238E27FC236}">
                        <a16:creationId xmlns:a16="http://schemas.microsoft.com/office/drawing/2014/main" id="{ECA28AEE-7919-F97B-A790-DC30C1C1F2EF}"/>
                      </a:ext>
                    </a:extLst>
                  </p:cNvPr>
                  <p:cNvGrpSpPr/>
                  <p:nvPr userDrawn="1"/>
                </p:nvGrpSpPr>
                <p:grpSpPr>
                  <a:xfrm>
                    <a:off x="13554906" y="3320109"/>
                    <a:ext cx="443912" cy="425811"/>
                    <a:chOff x="12909684" y="1276143"/>
                    <a:chExt cx="443912" cy="425811"/>
                  </a:xfrm>
                </p:grpSpPr>
                <p:sp>
                  <p:nvSpPr>
                    <p:cNvPr id="88" name="Rechthoek 87">
                      <a:extLst>
                        <a:ext uri="{FF2B5EF4-FFF2-40B4-BE49-F238E27FC236}">
                          <a16:creationId xmlns:a16="http://schemas.microsoft.com/office/drawing/2014/main" id="{8A81BD3D-A3D8-58C2-3638-4228CD46DDD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D47A798C-3AB3-4482-725D-7921EEB722B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A74E3F69-CB3D-3BF2-D31F-8C27C2301B8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86" name="Afbeelding 85">
                    <a:extLst>
                      <a:ext uri="{FF2B5EF4-FFF2-40B4-BE49-F238E27FC236}">
                        <a16:creationId xmlns:a16="http://schemas.microsoft.com/office/drawing/2014/main" id="{40C563AC-BBEA-E285-15E0-48CEA47F8FBD}"/>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87" name="Afbeelding 86">
                    <a:extLst>
                      <a:ext uri="{FF2B5EF4-FFF2-40B4-BE49-F238E27FC236}">
                        <a16:creationId xmlns:a16="http://schemas.microsoft.com/office/drawing/2014/main" id="{E692369E-3A06-3912-7AAF-3BB7DEB203DD}"/>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79" name="Groep 78">
                  <a:extLst>
                    <a:ext uri="{FF2B5EF4-FFF2-40B4-BE49-F238E27FC236}">
                      <a16:creationId xmlns:a16="http://schemas.microsoft.com/office/drawing/2014/main" id="{91E783B7-3C08-BC14-E7DD-EEE2EFA68AD8}"/>
                    </a:ext>
                  </a:extLst>
                </p:cNvPr>
                <p:cNvGrpSpPr/>
                <p:nvPr userDrawn="1"/>
              </p:nvGrpSpPr>
              <p:grpSpPr>
                <a:xfrm>
                  <a:off x="13103513" y="3705268"/>
                  <a:ext cx="145820" cy="146462"/>
                  <a:chOff x="13096169" y="3602278"/>
                  <a:chExt cx="145820" cy="146462"/>
                </a:xfrm>
              </p:grpSpPr>
              <p:sp>
                <p:nvSpPr>
                  <p:cNvPr id="83" name="Rechthoek 82">
                    <a:extLst>
                      <a:ext uri="{FF2B5EF4-FFF2-40B4-BE49-F238E27FC236}">
                        <a16:creationId xmlns:a16="http://schemas.microsoft.com/office/drawing/2014/main" id="{BF5E2C6D-8E17-B769-2304-340EA8D3208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AAA7FBD3-C6DA-FDD7-ED33-CE720493D76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0" name="Groep 79">
                  <a:extLst>
                    <a:ext uri="{FF2B5EF4-FFF2-40B4-BE49-F238E27FC236}">
                      <a16:creationId xmlns:a16="http://schemas.microsoft.com/office/drawing/2014/main" id="{FD7F6ACF-C1E3-20B5-BF0B-05B4020D6611}"/>
                    </a:ext>
                  </a:extLst>
                </p:cNvPr>
                <p:cNvGrpSpPr/>
                <p:nvPr userDrawn="1"/>
              </p:nvGrpSpPr>
              <p:grpSpPr>
                <a:xfrm rot="10800000">
                  <a:off x="13061402" y="3665637"/>
                  <a:ext cx="145820" cy="146462"/>
                  <a:chOff x="13096169" y="3602278"/>
                  <a:chExt cx="145820" cy="146462"/>
                </a:xfrm>
              </p:grpSpPr>
              <p:sp>
                <p:nvSpPr>
                  <p:cNvPr id="81" name="Rechthoek 80">
                    <a:extLst>
                      <a:ext uri="{FF2B5EF4-FFF2-40B4-BE49-F238E27FC236}">
                        <a16:creationId xmlns:a16="http://schemas.microsoft.com/office/drawing/2014/main" id="{34BB8E26-6E2B-BEBE-99DB-ADB719AA0A4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89B654C4-3E7B-5FC3-C36D-0EE6103893E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76" name="Rechthoek 75">
                <a:extLst>
                  <a:ext uri="{FF2B5EF4-FFF2-40B4-BE49-F238E27FC236}">
                    <a16:creationId xmlns:a16="http://schemas.microsoft.com/office/drawing/2014/main" id="{578F1C12-9621-2B58-760B-28009827AE0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77" name="Gelijkbenige driehoek 76">
                <a:extLst>
                  <a:ext uri="{FF2B5EF4-FFF2-40B4-BE49-F238E27FC236}">
                    <a16:creationId xmlns:a16="http://schemas.microsoft.com/office/drawing/2014/main" id="{CF4D8307-D09B-3C26-383E-F3640463756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C418CF47-064C-C558-6D32-DC7F53D9CB92}"/>
                </a:ext>
              </a:extLst>
            </p:cNvPr>
            <p:cNvGrpSpPr/>
            <p:nvPr userDrawn="1"/>
          </p:nvGrpSpPr>
          <p:grpSpPr>
            <a:xfrm>
              <a:off x="12849211" y="712225"/>
              <a:ext cx="1558053" cy="563933"/>
              <a:chOff x="-3314821" y="2981448"/>
              <a:chExt cx="1558053" cy="563933"/>
            </a:xfrm>
          </p:grpSpPr>
          <p:sp>
            <p:nvSpPr>
              <p:cNvPr id="61" name="Rechthoek 60">
                <a:extLst>
                  <a:ext uri="{FF2B5EF4-FFF2-40B4-BE49-F238E27FC236}">
                    <a16:creationId xmlns:a16="http://schemas.microsoft.com/office/drawing/2014/main" id="{C15D72F6-BE38-CAE7-7869-AC467DD62EBB}"/>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E81D8DF5-9827-305C-E3CC-079983FCC98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3" name="Tekstvak 62">
                <a:extLst>
                  <a:ext uri="{FF2B5EF4-FFF2-40B4-BE49-F238E27FC236}">
                    <a16:creationId xmlns:a16="http://schemas.microsoft.com/office/drawing/2014/main" id="{5CDCDDE4-6FAA-3D8D-C155-3C171B0CEEB0}"/>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64" name="Tekstvak 63">
                <a:extLst>
                  <a:ext uri="{FF2B5EF4-FFF2-40B4-BE49-F238E27FC236}">
                    <a16:creationId xmlns:a16="http://schemas.microsoft.com/office/drawing/2014/main" id="{50B0B532-5495-B268-CAE7-07E337AD5331}"/>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65" name="Vrije vorm: vorm 64">
                <a:extLst>
                  <a:ext uri="{FF2B5EF4-FFF2-40B4-BE49-F238E27FC236}">
                    <a16:creationId xmlns:a16="http://schemas.microsoft.com/office/drawing/2014/main" id="{EA731593-C7C3-31A4-348B-7556551BE2A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6" name="Gelijkbenige driehoek 65">
                <a:extLst>
                  <a:ext uri="{FF2B5EF4-FFF2-40B4-BE49-F238E27FC236}">
                    <a16:creationId xmlns:a16="http://schemas.microsoft.com/office/drawing/2014/main" id="{F870DEE0-9AB7-D376-C5AD-08EEEE81621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30A8E284-E8DD-D11C-E081-36F18EDDBF11}"/>
                  </a:ext>
                </a:extLst>
              </p:cNvPr>
              <p:cNvGrpSpPr/>
              <p:nvPr userDrawn="1"/>
            </p:nvGrpSpPr>
            <p:grpSpPr>
              <a:xfrm>
                <a:off x="-3257052" y="3032066"/>
                <a:ext cx="182309" cy="163794"/>
                <a:chOff x="12832541" y="3162395"/>
                <a:chExt cx="219532" cy="197236"/>
              </a:xfrm>
            </p:grpSpPr>
            <p:sp>
              <p:nvSpPr>
                <p:cNvPr id="72" name="Rechthoek 71">
                  <a:extLst>
                    <a:ext uri="{FF2B5EF4-FFF2-40B4-BE49-F238E27FC236}">
                      <a16:creationId xmlns:a16="http://schemas.microsoft.com/office/drawing/2014/main" id="{5F06B295-0231-D887-25C4-93D3F3B79F76}"/>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A00527D3-EB2D-148C-5902-F4A365462D3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925124B-AA2B-7602-849F-0ECA28A48AF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68" name="Groep 67">
                <a:extLst>
                  <a:ext uri="{FF2B5EF4-FFF2-40B4-BE49-F238E27FC236}">
                    <a16:creationId xmlns:a16="http://schemas.microsoft.com/office/drawing/2014/main" id="{44B810D4-F8B5-4ADF-04C1-A185E0414B9F}"/>
                  </a:ext>
                </a:extLst>
              </p:cNvPr>
              <p:cNvGrpSpPr/>
              <p:nvPr userDrawn="1"/>
            </p:nvGrpSpPr>
            <p:grpSpPr>
              <a:xfrm>
                <a:off x="-3257053" y="3276580"/>
                <a:ext cx="182309" cy="163794"/>
                <a:chOff x="12832541" y="3162395"/>
                <a:chExt cx="219532" cy="197236"/>
              </a:xfrm>
            </p:grpSpPr>
            <p:sp>
              <p:nvSpPr>
                <p:cNvPr id="69" name="Rechthoek 68">
                  <a:extLst>
                    <a:ext uri="{FF2B5EF4-FFF2-40B4-BE49-F238E27FC236}">
                      <a16:creationId xmlns:a16="http://schemas.microsoft.com/office/drawing/2014/main" id="{7F4EA7D9-BE62-DE34-8334-B3AEAA45697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13C710AE-39B4-2AD7-6B11-32DF659947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7B69798F-B3A3-6962-B2D9-8FB04E936DC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58" name="ICOON_info">
              <a:extLst>
                <a:ext uri="{FF2B5EF4-FFF2-40B4-BE49-F238E27FC236}">
                  <a16:creationId xmlns:a16="http://schemas.microsoft.com/office/drawing/2014/main" id="{2D0611A5-8DD2-0836-4510-3C2551411ED1}"/>
                </a:ext>
              </a:extLst>
            </p:cNvPr>
            <p:cNvGrpSpPr/>
            <p:nvPr userDrawn="1"/>
          </p:nvGrpSpPr>
          <p:grpSpPr>
            <a:xfrm>
              <a:off x="15787296" y="3229414"/>
              <a:ext cx="283685" cy="283685"/>
              <a:chOff x="-510741" y="5913713"/>
              <a:chExt cx="267555" cy="267555"/>
            </a:xfrm>
          </p:grpSpPr>
          <p:sp>
            <p:nvSpPr>
              <p:cNvPr id="59" name="Ovaal 58">
                <a:extLst>
                  <a:ext uri="{FF2B5EF4-FFF2-40B4-BE49-F238E27FC236}">
                    <a16:creationId xmlns:a16="http://schemas.microsoft.com/office/drawing/2014/main" id="{26774441-ACF7-7C76-EA4B-972987766D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8526EDAD-10C8-3474-FF5C-4B21E2FDD26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3" name="Tijdelijke aanduiding voor tekst 22">
            <a:extLst>
              <a:ext uri="{FF2B5EF4-FFF2-40B4-BE49-F238E27FC236}">
                <a16:creationId xmlns:a16="http://schemas.microsoft.com/office/drawing/2014/main" id="{2A740635-DEB5-F0D6-FEBC-05AF7C43F2BF}"/>
              </a:ext>
            </a:extLst>
          </p:cNvPr>
          <p:cNvSpPr>
            <a:spLocks noGrp="1"/>
          </p:cNvSpPr>
          <p:nvPr>
            <p:ph type="body" sz="quarter" idx="41" hasCustomPrompt="1"/>
          </p:nvPr>
        </p:nvSpPr>
        <p:spPr>
          <a:xfrm>
            <a:off x="6890743" y="4201160"/>
            <a:ext cx="4180198" cy="1551552"/>
          </a:xfrm>
          <a:blipFill>
            <a:blip r:embed="rId6">
              <a:extLst>
                <a:ext uri="{96DAC541-7B7A-43D3-8B79-37D633B846F1}">
                  <asvg:svgBlip xmlns:asvg="http://schemas.microsoft.com/office/drawing/2016/SVG/main" r:embed="rId7"/>
                </a:ext>
              </a:extLst>
            </a:blip>
            <a:srcRect/>
            <a:stretch>
              <a:fillRect l="109" t="1" r="418" b="-15413"/>
            </a:stretch>
          </a:blipFill>
        </p:spPr>
        <p:txBody>
          <a:bodyPr/>
          <a:lstStyle>
            <a:lvl1pPr marL="0" indent="0">
              <a:buNone/>
              <a:defRPr sz="100"/>
            </a:lvl1pPr>
          </a:lstStyle>
          <a:p>
            <a:pPr lvl="0"/>
            <a:r>
              <a:rPr lang="nl-NL"/>
              <a:t> </a:t>
            </a:r>
          </a:p>
        </p:txBody>
      </p:sp>
      <p:sp>
        <p:nvSpPr>
          <p:cNvPr id="15" name="Tijdelijke aanduiding voor tekst 14">
            <a:extLst>
              <a:ext uri="{FF2B5EF4-FFF2-40B4-BE49-F238E27FC236}">
                <a16:creationId xmlns:a16="http://schemas.microsoft.com/office/drawing/2014/main" id="{7FF42887-501D-E187-94FA-FD5DADBF92E6}"/>
              </a:ext>
            </a:extLst>
          </p:cNvPr>
          <p:cNvSpPr>
            <a:spLocks noGrp="1"/>
          </p:cNvSpPr>
          <p:nvPr>
            <p:ph type="body" sz="quarter" idx="40" hasCustomPrompt="1"/>
          </p:nvPr>
        </p:nvSpPr>
        <p:spPr>
          <a:xfrm flipH="1" flipV="1">
            <a:off x="6095999" y="5414607"/>
            <a:ext cx="6096000" cy="493040"/>
          </a:xfrm>
          <a:prstGeom prst="rect">
            <a:avLst/>
          </a:pr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3" name="Tijdelijke aanduiding voor datum 2">
            <a:extLst>
              <a:ext uri="{FF2B5EF4-FFF2-40B4-BE49-F238E27FC236}">
                <a16:creationId xmlns:a16="http://schemas.microsoft.com/office/drawing/2014/main" id="{2D170A36-07EC-C88A-AB95-1470DF076B3E}"/>
              </a:ext>
            </a:extLst>
          </p:cNvPr>
          <p:cNvSpPr>
            <a:spLocks noGrp="1"/>
          </p:cNvSpPr>
          <p:nvPr>
            <p:ph type="dt" sz="half" idx="53"/>
          </p:nvPr>
        </p:nvSpPr>
        <p:spPr/>
        <p:txBody>
          <a:bodyPr/>
          <a:lstStyle/>
          <a:p>
            <a:fld id="{F555BC0B-A55A-4100-9C63-9276164A4126}" type="datetime4">
              <a:rPr lang="nl-NL" smtClean="0"/>
              <a:t>24 juni 2025</a:t>
            </a:fld>
            <a:endParaRPr lang="nl-NL"/>
          </a:p>
        </p:txBody>
      </p:sp>
      <p:sp>
        <p:nvSpPr>
          <p:cNvPr id="10" name="Tijdelijke aanduiding voor voettekst 9">
            <a:extLst>
              <a:ext uri="{FF2B5EF4-FFF2-40B4-BE49-F238E27FC236}">
                <a16:creationId xmlns:a16="http://schemas.microsoft.com/office/drawing/2014/main" id="{70DD505E-1F38-C377-F792-7DEF49D3269F}"/>
              </a:ext>
            </a:extLst>
          </p:cNvPr>
          <p:cNvSpPr>
            <a:spLocks noGrp="1"/>
          </p:cNvSpPr>
          <p:nvPr>
            <p:ph type="ftr" sz="quarter" idx="54"/>
          </p:nvPr>
        </p:nvSpPr>
        <p:spPr/>
        <p:txBody>
          <a:bodyPr/>
          <a:lstStyle/>
          <a:p>
            <a:r>
              <a:rPr lang="nl-NL"/>
              <a:t>The Rent Company 2022  |  Plaats hier je voettekst</a:t>
            </a:r>
          </a:p>
        </p:txBody>
      </p:sp>
      <p:sp>
        <p:nvSpPr>
          <p:cNvPr id="11" name="Tijdelijke aanduiding voor dianummer 10">
            <a:extLst>
              <a:ext uri="{FF2B5EF4-FFF2-40B4-BE49-F238E27FC236}">
                <a16:creationId xmlns:a16="http://schemas.microsoft.com/office/drawing/2014/main" id="{4465CA25-06C8-9F82-E42C-0EF307453B39}"/>
              </a:ext>
            </a:extLst>
          </p:cNvPr>
          <p:cNvSpPr>
            <a:spLocks noGrp="1"/>
          </p:cNvSpPr>
          <p:nvPr>
            <p:ph type="sldNum" sz="quarter" idx="55"/>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770031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6" presetClass="emph" presetSubtype="0" decel="100000" fill="hold" grpId="1" nodeType="withEffect">
                                  <p:stCondLst>
                                    <p:cond delay="0"/>
                                  </p:stCondLst>
                                  <p:childTnLst>
                                    <p:animScale>
                                      <p:cBhvr>
                                        <p:cTn id="9" dur="5000" fill="hold"/>
                                        <p:tgtEl>
                                          <p:spTgt spid="33"/>
                                        </p:tgtEl>
                                      </p:cBhvr>
                                      <p:by x="105000" y="105000"/>
                                    </p:animScale>
                                  </p:childTnLst>
                                </p:cTn>
                              </p:par>
                              <p:par>
                                <p:cTn id="10" presetID="2" presetClass="entr" presetSubtype="2" decel="100000" fill="hold" grpId="0" nodeType="withEffect">
                                  <p:stCondLst>
                                    <p:cond delay="25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1250" fill="hold"/>
                                        <p:tgtEl>
                                          <p:spTgt spid="29"/>
                                        </p:tgtEl>
                                        <p:attrNameLst>
                                          <p:attrName>ppt_x</p:attrName>
                                        </p:attrNameLst>
                                      </p:cBhvr>
                                      <p:tavLst>
                                        <p:tav tm="0">
                                          <p:val>
                                            <p:strVal val="1+#ppt_w/2"/>
                                          </p:val>
                                        </p:tav>
                                        <p:tav tm="100000">
                                          <p:val>
                                            <p:strVal val="#ppt_x"/>
                                          </p:val>
                                        </p:tav>
                                      </p:tavLst>
                                    </p:anim>
                                    <p:anim calcmode="lin" valueType="num">
                                      <p:cBhvr additive="base">
                                        <p:cTn id="13" dur="1250" fill="hold"/>
                                        <p:tgtEl>
                                          <p:spTgt spid="29"/>
                                        </p:tgtEl>
                                        <p:attrNameLst>
                                          <p:attrName>ppt_y</p:attrName>
                                        </p:attrNameLst>
                                      </p:cBhvr>
                                      <p:tavLst>
                                        <p:tav tm="0">
                                          <p:val>
                                            <p:strVal val="#ppt_y"/>
                                          </p:val>
                                        </p:tav>
                                        <p:tav tm="100000">
                                          <p:val>
                                            <p:strVal val="#ppt_y"/>
                                          </p:val>
                                        </p:tav>
                                      </p:tavLst>
                                    </p:anim>
                                  </p:childTnLst>
                                </p:cTn>
                              </p:par>
                              <p:par>
                                <p:cTn id="14" presetID="10" presetClass="entr" presetSubtype="0" fill="hold" grpId="0"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50"/>
                                        <p:tgtEl>
                                          <p:spTgt spid="42"/>
                                        </p:tgtEl>
                                      </p:cBhvr>
                                    </p:animEffect>
                                  </p:childTnLst>
                                </p:cTn>
                              </p:par>
                              <p:par>
                                <p:cTn id="17" presetID="42" presetClass="path" presetSubtype="0" decel="100000" fill="hold" grpId="1" nodeType="withEffect">
                                  <p:stCondLst>
                                    <p:cond delay="1000"/>
                                  </p:stCondLst>
                                  <p:childTnLst>
                                    <p:animMotion origin="layout" path="M 1.11022E-16 -0.03472 L 1.11022E-16 1.48148E-6 " pathEditMode="relative" rAng="0" ptsTypes="AA">
                                      <p:cBhvr>
                                        <p:cTn id="18" dur="500" fill="hold"/>
                                        <p:tgtEl>
                                          <p:spTgt spid="42"/>
                                        </p:tgtEl>
                                        <p:attrNameLst>
                                          <p:attrName>ppt_x</p:attrName>
                                          <p:attrName>ppt_y</p:attrName>
                                        </p:attrNameLst>
                                      </p:cBhvr>
                                      <p:rCtr x="0" y="1736"/>
                                    </p:animMotion>
                                  </p:childTnLst>
                                </p:cTn>
                              </p:par>
                              <p:par>
                                <p:cTn id="19" presetID="10" presetClass="entr" presetSubtype="0" fill="hold" grpId="0" nodeType="withEffect">
                                  <p:stCondLst>
                                    <p:cond delay="100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250"/>
                                        <p:tgtEl>
                                          <p:spTgt spid="40"/>
                                        </p:tgtEl>
                                      </p:cBhvr>
                                    </p:animEffect>
                                  </p:childTnLst>
                                </p:cTn>
                              </p:par>
                              <p:par>
                                <p:cTn id="22" presetID="42" presetClass="path" presetSubtype="0" decel="100000" fill="hold" grpId="1" nodeType="withEffect">
                                  <p:stCondLst>
                                    <p:cond delay="1000"/>
                                  </p:stCondLst>
                                  <p:childTnLst>
                                    <p:animMotion origin="layout" path="M 1.11022E-16 0.03888 L 1.11022E-16 4.81481E-6 " pathEditMode="relative" rAng="0" ptsTypes="AA">
                                      <p:cBhvr>
                                        <p:cTn id="23" dur="500" fill="hold"/>
                                        <p:tgtEl>
                                          <p:spTgt spid="40"/>
                                        </p:tgtEl>
                                        <p:attrNameLst>
                                          <p:attrName>ppt_x</p:attrName>
                                          <p:attrName>ppt_y</p:attrName>
                                        </p:attrNameLst>
                                      </p:cBhvr>
                                      <p:rCtr x="0" y="-1944"/>
                                    </p:animMotion>
                                  </p:childTnLst>
                                </p:cTn>
                              </p:par>
                              <p:par>
                                <p:cTn id="24" presetID="22" presetClass="entr" presetSubtype="2" fill="hold" grpId="0" nodeType="withEffect">
                                  <p:stCondLst>
                                    <p:cond delay="1250"/>
                                  </p:stCondLst>
                                  <p:iterate type="lt">
                                    <p:tmPct val="5000"/>
                                  </p:iterate>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wipe(right)">
                                      <p:cBhvr>
                                        <p:cTn id="26" dur="500"/>
                                        <p:tgtEl>
                                          <p:spTgt spid="44">
                                            <p:txEl>
                                              <p:pRg st="0" end="0"/>
                                            </p:txEl>
                                          </p:spTgt>
                                        </p:tgtEl>
                                      </p:cBhvr>
                                    </p:animEffect>
                                  </p:childTnLst>
                                </p:cTn>
                              </p:par>
                              <p:par>
                                <p:cTn id="27" presetID="2" presetClass="entr" presetSubtype="2" decel="100000" fill="hold" grpId="0" nodeType="withEffect">
                                  <p:stCondLst>
                                    <p:cond delay="25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1250" fill="hold"/>
                                        <p:tgtEl>
                                          <p:spTgt spid="15"/>
                                        </p:tgtEl>
                                        <p:attrNameLst>
                                          <p:attrName>ppt_x</p:attrName>
                                        </p:attrNameLst>
                                      </p:cBhvr>
                                      <p:tavLst>
                                        <p:tav tm="0">
                                          <p:val>
                                            <p:strVal val="1+#ppt_w/2"/>
                                          </p:val>
                                        </p:tav>
                                        <p:tav tm="100000">
                                          <p:val>
                                            <p:strVal val="#ppt_x"/>
                                          </p:val>
                                        </p:tav>
                                      </p:tavLst>
                                    </p:anim>
                                    <p:anim calcmode="lin" valueType="num">
                                      <p:cBhvr additive="base">
                                        <p:cTn id="30" dur="125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250" fill="hold"/>
                                        <p:tgtEl>
                                          <p:spTgt spid="23"/>
                                        </p:tgtEl>
                                        <p:attrNameLst>
                                          <p:attrName>ppt_x</p:attrName>
                                        </p:attrNameLst>
                                      </p:cBhvr>
                                      <p:tavLst>
                                        <p:tav tm="0">
                                          <p:val>
                                            <p:strVal val="1+#ppt_w/2"/>
                                          </p:val>
                                        </p:tav>
                                        <p:tav tm="100000">
                                          <p:val>
                                            <p:strVal val="#ppt_x"/>
                                          </p:val>
                                        </p:tav>
                                      </p:tavLst>
                                    </p:anim>
                                    <p:anim calcmode="lin" valueType="num">
                                      <p:cBhvr additive="base">
                                        <p:cTn id="34" dur="1250" fill="hold"/>
                                        <p:tgtEl>
                                          <p:spTgt spid="23"/>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2">
                                            <p:bg/>
                                          </p:spTgt>
                                        </p:tgtEl>
                                        <p:attrNameLst>
                                          <p:attrName>style.visibility</p:attrName>
                                        </p:attrNameLst>
                                      </p:cBhvr>
                                      <p:to>
                                        <p:strVal val="visible"/>
                                      </p:to>
                                    </p:set>
                                    <p:animEffect transition="in" filter="fade">
                                      <p:cBhvr>
                                        <p:cTn id="37" dur="1000"/>
                                        <p:tgtEl>
                                          <p:spTgt spid="2">
                                            <p:bg/>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
                                            <p:txEl>
                                              <p:pRg st="0" end="0"/>
                                            </p:txEl>
                                          </p:spTgt>
                                        </p:tgtEl>
                                        <p:attrNameLst>
                                          <p:attrName>style.visibility</p:attrName>
                                        </p:attrNameLst>
                                      </p:cBhvr>
                                      <p:to>
                                        <p:strVal val="visible"/>
                                      </p:to>
                                    </p:set>
                                    <p:animEffect transition="in" filter="fade">
                                      <p:cBhvr>
                                        <p:cTn id="40" dur="1000"/>
                                        <p:tgtEl>
                                          <p:spTgt spid="2">
                                            <p:txEl>
                                              <p:pRg st="0" end="0"/>
                                            </p:txEl>
                                          </p:spTgt>
                                        </p:tgtEl>
                                      </p:cBhvr>
                                    </p:animEffect>
                                  </p:childTnLst>
                                </p:cTn>
                              </p:par>
                              <p:par>
                                <p:cTn id="41" presetID="2" presetClass="entr" presetSubtype="1" decel="100000" fill="hold" grpId="0" nodeType="withEffect">
                                  <p:stCondLst>
                                    <p:cond delay="25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1250" fill="hold"/>
                                        <p:tgtEl>
                                          <p:spTgt spid="9"/>
                                        </p:tgtEl>
                                        <p:attrNameLst>
                                          <p:attrName>ppt_x</p:attrName>
                                        </p:attrNameLst>
                                      </p:cBhvr>
                                      <p:tavLst>
                                        <p:tav tm="0">
                                          <p:val>
                                            <p:strVal val="#ppt_x"/>
                                          </p:val>
                                        </p:tav>
                                        <p:tav tm="100000">
                                          <p:val>
                                            <p:strVal val="#ppt_x"/>
                                          </p:val>
                                        </p:tav>
                                      </p:tavLst>
                                    </p:anim>
                                    <p:anim calcmode="lin" valueType="num">
                                      <p:cBhvr additive="base">
                                        <p:cTn id="44" dur="1250" fill="hold"/>
                                        <p:tgtEl>
                                          <p:spTgt spid="9"/>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25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1250" fill="hold"/>
                                        <p:tgtEl>
                                          <p:spTgt spid="8"/>
                                        </p:tgtEl>
                                        <p:attrNameLst>
                                          <p:attrName>ppt_x</p:attrName>
                                        </p:attrNameLst>
                                      </p:cBhvr>
                                      <p:tavLst>
                                        <p:tav tm="0">
                                          <p:val>
                                            <p:strVal val="#ppt_x"/>
                                          </p:val>
                                        </p:tav>
                                        <p:tav tm="100000">
                                          <p:val>
                                            <p:strVal val="#ppt_x"/>
                                          </p:val>
                                        </p:tav>
                                      </p:tavLst>
                                    </p:anim>
                                    <p:anim calcmode="lin" valueType="num">
                                      <p:cBhvr additive="base">
                                        <p:cTn id="48" dur="125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2" grpId="0" build="p" animBg="1">
        <p:tmplLst>
          <p:tmpl>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Lst>
      </p:bldP>
      <p:bldP spid="8" grpId="0" animBg="1">
        <p:tmplLst>
          <p:tmpl>
            <p:tnLst>
              <p:par>
                <p:cTn presetID="2" presetClass="entr" presetSubtype="1"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250" fill="hold"/>
                        <p:tgtEl>
                          <p:spTgt spid="8"/>
                        </p:tgtEl>
                        <p:attrNameLst>
                          <p:attrName>ppt_x</p:attrName>
                        </p:attrNameLst>
                      </p:cBhvr>
                      <p:tavLst>
                        <p:tav tm="0">
                          <p:val>
                            <p:strVal val="#ppt_x"/>
                          </p:val>
                        </p:tav>
                        <p:tav tm="100000">
                          <p:val>
                            <p:strVal val="#ppt_x"/>
                          </p:val>
                        </p:tav>
                      </p:tavLst>
                    </p:anim>
                    <p:anim calcmode="lin" valueType="num">
                      <p:cBhvr additive="base">
                        <p:cTn dur="1250" fill="hold"/>
                        <p:tgtEl>
                          <p:spTgt spid="8"/>
                        </p:tgtEl>
                        <p:attrNameLst>
                          <p:attrName>ppt_y</p:attrName>
                        </p:attrNameLst>
                      </p:cBhvr>
                      <p:tavLst>
                        <p:tav tm="0">
                          <p:val>
                            <p:strVal val="0-#ppt_h/2"/>
                          </p:val>
                        </p:tav>
                        <p:tav tm="100000">
                          <p:val>
                            <p:strVal val="#ppt_y"/>
                          </p:val>
                        </p:tav>
                      </p:tavLst>
                    </p:anim>
                  </p:childTnLst>
                </p:cTn>
              </p:par>
            </p:tnLst>
          </p:tmpl>
        </p:tmplLst>
      </p:bldP>
      <p:bldP spid="9" grpId="0" animBg="1">
        <p:tmplLst>
          <p:tmpl>
            <p:tnLst>
              <p:par>
                <p:cTn presetID="2" presetClass="entr" presetSubtype="1" decel="100000" fill="hold" nodeType="with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250" fill="hold"/>
                        <p:tgtEl>
                          <p:spTgt spid="9"/>
                        </p:tgtEl>
                        <p:attrNameLst>
                          <p:attrName>ppt_x</p:attrName>
                        </p:attrNameLst>
                      </p:cBhvr>
                      <p:tavLst>
                        <p:tav tm="0">
                          <p:val>
                            <p:strVal val="#ppt_x"/>
                          </p:val>
                        </p:tav>
                        <p:tav tm="100000">
                          <p:val>
                            <p:strVal val="#ppt_x"/>
                          </p:val>
                        </p:tav>
                      </p:tavLst>
                    </p:anim>
                    <p:anim calcmode="lin" valueType="num">
                      <p:cBhvr additive="base">
                        <p:cTn dur="1250" fill="hold"/>
                        <p:tgtEl>
                          <p:spTgt spid="9"/>
                        </p:tgtEl>
                        <p:attrNameLst>
                          <p:attrName>ppt_y</p:attrName>
                        </p:attrNameLst>
                      </p:cBhvr>
                      <p:tavLst>
                        <p:tav tm="0">
                          <p:val>
                            <p:strVal val="0-#ppt_h/2"/>
                          </p:val>
                        </p:tav>
                        <p:tav tm="100000">
                          <p:val>
                            <p:strVal val="#ppt_y"/>
                          </p:val>
                        </p:tav>
                      </p:tavLst>
                    </p:anim>
                  </p:childTnLst>
                </p:cTn>
              </p:par>
            </p:tnLst>
          </p:tmpl>
        </p:tmplLst>
      </p:bldP>
      <p:bldP spid="29" grpId="0" animBg="1">
        <p:tmplLst>
          <p:tmpl>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250" fill="hold"/>
                        <p:tgtEl>
                          <p:spTgt spid="29"/>
                        </p:tgtEl>
                        <p:attrNameLst>
                          <p:attrName>ppt_x</p:attrName>
                        </p:attrNameLst>
                      </p:cBhvr>
                      <p:tavLst>
                        <p:tav tm="0">
                          <p:val>
                            <p:strVal val="1+#ppt_w/2"/>
                          </p:val>
                        </p:tav>
                        <p:tav tm="100000">
                          <p:val>
                            <p:strVal val="#ppt_x"/>
                          </p:val>
                        </p:tav>
                      </p:tavLst>
                    </p:anim>
                    <p:anim calcmode="lin" valueType="num">
                      <p:cBhvr additive="base">
                        <p:cTn dur="1250" fill="hold"/>
                        <p:tgtEl>
                          <p:spTgt spid="29"/>
                        </p:tgtEl>
                        <p:attrNameLst>
                          <p:attrName>ppt_y</p:attrName>
                        </p:attrNameLst>
                      </p:cBhvr>
                      <p:tavLst>
                        <p:tav tm="0">
                          <p:val>
                            <p:strVal val="#ppt_y"/>
                          </p:val>
                        </p:tav>
                        <p:tav tm="100000">
                          <p:val>
                            <p:strVal val="#ppt_y"/>
                          </p:val>
                        </p:tav>
                      </p:tavLst>
                    </p:anim>
                  </p:childTnLst>
                </p:cTn>
              </p:par>
            </p:tnLst>
          </p:tmpl>
        </p:tmplLst>
      </p:bldP>
      <p:bldP spid="40" grpId="0" animBg="1">
        <p:tmplLst>
          <p:tmpl>
            <p:tnLst>
              <p:par>
                <p:cTn presetID="10" presetClass="entr" presetSubtype="0" fill="hold" nodeType="withEffect">
                  <p:stCondLst>
                    <p:cond delay="100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childTnLst>
                </p:cTn>
              </p:par>
            </p:tnLst>
          </p:tmpl>
        </p:tmplLst>
      </p:bldP>
      <p:bldP spid="40" grpId="1" animBg="1">
        <p:tmplLst>
          <p:tmpl>
            <p:tnLst>
              <p:par>
                <p:cTn presetID="42" presetClass="path" presetSubtype="0" decel="100000" fill="hold" nodeType="withEffect">
                  <p:stCondLst>
                    <p:cond delay="1000"/>
                  </p:stCondLst>
                  <p:childTnLst>
                    <p:animMotion origin="layout" path="M 1.11022E-16 0.03888 L 1.11022E-16 4.81481E-6 " pathEditMode="relative" rAng="0" ptsTypes="AA">
                      <p:cBhvr>
                        <p:cTn dur="500" fill="hold"/>
                        <p:tgtEl>
                          <p:spTgt spid="40"/>
                        </p:tgtEl>
                        <p:attrNameLst>
                          <p:attrName>ppt_x</p:attrName>
                          <p:attrName>ppt_y</p:attrName>
                        </p:attrNameLst>
                      </p:cBhvr>
                      <p:rCtr x="0" y="-1944"/>
                    </p:animMotion>
                  </p:childTnLst>
                </p:cTn>
              </p:par>
            </p:tnLst>
          </p:tmpl>
        </p:tmplLst>
      </p:bldP>
      <p:bldP spid="42" grpId="0" animBg="1">
        <p:tmplLst>
          <p:tmpl>
            <p:tnLst>
              <p:par>
                <p:cTn presetID="10" presetClass="entr" presetSubtype="0" fill="hold" nodeType="withEffect">
                  <p:stCondLst>
                    <p:cond delay="100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childTnLst>
                </p:cTn>
              </p:par>
            </p:tnLst>
          </p:tmpl>
        </p:tmplLst>
      </p:bldP>
      <p:bldP spid="42" grpId="1" animBg="1">
        <p:tmplLst>
          <p:tmpl>
            <p:tnLst>
              <p:par>
                <p:cTn presetID="42" presetClass="path" presetSubtype="0" decel="100000" fill="hold" nodeType="withEffect">
                  <p:stCondLst>
                    <p:cond delay="1000"/>
                  </p:stCondLst>
                  <p:childTnLst>
                    <p:animMotion origin="layout" path="M 1.11022E-16 -0.03472 L 1.11022E-16 1.48148E-6 " pathEditMode="relative" rAng="0" ptsTypes="AA">
                      <p:cBhvr>
                        <p:cTn dur="500" fill="hold"/>
                        <p:tgtEl>
                          <p:spTgt spid="42"/>
                        </p:tgtEl>
                        <p:attrNameLst>
                          <p:attrName>ppt_x</p:attrName>
                          <p:attrName>ppt_y</p:attrName>
                        </p:attrNameLst>
                      </p:cBhvr>
                      <p:rCtr x="0" y="1736"/>
                    </p:animMotion>
                  </p:childTnLst>
                </p:cTn>
              </p:par>
            </p:tnLst>
          </p:tmpl>
        </p:tmplLst>
      </p:bldP>
      <p:bldP spid="44" grpId="0" build="p">
        <p:tmplLst>
          <p:tmpl lvl="1">
            <p:tnLst>
              <p:par>
                <p:cTn presetID="22" presetClass="entr" presetSubtype="2" fill="hold" nodeType="withEffect">
                  <p:stCondLst>
                    <p:cond delay="1250"/>
                  </p:stCondLst>
                  <p:iterate type="lt">
                    <p:tmPct val="5000"/>
                  </p:iterate>
                  <p:childTnLst>
                    <p:set>
                      <p:cBhvr>
                        <p:cTn dur="1" fill="hold">
                          <p:stCondLst>
                            <p:cond delay="0"/>
                          </p:stCondLst>
                        </p:cTn>
                        <p:tgtEl>
                          <p:spTgt spid="44"/>
                        </p:tgtEl>
                        <p:attrNameLst>
                          <p:attrName>style.visibility</p:attrName>
                        </p:attrNameLst>
                      </p:cBhvr>
                      <p:to>
                        <p:strVal val="visible"/>
                      </p:to>
                    </p:set>
                    <p:animEffect transition="in" filter="wipe(right)">
                      <p:cBhvr>
                        <p:cTn dur="500"/>
                        <p:tgtEl>
                          <p:spTgt spid="44"/>
                        </p:tgtEl>
                      </p:cBhvr>
                    </p:animEffect>
                  </p:childTnLst>
                </p:cTn>
              </p:par>
            </p:tnLst>
          </p:tmpl>
        </p:tmplLst>
      </p:bldP>
      <p:bldP spid="23" grpId="0" animBg="1">
        <p:tmplLst>
          <p:tmpl>
            <p:tnLst>
              <p:par>
                <p:cTn presetID="2" presetClass="entr" presetSubtype="2"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250" fill="hold"/>
                        <p:tgtEl>
                          <p:spTgt spid="23"/>
                        </p:tgtEl>
                        <p:attrNameLst>
                          <p:attrName>ppt_x</p:attrName>
                        </p:attrNameLst>
                      </p:cBhvr>
                      <p:tavLst>
                        <p:tav tm="0">
                          <p:val>
                            <p:strVal val="1+#ppt_w/2"/>
                          </p:val>
                        </p:tav>
                        <p:tav tm="100000">
                          <p:val>
                            <p:strVal val="#ppt_x"/>
                          </p:val>
                        </p:tav>
                      </p:tavLst>
                    </p:anim>
                    <p:anim calcmode="lin" valueType="num">
                      <p:cBhvr additive="base">
                        <p:cTn dur="1250" fill="hold"/>
                        <p:tgtEl>
                          <p:spTgt spid="23"/>
                        </p:tgtEl>
                        <p:attrNameLst>
                          <p:attrName>ppt_y</p:attrName>
                        </p:attrNameLst>
                      </p:cBhvr>
                      <p:tavLst>
                        <p:tav tm="0">
                          <p:val>
                            <p:strVal val="#ppt_y"/>
                          </p:val>
                        </p:tav>
                        <p:tav tm="100000">
                          <p:val>
                            <p:strVal val="#ppt_y"/>
                          </p:val>
                        </p:tav>
                      </p:tavLst>
                    </p:anim>
                  </p:childTnLst>
                </p:cTn>
              </p:par>
            </p:tnLst>
          </p:tmpl>
        </p:tmplLst>
      </p:bldP>
      <p:bldP spid="15" grpId="0" animBg="1">
        <p:tmplLst>
          <p:tmpl>
            <p:tnLst>
              <p:par>
                <p:cTn presetID="2" presetClass="entr" presetSubtype="2"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250" fill="hold"/>
                        <p:tgtEl>
                          <p:spTgt spid="15"/>
                        </p:tgtEl>
                        <p:attrNameLst>
                          <p:attrName>ppt_x</p:attrName>
                        </p:attrNameLst>
                      </p:cBhvr>
                      <p:tavLst>
                        <p:tav tm="0">
                          <p:val>
                            <p:strVal val="1+#ppt_w/2"/>
                          </p:val>
                        </p:tav>
                        <p:tav tm="100000">
                          <p:val>
                            <p:strVal val="#ppt_x"/>
                          </p:val>
                        </p:tav>
                      </p:tavLst>
                    </p:anim>
                    <p:anim calcmode="lin" valueType="num">
                      <p:cBhvr additive="base">
                        <p:cTn dur="125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Alleen titel">
    <p:spTree>
      <p:nvGrpSpPr>
        <p:cNvPr id="1" name=""/>
        <p:cNvGrpSpPr/>
        <p:nvPr/>
      </p:nvGrpSpPr>
      <p:grpSpPr>
        <a:xfrm>
          <a:off x="0" y="0"/>
          <a:ext cx="0" cy="0"/>
          <a:chOff x="0" y="0"/>
          <a:chExt cx="0" cy="0"/>
        </a:xfrm>
      </p:grpSpPr>
      <p:sp>
        <p:nvSpPr>
          <p:cNvPr id="3" name="Rechthoek 2">
            <a:extLst>
              <a:ext uri="{FF2B5EF4-FFF2-40B4-BE49-F238E27FC236}">
                <a16:creationId xmlns:a16="http://schemas.microsoft.com/office/drawing/2014/main" id="{322DB4B0-CA05-4A9D-96E2-450688C4E6FC}"/>
              </a:ext>
            </a:extLst>
          </p:cNvPr>
          <p:cNvSpPr/>
          <p:nvPr userDrawn="1"/>
        </p:nvSpPr>
        <p:spPr>
          <a:xfrm>
            <a:off x="0" y="-425941"/>
            <a:ext cx="961802"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Alleen titel</a:t>
            </a:r>
          </a:p>
        </p:txBody>
      </p:sp>
      <p:sp>
        <p:nvSpPr>
          <p:cNvPr id="7" name="Titel 6">
            <a:extLst>
              <a:ext uri="{FF2B5EF4-FFF2-40B4-BE49-F238E27FC236}">
                <a16:creationId xmlns:a16="http://schemas.microsoft.com/office/drawing/2014/main" id="{964DFEBB-6CA4-15C7-2E72-98C02BD069BE}"/>
              </a:ext>
            </a:extLst>
          </p:cNvPr>
          <p:cNvSpPr>
            <a:spLocks noGrp="1"/>
          </p:cNvSpPr>
          <p:nvPr>
            <p:ph type="title" hasCustomPrompt="1"/>
          </p:nvPr>
        </p:nvSpPr>
        <p:spPr/>
        <p:txBody>
          <a:bodyPr/>
          <a:lstStyle/>
          <a:p>
            <a:r>
              <a:rPr lang="nl-NL" noProof="0"/>
              <a:t>Plaats titel hier</a:t>
            </a:r>
            <a:br>
              <a:rPr lang="nl-NL" noProof="0"/>
            </a:br>
            <a:r>
              <a:rPr lang="nl-NL" noProof="0"/>
              <a:t>(Max. 2 regels)</a:t>
            </a:r>
            <a:endParaRPr lang="nl-NL"/>
          </a:p>
        </p:txBody>
      </p:sp>
      <p:sp>
        <p:nvSpPr>
          <p:cNvPr id="2" name="Tijdelijke aanduiding voor datum 1">
            <a:extLst>
              <a:ext uri="{FF2B5EF4-FFF2-40B4-BE49-F238E27FC236}">
                <a16:creationId xmlns:a16="http://schemas.microsoft.com/office/drawing/2014/main" id="{9E095FAF-99C6-F83F-7E75-453211EFED4C}"/>
              </a:ext>
            </a:extLst>
          </p:cNvPr>
          <p:cNvSpPr>
            <a:spLocks noGrp="1"/>
          </p:cNvSpPr>
          <p:nvPr>
            <p:ph type="dt" sz="half" idx="26"/>
          </p:nvPr>
        </p:nvSpPr>
        <p:spPr/>
        <p:txBody>
          <a:bodyPr/>
          <a:lstStyle/>
          <a:p>
            <a:fld id="{6124078D-85AD-4737-AE8C-233F00C7F603}"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D349950F-823E-D98E-A96B-749438D368AE}"/>
              </a:ext>
            </a:extLst>
          </p:cNvPr>
          <p:cNvSpPr>
            <a:spLocks noGrp="1"/>
          </p:cNvSpPr>
          <p:nvPr>
            <p:ph type="ftr" sz="quarter" idx="27"/>
          </p:nvPr>
        </p:nvSpPr>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04B4E30A-67D9-3D00-F38F-96FCB0494733}"/>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549215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Afbeelding">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tel 6">
            <a:extLst>
              <a:ext uri="{FF2B5EF4-FFF2-40B4-BE49-F238E27FC236}">
                <a16:creationId xmlns:a16="http://schemas.microsoft.com/office/drawing/2014/main" id="{7B862FC1-79C3-30B3-3A93-8C076930B97A}"/>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10" name="INSTRUCTIE">
            <a:extLst>
              <a:ext uri="{FF2B5EF4-FFF2-40B4-BE49-F238E27FC236}">
                <a16:creationId xmlns:a16="http://schemas.microsoft.com/office/drawing/2014/main" id="{A852124D-1F02-A076-A8DB-C39583F2D118}"/>
              </a:ext>
            </a:extLst>
          </p:cNvPr>
          <p:cNvGrpSpPr/>
          <p:nvPr userDrawn="1"/>
        </p:nvGrpSpPr>
        <p:grpSpPr>
          <a:xfrm>
            <a:off x="12274716" y="-1461517"/>
            <a:ext cx="3695970" cy="1277747"/>
            <a:chOff x="-3889316" y="-1461517"/>
            <a:chExt cx="3695970" cy="1277747"/>
          </a:xfrm>
        </p:grpSpPr>
        <p:sp>
          <p:nvSpPr>
            <p:cNvPr id="12" name="Rechthoek 11">
              <a:extLst>
                <a:ext uri="{FF2B5EF4-FFF2-40B4-BE49-F238E27FC236}">
                  <a16:creationId xmlns:a16="http://schemas.microsoft.com/office/drawing/2014/main" id="{EBCD4ADF-5DEF-D8AE-2937-72B3E2F7C792}"/>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3" name="Rechthoek 12">
              <a:extLst>
                <a:ext uri="{FF2B5EF4-FFF2-40B4-BE49-F238E27FC236}">
                  <a16:creationId xmlns:a16="http://schemas.microsoft.com/office/drawing/2014/main" id="{952FE661-C670-5666-5C17-4C8208515E70}"/>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4" name="Gelijkbenige driehoek 13">
              <a:extLst>
                <a:ext uri="{FF2B5EF4-FFF2-40B4-BE49-F238E27FC236}">
                  <a16:creationId xmlns:a16="http://schemas.microsoft.com/office/drawing/2014/main" id="{0951C1D7-8287-8329-4DA8-A89EF272F903}"/>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6" name="Groep 15">
            <a:extLst>
              <a:ext uri="{FF2B5EF4-FFF2-40B4-BE49-F238E27FC236}">
                <a16:creationId xmlns:a16="http://schemas.microsoft.com/office/drawing/2014/main" id="{8D723761-F1CC-4492-C784-B74167054034}"/>
              </a:ext>
            </a:extLst>
          </p:cNvPr>
          <p:cNvGrpSpPr/>
          <p:nvPr userDrawn="1"/>
        </p:nvGrpSpPr>
        <p:grpSpPr>
          <a:xfrm>
            <a:off x="12377595" y="0"/>
            <a:ext cx="3693386" cy="4183640"/>
            <a:chOff x="12377595" y="0"/>
            <a:chExt cx="3693386" cy="4183640"/>
          </a:xfrm>
        </p:grpSpPr>
        <p:sp>
          <p:nvSpPr>
            <p:cNvPr id="17" name="Rechthoek 16">
              <a:extLst>
                <a:ext uri="{FF2B5EF4-FFF2-40B4-BE49-F238E27FC236}">
                  <a16:creationId xmlns:a16="http://schemas.microsoft.com/office/drawing/2014/main" id="{9D6D6CA3-7A66-373E-EC67-1017C1A55BEA}"/>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2" name="Rechthoek 21">
              <a:extLst>
                <a:ext uri="{FF2B5EF4-FFF2-40B4-BE49-F238E27FC236}">
                  <a16:creationId xmlns:a16="http://schemas.microsoft.com/office/drawing/2014/main" id="{AB831F77-DFC9-D4BC-1F82-5976236DED7A}"/>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3" name="Ovaal 22">
              <a:extLst>
                <a:ext uri="{FF2B5EF4-FFF2-40B4-BE49-F238E27FC236}">
                  <a16:creationId xmlns:a16="http://schemas.microsoft.com/office/drawing/2014/main" id="{6CC756D1-72A1-39B9-3DCA-7B3C0248C67B}"/>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15946318-3267-0171-489E-38374CF70359}"/>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5" name="Ovaal 24">
              <a:extLst>
                <a:ext uri="{FF2B5EF4-FFF2-40B4-BE49-F238E27FC236}">
                  <a16:creationId xmlns:a16="http://schemas.microsoft.com/office/drawing/2014/main" id="{CBD076D6-E203-B64A-EDB4-5316ED669BCC}"/>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6" name="Rechthoek 25">
              <a:extLst>
                <a:ext uri="{FF2B5EF4-FFF2-40B4-BE49-F238E27FC236}">
                  <a16:creationId xmlns:a16="http://schemas.microsoft.com/office/drawing/2014/main" id="{69079AC6-FA10-0352-379A-31E3374A78B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7" name="Groep 26">
              <a:extLst>
                <a:ext uri="{FF2B5EF4-FFF2-40B4-BE49-F238E27FC236}">
                  <a16:creationId xmlns:a16="http://schemas.microsoft.com/office/drawing/2014/main" id="{274511B0-4B5A-A260-F4D5-ABFAD3215FED}"/>
                </a:ext>
              </a:extLst>
            </p:cNvPr>
            <p:cNvGrpSpPr/>
            <p:nvPr userDrawn="1"/>
          </p:nvGrpSpPr>
          <p:grpSpPr>
            <a:xfrm>
              <a:off x="12755738" y="2565392"/>
              <a:ext cx="622283" cy="612919"/>
              <a:chOff x="12617641" y="3403239"/>
              <a:chExt cx="752963" cy="741634"/>
            </a:xfrm>
          </p:grpSpPr>
          <p:grpSp>
            <p:nvGrpSpPr>
              <p:cNvPr id="46" name="Groep 45">
                <a:extLst>
                  <a:ext uri="{FF2B5EF4-FFF2-40B4-BE49-F238E27FC236}">
                    <a16:creationId xmlns:a16="http://schemas.microsoft.com/office/drawing/2014/main" id="{26B10C2F-F091-6A23-D636-9340467069B7}"/>
                  </a:ext>
                </a:extLst>
              </p:cNvPr>
              <p:cNvGrpSpPr/>
              <p:nvPr userDrawn="1"/>
            </p:nvGrpSpPr>
            <p:grpSpPr>
              <a:xfrm>
                <a:off x="12771550" y="3403239"/>
                <a:ext cx="467156" cy="448491"/>
                <a:chOff x="12782177" y="3403239"/>
                <a:chExt cx="467156" cy="448491"/>
              </a:xfrm>
            </p:grpSpPr>
            <p:grpSp>
              <p:nvGrpSpPr>
                <p:cNvPr id="49" name="Groep 48">
                  <a:extLst>
                    <a:ext uri="{FF2B5EF4-FFF2-40B4-BE49-F238E27FC236}">
                      <a16:creationId xmlns:a16="http://schemas.microsoft.com/office/drawing/2014/main" id="{D7AEC345-D4D3-B01C-6BD6-685DC96BC30E}"/>
                    </a:ext>
                  </a:extLst>
                </p:cNvPr>
                <p:cNvGrpSpPr/>
                <p:nvPr userDrawn="1"/>
              </p:nvGrpSpPr>
              <p:grpSpPr>
                <a:xfrm>
                  <a:off x="12782177" y="3403239"/>
                  <a:ext cx="412972" cy="396132"/>
                  <a:chOff x="13554906" y="3320109"/>
                  <a:chExt cx="443912" cy="425811"/>
                </a:xfrm>
              </p:grpSpPr>
              <p:grpSp>
                <p:nvGrpSpPr>
                  <p:cNvPr id="56" name="Groep 55">
                    <a:extLst>
                      <a:ext uri="{FF2B5EF4-FFF2-40B4-BE49-F238E27FC236}">
                        <a16:creationId xmlns:a16="http://schemas.microsoft.com/office/drawing/2014/main" id="{978069C4-96D7-5044-DE75-D55FD5EE63D9}"/>
                      </a:ext>
                    </a:extLst>
                  </p:cNvPr>
                  <p:cNvGrpSpPr/>
                  <p:nvPr userDrawn="1"/>
                </p:nvGrpSpPr>
                <p:grpSpPr>
                  <a:xfrm>
                    <a:off x="13554906" y="3320109"/>
                    <a:ext cx="443912" cy="425811"/>
                    <a:chOff x="12909684" y="1276143"/>
                    <a:chExt cx="443912" cy="425811"/>
                  </a:xfrm>
                </p:grpSpPr>
                <p:sp>
                  <p:nvSpPr>
                    <p:cNvPr id="59" name="Rechthoek 58">
                      <a:extLst>
                        <a:ext uri="{FF2B5EF4-FFF2-40B4-BE49-F238E27FC236}">
                          <a16:creationId xmlns:a16="http://schemas.microsoft.com/office/drawing/2014/main" id="{6141D49B-9F75-7897-DD2F-0C9292858120}"/>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0" name="Rechthoek 59">
                      <a:extLst>
                        <a:ext uri="{FF2B5EF4-FFF2-40B4-BE49-F238E27FC236}">
                          <a16:creationId xmlns:a16="http://schemas.microsoft.com/office/drawing/2014/main" id="{57597751-A64A-8DB1-C7DE-FC9D1B08E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Ovaal 60">
                      <a:extLst>
                        <a:ext uri="{FF2B5EF4-FFF2-40B4-BE49-F238E27FC236}">
                          <a16:creationId xmlns:a16="http://schemas.microsoft.com/office/drawing/2014/main" id="{5FA58E1B-80FF-5000-2CA0-7DFD5CA21D6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7" name="Afbeelding 56">
                    <a:extLst>
                      <a:ext uri="{FF2B5EF4-FFF2-40B4-BE49-F238E27FC236}">
                        <a16:creationId xmlns:a16="http://schemas.microsoft.com/office/drawing/2014/main" id="{BE90A6A6-108A-EF79-FE85-4F19DB2F227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8" name="Afbeelding 57">
                    <a:extLst>
                      <a:ext uri="{FF2B5EF4-FFF2-40B4-BE49-F238E27FC236}">
                        <a16:creationId xmlns:a16="http://schemas.microsoft.com/office/drawing/2014/main" id="{14B52DA9-F76D-170F-839B-E64FC9BF5591}"/>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0" name="Groep 49">
                  <a:extLst>
                    <a:ext uri="{FF2B5EF4-FFF2-40B4-BE49-F238E27FC236}">
                      <a16:creationId xmlns:a16="http://schemas.microsoft.com/office/drawing/2014/main" id="{E133D42D-6E82-ACD2-8335-DCC02500E25B}"/>
                    </a:ext>
                  </a:extLst>
                </p:cNvPr>
                <p:cNvGrpSpPr/>
                <p:nvPr userDrawn="1"/>
              </p:nvGrpSpPr>
              <p:grpSpPr>
                <a:xfrm>
                  <a:off x="13103513" y="3705268"/>
                  <a:ext cx="145820" cy="146462"/>
                  <a:chOff x="13096169" y="3602278"/>
                  <a:chExt cx="145820" cy="146462"/>
                </a:xfrm>
              </p:grpSpPr>
              <p:sp>
                <p:nvSpPr>
                  <p:cNvPr id="54" name="Rechthoek 53">
                    <a:extLst>
                      <a:ext uri="{FF2B5EF4-FFF2-40B4-BE49-F238E27FC236}">
                        <a16:creationId xmlns:a16="http://schemas.microsoft.com/office/drawing/2014/main" id="{55B11ABE-9B49-EB1B-215A-F8CEA1A181B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8FCAD574-DB20-8EE0-D82F-C1EB467EA21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1493516B-F482-20D0-9605-B848F61698D2}"/>
                    </a:ext>
                  </a:extLst>
                </p:cNvPr>
                <p:cNvGrpSpPr/>
                <p:nvPr userDrawn="1"/>
              </p:nvGrpSpPr>
              <p:grpSpPr>
                <a:xfrm rot="10800000">
                  <a:off x="13061402" y="3665637"/>
                  <a:ext cx="145820" cy="146462"/>
                  <a:chOff x="13096169" y="3602278"/>
                  <a:chExt cx="145820" cy="146462"/>
                </a:xfrm>
              </p:grpSpPr>
              <p:sp>
                <p:nvSpPr>
                  <p:cNvPr id="52" name="Rechthoek 51">
                    <a:extLst>
                      <a:ext uri="{FF2B5EF4-FFF2-40B4-BE49-F238E27FC236}">
                        <a16:creationId xmlns:a16="http://schemas.microsoft.com/office/drawing/2014/main" id="{3475BE2E-6596-1C76-3DB3-CA25372FD47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6193FDA1-37C9-1659-AB4B-0017BCF56F7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7" name="Rechthoek 46">
                <a:extLst>
                  <a:ext uri="{FF2B5EF4-FFF2-40B4-BE49-F238E27FC236}">
                    <a16:creationId xmlns:a16="http://schemas.microsoft.com/office/drawing/2014/main" id="{8CACAB97-BF8E-63FF-ABC3-6E539115912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8" name="Gelijkbenige driehoek 47">
                <a:extLst>
                  <a:ext uri="{FF2B5EF4-FFF2-40B4-BE49-F238E27FC236}">
                    <a16:creationId xmlns:a16="http://schemas.microsoft.com/office/drawing/2014/main" id="{2BE26C1C-68CA-1BAF-B665-463246E8B29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828BEA6-D657-A6E5-2B4A-807530AA6244}"/>
                </a:ext>
              </a:extLst>
            </p:cNvPr>
            <p:cNvGrpSpPr/>
            <p:nvPr userDrawn="1"/>
          </p:nvGrpSpPr>
          <p:grpSpPr>
            <a:xfrm>
              <a:off x="12849211" y="712225"/>
              <a:ext cx="1558053" cy="563933"/>
              <a:chOff x="-3314821" y="2981448"/>
              <a:chExt cx="1558053" cy="563933"/>
            </a:xfrm>
          </p:grpSpPr>
          <p:sp>
            <p:nvSpPr>
              <p:cNvPr id="32" name="Rechthoek 31">
                <a:extLst>
                  <a:ext uri="{FF2B5EF4-FFF2-40B4-BE49-F238E27FC236}">
                    <a16:creationId xmlns:a16="http://schemas.microsoft.com/office/drawing/2014/main" id="{F841D425-1433-988F-499A-F00D483EC9A1}"/>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EEF26C88-FEC5-A917-D6E9-217E32303C95}"/>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4" name="Tekstvak 33">
                <a:extLst>
                  <a:ext uri="{FF2B5EF4-FFF2-40B4-BE49-F238E27FC236}">
                    <a16:creationId xmlns:a16="http://schemas.microsoft.com/office/drawing/2014/main" id="{16631E50-E640-DAFB-3DD2-D15608FB249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5" name="Tekstvak 34">
                <a:extLst>
                  <a:ext uri="{FF2B5EF4-FFF2-40B4-BE49-F238E27FC236}">
                    <a16:creationId xmlns:a16="http://schemas.microsoft.com/office/drawing/2014/main" id="{09CC9802-8026-992E-97D1-8C55E8398297}"/>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6" name="Vrije vorm: vorm 35">
                <a:extLst>
                  <a:ext uri="{FF2B5EF4-FFF2-40B4-BE49-F238E27FC236}">
                    <a16:creationId xmlns:a16="http://schemas.microsoft.com/office/drawing/2014/main" id="{FDD68D78-2AA2-8ACA-C73E-B0BD512B5D4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7" name="Gelijkbenige driehoek 36">
                <a:extLst>
                  <a:ext uri="{FF2B5EF4-FFF2-40B4-BE49-F238E27FC236}">
                    <a16:creationId xmlns:a16="http://schemas.microsoft.com/office/drawing/2014/main" id="{5BCB4C5B-0B62-6EF9-FA7F-2229EED13E3D}"/>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7D199E92-9671-EB3C-49F1-9D82739DDA23}"/>
                  </a:ext>
                </a:extLst>
              </p:cNvPr>
              <p:cNvGrpSpPr/>
              <p:nvPr userDrawn="1"/>
            </p:nvGrpSpPr>
            <p:grpSpPr>
              <a:xfrm>
                <a:off x="-3257052" y="3032066"/>
                <a:ext cx="182309" cy="163794"/>
                <a:chOff x="12832541" y="3162395"/>
                <a:chExt cx="219532" cy="197236"/>
              </a:xfrm>
            </p:grpSpPr>
            <p:sp>
              <p:nvSpPr>
                <p:cNvPr id="43" name="Rechthoek 42">
                  <a:extLst>
                    <a:ext uri="{FF2B5EF4-FFF2-40B4-BE49-F238E27FC236}">
                      <a16:creationId xmlns:a16="http://schemas.microsoft.com/office/drawing/2014/main" id="{3C10B2EE-32D0-11F3-1F0D-9275358B6615}"/>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4" name="Rechthoek 43">
                  <a:extLst>
                    <a:ext uri="{FF2B5EF4-FFF2-40B4-BE49-F238E27FC236}">
                      <a16:creationId xmlns:a16="http://schemas.microsoft.com/office/drawing/2014/main" id="{AAB8B2F6-400B-BD25-5F4A-64E25BA6BFF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9948399D-9ABC-6CF2-B8F9-79C2362D5B7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2ABBB788-8492-290A-AC46-BC3FF9C29E5B}"/>
                  </a:ext>
                </a:extLst>
              </p:cNvPr>
              <p:cNvGrpSpPr/>
              <p:nvPr userDrawn="1"/>
            </p:nvGrpSpPr>
            <p:grpSpPr>
              <a:xfrm>
                <a:off x="-3257053" y="3276580"/>
                <a:ext cx="182309" cy="163794"/>
                <a:chOff x="12832541" y="3162395"/>
                <a:chExt cx="219532" cy="197236"/>
              </a:xfrm>
            </p:grpSpPr>
            <p:sp>
              <p:nvSpPr>
                <p:cNvPr id="40" name="Rechthoek 39">
                  <a:extLst>
                    <a:ext uri="{FF2B5EF4-FFF2-40B4-BE49-F238E27FC236}">
                      <a16:creationId xmlns:a16="http://schemas.microsoft.com/office/drawing/2014/main" id="{A49DDD3A-7BF4-F33A-97B7-19F3E1E7914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D0988638-41BE-2976-8D9E-95AA1FC043A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6FC4A45E-9B85-0711-7143-D7E54C91B17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29" name="ICOON_info">
              <a:extLst>
                <a:ext uri="{FF2B5EF4-FFF2-40B4-BE49-F238E27FC236}">
                  <a16:creationId xmlns:a16="http://schemas.microsoft.com/office/drawing/2014/main" id="{7AA0C194-A9F0-9F87-5A6D-A333D0A3574B}"/>
                </a:ext>
              </a:extLst>
            </p:cNvPr>
            <p:cNvGrpSpPr/>
            <p:nvPr userDrawn="1"/>
          </p:nvGrpSpPr>
          <p:grpSpPr>
            <a:xfrm>
              <a:off x="15787296" y="3229414"/>
              <a:ext cx="283685" cy="283685"/>
              <a:chOff x="-510741" y="5913713"/>
              <a:chExt cx="267555" cy="267555"/>
            </a:xfrm>
          </p:grpSpPr>
          <p:sp>
            <p:nvSpPr>
              <p:cNvPr id="30" name="Ovaal 29">
                <a:extLst>
                  <a:ext uri="{FF2B5EF4-FFF2-40B4-BE49-F238E27FC236}">
                    <a16:creationId xmlns:a16="http://schemas.microsoft.com/office/drawing/2014/main" id="{E9251608-DB05-7B81-CEA9-585105DACAF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BD6C44EF-A967-D5B0-0DF8-31200AD97C4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87DB36B4-669C-63D0-2438-34B456260234}"/>
              </a:ext>
            </a:extLst>
          </p:cNvPr>
          <p:cNvSpPr>
            <a:spLocks noGrp="1"/>
          </p:cNvSpPr>
          <p:nvPr>
            <p:ph type="dt" sz="half" idx="30"/>
          </p:nvPr>
        </p:nvSpPr>
        <p:spPr/>
        <p:txBody>
          <a:bodyPr/>
          <a:lstStyle/>
          <a:p>
            <a:fld id="{407D8BCE-4E77-41A3-A6EB-F520CA103DEC}" type="datetime4">
              <a:rPr lang="nl-NL" smtClean="0"/>
              <a:t>24 juni 2025</a:t>
            </a:fld>
            <a:endParaRPr lang="nl-NL"/>
          </a:p>
        </p:txBody>
      </p:sp>
      <p:sp>
        <p:nvSpPr>
          <p:cNvPr id="3" name="Tijdelijke aanduiding voor voettekst 2">
            <a:extLst>
              <a:ext uri="{FF2B5EF4-FFF2-40B4-BE49-F238E27FC236}">
                <a16:creationId xmlns:a16="http://schemas.microsoft.com/office/drawing/2014/main" id="{6DA0FF7D-B23F-5912-2FAE-F40B2E5629B4}"/>
              </a:ext>
            </a:extLst>
          </p:cNvPr>
          <p:cNvSpPr>
            <a:spLocks noGrp="1"/>
          </p:cNvSpPr>
          <p:nvPr>
            <p:ph type="ftr" sz="quarter" idx="31"/>
          </p:nvPr>
        </p:nvSpPr>
        <p:spPr/>
        <p:txBody>
          <a:bodyPr/>
          <a:lstStyle/>
          <a:p>
            <a:r>
              <a:rPr lang="nl-NL"/>
              <a:t>The Rent Company 2022  |  Plaats hier je voettekst</a:t>
            </a:r>
          </a:p>
        </p:txBody>
      </p:sp>
      <p:sp>
        <p:nvSpPr>
          <p:cNvPr id="7" name="Tijdelijke aanduiding voor dianummer 6">
            <a:extLst>
              <a:ext uri="{FF2B5EF4-FFF2-40B4-BE49-F238E27FC236}">
                <a16:creationId xmlns:a16="http://schemas.microsoft.com/office/drawing/2014/main" id="{DF43F314-401F-864A-4C85-AEFF03F79CDE}"/>
              </a:ext>
            </a:extLst>
          </p:cNvPr>
          <p:cNvSpPr>
            <a:spLocks noGrp="1"/>
          </p:cNvSpPr>
          <p:nvPr>
            <p:ph type="sldNum" sz="quarter" idx="32"/>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211229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Afslui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a:off x="3040800" y="-2"/>
            <a:ext cx="9151200"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87844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07200" y="584199"/>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accent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4" name="Tijdelijke aanduiding voor tekst 13">
            <a:extLst>
              <a:ext uri="{FF2B5EF4-FFF2-40B4-BE49-F238E27FC236}">
                <a16:creationId xmlns:a16="http://schemas.microsoft.com/office/drawing/2014/main" id="{341BED80-AB04-64BD-C0C3-28B9C238F493}"/>
              </a:ext>
            </a:extLst>
          </p:cNvPr>
          <p:cNvSpPr>
            <a:spLocks noGrp="1"/>
          </p:cNvSpPr>
          <p:nvPr>
            <p:ph type="body" sz="quarter" idx="34" hasCustomPrompt="1"/>
          </p:nvPr>
        </p:nvSpPr>
        <p:spPr>
          <a:xfrm>
            <a:off x="9151938" y="-2"/>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tx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tx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tx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tx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10" cstate="print">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2">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2" cstate="print">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5" name="Tijdelijke aanduiding voor datum 4">
            <a:extLst>
              <a:ext uri="{FF2B5EF4-FFF2-40B4-BE49-F238E27FC236}">
                <a16:creationId xmlns:a16="http://schemas.microsoft.com/office/drawing/2014/main" id="{EDF6E87F-C834-B326-19DA-0D4AFA835E10}"/>
              </a:ext>
            </a:extLst>
          </p:cNvPr>
          <p:cNvSpPr>
            <a:spLocks noGrp="1"/>
          </p:cNvSpPr>
          <p:nvPr>
            <p:ph type="dt" sz="half" idx="49"/>
          </p:nvPr>
        </p:nvSpPr>
        <p:spPr/>
        <p:txBody>
          <a:bodyPr/>
          <a:lstStyle/>
          <a:p>
            <a:fld id="{ABA4EFBA-64DE-4ECD-94C0-E7EA0C9A2AA8}" type="datetime4">
              <a:rPr lang="nl-NL" smtClean="0"/>
              <a:t>24 juni 2025</a:t>
            </a:fld>
            <a:endParaRPr lang="nl-NL"/>
          </a:p>
        </p:txBody>
      </p:sp>
      <p:sp>
        <p:nvSpPr>
          <p:cNvPr id="6" name="Tijdelijke aanduiding voor voettekst 5">
            <a:extLst>
              <a:ext uri="{FF2B5EF4-FFF2-40B4-BE49-F238E27FC236}">
                <a16:creationId xmlns:a16="http://schemas.microsoft.com/office/drawing/2014/main" id="{982E2932-C71B-38A4-37B4-9587E2D8AC27}"/>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16" name="Tijdelijke aanduiding voor dianummer 15">
            <a:extLst>
              <a:ext uri="{FF2B5EF4-FFF2-40B4-BE49-F238E27FC236}">
                <a16:creationId xmlns:a16="http://schemas.microsoft.com/office/drawing/2014/main" id="{0909A494-7991-63AE-7A9F-B63A19C0534C}"/>
              </a:ext>
            </a:extLst>
          </p:cNvPr>
          <p:cNvSpPr>
            <a:spLocks noGrp="1"/>
          </p:cNvSpPr>
          <p:nvPr>
            <p:ph type="sldNum" sz="quarter" idx="51"/>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025712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2"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1+#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2" presetClass="entr" presetSubtype="2" fill="hold" grpId="0" nodeType="withEffect">
                                  <p:stCondLst>
                                    <p:cond delay="750"/>
                                  </p:stCondLst>
                                  <p:iterate type="lt">
                                    <p:tmPct val="5000"/>
                                  </p:iterate>
                                  <p:childTnLst>
                                    <p:set>
                                      <p:cBhvr>
                                        <p:cTn id="26" dur="1" fill="hold">
                                          <p:stCondLst>
                                            <p:cond delay="0"/>
                                          </p:stCondLst>
                                        </p:cTn>
                                        <p:tgtEl>
                                          <p:spTgt spid="2"/>
                                        </p:tgtEl>
                                        <p:attrNameLst>
                                          <p:attrName>style.visibility</p:attrName>
                                        </p:attrNameLst>
                                      </p:cBhvr>
                                      <p:to>
                                        <p:strVal val="visible"/>
                                      </p:to>
                                    </p:set>
                                    <p:animEffect transition="in" filter="wipe(right)">
                                      <p:cBhvr>
                                        <p:cTn id="27" dur="500"/>
                                        <p:tgtEl>
                                          <p:spTgt spid="2"/>
                                        </p:tgtEl>
                                      </p:cBhvr>
                                    </p:animEffect>
                                  </p:childTnLst>
                                </p:cTn>
                              </p:par>
                              <p:par>
                                <p:cTn id="28" presetID="10" presetClass="entr" presetSubtype="0" fill="hold" grpId="0" nodeType="withEffect">
                                  <p:stCondLst>
                                    <p:cond delay="2250"/>
                                  </p:stCondLst>
                                  <p:childTnLst>
                                    <p:set>
                                      <p:cBhvr>
                                        <p:cTn id="29" dur="1" fill="hold">
                                          <p:stCondLst>
                                            <p:cond delay="0"/>
                                          </p:stCondLst>
                                        </p:cTn>
                                        <p:tgtEl>
                                          <p:spTgt spid="3">
                                            <p:txEl>
                                              <p:pRg st="0" end="0"/>
                                            </p:txEl>
                                          </p:spTgt>
                                        </p:tgtEl>
                                        <p:attrNameLst>
                                          <p:attrName>style.visibility</p:attrName>
                                        </p:attrNameLst>
                                      </p:cBhvr>
                                      <p:to>
                                        <p:strVal val="visible"/>
                                      </p:to>
                                    </p:set>
                                    <p:animEffect transition="in" filter="fade">
                                      <p:cBhvr>
                                        <p:cTn id="30" dur="1000"/>
                                        <p:tgtEl>
                                          <p:spTgt spid="3">
                                            <p:txEl>
                                              <p:pRg st="0" end="0"/>
                                            </p:txEl>
                                          </p:spTgt>
                                        </p:tgtEl>
                                      </p:cBhvr>
                                    </p:animEffect>
                                  </p:childTnLst>
                                </p:cTn>
                              </p:par>
                              <p:par>
                                <p:cTn id="31" presetID="2" presetClass="entr" presetSubtype="1" decel="100000" fill="hold" grpId="0" nodeType="withEffect">
                                  <p:stCondLst>
                                    <p:cond delay="25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1250" fill="hold"/>
                                        <p:tgtEl>
                                          <p:spTgt spid="4"/>
                                        </p:tgtEl>
                                        <p:attrNameLst>
                                          <p:attrName>ppt_x</p:attrName>
                                        </p:attrNameLst>
                                      </p:cBhvr>
                                      <p:tavLst>
                                        <p:tav tm="0">
                                          <p:val>
                                            <p:strVal val="#ppt_x"/>
                                          </p:val>
                                        </p:tav>
                                        <p:tav tm="100000">
                                          <p:val>
                                            <p:strVal val="#ppt_x"/>
                                          </p:val>
                                        </p:tav>
                                      </p:tavLst>
                                    </p:anim>
                                    <p:anim calcmode="lin" valueType="num">
                                      <p:cBhvr additive="base">
                                        <p:cTn id="34" dur="1250" fill="hold"/>
                                        <p:tgtEl>
                                          <p:spTgt spid="4"/>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1000" fill="hold"/>
                                        <p:tgtEl>
                                          <p:spTgt spid="18"/>
                                        </p:tgtEl>
                                        <p:attrNameLst>
                                          <p:attrName>ppt_x</p:attrName>
                                        </p:attrNameLst>
                                      </p:cBhvr>
                                      <p:tavLst>
                                        <p:tav tm="0">
                                          <p:val>
                                            <p:strVal val="1+#ppt_w/2"/>
                                          </p:val>
                                        </p:tav>
                                        <p:tav tm="100000">
                                          <p:val>
                                            <p:strVal val="#ppt_x"/>
                                          </p:val>
                                        </p:tav>
                                      </p:tavLst>
                                    </p:anim>
                                    <p:anim calcmode="lin" valueType="num">
                                      <p:cBhvr additive="base">
                                        <p:cTn id="38" dur="1000" fill="hold"/>
                                        <p:tgtEl>
                                          <p:spTgt spid="18"/>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2500"/>
                                  </p:stCondLst>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1000" fill="hold"/>
                                        <p:tgtEl>
                                          <p:spTgt spid="76"/>
                                        </p:tgtEl>
                                        <p:attrNameLst>
                                          <p:attrName>ppt_x</p:attrName>
                                        </p:attrNameLst>
                                      </p:cBhvr>
                                      <p:tavLst>
                                        <p:tav tm="0">
                                          <p:val>
                                            <p:strVal val="1+#ppt_w/2"/>
                                          </p:val>
                                        </p:tav>
                                        <p:tav tm="100000">
                                          <p:val>
                                            <p:strVal val="#ppt_x"/>
                                          </p:val>
                                        </p:tav>
                                      </p:tavLst>
                                    </p:anim>
                                    <p:anim calcmode="lin" valueType="num">
                                      <p:cBhvr additive="base">
                                        <p:cTn id="42" dur="1000" fill="hold"/>
                                        <p:tgtEl>
                                          <p:spTgt spid="76"/>
                                        </p:tgtEl>
                                        <p:attrNameLst>
                                          <p:attrName>ppt_y</p:attrName>
                                        </p:attrNameLst>
                                      </p:cBhvr>
                                      <p:tavLst>
                                        <p:tav tm="0">
                                          <p:val>
                                            <p:strVal val="#ppt_y"/>
                                          </p:val>
                                        </p:tav>
                                        <p:tav tm="100000">
                                          <p:val>
                                            <p:strVal val="#ppt_y"/>
                                          </p:val>
                                        </p:tav>
                                      </p:tavLst>
                                    </p:anim>
                                  </p:childTnLst>
                                </p:cTn>
                              </p:par>
                              <p:par>
                                <p:cTn id="43" presetID="10" presetClass="entr" presetSubtype="0" fill="hold" grpId="0" nodeType="withEffect">
                                  <p:stCondLst>
                                    <p:cond delay="300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250"/>
                                        <p:tgtEl>
                                          <p:spTgt spid="34"/>
                                        </p:tgtEl>
                                      </p:cBhvr>
                                    </p:animEffect>
                                  </p:childTnLst>
                                </p:cTn>
                              </p:par>
                              <p:par>
                                <p:cTn id="46" presetID="42" presetClass="path" presetSubtype="0" decel="100000" fill="hold" grpId="1" nodeType="withEffect">
                                  <p:stCondLst>
                                    <p:cond delay="3000"/>
                                  </p:stCondLst>
                                  <p:childTnLst>
                                    <p:animMotion origin="layout" path="M 0.01667 -0.00047 L -1.875E-6 3.7037E-6 " pathEditMode="relative" rAng="0" ptsTypes="AA">
                                      <p:cBhvr>
                                        <p:cTn id="47" dur="500" fill="hold"/>
                                        <p:tgtEl>
                                          <p:spTgt spid="34"/>
                                        </p:tgtEl>
                                        <p:attrNameLst>
                                          <p:attrName>ppt_x</p:attrName>
                                          <p:attrName>ppt_y</p:attrName>
                                        </p:attrNameLst>
                                      </p:cBhvr>
                                      <p:rCtr x="-83300" y="2300"/>
                                    </p:animMotion>
                                  </p:childTnLst>
                                </p:cTn>
                              </p:par>
                              <p:par>
                                <p:cTn id="48" presetID="2" presetClass="entr" presetSubtype="2" decel="100000" fill="hold" grpId="0" nodeType="withEffect">
                                  <p:stCondLst>
                                    <p:cond delay="2750"/>
                                  </p:stCondLst>
                                  <p:childTnLst>
                                    <p:set>
                                      <p:cBhvr>
                                        <p:cTn id="49" dur="1" fill="hold">
                                          <p:stCondLst>
                                            <p:cond delay="0"/>
                                          </p:stCondLst>
                                        </p:cTn>
                                        <p:tgtEl>
                                          <p:spTgt spid="19"/>
                                        </p:tgtEl>
                                        <p:attrNameLst>
                                          <p:attrName>style.visibility</p:attrName>
                                        </p:attrNameLst>
                                      </p:cBhvr>
                                      <p:to>
                                        <p:strVal val="visible"/>
                                      </p:to>
                                    </p:set>
                                    <p:anim calcmode="lin" valueType="num">
                                      <p:cBhvr additive="base">
                                        <p:cTn id="50" dur="1000" fill="hold"/>
                                        <p:tgtEl>
                                          <p:spTgt spid="19"/>
                                        </p:tgtEl>
                                        <p:attrNameLst>
                                          <p:attrName>ppt_x</p:attrName>
                                        </p:attrNameLst>
                                      </p:cBhvr>
                                      <p:tavLst>
                                        <p:tav tm="0">
                                          <p:val>
                                            <p:strVal val="1+#ppt_w/2"/>
                                          </p:val>
                                        </p:tav>
                                        <p:tav tm="100000">
                                          <p:val>
                                            <p:strVal val="#ppt_x"/>
                                          </p:val>
                                        </p:tav>
                                      </p:tavLst>
                                    </p:anim>
                                    <p:anim calcmode="lin" valueType="num">
                                      <p:cBhvr additive="base">
                                        <p:cTn id="51" dur="1000" fill="hold"/>
                                        <p:tgtEl>
                                          <p:spTgt spid="19"/>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2750"/>
                                  </p:stCondLst>
                                  <p:childTnLst>
                                    <p:set>
                                      <p:cBhvr>
                                        <p:cTn id="53" dur="1" fill="hold">
                                          <p:stCondLst>
                                            <p:cond delay="0"/>
                                          </p:stCondLst>
                                        </p:cTn>
                                        <p:tgtEl>
                                          <p:spTgt spid="77"/>
                                        </p:tgtEl>
                                        <p:attrNameLst>
                                          <p:attrName>style.visibility</p:attrName>
                                        </p:attrNameLst>
                                      </p:cBhvr>
                                      <p:to>
                                        <p:strVal val="visible"/>
                                      </p:to>
                                    </p:set>
                                    <p:anim calcmode="lin" valueType="num">
                                      <p:cBhvr additive="base">
                                        <p:cTn id="54" dur="1000" fill="hold"/>
                                        <p:tgtEl>
                                          <p:spTgt spid="77"/>
                                        </p:tgtEl>
                                        <p:attrNameLst>
                                          <p:attrName>ppt_x</p:attrName>
                                        </p:attrNameLst>
                                      </p:cBhvr>
                                      <p:tavLst>
                                        <p:tav tm="0">
                                          <p:val>
                                            <p:strVal val="1+#ppt_w/2"/>
                                          </p:val>
                                        </p:tav>
                                        <p:tav tm="100000">
                                          <p:val>
                                            <p:strVal val="#ppt_x"/>
                                          </p:val>
                                        </p:tav>
                                      </p:tavLst>
                                    </p:anim>
                                    <p:anim calcmode="lin" valueType="num">
                                      <p:cBhvr additive="base">
                                        <p:cTn id="55" dur="1000" fill="hold"/>
                                        <p:tgtEl>
                                          <p:spTgt spid="77"/>
                                        </p:tgtEl>
                                        <p:attrNameLst>
                                          <p:attrName>ppt_y</p:attrName>
                                        </p:attrNameLst>
                                      </p:cBhvr>
                                      <p:tavLst>
                                        <p:tav tm="0">
                                          <p:val>
                                            <p:strVal val="#ppt_y"/>
                                          </p:val>
                                        </p:tav>
                                        <p:tav tm="100000">
                                          <p:val>
                                            <p:strVal val="#ppt_y"/>
                                          </p:val>
                                        </p:tav>
                                      </p:tavLst>
                                    </p:anim>
                                  </p:childTnLst>
                                </p:cTn>
                              </p:par>
                              <p:par>
                                <p:cTn id="56" presetID="10" presetClass="entr" presetSubtype="0" fill="hold" grpId="0" nodeType="withEffect">
                                  <p:stCondLst>
                                    <p:cond delay="325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50"/>
                                        <p:tgtEl>
                                          <p:spTgt spid="36"/>
                                        </p:tgtEl>
                                      </p:cBhvr>
                                    </p:animEffect>
                                  </p:childTnLst>
                                </p:cTn>
                              </p:par>
                              <p:par>
                                <p:cTn id="59" presetID="42" presetClass="path" presetSubtype="0" decel="100000" fill="hold" grpId="1" nodeType="withEffect">
                                  <p:stCondLst>
                                    <p:cond delay="3250"/>
                                  </p:stCondLst>
                                  <p:childTnLst>
                                    <p:animMotion origin="layout" path="M 0.01667 -0.00046 L -1.875E-6 7.40741E-7 " pathEditMode="relative" rAng="0" ptsTypes="AA">
                                      <p:cBhvr>
                                        <p:cTn id="60" dur="500" fill="hold"/>
                                        <p:tgtEl>
                                          <p:spTgt spid="36"/>
                                        </p:tgtEl>
                                        <p:attrNameLst>
                                          <p:attrName>ppt_x</p:attrName>
                                          <p:attrName>ppt_y</p:attrName>
                                        </p:attrNameLst>
                                      </p:cBhvr>
                                      <p:rCtr x="-83300" y="2300"/>
                                    </p:animMotion>
                                  </p:childTnLst>
                                </p:cTn>
                              </p:par>
                              <p:par>
                                <p:cTn id="61" presetID="2" presetClass="entr" presetSubtype="2" decel="100000" fill="hold" grpId="0" nodeType="withEffect">
                                  <p:stCondLst>
                                    <p:cond delay="300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decel="100000" fill="hold" grpId="0" nodeType="withEffect">
                                  <p:stCondLst>
                                    <p:cond delay="3000"/>
                                  </p:stCondLst>
                                  <p:childTnLst>
                                    <p:set>
                                      <p:cBhvr>
                                        <p:cTn id="66" dur="1" fill="hold">
                                          <p:stCondLst>
                                            <p:cond delay="0"/>
                                          </p:stCondLst>
                                        </p:cTn>
                                        <p:tgtEl>
                                          <p:spTgt spid="78"/>
                                        </p:tgtEl>
                                        <p:attrNameLst>
                                          <p:attrName>style.visibility</p:attrName>
                                        </p:attrNameLst>
                                      </p:cBhvr>
                                      <p:to>
                                        <p:strVal val="visible"/>
                                      </p:to>
                                    </p:set>
                                    <p:anim calcmode="lin" valueType="num">
                                      <p:cBhvr additive="base">
                                        <p:cTn id="67" dur="1000" fill="hold"/>
                                        <p:tgtEl>
                                          <p:spTgt spid="78"/>
                                        </p:tgtEl>
                                        <p:attrNameLst>
                                          <p:attrName>ppt_x</p:attrName>
                                        </p:attrNameLst>
                                      </p:cBhvr>
                                      <p:tavLst>
                                        <p:tav tm="0">
                                          <p:val>
                                            <p:strVal val="1+#ppt_w/2"/>
                                          </p:val>
                                        </p:tav>
                                        <p:tav tm="100000">
                                          <p:val>
                                            <p:strVal val="#ppt_x"/>
                                          </p:val>
                                        </p:tav>
                                      </p:tavLst>
                                    </p:anim>
                                    <p:anim calcmode="lin" valueType="num">
                                      <p:cBhvr additive="base">
                                        <p:cTn id="68" dur="1000" fill="hold"/>
                                        <p:tgtEl>
                                          <p:spTgt spid="78"/>
                                        </p:tgtEl>
                                        <p:attrNameLst>
                                          <p:attrName>ppt_y</p:attrName>
                                        </p:attrNameLst>
                                      </p:cBhvr>
                                      <p:tavLst>
                                        <p:tav tm="0">
                                          <p:val>
                                            <p:strVal val="#ppt_y"/>
                                          </p:val>
                                        </p:tav>
                                        <p:tav tm="100000">
                                          <p:val>
                                            <p:strVal val="#ppt_y"/>
                                          </p:val>
                                        </p:tav>
                                      </p:tavLst>
                                    </p:anim>
                                  </p:childTnLst>
                                </p:cTn>
                              </p:par>
                              <p:par>
                                <p:cTn id="69" presetID="10" presetClass="entr" presetSubtype="0" fill="hold" grpId="0" nodeType="withEffect">
                                  <p:stCondLst>
                                    <p:cond delay="350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50"/>
                                        <p:tgtEl>
                                          <p:spTgt spid="38"/>
                                        </p:tgtEl>
                                      </p:cBhvr>
                                    </p:animEffect>
                                  </p:childTnLst>
                                </p:cTn>
                              </p:par>
                              <p:par>
                                <p:cTn id="72" presetID="42" presetClass="path" presetSubtype="0" decel="100000" fill="hold" grpId="1" nodeType="withEffect">
                                  <p:stCondLst>
                                    <p:cond delay="3500"/>
                                  </p:stCondLst>
                                  <p:childTnLst>
                                    <p:animMotion origin="layout" path="M 0.01667 -0.00046 L -1.875E-6 -7.40741E-7 " pathEditMode="relative" rAng="0" ptsTypes="AA">
                                      <p:cBhvr>
                                        <p:cTn id="73" dur="500" fill="hold"/>
                                        <p:tgtEl>
                                          <p:spTgt spid="38"/>
                                        </p:tgtEl>
                                        <p:attrNameLst>
                                          <p:attrName>ppt_x</p:attrName>
                                          <p:attrName>ppt_y</p:attrName>
                                        </p:attrNameLst>
                                      </p:cBhvr>
                                      <p:rCtr x="-83300" y="2300"/>
                                    </p:animMotion>
                                  </p:childTnLst>
                                </p:cTn>
                              </p:par>
                              <p:par>
                                <p:cTn id="74" presetID="2" presetClass="entr" presetSubtype="2" decel="100000" fill="hold" grpId="0" nodeType="withEffect">
                                  <p:stCondLst>
                                    <p:cond delay="3250"/>
                                  </p:stCondLst>
                                  <p:childTnLst>
                                    <p:set>
                                      <p:cBhvr>
                                        <p:cTn id="75" dur="1" fill="hold">
                                          <p:stCondLst>
                                            <p:cond delay="0"/>
                                          </p:stCondLst>
                                        </p:cTn>
                                        <p:tgtEl>
                                          <p:spTgt spid="21"/>
                                        </p:tgtEl>
                                        <p:attrNameLst>
                                          <p:attrName>style.visibility</p:attrName>
                                        </p:attrNameLst>
                                      </p:cBhvr>
                                      <p:to>
                                        <p:strVal val="visible"/>
                                      </p:to>
                                    </p:set>
                                    <p:anim calcmode="lin" valueType="num">
                                      <p:cBhvr additive="base">
                                        <p:cTn id="76" dur="1000" fill="hold"/>
                                        <p:tgtEl>
                                          <p:spTgt spid="21"/>
                                        </p:tgtEl>
                                        <p:attrNameLst>
                                          <p:attrName>ppt_x</p:attrName>
                                        </p:attrNameLst>
                                      </p:cBhvr>
                                      <p:tavLst>
                                        <p:tav tm="0">
                                          <p:val>
                                            <p:strVal val="1+#ppt_w/2"/>
                                          </p:val>
                                        </p:tav>
                                        <p:tav tm="100000">
                                          <p:val>
                                            <p:strVal val="#ppt_x"/>
                                          </p:val>
                                        </p:tav>
                                      </p:tavLst>
                                    </p:anim>
                                    <p:anim calcmode="lin" valueType="num">
                                      <p:cBhvr additive="base">
                                        <p:cTn id="77" dur="1000" fill="hold"/>
                                        <p:tgtEl>
                                          <p:spTgt spid="21"/>
                                        </p:tgtEl>
                                        <p:attrNameLst>
                                          <p:attrName>ppt_y</p:attrName>
                                        </p:attrNameLst>
                                      </p:cBhvr>
                                      <p:tavLst>
                                        <p:tav tm="0">
                                          <p:val>
                                            <p:strVal val="#ppt_y"/>
                                          </p:val>
                                        </p:tav>
                                        <p:tav tm="100000">
                                          <p:val>
                                            <p:strVal val="#ppt_y"/>
                                          </p:val>
                                        </p:tav>
                                      </p:tavLst>
                                    </p:anim>
                                  </p:childTnLst>
                                </p:cTn>
                              </p:par>
                              <p:par>
                                <p:cTn id="78" presetID="2" presetClass="entr" presetSubtype="2" decel="100000" fill="hold" grpId="0" nodeType="withEffect">
                                  <p:stCondLst>
                                    <p:cond delay="3250"/>
                                  </p:stCondLst>
                                  <p:childTnLst>
                                    <p:set>
                                      <p:cBhvr>
                                        <p:cTn id="79" dur="1" fill="hold">
                                          <p:stCondLst>
                                            <p:cond delay="0"/>
                                          </p:stCondLst>
                                        </p:cTn>
                                        <p:tgtEl>
                                          <p:spTgt spid="79"/>
                                        </p:tgtEl>
                                        <p:attrNameLst>
                                          <p:attrName>style.visibility</p:attrName>
                                        </p:attrNameLst>
                                      </p:cBhvr>
                                      <p:to>
                                        <p:strVal val="visible"/>
                                      </p:to>
                                    </p:set>
                                    <p:anim calcmode="lin" valueType="num">
                                      <p:cBhvr additive="base">
                                        <p:cTn id="80" dur="1000" fill="hold"/>
                                        <p:tgtEl>
                                          <p:spTgt spid="79"/>
                                        </p:tgtEl>
                                        <p:attrNameLst>
                                          <p:attrName>ppt_x</p:attrName>
                                        </p:attrNameLst>
                                      </p:cBhvr>
                                      <p:tavLst>
                                        <p:tav tm="0">
                                          <p:val>
                                            <p:strVal val="1+#ppt_w/2"/>
                                          </p:val>
                                        </p:tav>
                                        <p:tav tm="100000">
                                          <p:val>
                                            <p:strVal val="#ppt_x"/>
                                          </p:val>
                                        </p:tav>
                                      </p:tavLst>
                                    </p:anim>
                                    <p:anim calcmode="lin" valueType="num">
                                      <p:cBhvr additive="base">
                                        <p:cTn id="81" dur="1000" fill="hold"/>
                                        <p:tgtEl>
                                          <p:spTgt spid="79"/>
                                        </p:tgtEl>
                                        <p:attrNameLst>
                                          <p:attrName>ppt_y</p:attrName>
                                        </p:attrNameLst>
                                      </p:cBhvr>
                                      <p:tavLst>
                                        <p:tav tm="0">
                                          <p:val>
                                            <p:strVal val="#ppt_y"/>
                                          </p:val>
                                        </p:tav>
                                        <p:tav tm="100000">
                                          <p:val>
                                            <p:strVal val="#ppt_y"/>
                                          </p:val>
                                        </p:tav>
                                      </p:tavLst>
                                    </p:anim>
                                  </p:childTnLst>
                                </p:cTn>
                              </p:par>
                              <p:par>
                                <p:cTn id="82" presetID="10" presetClass="entr" presetSubtype="0" fill="hold" grpId="0" nodeType="withEffect">
                                  <p:stCondLst>
                                    <p:cond delay="375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250"/>
                                        <p:tgtEl>
                                          <p:spTgt spid="41"/>
                                        </p:tgtEl>
                                      </p:cBhvr>
                                    </p:animEffect>
                                  </p:childTnLst>
                                </p:cTn>
                              </p:par>
                              <p:par>
                                <p:cTn id="85" presetID="42" presetClass="path" presetSubtype="0" decel="100000" fill="hold" grpId="1" nodeType="withEffect">
                                  <p:stCondLst>
                                    <p:cond delay="3750"/>
                                  </p:stCondLst>
                                  <p:childTnLst>
                                    <p:animMotion origin="layout" path="M 0.01667 -0.00046 L -1.875E-6 -3.7037E-6 " pathEditMode="relative" rAng="0" ptsTypes="AA">
                                      <p:cBhvr>
                                        <p:cTn id="86" dur="500" fill="hold"/>
                                        <p:tgtEl>
                                          <p:spTgt spid="41"/>
                                        </p:tgtEl>
                                        <p:attrNameLst>
                                          <p:attrName>ppt_x</p:attrName>
                                          <p:attrName>ppt_y</p:attrName>
                                        </p:attrNameLst>
                                      </p:cBhvr>
                                      <p:rCtr x="-83300" y="23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2"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1+#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 grpId="0" animBg="1">
        <p:tmplLst>
          <p:tmpl>
            <p:tnLst>
              <p:par>
                <p:cTn presetID="2" presetClass="entr" presetSubtype="1" decel="100000" fill="hold" nodeType="withEffect">
                  <p:stCondLst>
                    <p:cond delay="250"/>
                  </p:stCondLst>
                  <p:childTnLst>
                    <p:set>
                      <p:cBhvr>
                        <p:cTn dur="1" fill="hold">
                          <p:stCondLst>
                            <p:cond delay="0"/>
                          </p:stCondLst>
                        </p:cTn>
                        <p:tgtEl>
                          <p:spTgt spid="4"/>
                        </p:tgtEl>
                        <p:attrNameLst>
                          <p:attrName>style.visibility</p:attrName>
                        </p:attrNameLst>
                      </p:cBhvr>
                      <p:to>
                        <p:strVal val="visible"/>
                      </p:to>
                    </p:set>
                    <p:anim calcmode="lin" valueType="num">
                      <p:cBhvr additive="base">
                        <p:cTn dur="1250" fill="hold"/>
                        <p:tgtEl>
                          <p:spTgt spid="4"/>
                        </p:tgtEl>
                        <p:attrNameLst>
                          <p:attrName>ppt_x</p:attrName>
                        </p:attrNameLst>
                      </p:cBhvr>
                      <p:tavLst>
                        <p:tav tm="0">
                          <p:val>
                            <p:strVal val="#ppt_x"/>
                          </p:val>
                        </p:tav>
                        <p:tav tm="100000">
                          <p:val>
                            <p:strVal val="#ppt_x"/>
                          </p:val>
                        </p:tav>
                      </p:tavLst>
                    </p:anim>
                    <p:anim calcmode="lin" valueType="num">
                      <p:cBhvr additive="base">
                        <p:cTn dur="1250" fill="hold"/>
                        <p:tgtEl>
                          <p:spTgt spid="4"/>
                        </p:tgtEl>
                        <p:attrNameLst>
                          <p:attrName>ppt_y</p:attrName>
                        </p:attrNameLst>
                      </p:cBhvr>
                      <p:tavLst>
                        <p:tav tm="0">
                          <p:val>
                            <p:strVal val="0-#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Afsluiting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6" name="Tijdelijke aanduiding voor tekst 32">
            <a:extLst>
              <a:ext uri="{FF2B5EF4-FFF2-40B4-BE49-F238E27FC236}">
                <a16:creationId xmlns:a16="http://schemas.microsoft.com/office/drawing/2014/main" id="{3E53B5D3-70D2-F352-2165-00C5A83516D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6" name="Tijdelijke aanduiding voor tekst 13">
            <a:extLst>
              <a:ext uri="{FF2B5EF4-FFF2-40B4-BE49-F238E27FC236}">
                <a16:creationId xmlns:a16="http://schemas.microsoft.com/office/drawing/2014/main" id="{667D39BC-14BA-097F-D0D2-5DA59F443F47}"/>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22" name="Tijdelijke aanduiding voor tekst 13">
            <a:extLst>
              <a:ext uri="{FF2B5EF4-FFF2-40B4-BE49-F238E27FC236}">
                <a16:creationId xmlns:a16="http://schemas.microsoft.com/office/drawing/2014/main" id="{B731DE77-505F-E1CE-BE39-500FFBFC04E4}"/>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5308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bg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bg1"/>
                  </a:solidFill>
                </a:ln>
                <a:solidFill>
                  <a:schemeClr val="bg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bg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bg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bg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bg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a:extLs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a:extLs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9"/>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0">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0" cstate="print">
                    <a:duotone>
                      <a:prstClr val="black"/>
                      <a:srgbClr val="4D82B8">
                        <a:tint val="45000"/>
                        <a:satMod val="400000"/>
                      </a:srgbClr>
                    </a:duotone>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4" name="Tijdelijke aanduiding voor datum 3">
            <a:extLst>
              <a:ext uri="{FF2B5EF4-FFF2-40B4-BE49-F238E27FC236}">
                <a16:creationId xmlns:a16="http://schemas.microsoft.com/office/drawing/2014/main" id="{CFA8ED00-5778-AB20-CC9E-6484D314F44A}"/>
              </a:ext>
            </a:extLst>
          </p:cNvPr>
          <p:cNvSpPr>
            <a:spLocks noGrp="1"/>
          </p:cNvSpPr>
          <p:nvPr>
            <p:ph type="dt" sz="half" idx="53"/>
          </p:nvPr>
        </p:nvSpPr>
        <p:spPr/>
        <p:txBody>
          <a:bodyPr/>
          <a:lstStyle/>
          <a:p>
            <a:fld id="{6D79B309-9FDC-4C89-9E0E-10D27B713962}"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6EB0E76E-EB95-5C4A-44F5-CC57C64BB30E}"/>
              </a:ext>
            </a:extLst>
          </p:cNvPr>
          <p:cNvSpPr>
            <a:spLocks noGrp="1"/>
          </p:cNvSpPr>
          <p:nvPr>
            <p:ph type="ftr" sz="quarter" idx="54"/>
          </p:nvPr>
        </p:nvSpPr>
        <p:spPr>
          <a:xfrm>
            <a:off x="1045369" y="6922631"/>
            <a:ext cx="5050631" cy="180000"/>
          </a:xfrm>
        </p:spPr>
        <p:txBody>
          <a:bodyPr/>
          <a:lstStyle/>
          <a:p>
            <a:r>
              <a:rPr lang="nl-NL"/>
              <a:t>The Rent Company 2022  |  Plaats hier je voettekst</a:t>
            </a:r>
          </a:p>
        </p:txBody>
      </p:sp>
      <p:sp>
        <p:nvSpPr>
          <p:cNvPr id="23" name="Tijdelijke aanduiding voor dianummer 22">
            <a:extLst>
              <a:ext uri="{FF2B5EF4-FFF2-40B4-BE49-F238E27FC236}">
                <a16:creationId xmlns:a16="http://schemas.microsoft.com/office/drawing/2014/main" id="{FDFC6CD1-6D6A-8E5C-3A66-4BDB18855AF9}"/>
              </a:ext>
            </a:extLst>
          </p:cNvPr>
          <p:cNvSpPr>
            <a:spLocks noGrp="1"/>
          </p:cNvSpPr>
          <p:nvPr>
            <p:ph type="sldNum" sz="quarter" idx="55"/>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61922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500"/>
                                        <p:tgtEl>
                                          <p:spTgt spid="30"/>
                                        </p:tgtEl>
                                      </p:cBhvr>
                                    </p:animEffect>
                                  </p:childTnLst>
                                </p:cTn>
                              </p:par>
                              <p:par>
                                <p:cTn id="8" presetID="6" presetClass="emph" presetSubtype="0" decel="100000" fill="hold" grpId="1" nodeType="withEffect">
                                  <p:stCondLst>
                                    <p:cond delay="0"/>
                                  </p:stCondLst>
                                  <p:childTnLst>
                                    <p:animScale>
                                      <p:cBhvr>
                                        <p:cTn id="9" dur="5000" fill="hold"/>
                                        <p:tgtEl>
                                          <p:spTgt spid="30"/>
                                        </p:tgtEl>
                                      </p:cBhvr>
                                      <p:by x="105000" y="105000"/>
                                    </p:animScale>
                                  </p:childTnLst>
                                </p:cTn>
                              </p:par>
                              <p:par>
                                <p:cTn id="10" presetID="2" presetClass="entr" presetSubtype="4" decel="100000" fill="hold" grpId="0" nodeType="withEffect">
                                  <p:stCondLst>
                                    <p:cond delay="50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1000" fill="hold"/>
                                        <p:tgtEl>
                                          <p:spTgt spid="39"/>
                                        </p:tgtEl>
                                        <p:attrNameLst>
                                          <p:attrName>ppt_x</p:attrName>
                                        </p:attrNameLst>
                                      </p:cBhvr>
                                      <p:tavLst>
                                        <p:tav tm="0">
                                          <p:val>
                                            <p:strVal val="#ppt_x"/>
                                          </p:val>
                                        </p:tav>
                                        <p:tav tm="100000">
                                          <p:val>
                                            <p:strVal val="#ppt_x"/>
                                          </p:val>
                                        </p:tav>
                                      </p:tavLst>
                                    </p:anim>
                                    <p:anim calcmode="lin" valueType="num">
                                      <p:cBhvr additive="base">
                                        <p:cTn id="13" dur="1000" fill="hold"/>
                                        <p:tgtEl>
                                          <p:spTgt spid="39"/>
                                        </p:tgtEl>
                                        <p:attrNameLst>
                                          <p:attrName>ppt_y</p:attrName>
                                        </p:attrNameLst>
                                      </p:cBhvr>
                                      <p:tavLst>
                                        <p:tav tm="0">
                                          <p:val>
                                            <p:strVal val="1+#ppt_h/2"/>
                                          </p:val>
                                        </p:tav>
                                        <p:tav tm="100000">
                                          <p:val>
                                            <p:strVal val="#ppt_y"/>
                                          </p:val>
                                        </p:tav>
                                      </p:tavLst>
                                    </p:anim>
                                  </p:childTnLst>
                                </p:cTn>
                              </p:par>
                              <p:par>
                                <p:cTn id="14" presetID="22" presetClass="entr" presetSubtype="2" fill="hold" grpId="0" nodeType="withEffect">
                                  <p:stCondLst>
                                    <p:cond delay="750"/>
                                  </p:stCondLst>
                                  <p:iterate type="lt">
                                    <p:tmPct val="5000"/>
                                  </p:iterate>
                                  <p:childTnLst>
                                    <p:set>
                                      <p:cBhvr>
                                        <p:cTn id="15" dur="1" fill="hold">
                                          <p:stCondLst>
                                            <p:cond delay="0"/>
                                          </p:stCondLst>
                                        </p:cTn>
                                        <p:tgtEl>
                                          <p:spTgt spid="2"/>
                                        </p:tgtEl>
                                        <p:attrNameLst>
                                          <p:attrName>style.visibility</p:attrName>
                                        </p:attrNameLst>
                                      </p:cBhvr>
                                      <p:to>
                                        <p:strVal val="visible"/>
                                      </p:to>
                                    </p:set>
                                    <p:animEffect transition="in" filter="wipe(right)">
                                      <p:cBhvr>
                                        <p:cTn id="16" dur="500"/>
                                        <p:tgtEl>
                                          <p:spTgt spid="2"/>
                                        </p:tgtEl>
                                      </p:cBhvr>
                                    </p:animEffect>
                                  </p:childTnLst>
                                </p:cTn>
                              </p:par>
                              <p:par>
                                <p:cTn id="17" presetID="10" presetClass="entr" presetSubtype="0" fill="hold" grpId="0" nodeType="withEffect">
                                  <p:stCondLst>
                                    <p:cond delay="225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1000"/>
                                        <p:tgtEl>
                                          <p:spTgt spid="3">
                                            <p:txEl>
                                              <p:pRg st="0" end="0"/>
                                            </p:txEl>
                                          </p:spTgt>
                                        </p:tgtEl>
                                      </p:cBhvr>
                                    </p:animEffect>
                                  </p:childTnLst>
                                </p:cTn>
                              </p:par>
                              <p:par>
                                <p:cTn id="20" presetID="2" presetClass="entr" presetSubtype="2" decel="100000" fill="hold" grpId="0" nodeType="withEffect">
                                  <p:stCondLst>
                                    <p:cond delay="250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1+#ppt_w/2"/>
                                          </p:val>
                                        </p:tav>
                                        <p:tav tm="100000">
                                          <p:val>
                                            <p:strVal val="#ppt_x"/>
                                          </p:val>
                                        </p:tav>
                                      </p:tavLst>
                                    </p:anim>
                                    <p:anim calcmode="lin" valueType="num">
                                      <p:cBhvr additive="base">
                                        <p:cTn id="23" dur="1000" fill="hold"/>
                                        <p:tgtEl>
                                          <p:spTgt spid="18"/>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2500"/>
                                  </p:stCondLst>
                                  <p:childTnLst>
                                    <p:set>
                                      <p:cBhvr>
                                        <p:cTn id="25" dur="1" fill="hold">
                                          <p:stCondLst>
                                            <p:cond delay="0"/>
                                          </p:stCondLst>
                                        </p:cTn>
                                        <p:tgtEl>
                                          <p:spTgt spid="76"/>
                                        </p:tgtEl>
                                        <p:attrNameLst>
                                          <p:attrName>style.visibility</p:attrName>
                                        </p:attrNameLst>
                                      </p:cBhvr>
                                      <p:to>
                                        <p:strVal val="visible"/>
                                      </p:to>
                                    </p:set>
                                    <p:anim calcmode="lin" valueType="num">
                                      <p:cBhvr additive="base">
                                        <p:cTn id="26" dur="1000" fill="hold"/>
                                        <p:tgtEl>
                                          <p:spTgt spid="76"/>
                                        </p:tgtEl>
                                        <p:attrNameLst>
                                          <p:attrName>ppt_x</p:attrName>
                                        </p:attrNameLst>
                                      </p:cBhvr>
                                      <p:tavLst>
                                        <p:tav tm="0">
                                          <p:val>
                                            <p:strVal val="1+#ppt_w/2"/>
                                          </p:val>
                                        </p:tav>
                                        <p:tav tm="100000">
                                          <p:val>
                                            <p:strVal val="#ppt_x"/>
                                          </p:val>
                                        </p:tav>
                                      </p:tavLst>
                                    </p:anim>
                                    <p:anim calcmode="lin" valueType="num">
                                      <p:cBhvr additive="base">
                                        <p:cTn id="27" dur="1000" fill="hold"/>
                                        <p:tgtEl>
                                          <p:spTgt spid="76"/>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300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250"/>
                                        <p:tgtEl>
                                          <p:spTgt spid="34"/>
                                        </p:tgtEl>
                                      </p:cBhvr>
                                    </p:animEffect>
                                  </p:childTnLst>
                                </p:cTn>
                              </p:par>
                              <p:par>
                                <p:cTn id="31" presetID="42" presetClass="path" presetSubtype="0" decel="100000" fill="hold" grpId="1" nodeType="withEffect">
                                  <p:stCondLst>
                                    <p:cond delay="3000"/>
                                  </p:stCondLst>
                                  <p:childTnLst>
                                    <p:animMotion origin="layout" path="M 0.01667 -0.00047 L -1.875E-6 3.7037E-6 " pathEditMode="relative" rAng="0" ptsTypes="AA">
                                      <p:cBhvr>
                                        <p:cTn id="32" dur="500" fill="hold"/>
                                        <p:tgtEl>
                                          <p:spTgt spid="34"/>
                                        </p:tgtEl>
                                        <p:attrNameLst>
                                          <p:attrName>ppt_x</p:attrName>
                                          <p:attrName>ppt_y</p:attrName>
                                        </p:attrNameLst>
                                      </p:cBhvr>
                                      <p:rCtr x="-83300" y="2300"/>
                                    </p:animMotion>
                                  </p:childTnLst>
                                </p:cTn>
                              </p:par>
                              <p:par>
                                <p:cTn id="33" presetID="2" presetClass="entr" presetSubtype="2" decel="100000" fill="hold" grpId="0" nodeType="withEffect">
                                  <p:stCondLst>
                                    <p:cond delay="275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000" fill="hold"/>
                                        <p:tgtEl>
                                          <p:spTgt spid="19"/>
                                        </p:tgtEl>
                                        <p:attrNameLst>
                                          <p:attrName>ppt_x</p:attrName>
                                        </p:attrNameLst>
                                      </p:cBhvr>
                                      <p:tavLst>
                                        <p:tav tm="0">
                                          <p:val>
                                            <p:strVal val="1+#ppt_w/2"/>
                                          </p:val>
                                        </p:tav>
                                        <p:tav tm="100000">
                                          <p:val>
                                            <p:strVal val="#ppt_x"/>
                                          </p:val>
                                        </p:tav>
                                      </p:tavLst>
                                    </p:anim>
                                    <p:anim calcmode="lin" valueType="num">
                                      <p:cBhvr additive="base">
                                        <p:cTn id="36" dur="10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750"/>
                                  </p:stCondLst>
                                  <p:childTnLst>
                                    <p:set>
                                      <p:cBhvr>
                                        <p:cTn id="38" dur="1" fill="hold">
                                          <p:stCondLst>
                                            <p:cond delay="0"/>
                                          </p:stCondLst>
                                        </p:cTn>
                                        <p:tgtEl>
                                          <p:spTgt spid="77"/>
                                        </p:tgtEl>
                                        <p:attrNameLst>
                                          <p:attrName>style.visibility</p:attrName>
                                        </p:attrNameLst>
                                      </p:cBhvr>
                                      <p:to>
                                        <p:strVal val="visible"/>
                                      </p:to>
                                    </p:set>
                                    <p:anim calcmode="lin" valueType="num">
                                      <p:cBhvr additive="base">
                                        <p:cTn id="39" dur="1000" fill="hold"/>
                                        <p:tgtEl>
                                          <p:spTgt spid="77"/>
                                        </p:tgtEl>
                                        <p:attrNameLst>
                                          <p:attrName>ppt_x</p:attrName>
                                        </p:attrNameLst>
                                      </p:cBhvr>
                                      <p:tavLst>
                                        <p:tav tm="0">
                                          <p:val>
                                            <p:strVal val="1+#ppt_w/2"/>
                                          </p:val>
                                        </p:tav>
                                        <p:tav tm="100000">
                                          <p:val>
                                            <p:strVal val="#ppt_x"/>
                                          </p:val>
                                        </p:tav>
                                      </p:tavLst>
                                    </p:anim>
                                    <p:anim calcmode="lin" valueType="num">
                                      <p:cBhvr additive="base">
                                        <p:cTn id="40" dur="1000" fill="hold"/>
                                        <p:tgtEl>
                                          <p:spTgt spid="77"/>
                                        </p:tgtEl>
                                        <p:attrNameLst>
                                          <p:attrName>ppt_y</p:attrName>
                                        </p:attrNameLst>
                                      </p:cBhvr>
                                      <p:tavLst>
                                        <p:tav tm="0">
                                          <p:val>
                                            <p:strVal val="#ppt_y"/>
                                          </p:val>
                                        </p:tav>
                                        <p:tav tm="100000">
                                          <p:val>
                                            <p:strVal val="#ppt_y"/>
                                          </p:val>
                                        </p:tav>
                                      </p:tavLst>
                                    </p:anim>
                                  </p:childTnLst>
                                </p:cTn>
                              </p:par>
                              <p:par>
                                <p:cTn id="41" presetID="10" presetClass="entr" presetSubtype="0" fill="hold" grpId="0" nodeType="withEffect">
                                  <p:stCondLst>
                                    <p:cond delay="325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50"/>
                                        <p:tgtEl>
                                          <p:spTgt spid="36"/>
                                        </p:tgtEl>
                                      </p:cBhvr>
                                    </p:animEffect>
                                  </p:childTnLst>
                                </p:cTn>
                              </p:par>
                              <p:par>
                                <p:cTn id="44" presetID="42" presetClass="path" presetSubtype="0" decel="100000" fill="hold" grpId="1" nodeType="withEffect">
                                  <p:stCondLst>
                                    <p:cond delay="3250"/>
                                  </p:stCondLst>
                                  <p:childTnLst>
                                    <p:animMotion origin="layout" path="M 0.01667 -0.00046 L -1.875E-6 7.40741E-7 " pathEditMode="relative" rAng="0" ptsTypes="AA">
                                      <p:cBhvr>
                                        <p:cTn id="45" dur="500" fill="hold"/>
                                        <p:tgtEl>
                                          <p:spTgt spid="36"/>
                                        </p:tgtEl>
                                        <p:attrNameLst>
                                          <p:attrName>ppt_x</p:attrName>
                                          <p:attrName>ppt_y</p:attrName>
                                        </p:attrNameLst>
                                      </p:cBhvr>
                                      <p:rCtr x="-83300" y="2300"/>
                                    </p:animMotion>
                                  </p:childTnLst>
                                </p:cTn>
                              </p:par>
                              <p:par>
                                <p:cTn id="46" presetID="2" presetClass="entr" presetSubtype="2" decel="100000" fill="hold" grpId="0" nodeType="withEffect">
                                  <p:stCondLst>
                                    <p:cond delay="300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1000" fill="hold"/>
                                        <p:tgtEl>
                                          <p:spTgt spid="20"/>
                                        </p:tgtEl>
                                        <p:attrNameLst>
                                          <p:attrName>ppt_x</p:attrName>
                                        </p:attrNameLst>
                                      </p:cBhvr>
                                      <p:tavLst>
                                        <p:tav tm="0">
                                          <p:val>
                                            <p:strVal val="1+#ppt_w/2"/>
                                          </p:val>
                                        </p:tav>
                                        <p:tav tm="100000">
                                          <p:val>
                                            <p:strVal val="#ppt_x"/>
                                          </p:val>
                                        </p:tav>
                                      </p:tavLst>
                                    </p:anim>
                                    <p:anim calcmode="lin" valueType="num">
                                      <p:cBhvr additive="base">
                                        <p:cTn id="49" dur="1000" fill="hold"/>
                                        <p:tgtEl>
                                          <p:spTgt spid="20"/>
                                        </p:tgtEl>
                                        <p:attrNameLst>
                                          <p:attrName>ppt_y</p:attrName>
                                        </p:attrNameLst>
                                      </p:cBhvr>
                                      <p:tavLst>
                                        <p:tav tm="0">
                                          <p:val>
                                            <p:strVal val="#ppt_y"/>
                                          </p:val>
                                        </p:tav>
                                        <p:tav tm="100000">
                                          <p:val>
                                            <p:strVal val="#ppt_y"/>
                                          </p:val>
                                        </p:tav>
                                      </p:tavLst>
                                    </p:anim>
                                  </p:childTnLst>
                                </p:cTn>
                              </p:par>
                              <p:par>
                                <p:cTn id="50" presetID="2" presetClass="entr" presetSubtype="2" decel="100000" fill="hold" grpId="0" nodeType="withEffect">
                                  <p:stCondLst>
                                    <p:cond delay="3000"/>
                                  </p:stCondLst>
                                  <p:childTnLst>
                                    <p:set>
                                      <p:cBhvr>
                                        <p:cTn id="51" dur="1" fill="hold">
                                          <p:stCondLst>
                                            <p:cond delay="0"/>
                                          </p:stCondLst>
                                        </p:cTn>
                                        <p:tgtEl>
                                          <p:spTgt spid="78"/>
                                        </p:tgtEl>
                                        <p:attrNameLst>
                                          <p:attrName>style.visibility</p:attrName>
                                        </p:attrNameLst>
                                      </p:cBhvr>
                                      <p:to>
                                        <p:strVal val="visible"/>
                                      </p:to>
                                    </p:set>
                                    <p:anim calcmode="lin" valueType="num">
                                      <p:cBhvr additive="base">
                                        <p:cTn id="52" dur="1000" fill="hold"/>
                                        <p:tgtEl>
                                          <p:spTgt spid="78"/>
                                        </p:tgtEl>
                                        <p:attrNameLst>
                                          <p:attrName>ppt_x</p:attrName>
                                        </p:attrNameLst>
                                      </p:cBhvr>
                                      <p:tavLst>
                                        <p:tav tm="0">
                                          <p:val>
                                            <p:strVal val="1+#ppt_w/2"/>
                                          </p:val>
                                        </p:tav>
                                        <p:tav tm="100000">
                                          <p:val>
                                            <p:strVal val="#ppt_x"/>
                                          </p:val>
                                        </p:tav>
                                      </p:tavLst>
                                    </p:anim>
                                    <p:anim calcmode="lin" valueType="num">
                                      <p:cBhvr additive="base">
                                        <p:cTn id="53" dur="1000" fill="hold"/>
                                        <p:tgtEl>
                                          <p:spTgt spid="78"/>
                                        </p:tgtEl>
                                        <p:attrNameLst>
                                          <p:attrName>ppt_y</p:attrName>
                                        </p:attrNameLst>
                                      </p:cBhvr>
                                      <p:tavLst>
                                        <p:tav tm="0">
                                          <p:val>
                                            <p:strVal val="#ppt_y"/>
                                          </p:val>
                                        </p:tav>
                                        <p:tav tm="100000">
                                          <p:val>
                                            <p:strVal val="#ppt_y"/>
                                          </p:val>
                                        </p:tav>
                                      </p:tavLst>
                                    </p:anim>
                                  </p:childTnLst>
                                </p:cTn>
                              </p:par>
                              <p:par>
                                <p:cTn id="54" presetID="10" presetClass="entr" presetSubtype="0" fill="hold" grpId="0" nodeType="withEffect">
                                  <p:stCondLst>
                                    <p:cond delay="35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250"/>
                                        <p:tgtEl>
                                          <p:spTgt spid="38"/>
                                        </p:tgtEl>
                                      </p:cBhvr>
                                    </p:animEffect>
                                  </p:childTnLst>
                                </p:cTn>
                              </p:par>
                              <p:par>
                                <p:cTn id="57" presetID="42" presetClass="path" presetSubtype="0" decel="100000" fill="hold" grpId="1" nodeType="withEffect">
                                  <p:stCondLst>
                                    <p:cond delay="3500"/>
                                  </p:stCondLst>
                                  <p:childTnLst>
                                    <p:animMotion origin="layout" path="M 0.01667 -0.00046 L -1.875E-6 -7.40741E-7 " pathEditMode="relative" rAng="0" ptsTypes="AA">
                                      <p:cBhvr>
                                        <p:cTn id="58" dur="500" fill="hold"/>
                                        <p:tgtEl>
                                          <p:spTgt spid="38"/>
                                        </p:tgtEl>
                                        <p:attrNameLst>
                                          <p:attrName>ppt_x</p:attrName>
                                          <p:attrName>ppt_y</p:attrName>
                                        </p:attrNameLst>
                                      </p:cBhvr>
                                      <p:rCtr x="-83300" y="2300"/>
                                    </p:animMotion>
                                  </p:childTnLst>
                                </p:cTn>
                              </p:par>
                              <p:par>
                                <p:cTn id="59" presetID="2" presetClass="entr" presetSubtype="2" decel="100000" fill="hold" grpId="0" nodeType="withEffect">
                                  <p:stCondLst>
                                    <p:cond delay="325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1000" fill="hold"/>
                                        <p:tgtEl>
                                          <p:spTgt spid="21"/>
                                        </p:tgtEl>
                                        <p:attrNameLst>
                                          <p:attrName>ppt_x</p:attrName>
                                        </p:attrNameLst>
                                      </p:cBhvr>
                                      <p:tavLst>
                                        <p:tav tm="0">
                                          <p:val>
                                            <p:strVal val="1+#ppt_w/2"/>
                                          </p:val>
                                        </p:tav>
                                        <p:tav tm="100000">
                                          <p:val>
                                            <p:strVal val="#ppt_x"/>
                                          </p:val>
                                        </p:tav>
                                      </p:tavLst>
                                    </p:anim>
                                    <p:anim calcmode="lin" valueType="num">
                                      <p:cBhvr additive="base">
                                        <p:cTn id="62" dur="1000" fill="hold"/>
                                        <p:tgtEl>
                                          <p:spTgt spid="21"/>
                                        </p:tgtEl>
                                        <p:attrNameLst>
                                          <p:attrName>ppt_y</p:attrName>
                                        </p:attrNameLst>
                                      </p:cBhvr>
                                      <p:tavLst>
                                        <p:tav tm="0">
                                          <p:val>
                                            <p:strVal val="#ppt_y"/>
                                          </p:val>
                                        </p:tav>
                                        <p:tav tm="100000">
                                          <p:val>
                                            <p:strVal val="#ppt_y"/>
                                          </p:val>
                                        </p:tav>
                                      </p:tavLst>
                                    </p:anim>
                                  </p:childTnLst>
                                </p:cTn>
                              </p:par>
                              <p:par>
                                <p:cTn id="63" presetID="2" presetClass="entr" presetSubtype="2" decel="100000" fill="hold" grpId="0" nodeType="withEffect">
                                  <p:stCondLst>
                                    <p:cond delay="3250"/>
                                  </p:stCondLst>
                                  <p:childTnLst>
                                    <p:set>
                                      <p:cBhvr>
                                        <p:cTn id="64" dur="1" fill="hold">
                                          <p:stCondLst>
                                            <p:cond delay="0"/>
                                          </p:stCondLst>
                                        </p:cTn>
                                        <p:tgtEl>
                                          <p:spTgt spid="79"/>
                                        </p:tgtEl>
                                        <p:attrNameLst>
                                          <p:attrName>style.visibility</p:attrName>
                                        </p:attrNameLst>
                                      </p:cBhvr>
                                      <p:to>
                                        <p:strVal val="visible"/>
                                      </p:to>
                                    </p:set>
                                    <p:anim calcmode="lin" valueType="num">
                                      <p:cBhvr additive="base">
                                        <p:cTn id="65" dur="1000" fill="hold"/>
                                        <p:tgtEl>
                                          <p:spTgt spid="79"/>
                                        </p:tgtEl>
                                        <p:attrNameLst>
                                          <p:attrName>ppt_x</p:attrName>
                                        </p:attrNameLst>
                                      </p:cBhvr>
                                      <p:tavLst>
                                        <p:tav tm="0">
                                          <p:val>
                                            <p:strVal val="1+#ppt_w/2"/>
                                          </p:val>
                                        </p:tav>
                                        <p:tav tm="100000">
                                          <p:val>
                                            <p:strVal val="#ppt_x"/>
                                          </p:val>
                                        </p:tav>
                                      </p:tavLst>
                                    </p:anim>
                                    <p:anim calcmode="lin" valueType="num">
                                      <p:cBhvr additive="base">
                                        <p:cTn id="66" dur="1000" fill="hold"/>
                                        <p:tgtEl>
                                          <p:spTgt spid="79"/>
                                        </p:tgtEl>
                                        <p:attrNameLst>
                                          <p:attrName>ppt_y</p:attrName>
                                        </p:attrNameLst>
                                      </p:cBhvr>
                                      <p:tavLst>
                                        <p:tav tm="0">
                                          <p:val>
                                            <p:strVal val="#ppt_y"/>
                                          </p:val>
                                        </p:tav>
                                        <p:tav tm="100000">
                                          <p:val>
                                            <p:strVal val="#ppt_y"/>
                                          </p:val>
                                        </p:tav>
                                      </p:tavLst>
                                    </p:anim>
                                  </p:childTnLst>
                                </p:cTn>
                              </p:par>
                              <p:par>
                                <p:cTn id="67" presetID="10" presetClass="entr" presetSubtype="0" fill="hold" grpId="0" nodeType="withEffect">
                                  <p:stCondLst>
                                    <p:cond delay="375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250"/>
                                        <p:tgtEl>
                                          <p:spTgt spid="41"/>
                                        </p:tgtEl>
                                      </p:cBhvr>
                                    </p:animEffect>
                                  </p:childTnLst>
                                </p:cTn>
                              </p:par>
                              <p:par>
                                <p:cTn id="70" presetID="42" presetClass="path" presetSubtype="0" decel="100000" fill="hold" grpId="1" nodeType="withEffect">
                                  <p:stCondLst>
                                    <p:cond delay="3750"/>
                                  </p:stCondLst>
                                  <p:childTnLst>
                                    <p:animMotion origin="layout" path="M 0.01667 -0.00046 L -1.875E-6 -3.7037E-6 " pathEditMode="relative" rAng="0" ptsTypes="AA">
                                      <p:cBhvr>
                                        <p:cTn id="71" dur="500" fill="hold"/>
                                        <p:tgtEl>
                                          <p:spTgt spid="41"/>
                                        </p:tgtEl>
                                        <p:attrNameLst>
                                          <p:attrName>ppt_x</p:attrName>
                                          <p:attrName>ppt_y</p:attrName>
                                        </p:attrNameLst>
                                      </p:cBhvr>
                                      <p:rCtr x="-83300" y="2300"/>
                                    </p:animMotion>
                                  </p:childTnLst>
                                </p:cTn>
                              </p:par>
                              <p:par>
                                <p:cTn id="72" presetID="10" presetClass="entr" presetSubtype="0" fill="hold" grpId="0" nodeType="withEffect">
                                  <p:stCondLst>
                                    <p:cond delay="0"/>
                                  </p:stCondLst>
                                  <p:childTnLst>
                                    <p:set>
                                      <p:cBhvr>
                                        <p:cTn id="73" dur="1" fill="hold">
                                          <p:stCondLst>
                                            <p:cond delay="0"/>
                                          </p:stCondLst>
                                        </p:cTn>
                                        <p:tgtEl>
                                          <p:spTgt spid="6">
                                            <p:bg/>
                                          </p:spTgt>
                                        </p:tgtEl>
                                        <p:attrNameLst>
                                          <p:attrName>style.visibility</p:attrName>
                                        </p:attrNameLst>
                                      </p:cBhvr>
                                      <p:to>
                                        <p:strVal val="visible"/>
                                      </p:to>
                                    </p:set>
                                    <p:animEffect transition="in" filter="fade">
                                      <p:cBhvr>
                                        <p:cTn id="74" dur="1000"/>
                                        <p:tgtEl>
                                          <p:spTgt spid="6">
                                            <p:bg/>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xEl>
                                              <p:pRg st="0" end="0"/>
                                            </p:txEl>
                                          </p:spTgt>
                                        </p:tgtEl>
                                        <p:attrNameLst>
                                          <p:attrName>style.visibility</p:attrName>
                                        </p:attrNameLst>
                                      </p:cBhvr>
                                      <p:to>
                                        <p:strVal val="visible"/>
                                      </p:to>
                                    </p:set>
                                    <p:animEffect transition="in" filter="fade">
                                      <p:cBhvr>
                                        <p:cTn id="77" dur="1000"/>
                                        <p:tgtEl>
                                          <p:spTgt spid="6">
                                            <p:txEl>
                                              <p:pRg st="0" end="0"/>
                                            </p:txEl>
                                          </p:spTgt>
                                        </p:tgtEl>
                                      </p:cBhvr>
                                    </p:animEffect>
                                  </p:childTnLst>
                                </p:cTn>
                              </p:par>
                              <p:par>
                                <p:cTn id="78" presetID="2" presetClass="entr" presetSubtype="1" decel="100000" fill="hold" grpId="0" nodeType="withEffect">
                                  <p:stCondLst>
                                    <p:cond delay="25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250" fill="hold"/>
                                        <p:tgtEl>
                                          <p:spTgt spid="22"/>
                                        </p:tgtEl>
                                        <p:attrNameLst>
                                          <p:attrName>ppt_x</p:attrName>
                                        </p:attrNameLst>
                                      </p:cBhvr>
                                      <p:tavLst>
                                        <p:tav tm="0">
                                          <p:val>
                                            <p:strVal val="#ppt_x"/>
                                          </p:val>
                                        </p:tav>
                                        <p:tav tm="100000">
                                          <p:val>
                                            <p:strVal val="#ppt_x"/>
                                          </p:val>
                                        </p:tav>
                                      </p:tavLst>
                                    </p:anim>
                                    <p:anim calcmode="lin" valueType="num">
                                      <p:cBhvr additive="base">
                                        <p:cTn id="81" dur="1250" fill="hold"/>
                                        <p:tgtEl>
                                          <p:spTgt spid="22"/>
                                        </p:tgtEl>
                                        <p:attrNameLst>
                                          <p:attrName>ppt_y</p:attrName>
                                        </p:attrNameLst>
                                      </p:cBhvr>
                                      <p:tavLst>
                                        <p:tav tm="0">
                                          <p:val>
                                            <p:strVal val="0-#ppt_h/2"/>
                                          </p:val>
                                        </p:tav>
                                        <p:tav tm="100000">
                                          <p:val>
                                            <p:strVal val="#ppt_y"/>
                                          </p:val>
                                        </p:tav>
                                      </p:tavLst>
                                    </p:anim>
                                  </p:childTnLst>
                                </p:cTn>
                              </p:par>
                              <p:par>
                                <p:cTn id="82" presetID="2" presetClass="entr" presetSubtype="1" decel="100000" fill="hold" grpId="0" nodeType="withEffect">
                                  <p:stCondLst>
                                    <p:cond delay="250"/>
                                  </p:stCondLst>
                                  <p:childTnLst>
                                    <p:set>
                                      <p:cBhvr>
                                        <p:cTn id="83" dur="1" fill="hold">
                                          <p:stCondLst>
                                            <p:cond delay="0"/>
                                          </p:stCondLst>
                                        </p:cTn>
                                        <p:tgtEl>
                                          <p:spTgt spid="16"/>
                                        </p:tgtEl>
                                        <p:attrNameLst>
                                          <p:attrName>style.visibility</p:attrName>
                                        </p:attrNameLst>
                                      </p:cBhvr>
                                      <p:to>
                                        <p:strVal val="visible"/>
                                      </p:to>
                                    </p:set>
                                    <p:anim calcmode="lin" valueType="num">
                                      <p:cBhvr additive="base">
                                        <p:cTn id="84" dur="1250" fill="hold"/>
                                        <p:tgtEl>
                                          <p:spTgt spid="16"/>
                                        </p:tgtEl>
                                        <p:attrNameLst>
                                          <p:attrName>ppt_x</p:attrName>
                                        </p:attrNameLst>
                                      </p:cBhvr>
                                      <p:tavLst>
                                        <p:tav tm="0">
                                          <p:val>
                                            <p:strVal val="#ppt_x"/>
                                          </p:val>
                                        </p:tav>
                                        <p:tav tm="100000">
                                          <p:val>
                                            <p:strVal val="#ppt_x"/>
                                          </p:val>
                                        </p:tav>
                                      </p:tavLst>
                                    </p:anim>
                                    <p:anim calcmode="lin" valueType="num">
                                      <p:cBhvr additive="base">
                                        <p:cTn id="85" dur="1250" fill="hold"/>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6" grpId="0" build="p" animBg="1">
        <p:tmplLst>
          <p:tmpl>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000"/>
                        <p:tgtEl>
                          <p:spTgt spid="6"/>
                        </p:tgtEl>
                      </p:cBhvr>
                    </p:animEffect>
                  </p:childTnLst>
                </p:cTn>
              </p:par>
            </p:tnLst>
          </p:tmpl>
        </p:tmplLst>
      </p:bldP>
      <p:bldP spid="16" grpId="0" animBg="1">
        <p:tmplLst>
          <p:tmpl>
            <p:tnLst>
              <p:par>
                <p:cTn presetID="2" presetClass="entr" presetSubtype="1"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250" fill="hold"/>
                        <p:tgtEl>
                          <p:spTgt spid="16"/>
                        </p:tgtEl>
                        <p:attrNameLst>
                          <p:attrName>ppt_x</p:attrName>
                        </p:attrNameLst>
                      </p:cBhvr>
                      <p:tavLst>
                        <p:tav tm="0">
                          <p:val>
                            <p:strVal val="#ppt_x"/>
                          </p:val>
                        </p:tav>
                        <p:tav tm="100000">
                          <p:val>
                            <p:strVal val="#ppt_x"/>
                          </p:val>
                        </p:tav>
                      </p:tavLst>
                    </p:anim>
                    <p:anim calcmode="lin" valueType="num">
                      <p:cBhvr additive="base">
                        <p:cTn dur="1250" fill="hold"/>
                        <p:tgtEl>
                          <p:spTgt spid="16"/>
                        </p:tgtEl>
                        <p:attrNameLst>
                          <p:attrName>ppt_y</p:attrName>
                        </p:attrNameLst>
                      </p:cBhvr>
                      <p:tavLst>
                        <p:tav tm="0">
                          <p:val>
                            <p:strVal val="0-#ppt_h/2"/>
                          </p:val>
                        </p:tav>
                        <p:tav tm="100000">
                          <p:val>
                            <p:strVal val="#ppt_y"/>
                          </p:val>
                        </p:tav>
                      </p:tavLst>
                    </p:anim>
                  </p:childTnLst>
                </p:cTn>
              </p:par>
            </p:tnLst>
          </p:tmpl>
        </p:tmplLst>
      </p:bldP>
      <p:bldP spid="22" grpId="0" animBg="1">
        <p:tmplLst>
          <p:tmpl>
            <p:tnLst>
              <p:par>
                <p:cTn presetID="2" presetClass="entr" presetSubtype="1"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250" fill="hold"/>
                        <p:tgtEl>
                          <p:spTgt spid="22"/>
                        </p:tgtEl>
                        <p:attrNameLst>
                          <p:attrName>ppt_x</p:attrName>
                        </p:attrNameLst>
                      </p:cBhvr>
                      <p:tavLst>
                        <p:tav tm="0">
                          <p:val>
                            <p:strVal val="#ppt_x"/>
                          </p:val>
                        </p:tav>
                        <p:tav tm="100000">
                          <p:val>
                            <p:strVal val="#ppt_x"/>
                          </p:val>
                        </p:tav>
                      </p:tavLst>
                    </p:anim>
                    <p:anim calcmode="lin" valueType="num">
                      <p:cBhvr additive="base">
                        <p:cTn dur="1250" fill="hold"/>
                        <p:tgtEl>
                          <p:spTgt spid="22"/>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kst + afbeelding (L)">
    <p:spTree>
      <p:nvGrpSpPr>
        <p:cNvPr id="1" name=""/>
        <p:cNvGrpSpPr/>
        <p:nvPr/>
      </p:nvGrpSpPr>
      <p:grpSpPr>
        <a:xfrm>
          <a:off x="0" y="0"/>
          <a:ext cx="0" cy="0"/>
          <a:chOff x="0" y="0"/>
          <a:chExt cx="0" cy="0"/>
        </a:xfrm>
      </p:grpSpPr>
      <p:sp>
        <p:nvSpPr>
          <p:cNvPr id="26" name="Tijdelijke aanduiding voor afbeelding 25">
            <a:extLst>
              <a:ext uri="{FF2B5EF4-FFF2-40B4-BE49-F238E27FC236}">
                <a16:creationId xmlns:a16="http://schemas.microsoft.com/office/drawing/2014/main" id="{949A6FF9-C461-66CA-AE76-A7E890C211D3}"/>
              </a:ext>
            </a:extLst>
          </p:cNvPr>
          <p:cNvSpPr>
            <a:spLocks noGrp="1"/>
          </p:cNvSpPr>
          <p:nvPr>
            <p:ph type="pic" sz="quarter" idx="13" hasCustomPrompt="1"/>
          </p:nvPr>
        </p:nvSpPr>
        <p:spPr>
          <a:xfrm>
            <a:off x="4402467" y="0"/>
            <a:ext cx="7789533" cy="6858000"/>
          </a:xfrm>
          <a:custGeom>
            <a:avLst/>
            <a:gdLst>
              <a:gd name="connsiteX0" fmla="*/ 577022 w 7789533"/>
              <a:gd name="connsiteY0" fmla="*/ 0 h 6858000"/>
              <a:gd name="connsiteX1" fmla="*/ 1689926 w 7789533"/>
              <a:gd name="connsiteY1" fmla="*/ 0 h 6858000"/>
              <a:gd name="connsiteX2" fmla="*/ 2381473 w 7789533"/>
              <a:gd name="connsiteY2" fmla="*/ 0 h 6858000"/>
              <a:gd name="connsiteX3" fmla="*/ 4406073 w 7789533"/>
              <a:gd name="connsiteY3" fmla="*/ 0 h 6858000"/>
              <a:gd name="connsiteX4" fmla="*/ 6095999 w 7789533"/>
              <a:gd name="connsiteY4" fmla="*/ 0 h 6858000"/>
              <a:gd name="connsiteX5" fmla="*/ 7789533 w 7789533"/>
              <a:gd name="connsiteY5" fmla="*/ 0 h 6858000"/>
              <a:gd name="connsiteX6" fmla="*/ 7789533 w 7789533"/>
              <a:gd name="connsiteY6" fmla="*/ 6858000 h 6858000"/>
              <a:gd name="connsiteX7" fmla="*/ 6095999 w 7789533"/>
              <a:gd name="connsiteY7" fmla="*/ 6858000 h 6858000"/>
              <a:gd name="connsiteX8" fmla="*/ 4406073 w 7789533"/>
              <a:gd name="connsiteY8" fmla="*/ 6858000 h 6858000"/>
              <a:gd name="connsiteX9" fmla="*/ 2381473 w 7789533"/>
              <a:gd name="connsiteY9" fmla="*/ 6858000 h 6858000"/>
              <a:gd name="connsiteX10" fmla="*/ 1689926 w 7789533"/>
              <a:gd name="connsiteY10" fmla="*/ 6858000 h 6858000"/>
              <a:gd name="connsiteX11" fmla="*/ 0 w 7789533"/>
              <a:gd name="connsiteY11" fmla="*/ 6858000 h 6858000"/>
              <a:gd name="connsiteX12" fmla="*/ 0 w 7789533"/>
              <a:gd name="connsiteY12" fmla="*/ 581025 h 6858000"/>
              <a:gd name="connsiteX13" fmla="*/ 463929 w 7789533"/>
              <a:gd name="connsiteY13" fmla="*/ 11804 h 6858000"/>
              <a:gd name="connsiteX14" fmla="*/ 577022 w 7789533"/>
              <a:gd name="connsiteY14"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89533" h="6858000">
                <a:moveTo>
                  <a:pt x="577022" y="0"/>
                </a:moveTo>
                <a:lnTo>
                  <a:pt x="1689926" y="0"/>
                </a:lnTo>
                <a:lnTo>
                  <a:pt x="2381473" y="0"/>
                </a:lnTo>
                <a:lnTo>
                  <a:pt x="4406073" y="0"/>
                </a:lnTo>
                <a:lnTo>
                  <a:pt x="6095999" y="0"/>
                </a:lnTo>
                <a:lnTo>
                  <a:pt x="7789533" y="0"/>
                </a:lnTo>
                <a:lnTo>
                  <a:pt x="7789533" y="6858000"/>
                </a:lnTo>
                <a:lnTo>
                  <a:pt x="6095999" y="6858000"/>
                </a:lnTo>
                <a:lnTo>
                  <a:pt x="4406073" y="6858000"/>
                </a:lnTo>
                <a:lnTo>
                  <a:pt x="23814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7" name="Rechthoek 6">
            <a:extLst>
              <a:ext uri="{FF2B5EF4-FFF2-40B4-BE49-F238E27FC236}">
                <a16:creationId xmlns:a16="http://schemas.microsoft.com/office/drawing/2014/main" id="{1C217A3A-2F7A-405A-8179-70A8D4BE4C0F}"/>
              </a:ext>
            </a:extLst>
          </p:cNvPr>
          <p:cNvSpPr/>
          <p:nvPr userDrawn="1"/>
        </p:nvSpPr>
        <p:spPr>
          <a:xfrm>
            <a:off x="0" y="-425941"/>
            <a:ext cx="194271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(L)</a:t>
            </a:r>
          </a:p>
        </p:txBody>
      </p:sp>
      <p:sp>
        <p:nvSpPr>
          <p:cNvPr id="12" name="Tijdelijke aanduiding voor tekst 6">
            <a:extLst>
              <a:ext uri="{FF2B5EF4-FFF2-40B4-BE49-F238E27FC236}">
                <a16:creationId xmlns:a16="http://schemas.microsoft.com/office/drawing/2014/main" id="{41ECE3B7-D1CE-3CDF-F53A-2619E4B81D12}"/>
              </a:ext>
            </a:extLst>
          </p:cNvPr>
          <p:cNvSpPr>
            <a:spLocks noGrp="1"/>
          </p:cNvSpPr>
          <p:nvPr>
            <p:ph type="body" sz="quarter" idx="21" hasCustomPrompt="1"/>
          </p:nvPr>
        </p:nvSpPr>
        <p:spPr>
          <a:xfrm>
            <a:off x="687600" y="2097088"/>
            <a:ext cx="3026927"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21" name="Titel 20">
            <a:extLst>
              <a:ext uri="{FF2B5EF4-FFF2-40B4-BE49-F238E27FC236}">
                <a16:creationId xmlns:a16="http://schemas.microsoft.com/office/drawing/2014/main" id="{BA6A4626-F887-0720-823F-2BAB7881C2E7}"/>
              </a:ext>
            </a:extLst>
          </p:cNvPr>
          <p:cNvSpPr>
            <a:spLocks noGrp="1"/>
          </p:cNvSpPr>
          <p:nvPr>
            <p:ph type="title" hasCustomPrompt="1"/>
          </p:nvPr>
        </p:nvSpPr>
        <p:spPr>
          <a:xfrm>
            <a:off x="685798" y="1125538"/>
            <a:ext cx="3026927" cy="719136"/>
          </a:xfrm>
        </p:spPr>
        <p:txBody>
          <a:bodyPr/>
          <a:lstStyle/>
          <a:p>
            <a:r>
              <a:rPr lang="nl-NL" noProof="0"/>
              <a:t>Plaats titel hier</a:t>
            </a:r>
            <a:br>
              <a:rPr lang="nl-NL" noProof="0"/>
            </a:br>
            <a:r>
              <a:rPr lang="nl-NL" noProof="0"/>
              <a:t>(Max. 2 regels)</a:t>
            </a:r>
            <a:endParaRPr lang="nl-NL"/>
          </a:p>
        </p:txBody>
      </p:sp>
      <p:sp>
        <p:nvSpPr>
          <p:cNvPr id="23" name="Tijdelijke aanduiding voor tekst 22">
            <a:extLst>
              <a:ext uri="{FF2B5EF4-FFF2-40B4-BE49-F238E27FC236}">
                <a16:creationId xmlns:a16="http://schemas.microsoft.com/office/drawing/2014/main" id="{A9F46156-AA70-F401-4D82-9E046F8DEC79}"/>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4" name="Tijdelijke aanduiding voor tekst 23">
            <a:extLst>
              <a:ext uri="{FF2B5EF4-FFF2-40B4-BE49-F238E27FC236}">
                <a16:creationId xmlns:a16="http://schemas.microsoft.com/office/drawing/2014/main" id="{81404C22-D04E-FE31-1806-A851EE080A4B}"/>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2D8A97ED-8C48-4507-F864-09D1BAAA7EE1}"/>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A6943778-5101-8087-BB45-075EBE7B7CE0}"/>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825C840-D90A-2BBD-82B5-D8464A0E9DA1}"/>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982ACFF9-D3A0-FC87-5CFE-B4651F0319A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6387E180-92D5-ED2C-9545-27909E3BB97C}"/>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0F0A2FDD-86F6-018D-1010-74F96A90EC6D}"/>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3" name="Ovaal 12">
              <a:extLst>
                <a:ext uri="{FF2B5EF4-FFF2-40B4-BE49-F238E27FC236}">
                  <a16:creationId xmlns:a16="http://schemas.microsoft.com/office/drawing/2014/main" id="{B5D4D473-A61C-8B9B-D31A-EBE97DE13C9E}"/>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4" name="Ovaal 13">
              <a:extLst>
                <a:ext uri="{FF2B5EF4-FFF2-40B4-BE49-F238E27FC236}">
                  <a16:creationId xmlns:a16="http://schemas.microsoft.com/office/drawing/2014/main" id="{7582C282-7EE4-ABF1-C9A6-9CCB018AA38E}"/>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724B0C1-6F17-98B8-260E-E8C39F7F79B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0" name="Ovaal 19">
              <a:extLst>
                <a:ext uri="{FF2B5EF4-FFF2-40B4-BE49-F238E27FC236}">
                  <a16:creationId xmlns:a16="http://schemas.microsoft.com/office/drawing/2014/main" id="{EE3C3D7A-1DC4-C190-913B-19A9AB3ABA7D}"/>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Ovaal 24">
              <a:extLst>
                <a:ext uri="{FF2B5EF4-FFF2-40B4-BE49-F238E27FC236}">
                  <a16:creationId xmlns:a16="http://schemas.microsoft.com/office/drawing/2014/main" id="{5560FF93-F674-8020-AC9C-8A8BD3C21D8F}"/>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Ovaal 26">
              <a:extLst>
                <a:ext uri="{FF2B5EF4-FFF2-40B4-BE49-F238E27FC236}">
                  <a16:creationId xmlns:a16="http://schemas.microsoft.com/office/drawing/2014/main" id="{B472B18E-CB87-25FA-09B7-D76CD3F1D97B}"/>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8" name="Ovaal 27">
              <a:extLst>
                <a:ext uri="{FF2B5EF4-FFF2-40B4-BE49-F238E27FC236}">
                  <a16:creationId xmlns:a16="http://schemas.microsoft.com/office/drawing/2014/main" id="{46D9EE06-843C-4477-D89B-9845D98A399F}"/>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9" name="Rechthoek 28">
              <a:extLst>
                <a:ext uri="{FF2B5EF4-FFF2-40B4-BE49-F238E27FC236}">
                  <a16:creationId xmlns:a16="http://schemas.microsoft.com/office/drawing/2014/main" id="{6926C701-55A2-5B08-3DD6-1882587460F2}"/>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D509A174-4C52-B2F2-BE45-3A30E931915A}"/>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1AC8AF30-557C-CACC-210B-FDFA89CA4FA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CBB978F2-0574-53F8-AE1E-545935706FD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E7BF01D6-1BB4-A434-9273-01C81242E848}"/>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213ECDA4-5613-98DF-6F89-570B6490231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BDF86FA2-787B-626F-1F73-7C85907BBF2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ABF3AB53-E416-9481-BA82-FA83D7954D55}"/>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C761C85-7B2A-F6EF-6DD9-50F1189E3CE0}"/>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86E1D808-7558-13E4-85B2-885786796E7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0D3523BF-4C99-3B52-1A30-6D00A3B82E9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57BEBE8A-407A-615B-9CD7-AE6CD33911D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B3897295-0222-3963-F0AE-CCBCB2F312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60F5E6F3-8ADC-9249-3EFC-A32AB664EEA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175F41E2-6A54-7F4E-1311-F70C480D72A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61969E1F-DF83-57B3-8256-A23AA28B3B6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0135A58F-C312-BF90-E327-A9BD45F18B07}"/>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762BF921-AA12-1B7E-A053-882F3D3782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7959D7DE-183A-DD26-D50F-566E605E4DFF}"/>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E17DB8FB-36E4-F58B-2193-ED4DA8DE25B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EB09B66-C74D-F449-F683-09B9C3350330}"/>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76E26861-1BE6-896A-AA7A-453C9010A30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EC67155D-6CA2-72D6-8B40-1B91E59F2AD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3BCCEF4F-F12B-21EB-6DAB-26C5AD50677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8BDD76C2-0F39-8C99-FE0F-BADA2316386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667DCEB9-D286-3492-2165-3BA126597F62}"/>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20F46DDD-F7F9-4CE6-E144-F43930A036F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88A6E388-763E-A093-E2F2-6DFF7C55DBBE}"/>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5815C62F-8B9C-2463-B255-DE355EC45575}"/>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A11FE696-143A-F76A-3D8F-C47A241F9BEE}"/>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F185E16D-9527-755A-65F0-B5CD3A26A2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4332ED8-26BC-96DE-56E9-B7BCD1C658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258C5DB7-1E90-1FD0-79FE-A3D79A4927D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C5A86BD-1648-3569-178E-7747DB4FBA3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C2C4A600-41D1-3374-6557-F3057579B6E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CAC94D85-D995-33F6-90F7-BB7B1A61697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35B0A0FE-E5FA-14A3-0733-F12311128D98}"/>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73CF277D-2344-F7D0-C1DD-B147E2FCB69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1CB99CA4-1EB5-CF0C-AE8E-43AEBC9B571B}"/>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A1D17143-8ED1-2004-B2FE-9C4AD074B0ED}"/>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DEDE5B09-E8B6-C3E6-B541-F9A65FF36EC8}"/>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0BA7ECDD-F18B-554B-F0CC-134A3CB1795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D88F1424-08D1-E931-3452-59F176B8550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29BD2EA5-7A7E-898C-31D9-4D3530AC055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8DA1E360-7897-5422-F48F-B914A5C9482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BDD8E8A2-0326-2D0E-D34E-E95106ECD6DD}"/>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77C2884-2AB1-A28C-269A-2DC85747563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D08D84-8AA7-5C6F-759A-61B9DC77192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D971D54-5157-3D01-D108-2E0F631B5F88}"/>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2CCCAE94-CC2B-B47F-8B0C-539EF77703B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B4E6E6C7-3BB6-1A70-29D2-A03428FC1161}"/>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3833A74-FAF9-FAA8-B485-9172ED53C03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F1F84C5F-5B10-2AAD-FD7C-12BC49974AB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8DE01D-07B6-A860-73F2-3D6DDFD1719B}"/>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0CC584EF-092E-4DC2-57A5-7C94C0498A7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E77654EA-0E1B-20FE-A819-341BED39B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197C366A-A0A8-4757-85EC-AFC679256F0C}"/>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C8A746B4-4C68-B018-6A5E-8B86B610BFB1}"/>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D975733C-9C1D-3C41-7A36-10F7A49E4F39}"/>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6654265C-3A0B-7510-F70A-537E3A45F7FE}"/>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8CC475F1-E315-2D4F-20FB-F65EEF2592B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61C3E3D5-2885-67F4-62E9-EAE7F08499B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7D23768-5308-B07D-6901-DC733C095FF6}"/>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C06ABC38-557A-7D7A-577B-54B7E84B4214}"/>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AD491556-1190-E114-4884-12001E98FEF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23990D53-7533-7352-F5ED-19443783D4A5}"/>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F417B8F0-24BA-E79F-5AF4-1D6D61AE625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13AD1374-F2C8-46B8-8B42-A93F98F87CFE}"/>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901FC3EB-EC28-1E17-7DDE-BEA1719D3D92}"/>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67B1C788-068E-BDB6-9F1C-26153F044585}"/>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A28939A8-C8E9-9846-3915-CA978EAC63A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25D1A5ED-9A38-09B3-6ABE-695882CBDC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809B3EDF-C267-4448-AEFA-62B97399EA68}"/>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8D928C06-229B-C343-339E-DA6151C2718B}"/>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ECF46D23-B976-B68C-9175-A3C7E94E5189}"/>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CE084C07-A01E-62CF-F692-CA95E31D866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9FC0DC06-874C-A595-9918-18DD2D7EF14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7B465F5B-C8CD-8134-9DD4-AFB5B68161CB}"/>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FB7F4CD6-113E-E923-BF64-6F0AAC0134D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0B3D0626-C4F2-E880-A7AD-E15C5A0706E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9D68E1C0-8B1B-BAA4-522C-6668BB5EADF9}"/>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21C6EDD7-440A-CF48-3FD7-BE498867CB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4FCC7282-7657-A15B-ED95-4A286BFF7933}"/>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957C345-0088-F21D-7E32-2BFA87403D8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114273BB-58AF-4B05-2D3B-6D9BB0616CA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16" name="Tijdelijke aanduiding voor datum 15">
            <a:extLst>
              <a:ext uri="{FF2B5EF4-FFF2-40B4-BE49-F238E27FC236}">
                <a16:creationId xmlns:a16="http://schemas.microsoft.com/office/drawing/2014/main" id="{4C22CD72-CC24-BA6F-01D7-B52430C5D36D}"/>
              </a:ext>
            </a:extLst>
          </p:cNvPr>
          <p:cNvSpPr>
            <a:spLocks noGrp="1"/>
          </p:cNvSpPr>
          <p:nvPr>
            <p:ph type="dt" sz="half" idx="28"/>
          </p:nvPr>
        </p:nvSpPr>
        <p:spPr/>
        <p:txBody>
          <a:bodyPr/>
          <a:lstStyle/>
          <a:p>
            <a:fld id="{E3358CD6-7FAC-414A-80B8-6FC69E2C822D}" type="datetime4">
              <a:rPr lang="nl-NL" smtClean="0"/>
              <a:t>24 juni 2025</a:t>
            </a:fld>
            <a:endParaRPr lang="nl-NL"/>
          </a:p>
        </p:txBody>
      </p:sp>
      <p:sp>
        <p:nvSpPr>
          <p:cNvPr id="17" name="Tijdelijke aanduiding voor voettekst 16">
            <a:extLst>
              <a:ext uri="{FF2B5EF4-FFF2-40B4-BE49-F238E27FC236}">
                <a16:creationId xmlns:a16="http://schemas.microsoft.com/office/drawing/2014/main" id="{B93A54FA-9352-8A80-B563-84545B8FC648}"/>
              </a:ext>
            </a:extLst>
          </p:cNvPr>
          <p:cNvSpPr>
            <a:spLocks noGrp="1"/>
          </p:cNvSpPr>
          <p:nvPr>
            <p:ph type="ftr" sz="quarter" idx="29"/>
          </p:nvPr>
        </p:nvSpPr>
        <p:spPr/>
        <p:txBody>
          <a:bodyPr/>
          <a:lstStyle/>
          <a:p>
            <a:r>
              <a:rPr lang="nl-NL"/>
              <a:t>The Rent Company 2022  |  Plaats hier je voettekst</a:t>
            </a:r>
          </a:p>
        </p:txBody>
      </p:sp>
      <p:sp>
        <p:nvSpPr>
          <p:cNvPr id="19" name="Tijdelijke aanduiding voor dianummer 18">
            <a:extLst>
              <a:ext uri="{FF2B5EF4-FFF2-40B4-BE49-F238E27FC236}">
                <a16:creationId xmlns:a16="http://schemas.microsoft.com/office/drawing/2014/main" id="{A63A4DA4-0600-7588-4A62-E9C7A9B8D27B}"/>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656128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type="obj">
  <p:cSld name="Titel en objec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51E60A2-073E-44DC-B1F0-6E40C3AB122F}"/>
              </a:ext>
            </a:extLst>
          </p:cNvPr>
          <p:cNvSpPr>
            <a:spLocks noGrp="1"/>
          </p:cNvSpPr>
          <p:nvPr>
            <p:ph type="title"/>
          </p:nvPr>
        </p:nvSpPr>
        <p:spPr/>
        <p:txBody>
          <a:bodyPr/>
          <a:lstStyle/>
          <a:p>
            <a:r>
              <a:rPr lang="nl-NL"/>
              <a:t>Klik om stijl te bewerken</a:t>
            </a:r>
          </a:p>
        </p:txBody>
      </p:sp>
      <p:sp>
        <p:nvSpPr>
          <p:cNvPr id="3" name="Tijdelijke aanduiding voor inhoud 2">
            <a:extLst>
              <a:ext uri="{FF2B5EF4-FFF2-40B4-BE49-F238E27FC236}">
                <a16:creationId xmlns:a16="http://schemas.microsoft.com/office/drawing/2014/main" id="{9961FB7D-A112-47E3-9E89-229447B46AB5}"/>
              </a:ext>
            </a:extLst>
          </p:cNvPr>
          <p:cNvSpPr>
            <a:spLocks noGrp="1"/>
          </p:cNvSpPr>
          <p:nvPr>
            <p:ph idx="1"/>
          </p:nvPr>
        </p:nvSpPr>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E64BB7F5-BE59-430D-9CBB-F3D8CA29D68E}"/>
              </a:ext>
            </a:extLst>
          </p:cNvPr>
          <p:cNvSpPr>
            <a:spLocks noGrp="1"/>
          </p:cNvSpPr>
          <p:nvPr>
            <p:ph type="dt" sz="half" idx="10"/>
          </p:nvPr>
        </p:nvSpPr>
        <p:spPr/>
        <p:txBody>
          <a:bodyPr/>
          <a:lstStyle/>
          <a:p>
            <a:fld id="{3E71369F-D07E-4F94-B27B-7E35928E93BD}" type="datetimeFigureOut">
              <a:rPr lang="nl-NL" smtClean="0"/>
              <a:t>24-6-2025</a:t>
            </a:fld>
            <a:endParaRPr lang="nl-NL"/>
          </a:p>
        </p:txBody>
      </p:sp>
      <p:sp>
        <p:nvSpPr>
          <p:cNvPr id="5" name="Tijdelijke aanduiding voor voettekst 4">
            <a:extLst>
              <a:ext uri="{FF2B5EF4-FFF2-40B4-BE49-F238E27FC236}">
                <a16:creationId xmlns:a16="http://schemas.microsoft.com/office/drawing/2014/main" id="{3C06BF66-AEFE-4FFD-B5A4-8C4F5E6E4723}"/>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E5C07811-0584-45B9-835F-23407061CBE6}"/>
              </a:ext>
            </a:extLst>
          </p:cNvPr>
          <p:cNvSpPr>
            <a:spLocks noGrp="1"/>
          </p:cNvSpPr>
          <p:nvPr>
            <p:ph type="sldNum" sz="quarter" idx="12"/>
          </p:nvPr>
        </p:nvSpPr>
        <p:spPr/>
        <p:txBody>
          <a:bodyPr/>
          <a:lstStyle/>
          <a:p>
            <a:fld id="{FE0C1DC2-1F7B-4883-AA8A-5FC1F607AFDF}" type="slidenum">
              <a:rPr lang="nl-NL" smtClean="0"/>
              <a:t>‹nr.›</a:t>
            </a:fld>
            <a:endParaRPr lang="nl-NL"/>
          </a:p>
        </p:txBody>
      </p:sp>
    </p:spTree>
    <p:extLst>
      <p:ext uri="{BB962C8B-B14F-4D97-AF65-F5344CB8AC3E}">
        <p14:creationId xmlns:p14="http://schemas.microsoft.com/office/powerpoint/2010/main" val="3719462342"/>
      </p:ext>
    </p:extLst>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Logo">
    <p:spTree>
      <p:nvGrpSpPr>
        <p:cNvPr id="1" name=""/>
        <p:cNvGrpSpPr/>
        <p:nvPr/>
      </p:nvGrpSpPr>
      <p:grpSpPr>
        <a:xfrm>
          <a:off x="0" y="0"/>
          <a:ext cx="0" cy="0"/>
          <a:chOff x="0" y="0"/>
          <a:chExt cx="0" cy="0"/>
        </a:xfrm>
      </p:grpSpPr>
      <p:sp>
        <p:nvSpPr>
          <p:cNvPr id="2" name="Rechthoek 1">
            <a:extLst>
              <a:ext uri="{FF2B5EF4-FFF2-40B4-BE49-F238E27FC236}">
                <a16:creationId xmlns:a16="http://schemas.microsoft.com/office/drawing/2014/main" id="{2C1A41A2-5F5F-1F54-E257-59441A28030B}"/>
              </a:ext>
            </a:extLst>
          </p:cNvPr>
          <p:cNvSpPr/>
          <p:nvPr userDrawn="1"/>
        </p:nvSpPr>
        <p:spPr>
          <a:xfrm>
            <a:off x="0" y="0"/>
            <a:ext cx="12192000" cy="6858000"/>
          </a:xfrm>
          <a:prstGeom prst="rect">
            <a:avLst/>
          </a:prstGeom>
          <a:gradFill flip="none" rotWithShape="1">
            <a:gsLst>
              <a:gs pos="0">
                <a:schemeClr val="accent2">
                  <a:lumMod val="0"/>
                  <a:lumOff val="100000"/>
                </a:schemeClr>
              </a:gs>
              <a:gs pos="35000">
                <a:schemeClr val="accent2">
                  <a:lumMod val="0"/>
                  <a:lumOff val="100000"/>
                </a:schemeClr>
              </a:gs>
              <a:gs pos="100000">
                <a:schemeClr val="bg2">
                  <a:lumMod val="9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7" name="Titel 6">
            <a:extLst>
              <a:ext uri="{FF2B5EF4-FFF2-40B4-BE49-F238E27FC236}">
                <a16:creationId xmlns:a16="http://schemas.microsoft.com/office/drawing/2014/main" id="{B71070AA-35A3-CDB3-EFB2-1ACEEB90FBD9}"/>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3" name="(SCHERMVENSTER HOEKJES)">
            <a:extLst>
              <a:ext uri="{FF2B5EF4-FFF2-40B4-BE49-F238E27FC236}">
                <a16:creationId xmlns:a16="http://schemas.microsoft.com/office/drawing/2014/main" id="{70F3919C-3396-5545-2F7D-D460FA85A37E}"/>
              </a:ext>
            </a:extLst>
          </p:cNvPr>
          <p:cNvGrpSpPr/>
          <p:nvPr userDrawn="1"/>
        </p:nvGrpSpPr>
        <p:grpSpPr>
          <a:xfrm>
            <a:off x="0" y="0"/>
            <a:ext cx="12192000" cy="6858000"/>
            <a:chOff x="0" y="0"/>
            <a:chExt cx="12192000" cy="6858000"/>
          </a:xfrm>
        </p:grpSpPr>
        <p:sp>
          <p:nvSpPr>
            <p:cNvPr id="4" name="1">
              <a:extLst>
                <a:ext uri="{FF2B5EF4-FFF2-40B4-BE49-F238E27FC236}">
                  <a16:creationId xmlns:a16="http://schemas.microsoft.com/office/drawing/2014/main" id="{5702891A-8030-37B5-C6FF-1DFE2E4D90C7}"/>
                </a:ext>
              </a:extLst>
            </p:cNvPr>
            <p:cNvSpPr/>
            <p:nvPr userDrawn="1"/>
          </p:nvSpPr>
          <p:spPr>
            <a:xfrm>
              <a:off x="0"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5" name="2">
              <a:extLst>
                <a:ext uri="{FF2B5EF4-FFF2-40B4-BE49-F238E27FC236}">
                  <a16:creationId xmlns:a16="http://schemas.microsoft.com/office/drawing/2014/main" id="{02615387-DF50-36D5-5AC6-ADF9D977213A}"/>
                </a:ext>
              </a:extLst>
            </p:cNvPr>
            <p:cNvSpPr/>
            <p:nvPr userDrawn="1"/>
          </p:nvSpPr>
          <p:spPr>
            <a:xfrm flipH="1">
              <a:off x="12103062" y="0"/>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6" name="3">
              <a:extLst>
                <a:ext uri="{FF2B5EF4-FFF2-40B4-BE49-F238E27FC236}">
                  <a16:creationId xmlns:a16="http://schemas.microsoft.com/office/drawing/2014/main" id="{7F6B8871-E0F0-8612-0AD7-ED226D6F8AE2}"/>
                </a:ext>
              </a:extLst>
            </p:cNvPr>
            <p:cNvSpPr/>
            <p:nvPr userDrawn="1"/>
          </p:nvSpPr>
          <p:spPr>
            <a:xfrm flipV="1">
              <a:off x="0"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8" name="4">
              <a:extLst>
                <a:ext uri="{FF2B5EF4-FFF2-40B4-BE49-F238E27FC236}">
                  <a16:creationId xmlns:a16="http://schemas.microsoft.com/office/drawing/2014/main" id="{FD4FE13A-560A-C9C9-AC44-6086EE195756}"/>
                </a:ext>
              </a:extLst>
            </p:cNvPr>
            <p:cNvSpPr/>
            <p:nvPr userDrawn="1"/>
          </p:nvSpPr>
          <p:spPr>
            <a:xfrm flipH="1" flipV="1">
              <a:off x="12103062" y="6769054"/>
              <a:ext cx="88938" cy="88946"/>
            </a:xfrm>
            <a:custGeom>
              <a:avLst/>
              <a:gdLst>
                <a:gd name="connsiteX0" fmla="*/ 0 w 88938"/>
                <a:gd name="connsiteY0" fmla="*/ 0 h 88946"/>
                <a:gd name="connsiteX1" fmla="*/ 88938 w 88938"/>
                <a:gd name="connsiteY1" fmla="*/ 0 h 88946"/>
                <a:gd name="connsiteX2" fmla="*/ 54326 w 88938"/>
                <a:gd name="connsiteY2" fmla="*/ 6988 h 88946"/>
                <a:gd name="connsiteX3" fmla="*/ 0 w 88938"/>
                <a:gd name="connsiteY3" fmla="*/ 88946 h 88946"/>
              </a:gdLst>
              <a:ahLst/>
              <a:cxnLst>
                <a:cxn ang="0">
                  <a:pos x="connsiteX0" y="connsiteY0"/>
                </a:cxn>
                <a:cxn ang="0">
                  <a:pos x="connsiteX1" y="connsiteY1"/>
                </a:cxn>
                <a:cxn ang="0">
                  <a:pos x="connsiteX2" y="connsiteY2"/>
                </a:cxn>
                <a:cxn ang="0">
                  <a:pos x="connsiteX3" y="connsiteY3"/>
                </a:cxn>
              </a:cxnLst>
              <a:rect l="l" t="t" r="r" b="b"/>
              <a:pathLst>
                <a:path w="88938" h="88946">
                  <a:moveTo>
                    <a:pt x="0" y="0"/>
                  </a:moveTo>
                  <a:lnTo>
                    <a:pt x="88938" y="0"/>
                  </a:lnTo>
                  <a:lnTo>
                    <a:pt x="54326" y="6988"/>
                  </a:lnTo>
                  <a:cubicBezTo>
                    <a:pt x="22401" y="20491"/>
                    <a:pt x="0" y="52102"/>
                    <a:pt x="0" y="88946"/>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grpSp>
      <p:pic>
        <p:nvPicPr>
          <p:cNvPr id="11" name="Afbeelding 10">
            <a:extLst>
              <a:ext uri="{FF2B5EF4-FFF2-40B4-BE49-F238E27FC236}">
                <a16:creationId xmlns:a16="http://schemas.microsoft.com/office/drawing/2014/main" id="{19A20B79-7E28-56C5-E7BA-E2B4B4229E2B}"/>
              </a:ext>
            </a:extLst>
          </p:cNvPr>
          <p:cNvPicPr>
            <a:picLocks noChangeAspect="1"/>
          </p:cNvPicPr>
          <p:nvPr userDrawn="1"/>
        </p:nvPicPr>
        <p:blipFill>
          <a:blip r:embed="rId2">
            <a:alphaModFix amt="70000"/>
          </a:blip>
          <a:stretch>
            <a:fillRect/>
          </a:stretch>
        </p:blipFill>
        <p:spPr>
          <a:xfrm>
            <a:off x="3047736" y="4438740"/>
            <a:ext cx="6096528" cy="1460410"/>
          </a:xfrm>
          <a:prstGeom prst="rect">
            <a:avLst/>
          </a:prstGeom>
        </p:spPr>
      </p:pic>
      <p:sp>
        <p:nvSpPr>
          <p:cNvPr id="12" name="Vrije vorm: vorm 11">
            <a:extLst>
              <a:ext uri="{FF2B5EF4-FFF2-40B4-BE49-F238E27FC236}">
                <a16:creationId xmlns:a16="http://schemas.microsoft.com/office/drawing/2014/main" id="{8F58FEC6-7A3C-0D88-9E74-D74D461FBB1F}"/>
              </a:ext>
            </a:extLst>
          </p:cNvPr>
          <p:cNvSpPr/>
          <p:nvPr/>
        </p:nvSpPr>
        <p:spPr>
          <a:xfrm>
            <a:off x="3973335"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9CAF19E0-E087-1331-EC31-B06FCEA3E496}"/>
              </a:ext>
            </a:extLst>
          </p:cNvPr>
          <p:cNvSpPr/>
          <p:nvPr/>
        </p:nvSpPr>
        <p:spPr>
          <a:xfrm>
            <a:off x="8585134" y="1976284"/>
            <a:ext cx="565348" cy="1008217"/>
          </a:xfrm>
          <a:custGeom>
            <a:avLst/>
            <a:gdLst>
              <a:gd name="connsiteX0" fmla="*/ 323541 w 565348"/>
              <a:gd name="connsiteY0" fmla="*/ 0 h 1008217"/>
              <a:gd name="connsiteX1" fmla="*/ 136224 w 565348"/>
              <a:gd name="connsiteY1" fmla="*/ 0 h 1008217"/>
              <a:gd name="connsiteX2" fmla="*/ 136224 w 565348"/>
              <a:gd name="connsiteY2" fmla="*/ 245203 h 1008217"/>
              <a:gd name="connsiteX3" fmla="*/ 0 w 565348"/>
              <a:gd name="connsiteY3" fmla="*/ 245203 h 1008217"/>
              <a:gd name="connsiteX4" fmla="*/ 0 w 565348"/>
              <a:gd name="connsiteY4" fmla="*/ 415543 h 1008217"/>
              <a:gd name="connsiteX5" fmla="*/ 136224 w 565348"/>
              <a:gd name="connsiteY5" fmla="*/ 415543 h 1008217"/>
              <a:gd name="connsiteX6" fmla="*/ 136224 w 565348"/>
              <a:gd name="connsiteY6" fmla="*/ 715316 h 1008217"/>
              <a:gd name="connsiteX7" fmla="*/ 422334 w 565348"/>
              <a:gd name="connsiteY7" fmla="*/ 1008217 h 1008217"/>
              <a:gd name="connsiteX8" fmla="*/ 561953 w 565348"/>
              <a:gd name="connsiteY8" fmla="*/ 1008217 h 1008217"/>
              <a:gd name="connsiteX9" fmla="*/ 561953 w 565348"/>
              <a:gd name="connsiteY9" fmla="*/ 824295 h 1008217"/>
              <a:gd name="connsiteX10" fmla="*/ 435916 w 565348"/>
              <a:gd name="connsiteY10" fmla="*/ 824295 h 1008217"/>
              <a:gd name="connsiteX11" fmla="*/ 323541 w 565348"/>
              <a:gd name="connsiteY11" fmla="*/ 715316 h 1008217"/>
              <a:gd name="connsiteX12" fmla="*/ 323541 w 565348"/>
              <a:gd name="connsiteY12" fmla="*/ 415543 h 1008217"/>
              <a:gd name="connsiteX13" fmla="*/ 565349 w 565348"/>
              <a:gd name="connsiteY13" fmla="*/ 415543 h 1008217"/>
              <a:gd name="connsiteX14" fmla="*/ 565349 w 565348"/>
              <a:gd name="connsiteY14" fmla="*/ 245203 h 1008217"/>
              <a:gd name="connsiteX15" fmla="*/ 323541 w 565348"/>
              <a:gd name="connsiteY15" fmla="*/ 245203 h 1008217"/>
              <a:gd name="connsiteX16" fmla="*/ 323541 w 565348"/>
              <a:gd name="connsiteY16" fmla="*/ 0 h 10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348" h="1008217">
                <a:moveTo>
                  <a:pt x="323541" y="0"/>
                </a:moveTo>
                <a:lnTo>
                  <a:pt x="136224" y="0"/>
                </a:lnTo>
                <a:lnTo>
                  <a:pt x="136224" y="245203"/>
                </a:lnTo>
                <a:lnTo>
                  <a:pt x="0" y="245203"/>
                </a:lnTo>
                <a:lnTo>
                  <a:pt x="0" y="415543"/>
                </a:lnTo>
                <a:lnTo>
                  <a:pt x="136224" y="415543"/>
                </a:lnTo>
                <a:lnTo>
                  <a:pt x="136224" y="715316"/>
                </a:lnTo>
                <a:cubicBezTo>
                  <a:pt x="136224" y="902634"/>
                  <a:pt x="241807" y="1008217"/>
                  <a:pt x="422334" y="1008217"/>
                </a:cubicBezTo>
                <a:lnTo>
                  <a:pt x="561953" y="1008217"/>
                </a:lnTo>
                <a:lnTo>
                  <a:pt x="561953" y="824295"/>
                </a:lnTo>
                <a:lnTo>
                  <a:pt x="435916" y="824295"/>
                </a:lnTo>
                <a:cubicBezTo>
                  <a:pt x="374635" y="824295"/>
                  <a:pt x="323541" y="776596"/>
                  <a:pt x="323541" y="715316"/>
                </a:cubicBezTo>
                <a:lnTo>
                  <a:pt x="323541" y="415543"/>
                </a:lnTo>
                <a:lnTo>
                  <a:pt x="565349" y="415543"/>
                </a:lnTo>
                <a:lnTo>
                  <a:pt x="565349" y="245203"/>
                </a:lnTo>
                <a:lnTo>
                  <a:pt x="323541" y="245203"/>
                </a:lnTo>
                <a:lnTo>
                  <a:pt x="323541" y="0"/>
                </a:lnTo>
                <a:close/>
              </a:path>
            </a:pathLst>
          </a:custGeom>
          <a:solidFill>
            <a:srgbClr val="76B82A"/>
          </a:solidFill>
          <a:ln w="8076"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96360A9C-67AD-541A-D1D0-D6A8E2FE09AE}"/>
              </a:ext>
            </a:extLst>
          </p:cNvPr>
          <p:cNvSpPr/>
          <p:nvPr/>
        </p:nvSpPr>
        <p:spPr>
          <a:xfrm>
            <a:off x="3731528" y="3147970"/>
            <a:ext cx="790178" cy="786782"/>
          </a:xfrm>
          <a:custGeom>
            <a:avLst/>
            <a:gdLst>
              <a:gd name="connsiteX0" fmla="*/ 395089 w 790178"/>
              <a:gd name="connsiteY0" fmla="*/ 0 h 786782"/>
              <a:gd name="connsiteX1" fmla="*/ 0 w 790178"/>
              <a:gd name="connsiteY1" fmla="*/ 395089 h 786782"/>
              <a:gd name="connsiteX2" fmla="*/ 395089 w 790178"/>
              <a:gd name="connsiteY2" fmla="*/ 786783 h 786782"/>
              <a:gd name="connsiteX3" fmla="*/ 790178 w 790178"/>
              <a:gd name="connsiteY3" fmla="*/ 395089 h 786782"/>
              <a:gd name="connsiteX4" fmla="*/ 395089 w 790178"/>
              <a:gd name="connsiteY4" fmla="*/ 0 h 786782"/>
              <a:gd name="connsiteX5" fmla="*/ 395089 w 790178"/>
              <a:gd name="connsiteY5" fmla="*/ 616523 h 786782"/>
              <a:gd name="connsiteX6" fmla="*/ 187318 w 790178"/>
              <a:gd name="connsiteY6" fmla="*/ 391694 h 786782"/>
              <a:gd name="connsiteX7" fmla="*/ 395089 w 790178"/>
              <a:gd name="connsiteY7" fmla="*/ 177131 h 786782"/>
              <a:gd name="connsiteX8" fmla="*/ 602861 w 790178"/>
              <a:gd name="connsiteY8" fmla="*/ 391694 h 786782"/>
              <a:gd name="connsiteX9" fmla="*/ 395089 w 790178"/>
              <a:gd name="connsiteY9" fmla="*/ 616523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178" h="786782">
                <a:moveTo>
                  <a:pt x="395089" y="0"/>
                </a:moveTo>
                <a:cubicBezTo>
                  <a:pt x="170259" y="0"/>
                  <a:pt x="0" y="177131"/>
                  <a:pt x="0" y="395089"/>
                </a:cubicBezTo>
                <a:cubicBezTo>
                  <a:pt x="0" y="613047"/>
                  <a:pt x="170340" y="786783"/>
                  <a:pt x="395089" y="786783"/>
                </a:cubicBezTo>
                <a:cubicBezTo>
                  <a:pt x="619838" y="786783"/>
                  <a:pt x="790178" y="613047"/>
                  <a:pt x="790178" y="395089"/>
                </a:cubicBezTo>
                <a:cubicBezTo>
                  <a:pt x="790178" y="177131"/>
                  <a:pt x="619838" y="0"/>
                  <a:pt x="395089" y="0"/>
                </a:cubicBezTo>
                <a:close/>
                <a:moveTo>
                  <a:pt x="395089" y="616523"/>
                </a:moveTo>
                <a:cubicBezTo>
                  <a:pt x="279319" y="616523"/>
                  <a:pt x="187318" y="510940"/>
                  <a:pt x="187318" y="391694"/>
                </a:cubicBezTo>
                <a:cubicBezTo>
                  <a:pt x="187318" y="272447"/>
                  <a:pt x="282715" y="177131"/>
                  <a:pt x="395089" y="177131"/>
                </a:cubicBezTo>
                <a:cubicBezTo>
                  <a:pt x="507464" y="177131"/>
                  <a:pt x="602861" y="272528"/>
                  <a:pt x="602861" y="391694"/>
                </a:cubicBezTo>
                <a:cubicBezTo>
                  <a:pt x="602861" y="510859"/>
                  <a:pt x="510859" y="616523"/>
                  <a:pt x="395089" y="616523"/>
                </a:cubicBezTo>
                <a:close/>
              </a:path>
            </a:pathLst>
          </a:custGeom>
          <a:solidFill>
            <a:srgbClr val="76B82A"/>
          </a:solidFill>
          <a:ln w="8076"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00E152CE-BAF7-A246-B87E-7FF35D60D470}"/>
              </a:ext>
            </a:extLst>
          </p:cNvPr>
          <p:cNvSpPr/>
          <p:nvPr/>
        </p:nvSpPr>
        <p:spPr>
          <a:xfrm>
            <a:off x="3040062" y="3147970"/>
            <a:ext cx="671012" cy="786782"/>
          </a:xfrm>
          <a:custGeom>
            <a:avLst/>
            <a:gdLst>
              <a:gd name="connsiteX0" fmla="*/ 391694 w 671012"/>
              <a:gd name="connsiteY0" fmla="*/ 177131 h 786782"/>
              <a:gd name="connsiteX1" fmla="*/ 565429 w 671012"/>
              <a:gd name="connsiteY1" fmla="*/ 252074 h 786782"/>
              <a:gd name="connsiteX2" fmla="*/ 671013 w 671012"/>
              <a:gd name="connsiteY2" fmla="*/ 122642 h 786782"/>
              <a:gd name="connsiteX3" fmla="*/ 388298 w 671012"/>
              <a:gd name="connsiteY3" fmla="*/ 0 h 786782"/>
              <a:gd name="connsiteX4" fmla="*/ 0 w 671012"/>
              <a:gd name="connsiteY4" fmla="*/ 395089 h 786782"/>
              <a:gd name="connsiteX5" fmla="*/ 384903 w 671012"/>
              <a:gd name="connsiteY5" fmla="*/ 786783 h 786782"/>
              <a:gd name="connsiteX6" fmla="*/ 671013 w 671012"/>
              <a:gd name="connsiteY6" fmla="*/ 660746 h 786782"/>
              <a:gd name="connsiteX7" fmla="*/ 558638 w 671012"/>
              <a:gd name="connsiteY7" fmla="*/ 531313 h 786782"/>
              <a:gd name="connsiteX8" fmla="*/ 391774 w 671012"/>
              <a:gd name="connsiteY8" fmla="*/ 609652 h 786782"/>
              <a:gd name="connsiteX9" fmla="*/ 187399 w 671012"/>
              <a:gd name="connsiteY9" fmla="*/ 388217 h 786782"/>
              <a:gd name="connsiteX10" fmla="*/ 391774 w 671012"/>
              <a:gd name="connsiteY10" fmla="*/ 177050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012" h="786782">
                <a:moveTo>
                  <a:pt x="391694" y="177131"/>
                </a:moveTo>
                <a:cubicBezTo>
                  <a:pt x="452974" y="177131"/>
                  <a:pt x="514335" y="200981"/>
                  <a:pt x="565429" y="252074"/>
                </a:cubicBezTo>
                <a:lnTo>
                  <a:pt x="671013" y="122642"/>
                </a:lnTo>
                <a:cubicBezTo>
                  <a:pt x="589279" y="44303"/>
                  <a:pt x="493882" y="0"/>
                  <a:pt x="388298" y="0"/>
                </a:cubicBezTo>
                <a:cubicBezTo>
                  <a:pt x="173736" y="0"/>
                  <a:pt x="0" y="177131"/>
                  <a:pt x="0" y="395089"/>
                </a:cubicBezTo>
                <a:cubicBezTo>
                  <a:pt x="0" y="613047"/>
                  <a:pt x="173736" y="786783"/>
                  <a:pt x="384903" y="786783"/>
                </a:cubicBezTo>
                <a:cubicBezTo>
                  <a:pt x="493882" y="786783"/>
                  <a:pt x="585883" y="739084"/>
                  <a:pt x="671013" y="660746"/>
                </a:cubicBezTo>
                <a:lnTo>
                  <a:pt x="558638" y="531313"/>
                </a:lnTo>
                <a:cubicBezTo>
                  <a:pt x="514335" y="585802"/>
                  <a:pt x="449659" y="609652"/>
                  <a:pt x="391774" y="609652"/>
                </a:cubicBezTo>
                <a:cubicBezTo>
                  <a:pt x="279400" y="609652"/>
                  <a:pt x="187399" y="507464"/>
                  <a:pt x="187399" y="388217"/>
                </a:cubicBezTo>
                <a:cubicBezTo>
                  <a:pt x="187399" y="268971"/>
                  <a:pt x="282796" y="177050"/>
                  <a:pt x="391774" y="177050"/>
                </a:cubicBezTo>
                <a:close/>
              </a:path>
            </a:pathLst>
          </a:custGeom>
          <a:solidFill>
            <a:srgbClr val="76B82A"/>
          </a:solidFill>
          <a:ln w="8076"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3E543BE4-C451-55A2-EFA7-AF40A1103E91}"/>
              </a:ext>
            </a:extLst>
          </p:cNvPr>
          <p:cNvSpPr/>
          <p:nvPr/>
        </p:nvSpPr>
        <p:spPr>
          <a:xfrm>
            <a:off x="4637557" y="1928586"/>
            <a:ext cx="667617" cy="1055915"/>
          </a:xfrm>
          <a:custGeom>
            <a:avLst/>
            <a:gdLst>
              <a:gd name="connsiteX0" fmla="*/ 187318 w 667617"/>
              <a:gd name="connsiteY0" fmla="*/ 599465 h 1055915"/>
              <a:gd name="connsiteX1" fmla="*/ 333809 w 667617"/>
              <a:gd name="connsiteY1" fmla="*/ 452974 h 1055915"/>
              <a:gd name="connsiteX2" fmla="*/ 480300 w 667617"/>
              <a:gd name="connsiteY2" fmla="*/ 599465 h 1055915"/>
              <a:gd name="connsiteX3" fmla="*/ 480300 w 667617"/>
              <a:gd name="connsiteY3" fmla="*/ 1055916 h 1055915"/>
              <a:gd name="connsiteX4" fmla="*/ 667617 w 667617"/>
              <a:gd name="connsiteY4" fmla="*/ 1055916 h 1055915"/>
              <a:gd name="connsiteX5" fmla="*/ 667617 w 667617"/>
              <a:gd name="connsiteY5" fmla="*/ 582488 h 1055915"/>
              <a:gd name="connsiteX6" fmla="*/ 357658 w 667617"/>
              <a:gd name="connsiteY6" fmla="*/ 282715 h 1055915"/>
              <a:gd name="connsiteX7" fmla="*/ 187318 w 667617"/>
              <a:gd name="connsiteY7" fmla="*/ 335830 h 1055915"/>
              <a:gd name="connsiteX8" fmla="*/ 187318 w 667617"/>
              <a:gd name="connsiteY8" fmla="*/ 0 h 1055915"/>
              <a:gd name="connsiteX9" fmla="*/ 0 w 667617"/>
              <a:gd name="connsiteY9" fmla="*/ 0 h 1055915"/>
              <a:gd name="connsiteX10" fmla="*/ 0 w 667617"/>
              <a:gd name="connsiteY10" fmla="*/ 1055916 h 1055915"/>
              <a:gd name="connsiteX11" fmla="*/ 187318 w 667617"/>
              <a:gd name="connsiteY11" fmla="*/ 1055916 h 1055915"/>
              <a:gd name="connsiteX12" fmla="*/ 187318 w 667617"/>
              <a:gd name="connsiteY12" fmla="*/ 599465 h 105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1055915">
                <a:moveTo>
                  <a:pt x="187318" y="599465"/>
                </a:moveTo>
                <a:cubicBezTo>
                  <a:pt x="187318" y="517731"/>
                  <a:pt x="255470" y="452974"/>
                  <a:pt x="333809" y="452974"/>
                </a:cubicBezTo>
                <a:cubicBezTo>
                  <a:pt x="412147" y="452974"/>
                  <a:pt x="480300" y="517650"/>
                  <a:pt x="480300" y="599465"/>
                </a:cubicBezTo>
                <a:lnTo>
                  <a:pt x="480300" y="1055916"/>
                </a:lnTo>
                <a:lnTo>
                  <a:pt x="667617" y="1055916"/>
                </a:lnTo>
                <a:lnTo>
                  <a:pt x="667617" y="582488"/>
                </a:lnTo>
                <a:cubicBezTo>
                  <a:pt x="667617" y="398566"/>
                  <a:pt x="534789" y="282715"/>
                  <a:pt x="357658" y="282715"/>
                </a:cubicBezTo>
                <a:cubicBezTo>
                  <a:pt x="292497" y="282715"/>
                  <a:pt x="240109" y="298641"/>
                  <a:pt x="187318" y="335830"/>
                </a:cubicBezTo>
                <a:lnTo>
                  <a:pt x="187318" y="0"/>
                </a:lnTo>
                <a:lnTo>
                  <a:pt x="0" y="0"/>
                </a:lnTo>
                <a:lnTo>
                  <a:pt x="0" y="1055916"/>
                </a:lnTo>
                <a:lnTo>
                  <a:pt x="187318" y="1055916"/>
                </a:lnTo>
                <a:lnTo>
                  <a:pt x="187318" y="599465"/>
                </a:lnTo>
                <a:close/>
              </a:path>
            </a:pathLst>
          </a:custGeom>
          <a:solidFill>
            <a:srgbClr val="76B82A"/>
          </a:solidFill>
          <a:ln w="8076"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404EEE3B-EC54-3146-6145-9BFEF01D3446}"/>
              </a:ext>
            </a:extLst>
          </p:cNvPr>
          <p:cNvSpPr/>
          <p:nvPr/>
        </p:nvSpPr>
        <p:spPr>
          <a:xfrm>
            <a:off x="7008173" y="2211300"/>
            <a:ext cx="776665" cy="783387"/>
          </a:xfrm>
          <a:custGeom>
            <a:avLst/>
            <a:gdLst>
              <a:gd name="connsiteX0" fmla="*/ 398485 w 776665"/>
              <a:gd name="connsiteY0" fmla="*/ 783387 h 783387"/>
              <a:gd name="connsiteX1" fmla="*/ 728898 w 776665"/>
              <a:gd name="connsiteY1" fmla="*/ 660746 h 783387"/>
              <a:gd name="connsiteX2" fmla="*/ 616524 w 776665"/>
              <a:gd name="connsiteY2" fmla="*/ 527917 h 783387"/>
              <a:gd name="connsiteX3" fmla="*/ 398566 w 776665"/>
              <a:gd name="connsiteY3" fmla="*/ 606256 h 783387"/>
              <a:gd name="connsiteX4" fmla="*/ 200091 w 776665"/>
              <a:gd name="connsiteY4" fmla="*/ 480219 h 783387"/>
              <a:gd name="connsiteX5" fmla="*/ 776597 w 776665"/>
              <a:gd name="connsiteY5" fmla="*/ 480219 h 783387"/>
              <a:gd name="connsiteX6" fmla="*/ 384903 w 776665"/>
              <a:gd name="connsiteY6" fmla="*/ 0 h 783387"/>
              <a:gd name="connsiteX7" fmla="*/ 0 w 776665"/>
              <a:gd name="connsiteY7" fmla="*/ 391694 h 783387"/>
              <a:gd name="connsiteX8" fmla="*/ 398485 w 776665"/>
              <a:gd name="connsiteY8" fmla="*/ 783387 h 783387"/>
              <a:gd name="connsiteX9" fmla="*/ 381427 w 776665"/>
              <a:gd name="connsiteY9" fmla="*/ 173736 h 783387"/>
              <a:gd name="connsiteX10" fmla="*/ 579012 w 776665"/>
              <a:gd name="connsiteY10" fmla="*/ 330413 h 783387"/>
              <a:gd name="connsiteX11" fmla="*/ 190713 w 776665"/>
              <a:gd name="connsiteY11" fmla="*/ 330413 h 783387"/>
              <a:gd name="connsiteX12" fmla="*/ 381427 w 776665"/>
              <a:gd name="connsiteY12" fmla="*/ 173736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5" h="783387">
                <a:moveTo>
                  <a:pt x="398485" y="783387"/>
                </a:moveTo>
                <a:cubicBezTo>
                  <a:pt x="510859" y="783387"/>
                  <a:pt x="633501" y="742480"/>
                  <a:pt x="728898" y="660746"/>
                </a:cubicBezTo>
                <a:lnTo>
                  <a:pt x="616524" y="527917"/>
                </a:lnTo>
                <a:cubicBezTo>
                  <a:pt x="558638" y="579011"/>
                  <a:pt x="470032" y="606256"/>
                  <a:pt x="398566" y="606256"/>
                </a:cubicBezTo>
                <a:cubicBezTo>
                  <a:pt x="313193" y="606256"/>
                  <a:pt x="241969" y="561226"/>
                  <a:pt x="200091" y="480219"/>
                </a:cubicBezTo>
                <a:lnTo>
                  <a:pt x="776597" y="480219"/>
                </a:lnTo>
                <a:cubicBezTo>
                  <a:pt x="779992" y="224749"/>
                  <a:pt x="657350" y="0"/>
                  <a:pt x="384903" y="0"/>
                </a:cubicBezTo>
                <a:cubicBezTo>
                  <a:pt x="170340" y="0"/>
                  <a:pt x="0" y="166864"/>
                  <a:pt x="0" y="391694"/>
                </a:cubicBezTo>
                <a:cubicBezTo>
                  <a:pt x="0" y="616523"/>
                  <a:pt x="170340" y="783387"/>
                  <a:pt x="398485" y="783387"/>
                </a:cubicBezTo>
                <a:close/>
                <a:moveTo>
                  <a:pt x="381427" y="173736"/>
                </a:moveTo>
                <a:cubicBezTo>
                  <a:pt x="469952" y="173736"/>
                  <a:pt x="555162" y="218039"/>
                  <a:pt x="579012" y="330413"/>
                </a:cubicBezTo>
                <a:lnTo>
                  <a:pt x="190713" y="330413"/>
                </a:lnTo>
                <a:cubicBezTo>
                  <a:pt x="214562" y="221434"/>
                  <a:pt x="289506" y="173736"/>
                  <a:pt x="381427" y="173736"/>
                </a:cubicBezTo>
                <a:close/>
              </a:path>
            </a:pathLst>
          </a:custGeom>
          <a:solidFill>
            <a:srgbClr val="76B82A"/>
          </a:solidFill>
          <a:ln w="8076"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6C53CD77-87D0-ABF7-48ED-246460E69A94}"/>
              </a:ext>
            </a:extLst>
          </p:cNvPr>
          <p:cNvSpPr/>
          <p:nvPr/>
        </p:nvSpPr>
        <p:spPr>
          <a:xfrm>
            <a:off x="7876690" y="2211219"/>
            <a:ext cx="667617" cy="773200"/>
          </a:xfrm>
          <a:custGeom>
            <a:avLst/>
            <a:gdLst>
              <a:gd name="connsiteX0" fmla="*/ 187318 w 667617"/>
              <a:gd name="connsiteY0" fmla="*/ 320227 h 773200"/>
              <a:gd name="connsiteX1" fmla="*/ 333809 w 667617"/>
              <a:gd name="connsiteY1" fmla="*/ 173736 h 773200"/>
              <a:gd name="connsiteX2" fmla="*/ 480299 w 667617"/>
              <a:gd name="connsiteY2" fmla="*/ 320227 h 773200"/>
              <a:gd name="connsiteX3" fmla="*/ 480299 w 667617"/>
              <a:gd name="connsiteY3" fmla="*/ 773201 h 773200"/>
              <a:gd name="connsiteX4" fmla="*/ 667618 w 667617"/>
              <a:gd name="connsiteY4" fmla="*/ 773201 h 773200"/>
              <a:gd name="connsiteX5" fmla="*/ 667618 w 667617"/>
              <a:gd name="connsiteY5" fmla="*/ 299773 h 773200"/>
              <a:gd name="connsiteX6" fmla="*/ 357658 w 667617"/>
              <a:gd name="connsiteY6" fmla="*/ 0 h 773200"/>
              <a:gd name="connsiteX7" fmla="*/ 160073 w 667617"/>
              <a:gd name="connsiteY7" fmla="*/ 74216 h 773200"/>
              <a:gd name="connsiteX8" fmla="*/ 160073 w 667617"/>
              <a:gd name="connsiteY8" fmla="*/ 10267 h 773200"/>
              <a:gd name="connsiteX9" fmla="*/ 0 w 667617"/>
              <a:gd name="connsiteY9" fmla="*/ 10267 h 773200"/>
              <a:gd name="connsiteX10" fmla="*/ 0 w 667617"/>
              <a:gd name="connsiteY10" fmla="*/ 773201 h 773200"/>
              <a:gd name="connsiteX11" fmla="*/ 187318 w 667617"/>
              <a:gd name="connsiteY11" fmla="*/ 773201 h 773200"/>
              <a:gd name="connsiteX12" fmla="*/ 187318 w 667617"/>
              <a:gd name="connsiteY12" fmla="*/ 320227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7" h="773200">
                <a:moveTo>
                  <a:pt x="187318" y="320227"/>
                </a:moveTo>
                <a:cubicBezTo>
                  <a:pt x="187318" y="238493"/>
                  <a:pt x="255470" y="173736"/>
                  <a:pt x="333809" y="173736"/>
                </a:cubicBezTo>
                <a:cubicBezTo>
                  <a:pt x="412147" y="173736"/>
                  <a:pt x="480299" y="238412"/>
                  <a:pt x="480299" y="320227"/>
                </a:cubicBezTo>
                <a:lnTo>
                  <a:pt x="480299" y="773201"/>
                </a:lnTo>
                <a:lnTo>
                  <a:pt x="667618" y="773201"/>
                </a:lnTo>
                <a:lnTo>
                  <a:pt x="667618" y="299773"/>
                </a:lnTo>
                <a:cubicBezTo>
                  <a:pt x="667618" y="115851"/>
                  <a:pt x="534789" y="0"/>
                  <a:pt x="357658" y="0"/>
                </a:cubicBezTo>
                <a:cubicBezTo>
                  <a:pt x="281340" y="0"/>
                  <a:pt x="222485" y="21828"/>
                  <a:pt x="160073" y="74216"/>
                </a:cubicBezTo>
                <a:lnTo>
                  <a:pt x="160073" y="10267"/>
                </a:lnTo>
                <a:lnTo>
                  <a:pt x="0" y="10267"/>
                </a:lnTo>
                <a:lnTo>
                  <a:pt x="0" y="773201"/>
                </a:lnTo>
                <a:lnTo>
                  <a:pt x="187318" y="773201"/>
                </a:lnTo>
                <a:lnTo>
                  <a:pt x="187318" y="320227"/>
                </a:lnTo>
                <a:close/>
              </a:path>
            </a:pathLst>
          </a:custGeom>
          <a:solidFill>
            <a:srgbClr val="76B82A"/>
          </a:solidFill>
          <a:ln w="8076"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9758554B-CF7C-AE02-3A05-FA1048759077}"/>
              </a:ext>
            </a:extLst>
          </p:cNvPr>
          <p:cNvSpPr/>
          <p:nvPr/>
        </p:nvSpPr>
        <p:spPr>
          <a:xfrm>
            <a:off x="6779948" y="3147970"/>
            <a:ext cx="783387" cy="786782"/>
          </a:xfrm>
          <a:custGeom>
            <a:avLst/>
            <a:gdLst>
              <a:gd name="connsiteX0" fmla="*/ 623314 w 783387"/>
              <a:gd name="connsiteY0" fmla="*/ 92972 h 786782"/>
              <a:gd name="connsiteX1" fmla="*/ 378112 w 783387"/>
              <a:gd name="connsiteY1" fmla="*/ 0 h 786782"/>
              <a:gd name="connsiteX2" fmla="*/ 0 w 783387"/>
              <a:gd name="connsiteY2" fmla="*/ 391694 h 786782"/>
              <a:gd name="connsiteX3" fmla="*/ 388298 w 783387"/>
              <a:gd name="connsiteY3" fmla="*/ 786783 h 786782"/>
              <a:gd name="connsiteX4" fmla="*/ 623314 w 783387"/>
              <a:gd name="connsiteY4" fmla="*/ 702300 h 786782"/>
              <a:gd name="connsiteX5" fmla="*/ 623314 w 783387"/>
              <a:gd name="connsiteY5" fmla="*/ 776596 h 786782"/>
              <a:gd name="connsiteX6" fmla="*/ 783387 w 783387"/>
              <a:gd name="connsiteY6" fmla="*/ 776596 h 786782"/>
              <a:gd name="connsiteX7" fmla="*/ 783387 w 783387"/>
              <a:gd name="connsiteY7" fmla="*/ 10267 h 786782"/>
              <a:gd name="connsiteX8" fmla="*/ 623314 w 783387"/>
              <a:gd name="connsiteY8" fmla="*/ 10267 h 786782"/>
              <a:gd name="connsiteX9" fmla="*/ 623314 w 783387"/>
              <a:gd name="connsiteY9" fmla="*/ 93052 h 786782"/>
              <a:gd name="connsiteX10" fmla="*/ 395089 w 783387"/>
              <a:gd name="connsiteY10" fmla="*/ 609652 h 786782"/>
              <a:gd name="connsiteX11" fmla="*/ 190713 w 783387"/>
              <a:gd name="connsiteY11" fmla="*/ 388217 h 786782"/>
              <a:gd name="connsiteX12" fmla="*/ 395089 w 783387"/>
              <a:gd name="connsiteY12" fmla="*/ 177050 h 786782"/>
              <a:gd name="connsiteX13" fmla="*/ 599465 w 783387"/>
              <a:gd name="connsiteY13" fmla="*/ 388217 h 786782"/>
              <a:gd name="connsiteX14" fmla="*/ 395089 w 783387"/>
              <a:gd name="connsiteY14" fmla="*/ 609652 h 78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786782">
                <a:moveTo>
                  <a:pt x="623314" y="92972"/>
                </a:moveTo>
                <a:cubicBezTo>
                  <a:pt x="557911" y="36865"/>
                  <a:pt x="470760" y="0"/>
                  <a:pt x="378112" y="0"/>
                </a:cubicBezTo>
                <a:cubicBezTo>
                  <a:pt x="170340" y="0"/>
                  <a:pt x="0" y="177131"/>
                  <a:pt x="0" y="391694"/>
                </a:cubicBezTo>
                <a:cubicBezTo>
                  <a:pt x="0" y="606256"/>
                  <a:pt x="180527" y="786783"/>
                  <a:pt x="388298" y="786783"/>
                </a:cubicBezTo>
                <a:cubicBezTo>
                  <a:pt x="478360" y="786783"/>
                  <a:pt x="557992" y="754041"/>
                  <a:pt x="623314" y="702300"/>
                </a:cubicBezTo>
                <a:lnTo>
                  <a:pt x="623314" y="776596"/>
                </a:lnTo>
                <a:lnTo>
                  <a:pt x="783387" y="776596"/>
                </a:lnTo>
                <a:lnTo>
                  <a:pt x="783387" y="10267"/>
                </a:lnTo>
                <a:lnTo>
                  <a:pt x="623314" y="10267"/>
                </a:lnTo>
                <a:lnTo>
                  <a:pt x="623314" y="93052"/>
                </a:lnTo>
                <a:close/>
                <a:moveTo>
                  <a:pt x="395089" y="609652"/>
                </a:moveTo>
                <a:cubicBezTo>
                  <a:pt x="279319" y="609652"/>
                  <a:pt x="190713" y="507464"/>
                  <a:pt x="190713" y="388217"/>
                </a:cubicBezTo>
                <a:cubicBezTo>
                  <a:pt x="190713" y="268971"/>
                  <a:pt x="279238" y="177050"/>
                  <a:pt x="395089" y="177050"/>
                </a:cubicBezTo>
                <a:cubicBezTo>
                  <a:pt x="510940" y="177050"/>
                  <a:pt x="599465" y="272447"/>
                  <a:pt x="599465" y="388217"/>
                </a:cubicBezTo>
                <a:cubicBezTo>
                  <a:pt x="599465" y="503987"/>
                  <a:pt x="507463" y="609652"/>
                  <a:pt x="395089" y="609652"/>
                </a:cubicBezTo>
                <a:close/>
              </a:path>
            </a:pathLst>
          </a:custGeom>
          <a:solidFill>
            <a:srgbClr val="76B82A"/>
          </a:solidFill>
          <a:ln w="8076"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2C4A0D35-21F4-75F2-E711-0CE04FF4A0E5}"/>
              </a:ext>
            </a:extLst>
          </p:cNvPr>
          <p:cNvSpPr/>
          <p:nvPr/>
        </p:nvSpPr>
        <p:spPr>
          <a:xfrm>
            <a:off x="7702954" y="3151365"/>
            <a:ext cx="667616" cy="773200"/>
          </a:xfrm>
          <a:custGeom>
            <a:avLst/>
            <a:gdLst>
              <a:gd name="connsiteX0" fmla="*/ 357658 w 667616"/>
              <a:gd name="connsiteY0" fmla="*/ 0 h 773200"/>
              <a:gd name="connsiteX1" fmla="*/ 160073 w 667616"/>
              <a:gd name="connsiteY1" fmla="*/ 74216 h 773200"/>
              <a:gd name="connsiteX2" fmla="*/ 160073 w 667616"/>
              <a:gd name="connsiteY2" fmla="*/ 10267 h 773200"/>
              <a:gd name="connsiteX3" fmla="*/ 0 w 667616"/>
              <a:gd name="connsiteY3" fmla="*/ 10267 h 773200"/>
              <a:gd name="connsiteX4" fmla="*/ 0 w 667616"/>
              <a:gd name="connsiteY4" fmla="*/ 773201 h 773200"/>
              <a:gd name="connsiteX5" fmla="*/ 187318 w 667616"/>
              <a:gd name="connsiteY5" fmla="*/ 773201 h 773200"/>
              <a:gd name="connsiteX6" fmla="*/ 187318 w 667616"/>
              <a:gd name="connsiteY6" fmla="*/ 320227 h 773200"/>
              <a:gd name="connsiteX7" fmla="*/ 333809 w 667616"/>
              <a:gd name="connsiteY7" fmla="*/ 173736 h 773200"/>
              <a:gd name="connsiteX8" fmla="*/ 480299 w 667616"/>
              <a:gd name="connsiteY8" fmla="*/ 320227 h 773200"/>
              <a:gd name="connsiteX9" fmla="*/ 480299 w 667616"/>
              <a:gd name="connsiteY9" fmla="*/ 773201 h 773200"/>
              <a:gd name="connsiteX10" fmla="*/ 667617 w 667616"/>
              <a:gd name="connsiteY10" fmla="*/ 773201 h 773200"/>
              <a:gd name="connsiteX11" fmla="*/ 667617 w 667616"/>
              <a:gd name="connsiteY11" fmla="*/ 299773 h 773200"/>
              <a:gd name="connsiteX12" fmla="*/ 357658 w 667616"/>
              <a:gd name="connsiteY12"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616" h="773200">
                <a:moveTo>
                  <a:pt x="357658" y="0"/>
                </a:moveTo>
                <a:cubicBezTo>
                  <a:pt x="281340" y="0"/>
                  <a:pt x="222485" y="21828"/>
                  <a:pt x="160073" y="74216"/>
                </a:cubicBezTo>
                <a:lnTo>
                  <a:pt x="160073" y="10267"/>
                </a:lnTo>
                <a:lnTo>
                  <a:pt x="0" y="10267"/>
                </a:lnTo>
                <a:lnTo>
                  <a:pt x="0" y="773201"/>
                </a:lnTo>
                <a:lnTo>
                  <a:pt x="187318" y="773201"/>
                </a:lnTo>
                <a:lnTo>
                  <a:pt x="187318" y="320227"/>
                </a:lnTo>
                <a:cubicBezTo>
                  <a:pt x="187318" y="238493"/>
                  <a:pt x="255470" y="173736"/>
                  <a:pt x="333809" y="173736"/>
                </a:cubicBezTo>
                <a:cubicBezTo>
                  <a:pt x="412147" y="173736"/>
                  <a:pt x="480299" y="238412"/>
                  <a:pt x="480299" y="320227"/>
                </a:cubicBezTo>
                <a:lnTo>
                  <a:pt x="480299" y="773201"/>
                </a:lnTo>
                <a:lnTo>
                  <a:pt x="667617" y="773201"/>
                </a:lnTo>
                <a:lnTo>
                  <a:pt x="667617" y="299773"/>
                </a:lnTo>
                <a:cubicBezTo>
                  <a:pt x="667617" y="115851"/>
                  <a:pt x="534789" y="0"/>
                  <a:pt x="357658" y="0"/>
                </a:cubicBezTo>
                <a:close/>
              </a:path>
            </a:pathLst>
          </a:custGeom>
          <a:solidFill>
            <a:srgbClr val="76B82A"/>
          </a:solidFill>
          <a:ln w="8076" cap="flat">
            <a:noFill/>
            <a:prstDash val="solid"/>
            <a:miter/>
          </a:ln>
        </p:spPr>
        <p:txBody>
          <a:bodyPr rtlCol="0" anchor="ctr"/>
          <a:lstStyle/>
          <a:p>
            <a:endParaRPr lang="nl-NL"/>
          </a:p>
        </p:txBody>
      </p:sp>
      <p:grpSp>
        <p:nvGrpSpPr>
          <p:cNvPr id="27" name="Groep 26">
            <a:extLst>
              <a:ext uri="{FF2B5EF4-FFF2-40B4-BE49-F238E27FC236}">
                <a16:creationId xmlns:a16="http://schemas.microsoft.com/office/drawing/2014/main" id="{E6953956-7974-B017-2F20-B7C9C8868637}"/>
              </a:ext>
            </a:extLst>
          </p:cNvPr>
          <p:cNvGrpSpPr/>
          <p:nvPr userDrawn="1"/>
        </p:nvGrpSpPr>
        <p:grpSpPr>
          <a:xfrm>
            <a:off x="8493213" y="3158156"/>
            <a:ext cx="660907" cy="1124068"/>
            <a:chOff x="8493213" y="3478234"/>
            <a:chExt cx="660907" cy="1124068"/>
          </a:xfrm>
        </p:grpSpPr>
        <p:sp>
          <p:nvSpPr>
            <p:cNvPr id="20" name="Vrije vorm: vorm 19">
              <a:extLst>
                <a:ext uri="{FF2B5EF4-FFF2-40B4-BE49-F238E27FC236}">
                  <a16:creationId xmlns:a16="http://schemas.microsoft.com/office/drawing/2014/main" id="{BB1CEE3F-28AC-802D-A187-A2BF9E17B584}"/>
                </a:ext>
              </a:extLst>
            </p:cNvPr>
            <p:cNvSpPr/>
            <p:nvPr/>
          </p:nvSpPr>
          <p:spPr>
            <a:xfrm>
              <a:off x="8493213" y="4302529"/>
              <a:ext cx="647082" cy="299773"/>
            </a:xfrm>
            <a:custGeom>
              <a:avLst/>
              <a:gdLst>
                <a:gd name="connsiteX0" fmla="*/ 323541 w 647082"/>
                <a:gd name="connsiteY0" fmla="*/ 132828 h 299773"/>
                <a:gd name="connsiteX1" fmla="*/ 187318 w 647082"/>
                <a:gd name="connsiteY1" fmla="*/ 0 h 299773"/>
                <a:gd name="connsiteX2" fmla="*/ 0 w 647082"/>
                <a:gd name="connsiteY2" fmla="*/ 0 h 299773"/>
                <a:gd name="connsiteX3" fmla="*/ 323541 w 647082"/>
                <a:gd name="connsiteY3" fmla="*/ 299773 h 299773"/>
                <a:gd name="connsiteX4" fmla="*/ 647083 w 647082"/>
                <a:gd name="connsiteY4" fmla="*/ 0 h 299773"/>
                <a:gd name="connsiteX5" fmla="*/ 459765 w 647082"/>
                <a:gd name="connsiteY5" fmla="*/ 0 h 299773"/>
                <a:gd name="connsiteX6" fmla="*/ 323541 w 647082"/>
                <a:gd name="connsiteY6" fmla="*/ 132828 h 29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082" h="299773">
                  <a:moveTo>
                    <a:pt x="323541" y="132828"/>
                  </a:moveTo>
                  <a:cubicBezTo>
                    <a:pt x="248598" y="132828"/>
                    <a:pt x="190713" y="71548"/>
                    <a:pt x="187318" y="0"/>
                  </a:cubicBezTo>
                  <a:lnTo>
                    <a:pt x="0" y="0"/>
                  </a:lnTo>
                  <a:cubicBezTo>
                    <a:pt x="3395" y="177131"/>
                    <a:pt x="126037" y="299773"/>
                    <a:pt x="323541" y="299773"/>
                  </a:cubicBezTo>
                  <a:cubicBezTo>
                    <a:pt x="521045" y="299773"/>
                    <a:pt x="643687" y="177131"/>
                    <a:pt x="647083" y="0"/>
                  </a:cubicBezTo>
                  <a:lnTo>
                    <a:pt x="459765" y="0"/>
                  </a:lnTo>
                  <a:cubicBezTo>
                    <a:pt x="456369" y="71548"/>
                    <a:pt x="398484" y="132828"/>
                    <a:pt x="323541" y="132828"/>
                  </a:cubicBezTo>
                  <a:close/>
                </a:path>
              </a:pathLst>
            </a:custGeom>
            <a:solidFill>
              <a:srgbClr val="76B82A"/>
            </a:solidFill>
            <a:ln w="8076"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1869ACAD-7602-902E-7244-6632D27CE98D}"/>
                </a:ext>
              </a:extLst>
            </p:cNvPr>
            <p:cNvSpPr/>
            <p:nvPr/>
          </p:nvSpPr>
          <p:spPr>
            <a:xfrm>
              <a:off x="8493294" y="3478234"/>
              <a:ext cx="660826" cy="776596"/>
            </a:xfrm>
            <a:custGeom>
              <a:avLst/>
              <a:gdLst>
                <a:gd name="connsiteX0" fmla="*/ 473347 w 660826"/>
                <a:gd name="connsiteY0" fmla="*/ 0 h 776596"/>
                <a:gd name="connsiteX1" fmla="*/ 473347 w 660826"/>
                <a:gd name="connsiteY1" fmla="*/ 456451 h 776596"/>
                <a:gd name="connsiteX2" fmla="*/ 330332 w 660826"/>
                <a:gd name="connsiteY2" fmla="*/ 602942 h 776596"/>
                <a:gd name="connsiteX3" fmla="*/ 187318 w 660826"/>
                <a:gd name="connsiteY3" fmla="*/ 456451 h 776596"/>
                <a:gd name="connsiteX4" fmla="*/ 187318 w 660826"/>
                <a:gd name="connsiteY4" fmla="*/ 0 h 776596"/>
                <a:gd name="connsiteX5" fmla="*/ 0 w 660826"/>
                <a:gd name="connsiteY5" fmla="*/ 0 h 776596"/>
                <a:gd name="connsiteX6" fmla="*/ 0 w 660826"/>
                <a:gd name="connsiteY6" fmla="*/ 446183 h 776596"/>
                <a:gd name="connsiteX7" fmla="*/ 330413 w 660826"/>
                <a:gd name="connsiteY7" fmla="*/ 776596 h 776596"/>
                <a:gd name="connsiteX8" fmla="*/ 660826 w 660826"/>
                <a:gd name="connsiteY8" fmla="*/ 446183 h 776596"/>
                <a:gd name="connsiteX9" fmla="*/ 660826 w 660826"/>
                <a:gd name="connsiteY9" fmla="*/ 0 h 776596"/>
                <a:gd name="connsiteX10" fmla="*/ 473508 w 660826"/>
                <a:gd name="connsiteY10" fmla="*/ 0 h 77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0826" h="776596">
                  <a:moveTo>
                    <a:pt x="473347" y="0"/>
                  </a:moveTo>
                  <a:lnTo>
                    <a:pt x="473347" y="456451"/>
                  </a:lnTo>
                  <a:cubicBezTo>
                    <a:pt x="473347" y="534789"/>
                    <a:pt x="415462" y="602942"/>
                    <a:pt x="330332" y="602942"/>
                  </a:cubicBezTo>
                  <a:cubicBezTo>
                    <a:pt x="245202" y="602942"/>
                    <a:pt x="187318" y="534789"/>
                    <a:pt x="187318" y="456451"/>
                  </a:cubicBezTo>
                  <a:lnTo>
                    <a:pt x="187318" y="0"/>
                  </a:lnTo>
                  <a:lnTo>
                    <a:pt x="0" y="0"/>
                  </a:lnTo>
                  <a:lnTo>
                    <a:pt x="0" y="446183"/>
                  </a:lnTo>
                  <a:cubicBezTo>
                    <a:pt x="0" y="633501"/>
                    <a:pt x="136224" y="776596"/>
                    <a:pt x="330413" y="776596"/>
                  </a:cubicBezTo>
                  <a:cubicBezTo>
                    <a:pt x="524602" y="776596"/>
                    <a:pt x="660826" y="633582"/>
                    <a:pt x="660826" y="446183"/>
                  </a:cubicBezTo>
                  <a:lnTo>
                    <a:pt x="660826" y="0"/>
                  </a:lnTo>
                  <a:lnTo>
                    <a:pt x="473508" y="0"/>
                  </a:lnTo>
                  <a:close/>
                </a:path>
              </a:pathLst>
            </a:custGeom>
            <a:solidFill>
              <a:srgbClr val="76B82A"/>
            </a:solidFill>
            <a:ln w="8076" cap="flat">
              <a:noFill/>
              <a:prstDash val="solid"/>
              <a:miter/>
            </a:ln>
          </p:spPr>
          <p:txBody>
            <a:bodyPr rtlCol="0" anchor="ctr"/>
            <a:lstStyle/>
            <a:p>
              <a:endParaRPr lang="nl-NL"/>
            </a:p>
          </p:txBody>
        </p:sp>
      </p:grpSp>
      <p:sp>
        <p:nvSpPr>
          <p:cNvPr id="23" name="Vrije vorm: vorm 22">
            <a:extLst>
              <a:ext uri="{FF2B5EF4-FFF2-40B4-BE49-F238E27FC236}">
                <a16:creationId xmlns:a16="http://schemas.microsoft.com/office/drawing/2014/main" id="{74C95618-5259-2D69-F0EB-73D8ADEA5CB7}"/>
              </a:ext>
            </a:extLst>
          </p:cNvPr>
          <p:cNvSpPr/>
          <p:nvPr/>
        </p:nvSpPr>
        <p:spPr>
          <a:xfrm>
            <a:off x="6558513" y="2221487"/>
            <a:ext cx="418938" cy="762933"/>
          </a:xfrm>
          <a:custGeom>
            <a:avLst/>
            <a:gdLst>
              <a:gd name="connsiteX0" fmla="*/ 330413 w 418938"/>
              <a:gd name="connsiteY0" fmla="*/ 173736 h 762933"/>
              <a:gd name="connsiteX1" fmla="*/ 418938 w 418938"/>
              <a:gd name="connsiteY1" fmla="*/ 173736 h 762933"/>
              <a:gd name="connsiteX2" fmla="*/ 418938 w 418938"/>
              <a:gd name="connsiteY2" fmla="*/ 0 h 762933"/>
              <a:gd name="connsiteX3" fmla="*/ 313355 w 418938"/>
              <a:gd name="connsiteY3" fmla="*/ 0 h 762933"/>
              <a:gd name="connsiteX4" fmla="*/ 160073 w 418938"/>
              <a:gd name="connsiteY4" fmla="*/ 50771 h 762933"/>
              <a:gd name="connsiteX5" fmla="*/ 160073 w 418938"/>
              <a:gd name="connsiteY5" fmla="*/ 0 h 762933"/>
              <a:gd name="connsiteX6" fmla="*/ 0 w 418938"/>
              <a:gd name="connsiteY6" fmla="*/ 0 h 762933"/>
              <a:gd name="connsiteX7" fmla="*/ 0 w 418938"/>
              <a:gd name="connsiteY7" fmla="*/ 762934 h 762933"/>
              <a:gd name="connsiteX8" fmla="*/ 187318 w 418938"/>
              <a:gd name="connsiteY8" fmla="*/ 762934 h 762933"/>
              <a:gd name="connsiteX9" fmla="*/ 187318 w 418938"/>
              <a:gd name="connsiteY9" fmla="*/ 313355 h 762933"/>
              <a:gd name="connsiteX10" fmla="*/ 330332 w 418938"/>
              <a:gd name="connsiteY10" fmla="*/ 173736 h 76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938" h="762933">
                <a:moveTo>
                  <a:pt x="330413" y="173736"/>
                </a:moveTo>
                <a:lnTo>
                  <a:pt x="418938" y="173736"/>
                </a:lnTo>
                <a:lnTo>
                  <a:pt x="418938" y="0"/>
                </a:lnTo>
                <a:lnTo>
                  <a:pt x="313355" y="0"/>
                </a:lnTo>
                <a:cubicBezTo>
                  <a:pt x="247547" y="0"/>
                  <a:pt x="196938" y="21020"/>
                  <a:pt x="160073" y="50771"/>
                </a:cubicBezTo>
                <a:lnTo>
                  <a:pt x="160073" y="0"/>
                </a:lnTo>
                <a:lnTo>
                  <a:pt x="0" y="0"/>
                </a:lnTo>
                <a:lnTo>
                  <a:pt x="0" y="762934"/>
                </a:lnTo>
                <a:lnTo>
                  <a:pt x="187318" y="762934"/>
                </a:lnTo>
                <a:lnTo>
                  <a:pt x="187318" y="313355"/>
                </a:lnTo>
                <a:cubicBezTo>
                  <a:pt x="187318" y="228225"/>
                  <a:pt x="245203" y="173736"/>
                  <a:pt x="330332" y="173736"/>
                </a:cubicBezTo>
                <a:close/>
              </a:path>
            </a:pathLst>
          </a:custGeom>
          <a:solidFill>
            <a:srgbClr val="76B82A"/>
          </a:solidFill>
          <a:ln w="8076"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F791DB50-B1F1-BD8F-4ADB-FE3F6B730CC1}"/>
              </a:ext>
            </a:extLst>
          </p:cNvPr>
          <p:cNvSpPr/>
          <p:nvPr/>
        </p:nvSpPr>
        <p:spPr>
          <a:xfrm>
            <a:off x="4623813" y="3151284"/>
            <a:ext cx="1147917" cy="773200"/>
          </a:xfrm>
          <a:custGeom>
            <a:avLst/>
            <a:gdLst>
              <a:gd name="connsiteX0" fmla="*/ 837958 w 1147917"/>
              <a:gd name="connsiteY0" fmla="*/ 81 h 773200"/>
              <a:gd name="connsiteX1" fmla="*/ 603022 w 1147917"/>
              <a:gd name="connsiteY1" fmla="*/ 109464 h 773200"/>
              <a:gd name="connsiteX2" fmla="*/ 357658 w 1147917"/>
              <a:gd name="connsiteY2" fmla="*/ 81 h 773200"/>
              <a:gd name="connsiteX3" fmla="*/ 160073 w 1147917"/>
              <a:gd name="connsiteY3" fmla="*/ 75590 h 773200"/>
              <a:gd name="connsiteX4" fmla="*/ 160073 w 1147917"/>
              <a:gd name="connsiteY4" fmla="*/ 10267 h 773200"/>
              <a:gd name="connsiteX5" fmla="*/ 0 w 1147917"/>
              <a:gd name="connsiteY5" fmla="*/ 10267 h 773200"/>
              <a:gd name="connsiteX6" fmla="*/ 0 w 1147917"/>
              <a:gd name="connsiteY6" fmla="*/ 773201 h 773200"/>
              <a:gd name="connsiteX7" fmla="*/ 187318 w 1147917"/>
              <a:gd name="connsiteY7" fmla="*/ 773201 h 773200"/>
              <a:gd name="connsiteX8" fmla="*/ 187318 w 1147917"/>
              <a:gd name="connsiteY8" fmla="*/ 320227 h 773200"/>
              <a:gd name="connsiteX9" fmla="*/ 333809 w 1147917"/>
              <a:gd name="connsiteY9" fmla="*/ 173736 h 773200"/>
              <a:gd name="connsiteX10" fmla="*/ 480300 w 1147917"/>
              <a:gd name="connsiteY10" fmla="*/ 320227 h 773200"/>
              <a:gd name="connsiteX11" fmla="*/ 480300 w 1147917"/>
              <a:gd name="connsiteY11" fmla="*/ 773201 h 773200"/>
              <a:gd name="connsiteX12" fmla="*/ 667618 w 1147917"/>
              <a:gd name="connsiteY12" fmla="*/ 773201 h 773200"/>
              <a:gd name="connsiteX13" fmla="*/ 667618 w 1147917"/>
              <a:gd name="connsiteY13" fmla="*/ 320227 h 773200"/>
              <a:gd name="connsiteX14" fmla="*/ 814108 w 1147917"/>
              <a:gd name="connsiteY14" fmla="*/ 173736 h 773200"/>
              <a:gd name="connsiteX15" fmla="*/ 960599 w 1147917"/>
              <a:gd name="connsiteY15" fmla="*/ 320227 h 773200"/>
              <a:gd name="connsiteX16" fmla="*/ 960599 w 1147917"/>
              <a:gd name="connsiteY16" fmla="*/ 773201 h 773200"/>
              <a:gd name="connsiteX17" fmla="*/ 1147917 w 1147917"/>
              <a:gd name="connsiteY17" fmla="*/ 773201 h 773200"/>
              <a:gd name="connsiteX18" fmla="*/ 1147917 w 1147917"/>
              <a:gd name="connsiteY18" fmla="*/ 299773 h 773200"/>
              <a:gd name="connsiteX19" fmla="*/ 837958 w 1147917"/>
              <a:gd name="connsiteY19" fmla="*/ 0 h 7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7917" h="773200">
                <a:moveTo>
                  <a:pt x="837958" y="81"/>
                </a:moveTo>
                <a:cubicBezTo>
                  <a:pt x="746684" y="81"/>
                  <a:pt x="682170" y="30478"/>
                  <a:pt x="603022" y="109464"/>
                </a:cubicBezTo>
                <a:cubicBezTo>
                  <a:pt x="549018" y="38401"/>
                  <a:pt x="459765" y="81"/>
                  <a:pt x="357658" y="81"/>
                </a:cubicBezTo>
                <a:cubicBezTo>
                  <a:pt x="283442" y="81"/>
                  <a:pt x="221919" y="20615"/>
                  <a:pt x="160073" y="75590"/>
                </a:cubicBezTo>
                <a:lnTo>
                  <a:pt x="160073" y="10267"/>
                </a:lnTo>
                <a:lnTo>
                  <a:pt x="0" y="10267"/>
                </a:lnTo>
                <a:lnTo>
                  <a:pt x="0" y="773201"/>
                </a:lnTo>
                <a:lnTo>
                  <a:pt x="187318" y="773201"/>
                </a:lnTo>
                <a:lnTo>
                  <a:pt x="187318" y="320227"/>
                </a:lnTo>
                <a:cubicBezTo>
                  <a:pt x="187318" y="238493"/>
                  <a:pt x="255470" y="173736"/>
                  <a:pt x="333809" y="173736"/>
                </a:cubicBezTo>
                <a:cubicBezTo>
                  <a:pt x="412148" y="173736"/>
                  <a:pt x="480300" y="238412"/>
                  <a:pt x="480300" y="320227"/>
                </a:cubicBezTo>
                <a:lnTo>
                  <a:pt x="480300" y="773201"/>
                </a:lnTo>
                <a:lnTo>
                  <a:pt x="667618" y="773201"/>
                </a:lnTo>
                <a:lnTo>
                  <a:pt x="667618" y="320227"/>
                </a:lnTo>
                <a:cubicBezTo>
                  <a:pt x="667618" y="238493"/>
                  <a:pt x="735770" y="173736"/>
                  <a:pt x="814108" y="173736"/>
                </a:cubicBezTo>
                <a:cubicBezTo>
                  <a:pt x="892447" y="173736"/>
                  <a:pt x="960599" y="238412"/>
                  <a:pt x="960599" y="320227"/>
                </a:cubicBezTo>
                <a:lnTo>
                  <a:pt x="960599" y="773201"/>
                </a:lnTo>
                <a:lnTo>
                  <a:pt x="1147917" y="773201"/>
                </a:lnTo>
                <a:lnTo>
                  <a:pt x="1147917" y="299773"/>
                </a:lnTo>
                <a:cubicBezTo>
                  <a:pt x="1147917" y="115851"/>
                  <a:pt x="1015089" y="0"/>
                  <a:pt x="837958" y="0"/>
                </a:cubicBezTo>
                <a:close/>
              </a:path>
            </a:pathLst>
          </a:custGeom>
          <a:solidFill>
            <a:srgbClr val="76B82A"/>
          </a:solidFill>
          <a:ln w="8076"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0CAF7EB1-CCCC-190D-2C8C-24DC9DD5E07D}"/>
              </a:ext>
            </a:extLst>
          </p:cNvPr>
          <p:cNvSpPr/>
          <p:nvPr/>
        </p:nvSpPr>
        <p:spPr>
          <a:xfrm>
            <a:off x="5400410" y="2211300"/>
            <a:ext cx="776664" cy="783387"/>
          </a:xfrm>
          <a:custGeom>
            <a:avLst/>
            <a:gdLst>
              <a:gd name="connsiteX0" fmla="*/ 616523 w 776664"/>
              <a:gd name="connsiteY0" fmla="*/ 527917 h 783387"/>
              <a:gd name="connsiteX1" fmla="*/ 398566 w 776664"/>
              <a:gd name="connsiteY1" fmla="*/ 606256 h 783387"/>
              <a:gd name="connsiteX2" fmla="*/ 200091 w 776664"/>
              <a:gd name="connsiteY2" fmla="*/ 480219 h 783387"/>
              <a:gd name="connsiteX3" fmla="*/ 776596 w 776664"/>
              <a:gd name="connsiteY3" fmla="*/ 480219 h 783387"/>
              <a:gd name="connsiteX4" fmla="*/ 384903 w 776664"/>
              <a:gd name="connsiteY4" fmla="*/ 0 h 783387"/>
              <a:gd name="connsiteX5" fmla="*/ 0 w 776664"/>
              <a:gd name="connsiteY5" fmla="*/ 391694 h 783387"/>
              <a:gd name="connsiteX6" fmla="*/ 398485 w 776664"/>
              <a:gd name="connsiteY6" fmla="*/ 783387 h 783387"/>
              <a:gd name="connsiteX7" fmla="*/ 728898 w 776664"/>
              <a:gd name="connsiteY7" fmla="*/ 660746 h 783387"/>
              <a:gd name="connsiteX8" fmla="*/ 616523 w 776664"/>
              <a:gd name="connsiteY8" fmla="*/ 527917 h 783387"/>
              <a:gd name="connsiteX9" fmla="*/ 381507 w 776664"/>
              <a:gd name="connsiteY9" fmla="*/ 173655 h 783387"/>
              <a:gd name="connsiteX10" fmla="*/ 579092 w 776664"/>
              <a:gd name="connsiteY10" fmla="*/ 330332 h 783387"/>
              <a:gd name="connsiteX11" fmla="*/ 190794 w 776664"/>
              <a:gd name="connsiteY11" fmla="*/ 330332 h 783387"/>
              <a:gd name="connsiteX12" fmla="*/ 381507 w 776664"/>
              <a:gd name="connsiteY12" fmla="*/ 173655 h 78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6664" h="783387">
                <a:moveTo>
                  <a:pt x="616523" y="527917"/>
                </a:moveTo>
                <a:cubicBezTo>
                  <a:pt x="558638" y="579011"/>
                  <a:pt x="470033" y="606256"/>
                  <a:pt x="398566" y="606256"/>
                </a:cubicBezTo>
                <a:cubicBezTo>
                  <a:pt x="313193" y="606256"/>
                  <a:pt x="241969" y="561226"/>
                  <a:pt x="200091" y="480219"/>
                </a:cubicBezTo>
                <a:lnTo>
                  <a:pt x="776596" y="480219"/>
                </a:lnTo>
                <a:cubicBezTo>
                  <a:pt x="779992" y="224749"/>
                  <a:pt x="657350" y="0"/>
                  <a:pt x="384903" y="0"/>
                </a:cubicBezTo>
                <a:cubicBezTo>
                  <a:pt x="170340" y="0"/>
                  <a:pt x="0" y="166864"/>
                  <a:pt x="0" y="391694"/>
                </a:cubicBezTo>
                <a:cubicBezTo>
                  <a:pt x="0" y="616523"/>
                  <a:pt x="170340" y="783387"/>
                  <a:pt x="398485" y="783387"/>
                </a:cubicBezTo>
                <a:cubicBezTo>
                  <a:pt x="510859" y="783387"/>
                  <a:pt x="633501" y="742480"/>
                  <a:pt x="728898" y="660746"/>
                </a:cubicBezTo>
                <a:lnTo>
                  <a:pt x="616523" y="527917"/>
                </a:lnTo>
                <a:close/>
                <a:moveTo>
                  <a:pt x="381507" y="173655"/>
                </a:moveTo>
                <a:cubicBezTo>
                  <a:pt x="470033" y="173655"/>
                  <a:pt x="555243" y="217958"/>
                  <a:pt x="579092" y="330332"/>
                </a:cubicBezTo>
                <a:lnTo>
                  <a:pt x="190794" y="330332"/>
                </a:lnTo>
                <a:cubicBezTo>
                  <a:pt x="214643" y="221353"/>
                  <a:pt x="289587" y="173655"/>
                  <a:pt x="381507" y="173655"/>
                </a:cubicBezTo>
                <a:close/>
              </a:path>
            </a:pathLst>
          </a:custGeom>
          <a:solidFill>
            <a:srgbClr val="76B82A"/>
          </a:solidFill>
          <a:ln w="8076"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D85927C0-0C0E-DDA4-CC95-F1326F769CA2}"/>
              </a:ext>
            </a:extLst>
          </p:cNvPr>
          <p:cNvSpPr/>
          <p:nvPr/>
        </p:nvSpPr>
        <p:spPr>
          <a:xfrm>
            <a:off x="5901163" y="3147889"/>
            <a:ext cx="783387" cy="1137649"/>
          </a:xfrm>
          <a:custGeom>
            <a:avLst/>
            <a:gdLst>
              <a:gd name="connsiteX0" fmla="*/ 405276 w 783387"/>
              <a:gd name="connsiteY0" fmla="*/ 81 h 1137649"/>
              <a:gd name="connsiteX1" fmla="*/ 160073 w 783387"/>
              <a:gd name="connsiteY1" fmla="*/ 93052 h 1137649"/>
              <a:gd name="connsiteX2" fmla="*/ 160073 w 783387"/>
              <a:gd name="connsiteY2" fmla="*/ 10267 h 1137649"/>
              <a:gd name="connsiteX3" fmla="*/ 0 w 783387"/>
              <a:gd name="connsiteY3" fmla="*/ 10267 h 1137649"/>
              <a:gd name="connsiteX4" fmla="*/ 0 w 783387"/>
              <a:gd name="connsiteY4" fmla="*/ 1137650 h 1137649"/>
              <a:gd name="connsiteX5" fmla="*/ 187318 w 783387"/>
              <a:gd name="connsiteY5" fmla="*/ 1137650 h 1137649"/>
              <a:gd name="connsiteX6" fmla="*/ 187318 w 783387"/>
              <a:gd name="connsiteY6" fmla="*/ 722188 h 1137649"/>
              <a:gd name="connsiteX7" fmla="*/ 395089 w 783387"/>
              <a:gd name="connsiteY7" fmla="*/ 786783 h 1137649"/>
              <a:gd name="connsiteX8" fmla="*/ 783387 w 783387"/>
              <a:gd name="connsiteY8" fmla="*/ 391694 h 1137649"/>
              <a:gd name="connsiteX9" fmla="*/ 405276 w 783387"/>
              <a:gd name="connsiteY9" fmla="*/ 0 h 1137649"/>
              <a:gd name="connsiteX10" fmla="*/ 381426 w 783387"/>
              <a:gd name="connsiteY10" fmla="*/ 609732 h 1137649"/>
              <a:gd name="connsiteX11" fmla="*/ 177050 w 783387"/>
              <a:gd name="connsiteY11" fmla="*/ 388298 h 1137649"/>
              <a:gd name="connsiteX12" fmla="*/ 381426 w 783387"/>
              <a:gd name="connsiteY12" fmla="*/ 177131 h 1137649"/>
              <a:gd name="connsiteX13" fmla="*/ 585802 w 783387"/>
              <a:gd name="connsiteY13" fmla="*/ 388298 h 1137649"/>
              <a:gd name="connsiteX14" fmla="*/ 381426 w 783387"/>
              <a:gd name="connsiteY14" fmla="*/ 609732 h 113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3387" h="1137649">
                <a:moveTo>
                  <a:pt x="405276" y="81"/>
                </a:moveTo>
                <a:cubicBezTo>
                  <a:pt x="312547" y="81"/>
                  <a:pt x="225396" y="36946"/>
                  <a:pt x="160073" y="93052"/>
                </a:cubicBezTo>
                <a:lnTo>
                  <a:pt x="160073" y="10267"/>
                </a:lnTo>
                <a:lnTo>
                  <a:pt x="0" y="10267"/>
                </a:lnTo>
                <a:lnTo>
                  <a:pt x="0" y="1137650"/>
                </a:lnTo>
                <a:lnTo>
                  <a:pt x="187318" y="1137650"/>
                </a:lnTo>
                <a:lnTo>
                  <a:pt x="187318" y="722188"/>
                </a:lnTo>
                <a:cubicBezTo>
                  <a:pt x="247062" y="762287"/>
                  <a:pt x="317155" y="786783"/>
                  <a:pt x="395089" y="786783"/>
                </a:cubicBezTo>
                <a:cubicBezTo>
                  <a:pt x="602861" y="786783"/>
                  <a:pt x="783387" y="613047"/>
                  <a:pt x="783387" y="391694"/>
                </a:cubicBezTo>
                <a:cubicBezTo>
                  <a:pt x="783387" y="170340"/>
                  <a:pt x="613047" y="0"/>
                  <a:pt x="405276" y="0"/>
                </a:cubicBezTo>
                <a:close/>
                <a:moveTo>
                  <a:pt x="381426" y="609732"/>
                </a:moveTo>
                <a:cubicBezTo>
                  <a:pt x="269052" y="609732"/>
                  <a:pt x="177050" y="507544"/>
                  <a:pt x="177050" y="388298"/>
                </a:cubicBezTo>
                <a:cubicBezTo>
                  <a:pt x="177050" y="269052"/>
                  <a:pt x="269052" y="177131"/>
                  <a:pt x="381426" y="177131"/>
                </a:cubicBezTo>
                <a:cubicBezTo>
                  <a:pt x="493801" y="177131"/>
                  <a:pt x="585802" y="272528"/>
                  <a:pt x="585802" y="388298"/>
                </a:cubicBezTo>
                <a:cubicBezTo>
                  <a:pt x="585802" y="504068"/>
                  <a:pt x="497277" y="609732"/>
                  <a:pt x="381426" y="609732"/>
                </a:cubicBezTo>
                <a:close/>
              </a:path>
            </a:pathLst>
          </a:custGeom>
          <a:solidFill>
            <a:srgbClr val="76B82A"/>
          </a:solidFill>
          <a:ln w="8076" cap="flat">
            <a:noFill/>
            <a:prstDash val="solid"/>
            <a:miter/>
          </a:ln>
        </p:spPr>
        <p:txBody>
          <a:bodyPr rtlCol="0" anchor="ctr"/>
          <a:lstStyle/>
          <a:p>
            <a:endParaRPr lang="nl-NL"/>
          </a:p>
        </p:txBody>
      </p:sp>
    </p:spTree>
    <p:extLst>
      <p:ext uri="{BB962C8B-B14F-4D97-AF65-F5344CB8AC3E}">
        <p14:creationId xmlns:p14="http://schemas.microsoft.com/office/powerpoint/2010/main" val="4038942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0000">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14:bounceEnd="70000">
                                          <p:cBhvr additive="base">
                                            <p:cTn id="7" dur="1250" fill="hold"/>
                                            <p:tgtEl>
                                              <p:spTgt spid="12"/>
                                            </p:tgtEl>
                                            <p:attrNameLst>
                                              <p:attrName>ppt_x</p:attrName>
                                            </p:attrNameLst>
                                          </p:cBhvr>
                                          <p:tavLst>
                                            <p:tav tm="0">
                                              <p:val>
                                                <p:strVal val="#ppt_x"/>
                                              </p:val>
                                            </p:tav>
                                            <p:tav tm="100000">
                                              <p:val>
                                                <p:strVal val="#ppt_x"/>
                                              </p:val>
                                            </p:tav>
                                          </p:tavLst>
                                        </p:anim>
                                        <p:anim calcmode="lin" valueType="num" p14:bounceEnd="70000">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0000">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14:bounceEnd="70000">
                                          <p:cBhvr additive="base">
                                            <p:cTn id="11" dur="1250" fill="hold"/>
                                            <p:tgtEl>
                                              <p:spTgt spid="16"/>
                                            </p:tgtEl>
                                            <p:attrNameLst>
                                              <p:attrName>ppt_x</p:attrName>
                                            </p:attrNameLst>
                                          </p:cBhvr>
                                          <p:tavLst>
                                            <p:tav tm="0">
                                              <p:val>
                                                <p:strVal val="#ppt_x"/>
                                              </p:val>
                                            </p:tav>
                                            <p:tav tm="100000">
                                              <p:val>
                                                <p:strVal val="#ppt_x"/>
                                              </p:val>
                                            </p:tav>
                                          </p:tavLst>
                                        </p:anim>
                                        <p:anim calcmode="lin" valueType="num" p14:bounceEnd="70000">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0000">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14:bounceEnd="70000">
                                          <p:cBhvr additive="base">
                                            <p:cTn id="15" dur="1250" fill="hold"/>
                                            <p:tgtEl>
                                              <p:spTgt spid="25"/>
                                            </p:tgtEl>
                                            <p:attrNameLst>
                                              <p:attrName>ppt_x</p:attrName>
                                            </p:attrNameLst>
                                          </p:cBhvr>
                                          <p:tavLst>
                                            <p:tav tm="0">
                                              <p:val>
                                                <p:strVal val="#ppt_x"/>
                                              </p:val>
                                            </p:tav>
                                            <p:tav tm="100000">
                                              <p:val>
                                                <p:strVal val="#ppt_x"/>
                                              </p:val>
                                            </p:tav>
                                          </p:tavLst>
                                        </p:anim>
                                        <p:anim calcmode="lin" valueType="num" p14:bounceEnd="70000">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0000">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14:bounceEnd="70000">
                                          <p:cBhvr additive="base">
                                            <p:cTn id="19" dur="1250" fill="hold"/>
                                            <p:tgtEl>
                                              <p:spTgt spid="23"/>
                                            </p:tgtEl>
                                            <p:attrNameLst>
                                              <p:attrName>ppt_x</p:attrName>
                                            </p:attrNameLst>
                                          </p:cBhvr>
                                          <p:tavLst>
                                            <p:tav tm="0">
                                              <p:val>
                                                <p:strVal val="#ppt_x"/>
                                              </p:val>
                                            </p:tav>
                                            <p:tav tm="100000">
                                              <p:val>
                                                <p:strVal val="#ppt_x"/>
                                              </p:val>
                                            </p:tav>
                                          </p:tavLst>
                                        </p:anim>
                                        <p:anim calcmode="lin" valueType="num" p14:bounceEnd="70000">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14:presetBounceEnd="70000">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14:bounceEnd="70000">
                                          <p:cBhvr additive="base">
                                            <p:cTn id="23" dur="1250" fill="hold"/>
                                            <p:tgtEl>
                                              <p:spTgt spid="17"/>
                                            </p:tgtEl>
                                            <p:attrNameLst>
                                              <p:attrName>ppt_x</p:attrName>
                                            </p:attrNameLst>
                                          </p:cBhvr>
                                          <p:tavLst>
                                            <p:tav tm="0">
                                              <p:val>
                                                <p:strVal val="#ppt_x"/>
                                              </p:val>
                                            </p:tav>
                                            <p:tav tm="100000">
                                              <p:val>
                                                <p:strVal val="#ppt_x"/>
                                              </p:val>
                                            </p:tav>
                                          </p:tavLst>
                                        </p:anim>
                                        <p:anim calcmode="lin" valueType="num" p14:bounceEnd="70000">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14:presetBounceEnd="70000">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14:bounceEnd="70000">
                                          <p:cBhvr additive="base">
                                            <p:cTn id="27" dur="1250" fill="hold"/>
                                            <p:tgtEl>
                                              <p:spTgt spid="18"/>
                                            </p:tgtEl>
                                            <p:attrNameLst>
                                              <p:attrName>ppt_x</p:attrName>
                                            </p:attrNameLst>
                                          </p:cBhvr>
                                          <p:tavLst>
                                            <p:tav tm="0">
                                              <p:val>
                                                <p:strVal val="#ppt_x"/>
                                              </p:val>
                                            </p:tav>
                                            <p:tav tm="100000">
                                              <p:val>
                                                <p:strVal val="#ppt_x"/>
                                              </p:val>
                                            </p:tav>
                                          </p:tavLst>
                                        </p:anim>
                                        <p:anim calcmode="lin" valueType="num" p14:bounceEnd="70000">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14:presetBounceEnd="70000">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14:bounceEnd="70000">
                                          <p:cBhvr additive="base">
                                            <p:cTn id="31" dur="1250" fill="hold"/>
                                            <p:tgtEl>
                                              <p:spTgt spid="13"/>
                                            </p:tgtEl>
                                            <p:attrNameLst>
                                              <p:attrName>ppt_x</p:attrName>
                                            </p:attrNameLst>
                                          </p:cBhvr>
                                          <p:tavLst>
                                            <p:tav tm="0">
                                              <p:val>
                                                <p:strVal val="#ppt_x"/>
                                              </p:val>
                                            </p:tav>
                                            <p:tav tm="100000">
                                              <p:val>
                                                <p:strVal val="#ppt_x"/>
                                              </p:val>
                                            </p:tav>
                                          </p:tavLst>
                                        </p:anim>
                                        <p:anim calcmode="lin" valueType="num" p14:bounceEnd="70000">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14:presetBounceEnd="70000">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14:bounceEnd="70000">
                                          <p:cBhvr additive="base">
                                            <p:cTn id="35" dur="1250" fill="hold"/>
                                            <p:tgtEl>
                                              <p:spTgt spid="15"/>
                                            </p:tgtEl>
                                            <p:attrNameLst>
                                              <p:attrName>ppt_x</p:attrName>
                                            </p:attrNameLst>
                                          </p:cBhvr>
                                          <p:tavLst>
                                            <p:tav tm="0">
                                              <p:val>
                                                <p:strVal val="#ppt_x"/>
                                              </p:val>
                                            </p:tav>
                                            <p:tav tm="100000">
                                              <p:val>
                                                <p:strVal val="#ppt_x"/>
                                              </p:val>
                                            </p:tav>
                                          </p:tavLst>
                                        </p:anim>
                                        <p:anim calcmode="lin" valueType="num" p14:bounceEnd="70000">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14:presetBounceEnd="70000">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14:bounceEnd="70000">
                                          <p:cBhvr additive="base">
                                            <p:cTn id="39" dur="1250" fill="hold"/>
                                            <p:tgtEl>
                                              <p:spTgt spid="14"/>
                                            </p:tgtEl>
                                            <p:attrNameLst>
                                              <p:attrName>ppt_x</p:attrName>
                                            </p:attrNameLst>
                                          </p:cBhvr>
                                          <p:tavLst>
                                            <p:tav tm="0">
                                              <p:val>
                                                <p:strVal val="#ppt_x"/>
                                              </p:val>
                                            </p:tav>
                                            <p:tav tm="100000">
                                              <p:val>
                                                <p:strVal val="#ppt_x"/>
                                              </p:val>
                                            </p:tav>
                                          </p:tavLst>
                                        </p:anim>
                                        <p:anim calcmode="lin" valueType="num" p14:bounceEnd="70000">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14:presetBounceEnd="70000">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14:bounceEnd="70000">
                                          <p:cBhvr additive="base">
                                            <p:cTn id="43" dur="1250" fill="hold"/>
                                            <p:tgtEl>
                                              <p:spTgt spid="24"/>
                                            </p:tgtEl>
                                            <p:attrNameLst>
                                              <p:attrName>ppt_x</p:attrName>
                                            </p:attrNameLst>
                                          </p:cBhvr>
                                          <p:tavLst>
                                            <p:tav tm="0">
                                              <p:val>
                                                <p:strVal val="#ppt_x"/>
                                              </p:val>
                                            </p:tav>
                                            <p:tav tm="100000">
                                              <p:val>
                                                <p:strVal val="#ppt_x"/>
                                              </p:val>
                                            </p:tav>
                                          </p:tavLst>
                                        </p:anim>
                                        <p:anim calcmode="lin" valueType="num" p14:bounceEnd="70000">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14:presetBounceEnd="70000">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14:bounceEnd="70000">
                                          <p:cBhvr additive="base">
                                            <p:cTn id="47" dur="1250" fill="hold"/>
                                            <p:tgtEl>
                                              <p:spTgt spid="26"/>
                                            </p:tgtEl>
                                            <p:attrNameLst>
                                              <p:attrName>ppt_x</p:attrName>
                                            </p:attrNameLst>
                                          </p:cBhvr>
                                          <p:tavLst>
                                            <p:tav tm="0">
                                              <p:val>
                                                <p:strVal val="#ppt_x"/>
                                              </p:val>
                                            </p:tav>
                                            <p:tav tm="100000">
                                              <p:val>
                                                <p:strVal val="#ppt_x"/>
                                              </p:val>
                                            </p:tav>
                                          </p:tavLst>
                                        </p:anim>
                                        <p:anim calcmode="lin" valueType="num" p14:bounceEnd="70000">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14:presetBounceEnd="70000">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14:bounceEnd="70000">
                                          <p:cBhvr additive="base">
                                            <p:cTn id="51" dur="1250" fill="hold"/>
                                            <p:tgtEl>
                                              <p:spTgt spid="19"/>
                                            </p:tgtEl>
                                            <p:attrNameLst>
                                              <p:attrName>ppt_x</p:attrName>
                                            </p:attrNameLst>
                                          </p:cBhvr>
                                          <p:tavLst>
                                            <p:tav tm="0">
                                              <p:val>
                                                <p:strVal val="#ppt_x"/>
                                              </p:val>
                                            </p:tav>
                                            <p:tav tm="100000">
                                              <p:val>
                                                <p:strVal val="#ppt_x"/>
                                              </p:val>
                                            </p:tav>
                                          </p:tavLst>
                                        </p:anim>
                                        <p:anim calcmode="lin" valueType="num" p14:bounceEnd="70000">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14:presetBounceEnd="70000">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14:bounceEnd="70000">
                                          <p:cBhvr additive="base">
                                            <p:cTn id="55" dur="1250" fill="hold"/>
                                            <p:tgtEl>
                                              <p:spTgt spid="21"/>
                                            </p:tgtEl>
                                            <p:attrNameLst>
                                              <p:attrName>ppt_x</p:attrName>
                                            </p:attrNameLst>
                                          </p:cBhvr>
                                          <p:tavLst>
                                            <p:tav tm="0">
                                              <p:val>
                                                <p:strVal val="#ppt_x"/>
                                              </p:val>
                                            </p:tav>
                                            <p:tav tm="100000">
                                              <p:val>
                                                <p:strVal val="#ppt_x"/>
                                              </p:val>
                                            </p:tav>
                                          </p:tavLst>
                                        </p:anim>
                                        <p:anim calcmode="lin" valueType="num" p14:bounceEnd="70000">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14:presetBounceEnd="70000">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14:bounceEnd="70000">
                                          <p:cBhvr additive="base">
                                            <p:cTn id="59" dur="1250" fill="hold"/>
                                            <p:tgtEl>
                                              <p:spTgt spid="27"/>
                                            </p:tgtEl>
                                            <p:attrNameLst>
                                              <p:attrName>ppt_x</p:attrName>
                                            </p:attrNameLst>
                                          </p:cBhvr>
                                          <p:tavLst>
                                            <p:tav tm="0">
                                              <p:val>
                                                <p:strVal val="#ppt_x"/>
                                              </p:val>
                                            </p:tav>
                                            <p:tav tm="100000">
                                              <p:val>
                                                <p:strVal val="#ppt_x"/>
                                              </p:val>
                                            </p:tav>
                                          </p:tavLst>
                                        </p:anim>
                                        <p:anim calcmode="lin" valueType="num" p14:bounceEnd="70000">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75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250" fill="hold"/>
                                            <p:tgtEl>
                                              <p:spTgt spid="12"/>
                                            </p:tgtEl>
                                            <p:attrNameLst>
                                              <p:attrName>ppt_x</p:attrName>
                                            </p:attrNameLst>
                                          </p:cBhvr>
                                          <p:tavLst>
                                            <p:tav tm="0">
                                              <p:val>
                                                <p:strVal val="#ppt_x"/>
                                              </p:val>
                                            </p:tav>
                                            <p:tav tm="100000">
                                              <p:val>
                                                <p:strVal val="#ppt_x"/>
                                              </p:val>
                                            </p:tav>
                                          </p:tavLst>
                                        </p:anim>
                                        <p:anim calcmode="lin" valueType="num">
                                          <p:cBhvr additive="base">
                                            <p:cTn id="8" dur="125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8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250" fill="hold"/>
                                            <p:tgtEl>
                                              <p:spTgt spid="16"/>
                                            </p:tgtEl>
                                            <p:attrNameLst>
                                              <p:attrName>ppt_x</p:attrName>
                                            </p:attrNameLst>
                                          </p:cBhvr>
                                          <p:tavLst>
                                            <p:tav tm="0">
                                              <p:val>
                                                <p:strVal val="#ppt_x"/>
                                              </p:val>
                                            </p:tav>
                                            <p:tav tm="100000">
                                              <p:val>
                                                <p:strVal val="#ppt_x"/>
                                              </p:val>
                                            </p:tav>
                                          </p:tavLst>
                                        </p:anim>
                                        <p:anim calcmode="lin" valueType="num">
                                          <p:cBhvr additive="base">
                                            <p:cTn id="12" dur="125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95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1250" fill="hold"/>
                                            <p:tgtEl>
                                              <p:spTgt spid="25"/>
                                            </p:tgtEl>
                                            <p:attrNameLst>
                                              <p:attrName>ppt_x</p:attrName>
                                            </p:attrNameLst>
                                          </p:cBhvr>
                                          <p:tavLst>
                                            <p:tav tm="0">
                                              <p:val>
                                                <p:strVal val="#ppt_x"/>
                                              </p:val>
                                            </p:tav>
                                            <p:tav tm="100000">
                                              <p:val>
                                                <p:strVal val="#ppt_x"/>
                                              </p:val>
                                            </p:tav>
                                          </p:tavLst>
                                        </p:anim>
                                        <p:anim calcmode="lin" valueType="num">
                                          <p:cBhvr additive="base">
                                            <p:cTn id="16" dur="12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20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250" fill="hold"/>
                                            <p:tgtEl>
                                              <p:spTgt spid="23"/>
                                            </p:tgtEl>
                                            <p:attrNameLst>
                                              <p:attrName>ppt_x</p:attrName>
                                            </p:attrNameLst>
                                          </p:cBhvr>
                                          <p:tavLst>
                                            <p:tav tm="0">
                                              <p:val>
                                                <p:strVal val="#ppt_x"/>
                                              </p:val>
                                            </p:tav>
                                            <p:tav tm="100000">
                                              <p:val>
                                                <p:strVal val="#ppt_x"/>
                                              </p:val>
                                            </p:tav>
                                          </p:tavLst>
                                        </p:anim>
                                        <p:anim calcmode="lin" valueType="num">
                                          <p:cBhvr additive="base">
                                            <p:cTn id="20" dur="125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13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250" fill="hold"/>
                                            <p:tgtEl>
                                              <p:spTgt spid="17"/>
                                            </p:tgtEl>
                                            <p:attrNameLst>
                                              <p:attrName>ppt_x</p:attrName>
                                            </p:attrNameLst>
                                          </p:cBhvr>
                                          <p:tavLst>
                                            <p:tav tm="0">
                                              <p:val>
                                                <p:strVal val="#ppt_x"/>
                                              </p:val>
                                            </p:tav>
                                            <p:tav tm="100000">
                                              <p:val>
                                                <p:strVal val="#ppt_x"/>
                                              </p:val>
                                            </p:tav>
                                          </p:tavLst>
                                        </p:anim>
                                        <p:anim calcmode="lin" valueType="num">
                                          <p:cBhvr additive="base">
                                            <p:cTn id="24" dur="125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14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250" fill="hold"/>
                                            <p:tgtEl>
                                              <p:spTgt spid="18"/>
                                            </p:tgtEl>
                                            <p:attrNameLst>
                                              <p:attrName>ppt_x</p:attrName>
                                            </p:attrNameLst>
                                          </p:cBhvr>
                                          <p:tavLst>
                                            <p:tav tm="0">
                                              <p:val>
                                                <p:strVal val="#ppt_x"/>
                                              </p:val>
                                            </p:tav>
                                            <p:tav tm="100000">
                                              <p:val>
                                                <p:strVal val="#ppt_x"/>
                                              </p:val>
                                            </p:tav>
                                          </p:tavLst>
                                        </p:anim>
                                        <p:anim calcmode="lin" valueType="num">
                                          <p:cBhvr additive="base">
                                            <p:cTn id="28" dur="125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150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250" fill="hold"/>
                                            <p:tgtEl>
                                              <p:spTgt spid="13"/>
                                            </p:tgtEl>
                                            <p:attrNameLst>
                                              <p:attrName>ppt_x</p:attrName>
                                            </p:attrNameLst>
                                          </p:cBhvr>
                                          <p:tavLst>
                                            <p:tav tm="0">
                                              <p:val>
                                                <p:strVal val="#ppt_x"/>
                                              </p:val>
                                            </p:tav>
                                            <p:tav tm="100000">
                                              <p:val>
                                                <p:strVal val="#ppt_x"/>
                                              </p:val>
                                            </p:tav>
                                          </p:tavLst>
                                        </p:anim>
                                        <p:anim calcmode="lin" valueType="num">
                                          <p:cBhvr additive="base">
                                            <p:cTn id="32" dur="1250" fill="hold"/>
                                            <p:tgtEl>
                                              <p:spTgt spid="13"/>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175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1250" fill="hold"/>
                                            <p:tgtEl>
                                              <p:spTgt spid="15"/>
                                            </p:tgtEl>
                                            <p:attrNameLst>
                                              <p:attrName>ppt_x</p:attrName>
                                            </p:attrNameLst>
                                          </p:cBhvr>
                                          <p:tavLst>
                                            <p:tav tm="0">
                                              <p:val>
                                                <p:strVal val="#ppt_x"/>
                                              </p:val>
                                            </p:tav>
                                            <p:tav tm="100000">
                                              <p:val>
                                                <p:strVal val="#ppt_x"/>
                                              </p:val>
                                            </p:tav>
                                          </p:tavLst>
                                        </p:anim>
                                        <p:anim calcmode="lin" valueType="num">
                                          <p:cBhvr additive="base">
                                            <p:cTn id="36" dur="125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18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250" fill="hold"/>
                                            <p:tgtEl>
                                              <p:spTgt spid="14"/>
                                            </p:tgtEl>
                                            <p:attrNameLst>
                                              <p:attrName>ppt_x</p:attrName>
                                            </p:attrNameLst>
                                          </p:cBhvr>
                                          <p:tavLst>
                                            <p:tav tm="0">
                                              <p:val>
                                                <p:strVal val="#ppt_x"/>
                                              </p:val>
                                            </p:tav>
                                            <p:tav tm="100000">
                                              <p:val>
                                                <p:strVal val="#ppt_x"/>
                                              </p:val>
                                            </p:tav>
                                          </p:tavLst>
                                        </p:anim>
                                        <p:anim calcmode="lin" valueType="num">
                                          <p:cBhvr additive="base">
                                            <p:cTn id="40" dur="125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19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250" fill="hold"/>
                                            <p:tgtEl>
                                              <p:spTgt spid="24"/>
                                            </p:tgtEl>
                                            <p:attrNameLst>
                                              <p:attrName>ppt_x</p:attrName>
                                            </p:attrNameLst>
                                          </p:cBhvr>
                                          <p:tavLst>
                                            <p:tav tm="0">
                                              <p:val>
                                                <p:strVal val="#ppt_x"/>
                                              </p:val>
                                            </p:tav>
                                            <p:tav tm="100000">
                                              <p:val>
                                                <p:strVal val="#ppt_x"/>
                                              </p:val>
                                            </p:tav>
                                          </p:tavLst>
                                        </p:anim>
                                        <p:anim calcmode="lin" valueType="num">
                                          <p:cBhvr additive="base">
                                            <p:cTn id="44" dur="1250" fill="hold"/>
                                            <p:tgtEl>
                                              <p:spTgt spid="2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05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1250" fill="hold"/>
                                            <p:tgtEl>
                                              <p:spTgt spid="26"/>
                                            </p:tgtEl>
                                            <p:attrNameLst>
                                              <p:attrName>ppt_x</p:attrName>
                                            </p:attrNameLst>
                                          </p:cBhvr>
                                          <p:tavLst>
                                            <p:tav tm="0">
                                              <p:val>
                                                <p:strVal val="#ppt_x"/>
                                              </p:val>
                                            </p:tav>
                                            <p:tav tm="100000">
                                              <p:val>
                                                <p:strVal val="#ppt_x"/>
                                              </p:val>
                                            </p:tav>
                                          </p:tavLst>
                                        </p:anim>
                                        <p:anim calcmode="lin" valueType="num">
                                          <p:cBhvr additive="base">
                                            <p:cTn id="48" dur="125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215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1250" fill="hold"/>
                                            <p:tgtEl>
                                              <p:spTgt spid="19"/>
                                            </p:tgtEl>
                                            <p:attrNameLst>
                                              <p:attrName>ppt_x</p:attrName>
                                            </p:attrNameLst>
                                          </p:cBhvr>
                                          <p:tavLst>
                                            <p:tav tm="0">
                                              <p:val>
                                                <p:strVal val="#ppt_x"/>
                                              </p:val>
                                            </p:tav>
                                            <p:tav tm="100000">
                                              <p:val>
                                                <p:strVal val="#ppt_x"/>
                                              </p:val>
                                            </p:tav>
                                          </p:tavLst>
                                        </p:anim>
                                        <p:anim calcmode="lin" valueType="num">
                                          <p:cBhvr additive="base">
                                            <p:cTn id="52" dur="125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225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250" fill="hold"/>
                                            <p:tgtEl>
                                              <p:spTgt spid="21"/>
                                            </p:tgtEl>
                                            <p:attrNameLst>
                                              <p:attrName>ppt_x</p:attrName>
                                            </p:attrNameLst>
                                          </p:cBhvr>
                                          <p:tavLst>
                                            <p:tav tm="0">
                                              <p:val>
                                                <p:strVal val="#ppt_x"/>
                                              </p:val>
                                            </p:tav>
                                            <p:tav tm="100000">
                                              <p:val>
                                                <p:strVal val="#ppt_x"/>
                                              </p:val>
                                            </p:tav>
                                          </p:tavLst>
                                        </p:anim>
                                        <p:anim calcmode="lin" valueType="num">
                                          <p:cBhvr additive="base">
                                            <p:cTn id="56" dur="125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235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1250" fill="hold"/>
                                            <p:tgtEl>
                                              <p:spTgt spid="27"/>
                                            </p:tgtEl>
                                            <p:attrNameLst>
                                              <p:attrName>ppt_x</p:attrName>
                                            </p:attrNameLst>
                                          </p:cBhvr>
                                          <p:tavLst>
                                            <p:tav tm="0">
                                              <p:val>
                                                <p:strVal val="#ppt_x"/>
                                              </p:val>
                                            </p:tav>
                                            <p:tav tm="100000">
                                              <p:val>
                                                <p:strVal val="#ppt_x"/>
                                              </p:val>
                                            </p:tav>
                                          </p:tavLst>
                                        </p:anim>
                                        <p:anim calcmode="lin" valueType="num">
                                          <p:cBhvr additive="base">
                                            <p:cTn id="60" dur="1250" fill="hold"/>
                                            <p:tgtEl>
                                              <p:spTgt spid="27"/>
                                            </p:tgtEl>
                                            <p:attrNameLst>
                                              <p:attrName>ppt_y</p:attrName>
                                            </p:attrNameLst>
                                          </p:cBhvr>
                                          <p:tavLst>
                                            <p:tav tm="0">
                                              <p:val>
                                                <p:strVal val="1+#ppt_h/2"/>
                                              </p:val>
                                            </p:tav>
                                            <p:tav tm="100000">
                                              <p:val>
                                                <p:strVal val="#ppt_y"/>
                                              </p:val>
                                            </p:tav>
                                          </p:tavLst>
                                        </p:anim>
                                      </p:childTnLst>
                                    </p:cTn>
                                  </p:par>
                                  <p:par>
                                    <p:cTn id="61" presetID="10" presetClass="entr" presetSubtype="0" fill="hold" nodeType="withEffect">
                                      <p:stCondLst>
                                        <p:cond delay="1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4" grpId="0" animBg="1"/>
          <p:bldP spid="25" grpId="0" animBg="1"/>
          <p:bldP spid="26" grpId="0" animBg="1"/>
        </p:bldLst>
      </p:timing>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iteldia (dark)">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4812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a:t>
            </a:r>
            <a:r>
              <a:rPr lang="nl-NL" sz="1600" b="0" cap="none" baseline="0" noProof="0" err="1">
                <a:solidFill>
                  <a:schemeClr val="accent1"/>
                </a:solidFill>
                <a:latin typeface="+mj-lt"/>
              </a:rPr>
              <a:t>dark</a:t>
            </a:r>
            <a:r>
              <a:rPr lang="nl-NL" sz="1600" b="0" cap="none" baseline="0" noProof="0">
                <a:solidFill>
                  <a:schemeClr val="accent1"/>
                </a:solidFill>
                <a:latin typeface="+mj-lt"/>
              </a:rPr>
              <a: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5" name="Tijdelijke aanduiding voor tekst 13">
            <a:extLst>
              <a:ext uri="{FF2B5EF4-FFF2-40B4-BE49-F238E27FC236}">
                <a16:creationId xmlns:a16="http://schemas.microsoft.com/office/drawing/2014/main" id="{22DF59DD-5CE5-9CF4-742F-9A4752370808}"/>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9352" y="4988437"/>
            <a:ext cx="5394975" cy="238051"/>
          </a:xfrm>
        </p:spPr>
        <p:txBody>
          <a:bodyPr anchor="t"/>
          <a:lstStyle>
            <a:lvl1pPr marL="0" indent="0" algn="l">
              <a:buNone/>
              <a:defRPr sz="1600" b="0">
                <a:ln w="3175">
                  <a:solidFill>
                    <a:schemeClr val="bg1"/>
                  </a:solidFill>
                </a:ln>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16" name="Tijdelijke aanduiding voor datum 15">
            <a:extLst>
              <a:ext uri="{FF2B5EF4-FFF2-40B4-BE49-F238E27FC236}">
                <a16:creationId xmlns:a16="http://schemas.microsoft.com/office/drawing/2014/main" id="{27BCED88-B9BB-EA9F-8439-A23095B56387}"/>
              </a:ext>
            </a:extLst>
          </p:cNvPr>
          <p:cNvSpPr>
            <a:spLocks noGrp="1"/>
          </p:cNvSpPr>
          <p:nvPr>
            <p:ph type="dt" sz="half" idx="10"/>
          </p:nvPr>
        </p:nvSpPr>
        <p:spPr>
          <a:xfrm>
            <a:off x="689352" y="5599855"/>
            <a:ext cx="1569978" cy="299295"/>
          </a:xfrm>
          <a:prstGeom prst="round1Rect">
            <a:avLst>
              <a:gd name="adj" fmla="val 50000"/>
            </a:avLst>
          </a:prstGeom>
          <a:solidFill>
            <a:schemeClr val="accent1"/>
          </a:solidFill>
        </p:spPr>
        <p:txBody>
          <a:bodyPr wrap="square" lIns="180000" tIns="72000" rIns="180000" bIns="72000" anchor="t">
            <a:spAutoFit/>
          </a:bodyPr>
          <a:lstStyle>
            <a:lvl1pPr algn="l">
              <a:defRPr sz="1000" b="0">
                <a:solidFill>
                  <a:schemeClr val="bg1"/>
                </a:solidFill>
                <a:latin typeface="+mj-lt"/>
              </a:defRPr>
            </a:lvl1pPr>
          </a:lstStyle>
          <a:p>
            <a:fld id="{A5D3C9AA-AC34-46F2-9DDA-D61B22DA5498}" type="datetime4">
              <a:rPr lang="nl-NL" smtClean="0"/>
              <a:t>24 juni 2025</a:t>
            </a:fld>
            <a:endParaRPr lang="nl-NL"/>
          </a:p>
        </p:txBody>
      </p:sp>
      <p:sp>
        <p:nvSpPr>
          <p:cNvPr id="46" name="Tijdelijke aanduiding voor voettekst 88">
            <a:extLst>
              <a:ext uri="{FF2B5EF4-FFF2-40B4-BE49-F238E27FC236}">
                <a16:creationId xmlns:a16="http://schemas.microsoft.com/office/drawing/2014/main" id="{34FF86A5-ADCB-240E-4783-5DACF455BE5D}"/>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47" name="Tijdelijke aanduiding voor dianummer 89">
            <a:extLst>
              <a:ext uri="{FF2B5EF4-FFF2-40B4-BE49-F238E27FC236}">
                <a16:creationId xmlns:a16="http://schemas.microsoft.com/office/drawing/2014/main" id="{B7BF33FB-8528-84CD-BE8D-B186E99EEC1A}"/>
              </a:ext>
            </a:extLst>
          </p:cNvPr>
          <p:cNvSpPr>
            <a:spLocks noGrp="1"/>
          </p:cNvSpPr>
          <p:nvPr>
            <p:ph type="sldNum" sz="quarter" idx="51"/>
          </p:nvPr>
        </p:nvSpPr>
        <p:spPr>
          <a:xfrm>
            <a:off x="685800" y="6919534"/>
            <a:ext cx="270000" cy="183097"/>
          </a:xfrm>
          <a:custGeom>
            <a:avLst/>
            <a:gdLst>
              <a:gd name="connsiteX0" fmla="*/ 96978 w 415800"/>
              <a:gd name="connsiteY0" fmla="*/ 0 h 281969"/>
              <a:gd name="connsiteX1" fmla="*/ 415800 w 415800"/>
              <a:gd name="connsiteY1" fmla="*/ 0 h 281969"/>
              <a:gd name="connsiteX2" fmla="*/ 415800 w 415800"/>
              <a:gd name="connsiteY2" fmla="*/ 0 h 281969"/>
              <a:gd name="connsiteX3" fmla="*/ 415800 w 415800"/>
              <a:gd name="connsiteY3" fmla="*/ 184991 h 281969"/>
              <a:gd name="connsiteX4" fmla="*/ 318822 w 415800"/>
              <a:gd name="connsiteY4" fmla="*/ 281969 h 281969"/>
              <a:gd name="connsiteX5" fmla="*/ 0 w 415800"/>
              <a:gd name="connsiteY5" fmla="*/ 281969 h 281969"/>
              <a:gd name="connsiteX6" fmla="*/ 0 w 415800"/>
              <a:gd name="connsiteY6" fmla="*/ 281969 h 281969"/>
              <a:gd name="connsiteX7" fmla="*/ 0 w 415800"/>
              <a:gd name="connsiteY7" fmla="*/ 96978 h 281969"/>
              <a:gd name="connsiteX8" fmla="*/ 96978 w 415800"/>
              <a:gd name="connsiteY8" fmla="*/ 0 h 2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800" h="281969">
                <a:moveTo>
                  <a:pt x="96978" y="0"/>
                </a:moveTo>
                <a:lnTo>
                  <a:pt x="415800" y="0"/>
                </a:lnTo>
                <a:lnTo>
                  <a:pt x="415800" y="0"/>
                </a:lnTo>
                <a:lnTo>
                  <a:pt x="415800" y="184991"/>
                </a:lnTo>
                <a:cubicBezTo>
                  <a:pt x="415800" y="238550"/>
                  <a:pt x="372381" y="281969"/>
                  <a:pt x="318822" y="281969"/>
                </a:cubicBezTo>
                <a:lnTo>
                  <a:pt x="0" y="281969"/>
                </a:lnTo>
                <a:lnTo>
                  <a:pt x="0" y="281969"/>
                </a:lnTo>
                <a:lnTo>
                  <a:pt x="0" y="96978"/>
                </a:lnTo>
                <a:cubicBezTo>
                  <a:pt x="0" y="43419"/>
                  <a:pt x="43419" y="0"/>
                  <a:pt x="96978" y="0"/>
                </a:cubicBezTo>
                <a:close/>
              </a:path>
            </a:pathLst>
          </a:custGeom>
        </p:spPr>
        <p:txBody>
          <a:bodyPr/>
          <a:lstStyle/>
          <a:p>
            <a:fld id="{9E843DB9-9987-4157-AB9C-CEA8D7D910BB}" type="slidenum">
              <a:rPr lang="nl-NL" smtClean="0"/>
              <a:pPr/>
              <a:t>‹nr.›</a:t>
            </a:fld>
            <a:endParaRPr lang="nl-NL"/>
          </a:p>
        </p:txBody>
      </p:sp>
      <p:sp>
        <p:nvSpPr>
          <p:cNvPr id="48" name="Titel 1">
            <a:extLst>
              <a:ext uri="{FF2B5EF4-FFF2-40B4-BE49-F238E27FC236}">
                <a16:creationId xmlns:a16="http://schemas.microsoft.com/office/drawing/2014/main" id="{EF2CA259-8EA9-4874-31EE-342A102F9437}"/>
              </a:ext>
            </a:extLst>
          </p:cNvPr>
          <p:cNvSpPr>
            <a:spLocks noGrp="1"/>
          </p:cNvSpPr>
          <p:nvPr>
            <p:ph type="ctrTitle" hasCustomPrompt="1"/>
          </p:nvPr>
        </p:nvSpPr>
        <p:spPr>
          <a:xfrm>
            <a:off x="689352" y="2887199"/>
            <a:ext cx="5406648" cy="1965856"/>
          </a:xfrm>
        </p:spPr>
        <p:txBody>
          <a:bodyPr anchor="b"/>
          <a:lstStyle>
            <a:lvl1pPr algn="l">
              <a:lnSpc>
                <a:spcPct val="85000"/>
              </a:lnSpc>
              <a:defRPr sz="4800" baseline="0">
                <a:solidFill>
                  <a:schemeClr val="bg1"/>
                </a:solidFill>
              </a:defRPr>
            </a:lvl1pPr>
          </a:lstStyle>
          <a:p>
            <a:r>
              <a:rPr lang="nl-NL" noProof="0"/>
              <a:t>Plaats titel van</a:t>
            </a:r>
            <a:br>
              <a:rPr lang="nl-NL" noProof="0"/>
            </a:br>
            <a:r>
              <a:rPr lang="nl-NL" noProof="0"/>
              <a:t>de presentatie</a:t>
            </a:r>
            <a:br>
              <a:rPr lang="nl-NL" noProof="0"/>
            </a:br>
            <a:r>
              <a:rPr lang="nl-NL" noProof="0"/>
              <a:t>(Max. 3 regels)</a:t>
            </a:r>
          </a:p>
        </p:txBody>
      </p:sp>
      <p:sp>
        <p:nvSpPr>
          <p:cNvPr id="49" name="Tijdelijke aanduiding voor afbeelding 8">
            <a:extLst>
              <a:ext uri="{FF2B5EF4-FFF2-40B4-BE49-F238E27FC236}">
                <a16:creationId xmlns:a16="http://schemas.microsoft.com/office/drawing/2014/main" id="{6286AD5F-F425-3E0F-71AF-0C44C0625CFC}"/>
              </a:ext>
            </a:extLst>
          </p:cNvPr>
          <p:cNvSpPr>
            <a:spLocks noGrp="1"/>
          </p:cNvSpPr>
          <p:nvPr>
            <p:ph type="pic" sz="quarter" idx="33" hasCustomPrompt="1"/>
          </p:nvPr>
        </p:nvSpPr>
        <p:spPr>
          <a:xfrm>
            <a:off x="689352" y="1859126"/>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solidFill>
              </a:defRPr>
            </a:lvl1pPr>
          </a:lstStyle>
          <a:p>
            <a:r>
              <a:rPr lang="nl-NL"/>
              <a:t>Voeg hier het logo </a:t>
            </a:r>
            <a:br>
              <a:rPr lang="nl-NL"/>
            </a:br>
            <a:r>
              <a:rPr lang="nl-NL"/>
              <a:t>van de school in</a:t>
            </a:r>
          </a:p>
        </p:txBody>
      </p:sp>
      <p:grpSp>
        <p:nvGrpSpPr>
          <p:cNvPr id="52" name="INSTRUCTIE">
            <a:extLst>
              <a:ext uri="{FF2B5EF4-FFF2-40B4-BE49-F238E27FC236}">
                <a16:creationId xmlns:a16="http://schemas.microsoft.com/office/drawing/2014/main" id="{905C67F0-7203-EF68-B253-339447A695AA}"/>
              </a:ext>
            </a:extLst>
          </p:cNvPr>
          <p:cNvGrpSpPr/>
          <p:nvPr userDrawn="1"/>
        </p:nvGrpSpPr>
        <p:grpSpPr>
          <a:xfrm>
            <a:off x="12274716" y="-1461517"/>
            <a:ext cx="3695970" cy="1277747"/>
            <a:chOff x="-3889316" y="-1461517"/>
            <a:chExt cx="3695970" cy="1277747"/>
          </a:xfrm>
        </p:grpSpPr>
        <p:sp>
          <p:nvSpPr>
            <p:cNvPr id="53" name="Rechthoek 52">
              <a:extLst>
                <a:ext uri="{FF2B5EF4-FFF2-40B4-BE49-F238E27FC236}">
                  <a16:creationId xmlns:a16="http://schemas.microsoft.com/office/drawing/2014/main" id="{D07898E0-6ECA-AC25-B5D7-68803DBFA94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54" name="Rechthoek 53">
              <a:extLst>
                <a:ext uri="{FF2B5EF4-FFF2-40B4-BE49-F238E27FC236}">
                  <a16:creationId xmlns:a16="http://schemas.microsoft.com/office/drawing/2014/main" id="{AB2A2EAD-263B-C535-C800-3C6C47C522C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5" name="Gelijkbenige driehoek 54">
              <a:extLst>
                <a:ext uri="{FF2B5EF4-FFF2-40B4-BE49-F238E27FC236}">
                  <a16:creationId xmlns:a16="http://schemas.microsoft.com/office/drawing/2014/main" id="{31ACC869-6FB5-30ED-333A-F8BDD42A1310}"/>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56" name="Groep 55">
            <a:extLst>
              <a:ext uri="{FF2B5EF4-FFF2-40B4-BE49-F238E27FC236}">
                <a16:creationId xmlns:a16="http://schemas.microsoft.com/office/drawing/2014/main" id="{1E361A65-5432-8DB2-7557-F8E598AB7654}"/>
              </a:ext>
            </a:extLst>
          </p:cNvPr>
          <p:cNvGrpSpPr/>
          <p:nvPr userDrawn="1"/>
        </p:nvGrpSpPr>
        <p:grpSpPr>
          <a:xfrm>
            <a:off x="12377595" y="0"/>
            <a:ext cx="3693386" cy="4183640"/>
            <a:chOff x="12377595" y="0"/>
            <a:chExt cx="3693386" cy="4183640"/>
          </a:xfrm>
        </p:grpSpPr>
        <p:sp>
          <p:nvSpPr>
            <p:cNvPr id="57" name="Rechthoek 56">
              <a:extLst>
                <a:ext uri="{FF2B5EF4-FFF2-40B4-BE49-F238E27FC236}">
                  <a16:creationId xmlns:a16="http://schemas.microsoft.com/office/drawing/2014/main" id="{C54927C9-E88C-454F-EA13-03DE2A66F9E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8" name="Rechthoek 57">
              <a:extLst>
                <a:ext uri="{FF2B5EF4-FFF2-40B4-BE49-F238E27FC236}">
                  <a16:creationId xmlns:a16="http://schemas.microsoft.com/office/drawing/2014/main" id="{AF6B36D7-7B6F-D9E2-7876-77E678796830}"/>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9" name="Ovaal 58">
              <a:extLst>
                <a:ext uri="{FF2B5EF4-FFF2-40B4-BE49-F238E27FC236}">
                  <a16:creationId xmlns:a16="http://schemas.microsoft.com/office/drawing/2014/main" id="{7AFC6AA1-30A5-CE08-162A-9347448541D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60" name="Rechthoek 59">
              <a:extLst>
                <a:ext uri="{FF2B5EF4-FFF2-40B4-BE49-F238E27FC236}">
                  <a16:creationId xmlns:a16="http://schemas.microsoft.com/office/drawing/2014/main" id="{D5E5E540-D812-FAA5-4A5D-12A4F63EA1D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61" name="Ovaal 60">
              <a:extLst>
                <a:ext uri="{FF2B5EF4-FFF2-40B4-BE49-F238E27FC236}">
                  <a16:creationId xmlns:a16="http://schemas.microsoft.com/office/drawing/2014/main" id="{2E4F4712-3A04-5708-E4E2-F73A0D72D713}"/>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62" name="Rechthoek 61">
              <a:extLst>
                <a:ext uri="{FF2B5EF4-FFF2-40B4-BE49-F238E27FC236}">
                  <a16:creationId xmlns:a16="http://schemas.microsoft.com/office/drawing/2014/main" id="{DA1E436B-9DE6-7408-451E-614757A3167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63" name="Groep 62">
              <a:extLst>
                <a:ext uri="{FF2B5EF4-FFF2-40B4-BE49-F238E27FC236}">
                  <a16:creationId xmlns:a16="http://schemas.microsoft.com/office/drawing/2014/main" id="{D7AA9526-5C77-B731-C1B5-23FA67998D71}"/>
                </a:ext>
              </a:extLst>
            </p:cNvPr>
            <p:cNvGrpSpPr/>
            <p:nvPr userDrawn="1"/>
          </p:nvGrpSpPr>
          <p:grpSpPr>
            <a:xfrm>
              <a:off x="12755738" y="2565392"/>
              <a:ext cx="622283" cy="612919"/>
              <a:chOff x="12617641" y="3403239"/>
              <a:chExt cx="752963" cy="741634"/>
            </a:xfrm>
          </p:grpSpPr>
          <p:grpSp>
            <p:nvGrpSpPr>
              <p:cNvPr id="82" name="Groep 81">
                <a:extLst>
                  <a:ext uri="{FF2B5EF4-FFF2-40B4-BE49-F238E27FC236}">
                    <a16:creationId xmlns:a16="http://schemas.microsoft.com/office/drawing/2014/main" id="{29AD9FD9-AE53-BE49-CEF5-6DFA546628A2}"/>
                  </a:ext>
                </a:extLst>
              </p:cNvPr>
              <p:cNvGrpSpPr/>
              <p:nvPr userDrawn="1"/>
            </p:nvGrpSpPr>
            <p:grpSpPr>
              <a:xfrm>
                <a:off x="12771550" y="3403239"/>
                <a:ext cx="467156" cy="448491"/>
                <a:chOff x="12782177" y="3403239"/>
                <a:chExt cx="467156" cy="448491"/>
              </a:xfrm>
            </p:grpSpPr>
            <p:grpSp>
              <p:nvGrpSpPr>
                <p:cNvPr id="85" name="Groep 84">
                  <a:extLst>
                    <a:ext uri="{FF2B5EF4-FFF2-40B4-BE49-F238E27FC236}">
                      <a16:creationId xmlns:a16="http://schemas.microsoft.com/office/drawing/2014/main" id="{ADE357E8-6FAA-D396-FDEF-1E1927FE799E}"/>
                    </a:ext>
                  </a:extLst>
                </p:cNvPr>
                <p:cNvGrpSpPr/>
                <p:nvPr userDrawn="1"/>
              </p:nvGrpSpPr>
              <p:grpSpPr>
                <a:xfrm>
                  <a:off x="12782177" y="3403239"/>
                  <a:ext cx="412972" cy="396132"/>
                  <a:chOff x="13554906" y="3320109"/>
                  <a:chExt cx="443912" cy="425811"/>
                </a:xfrm>
              </p:grpSpPr>
              <p:grpSp>
                <p:nvGrpSpPr>
                  <p:cNvPr id="92" name="Groep 91">
                    <a:extLst>
                      <a:ext uri="{FF2B5EF4-FFF2-40B4-BE49-F238E27FC236}">
                        <a16:creationId xmlns:a16="http://schemas.microsoft.com/office/drawing/2014/main" id="{1E730D60-BAD2-B481-98CD-1947A1297CE2}"/>
                      </a:ext>
                    </a:extLst>
                  </p:cNvPr>
                  <p:cNvGrpSpPr/>
                  <p:nvPr userDrawn="1"/>
                </p:nvGrpSpPr>
                <p:grpSpPr>
                  <a:xfrm>
                    <a:off x="13554906" y="3320109"/>
                    <a:ext cx="443912" cy="425811"/>
                    <a:chOff x="12909684" y="1276143"/>
                    <a:chExt cx="443912" cy="425811"/>
                  </a:xfrm>
                </p:grpSpPr>
                <p:sp>
                  <p:nvSpPr>
                    <p:cNvPr id="95" name="Rechthoek 94">
                      <a:extLst>
                        <a:ext uri="{FF2B5EF4-FFF2-40B4-BE49-F238E27FC236}">
                          <a16:creationId xmlns:a16="http://schemas.microsoft.com/office/drawing/2014/main" id="{148A7C61-288C-C770-004F-A46DB7A9FA32}"/>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DF72068-B896-46DB-539A-8553F06601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7" name="Ovaal 96">
                      <a:extLst>
                        <a:ext uri="{FF2B5EF4-FFF2-40B4-BE49-F238E27FC236}">
                          <a16:creationId xmlns:a16="http://schemas.microsoft.com/office/drawing/2014/main" id="{E4826174-5108-A25C-3518-EF37BF4D9AA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93" name="Afbeelding 92">
                    <a:extLst>
                      <a:ext uri="{FF2B5EF4-FFF2-40B4-BE49-F238E27FC236}">
                        <a16:creationId xmlns:a16="http://schemas.microsoft.com/office/drawing/2014/main" id="{05F990BD-4829-0658-0245-98AEE7EF925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94" name="Afbeelding 93">
                    <a:extLst>
                      <a:ext uri="{FF2B5EF4-FFF2-40B4-BE49-F238E27FC236}">
                        <a16:creationId xmlns:a16="http://schemas.microsoft.com/office/drawing/2014/main" id="{52DF59C7-2BA2-69BB-D61D-E4C812684B9F}"/>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86" name="Groep 85">
                  <a:extLst>
                    <a:ext uri="{FF2B5EF4-FFF2-40B4-BE49-F238E27FC236}">
                      <a16:creationId xmlns:a16="http://schemas.microsoft.com/office/drawing/2014/main" id="{9CC5A6FA-EB73-73B6-CB4E-95BE3BF7FA03}"/>
                    </a:ext>
                  </a:extLst>
                </p:cNvPr>
                <p:cNvGrpSpPr/>
                <p:nvPr userDrawn="1"/>
              </p:nvGrpSpPr>
              <p:grpSpPr>
                <a:xfrm>
                  <a:off x="13103513" y="3705268"/>
                  <a:ext cx="145820" cy="146462"/>
                  <a:chOff x="13096169" y="3602278"/>
                  <a:chExt cx="145820" cy="146462"/>
                </a:xfrm>
              </p:grpSpPr>
              <p:sp>
                <p:nvSpPr>
                  <p:cNvPr id="90" name="Rechthoek 89">
                    <a:extLst>
                      <a:ext uri="{FF2B5EF4-FFF2-40B4-BE49-F238E27FC236}">
                        <a16:creationId xmlns:a16="http://schemas.microsoft.com/office/drawing/2014/main" id="{3400B26B-B4B1-A7C8-5C7A-A80928E51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1" name="Rechthoek 90">
                    <a:extLst>
                      <a:ext uri="{FF2B5EF4-FFF2-40B4-BE49-F238E27FC236}">
                        <a16:creationId xmlns:a16="http://schemas.microsoft.com/office/drawing/2014/main" id="{B97307E9-F841-6DFD-28FF-CEEEE3398E2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7" name="Groep 86">
                  <a:extLst>
                    <a:ext uri="{FF2B5EF4-FFF2-40B4-BE49-F238E27FC236}">
                      <a16:creationId xmlns:a16="http://schemas.microsoft.com/office/drawing/2014/main" id="{8C75AEDF-2162-B3B9-E97A-2CF17325FEF9}"/>
                    </a:ext>
                  </a:extLst>
                </p:cNvPr>
                <p:cNvGrpSpPr/>
                <p:nvPr userDrawn="1"/>
              </p:nvGrpSpPr>
              <p:grpSpPr>
                <a:xfrm rot="10800000">
                  <a:off x="13061402" y="3665637"/>
                  <a:ext cx="145820" cy="146462"/>
                  <a:chOff x="13096169" y="3602278"/>
                  <a:chExt cx="145820" cy="146462"/>
                </a:xfrm>
              </p:grpSpPr>
              <p:sp>
                <p:nvSpPr>
                  <p:cNvPr id="88" name="Rechthoek 87">
                    <a:extLst>
                      <a:ext uri="{FF2B5EF4-FFF2-40B4-BE49-F238E27FC236}">
                        <a16:creationId xmlns:a16="http://schemas.microsoft.com/office/drawing/2014/main" id="{4B0D1EC8-79EA-5F51-7262-0038521FC57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1C5B4B2F-F01B-454F-7CE1-9CE3E285BBB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83" name="Rechthoek 82">
                <a:extLst>
                  <a:ext uri="{FF2B5EF4-FFF2-40B4-BE49-F238E27FC236}">
                    <a16:creationId xmlns:a16="http://schemas.microsoft.com/office/drawing/2014/main" id="{D6F0A3EE-2160-0A4A-B54F-C21D5EF9B1A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84" name="Gelijkbenige driehoek 83">
                <a:extLst>
                  <a:ext uri="{FF2B5EF4-FFF2-40B4-BE49-F238E27FC236}">
                    <a16:creationId xmlns:a16="http://schemas.microsoft.com/office/drawing/2014/main" id="{7B65E63F-0BD7-B4DA-2075-30BDD6D1EE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D99B3B22-66D1-EA06-E92F-F9F68E430200}"/>
                </a:ext>
              </a:extLst>
            </p:cNvPr>
            <p:cNvGrpSpPr/>
            <p:nvPr userDrawn="1"/>
          </p:nvGrpSpPr>
          <p:grpSpPr>
            <a:xfrm>
              <a:off x="12849211" y="712225"/>
              <a:ext cx="1558053" cy="563933"/>
              <a:chOff x="-3314821" y="2981448"/>
              <a:chExt cx="1558053" cy="563933"/>
            </a:xfrm>
          </p:grpSpPr>
          <p:sp>
            <p:nvSpPr>
              <p:cNvPr id="68" name="Rechthoek 67">
                <a:extLst>
                  <a:ext uri="{FF2B5EF4-FFF2-40B4-BE49-F238E27FC236}">
                    <a16:creationId xmlns:a16="http://schemas.microsoft.com/office/drawing/2014/main" id="{57223973-6293-1F1E-0C64-B1027AF78E0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E5D4D263-5DDF-19A9-565F-750EDC8F9574}"/>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70" name="Tekstvak 69">
                <a:extLst>
                  <a:ext uri="{FF2B5EF4-FFF2-40B4-BE49-F238E27FC236}">
                    <a16:creationId xmlns:a16="http://schemas.microsoft.com/office/drawing/2014/main" id="{5CF51170-693E-BEC0-3A2C-6170A3B7FBDC}"/>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71" name="Tekstvak 70">
                <a:extLst>
                  <a:ext uri="{FF2B5EF4-FFF2-40B4-BE49-F238E27FC236}">
                    <a16:creationId xmlns:a16="http://schemas.microsoft.com/office/drawing/2014/main" id="{85063B06-F3D7-571D-5761-EA33B4D595D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72" name="Vrije vorm: vorm 71">
                <a:extLst>
                  <a:ext uri="{FF2B5EF4-FFF2-40B4-BE49-F238E27FC236}">
                    <a16:creationId xmlns:a16="http://schemas.microsoft.com/office/drawing/2014/main" id="{EC9F711C-E4EF-B098-9BA9-95A4FF66EB09}"/>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elijkbenige driehoek 72">
                <a:extLst>
                  <a:ext uri="{FF2B5EF4-FFF2-40B4-BE49-F238E27FC236}">
                    <a16:creationId xmlns:a16="http://schemas.microsoft.com/office/drawing/2014/main" id="{587EEE53-368E-D2B0-A64A-7BE5E4B0E57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74" name="Groep 73">
                <a:extLst>
                  <a:ext uri="{FF2B5EF4-FFF2-40B4-BE49-F238E27FC236}">
                    <a16:creationId xmlns:a16="http://schemas.microsoft.com/office/drawing/2014/main" id="{F0F4425F-0F41-8694-CE08-9A92E78256A1}"/>
                  </a:ext>
                </a:extLst>
              </p:cNvPr>
              <p:cNvGrpSpPr/>
              <p:nvPr userDrawn="1"/>
            </p:nvGrpSpPr>
            <p:grpSpPr>
              <a:xfrm>
                <a:off x="-3257052" y="3032066"/>
                <a:ext cx="182309" cy="163794"/>
                <a:chOff x="12832541" y="3162395"/>
                <a:chExt cx="219532" cy="197236"/>
              </a:xfrm>
            </p:grpSpPr>
            <p:sp>
              <p:nvSpPr>
                <p:cNvPr id="79" name="Rechthoek 78">
                  <a:extLst>
                    <a:ext uri="{FF2B5EF4-FFF2-40B4-BE49-F238E27FC236}">
                      <a16:creationId xmlns:a16="http://schemas.microsoft.com/office/drawing/2014/main" id="{B4815BF2-F0E7-DA00-04DD-16601201BEBD}"/>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B5D448D-08A2-90D8-F8E3-CEC56304E71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7E85CFE0-9DD2-1F0B-527F-A43F94FC21B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75" name="Groep 74">
                <a:extLst>
                  <a:ext uri="{FF2B5EF4-FFF2-40B4-BE49-F238E27FC236}">
                    <a16:creationId xmlns:a16="http://schemas.microsoft.com/office/drawing/2014/main" id="{C0F4BFE1-3410-10FF-27CE-F58F04517A82}"/>
                  </a:ext>
                </a:extLst>
              </p:cNvPr>
              <p:cNvGrpSpPr/>
              <p:nvPr userDrawn="1"/>
            </p:nvGrpSpPr>
            <p:grpSpPr>
              <a:xfrm>
                <a:off x="-3257053" y="3276580"/>
                <a:ext cx="182309" cy="163794"/>
                <a:chOff x="12832541" y="3162395"/>
                <a:chExt cx="219532" cy="197236"/>
              </a:xfrm>
            </p:grpSpPr>
            <p:sp>
              <p:nvSpPr>
                <p:cNvPr id="76" name="Rechthoek 75">
                  <a:extLst>
                    <a:ext uri="{FF2B5EF4-FFF2-40B4-BE49-F238E27FC236}">
                      <a16:creationId xmlns:a16="http://schemas.microsoft.com/office/drawing/2014/main" id="{80428891-B56F-1069-FB9A-7CC30E1E386B}"/>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554A6FE7-AD7E-01D4-6C5A-9BFF0ABCAE9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D29E96CF-148F-D498-68BA-39D81E73645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65" name="ICOON_info">
              <a:extLst>
                <a:ext uri="{FF2B5EF4-FFF2-40B4-BE49-F238E27FC236}">
                  <a16:creationId xmlns:a16="http://schemas.microsoft.com/office/drawing/2014/main" id="{4C3BE159-DA65-DA0A-F034-D649C26DA643}"/>
                </a:ext>
              </a:extLst>
            </p:cNvPr>
            <p:cNvGrpSpPr/>
            <p:nvPr userDrawn="1"/>
          </p:nvGrpSpPr>
          <p:grpSpPr>
            <a:xfrm>
              <a:off x="15787296" y="3229414"/>
              <a:ext cx="283685" cy="283685"/>
              <a:chOff x="-510741" y="5913713"/>
              <a:chExt cx="267555" cy="267555"/>
            </a:xfrm>
          </p:grpSpPr>
          <p:sp>
            <p:nvSpPr>
              <p:cNvPr id="66" name="Ovaal 65">
                <a:extLst>
                  <a:ext uri="{FF2B5EF4-FFF2-40B4-BE49-F238E27FC236}">
                    <a16:creationId xmlns:a16="http://schemas.microsoft.com/office/drawing/2014/main" id="{5493C320-21E2-DA1F-4DE3-70C21373A9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7" name="Graphic 163" descr="Informatie">
                <a:extLst>
                  <a:ext uri="{FF2B5EF4-FFF2-40B4-BE49-F238E27FC236}">
                    <a16:creationId xmlns:a16="http://schemas.microsoft.com/office/drawing/2014/main" id="{EE436EF8-347D-5746-B46C-38C9CB3B05E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98" name="INSTRUCTIE">
            <a:extLst>
              <a:ext uri="{FF2B5EF4-FFF2-40B4-BE49-F238E27FC236}">
                <a16:creationId xmlns:a16="http://schemas.microsoft.com/office/drawing/2014/main" id="{FA5A5D20-843B-54FF-BCDA-D713B435431C}"/>
              </a:ext>
            </a:extLst>
          </p:cNvPr>
          <p:cNvGrpSpPr/>
          <p:nvPr userDrawn="1"/>
        </p:nvGrpSpPr>
        <p:grpSpPr>
          <a:xfrm>
            <a:off x="-3786437" y="0"/>
            <a:ext cx="3693386" cy="6769481"/>
            <a:chOff x="-3786437" y="0"/>
            <a:chExt cx="3693386" cy="6769481"/>
          </a:xfrm>
        </p:grpSpPr>
        <p:sp>
          <p:nvSpPr>
            <p:cNvPr id="99" name="Rechthoek 98">
              <a:extLst>
                <a:ext uri="{FF2B5EF4-FFF2-40B4-BE49-F238E27FC236}">
                  <a16:creationId xmlns:a16="http://schemas.microsoft.com/office/drawing/2014/main" id="{46FF2636-35D1-2BE1-80E9-FE073516CDCC}"/>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00" name="INSTRUCTIES">
              <a:extLst>
                <a:ext uri="{FF2B5EF4-FFF2-40B4-BE49-F238E27FC236}">
                  <a16:creationId xmlns:a16="http://schemas.microsoft.com/office/drawing/2014/main" id="{391C72D1-B620-6CFD-741A-97C27C4E4D42}"/>
                </a:ext>
              </a:extLst>
            </p:cNvPr>
            <p:cNvGrpSpPr/>
            <p:nvPr userDrawn="1"/>
          </p:nvGrpSpPr>
          <p:grpSpPr>
            <a:xfrm>
              <a:off x="-3786437" y="0"/>
              <a:ext cx="3693386" cy="6089184"/>
              <a:chOff x="-3786437" y="0"/>
              <a:chExt cx="3693386" cy="6089184"/>
            </a:xfrm>
          </p:grpSpPr>
          <p:sp>
            <p:nvSpPr>
              <p:cNvPr id="101" name="Rechthoek 100">
                <a:extLst>
                  <a:ext uri="{FF2B5EF4-FFF2-40B4-BE49-F238E27FC236}">
                    <a16:creationId xmlns:a16="http://schemas.microsoft.com/office/drawing/2014/main" id="{DD34B29B-50E7-6161-EF80-7A496F14D407}"/>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102" name="Ovaal 101">
                <a:extLst>
                  <a:ext uri="{FF2B5EF4-FFF2-40B4-BE49-F238E27FC236}">
                    <a16:creationId xmlns:a16="http://schemas.microsoft.com/office/drawing/2014/main" id="{4BECBC53-3BEE-1E14-0D45-0911103158F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3" name="Rechthoek 102">
                <a:extLst>
                  <a:ext uri="{FF2B5EF4-FFF2-40B4-BE49-F238E27FC236}">
                    <a16:creationId xmlns:a16="http://schemas.microsoft.com/office/drawing/2014/main" id="{DCADAF8E-7942-08B7-FC5F-DF03BB53E49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4" name="Groep 103">
                <a:extLst>
                  <a:ext uri="{FF2B5EF4-FFF2-40B4-BE49-F238E27FC236}">
                    <a16:creationId xmlns:a16="http://schemas.microsoft.com/office/drawing/2014/main" id="{B3EA088B-4DA9-799E-A165-7AC998177E40}"/>
                  </a:ext>
                </a:extLst>
              </p:cNvPr>
              <p:cNvGrpSpPr/>
              <p:nvPr userDrawn="1"/>
            </p:nvGrpSpPr>
            <p:grpSpPr>
              <a:xfrm>
                <a:off x="-3316179" y="1231351"/>
                <a:ext cx="294789" cy="318834"/>
                <a:chOff x="14466489" y="1001522"/>
                <a:chExt cx="290627" cy="314333"/>
              </a:xfrm>
            </p:grpSpPr>
            <p:sp>
              <p:nvSpPr>
                <p:cNvPr id="151" name="Rechthoek 150">
                  <a:extLst>
                    <a:ext uri="{FF2B5EF4-FFF2-40B4-BE49-F238E27FC236}">
                      <a16:creationId xmlns:a16="http://schemas.microsoft.com/office/drawing/2014/main" id="{43A3CA67-848E-16C4-5D43-306431871403}"/>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52" name="Ovaal 151">
                  <a:extLst>
                    <a:ext uri="{FF2B5EF4-FFF2-40B4-BE49-F238E27FC236}">
                      <a16:creationId xmlns:a16="http://schemas.microsoft.com/office/drawing/2014/main" id="{2FFF5733-01FF-26F4-9C76-F23F7E7C0CE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3" name="Vrije vorm: vorm 152">
                  <a:extLst>
                    <a:ext uri="{FF2B5EF4-FFF2-40B4-BE49-F238E27FC236}">
                      <a16:creationId xmlns:a16="http://schemas.microsoft.com/office/drawing/2014/main" id="{320F34DD-F0B0-08BB-4B52-8932F7E6F9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54" name="Rechthoek: afgeronde hoeken 153">
                  <a:extLst>
                    <a:ext uri="{FF2B5EF4-FFF2-40B4-BE49-F238E27FC236}">
                      <a16:creationId xmlns:a16="http://schemas.microsoft.com/office/drawing/2014/main" id="{DFD4AF92-289C-7378-E6EE-09B37F5CD9D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55" name="Rechte verbindingslijn 154">
                  <a:extLst>
                    <a:ext uri="{FF2B5EF4-FFF2-40B4-BE49-F238E27FC236}">
                      <a16:creationId xmlns:a16="http://schemas.microsoft.com/office/drawing/2014/main" id="{9A829A10-8964-BCBD-7AB6-0C3685C8625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 name="Rechte verbindingslijn 155">
                  <a:extLst>
                    <a:ext uri="{FF2B5EF4-FFF2-40B4-BE49-F238E27FC236}">
                      <a16:creationId xmlns:a16="http://schemas.microsoft.com/office/drawing/2014/main" id="{428A0429-3E22-66BC-AA0A-28BD2F0C5C2E}"/>
                    </a:ext>
                  </a:extLst>
                </p:cNvPr>
                <p:cNvCxnSpPr>
                  <a:cxnSpLocks/>
                  <a:stCxn id="15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05" name="Ovaal 104">
                <a:extLst>
                  <a:ext uri="{FF2B5EF4-FFF2-40B4-BE49-F238E27FC236}">
                    <a16:creationId xmlns:a16="http://schemas.microsoft.com/office/drawing/2014/main" id="{2B7BE4CB-6579-82B0-903A-01D824C7808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6" name="Rechthoek 105">
                <a:extLst>
                  <a:ext uri="{FF2B5EF4-FFF2-40B4-BE49-F238E27FC236}">
                    <a16:creationId xmlns:a16="http://schemas.microsoft.com/office/drawing/2014/main" id="{6A5E7092-1878-B8C1-1520-EBDFFEB57247}"/>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07" name="Groep 106">
                <a:extLst>
                  <a:ext uri="{FF2B5EF4-FFF2-40B4-BE49-F238E27FC236}">
                    <a16:creationId xmlns:a16="http://schemas.microsoft.com/office/drawing/2014/main" id="{9F6603F2-70D3-CDF0-BC3A-3126E09383C7}"/>
                  </a:ext>
                </a:extLst>
              </p:cNvPr>
              <p:cNvGrpSpPr/>
              <p:nvPr userDrawn="1"/>
            </p:nvGrpSpPr>
            <p:grpSpPr>
              <a:xfrm>
                <a:off x="-3311319" y="2164285"/>
                <a:ext cx="825500" cy="209550"/>
                <a:chOff x="13504624" y="2482850"/>
                <a:chExt cx="825500" cy="209550"/>
              </a:xfrm>
            </p:grpSpPr>
            <p:sp>
              <p:nvSpPr>
                <p:cNvPr id="148" name="Rechthoek 147">
                  <a:extLst>
                    <a:ext uri="{FF2B5EF4-FFF2-40B4-BE49-F238E27FC236}">
                      <a16:creationId xmlns:a16="http://schemas.microsoft.com/office/drawing/2014/main" id="{B7F40C08-A1BD-D4BA-19FA-0A1F8A9CCD1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49" name="Rechte verbindingslijn 148">
                  <a:extLst>
                    <a:ext uri="{FF2B5EF4-FFF2-40B4-BE49-F238E27FC236}">
                      <a16:creationId xmlns:a16="http://schemas.microsoft.com/office/drawing/2014/main" id="{7108DA9F-88F7-631E-32B5-910493BE903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50" name="Gelijkbenige driehoek 149">
                  <a:extLst>
                    <a:ext uri="{FF2B5EF4-FFF2-40B4-BE49-F238E27FC236}">
                      <a16:creationId xmlns:a16="http://schemas.microsoft.com/office/drawing/2014/main" id="{36B92A73-1185-AE44-0E71-F22244CF7B8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08" name="Ovaal 107">
                <a:extLst>
                  <a:ext uri="{FF2B5EF4-FFF2-40B4-BE49-F238E27FC236}">
                    <a16:creationId xmlns:a16="http://schemas.microsoft.com/office/drawing/2014/main" id="{FFF2A529-2929-BD54-5991-898CBA73929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9" name="Rechthoek 108">
                <a:extLst>
                  <a:ext uri="{FF2B5EF4-FFF2-40B4-BE49-F238E27FC236}">
                    <a16:creationId xmlns:a16="http://schemas.microsoft.com/office/drawing/2014/main" id="{522F13C0-4746-E3B9-6B7C-AC975B3915C0}"/>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110" name="Groep 109">
                <a:extLst>
                  <a:ext uri="{FF2B5EF4-FFF2-40B4-BE49-F238E27FC236}">
                    <a16:creationId xmlns:a16="http://schemas.microsoft.com/office/drawing/2014/main" id="{6B1488D8-4BD1-68F5-4ED1-2675259AB7ED}"/>
                  </a:ext>
                </a:extLst>
              </p:cNvPr>
              <p:cNvGrpSpPr/>
              <p:nvPr userDrawn="1"/>
            </p:nvGrpSpPr>
            <p:grpSpPr>
              <a:xfrm>
                <a:off x="-3408294" y="3470504"/>
                <a:ext cx="622283" cy="612920"/>
                <a:chOff x="12617641" y="3403239"/>
                <a:chExt cx="752963" cy="741634"/>
              </a:xfrm>
            </p:grpSpPr>
            <p:grpSp>
              <p:nvGrpSpPr>
                <p:cNvPr id="132" name="Groep 131">
                  <a:extLst>
                    <a:ext uri="{FF2B5EF4-FFF2-40B4-BE49-F238E27FC236}">
                      <a16:creationId xmlns:a16="http://schemas.microsoft.com/office/drawing/2014/main" id="{E9CA413C-49CE-3946-1282-03886699BC52}"/>
                    </a:ext>
                  </a:extLst>
                </p:cNvPr>
                <p:cNvGrpSpPr/>
                <p:nvPr userDrawn="1"/>
              </p:nvGrpSpPr>
              <p:grpSpPr>
                <a:xfrm>
                  <a:off x="12771530" y="3403239"/>
                  <a:ext cx="467176" cy="448491"/>
                  <a:chOff x="12782157" y="3403239"/>
                  <a:chExt cx="467176" cy="448491"/>
                </a:xfrm>
              </p:grpSpPr>
              <p:grpSp>
                <p:nvGrpSpPr>
                  <p:cNvPr id="135" name="Groep 134">
                    <a:extLst>
                      <a:ext uri="{FF2B5EF4-FFF2-40B4-BE49-F238E27FC236}">
                        <a16:creationId xmlns:a16="http://schemas.microsoft.com/office/drawing/2014/main" id="{1F763894-6232-8B00-B17D-F8BCA70762D0}"/>
                      </a:ext>
                    </a:extLst>
                  </p:cNvPr>
                  <p:cNvGrpSpPr/>
                  <p:nvPr userDrawn="1"/>
                </p:nvGrpSpPr>
                <p:grpSpPr>
                  <a:xfrm>
                    <a:off x="12782157" y="3403239"/>
                    <a:ext cx="412976" cy="396132"/>
                    <a:chOff x="13554906" y="3320109"/>
                    <a:chExt cx="443917" cy="425811"/>
                  </a:xfrm>
                </p:grpSpPr>
                <p:grpSp>
                  <p:nvGrpSpPr>
                    <p:cNvPr id="142" name="Groep 141">
                      <a:extLst>
                        <a:ext uri="{FF2B5EF4-FFF2-40B4-BE49-F238E27FC236}">
                          <a16:creationId xmlns:a16="http://schemas.microsoft.com/office/drawing/2014/main" id="{93A1D068-F06E-C55A-502F-60D75BD1F43B}"/>
                        </a:ext>
                      </a:extLst>
                    </p:cNvPr>
                    <p:cNvGrpSpPr/>
                    <p:nvPr userDrawn="1"/>
                  </p:nvGrpSpPr>
                  <p:grpSpPr>
                    <a:xfrm>
                      <a:off x="13554906" y="3320109"/>
                      <a:ext cx="443917" cy="425811"/>
                      <a:chOff x="12909684" y="1276143"/>
                      <a:chExt cx="443917" cy="425811"/>
                    </a:xfrm>
                  </p:grpSpPr>
                  <p:sp>
                    <p:nvSpPr>
                      <p:cNvPr id="145" name="Rechthoek 144">
                        <a:extLst>
                          <a:ext uri="{FF2B5EF4-FFF2-40B4-BE49-F238E27FC236}">
                            <a16:creationId xmlns:a16="http://schemas.microsoft.com/office/drawing/2014/main" id="{B6E2EC31-AEAE-CE46-2D06-B6075041E82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DC5D17A4-EE69-D824-64DD-5DAF448C294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47" name="Ovaal 146">
                        <a:extLst>
                          <a:ext uri="{FF2B5EF4-FFF2-40B4-BE49-F238E27FC236}">
                            <a16:creationId xmlns:a16="http://schemas.microsoft.com/office/drawing/2014/main" id="{2B6B1D9E-6136-5995-B975-13C87F12A5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43" name="Afbeelding 142">
                      <a:extLst>
                        <a:ext uri="{FF2B5EF4-FFF2-40B4-BE49-F238E27FC236}">
                          <a16:creationId xmlns:a16="http://schemas.microsoft.com/office/drawing/2014/main" id="{DEBCE7E0-51CF-466A-8992-57565CDEBB2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4" name="Afbeelding 143">
                      <a:extLst>
                        <a:ext uri="{FF2B5EF4-FFF2-40B4-BE49-F238E27FC236}">
                          <a16:creationId xmlns:a16="http://schemas.microsoft.com/office/drawing/2014/main" id="{6F896556-7432-C645-890A-F42D42D2C4C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36" name="Groep 135">
                    <a:extLst>
                      <a:ext uri="{FF2B5EF4-FFF2-40B4-BE49-F238E27FC236}">
                        <a16:creationId xmlns:a16="http://schemas.microsoft.com/office/drawing/2014/main" id="{BE439C05-2D51-15F7-7DC3-C46CDA11B632}"/>
                      </a:ext>
                    </a:extLst>
                  </p:cNvPr>
                  <p:cNvGrpSpPr/>
                  <p:nvPr userDrawn="1"/>
                </p:nvGrpSpPr>
                <p:grpSpPr>
                  <a:xfrm>
                    <a:off x="13103513" y="3705268"/>
                    <a:ext cx="145820" cy="146462"/>
                    <a:chOff x="13096169" y="3602278"/>
                    <a:chExt cx="145820" cy="146462"/>
                  </a:xfrm>
                </p:grpSpPr>
                <p:sp>
                  <p:nvSpPr>
                    <p:cNvPr id="140" name="Rechthoek 139">
                      <a:extLst>
                        <a:ext uri="{FF2B5EF4-FFF2-40B4-BE49-F238E27FC236}">
                          <a16:creationId xmlns:a16="http://schemas.microsoft.com/office/drawing/2014/main" id="{D6973AF2-4B68-40FC-64C0-22E2C4883EB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8EC19F60-6361-E794-8378-056147377FF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71602E78-3E20-7C7C-0703-D397318AF3A7}"/>
                      </a:ext>
                    </a:extLst>
                  </p:cNvPr>
                  <p:cNvGrpSpPr/>
                  <p:nvPr userDrawn="1"/>
                </p:nvGrpSpPr>
                <p:grpSpPr>
                  <a:xfrm rot="10800000">
                    <a:off x="13061402" y="3665637"/>
                    <a:ext cx="145820" cy="146462"/>
                    <a:chOff x="13096169" y="3602278"/>
                    <a:chExt cx="145820" cy="146462"/>
                  </a:xfrm>
                </p:grpSpPr>
                <p:sp>
                  <p:nvSpPr>
                    <p:cNvPr id="138" name="Rechthoek 137">
                      <a:extLst>
                        <a:ext uri="{FF2B5EF4-FFF2-40B4-BE49-F238E27FC236}">
                          <a16:creationId xmlns:a16="http://schemas.microsoft.com/office/drawing/2014/main" id="{E7DA1EC9-AC35-552A-DEA6-8601BBF93FB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49521561-4CE8-A673-01BE-723E0EDA56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33" name="Rechthoek 132">
                  <a:extLst>
                    <a:ext uri="{FF2B5EF4-FFF2-40B4-BE49-F238E27FC236}">
                      <a16:creationId xmlns:a16="http://schemas.microsoft.com/office/drawing/2014/main" id="{F4A92D70-07F9-986C-B3DA-D84301FE32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34" name="Gelijkbenige driehoek 133">
                  <a:extLst>
                    <a:ext uri="{FF2B5EF4-FFF2-40B4-BE49-F238E27FC236}">
                      <a16:creationId xmlns:a16="http://schemas.microsoft.com/office/drawing/2014/main" id="{163C6209-0FB3-25F8-19D4-7501A2DD3E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1" name="ICOON_info">
                <a:extLst>
                  <a:ext uri="{FF2B5EF4-FFF2-40B4-BE49-F238E27FC236}">
                    <a16:creationId xmlns:a16="http://schemas.microsoft.com/office/drawing/2014/main" id="{98002119-50FE-2E28-CFDE-3939C32CE021}"/>
                  </a:ext>
                </a:extLst>
              </p:cNvPr>
              <p:cNvGrpSpPr/>
              <p:nvPr userDrawn="1"/>
            </p:nvGrpSpPr>
            <p:grpSpPr>
              <a:xfrm>
                <a:off x="-376736" y="5805499"/>
                <a:ext cx="283685" cy="283685"/>
                <a:chOff x="-510741" y="5913713"/>
                <a:chExt cx="267555" cy="267555"/>
              </a:xfrm>
            </p:grpSpPr>
            <p:sp>
              <p:nvSpPr>
                <p:cNvPr id="130" name="Ovaal 129">
                  <a:extLst>
                    <a:ext uri="{FF2B5EF4-FFF2-40B4-BE49-F238E27FC236}">
                      <a16:creationId xmlns:a16="http://schemas.microsoft.com/office/drawing/2014/main" id="{875CA592-95AF-75F1-5F35-530B0F8ACE0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31" name="Graphic 163" descr="Informatie">
                  <a:extLst>
                    <a:ext uri="{FF2B5EF4-FFF2-40B4-BE49-F238E27FC236}">
                      <a16:creationId xmlns:a16="http://schemas.microsoft.com/office/drawing/2014/main" id="{C59A2A8E-0F30-5F39-A10D-BED77DC8843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112" name="Ovaal 111">
                <a:extLst>
                  <a:ext uri="{FF2B5EF4-FFF2-40B4-BE49-F238E27FC236}">
                    <a16:creationId xmlns:a16="http://schemas.microsoft.com/office/drawing/2014/main" id="{42FB9259-5E12-093C-6CE8-D19D0B2DF483}"/>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13" name="Rechthoek 112">
                <a:extLst>
                  <a:ext uri="{FF2B5EF4-FFF2-40B4-BE49-F238E27FC236}">
                    <a16:creationId xmlns:a16="http://schemas.microsoft.com/office/drawing/2014/main" id="{2CA7F43D-E83B-B9A8-F9F6-FAB0711A0542}"/>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14" name="Groep 113">
                <a:extLst>
                  <a:ext uri="{FF2B5EF4-FFF2-40B4-BE49-F238E27FC236}">
                    <a16:creationId xmlns:a16="http://schemas.microsoft.com/office/drawing/2014/main" id="{AF1FF673-38D9-8264-5C46-E006AD85D89E}"/>
                  </a:ext>
                </a:extLst>
              </p:cNvPr>
              <p:cNvGrpSpPr/>
              <p:nvPr userDrawn="1"/>
            </p:nvGrpSpPr>
            <p:grpSpPr>
              <a:xfrm>
                <a:off x="-3314821" y="5192208"/>
                <a:ext cx="1108877" cy="563933"/>
                <a:chOff x="-3314821" y="3885197"/>
                <a:chExt cx="1108877" cy="563933"/>
              </a:xfrm>
            </p:grpSpPr>
            <p:sp>
              <p:nvSpPr>
                <p:cNvPr id="115" name="Rechthoek 114">
                  <a:extLst>
                    <a:ext uri="{FF2B5EF4-FFF2-40B4-BE49-F238E27FC236}">
                      <a16:creationId xmlns:a16="http://schemas.microsoft.com/office/drawing/2014/main" id="{1BC7ECDA-B5EA-B308-72CD-FA8EE00AFBC2}"/>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60BD8B86-E648-DEE8-591D-793C9BEBFD14}"/>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F977511C-F69C-0C83-FD94-A8D0C23D046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118" name="Tekstvak 117">
                  <a:extLst>
                    <a:ext uri="{FF2B5EF4-FFF2-40B4-BE49-F238E27FC236}">
                      <a16:creationId xmlns:a16="http://schemas.microsoft.com/office/drawing/2014/main" id="{15E2B514-2A33-F0D4-E693-203AF86C6364}"/>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119" name="Vrije vorm: vorm 118">
                  <a:extLst>
                    <a:ext uri="{FF2B5EF4-FFF2-40B4-BE49-F238E27FC236}">
                      <a16:creationId xmlns:a16="http://schemas.microsoft.com/office/drawing/2014/main" id="{AA3AF455-9253-FD63-5AD0-762BCCF2BB77}"/>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20" name="Groep 119">
                  <a:extLst>
                    <a:ext uri="{FF2B5EF4-FFF2-40B4-BE49-F238E27FC236}">
                      <a16:creationId xmlns:a16="http://schemas.microsoft.com/office/drawing/2014/main" id="{CB779705-93C5-F025-8EC9-447C7284130F}"/>
                    </a:ext>
                  </a:extLst>
                </p:cNvPr>
                <p:cNvGrpSpPr/>
                <p:nvPr userDrawn="1"/>
              </p:nvGrpSpPr>
              <p:grpSpPr>
                <a:xfrm>
                  <a:off x="-3254609" y="3946178"/>
                  <a:ext cx="184194" cy="143334"/>
                  <a:chOff x="6218544" y="2402421"/>
                  <a:chExt cx="144156" cy="112178"/>
                </a:xfrm>
              </p:grpSpPr>
              <p:sp>
                <p:nvSpPr>
                  <p:cNvPr id="126" name="Rechthoek 125">
                    <a:extLst>
                      <a:ext uri="{FF2B5EF4-FFF2-40B4-BE49-F238E27FC236}">
                        <a16:creationId xmlns:a16="http://schemas.microsoft.com/office/drawing/2014/main" id="{F7FD86AF-3D6C-C83D-8B17-2CE2E58F3297}"/>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7" name="Rechthoek 47">
                    <a:extLst>
                      <a:ext uri="{FF2B5EF4-FFF2-40B4-BE49-F238E27FC236}">
                        <a16:creationId xmlns:a16="http://schemas.microsoft.com/office/drawing/2014/main" id="{5AFC5A1C-9475-0AD8-81E6-CBEEB193827F}"/>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8" name="Rechthoek 47">
                    <a:extLst>
                      <a:ext uri="{FF2B5EF4-FFF2-40B4-BE49-F238E27FC236}">
                        <a16:creationId xmlns:a16="http://schemas.microsoft.com/office/drawing/2014/main" id="{72732C0F-8E66-A008-5821-2B185A5E4635}"/>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Koorde 128">
                    <a:extLst>
                      <a:ext uri="{FF2B5EF4-FFF2-40B4-BE49-F238E27FC236}">
                        <a16:creationId xmlns:a16="http://schemas.microsoft.com/office/drawing/2014/main" id="{AF4E807C-2444-E1AD-5BF9-4A182C061103}"/>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0EC2EA37-DFC3-3886-089E-A4B9D293B4B6}"/>
                    </a:ext>
                  </a:extLst>
                </p:cNvPr>
                <p:cNvGrpSpPr/>
                <p:nvPr userDrawn="1"/>
              </p:nvGrpSpPr>
              <p:grpSpPr>
                <a:xfrm>
                  <a:off x="-3254609" y="4199853"/>
                  <a:ext cx="184194" cy="124747"/>
                  <a:chOff x="6218544" y="2636044"/>
                  <a:chExt cx="144156" cy="97631"/>
                </a:xfrm>
              </p:grpSpPr>
              <p:sp>
                <p:nvSpPr>
                  <p:cNvPr id="122" name="Rechthoek 121">
                    <a:extLst>
                      <a:ext uri="{FF2B5EF4-FFF2-40B4-BE49-F238E27FC236}">
                        <a16:creationId xmlns:a16="http://schemas.microsoft.com/office/drawing/2014/main" id="{78D307F8-A9A1-F07B-FD6F-89FA7354A917}"/>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BB00D952-07AC-22C3-E003-D576090F4865}"/>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4" name="Ovaal 123">
                    <a:extLst>
                      <a:ext uri="{FF2B5EF4-FFF2-40B4-BE49-F238E27FC236}">
                        <a16:creationId xmlns:a16="http://schemas.microsoft.com/office/drawing/2014/main" id="{30D3AA49-BE41-91D0-990D-5904070C7ADF}"/>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5" name="Rechthoek 47">
                    <a:extLst>
                      <a:ext uri="{FF2B5EF4-FFF2-40B4-BE49-F238E27FC236}">
                        <a16:creationId xmlns:a16="http://schemas.microsoft.com/office/drawing/2014/main" id="{4A4F4619-BB89-9F70-6FE5-90D1241A4FDB}"/>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2" name="Tijdelijke aanduiding voor tekst 13">
            <a:extLst>
              <a:ext uri="{FF2B5EF4-FFF2-40B4-BE49-F238E27FC236}">
                <a16:creationId xmlns:a16="http://schemas.microsoft.com/office/drawing/2014/main" id="{914B6527-A9BC-C102-E159-1F711180A51A}"/>
              </a:ext>
            </a:extLst>
          </p:cNvPr>
          <p:cNvSpPr>
            <a:spLocks noGrp="1"/>
          </p:cNvSpPr>
          <p:nvPr>
            <p:ph type="body" sz="quarter" idx="53" hasCustomPrompt="1"/>
          </p:nvPr>
        </p:nvSpPr>
        <p:spPr>
          <a:xfrm>
            <a:off x="0" y="6470650"/>
            <a:ext cx="12192000" cy="387350"/>
          </a:xfrm>
          <a:prstGeom prst="rect">
            <a:avLst/>
          </a:prstGeom>
          <a:solidFill>
            <a:schemeClr val="accent1"/>
          </a:solidFill>
        </p:spPr>
        <p:txBody>
          <a:bodyPr anchor="b"/>
          <a:lstStyle>
            <a:lvl1pPr marL="0" indent="0" algn="ctr">
              <a:buNone/>
              <a:defRPr sz="100">
                <a:solidFill>
                  <a:srgbClr val="07151F">
                    <a:alpha val="0"/>
                  </a:srgbClr>
                </a:solidFill>
              </a:defRPr>
            </a:lvl1pPr>
          </a:lstStyle>
          <a:p>
            <a:pPr lvl="0"/>
            <a:r>
              <a:rPr lang="nl-NL"/>
              <a:t>(leeg)</a:t>
            </a:r>
          </a:p>
        </p:txBody>
      </p:sp>
    </p:spTree>
    <p:extLst>
      <p:ext uri="{BB962C8B-B14F-4D97-AF65-F5344CB8AC3E}">
        <p14:creationId xmlns:p14="http://schemas.microsoft.com/office/powerpoint/2010/main" val="1316249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bg/>
                                          </p:spTgt>
                                        </p:tgtEl>
                                        <p:attrNameLst>
                                          <p:attrName>style.visibility</p:attrName>
                                        </p:attrNameLst>
                                      </p:cBhvr>
                                      <p:to>
                                        <p:strVal val="visible"/>
                                      </p:to>
                                    </p:set>
                                    <p:animEffect transition="in" filter="fade">
                                      <p:cBhvr>
                                        <p:cTn id="7" dur="1000"/>
                                        <p:tgtEl>
                                          <p:spTgt spid="3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xEl>
                                              <p:pRg st="0" end="0"/>
                                            </p:txEl>
                                          </p:spTgt>
                                        </p:tgtEl>
                                        <p:attrNameLst>
                                          <p:attrName>style.visibility</p:attrName>
                                        </p:attrNameLst>
                                      </p:cBhvr>
                                      <p:to>
                                        <p:strVal val="visible"/>
                                      </p:to>
                                    </p:set>
                                    <p:animEffect transition="in" filter="fade">
                                      <p:cBhvr>
                                        <p:cTn id="10" dur="1000"/>
                                        <p:tgtEl>
                                          <p:spTgt spid="3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500"/>
                                        <p:tgtEl>
                                          <p:spTgt spid="30"/>
                                        </p:tgtEl>
                                      </p:cBhvr>
                                    </p:animEffect>
                                  </p:childTnLst>
                                </p:cTn>
                              </p:par>
                              <p:par>
                                <p:cTn id="14" presetID="6" presetClass="emph" presetSubtype="0" decel="100000" fill="hold" grpId="1" nodeType="withEffect">
                                  <p:stCondLst>
                                    <p:cond delay="0"/>
                                  </p:stCondLst>
                                  <p:childTnLst>
                                    <p:animScale>
                                      <p:cBhvr>
                                        <p:cTn id="15" dur="5000" fill="hold"/>
                                        <p:tgtEl>
                                          <p:spTgt spid="30"/>
                                        </p:tgtEl>
                                      </p:cBhvr>
                                      <p:by x="105000" y="105000"/>
                                    </p:animScale>
                                  </p:childTnLst>
                                </p:cTn>
                              </p:par>
                              <p:par>
                                <p:cTn id="16" presetID="2" presetClass="entr" presetSubtype="1" decel="100000" fill="hold" grpId="0" nodeType="withEffect">
                                  <p:stCondLst>
                                    <p:cond delay="250"/>
                                  </p:stCondLst>
                                  <p:childTnLst>
                                    <p:set>
                                      <p:cBhvr>
                                        <p:cTn id="17" dur="1" fill="hold">
                                          <p:stCondLst>
                                            <p:cond delay="0"/>
                                          </p:stCondLst>
                                        </p:cTn>
                                        <p:tgtEl>
                                          <p:spTgt spid="35"/>
                                        </p:tgtEl>
                                        <p:attrNameLst>
                                          <p:attrName>style.visibility</p:attrName>
                                        </p:attrNameLst>
                                      </p:cBhvr>
                                      <p:to>
                                        <p:strVal val="visible"/>
                                      </p:to>
                                    </p:set>
                                    <p:anim calcmode="lin" valueType="num">
                                      <p:cBhvr additive="base">
                                        <p:cTn id="18" dur="1250" fill="hold"/>
                                        <p:tgtEl>
                                          <p:spTgt spid="35"/>
                                        </p:tgtEl>
                                        <p:attrNameLst>
                                          <p:attrName>ppt_x</p:attrName>
                                        </p:attrNameLst>
                                      </p:cBhvr>
                                      <p:tavLst>
                                        <p:tav tm="0">
                                          <p:val>
                                            <p:strVal val="#ppt_x"/>
                                          </p:val>
                                        </p:tav>
                                        <p:tav tm="100000">
                                          <p:val>
                                            <p:strVal val="#ppt_x"/>
                                          </p:val>
                                        </p:tav>
                                      </p:tavLst>
                                    </p:anim>
                                    <p:anim calcmode="lin" valueType="num">
                                      <p:cBhvr additive="base">
                                        <p:cTn id="19" dur="1250" fill="hold"/>
                                        <p:tgtEl>
                                          <p:spTgt spid="35"/>
                                        </p:tgtEl>
                                        <p:attrNameLst>
                                          <p:attrName>ppt_y</p:attrName>
                                        </p:attrNameLst>
                                      </p:cBhvr>
                                      <p:tavLst>
                                        <p:tav tm="0">
                                          <p:val>
                                            <p:strVal val="0-#ppt_h/2"/>
                                          </p:val>
                                        </p:tav>
                                        <p:tav tm="100000">
                                          <p:val>
                                            <p:strVal val="#ppt_y"/>
                                          </p:val>
                                        </p:tav>
                                      </p:tavLst>
                                    </p:anim>
                                  </p:childTnLst>
                                </p:cTn>
                              </p:par>
                              <p:par>
                                <p:cTn id="20" presetID="10" presetClass="entr" presetSubtype="0" fill="hold" grpId="0" nodeType="withEffect">
                                  <p:stCondLst>
                                    <p:cond delay="75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childTnLst>
                                </p:cTn>
                              </p:par>
                              <p:par>
                                <p:cTn id="23" presetID="22" presetClass="entr" presetSubtype="2" fill="hold" grpId="0" nodeType="withEffect">
                                  <p:stCondLst>
                                    <p:cond delay="1000"/>
                                  </p:stCondLst>
                                  <p:iterate type="lt">
                                    <p:tmPct val="5000"/>
                                  </p:iterate>
                                  <p:childTnLst>
                                    <p:set>
                                      <p:cBhvr>
                                        <p:cTn id="24" dur="1" fill="hold">
                                          <p:stCondLst>
                                            <p:cond delay="0"/>
                                          </p:stCondLst>
                                        </p:cTn>
                                        <p:tgtEl>
                                          <p:spTgt spid="48"/>
                                        </p:tgtEl>
                                        <p:attrNameLst>
                                          <p:attrName>style.visibility</p:attrName>
                                        </p:attrNameLst>
                                      </p:cBhvr>
                                      <p:to>
                                        <p:strVal val="visible"/>
                                      </p:to>
                                    </p:set>
                                    <p:animEffect transition="in" filter="wipe(right)">
                                      <p:cBhvr>
                                        <p:cTn id="25" dur="500"/>
                                        <p:tgtEl>
                                          <p:spTgt spid="48"/>
                                        </p:tgtEl>
                                      </p:cBhvr>
                                    </p:animEffect>
                                  </p:childTnLst>
                                </p:cTn>
                              </p:par>
                              <p:par>
                                <p:cTn id="26" presetID="10" presetClass="entr" presetSubtype="0" fill="hold" grpId="0" nodeType="withEffect">
                                  <p:stCondLst>
                                    <p:cond delay="1500"/>
                                  </p:stCondLst>
                                  <p:childTnLst>
                                    <p:set>
                                      <p:cBhvr>
                                        <p:cTn id="27" dur="1" fill="hold">
                                          <p:stCondLst>
                                            <p:cond delay="0"/>
                                          </p:stCondLst>
                                        </p:cTn>
                                        <p:tgtEl>
                                          <p:spTgt spid="3">
                                            <p:txEl>
                                              <p:pRg st="0" end="0"/>
                                            </p:txEl>
                                          </p:spTgt>
                                        </p:tgtEl>
                                        <p:attrNameLst>
                                          <p:attrName>style.visibility</p:attrName>
                                        </p:attrNameLst>
                                      </p:cBhvr>
                                      <p:to>
                                        <p:strVal val="visible"/>
                                      </p:to>
                                    </p:set>
                                    <p:animEffect transition="in" filter="fade">
                                      <p:cBhvr>
                                        <p:cTn id="28" dur="1000"/>
                                        <p:tgtEl>
                                          <p:spTgt spid="3">
                                            <p:txEl>
                                              <p:pRg st="0" end="0"/>
                                            </p:txEl>
                                          </p:spTgt>
                                        </p:tgtEl>
                                      </p:cBhvr>
                                    </p:animEffect>
                                  </p:childTnLst>
                                </p:cTn>
                              </p:par>
                              <p:par>
                                <p:cTn id="29" presetID="10" presetClass="entr" presetSubtype="0" fill="hold" grpId="0" nodeType="withEffect">
                                  <p:stCondLst>
                                    <p:cond delay="175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42" presetClass="path" presetSubtype="0" decel="100000" fill="hold" grpId="1" nodeType="withEffect">
                                  <p:stCondLst>
                                    <p:cond delay="1750"/>
                                  </p:stCondLst>
                                  <p:childTnLst>
                                    <p:animMotion origin="layout" path="M -3.33333E-6 0.03889 L -3.33333E-6 -4.44444E-6 " pathEditMode="relative" rAng="0" ptsTypes="AA">
                                      <p:cBhvr>
                                        <p:cTn id="33" dur="750" fill="hold"/>
                                        <p:tgtEl>
                                          <p:spTgt spid="16"/>
                                        </p:tgtEl>
                                        <p:attrNameLst>
                                          <p:attrName>ppt_x</p:attrName>
                                          <p:attrName>ppt_y</p:attrName>
                                        </p:attrNameLst>
                                      </p:cBhvr>
                                      <p:rCtr x="0" y="-1944"/>
                                    </p:animMotion>
                                  </p:childTnLst>
                                </p:cTn>
                              </p:par>
                              <p:par>
                                <p:cTn id="34" presetID="2" presetClass="entr" presetSubtype="1" decel="100000" fill="hold" grpId="0" nodeType="withEffect">
                                  <p:stCondLst>
                                    <p:cond delay="25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1250" fill="hold"/>
                                        <p:tgtEl>
                                          <p:spTgt spid="5"/>
                                        </p:tgtEl>
                                        <p:attrNameLst>
                                          <p:attrName>ppt_x</p:attrName>
                                        </p:attrNameLst>
                                      </p:cBhvr>
                                      <p:tavLst>
                                        <p:tav tm="0">
                                          <p:val>
                                            <p:strVal val="#ppt_x"/>
                                          </p:val>
                                        </p:tav>
                                        <p:tav tm="100000">
                                          <p:val>
                                            <p:strVal val="#ppt_x"/>
                                          </p:val>
                                        </p:tav>
                                      </p:tavLst>
                                    </p:anim>
                                    <p:anim calcmode="lin" valueType="num">
                                      <p:cBhvr additive="base">
                                        <p:cTn id="37" dur="1250" fill="hold"/>
                                        <p:tgtEl>
                                          <p:spTgt spid="5"/>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1250" fill="hold"/>
                                        <p:tgtEl>
                                          <p:spTgt spid="2"/>
                                        </p:tgtEl>
                                        <p:attrNameLst>
                                          <p:attrName>ppt_x</p:attrName>
                                        </p:attrNameLst>
                                      </p:cBhvr>
                                      <p:tavLst>
                                        <p:tav tm="0">
                                          <p:val>
                                            <p:strVal val="#ppt_x"/>
                                          </p:val>
                                        </p:tav>
                                        <p:tav tm="100000">
                                          <p:val>
                                            <p:strVal val="#ppt_x"/>
                                          </p:val>
                                        </p:tav>
                                      </p:tavLst>
                                    </p:anim>
                                    <p:anim calcmode="lin" valueType="num">
                                      <p:cBhvr additive="base">
                                        <p:cTn id="41" dur="125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build="p" animBg="1">
        <p:tmplLst>
          <p:tmpl>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childTnLst>
                </p:cTn>
              </p:par>
            </p:tnLst>
          </p:tmpl>
        </p:tmplLst>
      </p:bldP>
      <p:bldP spid="5" grpId="0" animBg="1">
        <p:tmplLst>
          <p:tmpl>
            <p:tnLst>
              <p:par>
                <p:cTn presetID="2" presetClass="entr" presetSubtype="1" decel="10000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 calcmode="lin" valueType="num">
                      <p:cBhvr additive="base">
                        <p:cTn dur="1250" fill="hold"/>
                        <p:tgtEl>
                          <p:spTgt spid="5"/>
                        </p:tgtEl>
                        <p:attrNameLst>
                          <p:attrName>ppt_x</p:attrName>
                        </p:attrNameLst>
                      </p:cBhvr>
                      <p:tavLst>
                        <p:tav tm="0">
                          <p:val>
                            <p:strVal val="#ppt_x"/>
                          </p:val>
                        </p:tav>
                        <p:tav tm="100000">
                          <p:val>
                            <p:strVal val="#ppt_x"/>
                          </p:val>
                        </p:tav>
                      </p:tavLst>
                    </p:anim>
                    <p:anim calcmode="lin" valueType="num">
                      <p:cBhvr additive="base">
                        <p:cTn dur="1250" fill="hold"/>
                        <p:tgtEl>
                          <p:spTgt spid="5"/>
                        </p:tgtEl>
                        <p:attrNameLst>
                          <p:attrName>ppt_y</p:attrName>
                        </p:attrNameLst>
                      </p:cBhvr>
                      <p:tavLst>
                        <p:tav tm="0">
                          <p:val>
                            <p:strVal val="0-#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16" grpId="0" animBg="1"/>
      <p:bldP spid="16" grpId="1" animBg="1"/>
      <p:bldP spid="48" grpId="0"/>
      <p:bldP spid="49" grpId="0"/>
      <p:bldP spid="2" grpId="0" animBg="1">
        <p:tmplLst>
          <p:tmpl>
            <p:tnLst>
              <p:par>
                <p:cTn presetID="2" presetClass="entr" presetSubtype="4" decel="100000" fill="hold" nodeType="withEffect">
                  <p:stCondLst>
                    <p:cond delay="250"/>
                  </p:stCondLst>
                  <p:childTnLst>
                    <p:set>
                      <p:cBhvr>
                        <p:cTn dur="1" fill="hold">
                          <p:stCondLst>
                            <p:cond delay="0"/>
                          </p:stCondLst>
                        </p:cTn>
                        <p:tgtEl>
                          <p:spTgt spid="2"/>
                        </p:tgtEl>
                        <p:attrNameLst>
                          <p:attrName>style.visibility</p:attrName>
                        </p:attrNameLst>
                      </p:cBhvr>
                      <p:to>
                        <p:strVal val="visible"/>
                      </p:to>
                    </p:set>
                    <p:anim calcmode="lin" valueType="num">
                      <p:cBhvr additive="base">
                        <p:cTn dur="1250" fill="hold"/>
                        <p:tgtEl>
                          <p:spTgt spid="2"/>
                        </p:tgtEl>
                        <p:attrNameLst>
                          <p:attrName>ppt_x</p:attrName>
                        </p:attrNameLst>
                      </p:cBhvr>
                      <p:tavLst>
                        <p:tav tm="0">
                          <p:val>
                            <p:strVal val="#ppt_x"/>
                          </p:val>
                        </p:tav>
                        <p:tav tm="100000">
                          <p:val>
                            <p:strVal val="#ppt_x"/>
                          </p:val>
                        </p:tav>
                      </p:tavLst>
                    </p:anim>
                    <p:anim calcmode="lin" valueType="num">
                      <p:cBhvr additive="base">
                        <p:cTn dur="1250" fill="hold"/>
                        <p:tgtEl>
                          <p:spTgt spid="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iteldia (light)">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flipH="1">
            <a:off x="0" y="-2"/>
            <a:ext cx="9151938"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131766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err="1">
                <a:solidFill>
                  <a:schemeClr val="accent1"/>
                </a:solidFill>
                <a:latin typeface="+mj-lt"/>
              </a:rPr>
              <a:t>Titeldia</a:t>
            </a:r>
            <a:r>
              <a:rPr lang="nl-NL" sz="1600" b="0" cap="none" baseline="0" noProof="0">
                <a:solidFill>
                  <a:schemeClr val="accent1"/>
                </a:solidFill>
                <a:latin typeface="+mj-lt"/>
              </a:rPr>
              <a:t> (light)</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5801" y="584199"/>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5801" y="6286501"/>
            <a:ext cx="5400000" cy="60325"/>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5" name="Tijdelijke aanduiding voor tekst 13">
            <a:extLst>
              <a:ext uri="{FF2B5EF4-FFF2-40B4-BE49-F238E27FC236}">
                <a16:creationId xmlns:a16="http://schemas.microsoft.com/office/drawing/2014/main" id="{83D7F2F0-6D5D-0FE7-9477-B6ABE7BF2F1C}"/>
              </a:ext>
            </a:extLst>
          </p:cNvPr>
          <p:cNvSpPr>
            <a:spLocks noGrp="1"/>
          </p:cNvSpPr>
          <p:nvPr>
            <p:ph type="body" sz="quarter" idx="18" hasCustomPrompt="1"/>
          </p:nvPr>
        </p:nvSpPr>
        <p:spPr>
          <a:xfrm>
            <a:off x="1371600" y="1034"/>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1371599" y="2502574"/>
            <a:ext cx="4724401" cy="1965856"/>
          </a:xfrm>
        </p:spPr>
        <p:txBody>
          <a:bodyPr anchor="b"/>
          <a:lstStyle>
            <a:lvl1pPr algn="l">
              <a:lnSpc>
                <a:spcPct val="85000"/>
              </a:lnSpc>
              <a:defRPr sz="4800" baseline="0">
                <a:solidFill>
                  <a:schemeClr val="accent2"/>
                </a:solidFill>
              </a:defRPr>
            </a:lvl1pPr>
          </a:lstStyle>
          <a:p>
            <a:r>
              <a:rPr lang="nl-NL" noProof="0"/>
              <a:t>Plaats titel van de presentatie</a:t>
            </a:r>
            <a:br>
              <a:rPr lang="nl-NL" noProof="0"/>
            </a:br>
            <a:r>
              <a:rPr lang="nl-NL" noProof="0"/>
              <a:t>(Max. 3 regels)</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1371600" y="4603812"/>
            <a:ext cx="4724400" cy="238051"/>
          </a:xfrm>
        </p:spPr>
        <p:txBody>
          <a:bodyPr anchor="t"/>
          <a:lstStyle>
            <a:lvl1pPr marL="0" indent="0" algn="l">
              <a:buNone/>
              <a:defRPr sz="16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locatie of subtitel</a:t>
            </a:r>
          </a:p>
        </p:txBody>
      </p:sp>
      <p:sp>
        <p:nvSpPr>
          <p:cNvPr id="40" name="Tijdelijke aanduiding voor afbeelding 8">
            <a:extLst>
              <a:ext uri="{FF2B5EF4-FFF2-40B4-BE49-F238E27FC236}">
                <a16:creationId xmlns:a16="http://schemas.microsoft.com/office/drawing/2014/main" id="{34AA1AD0-6960-3338-A762-2004EDD3A46B}"/>
              </a:ext>
            </a:extLst>
          </p:cNvPr>
          <p:cNvSpPr>
            <a:spLocks noGrp="1"/>
          </p:cNvSpPr>
          <p:nvPr>
            <p:ph type="pic" sz="quarter" idx="33" hasCustomPrompt="1"/>
          </p:nvPr>
        </p:nvSpPr>
        <p:spPr>
          <a:xfrm>
            <a:off x="1371600" y="1296989"/>
            <a:ext cx="1668462" cy="646112"/>
          </a:xfrm>
          <a:prstGeom prst="rect">
            <a:avLst/>
          </a:prstGeom>
          <a:noFill/>
        </p:spPr>
        <p:txBody>
          <a:bodyPr wrap="square" tIns="0" bIns="900000" anchor="ctr" anchorCtr="0">
            <a:noAutofit/>
          </a:bodyPr>
          <a:lstStyle>
            <a:lvl1pPr marL="0" indent="0" algn="ctr">
              <a:lnSpc>
                <a:spcPct val="100000"/>
              </a:lnSpc>
              <a:spcBef>
                <a:spcPts val="0"/>
              </a:spcBef>
              <a:spcAft>
                <a:spcPts val="0"/>
              </a:spcAft>
              <a:buNone/>
              <a:defRPr sz="1000" i="1">
                <a:solidFill>
                  <a:schemeClr val="bg1">
                    <a:lumMod val="50000"/>
                  </a:schemeClr>
                </a:solidFill>
              </a:defRPr>
            </a:lvl1pPr>
          </a:lstStyle>
          <a:p>
            <a:r>
              <a:rPr lang="nl-NL"/>
              <a:t>Voeg hier het logo </a:t>
            </a:r>
            <a:br>
              <a:rPr lang="nl-NL"/>
            </a:br>
            <a:r>
              <a:rPr lang="nl-NL"/>
              <a:t>van de school in</a:t>
            </a:r>
          </a:p>
        </p:txBody>
      </p:sp>
      <p:grpSp>
        <p:nvGrpSpPr>
          <p:cNvPr id="19" name="INSTRUCTIE">
            <a:extLst>
              <a:ext uri="{FF2B5EF4-FFF2-40B4-BE49-F238E27FC236}">
                <a16:creationId xmlns:a16="http://schemas.microsoft.com/office/drawing/2014/main" id="{58E9728D-1E0A-7357-62A2-C86C8E9ACD7F}"/>
              </a:ext>
            </a:extLst>
          </p:cNvPr>
          <p:cNvGrpSpPr/>
          <p:nvPr userDrawn="1"/>
        </p:nvGrpSpPr>
        <p:grpSpPr>
          <a:xfrm>
            <a:off x="12274716" y="-1461517"/>
            <a:ext cx="3695970" cy="1277747"/>
            <a:chOff x="-3889316" y="-1461517"/>
            <a:chExt cx="3695970" cy="1277747"/>
          </a:xfrm>
        </p:grpSpPr>
        <p:sp>
          <p:nvSpPr>
            <p:cNvPr id="20" name="Rechthoek 19">
              <a:extLst>
                <a:ext uri="{FF2B5EF4-FFF2-40B4-BE49-F238E27FC236}">
                  <a16:creationId xmlns:a16="http://schemas.microsoft.com/office/drawing/2014/main" id="{EAFD672A-6DE7-590A-7297-C2DD20FBFB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21" name="Rechthoek 20">
              <a:extLst>
                <a:ext uri="{FF2B5EF4-FFF2-40B4-BE49-F238E27FC236}">
                  <a16:creationId xmlns:a16="http://schemas.microsoft.com/office/drawing/2014/main" id="{DF761E4A-2C8C-2EF8-01D3-F519EE21A60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Gelijkbenige driehoek 21">
              <a:extLst>
                <a:ext uri="{FF2B5EF4-FFF2-40B4-BE49-F238E27FC236}">
                  <a16:creationId xmlns:a16="http://schemas.microsoft.com/office/drawing/2014/main" id="{2672EFD6-6863-2266-AC64-8DBDF4F4CC87}"/>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23" name="Groep 22">
            <a:extLst>
              <a:ext uri="{FF2B5EF4-FFF2-40B4-BE49-F238E27FC236}">
                <a16:creationId xmlns:a16="http://schemas.microsoft.com/office/drawing/2014/main" id="{1A5F178C-C4CB-7207-E8A4-80EA2F779141}"/>
              </a:ext>
            </a:extLst>
          </p:cNvPr>
          <p:cNvGrpSpPr/>
          <p:nvPr userDrawn="1"/>
        </p:nvGrpSpPr>
        <p:grpSpPr>
          <a:xfrm>
            <a:off x="12377595" y="0"/>
            <a:ext cx="3693386" cy="4183640"/>
            <a:chOff x="12377595" y="0"/>
            <a:chExt cx="3693386" cy="4183640"/>
          </a:xfrm>
        </p:grpSpPr>
        <p:sp>
          <p:nvSpPr>
            <p:cNvPr id="24" name="Rechthoek 23">
              <a:extLst>
                <a:ext uri="{FF2B5EF4-FFF2-40B4-BE49-F238E27FC236}">
                  <a16:creationId xmlns:a16="http://schemas.microsoft.com/office/drawing/2014/main" id="{7236A41A-9F77-045B-F0ED-9F87B82C1E04}"/>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31" name="Rechthoek 30">
              <a:extLst>
                <a:ext uri="{FF2B5EF4-FFF2-40B4-BE49-F238E27FC236}">
                  <a16:creationId xmlns:a16="http://schemas.microsoft.com/office/drawing/2014/main" id="{261684CB-3041-997D-E80C-D053FC83885C}"/>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32" name="Ovaal 31">
              <a:extLst>
                <a:ext uri="{FF2B5EF4-FFF2-40B4-BE49-F238E27FC236}">
                  <a16:creationId xmlns:a16="http://schemas.microsoft.com/office/drawing/2014/main" id="{C0C87EE0-E1F6-5DDA-C768-CCC9BE681DC4}"/>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4" name="Rechthoek 33">
              <a:extLst>
                <a:ext uri="{FF2B5EF4-FFF2-40B4-BE49-F238E27FC236}">
                  <a16:creationId xmlns:a16="http://schemas.microsoft.com/office/drawing/2014/main" id="{B6CB1CA4-DBAA-95D4-75B9-E996716ED2C1}"/>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36" name="Ovaal 35">
              <a:extLst>
                <a:ext uri="{FF2B5EF4-FFF2-40B4-BE49-F238E27FC236}">
                  <a16:creationId xmlns:a16="http://schemas.microsoft.com/office/drawing/2014/main" id="{AC4895AD-1C4B-C0E3-D22A-41736566B33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8" name="Rechthoek 37">
              <a:extLst>
                <a:ext uri="{FF2B5EF4-FFF2-40B4-BE49-F238E27FC236}">
                  <a16:creationId xmlns:a16="http://schemas.microsoft.com/office/drawing/2014/main" id="{92CDBA63-2AA7-399B-E969-99AE39E01B6F}"/>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41" name="Groep 40">
              <a:extLst>
                <a:ext uri="{FF2B5EF4-FFF2-40B4-BE49-F238E27FC236}">
                  <a16:creationId xmlns:a16="http://schemas.microsoft.com/office/drawing/2014/main" id="{A5B36E5B-A44F-7AED-BD54-9089724CCE1A}"/>
                </a:ext>
              </a:extLst>
            </p:cNvPr>
            <p:cNvGrpSpPr/>
            <p:nvPr userDrawn="1"/>
          </p:nvGrpSpPr>
          <p:grpSpPr>
            <a:xfrm>
              <a:off x="12755738" y="2565392"/>
              <a:ext cx="622283" cy="612919"/>
              <a:chOff x="12617641" y="3403239"/>
              <a:chExt cx="752963" cy="741634"/>
            </a:xfrm>
          </p:grpSpPr>
          <p:grpSp>
            <p:nvGrpSpPr>
              <p:cNvPr id="60" name="Groep 59">
                <a:extLst>
                  <a:ext uri="{FF2B5EF4-FFF2-40B4-BE49-F238E27FC236}">
                    <a16:creationId xmlns:a16="http://schemas.microsoft.com/office/drawing/2014/main" id="{34C4856B-EAF8-F69F-E486-CC140E5B220E}"/>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3FC06151-8ACE-F4C2-65AE-1EE22D62C824}"/>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60280589-D3B9-841E-5A9C-A451E307C96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600B8C4-90A0-8E18-18EB-CCF77826735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081050A-B7D3-5916-F39C-DBE9D821F3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BC743F57-2EE3-1B44-8382-CC88873C406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F21FB626-985C-FDA1-C392-C32BCE821626}"/>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F5B7DFC4-ED7E-1A53-A211-B73789CFB08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B7FB6527-828B-3967-0E5D-F551E3AA6063}"/>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5E1C311D-3101-6737-1B43-2C8C2941A6C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C8FCB2D6-FFBE-9BB2-0140-514A39770B6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50D3A019-4FA2-6ABD-AB88-DF75C9B5810F}"/>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9AD184BF-291D-0F97-4540-9A994E1E23E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CD9BF4C4-BB5C-9538-C012-39803A21556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87C07688-ABA3-31F6-E432-8A8F19F8C6BC}"/>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B4FBD112-B03E-5EA6-D61E-4195CBF476E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3AFC1F4B-DE79-E899-C6AE-7E7DD0C4F7FD}"/>
                </a:ext>
              </a:extLst>
            </p:cNvPr>
            <p:cNvGrpSpPr/>
            <p:nvPr userDrawn="1"/>
          </p:nvGrpSpPr>
          <p:grpSpPr>
            <a:xfrm>
              <a:off x="12849211" y="712225"/>
              <a:ext cx="1558053" cy="563933"/>
              <a:chOff x="-3314821" y="2981448"/>
              <a:chExt cx="1558053" cy="563933"/>
            </a:xfrm>
          </p:grpSpPr>
          <p:sp>
            <p:nvSpPr>
              <p:cNvPr id="46" name="Rechthoek 45">
                <a:extLst>
                  <a:ext uri="{FF2B5EF4-FFF2-40B4-BE49-F238E27FC236}">
                    <a16:creationId xmlns:a16="http://schemas.microsoft.com/office/drawing/2014/main" id="{2DE26077-BBBF-FEAE-D8B8-84A9B9EDF347}"/>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DF402A6A-334D-67D9-69E5-2411382DFED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804C40CF-7AF4-942B-486E-CD4D14D0AE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49" name="Tekstvak 48">
                <a:extLst>
                  <a:ext uri="{FF2B5EF4-FFF2-40B4-BE49-F238E27FC236}">
                    <a16:creationId xmlns:a16="http://schemas.microsoft.com/office/drawing/2014/main" id="{DE97EF40-0E7E-A26D-E425-FC8F74675BBF}"/>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50" name="Vrije vorm: vorm 49">
                <a:extLst>
                  <a:ext uri="{FF2B5EF4-FFF2-40B4-BE49-F238E27FC236}">
                    <a16:creationId xmlns:a16="http://schemas.microsoft.com/office/drawing/2014/main" id="{D32B7BA0-BDD6-9FD9-5F63-D68F3BD86CEE}"/>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51" name="Gelijkbenige driehoek 50">
                <a:extLst>
                  <a:ext uri="{FF2B5EF4-FFF2-40B4-BE49-F238E27FC236}">
                    <a16:creationId xmlns:a16="http://schemas.microsoft.com/office/drawing/2014/main" id="{283F3165-A13E-3DCC-9188-FE8428D69CF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56E368CB-FAFA-CE49-7FFB-E824E11D0846}"/>
                  </a:ext>
                </a:extLst>
              </p:cNvPr>
              <p:cNvGrpSpPr/>
              <p:nvPr userDrawn="1"/>
            </p:nvGrpSpPr>
            <p:grpSpPr>
              <a:xfrm>
                <a:off x="-3257052" y="3032066"/>
                <a:ext cx="182309" cy="163794"/>
                <a:chOff x="12832541" y="3162395"/>
                <a:chExt cx="219532" cy="197236"/>
              </a:xfrm>
            </p:grpSpPr>
            <p:sp>
              <p:nvSpPr>
                <p:cNvPr id="57" name="Rechthoek 56">
                  <a:extLst>
                    <a:ext uri="{FF2B5EF4-FFF2-40B4-BE49-F238E27FC236}">
                      <a16:creationId xmlns:a16="http://schemas.microsoft.com/office/drawing/2014/main" id="{B00BA3B2-136C-7B8A-793B-ABE224E6F23F}"/>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CA177FE6-EA8C-6AFB-D42E-855996B833F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F321EE4C-9320-0F84-D588-16A5D6EF8B1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D8D0FFC8-54D2-54CD-245A-DC227BFF0A9F}"/>
                  </a:ext>
                </a:extLst>
              </p:cNvPr>
              <p:cNvGrpSpPr/>
              <p:nvPr userDrawn="1"/>
            </p:nvGrpSpPr>
            <p:grpSpPr>
              <a:xfrm>
                <a:off x="-3257053" y="3276580"/>
                <a:ext cx="182309" cy="163794"/>
                <a:chOff x="12832541" y="3162395"/>
                <a:chExt cx="219532" cy="197236"/>
              </a:xfrm>
            </p:grpSpPr>
            <p:sp>
              <p:nvSpPr>
                <p:cNvPr id="54" name="Rechthoek 53">
                  <a:extLst>
                    <a:ext uri="{FF2B5EF4-FFF2-40B4-BE49-F238E27FC236}">
                      <a16:creationId xmlns:a16="http://schemas.microsoft.com/office/drawing/2014/main" id="{3AC39F8B-FA32-10A7-0151-8FA34048EFC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6050114D-7DAB-7B05-BC93-EF49D26827A0}"/>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9289BB12-8D4E-0CFD-DE00-6B14CF4F01E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43" name="ICOON_info">
              <a:extLst>
                <a:ext uri="{FF2B5EF4-FFF2-40B4-BE49-F238E27FC236}">
                  <a16:creationId xmlns:a16="http://schemas.microsoft.com/office/drawing/2014/main" id="{897D34F0-3015-B761-5121-82B68B2CFF1A}"/>
                </a:ext>
              </a:extLst>
            </p:cNvPr>
            <p:cNvGrpSpPr/>
            <p:nvPr userDrawn="1"/>
          </p:nvGrpSpPr>
          <p:grpSpPr>
            <a:xfrm>
              <a:off x="15787296" y="3229414"/>
              <a:ext cx="283685" cy="283685"/>
              <a:chOff x="-510741" y="5913713"/>
              <a:chExt cx="267555" cy="267555"/>
            </a:xfrm>
          </p:grpSpPr>
          <p:sp>
            <p:nvSpPr>
              <p:cNvPr id="44" name="Ovaal 43">
                <a:extLst>
                  <a:ext uri="{FF2B5EF4-FFF2-40B4-BE49-F238E27FC236}">
                    <a16:creationId xmlns:a16="http://schemas.microsoft.com/office/drawing/2014/main" id="{9C54EDFC-763C-2549-813C-34020B7253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2BF1835A-56D0-3C75-8281-74151EA5A6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76" name="INSTRUCTIE">
            <a:extLst>
              <a:ext uri="{FF2B5EF4-FFF2-40B4-BE49-F238E27FC236}">
                <a16:creationId xmlns:a16="http://schemas.microsoft.com/office/drawing/2014/main" id="{997E356D-3319-1AF3-7FD5-138F947B3808}"/>
              </a:ext>
            </a:extLst>
          </p:cNvPr>
          <p:cNvGrpSpPr/>
          <p:nvPr userDrawn="1"/>
        </p:nvGrpSpPr>
        <p:grpSpPr>
          <a:xfrm>
            <a:off x="-3786437" y="0"/>
            <a:ext cx="3693386" cy="6769481"/>
            <a:chOff x="-3786437" y="0"/>
            <a:chExt cx="3693386" cy="6769481"/>
          </a:xfrm>
        </p:grpSpPr>
        <p:sp>
          <p:nvSpPr>
            <p:cNvPr id="77" name="Rechthoek 76">
              <a:extLst>
                <a:ext uri="{FF2B5EF4-FFF2-40B4-BE49-F238E27FC236}">
                  <a16:creationId xmlns:a16="http://schemas.microsoft.com/office/drawing/2014/main" id="{275321CE-CAD9-D7C2-1F92-1A4FEAFA0F0B}"/>
                </a:ext>
              </a:extLst>
            </p:cNvPr>
            <p:cNvSpPr/>
            <p:nvPr userDrawn="1"/>
          </p:nvSpPr>
          <p:spPr>
            <a:xfrm>
              <a:off x="-3786437" y="594148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78" name="INSTRUCTIES">
              <a:extLst>
                <a:ext uri="{FF2B5EF4-FFF2-40B4-BE49-F238E27FC236}">
                  <a16:creationId xmlns:a16="http://schemas.microsoft.com/office/drawing/2014/main" id="{2B76CA9E-B5B2-236D-9265-E317E1950DEF}"/>
                </a:ext>
              </a:extLst>
            </p:cNvPr>
            <p:cNvGrpSpPr/>
            <p:nvPr userDrawn="1"/>
          </p:nvGrpSpPr>
          <p:grpSpPr>
            <a:xfrm>
              <a:off x="-3786437" y="0"/>
              <a:ext cx="3693386" cy="6089184"/>
              <a:chOff x="-3786437" y="0"/>
              <a:chExt cx="3693386" cy="6089184"/>
            </a:xfrm>
          </p:grpSpPr>
          <p:sp>
            <p:nvSpPr>
              <p:cNvPr id="79" name="Rechthoek 78">
                <a:extLst>
                  <a:ext uri="{FF2B5EF4-FFF2-40B4-BE49-F238E27FC236}">
                    <a16:creationId xmlns:a16="http://schemas.microsoft.com/office/drawing/2014/main" id="{0269A86E-EB4B-6EF9-377B-E5CEC10116FF}"/>
                  </a:ext>
                </a:extLst>
              </p:cNvPr>
              <p:cNvSpPr/>
              <p:nvPr userDrawn="1"/>
            </p:nvSpPr>
            <p:spPr>
              <a:xfrm>
                <a:off x="-3786437" y="0"/>
                <a:ext cx="3593091" cy="593666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SCHOOL LOGO invoegen/opmaken</a:t>
                </a:r>
              </a:p>
            </p:txBody>
          </p:sp>
          <p:sp>
            <p:nvSpPr>
              <p:cNvPr id="80" name="Ovaal 79">
                <a:extLst>
                  <a:ext uri="{FF2B5EF4-FFF2-40B4-BE49-F238E27FC236}">
                    <a16:creationId xmlns:a16="http://schemas.microsoft.com/office/drawing/2014/main" id="{6D53BE45-71FC-3C0B-9F3B-C3B428AC86E2}"/>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78C5C2C0-0193-5D1A-50E2-33C6EF82735C}"/>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het bestaande icoon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 icoon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4997557E-E4AB-2FF3-9C11-70614CF6394E}"/>
                  </a:ext>
                </a:extLst>
              </p:cNvPr>
              <p:cNvGrpSpPr/>
              <p:nvPr userDrawn="1"/>
            </p:nvGrpSpPr>
            <p:grpSpPr>
              <a:xfrm>
                <a:off x="-3316179" y="1231351"/>
                <a:ext cx="294789" cy="318834"/>
                <a:chOff x="14466489" y="1001522"/>
                <a:chExt cx="290627" cy="314333"/>
              </a:xfrm>
            </p:grpSpPr>
            <p:sp>
              <p:nvSpPr>
                <p:cNvPr id="129" name="Rechthoek 128">
                  <a:extLst>
                    <a:ext uri="{FF2B5EF4-FFF2-40B4-BE49-F238E27FC236}">
                      <a16:creationId xmlns:a16="http://schemas.microsoft.com/office/drawing/2014/main" id="{5C324A2A-5972-D2AD-D5A5-BDEEFB478B21}"/>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0" name="Ovaal 129">
                  <a:extLst>
                    <a:ext uri="{FF2B5EF4-FFF2-40B4-BE49-F238E27FC236}">
                      <a16:creationId xmlns:a16="http://schemas.microsoft.com/office/drawing/2014/main" id="{BFE660FA-0A73-AAD0-BF1D-80302CD613D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1" name="Vrije vorm: vorm 130">
                  <a:extLst>
                    <a:ext uri="{FF2B5EF4-FFF2-40B4-BE49-F238E27FC236}">
                      <a16:creationId xmlns:a16="http://schemas.microsoft.com/office/drawing/2014/main" id="{61756963-2592-38C3-4D5D-2A4DDBB1C39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32" name="Rechthoek: afgeronde hoeken 131">
                  <a:extLst>
                    <a:ext uri="{FF2B5EF4-FFF2-40B4-BE49-F238E27FC236}">
                      <a16:creationId xmlns:a16="http://schemas.microsoft.com/office/drawing/2014/main" id="{13C0B028-5760-2808-4629-47C055F5978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33" name="Rechte verbindingslijn 132">
                  <a:extLst>
                    <a:ext uri="{FF2B5EF4-FFF2-40B4-BE49-F238E27FC236}">
                      <a16:creationId xmlns:a16="http://schemas.microsoft.com/office/drawing/2014/main" id="{5C898F37-A76E-C10E-9830-94B4453424B8}"/>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34" name="Rechte verbindingslijn 133">
                  <a:extLst>
                    <a:ext uri="{FF2B5EF4-FFF2-40B4-BE49-F238E27FC236}">
                      <a16:creationId xmlns:a16="http://schemas.microsoft.com/office/drawing/2014/main" id="{68E3DD7F-E349-6AA9-93BB-2182111767A4}"/>
                    </a:ext>
                  </a:extLst>
                </p:cNvPr>
                <p:cNvCxnSpPr>
                  <a:cxnSpLocks/>
                  <a:stCxn id="132"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BB8C516F-61CC-C76D-3D3E-062CEAEFC96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86028A46-C1E7-80D9-D0FE-3C6DB2A2BF7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icoon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9DE18E8E-A1B6-CBD2-9B90-1FD9FB99CE6C}"/>
                  </a:ext>
                </a:extLst>
              </p:cNvPr>
              <p:cNvGrpSpPr/>
              <p:nvPr userDrawn="1"/>
            </p:nvGrpSpPr>
            <p:grpSpPr>
              <a:xfrm>
                <a:off x="-3311319" y="2164285"/>
                <a:ext cx="825500" cy="209550"/>
                <a:chOff x="13504624" y="2482850"/>
                <a:chExt cx="825500" cy="209550"/>
              </a:xfrm>
            </p:grpSpPr>
            <p:sp>
              <p:nvSpPr>
                <p:cNvPr id="126" name="Rechthoek 125">
                  <a:extLst>
                    <a:ext uri="{FF2B5EF4-FFF2-40B4-BE49-F238E27FC236}">
                      <a16:creationId xmlns:a16="http://schemas.microsoft.com/office/drawing/2014/main" id="{2B5E6F1D-3786-8DBD-4C8D-6D7E0B74FE8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27" name="Rechte verbindingslijn 126">
                  <a:extLst>
                    <a:ext uri="{FF2B5EF4-FFF2-40B4-BE49-F238E27FC236}">
                      <a16:creationId xmlns:a16="http://schemas.microsoft.com/office/drawing/2014/main" id="{EFB77610-8EE6-C1DC-0E57-16F1F16001D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28" name="Gelijkbenige driehoek 127">
                  <a:extLst>
                    <a:ext uri="{FF2B5EF4-FFF2-40B4-BE49-F238E27FC236}">
                      <a16:creationId xmlns:a16="http://schemas.microsoft.com/office/drawing/2014/main" id="{5F6662CF-6DE0-2F10-8FAA-CCDADD40112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793EF777-BA2F-BCA3-294D-95F4686900A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E1DB59B0-4CFF-2DFF-76F1-B7231039CCCF}"/>
                  </a:ext>
                </a:extLst>
              </p:cNvPr>
              <p:cNvSpPr/>
              <p:nvPr userDrawn="1"/>
            </p:nvSpPr>
            <p:spPr>
              <a:xfrm>
                <a:off x="-3319415" y="2553360"/>
                <a:ext cx="2944682" cy="808965"/>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het icoon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het icoon en met de hoekjes het icoon kader.</a:t>
                </a:r>
              </a:p>
            </p:txBody>
          </p:sp>
          <p:grpSp>
            <p:nvGrpSpPr>
              <p:cNvPr id="88" name="Groep 87">
                <a:extLst>
                  <a:ext uri="{FF2B5EF4-FFF2-40B4-BE49-F238E27FC236}">
                    <a16:creationId xmlns:a16="http://schemas.microsoft.com/office/drawing/2014/main" id="{59BA2496-4836-793C-207C-53F9167E7A58}"/>
                  </a:ext>
                </a:extLst>
              </p:cNvPr>
              <p:cNvGrpSpPr/>
              <p:nvPr userDrawn="1"/>
            </p:nvGrpSpPr>
            <p:grpSpPr>
              <a:xfrm>
                <a:off x="-3408294" y="3470504"/>
                <a:ext cx="622283" cy="612920"/>
                <a:chOff x="12617641" y="3403239"/>
                <a:chExt cx="752963" cy="741634"/>
              </a:xfrm>
            </p:grpSpPr>
            <p:grpSp>
              <p:nvGrpSpPr>
                <p:cNvPr id="110" name="Groep 109">
                  <a:extLst>
                    <a:ext uri="{FF2B5EF4-FFF2-40B4-BE49-F238E27FC236}">
                      <a16:creationId xmlns:a16="http://schemas.microsoft.com/office/drawing/2014/main" id="{FB463869-42B5-AE9F-5DF0-E0D9F9EFAD56}"/>
                    </a:ext>
                  </a:extLst>
                </p:cNvPr>
                <p:cNvGrpSpPr/>
                <p:nvPr userDrawn="1"/>
              </p:nvGrpSpPr>
              <p:grpSpPr>
                <a:xfrm>
                  <a:off x="12771530" y="3403239"/>
                  <a:ext cx="467176" cy="448491"/>
                  <a:chOff x="12782157" y="3403239"/>
                  <a:chExt cx="467176" cy="448491"/>
                </a:xfrm>
              </p:grpSpPr>
              <p:grpSp>
                <p:nvGrpSpPr>
                  <p:cNvPr id="113" name="Groep 112">
                    <a:extLst>
                      <a:ext uri="{FF2B5EF4-FFF2-40B4-BE49-F238E27FC236}">
                        <a16:creationId xmlns:a16="http://schemas.microsoft.com/office/drawing/2014/main" id="{3F62169A-66AA-500F-9A68-C840D151DCDC}"/>
                      </a:ext>
                    </a:extLst>
                  </p:cNvPr>
                  <p:cNvGrpSpPr/>
                  <p:nvPr userDrawn="1"/>
                </p:nvGrpSpPr>
                <p:grpSpPr>
                  <a:xfrm>
                    <a:off x="12782157" y="3403239"/>
                    <a:ext cx="412976" cy="396132"/>
                    <a:chOff x="13554906" y="3320109"/>
                    <a:chExt cx="443917" cy="425811"/>
                  </a:xfrm>
                </p:grpSpPr>
                <p:grpSp>
                  <p:nvGrpSpPr>
                    <p:cNvPr id="120" name="Groep 119">
                      <a:extLst>
                        <a:ext uri="{FF2B5EF4-FFF2-40B4-BE49-F238E27FC236}">
                          <a16:creationId xmlns:a16="http://schemas.microsoft.com/office/drawing/2014/main" id="{852263B6-B309-FA86-4303-9C2C58A4B6EC}"/>
                        </a:ext>
                      </a:extLst>
                    </p:cNvPr>
                    <p:cNvGrpSpPr/>
                    <p:nvPr userDrawn="1"/>
                  </p:nvGrpSpPr>
                  <p:grpSpPr>
                    <a:xfrm>
                      <a:off x="13554906" y="3320109"/>
                      <a:ext cx="443917" cy="425811"/>
                      <a:chOff x="12909684" y="1276143"/>
                      <a:chExt cx="443917" cy="425811"/>
                    </a:xfrm>
                  </p:grpSpPr>
                  <p:sp>
                    <p:nvSpPr>
                      <p:cNvPr id="123" name="Rechthoek 122">
                        <a:extLst>
                          <a:ext uri="{FF2B5EF4-FFF2-40B4-BE49-F238E27FC236}">
                            <a16:creationId xmlns:a16="http://schemas.microsoft.com/office/drawing/2014/main" id="{4998EF41-492D-F79D-51F8-50ACD49DF4C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4" name="Rechthoek 123">
                        <a:extLst>
                          <a:ext uri="{FF2B5EF4-FFF2-40B4-BE49-F238E27FC236}">
                            <a16:creationId xmlns:a16="http://schemas.microsoft.com/office/drawing/2014/main" id="{687139C5-9B0B-7838-3305-8AA63EA6A4A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5" name="Ovaal 124">
                        <a:extLst>
                          <a:ext uri="{FF2B5EF4-FFF2-40B4-BE49-F238E27FC236}">
                            <a16:creationId xmlns:a16="http://schemas.microsoft.com/office/drawing/2014/main" id="{166CF340-495D-2850-FE76-AF8AAC66B38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21" name="Afbeelding 120">
                      <a:extLst>
                        <a:ext uri="{FF2B5EF4-FFF2-40B4-BE49-F238E27FC236}">
                          <a16:creationId xmlns:a16="http://schemas.microsoft.com/office/drawing/2014/main" id="{816C8B8F-5953-3575-2696-257714C209F1}"/>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22" name="Afbeelding 121">
                      <a:extLst>
                        <a:ext uri="{FF2B5EF4-FFF2-40B4-BE49-F238E27FC236}">
                          <a16:creationId xmlns:a16="http://schemas.microsoft.com/office/drawing/2014/main" id="{3343BFAA-9E6F-9C74-ADD4-446045505EB3}"/>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114" name="Groep 113">
                    <a:extLst>
                      <a:ext uri="{FF2B5EF4-FFF2-40B4-BE49-F238E27FC236}">
                        <a16:creationId xmlns:a16="http://schemas.microsoft.com/office/drawing/2014/main" id="{C9A7C91D-1629-3059-7289-E8041128E503}"/>
                      </a:ext>
                    </a:extLst>
                  </p:cNvPr>
                  <p:cNvGrpSpPr/>
                  <p:nvPr userDrawn="1"/>
                </p:nvGrpSpPr>
                <p:grpSpPr>
                  <a:xfrm>
                    <a:off x="13103513" y="3705268"/>
                    <a:ext cx="145820" cy="146462"/>
                    <a:chOff x="13096169" y="3602278"/>
                    <a:chExt cx="145820" cy="146462"/>
                  </a:xfrm>
                </p:grpSpPr>
                <p:sp>
                  <p:nvSpPr>
                    <p:cNvPr id="118" name="Rechthoek 117">
                      <a:extLst>
                        <a:ext uri="{FF2B5EF4-FFF2-40B4-BE49-F238E27FC236}">
                          <a16:creationId xmlns:a16="http://schemas.microsoft.com/office/drawing/2014/main" id="{6826F9CA-E832-7BA7-E599-D9AAC4A5C0C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F95F873F-0D8D-3A6D-3154-B8DA6D3ACA4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DBCEC35D-ED5E-46DA-3939-2BB572CE26F8}"/>
                      </a:ext>
                    </a:extLst>
                  </p:cNvPr>
                  <p:cNvGrpSpPr/>
                  <p:nvPr userDrawn="1"/>
                </p:nvGrpSpPr>
                <p:grpSpPr>
                  <a:xfrm rot="10800000">
                    <a:off x="13061402" y="3665637"/>
                    <a:ext cx="145820" cy="146462"/>
                    <a:chOff x="13096169" y="3602278"/>
                    <a:chExt cx="145820" cy="146462"/>
                  </a:xfrm>
                </p:grpSpPr>
                <p:sp>
                  <p:nvSpPr>
                    <p:cNvPr id="116" name="Rechthoek 115">
                      <a:extLst>
                        <a:ext uri="{FF2B5EF4-FFF2-40B4-BE49-F238E27FC236}">
                          <a16:creationId xmlns:a16="http://schemas.microsoft.com/office/drawing/2014/main" id="{905E430E-463A-9511-6511-0733FA1D8E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8711262A-CE69-1ED2-07F5-B7BE03DBC48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11" name="Rechthoek 110">
                  <a:extLst>
                    <a:ext uri="{FF2B5EF4-FFF2-40B4-BE49-F238E27FC236}">
                      <a16:creationId xmlns:a16="http://schemas.microsoft.com/office/drawing/2014/main" id="{FF806DCD-5781-E5ED-73FF-EE03BE44579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12" name="Gelijkbenige driehoek 111">
                  <a:extLst>
                    <a:ext uri="{FF2B5EF4-FFF2-40B4-BE49-F238E27FC236}">
                      <a16:creationId xmlns:a16="http://schemas.microsoft.com/office/drawing/2014/main" id="{F58F145C-89BD-01BF-C620-4FC9485D11C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525F5B32-7BBD-0077-D86B-4F353C34BF85}"/>
                  </a:ext>
                </a:extLst>
              </p:cNvPr>
              <p:cNvGrpSpPr/>
              <p:nvPr userDrawn="1"/>
            </p:nvGrpSpPr>
            <p:grpSpPr>
              <a:xfrm>
                <a:off x="-376736" y="5805499"/>
                <a:ext cx="283685" cy="283685"/>
                <a:chOff x="-510741" y="5913713"/>
                <a:chExt cx="267555" cy="267555"/>
              </a:xfrm>
            </p:grpSpPr>
            <p:sp>
              <p:nvSpPr>
                <p:cNvPr id="108" name="Ovaal 107">
                  <a:extLst>
                    <a:ext uri="{FF2B5EF4-FFF2-40B4-BE49-F238E27FC236}">
                      <a16:creationId xmlns:a16="http://schemas.microsoft.com/office/drawing/2014/main" id="{CBEC8CFE-2C22-5521-0E4E-FCA9929F3B5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9" name="Graphic 163" descr="Informatie">
                  <a:extLst>
                    <a:ext uri="{FF2B5EF4-FFF2-40B4-BE49-F238E27FC236}">
                      <a16:creationId xmlns:a16="http://schemas.microsoft.com/office/drawing/2014/main" id="{287EA097-6FF4-B379-C6B7-E2F7CCCCC16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B42480DC-4EDB-DD80-3FBD-3692703CE7E7}"/>
                  </a:ext>
                </a:extLst>
              </p:cNvPr>
              <p:cNvSpPr/>
              <p:nvPr userDrawn="1"/>
            </p:nvSpPr>
            <p:spPr>
              <a:xfrm>
                <a:off x="-3603587" y="42677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66936431-B474-CC7B-1378-10DC93380E1F}"/>
                  </a:ext>
                </a:extLst>
              </p:cNvPr>
              <p:cNvSpPr/>
              <p:nvPr userDrawn="1"/>
            </p:nvSpPr>
            <p:spPr>
              <a:xfrm>
                <a:off x="-3319415" y="4267792"/>
                <a:ext cx="2944682" cy="81271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er voor te zorgen dat het icoon in zijn originele verhouding staat,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het pijltje onder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‘Aanpassen’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2" name="Groep 91">
                <a:extLst>
                  <a:ext uri="{FF2B5EF4-FFF2-40B4-BE49-F238E27FC236}">
                    <a16:creationId xmlns:a16="http://schemas.microsoft.com/office/drawing/2014/main" id="{342DC104-5E42-78D2-FFB4-405C2D316C6A}"/>
                  </a:ext>
                </a:extLst>
              </p:cNvPr>
              <p:cNvGrpSpPr/>
              <p:nvPr userDrawn="1"/>
            </p:nvGrpSpPr>
            <p:grpSpPr>
              <a:xfrm>
                <a:off x="-3314821" y="5192208"/>
                <a:ext cx="1108877" cy="563933"/>
                <a:chOff x="-3314821" y="3885197"/>
                <a:chExt cx="1108877" cy="563933"/>
              </a:xfrm>
            </p:grpSpPr>
            <p:sp>
              <p:nvSpPr>
                <p:cNvPr id="93" name="Rechthoek 92">
                  <a:extLst>
                    <a:ext uri="{FF2B5EF4-FFF2-40B4-BE49-F238E27FC236}">
                      <a16:creationId xmlns:a16="http://schemas.microsoft.com/office/drawing/2014/main" id="{1A1B8D23-57A5-1323-FA43-23BF75B19FB0}"/>
                    </a:ext>
                  </a:extLst>
                </p:cNvPr>
                <p:cNvSpPr/>
                <p:nvPr userDrawn="1"/>
              </p:nvSpPr>
              <p:spPr>
                <a:xfrm>
                  <a:off x="-3314821" y="3885197"/>
                  <a:ext cx="105560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7135501-4630-7E84-8349-916F0C6E2479}"/>
                    </a:ext>
                  </a:extLst>
                </p:cNvPr>
                <p:cNvSpPr/>
                <p:nvPr userDrawn="1"/>
              </p:nvSpPr>
              <p:spPr>
                <a:xfrm>
                  <a:off x="-3304718" y="4138922"/>
                  <a:ext cx="1043588"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5" name="Tekstvak 94">
                  <a:extLst>
                    <a:ext uri="{FF2B5EF4-FFF2-40B4-BE49-F238E27FC236}">
                      <a16:creationId xmlns:a16="http://schemas.microsoft.com/office/drawing/2014/main" id="{C0B99548-D553-DC94-A88B-881EC5A70CE5}"/>
                    </a:ext>
                  </a:extLst>
                </p:cNvPr>
                <p:cNvSpPr txBox="1"/>
                <p:nvPr userDrawn="1"/>
              </p:nvSpPr>
              <p:spPr>
                <a:xfrm>
                  <a:off x="-3069820" y="3949098"/>
                  <a:ext cx="794156"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Opvullen</a:t>
                  </a:r>
                </a:p>
              </p:txBody>
            </p:sp>
            <p:sp>
              <p:nvSpPr>
                <p:cNvPr id="96" name="Tekstvak 95">
                  <a:extLst>
                    <a:ext uri="{FF2B5EF4-FFF2-40B4-BE49-F238E27FC236}">
                      <a16:creationId xmlns:a16="http://schemas.microsoft.com/office/drawing/2014/main" id="{DEC1A99A-8C60-B8E3-DE7D-162E6CBB911A}"/>
                    </a:ext>
                  </a:extLst>
                </p:cNvPr>
                <p:cNvSpPr txBox="1"/>
                <p:nvPr userDrawn="1"/>
              </p:nvSpPr>
              <p:spPr>
                <a:xfrm>
                  <a:off x="-3069819" y="4199018"/>
                  <a:ext cx="800912"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Aanpassen</a:t>
                  </a:r>
                </a:p>
              </p:txBody>
            </p:sp>
            <p:sp>
              <p:nvSpPr>
                <p:cNvPr id="97" name="Vrije vorm: vorm 96">
                  <a:extLst>
                    <a:ext uri="{FF2B5EF4-FFF2-40B4-BE49-F238E27FC236}">
                      <a16:creationId xmlns:a16="http://schemas.microsoft.com/office/drawing/2014/main" id="{EBFC119F-D5D3-D741-AE18-2631110C90D2}"/>
                    </a:ext>
                  </a:extLst>
                </p:cNvPr>
                <p:cNvSpPr/>
                <p:nvPr userDrawn="1"/>
              </p:nvSpPr>
              <p:spPr>
                <a:xfrm>
                  <a:off x="-2303506" y="426913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98" name="Groep 97">
                  <a:extLst>
                    <a:ext uri="{FF2B5EF4-FFF2-40B4-BE49-F238E27FC236}">
                      <a16:creationId xmlns:a16="http://schemas.microsoft.com/office/drawing/2014/main" id="{12A92C43-4FB4-A3C7-83B5-47342726D38A}"/>
                    </a:ext>
                  </a:extLst>
                </p:cNvPr>
                <p:cNvGrpSpPr/>
                <p:nvPr userDrawn="1"/>
              </p:nvGrpSpPr>
              <p:grpSpPr>
                <a:xfrm>
                  <a:off x="-3254609" y="3946178"/>
                  <a:ext cx="184194" cy="143334"/>
                  <a:chOff x="6218544" y="2402421"/>
                  <a:chExt cx="144156" cy="112178"/>
                </a:xfrm>
              </p:grpSpPr>
              <p:sp>
                <p:nvSpPr>
                  <p:cNvPr id="104" name="Rechthoek 103">
                    <a:extLst>
                      <a:ext uri="{FF2B5EF4-FFF2-40B4-BE49-F238E27FC236}">
                        <a16:creationId xmlns:a16="http://schemas.microsoft.com/office/drawing/2014/main" id="{9CC755E0-9B7A-FD08-AD6B-4F429ADC63EC}"/>
                      </a:ext>
                    </a:extLst>
                  </p:cNvPr>
                  <p:cNvSpPr/>
                  <p:nvPr userDrawn="1"/>
                </p:nvSpPr>
                <p:spPr>
                  <a:xfrm>
                    <a:off x="6218544" y="2414588"/>
                    <a:ext cx="144156" cy="100011"/>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5" name="Rechthoek 47">
                    <a:extLst>
                      <a:ext uri="{FF2B5EF4-FFF2-40B4-BE49-F238E27FC236}">
                        <a16:creationId xmlns:a16="http://schemas.microsoft.com/office/drawing/2014/main" id="{E1274F7A-A68C-9242-4835-77994879E22B}"/>
                      </a:ext>
                    </a:extLst>
                  </p:cNvPr>
                  <p:cNvSpPr/>
                  <p:nvPr userDrawn="1"/>
                </p:nvSpPr>
                <p:spPr>
                  <a:xfrm>
                    <a:off x="6224587" y="2445544"/>
                    <a:ext cx="95251" cy="6480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47">
                    <a:extLst>
                      <a:ext uri="{FF2B5EF4-FFF2-40B4-BE49-F238E27FC236}">
                        <a16:creationId xmlns:a16="http://schemas.microsoft.com/office/drawing/2014/main" id="{B5ABAAC6-BA5C-682F-31F0-35AA73CF4DC6}"/>
                      </a:ext>
                    </a:extLst>
                  </p:cNvPr>
                  <p:cNvSpPr/>
                  <p:nvPr userDrawn="1"/>
                </p:nvSpPr>
                <p:spPr>
                  <a:xfrm>
                    <a:off x="6296025" y="2457450"/>
                    <a:ext cx="64294" cy="52388"/>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7" name="Koorde 106">
                    <a:extLst>
                      <a:ext uri="{FF2B5EF4-FFF2-40B4-BE49-F238E27FC236}">
                        <a16:creationId xmlns:a16="http://schemas.microsoft.com/office/drawing/2014/main" id="{1F43C1FF-BFAB-3321-9BA8-ED676B7ACAC0}"/>
                      </a:ext>
                    </a:extLst>
                  </p:cNvPr>
                  <p:cNvSpPr/>
                  <p:nvPr userDrawn="1"/>
                </p:nvSpPr>
                <p:spPr>
                  <a:xfrm>
                    <a:off x="6290536" y="2402421"/>
                    <a:ext cx="37785" cy="37785"/>
                  </a:xfrm>
                  <a:prstGeom prst="chord">
                    <a:avLst>
                      <a:gd name="adj1" fmla="val 21457318"/>
                      <a:gd name="adj2" fmla="val 11002272"/>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1F557601-7AEE-B28C-1065-D41F1779C104}"/>
                    </a:ext>
                  </a:extLst>
                </p:cNvPr>
                <p:cNvGrpSpPr/>
                <p:nvPr userDrawn="1"/>
              </p:nvGrpSpPr>
              <p:grpSpPr>
                <a:xfrm>
                  <a:off x="-3254609" y="4199853"/>
                  <a:ext cx="184194" cy="124747"/>
                  <a:chOff x="6218544" y="2636044"/>
                  <a:chExt cx="144156" cy="97631"/>
                </a:xfrm>
              </p:grpSpPr>
              <p:sp>
                <p:nvSpPr>
                  <p:cNvPr id="100" name="Rechthoek 99">
                    <a:extLst>
                      <a:ext uri="{FF2B5EF4-FFF2-40B4-BE49-F238E27FC236}">
                        <a16:creationId xmlns:a16="http://schemas.microsoft.com/office/drawing/2014/main" id="{F0E3F5F6-EDAD-6B16-BA81-0E10EE1B051C}"/>
                      </a:ext>
                    </a:extLst>
                  </p:cNvPr>
                  <p:cNvSpPr/>
                  <p:nvPr userDrawn="1"/>
                </p:nvSpPr>
                <p:spPr>
                  <a:xfrm>
                    <a:off x="6218544" y="2636044"/>
                    <a:ext cx="144156" cy="92869"/>
                  </a:xfrm>
                  <a:prstGeom prst="rect">
                    <a:avLst/>
                  </a:prstGeom>
                  <a:solidFill>
                    <a:schemeClr val="bg1"/>
                  </a:solidFill>
                  <a:ln w="12700" cap="rnd" cmpd="sng" algn="ctr">
                    <a:solidFill>
                      <a:srgbClr val="818181"/>
                    </a:solidFill>
                    <a:prstDash val="sysDash"/>
                  </a:ln>
                  <a:effectLst/>
                </p:spPr>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E40A5F8B-436C-87AE-125A-47B8192A6CEA}"/>
                      </a:ext>
                    </a:extLst>
                  </p:cNvPr>
                  <p:cNvSpPr/>
                  <p:nvPr userDrawn="1"/>
                </p:nvSpPr>
                <p:spPr>
                  <a:xfrm>
                    <a:off x="6249409" y="2636045"/>
                    <a:ext cx="85725" cy="97630"/>
                  </a:xfrm>
                  <a:prstGeom prst="rect">
                    <a:avLst/>
                  </a:prstGeom>
                  <a:solidFill>
                    <a:srgbClr val="F0F0F0"/>
                  </a:solidFill>
                  <a:ln w="9525">
                    <a:solidFill>
                      <a:srgbClr val="B7B4B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Ovaal 101">
                    <a:extLst>
                      <a:ext uri="{FF2B5EF4-FFF2-40B4-BE49-F238E27FC236}">
                        <a16:creationId xmlns:a16="http://schemas.microsoft.com/office/drawing/2014/main" id="{3AF53466-1583-9B68-4E6A-A328D14994D8}"/>
                      </a:ext>
                    </a:extLst>
                  </p:cNvPr>
                  <p:cNvSpPr/>
                  <p:nvPr userDrawn="1"/>
                </p:nvSpPr>
                <p:spPr>
                  <a:xfrm>
                    <a:off x="6297938" y="2655636"/>
                    <a:ext cx="21328" cy="21328"/>
                  </a:xfrm>
                  <a:prstGeom prst="ellipse">
                    <a:avLst/>
                  </a:prstGeom>
                  <a:solidFill>
                    <a:srgbClr val="E9C0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3" name="Rechthoek 47">
                    <a:extLst>
                      <a:ext uri="{FF2B5EF4-FFF2-40B4-BE49-F238E27FC236}">
                        <a16:creationId xmlns:a16="http://schemas.microsoft.com/office/drawing/2014/main" id="{5471745B-F14C-5A12-45B9-9D43585FD065}"/>
                      </a:ext>
                    </a:extLst>
                  </p:cNvPr>
                  <p:cNvSpPr/>
                  <p:nvPr userDrawn="1"/>
                </p:nvSpPr>
                <p:spPr>
                  <a:xfrm>
                    <a:off x="6261434" y="2675670"/>
                    <a:ext cx="45896" cy="37785"/>
                  </a:xfrm>
                  <a:custGeom>
                    <a:avLst/>
                    <a:gdLst>
                      <a:gd name="connsiteX0" fmla="*/ 0 w 148606"/>
                      <a:gd name="connsiteY0" fmla="*/ 0 h 148606"/>
                      <a:gd name="connsiteX1" fmla="*/ 148606 w 148606"/>
                      <a:gd name="connsiteY1" fmla="*/ 0 h 148606"/>
                      <a:gd name="connsiteX2" fmla="*/ 148606 w 148606"/>
                      <a:gd name="connsiteY2" fmla="*/ 148606 h 148606"/>
                      <a:gd name="connsiteX3" fmla="*/ 0 w 148606"/>
                      <a:gd name="connsiteY3" fmla="*/ 148606 h 148606"/>
                      <a:gd name="connsiteX4" fmla="*/ 0 w 148606"/>
                      <a:gd name="connsiteY4" fmla="*/ 0 h 148606"/>
                      <a:gd name="connsiteX0" fmla="*/ 0 w 148606"/>
                      <a:gd name="connsiteY0" fmla="*/ 0 h 148606"/>
                      <a:gd name="connsiteX1" fmla="*/ 148606 w 148606"/>
                      <a:gd name="connsiteY1" fmla="*/ 148606 h 148606"/>
                      <a:gd name="connsiteX2" fmla="*/ 0 w 148606"/>
                      <a:gd name="connsiteY2" fmla="*/ 148606 h 148606"/>
                      <a:gd name="connsiteX3" fmla="*/ 0 w 148606"/>
                      <a:gd name="connsiteY3" fmla="*/ 0 h 148606"/>
                      <a:gd name="connsiteX0" fmla="*/ 66675 w 148606"/>
                      <a:gd name="connsiteY0" fmla="*/ 0 h 148606"/>
                      <a:gd name="connsiteX1" fmla="*/ 148606 w 148606"/>
                      <a:gd name="connsiteY1" fmla="*/ 148606 h 148606"/>
                      <a:gd name="connsiteX2" fmla="*/ 0 w 148606"/>
                      <a:gd name="connsiteY2" fmla="*/ 148606 h 148606"/>
                      <a:gd name="connsiteX3" fmla="*/ 66675 w 148606"/>
                      <a:gd name="connsiteY3" fmla="*/ 0 h 148606"/>
                      <a:gd name="connsiteX0" fmla="*/ 71437 w 148606"/>
                      <a:gd name="connsiteY0" fmla="*/ 0 h 120031"/>
                      <a:gd name="connsiteX1" fmla="*/ 148606 w 148606"/>
                      <a:gd name="connsiteY1" fmla="*/ 120031 h 120031"/>
                      <a:gd name="connsiteX2" fmla="*/ 0 w 148606"/>
                      <a:gd name="connsiteY2" fmla="*/ 120031 h 120031"/>
                      <a:gd name="connsiteX3" fmla="*/ 71437 w 148606"/>
                      <a:gd name="connsiteY3" fmla="*/ 0 h 120031"/>
                      <a:gd name="connsiteX0" fmla="*/ 73234 w 151858"/>
                      <a:gd name="connsiteY0" fmla="*/ 0 h 120031"/>
                      <a:gd name="connsiteX1" fmla="*/ 150403 w 151858"/>
                      <a:gd name="connsiteY1" fmla="*/ 120031 h 120031"/>
                      <a:gd name="connsiteX2" fmla="*/ 1797 w 151858"/>
                      <a:gd name="connsiteY2" fmla="*/ 120031 h 120031"/>
                      <a:gd name="connsiteX3" fmla="*/ 73234 w 151858"/>
                      <a:gd name="connsiteY3" fmla="*/ 0 h 120031"/>
                      <a:gd name="connsiteX0" fmla="*/ 73583 w 152474"/>
                      <a:gd name="connsiteY0" fmla="*/ 40 h 120071"/>
                      <a:gd name="connsiteX1" fmla="*/ 150752 w 152474"/>
                      <a:gd name="connsiteY1" fmla="*/ 120071 h 120071"/>
                      <a:gd name="connsiteX2" fmla="*/ 2146 w 152474"/>
                      <a:gd name="connsiteY2" fmla="*/ 120071 h 120071"/>
                      <a:gd name="connsiteX3" fmla="*/ 73583 w 152474"/>
                      <a:gd name="connsiteY3" fmla="*/ 40 h 120071"/>
                      <a:gd name="connsiteX0" fmla="*/ 73583 w 152474"/>
                      <a:gd name="connsiteY0" fmla="*/ 35 h 136734"/>
                      <a:gd name="connsiteX1" fmla="*/ 150752 w 152474"/>
                      <a:gd name="connsiteY1" fmla="*/ 136734 h 136734"/>
                      <a:gd name="connsiteX2" fmla="*/ 2146 w 152474"/>
                      <a:gd name="connsiteY2" fmla="*/ 136734 h 136734"/>
                      <a:gd name="connsiteX3" fmla="*/ 73583 w 152474"/>
                      <a:gd name="connsiteY3" fmla="*/ 35 h 136734"/>
                    </a:gdLst>
                    <a:ahLst/>
                    <a:cxnLst>
                      <a:cxn ang="0">
                        <a:pos x="connsiteX0" y="connsiteY0"/>
                      </a:cxn>
                      <a:cxn ang="0">
                        <a:pos x="connsiteX1" y="connsiteY1"/>
                      </a:cxn>
                      <a:cxn ang="0">
                        <a:pos x="connsiteX2" y="connsiteY2"/>
                      </a:cxn>
                      <a:cxn ang="0">
                        <a:pos x="connsiteX3" y="connsiteY3"/>
                      </a:cxn>
                    </a:cxnLst>
                    <a:rect l="l" t="t" r="r" b="b"/>
                    <a:pathLst>
                      <a:path w="152474" h="136734">
                        <a:moveTo>
                          <a:pt x="73583" y="35"/>
                        </a:moveTo>
                        <a:cubicBezTo>
                          <a:pt x="110257" y="-2347"/>
                          <a:pt x="162658" y="116729"/>
                          <a:pt x="150752" y="136734"/>
                        </a:cubicBezTo>
                        <a:lnTo>
                          <a:pt x="2146" y="136734"/>
                        </a:lnTo>
                        <a:cubicBezTo>
                          <a:pt x="-10716" y="116729"/>
                          <a:pt x="36909" y="2417"/>
                          <a:pt x="73583" y="35"/>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sp>
        <p:nvSpPr>
          <p:cNvPr id="6" name="Tijdelijke aanduiding voor datum 5">
            <a:extLst>
              <a:ext uri="{FF2B5EF4-FFF2-40B4-BE49-F238E27FC236}">
                <a16:creationId xmlns:a16="http://schemas.microsoft.com/office/drawing/2014/main" id="{7D8D5C48-3469-2854-1AE4-981C952C5255}"/>
              </a:ext>
            </a:extLst>
          </p:cNvPr>
          <p:cNvSpPr>
            <a:spLocks noGrp="1"/>
          </p:cNvSpPr>
          <p:nvPr>
            <p:ph type="dt" sz="half" idx="34"/>
          </p:nvPr>
        </p:nvSpPr>
        <p:spPr/>
        <p:txBody>
          <a:bodyPr/>
          <a:lstStyle/>
          <a:p>
            <a:fld id="{F28A744B-C6CD-4806-A088-DA4E4581F25E}" type="datetime4">
              <a:rPr lang="nl-NL" smtClean="0"/>
              <a:t>24 juni 2025</a:t>
            </a:fld>
            <a:endParaRPr lang="nl-NL"/>
          </a:p>
        </p:txBody>
      </p:sp>
      <p:sp>
        <p:nvSpPr>
          <p:cNvPr id="18" name="Tijdelijke aanduiding voor voettekst 17">
            <a:extLst>
              <a:ext uri="{FF2B5EF4-FFF2-40B4-BE49-F238E27FC236}">
                <a16:creationId xmlns:a16="http://schemas.microsoft.com/office/drawing/2014/main" id="{7097FC8F-43B6-358F-6803-251BC52EE00F}"/>
              </a:ext>
            </a:extLst>
          </p:cNvPr>
          <p:cNvSpPr>
            <a:spLocks noGrp="1"/>
          </p:cNvSpPr>
          <p:nvPr>
            <p:ph type="ftr" sz="quarter" idx="35"/>
          </p:nvPr>
        </p:nvSpPr>
        <p:spPr>
          <a:xfrm>
            <a:off x="1045369" y="6908679"/>
            <a:ext cx="5050631" cy="180000"/>
          </a:xfrm>
        </p:spPr>
        <p:txBody>
          <a:bodyPr/>
          <a:lstStyle/>
          <a:p>
            <a:r>
              <a:rPr lang="nl-NL"/>
              <a:t>The Rent Company 2022  |  Plaats hier je voettekst</a:t>
            </a:r>
          </a:p>
        </p:txBody>
      </p:sp>
      <p:sp>
        <p:nvSpPr>
          <p:cNvPr id="135" name="Tijdelijke aanduiding voor dianummer 134">
            <a:extLst>
              <a:ext uri="{FF2B5EF4-FFF2-40B4-BE49-F238E27FC236}">
                <a16:creationId xmlns:a16="http://schemas.microsoft.com/office/drawing/2014/main" id="{D5EB2993-F0DF-7177-71BB-6ED875E25468}"/>
              </a:ext>
            </a:extLst>
          </p:cNvPr>
          <p:cNvSpPr>
            <a:spLocks noGrp="1"/>
          </p:cNvSpPr>
          <p:nvPr>
            <p:ph type="sldNum" sz="quarter" idx="36"/>
          </p:nvPr>
        </p:nvSpPr>
        <p:spPr>
          <a:xfrm>
            <a:off x="685801" y="6909503"/>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80810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8"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0-#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 presetClass="entr" presetSubtype="1" decel="100000" fill="hold" grpId="0"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250" fill="hold"/>
                                        <p:tgtEl>
                                          <p:spTgt spid="35"/>
                                        </p:tgtEl>
                                        <p:attrNameLst>
                                          <p:attrName>ppt_x</p:attrName>
                                        </p:attrNameLst>
                                      </p:cBhvr>
                                      <p:tavLst>
                                        <p:tav tm="0">
                                          <p:val>
                                            <p:strVal val="#ppt_x"/>
                                          </p:val>
                                        </p:tav>
                                        <p:tav tm="100000">
                                          <p:val>
                                            <p:strVal val="#ppt_x"/>
                                          </p:val>
                                        </p:tav>
                                      </p:tavLst>
                                    </p:anim>
                                    <p:anim calcmode="lin" valueType="num">
                                      <p:cBhvr additive="base">
                                        <p:cTn id="28" dur="1250" fill="hold"/>
                                        <p:tgtEl>
                                          <p:spTgt spid="35"/>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75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1000"/>
                                        <p:tgtEl>
                                          <p:spTgt spid="40"/>
                                        </p:tgtEl>
                                      </p:cBhvr>
                                    </p:animEffect>
                                  </p:childTnLst>
                                </p:cTn>
                              </p:par>
                              <p:par>
                                <p:cTn id="32" presetID="22" presetClass="entr" presetSubtype="2" fill="hold" grpId="0" nodeType="withEffect">
                                  <p:stCondLst>
                                    <p:cond delay="900"/>
                                  </p:stCondLst>
                                  <p:iterate type="lt">
                                    <p:tmPct val="5000"/>
                                  </p:iterate>
                                  <p:childTnLst>
                                    <p:set>
                                      <p:cBhvr>
                                        <p:cTn id="33" dur="1" fill="hold">
                                          <p:stCondLst>
                                            <p:cond delay="0"/>
                                          </p:stCondLst>
                                        </p:cTn>
                                        <p:tgtEl>
                                          <p:spTgt spid="2"/>
                                        </p:tgtEl>
                                        <p:attrNameLst>
                                          <p:attrName>style.visibility</p:attrName>
                                        </p:attrNameLst>
                                      </p:cBhvr>
                                      <p:to>
                                        <p:strVal val="visible"/>
                                      </p:to>
                                    </p:set>
                                    <p:animEffect transition="in" filter="wipe(right)">
                                      <p:cBhvr>
                                        <p:cTn id="34" dur="500"/>
                                        <p:tgtEl>
                                          <p:spTgt spid="2"/>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3">
                                            <p:txEl>
                                              <p:pRg st="0" end="0"/>
                                            </p:txEl>
                                          </p:spTgt>
                                        </p:tgtEl>
                                        <p:attrNameLst>
                                          <p:attrName>style.visibility</p:attrName>
                                        </p:attrNameLst>
                                      </p:cBhvr>
                                      <p:to>
                                        <p:strVal val="visible"/>
                                      </p:to>
                                    </p:set>
                                    <p:animEffect transition="in" filter="fade">
                                      <p:cBhvr>
                                        <p:cTn id="37"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8"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0-#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35" grpId="0" animBg="1">
        <p:tmplLst>
          <p:tmpl>
            <p:tnLst>
              <p:par>
                <p:cTn presetID="2" presetClass="entr" presetSubtype="1" decel="100000"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250" fill="hold"/>
                        <p:tgtEl>
                          <p:spTgt spid="35"/>
                        </p:tgtEl>
                        <p:attrNameLst>
                          <p:attrName>ppt_x</p:attrName>
                        </p:attrNameLst>
                      </p:cBhvr>
                      <p:tavLst>
                        <p:tav tm="0">
                          <p:val>
                            <p:strVal val="#ppt_x"/>
                          </p:val>
                        </p:tav>
                        <p:tav tm="100000">
                          <p:val>
                            <p:strVal val="#ppt_x"/>
                          </p:val>
                        </p:tav>
                      </p:tavLst>
                    </p:anim>
                    <p:anim calcmode="lin" valueType="num">
                      <p:cBhvr additive="base">
                        <p:cTn dur="1250" fill="hold"/>
                        <p:tgtEl>
                          <p:spTgt spid="35"/>
                        </p:tgtEl>
                        <p:attrNameLst>
                          <p:attrName>ppt_y</p:attrName>
                        </p:attrNameLst>
                      </p:cBhvr>
                      <p:tavLst>
                        <p:tav tm="0">
                          <p:val>
                            <p:strVal val="0-#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150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0"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ekst">
    <p:spTree>
      <p:nvGrpSpPr>
        <p:cNvPr id="1" name=""/>
        <p:cNvGrpSpPr/>
        <p:nvPr/>
      </p:nvGrpSpPr>
      <p:grpSpPr>
        <a:xfrm>
          <a:off x="0" y="0"/>
          <a:ext cx="0" cy="0"/>
          <a:chOff x="0" y="0"/>
          <a:chExt cx="0" cy="0"/>
        </a:xfrm>
      </p:grpSpPr>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45172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a:t>
            </a:r>
          </a:p>
        </p:txBody>
      </p:sp>
      <p:sp>
        <p:nvSpPr>
          <p:cNvPr id="7" name="Tijdelijke aanduiding voor tekst 6">
            <a:extLst>
              <a:ext uri="{FF2B5EF4-FFF2-40B4-BE49-F238E27FC236}">
                <a16:creationId xmlns:a16="http://schemas.microsoft.com/office/drawing/2014/main" id="{97C32B2A-67AA-E6D6-AE57-0F98725B06A3}"/>
              </a:ext>
            </a:extLst>
          </p:cNvPr>
          <p:cNvSpPr>
            <a:spLocks noGrp="1"/>
          </p:cNvSpPr>
          <p:nvPr>
            <p:ph type="body" sz="quarter" idx="21" hasCustomPrompt="1"/>
          </p:nvPr>
        </p:nvSpPr>
        <p:spPr>
          <a:xfrm>
            <a:off x="687600" y="2097088"/>
            <a:ext cx="10817013"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14" name="Titel 13">
            <a:extLst>
              <a:ext uri="{FF2B5EF4-FFF2-40B4-BE49-F238E27FC236}">
                <a16:creationId xmlns:a16="http://schemas.microsoft.com/office/drawing/2014/main" id="{9407C188-B31A-C2A4-3063-89A468B69BA9}"/>
              </a:ext>
            </a:extLst>
          </p:cNvPr>
          <p:cNvSpPr>
            <a:spLocks noGrp="1"/>
          </p:cNvSpPr>
          <p:nvPr>
            <p:ph type="title" hasCustomPrompt="1"/>
          </p:nvPr>
        </p:nvSpPr>
        <p:spPr>
          <a:xfrm>
            <a:off x="685798" y="1125537"/>
            <a:ext cx="8466139" cy="719137"/>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9DA65C4F-7BD5-48B3-9184-1ED33FC805B0}"/>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9686D212-89C3-AB57-CCCF-B022660DFB3C}"/>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FECA40B-77B4-B7D4-CB5E-FACEE6DD6F4A}"/>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D5464076-AC90-9AAA-90CD-B9754259A1F4}"/>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99C0015C-7279-06EE-8F2C-EFDB0C1B7BE2}"/>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F59D6282-B0CF-4167-BBE3-F48748693D2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Ovaal 17">
              <a:extLst>
                <a:ext uri="{FF2B5EF4-FFF2-40B4-BE49-F238E27FC236}">
                  <a16:creationId xmlns:a16="http://schemas.microsoft.com/office/drawing/2014/main" id="{C4C05510-15AC-516D-905A-9A880491A521}"/>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Ovaal 19">
              <a:extLst>
                <a:ext uri="{FF2B5EF4-FFF2-40B4-BE49-F238E27FC236}">
                  <a16:creationId xmlns:a16="http://schemas.microsoft.com/office/drawing/2014/main" id="{D1F8F61A-97BB-0FD2-D7DC-2821D0C52E9B}"/>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Ovaal 22">
              <a:extLst>
                <a:ext uri="{FF2B5EF4-FFF2-40B4-BE49-F238E27FC236}">
                  <a16:creationId xmlns:a16="http://schemas.microsoft.com/office/drawing/2014/main" id="{8E79ADB2-3C5F-CB43-BD15-CFADDFA7ADB9}"/>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5" name="Ovaal 24">
              <a:extLst>
                <a:ext uri="{FF2B5EF4-FFF2-40B4-BE49-F238E27FC236}">
                  <a16:creationId xmlns:a16="http://schemas.microsoft.com/office/drawing/2014/main" id="{7461003D-90BB-6976-B67A-BA8806A4675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7" name="Ovaal 26">
              <a:extLst>
                <a:ext uri="{FF2B5EF4-FFF2-40B4-BE49-F238E27FC236}">
                  <a16:creationId xmlns:a16="http://schemas.microsoft.com/office/drawing/2014/main" id="{0F4BB2C6-5BD2-D300-D049-78CA2527957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9" name="Ovaal 28">
              <a:extLst>
                <a:ext uri="{FF2B5EF4-FFF2-40B4-BE49-F238E27FC236}">
                  <a16:creationId xmlns:a16="http://schemas.microsoft.com/office/drawing/2014/main" id="{9079B284-79BA-9B76-3877-57F99D58EB24}"/>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Ovaal 30">
              <a:extLst>
                <a:ext uri="{FF2B5EF4-FFF2-40B4-BE49-F238E27FC236}">
                  <a16:creationId xmlns:a16="http://schemas.microsoft.com/office/drawing/2014/main" id="{00BB9D90-376D-DA4C-D7C8-BC227D3F48DA}"/>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99AADF1B-0A22-AE05-6808-6FE3858B0973}"/>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4" name="ICOON_info">
              <a:extLst>
                <a:ext uri="{FF2B5EF4-FFF2-40B4-BE49-F238E27FC236}">
                  <a16:creationId xmlns:a16="http://schemas.microsoft.com/office/drawing/2014/main" id="{E01ECDD8-942F-A1B0-7A50-9005CE521FAF}"/>
                </a:ext>
              </a:extLst>
            </p:cNvPr>
            <p:cNvGrpSpPr/>
            <p:nvPr userDrawn="1"/>
          </p:nvGrpSpPr>
          <p:grpSpPr>
            <a:xfrm>
              <a:off x="-376736" y="4400186"/>
              <a:ext cx="283685" cy="283685"/>
              <a:chOff x="-510741" y="5913713"/>
              <a:chExt cx="267555" cy="267555"/>
            </a:xfrm>
          </p:grpSpPr>
          <p:sp>
            <p:nvSpPr>
              <p:cNvPr id="76" name="Ovaal 75">
                <a:extLst>
                  <a:ext uri="{FF2B5EF4-FFF2-40B4-BE49-F238E27FC236}">
                    <a16:creationId xmlns:a16="http://schemas.microsoft.com/office/drawing/2014/main" id="{E0A80939-F290-EED9-EC54-AC2813EF25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5ECA3E24-D1D9-37B7-195E-FA8ADC38D10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5BD22342-46E6-2477-65DB-8DE8D9B33AF9}"/>
                </a:ext>
              </a:extLst>
            </p:cNvPr>
            <p:cNvGrpSpPr/>
            <p:nvPr userDrawn="1"/>
          </p:nvGrpSpPr>
          <p:grpSpPr>
            <a:xfrm>
              <a:off x="-3605171" y="458674"/>
              <a:ext cx="3234311" cy="558875"/>
              <a:chOff x="-3605171" y="458674"/>
              <a:chExt cx="3234311" cy="558875"/>
            </a:xfrm>
          </p:grpSpPr>
          <p:sp>
            <p:nvSpPr>
              <p:cNvPr id="36" name="Rechthoek 35">
                <a:extLst>
                  <a:ext uri="{FF2B5EF4-FFF2-40B4-BE49-F238E27FC236}">
                    <a16:creationId xmlns:a16="http://schemas.microsoft.com/office/drawing/2014/main" id="{5B965BF1-2D2A-F108-232F-D97121FCC753}"/>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7" name="Rechthoek 36">
                <a:extLst>
                  <a:ext uri="{FF2B5EF4-FFF2-40B4-BE49-F238E27FC236}">
                    <a16:creationId xmlns:a16="http://schemas.microsoft.com/office/drawing/2014/main" id="{35CE4AFD-A673-F6B4-2E58-9E00805F3196}"/>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22ACA84F-2C66-4D25-AC74-E224689986E7}"/>
                  </a:ext>
                </a:extLst>
              </p:cNvPr>
              <p:cNvGrpSpPr/>
              <p:nvPr userDrawn="1"/>
            </p:nvGrpSpPr>
            <p:grpSpPr>
              <a:xfrm>
                <a:off x="-3386247" y="830871"/>
                <a:ext cx="139423" cy="109566"/>
                <a:chOff x="-2866744" y="827071"/>
                <a:chExt cx="168701" cy="132575"/>
              </a:xfrm>
            </p:grpSpPr>
            <p:grpSp>
              <p:nvGrpSpPr>
                <p:cNvPr id="69" name="Groep 68">
                  <a:extLst>
                    <a:ext uri="{FF2B5EF4-FFF2-40B4-BE49-F238E27FC236}">
                      <a16:creationId xmlns:a16="http://schemas.microsoft.com/office/drawing/2014/main" id="{F157F216-C774-B1C2-CB7B-247C7E78FE46}"/>
                    </a:ext>
                  </a:extLst>
                </p:cNvPr>
                <p:cNvGrpSpPr/>
                <p:nvPr userDrawn="1"/>
              </p:nvGrpSpPr>
              <p:grpSpPr>
                <a:xfrm>
                  <a:off x="-2866744" y="827071"/>
                  <a:ext cx="168701" cy="132575"/>
                  <a:chOff x="-2866744" y="827071"/>
                  <a:chExt cx="168701" cy="132575"/>
                </a:xfrm>
              </p:grpSpPr>
              <p:cxnSp>
                <p:nvCxnSpPr>
                  <p:cNvPr id="71" name="Rechte verbindingslijn 70">
                    <a:extLst>
                      <a:ext uri="{FF2B5EF4-FFF2-40B4-BE49-F238E27FC236}">
                        <a16:creationId xmlns:a16="http://schemas.microsoft.com/office/drawing/2014/main" id="{52654D33-245E-4B4A-A949-C8CDEE4B03C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942F60A2-D3AB-7B36-E43B-859A6E9717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FB79AED-7E21-75B1-15BE-7DB91C145F9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96F2EFBB-B83F-BF5F-E8D8-26A9B03FBB6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0D74D531-C893-BBAE-E471-5B0A51CCCFE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B9CA1430-9BC5-948E-A77E-8545020DF0E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8AD2CD3A-C85D-E45D-A660-9156910BAA50}"/>
                  </a:ext>
                </a:extLst>
              </p:cNvPr>
              <p:cNvGrpSpPr/>
              <p:nvPr userDrawn="1"/>
            </p:nvGrpSpPr>
            <p:grpSpPr>
              <a:xfrm>
                <a:off x="-3605171" y="830871"/>
                <a:ext cx="139423" cy="109566"/>
                <a:chOff x="-2866744" y="518074"/>
                <a:chExt cx="168701" cy="132575"/>
              </a:xfrm>
            </p:grpSpPr>
            <p:grpSp>
              <p:nvGrpSpPr>
                <p:cNvPr id="62" name="Groep 61">
                  <a:extLst>
                    <a:ext uri="{FF2B5EF4-FFF2-40B4-BE49-F238E27FC236}">
                      <a16:creationId xmlns:a16="http://schemas.microsoft.com/office/drawing/2014/main" id="{938AC831-FD68-48BB-BA5E-C5986CD4CF78}"/>
                    </a:ext>
                  </a:extLst>
                </p:cNvPr>
                <p:cNvGrpSpPr/>
                <p:nvPr userDrawn="1"/>
              </p:nvGrpSpPr>
              <p:grpSpPr>
                <a:xfrm>
                  <a:off x="-2866744" y="518074"/>
                  <a:ext cx="168701" cy="132575"/>
                  <a:chOff x="-2866744" y="518074"/>
                  <a:chExt cx="168701" cy="132575"/>
                </a:xfrm>
              </p:grpSpPr>
              <p:cxnSp>
                <p:nvCxnSpPr>
                  <p:cNvPr id="64" name="Rechte verbindingslijn 63">
                    <a:extLst>
                      <a:ext uri="{FF2B5EF4-FFF2-40B4-BE49-F238E27FC236}">
                        <a16:creationId xmlns:a16="http://schemas.microsoft.com/office/drawing/2014/main" id="{2D0A6CCE-F837-FBB1-29A8-88A5D3A6F3E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552ACCF-9B9D-49A2-47BB-05C3AFD7B06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A8044A8C-D07F-CA16-33B4-A2F3C1F54DD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D96F78E7-5E17-CAEE-21A6-D9D6E0D6724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B59C8BA-2DAB-0A6E-E8DF-D14B792D29F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06210D0C-8317-252F-F5EA-2D457A8F8BD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0" name="Rechte verbindingslijn 39">
                <a:extLst>
                  <a:ext uri="{FF2B5EF4-FFF2-40B4-BE49-F238E27FC236}">
                    <a16:creationId xmlns:a16="http://schemas.microsoft.com/office/drawing/2014/main" id="{53C7621C-17DF-D818-62C1-785F61D96C41}"/>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1" name="Rechte verbindingslijn 40">
                <a:extLst>
                  <a:ext uri="{FF2B5EF4-FFF2-40B4-BE49-F238E27FC236}">
                    <a16:creationId xmlns:a16="http://schemas.microsoft.com/office/drawing/2014/main" id="{8F1AD7AC-6575-EDDA-A38F-0C44A7F305D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2" name="Rechthoek 41">
                <a:extLst>
                  <a:ext uri="{FF2B5EF4-FFF2-40B4-BE49-F238E27FC236}">
                    <a16:creationId xmlns:a16="http://schemas.microsoft.com/office/drawing/2014/main" id="{B10BA14D-199C-6DDF-8DC4-1A195A143ECD}"/>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3" name="Rechthoek 42">
                <a:extLst>
                  <a:ext uri="{FF2B5EF4-FFF2-40B4-BE49-F238E27FC236}">
                    <a16:creationId xmlns:a16="http://schemas.microsoft.com/office/drawing/2014/main" id="{FC80223D-74C5-9792-725D-EC60997A828C}"/>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4" name="Groep 43">
                <a:extLst>
                  <a:ext uri="{FF2B5EF4-FFF2-40B4-BE49-F238E27FC236}">
                    <a16:creationId xmlns:a16="http://schemas.microsoft.com/office/drawing/2014/main" id="{33BB6F49-9418-D613-D059-4A76CF0EA321}"/>
                  </a:ext>
                </a:extLst>
              </p:cNvPr>
              <p:cNvGrpSpPr/>
              <p:nvPr userDrawn="1"/>
            </p:nvGrpSpPr>
            <p:grpSpPr>
              <a:xfrm>
                <a:off x="-2916763" y="769168"/>
                <a:ext cx="268738" cy="248381"/>
                <a:chOff x="-2916763" y="769168"/>
                <a:chExt cx="268738" cy="248381"/>
              </a:xfrm>
            </p:grpSpPr>
            <p:sp>
              <p:nvSpPr>
                <p:cNvPr id="54" name="Rechthoek 53">
                  <a:extLst>
                    <a:ext uri="{FF2B5EF4-FFF2-40B4-BE49-F238E27FC236}">
                      <a16:creationId xmlns:a16="http://schemas.microsoft.com/office/drawing/2014/main" id="{8E005690-8F8F-2F39-6B59-392F5900C8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24FE5A01-0AE6-BDC9-70AC-B99CAD35C1D8}"/>
                    </a:ext>
                  </a:extLst>
                </p:cNvPr>
                <p:cNvGrpSpPr/>
                <p:nvPr userDrawn="1"/>
              </p:nvGrpSpPr>
              <p:grpSpPr>
                <a:xfrm>
                  <a:off x="-2866744" y="827071"/>
                  <a:ext cx="168701" cy="132575"/>
                  <a:chOff x="-2866744" y="827071"/>
                  <a:chExt cx="168701" cy="132575"/>
                </a:xfrm>
              </p:grpSpPr>
              <p:cxnSp>
                <p:nvCxnSpPr>
                  <p:cNvPr id="57" name="Rechte verbindingslijn 56">
                    <a:extLst>
                      <a:ext uri="{FF2B5EF4-FFF2-40B4-BE49-F238E27FC236}">
                        <a16:creationId xmlns:a16="http://schemas.microsoft.com/office/drawing/2014/main" id="{E8D94D23-B858-8733-A28D-D1A2B1599DA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1B705928-3798-72D7-1342-8CE0227790C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6E5766F7-A36A-16B4-C507-0D3A6A514B9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448FAEDE-7444-7802-085F-63BF03F3AC19}"/>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9F30220F-9D70-2C08-D4B7-E531A147F1E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52165F2F-222D-3FF5-EEA5-119C03FE2D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A2A7EEB6-3806-A486-991A-7B66F56337DD}"/>
                  </a:ext>
                </a:extLst>
              </p:cNvPr>
              <p:cNvGrpSpPr/>
              <p:nvPr userDrawn="1"/>
            </p:nvGrpSpPr>
            <p:grpSpPr>
              <a:xfrm>
                <a:off x="-2916763" y="460171"/>
                <a:ext cx="268738" cy="248381"/>
                <a:chOff x="-2916763" y="460171"/>
                <a:chExt cx="268738" cy="248381"/>
              </a:xfrm>
            </p:grpSpPr>
            <p:sp>
              <p:nvSpPr>
                <p:cNvPr id="46" name="Rechthoek 45">
                  <a:extLst>
                    <a:ext uri="{FF2B5EF4-FFF2-40B4-BE49-F238E27FC236}">
                      <a16:creationId xmlns:a16="http://schemas.microsoft.com/office/drawing/2014/main" id="{EE2A1E00-4FC4-103B-11F0-64FDB8912C8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7" name="Groep 46">
                  <a:extLst>
                    <a:ext uri="{FF2B5EF4-FFF2-40B4-BE49-F238E27FC236}">
                      <a16:creationId xmlns:a16="http://schemas.microsoft.com/office/drawing/2014/main" id="{4D03BC22-D133-FFB8-A766-5D38E53069E6}"/>
                    </a:ext>
                  </a:extLst>
                </p:cNvPr>
                <p:cNvGrpSpPr/>
                <p:nvPr userDrawn="1"/>
              </p:nvGrpSpPr>
              <p:grpSpPr>
                <a:xfrm>
                  <a:off x="-2866744" y="518074"/>
                  <a:ext cx="168701" cy="132575"/>
                  <a:chOff x="-2866744" y="518074"/>
                  <a:chExt cx="168701" cy="132575"/>
                </a:xfrm>
              </p:grpSpPr>
              <p:cxnSp>
                <p:nvCxnSpPr>
                  <p:cNvPr id="49" name="Rechte verbindingslijn 48">
                    <a:extLst>
                      <a:ext uri="{FF2B5EF4-FFF2-40B4-BE49-F238E27FC236}">
                        <a16:creationId xmlns:a16="http://schemas.microsoft.com/office/drawing/2014/main" id="{7E4088A2-F747-B265-796A-721079CF6E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0" name="Rechte verbindingslijn 49">
                    <a:extLst>
                      <a:ext uri="{FF2B5EF4-FFF2-40B4-BE49-F238E27FC236}">
                        <a16:creationId xmlns:a16="http://schemas.microsoft.com/office/drawing/2014/main" id="{2AE1FD12-7961-D2F9-D556-B322F111A4B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ECE007F5-1ACD-E433-D2DD-3BD86FFC4D7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4E6EF68B-BAEC-AB23-0EF1-615CD7D9233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4A8882F8-062D-0148-8052-CA7581E336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8" name="Pijl: rechts 47">
                  <a:extLst>
                    <a:ext uri="{FF2B5EF4-FFF2-40B4-BE49-F238E27FC236}">
                      <a16:creationId xmlns:a16="http://schemas.microsoft.com/office/drawing/2014/main" id="{2FD03052-155D-BC8A-ACD0-985273251BC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10" name="Tijdelijke aanduiding voor datum 9">
            <a:extLst>
              <a:ext uri="{FF2B5EF4-FFF2-40B4-BE49-F238E27FC236}">
                <a16:creationId xmlns:a16="http://schemas.microsoft.com/office/drawing/2014/main" id="{F3E234A0-AAEA-2425-4E94-3901B5C6092A}"/>
              </a:ext>
            </a:extLst>
          </p:cNvPr>
          <p:cNvSpPr>
            <a:spLocks noGrp="1"/>
          </p:cNvSpPr>
          <p:nvPr>
            <p:ph type="dt" sz="half" idx="26"/>
          </p:nvPr>
        </p:nvSpPr>
        <p:spPr/>
        <p:txBody>
          <a:bodyPr/>
          <a:lstStyle/>
          <a:p>
            <a:fld id="{5B3422BE-40CD-4011-99A1-BB875C3F2BAD}" type="datetime4">
              <a:rPr lang="nl-NL" smtClean="0"/>
              <a:t>24 juni 2025</a:t>
            </a:fld>
            <a:endParaRPr lang="nl-NL"/>
          </a:p>
        </p:txBody>
      </p:sp>
      <p:sp>
        <p:nvSpPr>
          <p:cNvPr id="11" name="Tijdelijke aanduiding voor voettekst 10">
            <a:extLst>
              <a:ext uri="{FF2B5EF4-FFF2-40B4-BE49-F238E27FC236}">
                <a16:creationId xmlns:a16="http://schemas.microsoft.com/office/drawing/2014/main" id="{34B83312-832C-BD6A-9F4F-A0BD872E612A}"/>
              </a:ext>
            </a:extLst>
          </p:cNvPr>
          <p:cNvSpPr>
            <a:spLocks noGrp="1"/>
          </p:cNvSpPr>
          <p:nvPr>
            <p:ph type="ftr" sz="quarter" idx="27"/>
          </p:nvPr>
        </p:nvSpPr>
        <p:spPr/>
        <p:txBody>
          <a:bodyPr/>
          <a:lstStyle/>
          <a:p>
            <a:r>
              <a:rPr lang="nl-NL"/>
              <a:t>The Rent Company 2022  |  Plaats hier je voettekst</a:t>
            </a:r>
          </a:p>
        </p:txBody>
      </p:sp>
      <p:sp>
        <p:nvSpPr>
          <p:cNvPr id="12" name="Tijdelijke aanduiding voor dianummer 11">
            <a:extLst>
              <a:ext uri="{FF2B5EF4-FFF2-40B4-BE49-F238E27FC236}">
                <a16:creationId xmlns:a16="http://schemas.microsoft.com/office/drawing/2014/main" id="{FB5832B9-5A21-40B0-C1BC-B7EBF05F5F9A}"/>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990357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ekst + afbeelding (S)">
    <p:spTree>
      <p:nvGrpSpPr>
        <p:cNvPr id="1" name=""/>
        <p:cNvGrpSpPr/>
        <p:nvPr/>
      </p:nvGrpSpPr>
      <p:grpSpPr>
        <a:xfrm>
          <a:off x="0" y="0"/>
          <a:ext cx="0" cy="0"/>
          <a:chOff x="0" y="0"/>
          <a:chExt cx="0" cy="0"/>
        </a:xfrm>
      </p:grpSpPr>
      <p:sp>
        <p:nvSpPr>
          <p:cNvPr id="47" name="Tijdelijke aanduiding voor afbeelding 46">
            <a:extLst>
              <a:ext uri="{FF2B5EF4-FFF2-40B4-BE49-F238E27FC236}">
                <a16:creationId xmlns:a16="http://schemas.microsoft.com/office/drawing/2014/main" id="{D5FF51EA-2ADF-D043-4A7B-176EC8D5C6AD}"/>
              </a:ext>
            </a:extLst>
          </p:cNvPr>
          <p:cNvSpPr>
            <a:spLocks noGrp="1"/>
          </p:cNvSpPr>
          <p:nvPr>
            <p:ph type="pic" sz="quarter" idx="13" hasCustomPrompt="1"/>
          </p:nvPr>
        </p:nvSpPr>
        <p:spPr>
          <a:xfrm>
            <a:off x="7785927" y="0"/>
            <a:ext cx="4406073" cy="6858000"/>
          </a:xfrm>
          <a:custGeom>
            <a:avLst/>
            <a:gdLst>
              <a:gd name="connsiteX0" fmla="*/ 577022 w 4406073"/>
              <a:gd name="connsiteY0" fmla="*/ 0 h 6858000"/>
              <a:gd name="connsiteX1" fmla="*/ 4406073 w 4406073"/>
              <a:gd name="connsiteY1" fmla="*/ 0 h 6858000"/>
              <a:gd name="connsiteX2" fmla="*/ 4406073 w 4406073"/>
              <a:gd name="connsiteY2" fmla="*/ 6858000 h 6858000"/>
              <a:gd name="connsiteX3" fmla="*/ 0 w 4406073"/>
              <a:gd name="connsiteY3" fmla="*/ 6858000 h 6858000"/>
              <a:gd name="connsiteX4" fmla="*/ 0 w 4406073"/>
              <a:gd name="connsiteY4" fmla="*/ 581025 h 6858000"/>
              <a:gd name="connsiteX5" fmla="*/ 463929 w 4406073"/>
              <a:gd name="connsiteY5" fmla="*/ 11804 h 6858000"/>
              <a:gd name="connsiteX6" fmla="*/ 577022 w 4406073"/>
              <a:gd name="connsiteY6"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073" h="6858000">
                <a:moveTo>
                  <a:pt x="577022" y="0"/>
                </a:moveTo>
                <a:lnTo>
                  <a:pt x="4406073" y="0"/>
                </a:lnTo>
                <a:lnTo>
                  <a:pt x="4406073"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1" name="Rechthoek 20">
            <a:extLst>
              <a:ext uri="{FF2B5EF4-FFF2-40B4-BE49-F238E27FC236}">
                <a16:creationId xmlns:a16="http://schemas.microsoft.com/office/drawing/2014/main" id="{8778B65F-BF88-4C17-8B7E-1110F69AEE26}"/>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(S)</a:t>
            </a:r>
          </a:p>
        </p:txBody>
      </p:sp>
      <p:sp>
        <p:nvSpPr>
          <p:cNvPr id="6" name="Tijdelijke aanduiding voor tekst 6">
            <a:extLst>
              <a:ext uri="{FF2B5EF4-FFF2-40B4-BE49-F238E27FC236}">
                <a16:creationId xmlns:a16="http://schemas.microsoft.com/office/drawing/2014/main" id="{C9B904EA-3E9A-8D6A-2930-ED5659E1F7C3}"/>
              </a:ext>
            </a:extLst>
          </p:cNvPr>
          <p:cNvSpPr>
            <a:spLocks noGrp="1"/>
          </p:cNvSpPr>
          <p:nvPr>
            <p:ph type="body" sz="quarter" idx="21" hasCustomPrompt="1"/>
          </p:nvPr>
        </p:nvSpPr>
        <p:spPr>
          <a:xfrm>
            <a:off x="687601" y="2097088"/>
            <a:ext cx="6408586"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35" name="Titel 34">
            <a:extLst>
              <a:ext uri="{FF2B5EF4-FFF2-40B4-BE49-F238E27FC236}">
                <a16:creationId xmlns:a16="http://schemas.microsoft.com/office/drawing/2014/main" id="{21E322E4-132E-9E64-D6E2-4BCE93D405EA}"/>
              </a:ext>
            </a:extLst>
          </p:cNvPr>
          <p:cNvSpPr>
            <a:spLocks noGrp="1"/>
          </p:cNvSpPr>
          <p:nvPr>
            <p:ph type="title" hasCustomPrompt="1"/>
          </p:nvPr>
        </p:nvSpPr>
        <p:spPr>
          <a:xfrm>
            <a:off x="685798" y="1125538"/>
            <a:ext cx="6408587" cy="719136"/>
          </a:xfrm>
        </p:spPr>
        <p:txBody>
          <a:bodyPr/>
          <a:lstStyle/>
          <a:p>
            <a:r>
              <a:rPr lang="nl-NL" noProof="0"/>
              <a:t>Plaats titel hier</a:t>
            </a:r>
            <a:br>
              <a:rPr lang="nl-NL" noProof="0"/>
            </a:br>
            <a:r>
              <a:rPr lang="nl-NL" noProof="0"/>
              <a:t>(Max. 2 regels)</a:t>
            </a:r>
            <a:endParaRPr lang="nl-NL"/>
          </a:p>
        </p:txBody>
      </p:sp>
      <p:sp>
        <p:nvSpPr>
          <p:cNvPr id="42" name="Tijdelijke aanduiding voor tekst 41">
            <a:extLst>
              <a:ext uri="{FF2B5EF4-FFF2-40B4-BE49-F238E27FC236}">
                <a16:creationId xmlns:a16="http://schemas.microsoft.com/office/drawing/2014/main" id="{13EA7A6F-B494-0926-C39D-CD91AC9A8997}"/>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43" name="Tijdelijke aanduiding voor tekst 42">
            <a:extLst>
              <a:ext uri="{FF2B5EF4-FFF2-40B4-BE49-F238E27FC236}">
                <a16:creationId xmlns:a16="http://schemas.microsoft.com/office/drawing/2014/main" id="{F0488E2D-E556-2A61-6A91-93C8314E4EB1}"/>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8A03360F-F97C-9904-A54B-B57CA0208F0D}"/>
              </a:ext>
            </a:extLst>
          </p:cNvPr>
          <p:cNvGrpSpPr/>
          <p:nvPr userDrawn="1"/>
        </p:nvGrpSpPr>
        <p:grpSpPr>
          <a:xfrm>
            <a:off x="-3786437" y="0"/>
            <a:ext cx="3693386" cy="5359349"/>
            <a:chOff x="-3786437" y="0"/>
            <a:chExt cx="3693386" cy="5359349"/>
          </a:xfrm>
        </p:grpSpPr>
        <p:sp>
          <p:nvSpPr>
            <p:cNvPr id="7" name="Rechthoek 6">
              <a:extLst>
                <a:ext uri="{FF2B5EF4-FFF2-40B4-BE49-F238E27FC236}">
                  <a16:creationId xmlns:a16="http://schemas.microsoft.com/office/drawing/2014/main" id="{842DB34A-EED1-12AE-85D1-0A7BEB915806}"/>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CA0EED4F-9356-2EA2-E1BE-E250E0B874C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2504C9C7-14B9-0116-2647-5D04C264CC57}"/>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C86BEE95-FB96-A6FF-0DC5-3D01034797E5}"/>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BD31D32B-0EB0-F224-A7CE-B685BF95E8D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2" name="Ovaal 11">
              <a:extLst>
                <a:ext uri="{FF2B5EF4-FFF2-40B4-BE49-F238E27FC236}">
                  <a16:creationId xmlns:a16="http://schemas.microsoft.com/office/drawing/2014/main" id="{5F61E012-CE97-C0BD-2C94-E518B09CDE80}"/>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3" name="Ovaal 12">
              <a:extLst>
                <a:ext uri="{FF2B5EF4-FFF2-40B4-BE49-F238E27FC236}">
                  <a16:creationId xmlns:a16="http://schemas.microsoft.com/office/drawing/2014/main" id="{FCFF9363-7BFD-B326-BBB0-F7E46526565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4" name="Ovaal 13">
              <a:extLst>
                <a:ext uri="{FF2B5EF4-FFF2-40B4-BE49-F238E27FC236}">
                  <a16:creationId xmlns:a16="http://schemas.microsoft.com/office/drawing/2014/main" id="{87F2A382-77B0-22F4-9B5D-CF7601B2387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5" name="Ovaal 14">
              <a:extLst>
                <a:ext uri="{FF2B5EF4-FFF2-40B4-BE49-F238E27FC236}">
                  <a16:creationId xmlns:a16="http://schemas.microsoft.com/office/drawing/2014/main" id="{FE502E91-2E07-A843-03E6-60538809B37E}"/>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 name="Ovaal 15">
              <a:extLst>
                <a:ext uri="{FF2B5EF4-FFF2-40B4-BE49-F238E27FC236}">
                  <a16:creationId xmlns:a16="http://schemas.microsoft.com/office/drawing/2014/main" id="{A37CE6CB-9A57-3714-3B76-C78ADBD518DE}"/>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 name="Ovaal 16">
              <a:extLst>
                <a:ext uri="{FF2B5EF4-FFF2-40B4-BE49-F238E27FC236}">
                  <a16:creationId xmlns:a16="http://schemas.microsoft.com/office/drawing/2014/main" id="{50FA7333-DB39-109F-0BA0-2974894C0331}"/>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8" name="Ovaal 17">
              <a:extLst>
                <a:ext uri="{FF2B5EF4-FFF2-40B4-BE49-F238E27FC236}">
                  <a16:creationId xmlns:a16="http://schemas.microsoft.com/office/drawing/2014/main" id="{B15B0DF9-366F-B42D-7A59-EE1D4E8E84FB}"/>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9" name="Rechthoek 18">
              <a:extLst>
                <a:ext uri="{FF2B5EF4-FFF2-40B4-BE49-F238E27FC236}">
                  <a16:creationId xmlns:a16="http://schemas.microsoft.com/office/drawing/2014/main" id="{DDAE6579-D68F-6276-A93A-284DA6D0E42E}"/>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0" name="ICOON_info">
              <a:extLst>
                <a:ext uri="{FF2B5EF4-FFF2-40B4-BE49-F238E27FC236}">
                  <a16:creationId xmlns:a16="http://schemas.microsoft.com/office/drawing/2014/main" id="{41A60BF3-5D02-FAD0-2457-476297C3749F}"/>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F8DE699F-9692-7E91-17A0-175422976EA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A1B0823E-6B7B-7CDE-B2AF-149512D775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5" name="VOORBEELD">
              <a:extLst>
                <a:ext uri="{FF2B5EF4-FFF2-40B4-BE49-F238E27FC236}">
                  <a16:creationId xmlns:a16="http://schemas.microsoft.com/office/drawing/2014/main" id="{DBF86A62-2725-80A9-16FD-DD89D27CB0F4}"/>
                </a:ext>
              </a:extLst>
            </p:cNvPr>
            <p:cNvGrpSpPr/>
            <p:nvPr userDrawn="1"/>
          </p:nvGrpSpPr>
          <p:grpSpPr>
            <a:xfrm>
              <a:off x="-3605171" y="458674"/>
              <a:ext cx="3234311" cy="558875"/>
              <a:chOff x="-3605171" y="458674"/>
              <a:chExt cx="3234311" cy="558875"/>
            </a:xfrm>
          </p:grpSpPr>
          <p:sp>
            <p:nvSpPr>
              <p:cNvPr id="27" name="Rechthoek 26">
                <a:extLst>
                  <a:ext uri="{FF2B5EF4-FFF2-40B4-BE49-F238E27FC236}">
                    <a16:creationId xmlns:a16="http://schemas.microsoft.com/office/drawing/2014/main" id="{8429A371-5D45-C7E0-E2E7-8B3C73FDC459}"/>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28" name="Rechthoek 27">
                <a:extLst>
                  <a:ext uri="{FF2B5EF4-FFF2-40B4-BE49-F238E27FC236}">
                    <a16:creationId xmlns:a16="http://schemas.microsoft.com/office/drawing/2014/main" id="{07D9E8F5-3384-D384-1C61-CC39E6AAE12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29" name="Groep 28">
                <a:extLst>
                  <a:ext uri="{FF2B5EF4-FFF2-40B4-BE49-F238E27FC236}">
                    <a16:creationId xmlns:a16="http://schemas.microsoft.com/office/drawing/2014/main" id="{489D3A89-6950-9EC1-4AD4-98F919BBEEB4}"/>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0A1B9E1-4440-CF68-4B62-96E272214A0A}"/>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004B56C3-661D-9600-532E-B88005146BC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25B595E0-2829-D7A0-C002-388E5994DBF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EF13D6CA-9EBD-9E3E-399F-2F26708619C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0B8251A-D5BD-228E-2A71-7B614098565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59316DA-B3F6-FCBB-F10A-785150D6D62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ABEF4FA7-E4D2-2616-AF21-9806CD5738B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C2C27E0D-C451-E369-D065-3515B7E21B8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4E71D585-8306-B1E5-9FCE-3D53A646693A}"/>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5D2F573E-F9BB-25BA-02CC-C11EE455CD3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106AA644-597B-F616-9C29-DB18C90AD0C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39766081-BCE7-DD1C-C43B-33FF32C1751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C4D23D35-555F-3520-FED5-5BF22BA376D9}"/>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5984AA0-471F-5718-A52F-4FB3FB869F1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F3103EE9-BF00-1BFB-84D1-38EFF9A2A86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1" name="Rechte verbindingslijn 30">
                <a:extLst>
                  <a:ext uri="{FF2B5EF4-FFF2-40B4-BE49-F238E27FC236}">
                    <a16:creationId xmlns:a16="http://schemas.microsoft.com/office/drawing/2014/main" id="{6FAB5DCC-2246-8DFE-C3F1-2AE5DE190E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2" name="Rechte verbindingslijn 31">
                <a:extLst>
                  <a:ext uri="{FF2B5EF4-FFF2-40B4-BE49-F238E27FC236}">
                    <a16:creationId xmlns:a16="http://schemas.microsoft.com/office/drawing/2014/main" id="{B6533AEC-FE62-F3A6-5586-7197291F321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3" name="Rechthoek 32">
                <a:extLst>
                  <a:ext uri="{FF2B5EF4-FFF2-40B4-BE49-F238E27FC236}">
                    <a16:creationId xmlns:a16="http://schemas.microsoft.com/office/drawing/2014/main" id="{9C59BFB6-2437-384D-698A-48A7FA2766CE}"/>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4" name="Rechthoek 33">
                <a:extLst>
                  <a:ext uri="{FF2B5EF4-FFF2-40B4-BE49-F238E27FC236}">
                    <a16:creationId xmlns:a16="http://schemas.microsoft.com/office/drawing/2014/main" id="{C6BC646B-9DF9-E52C-795E-C79924B36D4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36" name="Groep 35">
                <a:extLst>
                  <a:ext uri="{FF2B5EF4-FFF2-40B4-BE49-F238E27FC236}">
                    <a16:creationId xmlns:a16="http://schemas.microsoft.com/office/drawing/2014/main" id="{EBB3008D-7752-C5AB-B294-85F1760FD649}"/>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D5D1BE5E-5412-EA6B-0536-F3B89DF192B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10D971D9-0C9B-B4DD-469E-58FBC0CE038A}"/>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B44242E5-7C91-60F7-8EBB-4A1111ACC8C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740D6CD-50D3-F9E6-9005-B7F01A6B239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424CC0E9-3116-9872-E3C4-5916F87E25E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4F467642-2611-D544-610A-F309B1970A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5EA7E9F9-8921-EEBA-8C9D-5A06CDD7F3A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50C59DCF-0D58-A812-7BF7-B871DEDF64B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8" name="Groep 37">
                <a:extLst>
                  <a:ext uri="{FF2B5EF4-FFF2-40B4-BE49-F238E27FC236}">
                    <a16:creationId xmlns:a16="http://schemas.microsoft.com/office/drawing/2014/main" id="{318F995D-E11B-6B1C-1AC4-CF7D12F3D01C}"/>
                  </a:ext>
                </a:extLst>
              </p:cNvPr>
              <p:cNvGrpSpPr/>
              <p:nvPr userDrawn="1"/>
            </p:nvGrpSpPr>
            <p:grpSpPr>
              <a:xfrm>
                <a:off x="-2916763" y="460171"/>
                <a:ext cx="268738" cy="248381"/>
                <a:chOff x="-2916763" y="460171"/>
                <a:chExt cx="268738" cy="248381"/>
              </a:xfrm>
            </p:grpSpPr>
            <p:sp>
              <p:nvSpPr>
                <p:cNvPr id="39" name="Rechthoek 38">
                  <a:extLst>
                    <a:ext uri="{FF2B5EF4-FFF2-40B4-BE49-F238E27FC236}">
                      <a16:creationId xmlns:a16="http://schemas.microsoft.com/office/drawing/2014/main" id="{7BC0F8E8-1450-D52B-B97B-13AE7B9F169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5A716B-393A-74DA-D096-815CC76C882B}"/>
                    </a:ext>
                  </a:extLst>
                </p:cNvPr>
                <p:cNvGrpSpPr/>
                <p:nvPr userDrawn="1"/>
              </p:nvGrpSpPr>
              <p:grpSpPr>
                <a:xfrm>
                  <a:off x="-2866744" y="518074"/>
                  <a:ext cx="168701" cy="132575"/>
                  <a:chOff x="-2866744" y="518074"/>
                  <a:chExt cx="168701" cy="132575"/>
                </a:xfrm>
              </p:grpSpPr>
              <p:cxnSp>
                <p:nvCxnSpPr>
                  <p:cNvPr id="44" name="Rechte verbindingslijn 43">
                    <a:extLst>
                      <a:ext uri="{FF2B5EF4-FFF2-40B4-BE49-F238E27FC236}">
                        <a16:creationId xmlns:a16="http://schemas.microsoft.com/office/drawing/2014/main" id="{21538354-7F82-7002-99C2-E2DD14F848B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5" name="Rechte verbindingslijn 44">
                    <a:extLst>
                      <a:ext uri="{FF2B5EF4-FFF2-40B4-BE49-F238E27FC236}">
                        <a16:creationId xmlns:a16="http://schemas.microsoft.com/office/drawing/2014/main" id="{F41A4AF7-9C8F-E38A-3FD3-FA9D04EBAA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2771C949-FE10-1758-85AE-8EE5FAE73BB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371EB91A-3058-95EB-8CFE-AD31571498D3}"/>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A852D1A8-B691-11DA-89EF-00B86B2A572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1" name="Pijl: rechts 40">
                  <a:extLst>
                    <a:ext uri="{FF2B5EF4-FFF2-40B4-BE49-F238E27FC236}">
                      <a16:creationId xmlns:a16="http://schemas.microsoft.com/office/drawing/2014/main" id="{D4D49BB3-22D5-755F-DE88-105E786FAD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BE76A09-7BF7-5CF6-8F63-33FB4C0AF284}"/>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FC4FAF30-FCC7-BE4C-9CA1-DD948F76B05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B3571DB2-260B-18FF-1F1F-CE0E26A07DB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1D7C8F5B-66E4-B419-3AB5-66E1CDE4078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4E3D0DB8-6D3F-5667-94DC-942DFF5CE40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CA7D3A27-6DCC-D3F3-2171-96B987B1397B}"/>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89E81921-2912-47B9-F092-BA635A8B8F77}"/>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ECC18A07-2EDB-DCBF-CA07-ACE39F3A3AA9}"/>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C76EED-9038-94EF-956F-A19E4448B68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7F68E706-0F53-C54B-45F5-E0852BFBE3F3}"/>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918CED6B-3932-746B-CADA-A36D7EFF9D5A}"/>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04D89C9F-70E9-E084-FC3E-AC2CFA75E47E}"/>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3308F8A8-A47A-565A-99A4-FE418F4200C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33DE9BBC-52BD-EB6A-5A43-DDD23847237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5818F72E-BF90-57E8-6E5B-2B0F5B8ED31C}"/>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6FD1079B-5B6A-B31D-07EC-A201404EB58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7F3A1D47-0941-F189-E81B-35A103013C0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9CC86225-E161-DD73-1332-A6C4720D758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EBAF11C2-CAB1-1982-9948-91C3414DF6EE}"/>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9092DF4B-E12F-2B03-523D-FA4A936F0932}"/>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52519AC5-F3AA-DBCC-CAC1-388A04961C7B}"/>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72F4D7D-827A-E78B-D5F2-DFCB7C5FDCB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8753DFA6-9B9E-DB3B-62A0-AD365411B044}"/>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D4F8D4FC-B0A5-51BF-01BB-A5168AD0DB33}"/>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03062C4-0D1D-689C-2836-3C05E18E24F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52ED33A9-DC1B-67B5-A78E-FFF773421C3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193696F1-5B6F-BB3B-3501-3951216EC2C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B7EBEBD2-ED4E-BE08-BFC2-6B5746719EE2}"/>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7A5F4C63-0D20-81E3-6E40-0EBFB734B172}"/>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FA622176-55D1-388D-7E54-0C52FD1C696F}"/>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604E7877-9D7D-5E1A-588B-1057B5D341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2C5D0B9-C920-75AB-4D68-11B0F6FD67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C883CBD3-FA5A-D68C-9A73-3E60D03B5BEF}"/>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24518021-7AE4-1257-7139-CC4DA013CBE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1CD8150-26A3-B14B-CB11-BFB0D5DD3B6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B2309D33-7849-A867-CBC9-38190453AD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37C5CAA2-AA5B-8953-7F11-4AA06ABD8B4B}"/>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68178A9D-A0A9-AE3F-0BD8-4E248CE7CEC1}"/>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6782147-E107-BBF9-6018-B70EB38CB0F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BBE2541B-0E70-16FB-8E69-A54374EFAE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2" name="Tijdelijke aanduiding voor datum 21">
            <a:extLst>
              <a:ext uri="{FF2B5EF4-FFF2-40B4-BE49-F238E27FC236}">
                <a16:creationId xmlns:a16="http://schemas.microsoft.com/office/drawing/2014/main" id="{B315C22B-665E-7658-A71E-B8D6675CA156}"/>
              </a:ext>
            </a:extLst>
          </p:cNvPr>
          <p:cNvSpPr>
            <a:spLocks noGrp="1"/>
          </p:cNvSpPr>
          <p:nvPr>
            <p:ph type="dt" sz="half" idx="28"/>
          </p:nvPr>
        </p:nvSpPr>
        <p:spPr/>
        <p:txBody>
          <a:bodyPr/>
          <a:lstStyle/>
          <a:p>
            <a:fld id="{AE1EFF3A-873F-485E-96CC-BEBD1E3530B7}" type="datetime4">
              <a:rPr lang="nl-NL" smtClean="0"/>
              <a:t>24 juni 2025</a:t>
            </a:fld>
            <a:endParaRPr lang="nl-NL"/>
          </a:p>
        </p:txBody>
      </p:sp>
      <p:sp>
        <p:nvSpPr>
          <p:cNvPr id="23" name="Tijdelijke aanduiding voor voettekst 22">
            <a:extLst>
              <a:ext uri="{FF2B5EF4-FFF2-40B4-BE49-F238E27FC236}">
                <a16:creationId xmlns:a16="http://schemas.microsoft.com/office/drawing/2014/main" id="{51A02607-150E-E29A-A995-A8619C6B683A}"/>
              </a:ext>
            </a:extLst>
          </p:cNvPr>
          <p:cNvSpPr>
            <a:spLocks noGrp="1"/>
          </p:cNvSpPr>
          <p:nvPr>
            <p:ph type="ftr" sz="quarter" idx="29"/>
          </p:nvPr>
        </p:nvSpPr>
        <p:spPr/>
        <p:txBody>
          <a:bodyPr/>
          <a:lstStyle/>
          <a:p>
            <a:r>
              <a:rPr lang="nl-NL"/>
              <a:t>The Rent Company 2022  |  Plaats hier je voettekst</a:t>
            </a:r>
          </a:p>
        </p:txBody>
      </p:sp>
      <p:sp>
        <p:nvSpPr>
          <p:cNvPr id="24" name="Tijdelijke aanduiding voor dianummer 23">
            <a:extLst>
              <a:ext uri="{FF2B5EF4-FFF2-40B4-BE49-F238E27FC236}">
                <a16:creationId xmlns:a16="http://schemas.microsoft.com/office/drawing/2014/main" id="{48143078-F209-6AA4-A991-0B8EDF2EC7E7}"/>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4183348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ekst + afbeelding (M)">
    <p:spTree>
      <p:nvGrpSpPr>
        <p:cNvPr id="1" name=""/>
        <p:cNvGrpSpPr/>
        <p:nvPr/>
      </p:nvGrpSpPr>
      <p:grpSpPr>
        <a:xfrm>
          <a:off x="0" y="0"/>
          <a:ext cx="0" cy="0"/>
          <a:chOff x="0" y="0"/>
          <a:chExt cx="0" cy="0"/>
        </a:xfrm>
      </p:grpSpPr>
      <p:sp>
        <p:nvSpPr>
          <p:cNvPr id="29" name="Tijdelijke aanduiding voor afbeelding 28">
            <a:extLst>
              <a:ext uri="{FF2B5EF4-FFF2-40B4-BE49-F238E27FC236}">
                <a16:creationId xmlns:a16="http://schemas.microsoft.com/office/drawing/2014/main" id="{CFB5CAD1-0157-9A7E-8815-50FA7BF0D285}"/>
              </a:ext>
            </a:extLst>
          </p:cNvPr>
          <p:cNvSpPr>
            <a:spLocks noGrp="1"/>
          </p:cNvSpPr>
          <p:nvPr>
            <p:ph type="pic" sz="quarter" idx="13" hasCustomPrompt="1"/>
          </p:nvPr>
        </p:nvSpPr>
        <p:spPr>
          <a:xfrm>
            <a:off x="6096000" y="0"/>
            <a:ext cx="6095999" cy="6858000"/>
          </a:xfrm>
          <a:custGeom>
            <a:avLst/>
            <a:gdLst>
              <a:gd name="connsiteX0" fmla="*/ 577022 w 6095999"/>
              <a:gd name="connsiteY0" fmla="*/ 0 h 6858000"/>
              <a:gd name="connsiteX1" fmla="*/ 1689926 w 6095999"/>
              <a:gd name="connsiteY1" fmla="*/ 0 h 6858000"/>
              <a:gd name="connsiteX2" fmla="*/ 4406073 w 6095999"/>
              <a:gd name="connsiteY2" fmla="*/ 0 h 6858000"/>
              <a:gd name="connsiteX3" fmla="*/ 6095999 w 6095999"/>
              <a:gd name="connsiteY3" fmla="*/ 0 h 6858000"/>
              <a:gd name="connsiteX4" fmla="*/ 6095999 w 6095999"/>
              <a:gd name="connsiteY4" fmla="*/ 6858000 h 6858000"/>
              <a:gd name="connsiteX5" fmla="*/ 4406073 w 6095999"/>
              <a:gd name="connsiteY5" fmla="*/ 6858000 h 6858000"/>
              <a:gd name="connsiteX6" fmla="*/ 1689926 w 6095999"/>
              <a:gd name="connsiteY6" fmla="*/ 6858000 h 6858000"/>
              <a:gd name="connsiteX7" fmla="*/ 0 w 6095999"/>
              <a:gd name="connsiteY7" fmla="*/ 6858000 h 6858000"/>
              <a:gd name="connsiteX8" fmla="*/ 0 w 6095999"/>
              <a:gd name="connsiteY8" fmla="*/ 581025 h 6858000"/>
              <a:gd name="connsiteX9" fmla="*/ 463929 w 6095999"/>
              <a:gd name="connsiteY9" fmla="*/ 11804 h 6858000"/>
              <a:gd name="connsiteX10" fmla="*/ 577022 w 6095999"/>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5999" h="6858000">
                <a:moveTo>
                  <a:pt x="577022" y="0"/>
                </a:moveTo>
                <a:lnTo>
                  <a:pt x="1689926" y="0"/>
                </a:lnTo>
                <a:lnTo>
                  <a:pt x="4406073" y="0"/>
                </a:lnTo>
                <a:lnTo>
                  <a:pt x="6095999" y="0"/>
                </a:lnTo>
                <a:lnTo>
                  <a:pt x="6095999" y="6858000"/>
                </a:lnTo>
                <a:lnTo>
                  <a:pt x="44060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7" name="Tijdelijke aanduiding voor tekst 6">
            <a:extLst>
              <a:ext uri="{FF2B5EF4-FFF2-40B4-BE49-F238E27FC236}">
                <a16:creationId xmlns:a16="http://schemas.microsoft.com/office/drawing/2014/main" id="{DD9F7295-14E1-00C1-21F6-31C386AB9E23}"/>
              </a:ext>
            </a:extLst>
          </p:cNvPr>
          <p:cNvSpPr>
            <a:spLocks noGrp="1"/>
          </p:cNvSpPr>
          <p:nvPr>
            <p:ph type="body" sz="quarter" idx="21" hasCustomPrompt="1"/>
          </p:nvPr>
        </p:nvSpPr>
        <p:spPr>
          <a:xfrm>
            <a:off x="687600" y="2098588"/>
            <a:ext cx="4718659"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8" name="Rechthoek 7">
            <a:extLst>
              <a:ext uri="{FF2B5EF4-FFF2-40B4-BE49-F238E27FC236}">
                <a16:creationId xmlns:a16="http://schemas.microsoft.com/office/drawing/2014/main" id="{0F5F4741-7E9A-4CAB-94EB-11EAC243E80F}"/>
              </a:ext>
            </a:extLst>
          </p:cNvPr>
          <p:cNvSpPr/>
          <p:nvPr userDrawn="1"/>
        </p:nvSpPr>
        <p:spPr>
          <a:xfrm>
            <a:off x="0" y="-425941"/>
            <a:ext cx="2030877"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(M)</a:t>
            </a:r>
          </a:p>
        </p:txBody>
      </p:sp>
      <p:sp>
        <p:nvSpPr>
          <p:cNvPr id="24" name="Titel 23">
            <a:extLst>
              <a:ext uri="{FF2B5EF4-FFF2-40B4-BE49-F238E27FC236}">
                <a16:creationId xmlns:a16="http://schemas.microsoft.com/office/drawing/2014/main" id="{9F258736-7BD6-2AF3-E9DC-25B14618B3EB}"/>
              </a:ext>
            </a:extLst>
          </p:cNvPr>
          <p:cNvSpPr>
            <a:spLocks noGrp="1"/>
          </p:cNvSpPr>
          <p:nvPr>
            <p:ph type="title" hasCustomPrompt="1"/>
          </p:nvPr>
        </p:nvSpPr>
        <p:spPr>
          <a:xfrm>
            <a:off x="685799" y="1125538"/>
            <a:ext cx="4718660" cy="719136"/>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875B6803-7DEA-26F7-5F2E-B8CD047CFCF0}"/>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F099D4D3-E4D9-56E4-BEE1-F80BBAECA6E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11" name="Ovaal 10">
              <a:extLst>
                <a:ext uri="{FF2B5EF4-FFF2-40B4-BE49-F238E27FC236}">
                  <a16:creationId xmlns:a16="http://schemas.microsoft.com/office/drawing/2014/main" id="{F9A88150-B4E4-42B2-C786-D2D915467BB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0AD28E99-1467-BEED-2A3D-4D95CBFBD0D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179DB27D-102A-E806-2D51-038383A9579B}"/>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2004CE33-DD9D-BAB7-ED45-C67C2CFA8343}"/>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 name="Ovaal 14">
              <a:extLst>
                <a:ext uri="{FF2B5EF4-FFF2-40B4-BE49-F238E27FC236}">
                  <a16:creationId xmlns:a16="http://schemas.microsoft.com/office/drawing/2014/main" id="{AA0E10DE-81D6-705E-ED3D-4D349484FFA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Ovaal 15">
              <a:extLst>
                <a:ext uri="{FF2B5EF4-FFF2-40B4-BE49-F238E27FC236}">
                  <a16:creationId xmlns:a16="http://schemas.microsoft.com/office/drawing/2014/main" id="{024563A7-2DDA-A179-DF3C-2BF6C7573B90}"/>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E288B93-6353-C4E0-3B19-167DAB00F73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Ovaal 18">
              <a:extLst>
                <a:ext uri="{FF2B5EF4-FFF2-40B4-BE49-F238E27FC236}">
                  <a16:creationId xmlns:a16="http://schemas.microsoft.com/office/drawing/2014/main" id="{F3D10B30-69A8-A943-3CEE-E2103B5CA2E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0" name="Ovaal 19">
              <a:extLst>
                <a:ext uri="{FF2B5EF4-FFF2-40B4-BE49-F238E27FC236}">
                  <a16:creationId xmlns:a16="http://schemas.microsoft.com/office/drawing/2014/main" id="{7921A095-DD34-67A7-D61A-4E06058CEEAC}"/>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2" name="Ovaal 21">
              <a:extLst>
                <a:ext uri="{FF2B5EF4-FFF2-40B4-BE49-F238E27FC236}">
                  <a16:creationId xmlns:a16="http://schemas.microsoft.com/office/drawing/2014/main" id="{A93CCF85-A9B9-8E8A-7A4D-732F633F410C}"/>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3" name="Ovaal 22">
              <a:extLst>
                <a:ext uri="{FF2B5EF4-FFF2-40B4-BE49-F238E27FC236}">
                  <a16:creationId xmlns:a16="http://schemas.microsoft.com/office/drawing/2014/main" id="{1D0DD5F4-1686-D7F7-52B4-65320E2A7FB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8" name="Rechthoek 27">
              <a:extLst>
                <a:ext uri="{FF2B5EF4-FFF2-40B4-BE49-F238E27FC236}">
                  <a16:creationId xmlns:a16="http://schemas.microsoft.com/office/drawing/2014/main" id="{91A1616F-DD53-1F86-E31F-6E3ED50CF0A0}"/>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416D85B2-70B8-0A61-38ED-3688AA316E37}"/>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2A43993E-6592-4ACE-88C9-024EBBD8815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06A1647D-1D6E-8E7A-6F9F-0DA882485FF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C0271723-C9C4-D451-AF49-4432AFA502AA}"/>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CC7DE6BB-9960-2814-4495-7AFCC6A7D4F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5B2403A6-1BD9-F610-3E95-BB8FA5243C1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5622ADD0-68B9-4085-619D-9DF3A61DE0F7}"/>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48775500-A715-E0D7-857A-80C09354D568}"/>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E34F9BA9-37AE-6C0D-26C9-5E8B126F8D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667691A-7AE3-7B00-D685-F5B1A012204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A38F8CC-B609-0887-CD36-3D0392474D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4895DF3-5A98-729A-1F1E-B7E78AAE10A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74EA544-91E0-595F-47C7-8B4504ED1B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F55B69A9-5E3B-FBD7-D6E6-17719A27820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4789554B-0A09-6ECA-B30E-F9996B0CE007}"/>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D747D6BF-3D15-0A92-2F7A-3DE852242915}"/>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B6197C81-50BA-0ACB-FC2B-79B4615476D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68D9FED2-A9EC-0F08-9A5B-D58B96D80F9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B5020A48-20FC-F1E2-E6D2-DB97A27407B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241E71A9-F1C8-2EB2-2328-AD868BBDCD1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BFCC143-0DBF-A342-D7CD-6344F03E0EE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548DF0FA-F02A-540D-C1DB-1CA863EB04C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2AE101AB-FFAC-586E-94AB-63D62A38CB7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BC5899E8-42B8-BE4F-5CAE-62D44C3E502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C48388D9-9220-A864-DC91-67FF06BED11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8AF6A26D-9161-FB43-4ED8-F312E16C57D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07E8836F-20CD-023E-7462-81C5305E0F7B}"/>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9DD261E1-5AB2-138A-484B-A0F74D8C95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4509A1F0-32C0-2887-4C91-DDA200C37B42}"/>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33891B4B-C2CB-E4E3-2BC7-F3282C4709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AA16FE9-7816-CC8B-1503-C18DBEE73AC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C682A8C3-CA40-10DD-C2CE-5809A245AF0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DB32306-6D3E-F4D6-B5CB-48ABE43945C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32673643-1D05-17D7-B11A-FAF52F5839E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1FAB8722-3921-BE18-48C9-2B38F30F2A4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92074659-C51A-8261-846A-D1768B172C03}"/>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6E79E0EF-6EB2-6620-77AC-E61012BABC5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43B9397B-366B-4048-1698-7222C2150B6D}"/>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D1FAB315-CC00-7C2E-B5D4-48AFC4BD1D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0004174C-234F-4D13-72AB-B3A8DB5D308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897877A-56A1-21CE-49EE-5981E31EB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C4FE7D26-5FB6-A5D3-0A47-6E61A127658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94C4446C-37FE-2AB6-2218-F217260BB1D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CA92EE4B-1C18-5C80-7CA5-EC484BBFD49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D88C54E3-AB4B-3255-5471-F410D0D51CCC}"/>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9F623D5-78A3-AD44-E9F7-7D841EED389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7E0F70-FAC9-8840-9E28-1F6D193E478A}"/>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F2159B1-E331-6067-DF45-2901F8AD1B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78FB9DE7-EF31-5FB8-0E0E-E9ACBE0AAF6F}"/>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36AAB074-7E57-E52D-1F8E-F1FE1401EE1E}"/>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0678FA6-1C41-9050-2C8E-A747E392B05A}"/>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B51F73DE-4D5C-7856-AA97-21EA0FEDD122}"/>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66167114-E0A7-7ADA-13B3-3337EB3DD363}"/>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C3ADF4AB-ABBF-3CE1-D0DC-B96F265229AA}"/>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BBCAA270-9FD6-C5D8-5D63-62E6919B898F}"/>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25246E24-F68A-7D79-233A-16CEDB1BCB2B}"/>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4773B2E7-1E2B-F184-F42B-A04807659C06}"/>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1EF5F714-C162-CD39-CBF3-83EA80E477D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7F9ADEB8-09B7-3898-8D3B-FBD75828E3EA}"/>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18FAB680-93D0-2439-A128-FF6733E6496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AD2EDC27-AED8-FA80-660C-11640015679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DF50C05-BEED-A20A-DE29-927536DEEA8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AC4B1641-2120-B67E-430F-E0800F64E6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EB635313-D2C4-CD32-EB0E-84A88DE76FD8}"/>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EF9386CA-B203-F291-6D0B-B9825586ADC7}"/>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CE7E0BDE-ED54-0AD7-6BD8-1AA3B588F827}"/>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D76F8045-10A1-3B0B-B3C4-2381BC21E057}"/>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0FBD996F-83FC-F71E-0292-5B7A933BB49E}"/>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CA2B8F91-6839-3BCE-93BD-B640B08E337A}"/>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87E9B8D4-0218-79B1-8370-FF8A85C75C0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35940594-3724-7C91-5362-C720968E7FC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EB514A4B-A11D-70DF-076B-35BDF81E86E4}"/>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BF2445BF-9227-525A-7268-7A1FE31251A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B4CF62F7-041F-5147-97AC-0DB0AC9DCAE5}"/>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D4CBBF0F-F4EC-5125-3C8A-FC9AD201AD8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09707D96-2BEB-CFDE-9499-02D66C40B4B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2F036755-9F11-F780-9C9F-33916579A05A}"/>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42AECEFB-069C-BA7E-D6A3-9157B0522F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3B09D112-A5FC-3A7F-9A4C-F6BF533780D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8356F2C4-F093-3887-FE7A-16124B440E3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1723CA50-7077-9139-1F22-9270DDDAADF5}"/>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01EE9B85-4DF9-C5FE-75B3-B7E4806B2922}"/>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70324FD7-254F-48CE-9EA9-B212ECE9989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27908A57-4A13-9AD4-C580-3821C337C11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5" name="Tijdelijke aanduiding voor datum 24">
            <a:extLst>
              <a:ext uri="{FF2B5EF4-FFF2-40B4-BE49-F238E27FC236}">
                <a16:creationId xmlns:a16="http://schemas.microsoft.com/office/drawing/2014/main" id="{59C94CC8-CF6B-B0A7-2586-01FEDAD14408}"/>
              </a:ext>
            </a:extLst>
          </p:cNvPr>
          <p:cNvSpPr>
            <a:spLocks noGrp="1"/>
          </p:cNvSpPr>
          <p:nvPr>
            <p:ph type="dt" sz="half" idx="32"/>
          </p:nvPr>
        </p:nvSpPr>
        <p:spPr/>
        <p:txBody>
          <a:bodyPr/>
          <a:lstStyle/>
          <a:p>
            <a:fld id="{F46DF2C5-FDDB-477E-AB46-41C88C5ED4BF}" type="datetime4">
              <a:rPr lang="nl-NL" smtClean="0"/>
              <a:t>24 juni 2025</a:t>
            </a:fld>
            <a:endParaRPr lang="nl-NL"/>
          </a:p>
        </p:txBody>
      </p:sp>
      <p:sp>
        <p:nvSpPr>
          <p:cNvPr id="114" name="Tijdelijke aanduiding voor voettekst 113">
            <a:extLst>
              <a:ext uri="{FF2B5EF4-FFF2-40B4-BE49-F238E27FC236}">
                <a16:creationId xmlns:a16="http://schemas.microsoft.com/office/drawing/2014/main" id="{97DA3CC9-6C27-9100-3792-D438A00D6F76}"/>
              </a:ext>
            </a:extLst>
          </p:cNvPr>
          <p:cNvSpPr>
            <a:spLocks noGrp="1"/>
          </p:cNvSpPr>
          <p:nvPr>
            <p:ph type="ftr" sz="quarter" idx="33"/>
          </p:nvPr>
        </p:nvSpPr>
        <p:spPr/>
        <p:txBody>
          <a:bodyPr/>
          <a:lstStyle/>
          <a:p>
            <a:r>
              <a:rPr lang="nl-NL"/>
              <a:t>The Rent Company 2022  |  Plaats hier je voettekst</a:t>
            </a:r>
          </a:p>
        </p:txBody>
      </p:sp>
      <p:sp>
        <p:nvSpPr>
          <p:cNvPr id="115" name="Tijdelijke aanduiding voor dianummer 114">
            <a:extLst>
              <a:ext uri="{FF2B5EF4-FFF2-40B4-BE49-F238E27FC236}">
                <a16:creationId xmlns:a16="http://schemas.microsoft.com/office/drawing/2014/main" id="{2160C71D-1997-4D58-FB25-9C4DE58CBD8E}"/>
              </a:ext>
            </a:extLst>
          </p:cNvPr>
          <p:cNvSpPr>
            <a:spLocks noGrp="1"/>
          </p:cNvSpPr>
          <p:nvPr>
            <p:ph type="sldNum" sz="quarter" idx="34"/>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788696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ekst zonder afbeelding">
    <p:spTree>
      <p:nvGrpSpPr>
        <p:cNvPr id="1" name=""/>
        <p:cNvGrpSpPr/>
        <p:nvPr/>
      </p:nvGrpSpPr>
      <p:grpSpPr>
        <a:xfrm>
          <a:off x="0" y="0"/>
          <a:ext cx="0" cy="0"/>
          <a:chOff x="0" y="0"/>
          <a:chExt cx="0" cy="0"/>
        </a:xfrm>
      </p:grpSpPr>
      <p:sp>
        <p:nvSpPr>
          <p:cNvPr id="17" name="Tijdelijke aanduiding voor tekst 6">
            <a:extLst>
              <a:ext uri="{FF2B5EF4-FFF2-40B4-BE49-F238E27FC236}">
                <a16:creationId xmlns:a16="http://schemas.microsoft.com/office/drawing/2014/main" id="{DD9F7295-14E1-00C1-21F6-31C386AB9E23}"/>
              </a:ext>
            </a:extLst>
          </p:cNvPr>
          <p:cNvSpPr>
            <a:spLocks noGrp="1"/>
          </p:cNvSpPr>
          <p:nvPr>
            <p:ph type="body" sz="quarter" idx="21" hasCustomPrompt="1"/>
          </p:nvPr>
        </p:nvSpPr>
        <p:spPr>
          <a:xfrm>
            <a:off x="687600" y="2098588"/>
            <a:ext cx="4718659"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8" name="Rechthoek 7">
            <a:extLst>
              <a:ext uri="{FF2B5EF4-FFF2-40B4-BE49-F238E27FC236}">
                <a16:creationId xmlns:a16="http://schemas.microsoft.com/office/drawing/2014/main" id="{0F5F4741-7E9A-4CAB-94EB-11EAC243E80F}"/>
              </a:ext>
            </a:extLst>
          </p:cNvPr>
          <p:cNvSpPr/>
          <p:nvPr userDrawn="1"/>
        </p:nvSpPr>
        <p:spPr>
          <a:xfrm>
            <a:off x="0" y="-425941"/>
            <a:ext cx="2364430"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zonder afbeelding</a:t>
            </a:r>
          </a:p>
        </p:txBody>
      </p:sp>
      <p:sp>
        <p:nvSpPr>
          <p:cNvPr id="24" name="Titel 23">
            <a:extLst>
              <a:ext uri="{FF2B5EF4-FFF2-40B4-BE49-F238E27FC236}">
                <a16:creationId xmlns:a16="http://schemas.microsoft.com/office/drawing/2014/main" id="{9F258736-7BD6-2AF3-E9DC-25B14618B3EB}"/>
              </a:ext>
            </a:extLst>
          </p:cNvPr>
          <p:cNvSpPr>
            <a:spLocks noGrp="1"/>
          </p:cNvSpPr>
          <p:nvPr>
            <p:ph type="title" hasCustomPrompt="1"/>
          </p:nvPr>
        </p:nvSpPr>
        <p:spPr>
          <a:xfrm>
            <a:off x="685799" y="1125538"/>
            <a:ext cx="4718660" cy="719136"/>
          </a:xfrm>
        </p:spPr>
        <p:txBody>
          <a:bodyPr/>
          <a:lstStyle/>
          <a:p>
            <a:r>
              <a:rPr lang="nl-NL" noProof="0"/>
              <a:t>Plaats titel hier</a:t>
            </a:r>
            <a:br>
              <a:rPr lang="nl-NL" noProof="0"/>
            </a:br>
            <a:r>
              <a:rPr lang="nl-NL" noProof="0"/>
              <a:t>(Max. 2 regels)</a:t>
            </a:r>
            <a:endParaRPr lang="nl-NL"/>
          </a:p>
        </p:txBody>
      </p:sp>
      <p:grpSp>
        <p:nvGrpSpPr>
          <p:cNvPr id="5" name="INSTRUCTIE">
            <a:extLst>
              <a:ext uri="{FF2B5EF4-FFF2-40B4-BE49-F238E27FC236}">
                <a16:creationId xmlns:a16="http://schemas.microsoft.com/office/drawing/2014/main" id="{875B6803-7DEA-26F7-5F2E-B8CD047CFCF0}"/>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F099D4D3-E4D9-56E4-BEE1-F80BBAECA6E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11" name="Ovaal 10">
              <a:extLst>
                <a:ext uri="{FF2B5EF4-FFF2-40B4-BE49-F238E27FC236}">
                  <a16:creationId xmlns:a16="http://schemas.microsoft.com/office/drawing/2014/main" id="{F9A88150-B4E4-42B2-C786-D2D915467BB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0AD28E99-1467-BEED-2A3D-4D95CBFBD0D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3" name="Ovaal 12">
              <a:extLst>
                <a:ext uri="{FF2B5EF4-FFF2-40B4-BE49-F238E27FC236}">
                  <a16:creationId xmlns:a16="http://schemas.microsoft.com/office/drawing/2014/main" id="{179DB27D-102A-E806-2D51-038383A9579B}"/>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2004CE33-DD9D-BAB7-ED45-C67C2CFA8343}"/>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 name="Ovaal 14">
              <a:extLst>
                <a:ext uri="{FF2B5EF4-FFF2-40B4-BE49-F238E27FC236}">
                  <a16:creationId xmlns:a16="http://schemas.microsoft.com/office/drawing/2014/main" id="{AA0E10DE-81D6-705E-ED3D-4D349484FFA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Ovaal 15">
              <a:extLst>
                <a:ext uri="{FF2B5EF4-FFF2-40B4-BE49-F238E27FC236}">
                  <a16:creationId xmlns:a16="http://schemas.microsoft.com/office/drawing/2014/main" id="{024563A7-2DDA-A179-DF3C-2BF6C7573B90}"/>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E288B93-6353-C4E0-3B19-167DAB00F73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Ovaal 18">
              <a:extLst>
                <a:ext uri="{FF2B5EF4-FFF2-40B4-BE49-F238E27FC236}">
                  <a16:creationId xmlns:a16="http://schemas.microsoft.com/office/drawing/2014/main" id="{F3D10B30-69A8-A943-3CEE-E2103B5CA2EF}"/>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0" name="Ovaal 19">
              <a:extLst>
                <a:ext uri="{FF2B5EF4-FFF2-40B4-BE49-F238E27FC236}">
                  <a16:creationId xmlns:a16="http://schemas.microsoft.com/office/drawing/2014/main" id="{7921A095-DD34-67A7-D61A-4E06058CEEAC}"/>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2" name="Ovaal 21">
              <a:extLst>
                <a:ext uri="{FF2B5EF4-FFF2-40B4-BE49-F238E27FC236}">
                  <a16:creationId xmlns:a16="http://schemas.microsoft.com/office/drawing/2014/main" id="{A93CCF85-A9B9-8E8A-7A4D-732F633F410C}"/>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3" name="Ovaal 22">
              <a:extLst>
                <a:ext uri="{FF2B5EF4-FFF2-40B4-BE49-F238E27FC236}">
                  <a16:creationId xmlns:a16="http://schemas.microsoft.com/office/drawing/2014/main" id="{1D0DD5F4-1686-D7F7-52B4-65320E2A7FB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8" name="Rechthoek 27">
              <a:extLst>
                <a:ext uri="{FF2B5EF4-FFF2-40B4-BE49-F238E27FC236}">
                  <a16:creationId xmlns:a16="http://schemas.microsoft.com/office/drawing/2014/main" id="{91A1616F-DD53-1F86-E31F-6E3ED50CF0A0}"/>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416D85B2-70B8-0A61-38ED-3688AA316E37}"/>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2A43993E-6592-4ACE-88C9-024EBBD8815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06A1647D-1D6E-8E7A-6F9F-0DA882485FF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C0271723-C9C4-D451-AF49-4432AFA502AA}"/>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CC7DE6BB-9960-2814-4495-7AFCC6A7D4F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5B2403A6-1BD9-F610-3E95-BB8FA5243C1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5622ADD0-68B9-4085-619D-9DF3A61DE0F7}"/>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48775500-A715-E0D7-857A-80C09354D568}"/>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E34F9BA9-37AE-6C0D-26C9-5E8B126F8D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667691A-7AE3-7B00-D685-F5B1A012204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A38F8CC-B609-0887-CD36-3D0392474D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C4895DF3-5A98-729A-1F1E-B7E78AAE10A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74EA544-91E0-595F-47C7-8B4504ED1B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F55B69A9-5E3B-FBD7-D6E6-17719A27820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4789554B-0A09-6ECA-B30E-F9996B0CE007}"/>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D747D6BF-3D15-0A92-2F7A-3DE852242915}"/>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B6197C81-50BA-0ACB-FC2B-79B4615476D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68D9FED2-A9EC-0F08-9A5B-D58B96D80F9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B5020A48-20FC-F1E2-E6D2-DB97A27407B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241E71A9-F1C8-2EB2-2328-AD868BBDCD1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BFCC143-0DBF-A342-D7CD-6344F03E0EE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548DF0FA-F02A-540D-C1DB-1CA863EB04C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2AE101AB-FFAC-586E-94AB-63D62A38CB7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BC5899E8-42B8-BE4F-5CAE-62D44C3E502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C48388D9-9220-A864-DC91-67FF06BED11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8AF6A26D-9161-FB43-4ED8-F312E16C57D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07E8836F-20CD-023E-7462-81C5305E0F7B}"/>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9DD261E1-5AB2-138A-484B-A0F74D8C95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4509A1F0-32C0-2887-4C91-DDA200C37B42}"/>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33891B4B-C2CB-E4E3-2BC7-F3282C4709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AA16FE9-7816-CC8B-1503-C18DBEE73AC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C682A8C3-CA40-10DD-C2CE-5809A245AF0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DB32306-6D3E-F4D6-B5CB-48ABE43945C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32673643-1D05-17D7-B11A-FAF52F5839E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1FAB8722-3921-BE18-48C9-2B38F30F2A4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92074659-C51A-8261-846A-D1768B172C03}"/>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6E79E0EF-6EB2-6620-77AC-E61012BABC5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43B9397B-366B-4048-1698-7222C2150B6D}"/>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D1FAB315-CC00-7C2E-B5D4-48AFC4BD1D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0004174C-234F-4D13-72AB-B3A8DB5D308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897877A-56A1-21CE-49EE-5981E31EB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C4FE7D26-5FB6-A5D3-0A47-6E61A127658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94C4446C-37FE-2AB6-2218-F217260BB1D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CA92EE4B-1C18-5C80-7CA5-EC484BBFD49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25" name="Tijdelijke aanduiding voor datum 24">
            <a:extLst>
              <a:ext uri="{FF2B5EF4-FFF2-40B4-BE49-F238E27FC236}">
                <a16:creationId xmlns:a16="http://schemas.microsoft.com/office/drawing/2014/main" id="{59C94CC8-CF6B-B0A7-2586-01FEDAD14408}"/>
              </a:ext>
            </a:extLst>
          </p:cNvPr>
          <p:cNvSpPr>
            <a:spLocks noGrp="1"/>
          </p:cNvSpPr>
          <p:nvPr>
            <p:ph type="dt" sz="half" idx="32"/>
          </p:nvPr>
        </p:nvSpPr>
        <p:spPr/>
        <p:txBody>
          <a:bodyPr/>
          <a:lstStyle/>
          <a:p>
            <a:fld id="{F46DF2C5-FDDB-477E-AB46-41C88C5ED4BF}" type="datetime4">
              <a:rPr lang="nl-NL" smtClean="0"/>
              <a:t>24 juni 2025</a:t>
            </a:fld>
            <a:endParaRPr lang="nl-NL"/>
          </a:p>
        </p:txBody>
      </p:sp>
      <p:sp>
        <p:nvSpPr>
          <p:cNvPr id="114" name="Tijdelijke aanduiding voor voettekst 113">
            <a:extLst>
              <a:ext uri="{FF2B5EF4-FFF2-40B4-BE49-F238E27FC236}">
                <a16:creationId xmlns:a16="http://schemas.microsoft.com/office/drawing/2014/main" id="{97DA3CC9-6C27-9100-3792-D438A00D6F76}"/>
              </a:ext>
            </a:extLst>
          </p:cNvPr>
          <p:cNvSpPr>
            <a:spLocks noGrp="1"/>
          </p:cNvSpPr>
          <p:nvPr>
            <p:ph type="ftr" sz="quarter" idx="33"/>
          </p:nvPr>
        </p:nvSpPr>
        <p:spPr/>
        <p:txBody>
          <a:bodyPr/>
          <a:lstStyle/>
          <a:p>
            <a:r>
              <a:rPr lang="nl-NL"/>
              <a:t>The Rent Company 2022  |  Plaats hier je voettekst</a:t>
            </a:r>
          </a:p>
        </p:txBody>
      </p:sp>
      <p:sp>
        <p:nvSpPr>
          <p:cNvPr id="115" name="Tijdelijke aanduiding voor dianummer 114">
            <a:extLst>
              <a:ext uri="{FF2B5EF4-FFF2-40B4-BE49-F238E27FC236}">
                <a16:creationId xmlns:a16="http://schemas.microsoft.com/office/drawing/2014/main" id="{2160C71D-1997-4D58-FB25-9C4DE58CBD8E}"/>
              </a:ext>
            </a:extLst>
          </p:cNvPr>
          <p:cNvSpPr>
            <a:spLocks noGrp="1"/>
          </p:cNvSpPr>
          <p:nvPr>
            <p:ph type="sldNum" sz="quarter" idx="34"/>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002325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ekst + afbeelding (L)">
    <p:spTree>
      <p:nvGrpSpPr>
        <p:cNvPr id="1" name=""/>
        <p:cNvGrpSpPr/>
        <p:nvPr/>
      </p:nvGrpSpPr>
      <p:grpSpPr>
        <a:xfrm>
          <a:off x="0" y="0"/>
          <a:ext cx="0" cy="0"/>
          <a:chOff x="0" y="0"/>
          <a:chExt cx="0" cy="0"/>
        </a:xfrm>
      </p:grpSpPr>
      <p:sp>
        <p:nvSpPr>
          <p:cNvPr id="26" name="Tijdelijke aanduiding voor afbeelding 25">
            <a:extLst>
              <a:ext uri="{FF2B5EF4-FFF2-40B4-BE49-F238E27FC236}">
                <a16:creationId xmlns:a16="http://schemas.microsoft.com/office/drawing/2014/main" id="{949A6FF9-C461-66CA-AE76-A7E890C211D3}"/>
              </a:ext>
            </a:extLst>
          </p:cNvPr>
          <p:cNvSpPr>
            <a:spLocks noGrp="1"/>
          </p:cNvSpPr>
          <p:nvPr>
            <p:ph type="pic" sz="quarter" idx="13" hasCustomPrompt="1"/>
          </p:nvPr>
        </p:nvSpPr>
        <p:spPr>
          <a:xfrm>
            <a:off x="4402467" y="0"/>
            <a:ext cx="7789533" cy="6858000"/>
          </a:xfrm>
          <a:custGeom>
            <a:avLst/>
            <a:gdLst>
              <a:gd name="connsiteX0" fmla="*/ 577022 w 7789533"/>
              <a:gd name="connsiteY0" fmla="*/ 0 h 6858000"/>
              <a:gd name="connsiteX1" fmla="*/ 1689926 w 7789533"/>
              <a:gd name="connsiteY1" fmla="*/ 0 h 6858000"/>
              <a:gd name="connsiteX2" fmla="*/ 2381473 w 7789533"/>
              <a:gd name="connsiteY2" fmla="*/ 0 h 6858000"/>
              <a:gd name="connsiteX3" fmla="*/ 4406073 w 7789533"/>
              <a:gd name="connsiteY3" fmla="*/ 0 h 6858000"/>
              <a:gd name="connsiteX4" fmla="*/ 6095999 w 7789533"/>
              <a:gd name="connsiteY4" fmla="*/ 0 h 6858000"/>
              <a:gd name="connsiteX5" fmla="*/ 7789533 w 7789533"/>
              <a:gd name="connsiteY5" fmla="*/ 0 h 6858000"/>
              <a:gd name="connsiteX6" fmla="*/ 7789533 w 7789533"/>
              <a:gd name="connsiteY6" fmla="*/ 6858000 h 6858000"/>
              <a:gd name="connsiteX7" fmla="*/ 6095999 w 7789533"/>
              <a:gd name="connsiteY7" fmla="*/ 6858000 h 6858000"/>
              <a:gd name="connsiteX8" fmla="*/ 4406073 w 7789533"/>
              <a:gd name="connsiteY8" fmla="*/ 6858000 h 6858000"/>
              <a:gd name="connsiteX9" fmla="*/ 2381473 w 7789533"/>
              <a:gd name="connsiteY9" fmla="*/ 6858000 h 6858000"/>
              <a:gd name="connsiteX10" fmla="*/ 1689926 w 7789533"/>
              <a:gd name="connsiteY10" fmla="*/ 6858000 h 6858000"/>
              <a:gd name="connsiteX11" fmla="*/ 0 w 7789533"/>
              <a:gd name="connsiteY11" fmla="*/ 6858000 h 6858000"/>
              <a:gd name="connsiteX12" fmla="*/ 0 w 7789533"/>
              <a:gd name="connsiteY12" fmla="*/ 581025 h 6858000"/>
              <a:gd name="connsiteX13" fmla="*/ 463929 w 7789533"/>
              <a:gd name="connsiteY13" fmla="*/ 11804 h 6858000"/>
              <a:gd name="connsiteX14" fmla="*/ 577022 w 7789533"/>
              <a:gd name="connsiteY14"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89533" h="6858000">
                <a:moveTo>
                  <a:pt x="577022" y="0"/>
                </a:moveTo>
                <a:lnTo>
                  <a:pt x="1689926" y="0"/>
                </a:lnTo>
                <a:lnTo>
                  <a:pt x="2381473" y="0"/>
                </a:lnTo>
                <a:lnTo>
                  <a:pt x="4406073" y="0"/>
                </a:lnTo>
                <a:lnTo>
                  <a:pt x="6095999" y="0"/>
                </a:lnTo>
                <a:lnTo>
                  <a:pt x="7789533" y="0"/>
                </a:lnTo>
                <a:lnTo>
                  <a:pt x="7789533" y="6858000"/>
                </a:lnTo>
                <a:lnTo>
                  <a:pt x="6095999" y="6858000"/>
                </a:lnTo>
                <a:lnTo>
                  <a:pt x="4406073" y="6858000"/>
                </a:lnTo>
                <a:lnTo>
                  <a:pt x="2381473" y="6858000"/>
                </a:lnTo>
                <a:lnTo>
                  <a:pt x="1689926" y="6858000"/>
                </a:lnTo>
                <a:lnTo>
                  <a:pt x="0" y="6858000"/>
                </a:lnTo>
                <a:lnTo>
                  <a:pt x="0" y="581025"/>
                </a:lnTo>
                <a:cubicBezTo>
                  <a:pt x="0" y="300245"/>
                  <a:pt x="199165" y="65983"/>
                  <a:pt x="463929" y="11804"/>
                </a:cubicBezTo>
                <a:lnTo>
                  <a:pt x="577022" y="404"/>
                </a:lnTo>
                <a:close/>
              </a:path>
            </a:pathLst>
          </a:custGeom>
          <a:solidFill>
            <a:schemeClr val="bg1">
              <a:lumMod val="95000"/>
            </a:schemeClr>
          </a:solidFill>
        </p:spPr>
        <p:txBody>
          <a:bodyPr wrap="square" lIns="360000" tIns="0" rIns="36000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7" name="Rechthoek 6">
            <a:extLst>
              <a:ext uri="{FF2B5EF4-FFF2-40B4-BE49-F238E27FC236}">
                <a16:creationId xmlns:a16="http://schemas.microsoft.com/office/drawing/2014/main" id="{1C217A3A-2F7A-405A-8179-70A8D4BE4C0F}"/>
              </a:ext>
            </a:extLst>
          </p:cNvPr>
          <p:cNvSpPr/>
          <p:nvPr userDrawn="1"/>
        </p:nvSpPr>
        <p:spPr>
          <a:xfrm>
            <a:off x="0" y="-425941"/>
            <a:ext cx="194271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afbeelding (L)</a:t>
            </a:r>
          </a:p>
        </p:txBody>
      </p:sp>
      <p:sp>
        <p:nvSpPr>
          <p:cNvPr id="12" name="Tijdelijke aanduiding voor tekst 6">
            <a:extLst>
              <a:ext uri="{FF2B5EF4-FFF2-40B4-BE49-F238E27FC236}">
                <a16:creationId xmlns:a16="http://schemas.microsoft.com/office/drawing/2014/main" id="{41ECE3B7-D1CE-3CDF-F53A-2619E4B81D12}"/>
              </a:ext>
            </a:extLst>
          </p:cNvPr>
          <p:cNvSpPr>
            <a:spLocks noGrp="1"/>
          </p:cNvSpPr>
          <p:nvPr>
            <p:ph type="body" sz="quarter" idx="21" hasCustomPrompt="1"/>
          </p:nvPr>
        </p:nvSpPr>
        <p:spPr>
          <a:xfrm>
            <a:off x="687600" y="2097088"/>
            <a:ext cx="3026927" cy="38033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sp>
        <p:nvSpPr>
          <p:cNvPr id="21" name="Titel 20">
            <a:extLst>
              <a:ext uri="{FF2B5EF4-FFF2-40B4-BE49-F238E27FC236}">
                <a16:creationId xmlns:a16="http://schemas.microsoft.com/office/drawing/2014/main" id="{BA6A4626-F887-0720-823F-2BAB7881C2E7}"/>
              </a:ext>
            </a:extLst>
          </p:cNvPr>
          <p:cNvSpPr>
            <a:spLocks noGrp="1"/>
          </p:cNvSpPr>
          <p:nvPr>
            <p:ph type="title" hasCustomPrompt="1"/>
          </p:nvPr>
        </p:nvSpPr>
        <p:spPr>
          <a:xfrm>
            <a:off x="685798" y="1125538"/>
            <a:ext cx="3026927" cy="719136"/>
          </a:xfrm>
        </p:spPr>
        <p:txBody>
          <a:bodyPr/>
          <a:lstStyle/>
          <a:p>
            <a:r>
              <a:rPr lang="nl-NL" noProof="0"/>
              <a:t>Plaats titel hier</a:t>
            </a:r>
            <a:br>
              <a:rPr lang="nl-NL" noProof="0"/>
            </a:br>
            <a:r>
              <a:rPr lang="nl-NL" noProof="0"/>
              <a:t>(Max. 2 regels)</a:t>
            </a:r>
            <a:endParaRPr lang="nl-NL"/>
          </a:p>
        </p:txBody>
      </p:sp>
      <p:sp>
        <p:nvSpPr>
          <p:cNvPr id="23" name="Tijdelijke aanduiding voor tekst 22">
            <a:extLst>
              <a:ext uri="{FF2B5EF4-FFF2-40B4-BE49-F238E27FC236}">
                <a16:creationId xmlns:a16="http://schemas.microsoft.com/office/drawing/2014/main" id="{A9F46156-AA70-F401-4D82-9E046F8DEC79}"/>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4" name="Tijdelijke aanduiding voor tekst 23">
            <a:extLst>
              <a:ext uri="{FF2B5EF4-FFF2-40B4-BE49-F238E27FC236}">
                <a16:creationId xmlns:a16="http://schemas.microsoft.com/office/drawing/2014/main" id="{81404C22-D04E-FE31-1806-A851EE080A4B}"/>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5" name="INSTRUCTIE">
            <a:extLst>
              <a:ext uri="{FF2B5EF4-FFF2-40B4-BE49-F238E27FC236}">
                <a16:creationId xmlns:a16="http://schemas.microsoft.com/office/drawing/2014/main" id="{2D8A97ED-8C48-4507-F864-09D1BAAA7EE1}"/>
              </a:ext>
            </a:extLst>
          </p:cNvPr>
          <p:cNvGrpSpPr/>
          <p:nvPr userDrawn="1"/>
        </p:nvGrpSpPr>
        <p:grpSpPr>
          <a:xfrm>
            <a:off x="-3786437" y="0"/>
            <a:ext cx="3693386" cy="5359349"/>
            <a:chOff x="-3786437" y="0"/>
            <a:chExt cx="3693386" cy="5359349"/>
          </a:xfrm>
        </p:grpSpPr>
        <p:sp>
          <p:nvSpPr>
            <p:cNvPr id="6" name="Rechthoek 5">
              <a:extLst>
                <a:ext uri="{FF2B5EF4-FFF2-40B4-BE49-F238E27FC236}">
                  <a16:creationId xmlns:a16="http://schemas.microsoft.com/office/drawing/2014/main" id="{A6943778-5101-8087-BB45-075EBE7B7CE0}"/>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8" name="Ovaal 7">
              <a:extLst>
                <a:ext uri="{FF2B5EF4-FFF2-40B4-BE49-F238E27FC236}">
                  <a16:creationId xmlns:a16="http://schemas.microsoft.com/office/drawing/2014/main" id="{5825C840-D90A-2BBD-82B5-D8464A0E9DA1}"/>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 name="Rechthoek 8">
              <a:extLst>
                <a:ext uri="{FF2B5EF4-FFF2-40B4-BE49-F238E27FC236}">
                  <a16:creationId xmlns:a16="http://schemas.microsoft.com/office/drawing/2014/main" id="{982ACFF9-D3A0-FC87-5CFE-B4651F0319A1}"/>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10" name="Ovaal 9">
              <a:extLst>
                <a:ext uri="{FF2B5EF4-FFF2-40B4-BE49-F238E27FC236}">
                  <a16:creationId xmlns:a16="http://schemas.microsoft.com/office/drawing/2014/main" id="{6387E180-92D5-ED2C-9545-27909E3BB97C}"/>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 name="Rechthoek 10">
              <a:extLst>
                <a:ext uri="{FF2B5EF4-FFF2-40B4-BE49-F238E27FC236}">
                  <a16:creationId xmlns:a16="http://schemas.microsoft.com/office/drawing/2014/main" id="{0F0A2FDD-86F6-018D-1010-74F96A90EC6D}"/>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3" name="Ovaal 12">
              <a:extLst>
                <a:ext uri="{FF2B5EF4-FFF2-40B4-BE49-F238E27FC236}">
                  <a16:creationId xmlns:a16="http://schemas.microsoft.com/office/drawing/2014/main" id="{B5D4D473-A61C-8B9B-D31A-EBE97DE13C9E}"/>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4" name="Ovaal 13">
              <a:extLst>
                <a:ext uri="{FF2B5EF4-FFF2-40B4-BE49-F238E27FC236}">
                  <a16:creationId xmlns:a16="http://schemas.microsoft.com/office/drawing/2014/main" id="{7582C282-7EE4-ABF1-C9A6-9CCB018AA38E}"/>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Ovaal 17">
              <a:extLst>
                <a:ext uri="{FF2B5EF4-FFF2-40B4-BE49-F238E27FC236}">
                  <a16:creationId xmlns:a16="http://schemas.microsoft.com/office/drawing/2014/main" id="{4724B0C1-6F17-98B8-260E-E8C39F7F79BE}"/>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0" name="Ovaal 19">
              <a:extLst>
                <a:ext uri="{FF2B5EF4-FFF2-40B4-BE49-F238E27FC236}">
                  <a16:creationId xmlns:a16="http://schemas.microsoft.com/office/drawing/2014/main" id="{EE3C3D7A-1DC4-C190-913B-19A9AB3ABA7D}"/>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Ovaal 24">
              <a:extLst>
                <a:ext uri="{FF2B5EF4-FFF2-40B4-BE49-F238E27FC236}">
                  <a16:creationId xmlns:a16="http://schemas.microsoft.com/office/drawing/2014/main" id="{5560FF93-F674-8020-AC9C-8A8BD3C21D8F}"/>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Ovaal 26">
              <a:extLst>
                <a:ext uri="{FF2B5EF4-FFF2-40B4-BE49-F238E27FC236}">
                  <a16:creationId xmlns:a16="http://schemas.microsoft.com/office/drawing/2014/main" id="{B472B18E-CB87-25FA-09B7-D76CD3F1D97B}"/>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8" name="Ovaal 27">
              <a:extLst>
                <a:ext uri="{FF2B5EF4-FFF2-40B4-BE49-F238E27FC236}">
                  <a16:creationId xmlns:a16="http://schemas.microsoft.com/office/drawing/2014/main" id="{46D9EE06-843C-4477-D89B-9845D98A399F}"/>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9" name="Rechthoek 28">
              <a:extLst>
                <a:ext uri="{FF2B5EF4-FFF2-40B4-BE49-F238E27FC236}">
                  <a16:creationId xmlns:a16="http://schemas.microsoft.com/office/drawing/2014/main" id="{6926C701-55A2-5B08-3DD6-1882587460F2}"/>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0" name="ICOON_info">
              <a:extLst>
                <a:ext uri="{FF2B5EF4-FFF2-40B4-BE49-F238E27FC236}">
                  <a16:creationId xmlns:a16="http://schemas.microsoft.com/office/drawing/2014/main" id="{D509A174-4C52-B2F2-BE45-3A30E931915A}"/>
                </a:ext>
              </a:extLst>
            </p:cNvPr>
            <p:cNvGrpSpPr/>
            <p:nvPr userDrawn="1"/>
          </p:nvGrpSpPr>
          <p:grpSpPr>
            <a:xfrm>
              <a:off x="-376736" y="4400186"/>
              <a:ext cx="283685" cy="283685"/>
              <a:chOff x="-510741" y="5913713"/>
              <a:chExt cx="267555" cy="267555"/>
            </a:xfrm>
          </p:grpSpPr>
          <p:sp>
            <p:nvSpPr>
              <p:cNvPr id="72" name="Ovaal 71">
                <a:extLst>
                  <a:ext uri="{FF2B5EF4-FFF2-40B4-BE49-F238E27FC236}">
                    <a16:creationId xmlns:a16="http://schemas.microsoft.com/office/drawing/2014/main" id="{1AC8AF30-557C-CACC-210B-FDFA89CA4FA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3" name="Graphic 163" descr="Informatie">
                <a:extLst>
                  <a:ext uri="{FF2B5EF4-FFF2-40B4-BE49-F238E27FC236}">
                    <a16:creationId xmlns:a16="http://schemas.microsoft.com/office/drawing/2014/main" id="{CBB978F2-0574-53F8-AE1E-545935706FD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1" name="VOORBEELD">
              <a:extLst>
                <a:ext uri="{FF2B5EF4-FFF2-40B4-BE49-F238E27FC236}">
                  <a16:creationId xmlns:a16="http://schemas.microsoft.com/office/drawing/2014/main" id="{E7BF01D6-1BB4-A434-9273-01C81242E848}"/>
                </a:ext>
              </a:extLst>
            </p:cNvPr>
            <p:cNvGrpSpPr/>
            <p:nvPr userDrawn="1"/>
          </p:nvGrpSpPr>
          <p:grpSpPr>
            <a:xfrm>
              <a:off x="-3605171" y="458674"/>
              <a:ext cx="3234311" cy="558875"/>
              <a:chOff x="-3605171" y="458674"/>
              <a:chExt cx="3234311" cy="558875"/>
            </a:xfrm>
          </p:grpSpPr>
          <p:sp>
            <p:nvSpPr>
              <p:cNvPr id="32" name="Rechthoek 31">
                <a:extLst>
                  <a:ext uri="{FF2B5EF4-FFF2-40B4-BE49-F238E27FC236}">
                    <a16:creationId xmlns:a16="http://schemas.microsoft.com/office/drawing/2014/main" id="{213ECDA4-5613-98DF-6F89-570B6490231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3" name="Rechthoek 32">
                <a:extLst>
                  <a:ext uri="{FF2B5EF4-FFF2-40B4-BE49-F238E27FC236}">
                    <a16:creationId xmlns:a16="http://schemas.microsoft.com/office/drawing/2014/main" id="{BDF86FA2-787B-626F-1F73-7C85907BBF2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4" name="Groep 33">
                <a:extLst>
                  <a:ext uri="{FF2B5EF4-FFF2-40B4-BE49-F238E27FC236}">
                    <a16:creationId xmlns:a16="http://schemas.microsoft.com/office/drawing/2014/main" id="{ABF3AB53-E416-9481-BA82-FA83D7954D55}"/>
                  </a:ext>
                </a:extLst>
              </p:cNvPr>
              <p:cNvGrpSpPr/>
              <p:nvPr userDrawn="1"/>
            </p:nvGrpSpPr>
            <p:grpSpPr>
              <a:xfrm>
                <a:off x="-3386247" y="830871"/>
                <a:ext cx="139423" cy="109566"/>
                <a:chOff x="-2866744" y="827071"/>
                <a:chExt cx="168701" cy="132575"/>
              </a:xfrm>
            </p:grpSpPr>
            <p:grpSp>
              <p:nvGrpSpPr>
                <p:cNvPr id="65" name="Groep 64">
                  <a:extLst>
                    <a:ext uri="{FF2B5EF4-FFF2-40B4-BE49-F238E27FC236}">
                      <a16:creationId xmlns:a16="http://schemas.microsoft.com/office/drawing/2014/main" id="{FC761C85-7B2A-F6EF-6DD9-50F1189E3CE0}"/>
                    </a:ext>
                  </a:extLst>
                </p:cNvPr>
                <p:cNvGrpSpPr/>
                <p:nvPr userDrawn="1"/>
              </p:nvGrpSpPr>
              <p:grpSpPr>
                <a:xfrm>
                  <a:off x="-2866744" y="827071"/>
                  <a:ext cx="168701" cy="132575"/>
                  <a:chOff x="-2866744" y="827071"/>
                  <a:chExt cx="168701" cy="132575"/>
                </a:xfrm>
              </p:grpSpPr>
              <p:cxnSp>
                <p:nvCxnSpPr>
                  <p:cNvPr id="67" name="Rechte verbindingslijn 66">
                    <a:extLst>
                      <a:ext uri="{FF2B5EF4-FFF2-40B4-BE49-F238E27FC236}">
                        <a16:creationId xmlns:a16="http://schemas.microsoft.com/office/drawing/2014/main" id="{86E1D808-7558-13E4-85B2-885786796E7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0D3523BF-4C99-3B52-1A30-6D00A3B82E9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57BEBE8A-407A-615B-9CD7-AE6CD33911D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B3897295-0222-3963-F0AE-CCBCB2F3123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60F5E6F3-8ADC-9249-3EFC-A32AB664EEA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6" name="Pijl: rechts 65">
                  <a:extLst>
                    <a:ext uri="{FF2B5EF4-FFF2-40B4-BE49-F238E27FC236}">
                      <a16:creationId xmlns:a16="http://schemas.microsoft.com/office/drawing/2014/main" id="{175F41E2-6A54-7F4E-1311-F70C480D72A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5" name="Groep 34">
                <a:extLst>
                  <a:ext uri="{FF2B5EF4-FFF2-40B4-BE49-F238E27FC236}">
                    <a16:creationId xmlns:a16="http://schemas.microsoft.com/office/drawing/2014/main" id="{61969E1F-DF83-57B3-8256-A23AA28B3B69}"/>
                  </a:ext>
                </a:extLst>
              </p:cNvPr>
              <p:cNvGrpSpPr/>
              <p:nvPr userDrawn="1"/>
            </p:nvGrpSpPr>
            <p:grpSpPr>
              <a:xfrm>
                <a:off x="-3605171" y="830871"/>
                <a:ext cx="139423" cy="109566"/>
                <a:chOff x="-2866744" y="518074"/>
                <a:chExt cx="168701" cy="132575"/>
              </a:xfrm>
            </p:grpSpPr>
            <p:grpSp>
              <p:nvGrpSpPr>
                <p:cNvPr id="58" name="Groep 57">
                  <a:extLst>
                    <a:ext uri="{FF2B5EF4-FFF2-40B4-BE49-F238E27FC236}">
                      <a16:creationId xmlns:a16="http://schemas.microsoft.com/office/drawing/2014/main" id="{0135A58F-C312-BF90-E327-A9BD45F18B07}"/>
                    </a:ext>
                  </a:extLst>
                </p:cNvPr>
                <p:cNvGrpSpPr/>
                <p:nvPr userDrawn="1"/>
              </p:nvGrpSpPr>
              <p:grpSpPr>
                <a:xfrm>
                  <a:off x="-2866744" y="518074"/>
                  <a:ext cx="168701" cy="132575"/>
                  <a:chOff x="-2866744" y="518074"/>
                  <a:chExt cx="168701" cy="132575"/>
                </a:xfrm>
              </p:grpSpPr>
              <p:cxnSp>
                <p:nvCxnSpPr>
                  <p:cNvPr id="60" name="Rechte verbindingslijn 59">
                    <a:extLst>
                      <a:ext uri="{FF2B5EF4-FFF2-40B4-BE49-F238E27FC236}">
                        <a16:creationId xmlns:a16="http://schemas.microsoft.com/office/drawing/2014/main" id="{762BF921-AA12-1B7E-A053-882F3D3782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7959D7DE-183A-DD26-D50F-566E605E4DFF}"/>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E17DB8FB-36E4-F58B-2193-ED4DA8DE25B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EB09B66-C74D-F449-F683-09B9C3350330}"/>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76E26861-1BE6-896A-AA7A-453C9010A30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9" name="Pijl: rechts 58">
                  <a:extLst>
                    <a:ext uri="{FF2B5EF4-FFF2-40B4-BE49-F238E27FC236}">
                      <a16:creationId xmlns:a16="http://schemas.microsoft.com/office/drawing/2014/main" id="{EC67155D-6CA2-72D6-8B40-1B91E59F2AD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6" name="Rechte verbindingslijn 35">
                <a:extLst>
                  <a:ext uri="{FF2B5EF4-FFF2-40B4-BE49-F238E27FC236}">
                    <a16:creationId xmlns:a16="http://schemas.microsoft.com/office/drawing/2014/main" id="{3BCCEF4F-F12B-21EB-6DAB-26C5AD50677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7" name="Rechte verbindingslijn 36">
                <a:extLst>
                  <a:ext uri="{FF2B5EF4-FFF2-40B4-BE49-F238E27FC236}">
                    <a16:creationId xmlns:a16="http://schemas.microsoft.com/office/drawing/2014/main" id="{8BDD76C2-0F39-8C99-FE0F-BADA2316386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8" name="Rechthoek 37">
                <a:extLst>
                  <a:ext uri="{FF2B5EF4-FFF2-40B4-BE49-F238E27FC236}">
                    <a16:creationId xmlns:a16="http://schemas.microsoft.com/office/drawing/2014/main" id="{667DCEB9-D286-3492-2165-3BA126597F62}"/>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39" name="Rechthoek 38">
                <a:extLst>
                  <a:ext uri="{FF2B5EF4-FFF2-40B4-BE49-F238E27FC236}">
                    <a16:creationId xmlns:a16="http://schemas.microsoft.com/office/drawing/2014/main" id="{20F46DDD-F7F9-4CE6-E144-F43930A036F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0" name="Groep 39">
                <a:extLst>
                  <a:ext uri="{FF2B5EF4-FFF2-40B4-BE49-F238E27FC236}">
                    <a16:creationId xmlns:a16="http://schemas.microsoft.com/office/drawing/2014/main" id="{88A6E388-763E-A093-E2F2-6DFF7C55DBBE}"/>
                  </a:ext>
                </a:extLst>
              </p:cNvPr>
              <p:cNvGrpSpPr/>
              <p:nvPr userDrawn="1"/>
            </p:nvGrpSpPr>
            <p:grpSpPr>
              <a:xfrm>
                <a:off x="-2916763" y="769168"/>
                <a:ext cx="268738" cy="248381"/>
                <a:chOff x="-2916763" y="769168"/>
                <a:chExt cx="268738" cy="248381"/>
              </a:xfrm>
            </p:grpSpPr>
            <p:sp>
              <p:nvSpPr>
                <p:cNvPr id="50" name="Rechthoek 49">
                  <a:extLst>
                    <a:ext uri="{FF2B5EF4-FFF2-40B4-BE49-F238E27FC236}">
                      <a16:creationId xmlns:a16="http://schemas.microsoft.com/office/drawing/2014/main" id="{5815C62F-8B9C-2463-B255-DE355EC45575}"/>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A11FE696-143A-F76A-3D8F-C47A241F9BEE}"/>
                    </a:ext>
                  </a:extLst>
                </p:cNvPr>
                <p:cNvGrpSpPr/>
                <p:nvPr userDrawn="1"/>
              </p:nvGrpSpPr>
              <p:grpSpPr>
                <a:xfrm>
                  <a:off x="-2866744" y="827071"/>
                  <a:ext cx="168701" cy="132575"/>
                  <a:chOff x="-2866744" y="827071"/>
                  <a:chExt cx="168701" cy="132575"/>
                </a:xfrm>
              </p:grpSpPr>
              <p:cxnSp>
                <p:nvCxnSpPr>
                  <p:cNvPr id="53" name="Rechte verbindingslijn 52">
                    <a:extLst>
                      <a:ext uri="{FF2B5EF4-FFF2-40B4-BE49-F238E27FC236}">
                        <a16:creationId xmlns:a16="http://schemas.microsoft.com/office/drawing/2014/main" id="{F185E16D-9527-755A-65F0-B5CD3A26A2B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D4332ED8-26BC-96DE-56E9-B7BCD1C658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258C5DB7-1E90-1FD0-79FE-A3D79A4927D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8C5A86BD-1648-3569-178E-7747DB4FBA3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C2C4A600-41D1-3374-6557-F3057579B6E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2" name="Pijl: rechts 51">
                  <a:extLst>
                    <a:ext uri="{FF2B5EF4-FFF2-40B4-BE49-F238E27FC236}">
                      <a16:creationId xmlns:a16="http://schemas.microsoft.com/office/drawing/2014/main" id="{CAC94D85-D995-33F6-90F7-BB7B1A61697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35B0A0FE-E5FA-14A3-0733-F12311128D98}"/>
                  </a:ext>
                </a:extLst>
              </p:cNvPr>
              <p:cNvGrpSpPr/>
              <p:nvPr userDrawn="1"/>
            </p:nvGrpSpPr>
            <p:grpSpPr>
              <a:xfrm>
                <a:off x="-2916763" y="460171"/>
                <a:ext cx="268738" cy="248381"/>
                <a:chOff x="-2916763" y="460171"/>
                <a:chExt cx="268738" cy="248381"/>
              </a:xfrm>
            </p:grpSpPr>
            <p:sp>
              <p:nvSpPr>
                <p:cNvPr id="42" name="Rechthoek 41">
                  <a:extLst>
                    <a:ext uri="{FF2B5EF4-FFF2-40B4-BE49-F238E27FC236}">
                      <a16:creationId xmlns:a16="http://schemas.microsoft.com/office/drawing/2014/main" id="{73CF277D-2344-F7D0-C1DD-B147E2FCB69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1CB99CA4-1EB5-CF0C-AE8E-43AEBC9B571B}"/>
                    </a:ext>
                  </a:extLst>
                </p:cNvPr>
                <p:cNvGrpSpPr/>
                <p:nvPr userDrawn="1"/>
              </p:nvGrpSpPr>
              <p:grpSpPr>
                <a:xfrm>
                  <a:off x="-2866744" y="518074"/>
                  <a:ext cx="168701" cy="132575"/>
                  <a:chOff x="-2866744" y="518074"/>
                  <a:chExt cx="168701" cy="132575"/>
                </a:xfrm>
              </p:grpSpPr>
              <p:cxnSp>
                <p:nvCxnSpPr>
                  <p:cNvPr id="45" name="Rechte verbindingslijn 44">
                    <a:extLst>
                      <a:ext uri="{FF2B5EF4-FFF2-40B4-BE49-F238E27FC236}">
                        <a16:creationId xmlns:a16="http://schemas.microsoft.com/office/drawing/2014/main" id="{A1D17143-8ED1-2004-B2FE-9C4AD074B0ED}"/>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DEDE5B09-E8B6-C3E6-B541-F9A65FF36EC8}"/>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0BA7ECDD-F18B-554B-F0CC-134A3CB1795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D88F1424-08D1-E931-3452-59F176B8550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29BD2EA5-7A7E-898C-31D9-4D3530AC055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4" name="Pijl: rechts 43">
                  <a:extLst>
                    <a:ext uri="{FF2B5EF4-FFF2-40B4-BE49-F238E27FC236}">
                      <a16:creationId xmlns:a16="http://schemas.microsoft.com/office/drawing/2014/main" id="{8DA1E360-7897-5422-F48F-B914A5C9482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4" name="INSTRUCTIE">
            <a:extLst>
              <a:ext uri="{FF2B5EF4-FFF2-40B4-BE49-F238E27FC236}">
                <a16:creationId xmlns:a16="http://schemas.microsoft.com/office/drawing/2014/main" id="{BDD8E8A2-0326-2D0E-D34E-E95106ECD6DD}"/>
              </a:ext>
            </a:extLst>
          </p:cNvPr>
          <p:cNvGrpSpPr/>
          <p:nvPr userDrawn="1"/>
        </p:nvGrpSpPr>
        <p:grpSpPr>
          <a:xfrm>
            <a:off x="12377595" y="0"/>
            <a:ext cx="3693386" cy="5270646"/>
            <a:chOff x="-3786437" y="0"/>
            <a:chExt cx="3693386" cy="5270646"/>
          </a:xfrm>
        </p:grpSpPr>
        <p:sp>
          <p:nvSpPr>
            <p:cNvPr id="75" name="Rechthoek 74">
              <a:extLst>
                <a:ext uri="{FF2B5EF4-FFF2-40B4-BE49-F238E27FC236}">
                  <a16:creationId xmlns:a16="http://schemas.microsoft.com/office/drawing/2014/main" id="{B77C2884-2AB1-A28C-269A-2DC857475639}"/>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6" name="Rechthoek 75">
              <a:extLst>
                <a:ext uri="{FF2B5EF4-FFF2-40B4-BE49-F238E27FC236}">
                  <a16:creationId xmlns:a16="http://schemas.microsoft.com/office/drawing/2014/main" id="{FFD08D84-8AA7-5C6F-759A-61B9DC77192D}"/>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7" name="Ovaal 76">
              <a:extLst>
                <a:ext uri="{FF2B5EF4-FFF2-40B4-BE49-F238E27FC236}">
                  <a16:creationId xmlns:a16="http://schemas.microsoft.com/office/drawing/2014/main" id="{9D971D54-5157-3D01-D108-2E0F631B5F88}"/>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8" name="Rechthoek 77">
              <a:extLst>
                <a:ext uri="{FF2B5EF4-FFF2-40B4-BE49-F238E27FC236}">
                  <a16:creationId xmlns:a16="http://schemas.microsoft.com/office/drawing/2014/main" id="{2CCCAE94-CC2B-B47F-8B0C-539EF77703B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9" name="Groep 78">
              <a:extLst>
                <a:ext uri="{FF2B5EF4-FFF2-40B4-BE49-F238E27FC236}">
                  <a16:creationId xmlns:a16="http://schemas.microsoft.com/office/drawing/2014/main" id="{B4E6E6C7-3BB6-1A70-29D2-A03428FC1161}"/>
                </a:ext>
              </a:extLst>
            </p:cNvPr>
            <p:cNvGrpSpPr/>
            <p:nvPr userDrawn="1"/>
          </p:nvGrpSpPr>
          <p:grpSpPr>
            <a:xfrm>
              <a:off x="-3316179" y="1231351"/>
              <a:ext cx="294789" cy="318834"/>
              <a:chOff x="14466489" y="1001522"/>
              <a:chExt cx="290627" cy="314333"/>
            </a:xfrm>
          </p:grpSpPr>
          <p:sp>
            <p:nvSpPr>
              <p:cNvPr id="108" name="Rechthoek 107">
                <a:extLst>
                  <a:ext uri="{FF2B5EF4-FFF2-40B4-BE49-F238E27FC236}">
                    <a16:creationId xmlns:a16="http://schemas.microsoft.com/office/drawing/2014/main" id="{63833A74-FAF9-FAA8-B485-9172ED53C03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Ovaal 108">
                <a:extLst>
                  <a:ext uri="{FF2B5EF4-FFF2-40B4-BE49-F238E27FC236}">
                    <a16:creationId xmlns:a16="http://schemas.microsoft.com/office/drawing/2014/main" id="{F1F84C5F-5B10-2AAD-FD7C-12BC49974AB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0" name="Vrije vorm: vorm 109">
                <a:extLst>
                  <a:ext uri="{FF2B5EF4-FFF2-40B4-BE49-F238E27FC236}">
                    <a16:creationId xmlns:a16="http://schemas.microsoft.com/office/drawing/2014/main" id="{E18DE01D-07B6-A860-73F2-3D6DDFD1719B}"/>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1" name="Rechthoek: afgeronde hoeken 110">
                <a:extLst>
                  <a:ext uri="{FF2B5EF4-FFF2-40B4-BE49-F238E27FC236}">
                    <a16:creationId xmlns:a16="http://schemas.microsoft.com/office/drawing/2014/main" id="{0CC584EF-092E-4DC2-57A5-7C94C0498A7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2" name="Rechte verbindingslijn 111">
                <a:extLst>
                  <a:ext uri="{FF2B5EF4-FFF2-40B4-BE49-F238E27FC236}">
                    <a16:creationId xmlns:a16="http://schemas.microsoft.com/office/drawing/2014/main" id="{E77654EA-0E1B-20FE-A819-341BED39B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3" name="Rechte verbindingslijn 112">
                <a:extLst>
                  <a:ext uri="{FF2B5EF4-FFF2-40B4-BE49-F238E27FC236}">
                    <a16:creationId xmlns:a16="http://schemas.microsoft.com/office/drawing/2014/main" id="{197C366A-A0A8-4757-85EC-AFC679256F0C}"/>
                  </a:ext>
                </a:extLst>
              </p:cNvPr>
              <p:cNvCxnSpPr>
                <a:cxnSpLocks/>
                <a:stCxn id="11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0" name="Ovaal 79">
              <a:extLst>
                <a:ext uri="{FF2B5EF4-FFF2-40B4-BE49-F238E27FC236}">
                  <a16:creationId xmlns:a16="http://schemas.microsoft.com/office/drawing/2014/main" id="{C8A746B4-4C68-B018-6A5E-8B86B610BFB1}"/>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D975733C-9C1D-3C41-7A36-10F7A49E4F39}"/>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6654265C-3A0B-7510-F70A-537E3A45F7FE}"/>
                </a:ext>
              </a:extLst>
            </p:cNvPr>
            <p:cNvGrpSpPr/>
            <p:nvPr userDrawn="1"/>
          </p:nvGrpSpPr>
          <p:grpSpPr>
            <a:xfrm>
              <a:off x="-3311319" y="2164285"/>
              <a:ext cx="825500" cy="209550"/>
              <a:chOff x="13504624" y="2482850"/>
              <a:chExt cx="825500" cy="209550"/>
            </a:xfrm>
          </p:grpSpPr>
          <p:sp>
            <p:nvSpPr>
              <p:cNvPr id="105" name="Rechthoek 104">
                <a:extLst>
                  <a:ext uri="{FF2B5EF4-FFF2-40B4-BE49-F238E27FC236}">
                    <a16:creationId xmlns:a16="http://schemas.microsoft.com/office/drawing/2014/main" id="{8CC475F1-E315-2D4F-20FB-F65EEF2592B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6" name="Rechte verbindingslijn 105">
                <a:extLst>
                  <a:ext uri="{FF2B5EF4-FFF2-40B4-BE49-F238E27FC236}">
                    <a16:creationId xmlns:a16="http://schemas.microsoft.com/office/drawing/2014/main" id="{61C3E3D5-2885-67F4-62E9-EAE7F08499B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7" name="Gelijkbenige driehoek 106">
                <a:extLst>
                  <a:ext uri="{FF2B5EF4-FFF2-40B4-BE49-F238E27FC236}">
                    <a16:creationId xmlns:a16="http://schemas.microsoft.com/office/drawing/2014/main" id="{B7D23768-5308-B07D-6901-DC733C095FF6}"/>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C06ABC38-557A-7D7A-577B-54B7E84B4214}"/>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AD491556-1190-E114-4884-12001E98FEF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5" name="Groep 84">
              <a:extLst>
                <a:ext uri="{FF2B5EF4-FFF2-40B4-BE49-F238E27FC236}">
                  <a16:creationId xmlns:a16="http://schemas.microsoft.com/office/drawing/2014/main" id="{23990D53-7533-7352-F5ED-19443783D4A5}"/>
                </a:ext>
              </a:extLst>
            </p:cNvPr>
            <p:cNvGrpSpPr/>
            <p:nvPr userDrawn="1"/>
          </p:nvGrpSpPr>
          <p:grpSpPr>
            <a:xfrm>
              <a:off x="-3408294" y="3643742"/>
              <a:ext cx="622283" cy="612920"/>
              <a:chOff x="12617641" y="3403239"/>
              <a:chExt cx="752963" cy="741634"/>
            </a:xfrm>
          </p:grpSpPr>
          <p:grpSp>
            <p:nvGrpSpPr>
              <p:cNvPr id="89" name="Groep 88">
                <a:extLst>
                  <a:ext uri="{FF2B5EF4-FFF2-40B4-BE49-F238E27FC236}">
                    <a16:creationId xmlns:a16="http://schemas.microsoft.com/office/drawing/2014/main" id="{F417B8F0-24BA-E79F-5AF4-1D6D61AE6251}"/>
                  </a:ext>
                </a:extLst>
              </p:cNvPr>
              <p:cNvGrpSpPr/>
              <p:nvPr userDrawn="1"/>
            </p:nvGrpSpPr>
            <p:grpSpPr>
              <a:xfrm>
                <a:off x="12771530" y="3403239"/>
                <a:ext cx="467176" cy="448491"/>
                <a:chOff x="12782157" y="3403239"/>
                <a:chExt cx="467176" cy="448491"/>
              </a:xfrm>
            </p:grpSpPr>
            <p:grpSp>
              <p:nvGrpSpPr>
                <p:cNvPr id="92" name="Groep 91">
                  <a:extLst>
                    <a:ext uri="{FF2B5EF4-FFF2-40B4-BE49-F238E27FC236}">
                      <a16:creationId xmlns:a16="http://schemas.microsoft.com/office/drawing/2014/main" id="{13AD1374-F2C8-46B8-8B42-A93F98F87CFE}"/>
                    </a:ext>
                  </a:extLst>
                </p:cNvPr>
                <p:cNvGrpSpPr/>
                <p:nvPr userDrawn="1"/>
              </p:nvGrpSpPr>
              <p:grpSpPr>
                <a:xfrm>
                  <a:off x="12782157" y="3403239"/>
                  <a:ext cx="412976" cy="396132"/>
                  <a:chOff x="13554906" y="3320109"/>
                  <a:chExt cx="443917" cy="425811"/>
                </a:xfrm>
              </p:grpSpPr>
              <p:grpSp>
                <p:nvGrpSpPr>
                  <p:cNvPr id="99" name="Groep 98">
                    <a:extLst>
                      <a:ext uri="{FF2B5EF4-FFF2-40B4-BE49-F238E27FC236}">
                        <a16:creationId xmlns:a16="http://schemas.microsoft.com/office/drawing/2014/main" id="{901FC3EB-EC28-1E17-7DDE-BEA1719D3D92}"/>
                      </a:ext>
                    </a:extLst>
                  </p:cNvPr>
                  <p:cNvGrpSpPr/>
                  <p:nvPr userDrawn="1"/>
                </p:nvGrpSpPr>
                <p:grpSpPr>
                  <a:xfrm>
                    <a:off x="13554906" y="3320109"/>
                    <a:ext cx="443917" cy="425811"/>
                    <a:chOff x="12909684" y="1276143"/>
                    <a:chExt cx="443917" cy="425811"/>
                  </a:xfrm>
                </p:grpSpPr>
                <p:sp>
                  <p:nvSpPr>
                    <p:cNvPr id="102" name="Rechthoek 101">
                      <a:extLst>
                        <a:ext uri="{FF2B5EF4-FFF2-40B4-BE49-F238E27FC236}">
                          <a16:creationId xmlns:a16="http://schemas.microsoft.com/office/drawing/2014/main" id="{67B1C788-068E-BDB6-9F1C-26153F044585}"/>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A28939A8-C8E9-9846-3915-CA978EAC63A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4" name="Ovaal 103">
                      <a:extLst>
                        <a:ext uri="{FF2B5EF4-FFF2-40B4-BE49-F238E27FC236}">
                          <a16:creationId xmlns:a16="http://schemas.microsoft.com/office/drawing/2014/main" id="{25D1A5ED-9A38-09B3-6ABE-695882CBDC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0" name="Afbeelding 99">
                    <a:extLst>
                      <a:ext uri="{FF2B5EF4-FFF2-40B4-BE49-F238E27FC236}">
                        <a16:creationId xmlns:a16="http://schemas.microsoft.com/office/drawing/2014/main" id="{809B3EDF-C267-4448-AEFA-62B97399EA68}"/>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1" name="Afbeelding 100">
                    <a:extLst>
                      <a:ext uri="{FF2B5EF4-FFF2-40B4-BE49-F238E27FC236}">
                        <a16:creationId xmlns:a16="http://schemas.microsoft.com/office/drawing/2014/main" id="{8D928C06-229B-C343-339E-DA6151C2718B}"/>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93" name="Groep 92">
                  <a:extLst>
                    <a:ext uri="{FF2B5EF4-FFF2-40B4-BE49-F238E27FC236}">
                      <a16:creationId xmlns:a16="http://schemas.microsoft.com/office/drawing/2014/main" id="{ECF46D23-B976-B68C-9175-A3C7E94E5189}"/>
                    </a:ext>
                  </a:extLst>
                </p:cNvPr>
                <p:cNvGrpSpPr/>
                <p:nvPr userDrawn="1"/>
              </p:nvGrpSpPr>
              <p:grpSpPr>
                <a:xfrm>
                  <a:off x="13103513" y="3705268"/>
                  <a:ext cx="145820" cy="146462"/>
                  <a:chOff x="13096169" y="3602278"/>
                  <a:chExt cx="145820" cy="146462"/>
                </a:xfrm>
              </p:grpSpPr>
              <p:sp>
                <p:nvSpPr>
                  <p:cNvPr id="97" name="Rechthoek 96">
                    <a:extLst>
                      <a:ext uri="{FF2B5EF4-FFF2-40B4-BE49-F238E27FC236}">
                        <a16:creationId xmlns:a16="http://schemas.microsoft.com/office/drawing/2014/main" id="{CE084C07-A01E-62CF-F692-CA95E31D866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9FC0DC06-874C-A595-9918-18DD2D7EF14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4" name="Groep 93">
                  <a:extLst>
                    <a:ext uri="{FF2B5EF4-FFF2-40B4-BE49-F238E27FC236}">
                      <a16:creationId xmlns:a16="http://schemas.microsoft.com/office/drawing/2014/main" id="{7B465F5B-C8CD-8134-9DD4-AFB5B68161CB}"/>
                    </a:ext>
                  </a:extLst>
                </p:cNvPr>
                <p:cNvGrpSpPr/>
                <p:nvPr userDrawn="1"/>
              </p:nvGrpSpPr>
              <p:grpSpPr>
                <a:xfrm rot="10800000">
                  <a:off x="13061402" y="3665637"/>
                  <a:ext cx="145820" cy="146462"/>
                  <a:chOff x="13096169" y="3602278"/>
                  <a:chExt cx="145820" cy="146462"/>
                </a:xfrm>
              </p:grpSpPr>
              <p:sp>
                <p:nvSpPr>
                  <p:cNvPr id="95" name="Rechthoek 94">
                    <a:extLst>
                      <a:ext uri="{FF2B5EF4-FFF2-40B4-BE49-F238E27FC236}">
                        <a16:creationId xmlns:a16="http://schemas.microsoft.com/office/drawing/2014/main" id="{FB7F4CD6-113E-E923-BF64-6F0AAC0134D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0B3D0626-C4F2-E880-A7AD-E15C5A0706E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0" name="Rechthoek 89">
                <a:extLst>
                  <a:ext uri="{FF2B5EF4-FFF2-40B4-BE49-F238E27FC236}">
                    <a16:creationId xmlns:a16="http://schemas.microsoft.com/office/drawing/2014/main" id="{9D68E1C0-8B1B-BAA4-522C-6668BB5EADF9}"/>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1" name="Gelijkbenige driehoek 90">
                <a:extLst>
                  <a:ext uri="{FF2B5EF4-FFF2-40B4-BE49-F238E27FC236}">
                    <a16:creationId xmlns:a16="http://schemas.microsoft.com/office/drawing/2014/main" id="{21C6EDD7-440A-CF48-3FD7-BE498867CB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4FCC7282-7657-A15B-ED95-4A286BFF7933}"/>
                </a:ext>
              </a:extLst>
            </p:cNvPr>
            <p:cNvGrpSpPr/>
            <p:nvPr userDrawn="1"/>
          </p:nvGrpSpPr>
          <p:grpSpPr>
            <a:xfrm>
              <a:off x="-376736" y="4271597"/>
              <a:ext cx="283685" cy="283685"/>
              <a:chOff x="-510741" y="5913713"/>
              <a:chExt cx="267555" cy="267555"/>
            </a:xfrm>
          </p:grpSpPr>
          <p:sp>
            <p:nvSpPr>
              <p:cNvPr id="87" name="Ovaal 86">
                <a:extLst>
                  <a:ext uri="{FF2B5EF4-FFF2-40B4-BE49-F238E27FC236}">
                    <a16:creationId xmlns:a16="http://schemas.microsoft.com/office/drawing/2014/main" id="{3957C345-0088-F21D-7E32-2BFA87403D8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114273BB-58AF-4B05-2D3B-6D9BB0616CA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16" name="Tijdelijke aanduiding voor datum 15">
            <a:extLst>
              <a:ext uri="{FF2B5EF4-FFF2-40B4-BE49-F238E27FC236}">
                <a16:creationId xmlns:a16="http://schemas.microsoft.com/office/drawing/2014/main" id="{4C22CD72-CC24-BA6F-01D7-B52430C5D36D}"/>
              </a:ext>
            </a:extLst>
          </p:cNvPr>
          <p:cNvSpPr>
            <a:spLocks noGrp="1"/>
          </p:cNvSpPr>
          <p:nvPr>
            <p:ph type="dt" sz="half" idx="28"/>
          </p:nvPr>
        </p:nvSpPr>
        <p:spPr/>
        <p:txBody>
          <a:bodyPr/>
          <a:lstStyle/>
          <a:p>
            <a:fld id="{E3358CD6-7FAC-414A-80B8-6FC69E2C822D}" type="datetime4">
              <a:rPr lang="nl-NL" smtClean="0"/>
              <a:t>24 juni 2025</a:t>
            </a:fld>
            <a:endParaRPr lang="nl-NL"/>
          </a:p>
        </p:txBody>
      </p:sp>
      <p:sp>
        <p:nvSpPr>
          <p:cNvPr id="17" name="Tijdelijke aanduiding voor voettekst 16">
            <a:extLst>
              <a:ext uri="{FF2B5EF4-FFF2-40B4-BE49-F238E27FC236}">
                <a16:creationId xmlns:a16="http://schemas.microsoft.com/office/drawing/2014/main" id="{B93A54FA-9352-8A80-B563-84545B8FC648}"/>
              </a:ext>
            </a:extLst>
          </p:cNvPr>
          <p:cNvSpPr>
            <a:spLocks noGrp="1"/>
          </p:cNvSpPr>
          <p:nvPr>
            <p:ph type="ftr" sz="quarter" idx="29"/>
          </p:nvPr>
        </p:nvSpPr>
        <p:spPr/>
        <p:txBody>
          <a:bodyPr/>
          <a:lstStyle/>
          <a:p>
            <a:r>
              <a:rPr lang="nl-NL"/>
              <a:t>The Rent Company 2022  |  Plaats hier je voettekst</a:t>
            </a:r>
          </a:p>
        </p:txBody>
      </p:sp>
      <p:sp>
        <p:nvSpPr>
          <p:cNvPr id="19" name="Tijdelijke aanduiding voor dianummer 18">
            <a:extLst>
              <a:ext uri="{FF2B5EF4-FFF2-40B4-BE49-F238E27FC236}">
                <a16:creationId xmlns:a16="http://schemas.microsoft.com/office/drawing/2014/main" id="{A63A4DA4-0600-7588-4A62-E9C7A9B8D27B}"/>
              </a:ext>
            </a:extLst>
          </p:cNvPr>
          <p:cNvSpPr>
            <a:spLocks noGrp="1"/>
          </p:cNvSpPr>
          <p:nvPr>
            <p:ph type="sldNum" sz="quarter" idx="30"/>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819140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Afbeelding met titel">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1" name="Titel 10">
            <a:extLst>
              <a:ext uri="{FF2B5EF4-FFF2-40B4-BE49-F238E27FC236}">
                <a16:creationId xmlns:a16="http://schemas.microsoft.com/office/drawing/2014/main" id="{96CCA977-8440-C649-EECB-B51996B5C3CB}"/>
              </a:ext>
            </a:extLst>
          </p:cNvPr>
          <p:cNvSpPr>
            <a:spLocks noGrp="1"/>
          </p:cNvSpPr>
          <p:nvPr>
            <p:ph type="title" hasCustomPrompt="1"/>
          </p:nvPr>
        </p:nvSpPr>
        <p:spPr>
          <a:xfrm flipH="1">
            <a:off x="-197072" y="881926"/>
            <a:ext cx="4188617" cy="1215162"/>
          </a:xfrm>
          <a:prstGeom prst="round2DiagRect">
            <a:avLst>
              <a:gd name="adj1" fmla="val 0"/>
              <a:gd name="adj2" fmla="val 19125"/>
            </a:avLst>
          </a:prstGeom>
          <a:solidFill>
            <a:schemeClr val="bg1"/>
          </a:solidFill>
          <a:effectLst>
            <a:outerShdw blurRad="317500" dist="127000" dir="5400000" sx="95000" sy="95000" algn="t" rotWithShape="0">
              <a:prstClr val="black">
                <a:alpha val="20000"/>
              </a:prstClr>
            </a:outerShdw>
          </a:effectLst>
        </p:spPr>
        <p:txBody>
          <a:bodyPr wrap="none" lIns="813600" tIns="162000" rIns="468000" bIns="111600">
            <a:spAutoFit/>
          </a:bodyPr>
          <a:lstStyle>
            <a:lvl1pPr>
              <a:defRPr/>
            </a:lvl1pPr>
          </a:lstStyle>
          <a:p>
            <a:r>
              <a:rPr lang="nl-NL"/>
              <a:t>Plaats titel hier</a:t>
            </a:r>
            <a:br>
              <a:rPr lang="nl-NL"/>
            </a:br>
            <a:r>
              <a:rPr lang="nl-NL"/>
              <a:t>(Max. 2 regels)</a:t>
            </a:r>
          </a:p>
        </p:txBody>
      </p:sp>
      <p:sp>
        <p:nvSpPr>
          <p:cNvPr id="2" name="Tijdelijke aanduiding voor tekst 13">
            <a:extLst>
              <a:ext uri="{FF2B5EF4-FFF2-40B4-BE49-F238E27FC236}">
                <a16:creationId xmlns:a16="http://schemas.microsoft.com/office/drawing/2014/main" id="{19D93A6E-0E65-328B-B48F-F71000EB10D2}"/>
              </a:ext>
            </a:extLst>
          </p:cNvPr>
          <p:cNvSpPr>
            <a:spLocks noGrp="1"/>
          </p:cNvSpPr>
          <p:nvPr>
            <p:ph type="body" sz="quarter" idx="30" hasCustomPrompt="1"/>
          </p:nvPr>
        </p:nvSpPr>
        <p:spPr>
          <a:xfrm>
            <a:off x="687705" y="-2"/>
            <a:ext cx="1224718" cy="586485"/>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12" name="INSTRUCTIE">
            <a:extLst>
              <a:ext uri="{FF2B5EF4-FFF2-40B4-BE49-F238E27FC236}">
                <a16:creationId xmlns:a16="http://schemas.microsoft.com/office/drawing/2014/main" id="{287664DE-B015-6CAE-19CB-4E7D94A64F4E}"/>
              </a:ext>
            </a:extLst>
          </p:cNvPr>
          <p:cNvGrpSpPr/>
          <p:nvPr userDrawn="1"/>
        </p:nvGrpSpPr>
        <p:grpSpPr>
          <a:xfrm>
            <a:off x="12274716" y="-1461517"/>
            <a:ext cx="3695970" cy="1277747"/>
            <a:chOff x="-3889316" y="-1461517"/>
            <a:chExt cx="3695970" cy="1277747"/>
          </a:xfrm>
        </p:grpSpPr>
        <p:sp>
          <p:nvSpPr>
            <p:cNvPr id="13" name="Rechthoek 12">
              <a:extLst>
                <a:ext uri="{FF2B5EF4-FFF2-40B4-BE49-F238E27FC236}">
                  <a16:creationId xmlns:a16="http://schemas.microsoft.com/office/drawing/2014/main" id="{1A4859EF-FBE2-D668-C866-DF35552A0D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4" name="Rechthoek 13">
              <a:extLst>
                <a:ext uri="{FF2B5EF4-FFF2-40B4-BE49-F238E27FC236}">
                  <a16:creationId xmlns:a16="http://schemas.microsoft.com/office/drawing/2014/main" id="{1C6352E4-389E-473E-A13D-E907A1A53EBE}"/>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Gelijkbenige driehoek 15">
              <a:extLst>
                <a:ext uri="{FF2B5EF4-FFF2-40B4-BE49-F238E27FC236}">
                  <a16:creationId xmlns:a16="http://schemas.microsoft.com/office/drawing/2014/main" id="{96CEF00C-3D85-74A1-A986-59219F7D751E}"/>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7" name="Groep 16">
            <a:extLst>
              <a:ext uri="{FF2B5EF4-FFF2-40B4-BE49-F238E27FC236}">
                <a16:creationId xmlns:a16="http://schemas.microsoft.com/office/drawing/2014/main" id="{6FD1DBDB-BF9D-3C82-6ADC-29B0F017BF40}"/>
              </a:ext>
            </a:extLst>
          </p:cNvPr>
          <p:cNvGrpSpPr/>
          <p:nvPr userDrawn="1"/>
        </p:nvGrpSpPr>
        <p:grpSpPr>
          <a:xfrm>
            <a:off x="12377595" y="0"/>
            <a:ext cx="3693386" cy="4183640"/>
            <a:chOff x="12377595" y="0"/>
            <a:chExt cx="3693386" cy="4183640"/>
          </a:xfrm>
        </p:grpSpPr>
        <p:sp>
          <p:nvSpPr>
            <p:cNvPr id="22" name="Rechthoek 21">
              <a:extLst>
                <a:ext uri="{FF2B5EF4-FFF2-40B4-BE49-F238E27FC236}">
                  <a16:creationId xmlns:a16="http://schemas.microsoft.com/office/drawing/2014/main" id="{3250FB3F-8F29-87A4-58BD-6AEB4530732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3" name="Rechthoek 22">
              <a:extLst>
                <a:ext uri="{FF2B5EF4-FFF2-40B4-BE49-F238E27FC236}">
                  <a16:creationId xmlns:a16="http://schemas.microsoft.com/office/drawing/2014/main" id="{9A2AB008-76B3-0824-04F2-32084D6A4499}"/>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4" name="Ovaal 23">
              <a:extLst>
                <a:ext uri="{FF2B5EF4-FFF2-40B4-BE49-F238E27FC236}">
                  <a16:creationId xmlns:a16="http://schemas.microsoft.com/office/drawing/2014/main" id="{F5F46956-4169-5A31-35AC-DA5BC6C491C8}"/>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E5074AC3-FC87-6A36-0F14-A3B865D9DC0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6" name="Ovaal 25">
              <a:extLst>
                <a:ext uri="{FF2B5EF4-FFF2-40B4-BE49-F238E27FC236}">
                  <a16:creationId xmlns:a16="http://schemas.microsoft.com/office/drawing/2014/main" id="{E20413F4-E1DF-5B8C-9746-CCFD58372C9B}"/>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7" name="Rechthoek 26">
              <a:extLst>
                <a:ext uri="{FF2B5EF4-FFF2-40B4-BE49-F238E27FC236}">
                  <a16:creationId xmlns:a16="http://schemas.microsoft.com/office/drawing/2014/main" id="{A3100BCA-1AE1-071C-BBBA-00D1E4FE8961}"/>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8" name="Groep 27">
              <a:extLst>
                <a:ext uri="{FF2B5EF4-FFF2-40B4-BE49-F238E27FC236}">
                  <a16:creationId xmlns:a16="http://schemas.microsoft.com/office/drawing/2014/main" id="{90F94661-235B-7D0A-8195-BF5B4C1C7A5D}"/>
                </a:ext>
              </a:extLst>
            </p:cNvPr>
            <p:cNvGrpSpPr/>
            <p:nvPr userDrawn="1"/>
          </p:nvGrpSpPr>
          <p:grpSpPr>
            <a:xfrm>
              <a:off x="12755738" y="2565392"/>
              <a:ext cx="622283" cy="612919"/>
              <a:chOff x="12617641" y="3403239"/>
              <a:chExt cx="752963" cy="741634"/>
            </a:xfrm>
          </p:grpSpPr>
          <p:grpSp>
            <p:nvGrpSpPr>
              <p:cNvPr id="47" name="Groep 46">
                <a:extLst>
                  <a:ext uri="{FF2B5EF4-FFF2-40B4-BE49-F238E27FC236}">
                    <a16:creationId xmlns:a16="http://schemas.microsoft.com/office/drawing/2014/main" id="{6AC6FB94-EA07-EC02-BBE3-2F221435A557}"/>
                  </a:ext>
                </a:extLst>
              </p:cNvPr>
              <p:cNvGrpSpPr/>
              <p:nvPr userDrawn="1"/>
            </p:nvGrpSpPr>
            <p:grpSpPr>
              <a:xfrm>
                <a:off x="12771550" y="3403239"/>
                <a:ext cx="467156" cy="448491"/>
                <a:chOff x="12782177" y="3403239"/>
                <a:chExt cx="467156" cy="448491"/>
              </a:xfrm>
            </p:grpSpPr>
            <p:grpSp>
              <p:nvGrpSpPr>
                <p:cNvPr id="50" name="Groep 49">
                  <a:extLst>
                    <a:ext uri="{FF2B5EF4-FFF2-40B4-BE49-F238E27FC236}">
                      <a16:creationId xmlns:a16="http://schemas.microsoft.com/office/drawing/2014/main" id="{A72DDB4F-AF87-455A-E2F4-D5273183889C}"/>
                    </a:ext>
                  </a:extLst>
                </p:cNvPr>
                <p:cNvGrpSpPr/>
                <p:nvPr userDrawn="1"/>
              </p:nvGrpSpPr>
              <p:grpSpPr>
                <a:xfrm>
                  <a:off x="12782177" y="3403239"/>
                  <a:ext cx="412972" cy="396132"/>
                  <a:chOff x="13554906" y="3320109"/>
                  <a:chExt cx="443912" cy="425811"/>
                </a:xfrm>
              </p:grpSpPr>
              <p:grpSp>
                <p:nvGrpSpPr>
                  <p:cNvPr id="57" name="Groep 56">
                    <a:extLst>
                      <a:ext uri="{FF2B5EF4-FFF2-40B4-BE49-F238E27FC236}">
                        <a16:creationId xmlns:a16="http://schemas.microsoft.com/office/drawing/2014/main" id="{57B599F1-ED98-F469-6D89-D2FB0CC6999D}"/>
                      </a:ext>
                    </a:extLst>
                  </p:cNvPr>
                  <p:cNvGrpSpPr/>
                  <p:nvPr userDrawn="1"/>
                </p:nvGrpSpPr>
                <p:grpSpPr>
                  <a:xfrm>
                    <a:off x="13554906" y="3320109"/>
                    <a:ext cx="443912" cy="425811"/>
                    <a:chOff x="12909684" y="1276143"/>
                    <a:chExt cx="443912" cy="425811"/>
                  </a:xfrm>
                </p:grpSpPr>
                <p:sp>
                  <p:nvSpPr>
                    <p:cNvPr id="60" name="Rechthoek 59">
                      <a:extLst>
                        <a:ext uri="{FF2B5EF4-FFF2-40B4-BE49-F238E27FC236}">
                          <a16:creationId xmlns:a16="http://schemas.microsoft.com/office/drawing/2014/main" id="{170C6641-1D5A-FC38-849E-7C08A357747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D4EAF137-EFB8-97A0-A180-51F3937D56B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Ovaal 61">
                      <a:extLst>
                        <a:ext uri="{FF2B5EF4-FFF2-40B4-BE49-F238E27FC236}">
                          <a16:creationId xmlns:a16="http://schemas.microsoft.com/office/drawing/2014/main" id="{3BE49101-793A-41B9-60F0-9C79C4849D6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8" name="Afbeelding 57">
                    <a:extLst>
                      <a:ext uri="{FF2B5EF4-FFF2-40B4-BE49-F238E27FC236}">
                        <a16:creationId xmlns:a16="http://schemas.microsoft.com/office/drawing/2014/main" id="{CB164BDB-D50D-F11F-09B4-3679DBCD2259}"/>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9" name="Afbeelding 58">
                    <a:extLst>
                      <a:ext uri="{FF2B5EF4-FFF2-40B4-BE49-F238E27FC236}">
                        <a16:creationId xmlns:a16="http://schemas.microsoft.com/office/drawing/2014/main" id="{8C2CD588-742B-119A-FF4F-10EC900DC617}"/>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1" name="Groep 50">
                  <a:extLst>
                    <a:ext uri="{FF2B5EF4-FFF2-40B4-BE49-F238E27FC236}">
                      <a16:creationId xmlns:a16="http://schemas.microsoft.com/office/drawing/2014/main" id="{01B29B94-E32A-5521-C80C-7950D38C3D92}"/>
                    </a:ext>
                  </a:extLst>
                </p:cNvPr>
                <p:cNvGrpSpPr/>
                <p:nvPr userDrawn="1"/>
              </p:nvGrpSpPr>
              <p:grpSpPr>
                <a:xfrm>
                  <a:off x="13103513" y="3705268"/>
                  <a:ext cx="145820" cy="146462"/>
                  <a:chOff x="13096169" y="3602278"/>
                  <a:chExt cx="145820" cy="146462"/>
                </a:xfrm>
              </p:grpSpPr>
              <p:sp>
                <p:nvSpPr>
                  <p:cNvPr id="55" name="Rechthoek 54">
                    <a:extLst>
                      <a:ext uri="{FF2B5EF4-FFF2-40B4-BE49-F238E27FC236}">
                        <a16:creationId xmlns:a16="http://schemas.microsoft.com/office/drawing/2014/main" id="{85CFD102-963C-C2BA-E32E-BF86E79A4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34BDF7F6-44DB-2F2C-BDE6-6D016A96364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32018CAA-9DE8-11F7-9369-72BE13B06A94}"/>
                    </a:ext>
                  </a:extLst>
                </p:cNvPr>
                <p:cNvGrpSpPr/>
                <p:nvPr userDrawn="1"/>
              </p:nvGrpSpPr>
              <p:grpSpPr>
                <a:xfrm rot="10800000">
                  <a:off x="13061402" y="3665637"/>
                  <a:ext cx="145820" cy="146462"/>
                  <a:chOff x="13096169" y="3602278"/>
                  <a:chExt cx="145820" cy="146462"/>
                </a:xfrm>
              </p:grpSpPr>
              <p:sp>
                <p:nvSpPr>
                  <p:cNvPr id="53" name="Rechthoek 52">
                    <a:extLst>
                      <a:ext uri="{FF2B5EF4-FFF2-40B4-BE49-F238E27FC236}">
                        <a16:creationId xmlns:a16="http://schemas.microsoft.com/office/drawing/2014/main" id="{9CC89476-CA7F-9261-96F5-BF653264A9F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1703FB6A-71D0-21CF-D9B3-A12BF19239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8" name="Rechthoek 47">
                <a:extLst>
                  <a:ext uri="{FF2B5EF4-FFF2-40B4-BE49-F238E27FC236}">
                    <a16:creationId xmlns:a16="http://schemas.microsoft.com/office/drawing/2014/main" id="{4249E778-BB99-72E8-8B0B-626B9FB0DBED}"/>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9" name="Gelijkbenige driehoek 48">
                <a:extLst>
                  <a:ext uri="{FF2B5EF4-FFF2-40B4-BE49-F238E27FC236}">
                    <a16:creationId xmlns:a16="http://schemas.microsoft.com/office/drawing/2014/main" id="{D61EA1F6-4CF8-BCDA-6B9D-C1B9B16C14B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DC471A2-6DC9-5CA9-180D-45107C35B28A}"/>
                </a:ext>
              </a:extLst>
            </p:cNvPr>
            <p:cNvGrpSpPr/>
            <p:nvPr userDrawn="1"/>
          </p:nvGrpSpPr>
          <p:grpSpPr>
            <a:xfrm>
              <a:off x="12849211" y="712225"/>
              <a:ext cx="1558053" cy="563933"/>
              <a:chOff x="-3314821" y="2981448"/>
              <a:chExt cx="1558053" cy="563933"/>
            </a:xfrm>
          </p:grpSpPr>
          <p:sp>
            <p:nvSpPr>
              <p:cNvPr id="33" name="Rechthoek 32">
                <a:extLst>
                  <a:ext uri="{FF2B5EF4-FFF2-40B4-BE49-F238E27FC236}">
                    <a16:creationId xmlns:a16="http://schemas.microsoft.com/office/drawing/2014/main" id="{7F2D0A35-5111-7046-C910-EFA93820B92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84B3B543-C49D-BA77-A932-190B58C3BAD3}"/>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5" name="Tekstvak 34">
                <a:extLst>
                  <a:ext uri="{FF2B5EF4-FFF2-40B4-BE49-F238E27FC236}">
                    <a16:creationId xmlns:a16="http://schemas.microsoft.com/office/drawing/2014/main" id="{55809F0D-58D1-E3BE-D2ED-36DD96D0031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6" name="Tekstvak 35">
                <a:extLst>
                  <a:ext uri="{FF2B5EF4-FFF2-40B4-BE49-F238E27FC236}">
                    <a16:creationId xmlns:a16="http://schemas.microsoft.com/office/drawing/2014/main" id="{EB8A09E9-93E3-D779-33D5-2B96EE27FA3D}"/>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7" name="Vrije vorm: vorm 36">
                <a:extLst>
                  <a:ext uri="{FF2B5EF4-FFF2-40B4-BE49-F238E27FC236}">
                    <a16:creationId xmlns:a16="http://schemas.microsoft.com/office/drawing/2014/main" id="{4672B7F8-2F3E-0D4A-AEA0-C70692CB8C92}"/>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8" name="Gelijkbenige driehoek 37">
                <a:extLst>
                  <a:ext uri="{FF2B5EF4-FFF2-40B4-BE49-F238E27FC236}">
                    <a16:creationId xmlns:a16="http://schemas.microsoft.com/office/drawing/2014/main" id="{7E0153A8-60C5-1BCA-8D45-5AA3B48BC4C3}"/>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9E86AC1C-FD6F-1ED9-2854-D2B1C85A0929}"/>
                  </a:ext>
                </a:extLst>
              </p:cNvPr>
              <p:cNvGrpSpPr/>
              <p:nvPr userDrawn="1"/>
            </p:nvGrpSpPr>
            <p:grpSpPr>
              <a:xfrm>
                <a:off x="-3257052" y="3032066"/>
                <a:ext cx="182309" cy="163794"/>
                <a:chOff x="12832541" y="3162395"/>
                <a:chExt cx="219532" cy="197236"/>
              </a:xfrm>
            </p:grpSpPr>
            <p:sp>
              <p:nvSpPr>
                <p:cNvPr id="44" name="Rechthoek 43">
                  <a:extLst>
                    <a:ext uri="{FF2B5EF4-FFF2-40B4-BE49-F238E27FC236}">
                      <a16:creationId xmlns:a16="http://schemas.microsoft.com/office/drawing/2014/main" id="{36364653-8855-5AF7-C799-5A581AAC6032}"/>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3AC4774D-F712-C88C-E81D-BA2677B9AD8C}"/>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4036E13F-DDE5-3694-E223-F47BA9A1A4A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83018034-95AF-66E5-BC7A-44E780170794}"/>
                  </a:ext>
                </a:extLst>
              </p:cNvPr>
              <p:cNvGrpSpPr/>
              <p:nvPr userDrawn="1"/>
            </p:nvGrpSpPr>
            <p:grpSpPr>
              <a:xfrm>
                <a:off x="-3257053" y="3276580"/>
                <a:ext cx="182309" cy="163794"/>
                <a:chOff x="12832541" y="3162395"/>
                <a:chExt cx="219532" cy="197236"/>
              </a:xfrm>
            </p:grpSpPr>
            <p:sp>
              <p:nvSpPr>
                <p:cNvPr id="41" name="Rechthoek 40">
                  <a:extLst>
                    <a:ext uri="{FF2B5EF4-FFF2-40B4-BE49-F238E27FC236}">
                      <a16:creationId xmlns:a16="http://schemas.microsoft.com/office/drawing/2014/main" id="{1694ACF5-E8B5-8E2D-15C1-D64F6368D42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E108A1CE-A995-2E95-89D9-24A0C8FCA714}"/>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B6CD4F49-7F6A-331D-69FC-B207CC68123A}"/>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30" name="ICOON_info">
              <a:extLst>
                <a:ext uri="{FF2B5EF4-FFF2-40B4-BE49-F238E27FC236}">
                  <a16:creationId xmlns:a16="http://schemas.microsoft.com/office/drawing/2014/main" id="{DE126A27-41DF-BE45-4721-D2F9523D8B7F}"/>
                </a:ext>
              </a:extLst>
            </p:cNvPr>
            <p:cNvGrpSpPr/>
            <p:nvPr userDrawn="1"/>
          </p:nvGrpSpPr>
          <p:grpSpPr>
            <a:xfrm>
              <a:off x="15787296" y="3229414"/>
              <a:ext cx="283685" cy="283685"/>
              <a:chOff x="-510741" y="5913713"/>
              <a:chExt cx="267555" cy="267555"/>
            </a:xfrm>
          </p:grpSpPr>
          <p:sp>
            <p:nvSpPr>
              <p:cNvPr id="31" name="Ovaal 30">
                <a:extLst>
                  <a:ext uri="{FF2B5EF4-FFF2-40B4-BE49-F238E27FC236}">
                    <a16:creationId xmlns:a16="http://schemas.microsoft.com/office/drawing/2014/main" id="{4B45082F-3833-0C94-D744-570A5521561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2" name="Graphic 163" descr="Informatie">
                <a:extLst>
                  <a:ext uri="{FF2B5EF4-FFF2-40B4-BE49-F238E27FC236}">
                    <a16:creationId xmlns:a16="http://schemas.microsoft.com/office/drawing/2014/main" id="{B5ABEF34-2AEA-9C63-DA01-4BC578A6D3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7" name="Tijdelijke aanduiding voor datum 6">
            <a:extLst>
              <a:ext uri="{FF2B5EF4-FFF2-40B4-BE49-F238E27FC236}">
                <a16:creationId xmlns:a16="http://schemas.microsoft.com/office/drawing/2014/main" id="{636E93EC-ACB2-089C-0DB4-6B39DF317A18}"/>
              </a:ext>
            </a:extLst>
          </p:cNvPr>
          <p:cNvSpPr>
            <a:spLocks noGrp="1"/>
          </p:cNvSpPr>
          <p:nvPr>
            <p:ph type="dt" sz="half" idx="31"/>
          </p:nvPr>
        </p:nvSpPr>
        <p:spPr/>
        <p:txBody>
          <a:bodyPr/>
          <a:lstStyle/>
          <a:p>
            <a:fld id="{A66011B9-BCB7-47DB-98B4-D16AD456FB59}" type="datetime4">
              <a:rPr lang="nl-NL" smtClean="0"/>
              <a:t>24 juni 2025</a:t>
            </a:fld>
            <a:endParaRPr lang="nl-NL"/>
          </a:p>
        </p:txBody>
      </p:sp>
      <p:sp>
        <p:nvSpPr>
          <p:cNvPr id="8" name="Tijdelijke aanduiding voor voettekst 7">
            <a:extLst>
              <a:ext uri="{FF2B5EF4-FFF2-40B4-BE49-F238E27FC236}">
                <a16:creationId xmlns:a16="http://schemas.microsoft.com/office/drawing/2014/main" id="{5A879E94-44EB-6CC0-224A-24AAC437A48A}"/>
              </a:ext>
            </a:extLst>
          </p:cNvPr>
          <p:cNvSpPr>
            <a:spLocks noGrp="1"/>
          </p:cNvSpPr>
          <p:nvPr>
            <p:ph type="ftr" sz="quarter" idx="32"/>
          </p:nvPr>
        </p:nvSpPr>
        <p:spPr/>
        <p:txBody>
          <a:bodyPr/>
          <a:lstStyle/>
          <a:p>
            <a:r>
              <a:rPr lang="nl-NL"/>
              <a:t>The Rent Company 2022  |  Plaats hier je voettekst</a:t>
            </a:r>
          </a:p>
        </p:txBody>
      </p:sp>
      <p:sp>
        <p:nvSpPr>
          <p:cNvPr id="10" name="Tijdelijke aanduiding voor dianummer 9">
            <a:extLst>
              <a:ext uri="{FF2B5EF4-FFF2-40B4-BE49-F238E27FC236}">
                <a16:creationId xmlns:a16="http://schemas.microsoft.com/office/drawing/2014/main" id="{6B28F954-2272-D66D-7C66-BA960D3AC481}"/>
              </a:ext>
            </a:extLst>
          </p:cNvPr>
          <p:cNvSpPr>
            <a:spLocks noGrp="1"/>
          </p:cNvSpPr>
          <p:nvPr>
            <p:ph type="sldNum" sz="quarter" idx="33"/>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287992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fbeelding met titel">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1" name="Titel 10">
            <a:extLst>
              <a:ext uri="{FF2B5EF4-FFF2-40B4-BE49-F238E27FC236}">
                <a16:creationId xmlns:a16="http://schemas.microsoft.com/office/drawing/2014/main" id="{96CCA977-8440-C649-EECB-B51996B5C3CB}"/>
              </a:ext>
            </a:extLst>
          </p:cNvPr>
          <p:cNvSpPr>
            <a:spLocks noGrp="1"/>
          </p:cNvSpPr>
          <p:nvPr>
            <p:ph type="title" hasCustomPrompt="1"/>
          </p:nvPr>
        </p:nvSpPr>
        <p:spPr>
          <a:xfrm flipH="1">
            <a:off x="-197072" y="881926"/>
            <a:ext cx="4188617" cy="1215162"/>
          </a:xfrm>
          <a:prstGeom prst="round2DiagRect">
            <a:avLst>
              <a:gd name="adj1" fmla="val 0"/>
              <a:gd name="adj2" fmla="val 19125"/>
            </a:avLst>
          </a:prstGeom>
          <a:solidFill>
            <a:schemeClr val="bg1"/>
          </a:solidFill>
          <a:effectLst>
            <a:outerShdw blurRad="317500" dist="127000" dir="5400000" sx="95000" sy="95000" algn="t" rotWithShape="0">
              <a:prstClr val="black">
                <a:alpha val="20000"/>
              </a:prstClr>
            </a:outerShdw>
          </a:effectLst>
        </p:spPr>
        <p:txBody>
          <a:bodyPr wrap="none" lIns="813600" tIns="162000" rIns="468000" bIns="111600">
            <a:spAutoFit/>
          </a:bodyPr>
          <a:lstStyle>
            <a:lvl1pPr>
              <a:defRPr/>
            </a:lvl1pPr>
          </a:lstStyle>
          <a:p>
            <a:r>
              <a:rPr lang="nl-NL"/>
              <a:t>Plaats titel hier</a:t>
            </a:r>
            <a:br>
              <a:rPr lang="nl-NL"/>
            </a:br>
            <a:r>
              <a:rPr lang="nl-NL"/>
              <a:t>(Max. 2 regels)</a:t>
            </a:r>
          </a:p>
        </p:txBody>
      </p:sp>
      <p:sp>
        <p:nvSpPr>
          <p:cNvPr id="2" name="Tijdelijke aanduiding voor tekst 13">
            <a:extLst>
              <a:ext uri="{FF2B5EF4-FFF2-40B4-BE49-F238E27FC236}">
                <a16:creationId xmlns:a16="http://schemas.microsoft.com/office/drawing/2014/main" id="{19D93A6E-0E65-328B-B48F-F71000EB10D2}"/>
              </a:ext>
            </a:extLst>
          </p:cNvPr>
          <p:cNvSpPr>
            <a:spLocks noGrp="1"/>
          </p:cNvSpPr>
          <p:nvPr>
            <p:ph type="body" sz="quarter" idx="30" hasCustomPrompt="1"/>
          </p:nvPr>
        </p:nvSpPr>
        <p:spPr>
          <a:xfrm>
            <a:off x="687705" y="-2"/>
            <a:ext cx="1224718" cy="586485"/>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12" name="INSTRUCTIE">
            <a:extLst>
              <a:ext uri="{FF2B5EF4-FFF2-40B4-BE49-F238E27FC236}">
                <a16:creationId xmlns:a16="http://schemas.microsoft.com/office/drawing/2014/main" id="{287664DE-B015-6CAE-19CB-4E7D94A64F4E}"/>
              </a:ext>
            </a:extLst>
          </p:cNvPr>
          <p:cNvGrpSpPr/>
          <p:nvPr userDrawn="1"/>
        </p:nvGrpSpPr>
        <p:grpSpPr>
          <a:xfrm>
            <a:off x="12274716" y="-1461517"/>
            <a:ext cx="3695970" cy="1277747"/>
            <a:chOff x="-3889316" y="-1461517"/>
            <a:chExt cx="3695970" cy="1277747"/>
          </a:xfrm>
        </p:grpSpPr>
        <p:sp>
          <p:nvSpPr>
            <p:cNvPr id="13" name="Rechthoek 12">
              <a:extLst>
                <a:ext uri="{FF2B5EF4-FFF2-40B4-BE49-F238E27FC236}">
                  <a16:creationId xmlns:a16="http://schemas.microsoft.com/office/drawing/2014/main" id="{1A4859EF-FBE2-D668-C866-DF35552A0D2C}"/>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4" name="Rechthoek 13">
              <a:extLst>
                <a:ext uri="{FF2B5EF4-FFF2-40B4-BE49-F238E27FC236}">
                  <a16:creationId xmlns:a16="http://schemas.microsoft.com/office/drawing/2014/main" id="{1C6352E4-389E-473E-A13D-E907A1A53EBE}"/>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Gelijkbenige driehoek 15">
              <a:extLst>
                <a:ext uri="{FF2B5EF4-FFF2-40B4-BE49-F238E27FC236}">
                  <a16:creationId xmlns:a16="http://schemas.microsoft.com/office/drawing/2014/main" id="{96CEF00C-3D85-74A1-A986-59219F7D751E}"/>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7" name="Groep 16">
            <a:extLst>
              <a:ext uri="{FF2B5EF4-FFF2-40B4-BE49-F238E27FC236}">
                <a16:creationId xmlns:a16="http://schemas.microsoft.com/office/drawing/2014/main" id="{6FD1DBDB-BF9D-3C82-6ADC-29B0F017BF40}"/>
              </a:ext>
            </a:extLst>
          </p:cNvPr>
          <p:cNvGrpSpPr/>
          <p:nvPr userDrawn="1"/>
        </p:nvGrpSpPr>
        <p:grpSpPr>
          <a:xfrm>
            <a:off x="12377595" y="0"/>
            <a:ext cx="3693386" cy="4183640"/>
            <a:chOff x="12377595" y="0"/>
            <a:chExt cx="3693386" cy="4183640"/>
          </a:xfrm>
        </p:grpSpPr>
        <p:sp>
          <p:nvSpPr>
            <p:cNvPr id="22" name="Rechthoek 21">
              <a:extLst>
                <a:ext uri="{FF2B5EF4-FFF2-40B4-BE49-F238E27FC236}">
                  <a16:creationId xmlns:a16="http://schemas.microsoft.com/office/drawing/2014/main" id="{3250FB3F-8F29-87A4-58BD-6AEB4530732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3" name="Rechthoek 22">
              <a:extLst>
                <a:ext uri="{FF2B5EF4-FFF2-40B4-BE49-F238E27FC236}">
                  <a16:creationId xmlns:a16="http://schemas.microsoft.com/office/drawing/2014/main" id="{9A2AB008-76B3-0824-04F2-32084D6A4499}"/>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4" name="Ovaal 23">
              <a:extLst>
                <a:ext uri="{FF2B5EF4-FFF2-40B4-BE49-F238E27FC236}">
                  <a16:creationId xmlns:a16="http://schemas.microsoft.com/office/drawing/2014/main" id="{F5F46956-4169-5A31-35AC-DA5BC6C491C8}"/>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E5074AC3-FC87-6A36-0F14-A3B865D9DC04}"/>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6" name="Ovaal 25">
              <a:extLst>
                <a:ext uri="{FF2B5EF4-FFF2-40B4-BE49-F238E27FC236}">
                  <a16:creationId xmlns:a16="http://schemas.microsoft.com/office/drawing/2014/main" id="{E20413F4-E1DF-5B8C-9746-CCFD58372C9B}"/>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7" name="Rechthoek 26">
              <a:extLst>
                <a:ext uri="{FF2B5EF4-FFF2-40B4-BE49-F238E27FC236}">
                  <a16:creationId xmlns:a16="http://schemas.microsoft.com/office/drawing/2014/main" id="{A3100BCA-1AE1-071C-BBBA-00D1E4FE8961}"/>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8" name="Groep 27">
              <a:extLst>
                <a:ext uri="{FF2B5EF4-FFF2-40B4-BE49-F238E27FC236}">
                  <a16:creationId xmlns:a16="http://schemas.microsoft.com/office/drawing/2014/main" id="{90F94661-235B-7D0A-8195-BF5B4C1C7A5D}"/>
                </a:ext>
              </a:extLst>
            </p:cNvPr>
            <p:cNvGrpSpPr/>
            <p:nvPr userDrawn="1"/>
          </p:nvGrpSpPr>
          <p:grpSpPr>
            <a:xfrm>
              <a:off x="12755738" y="2565392"/>
              <a:ext cx="622283" cy="612919"/>
              <a:chOff x="12617641" y="3403239"/>
              <a:chExt cx="752963" cy="741634"/>
            </a:xfrm>
          </p:grpSpPr>
          <p:grpSp>
            <p:nvGrpSpPr>
              <p:cNvPr id="47" name="Groep 46">
                <a:extLst>
                  <a:ext uri="{FF2B5EF4-FFF2-40B4-BE49-F238E27FC236}">
                    <a16:creationId xmlns:a16="http://schemas.microsoft.com/office/drawing/2014/main" id="{6AC6FB94-EA07-EC02-BBE3-2F221435A557}"/>
                  </a:ext>
                </a:extLst>
              </p:cNvPr>
              <p:cNvGrpSpPr/>
              <p:nvPr userDrawn="1"/>
            </p:nvGrpSpPr>
            <p:grpSpPr>
              <a:xfrm>
                <a:off x="12771550" y="3403239"/>
                <a:ext cx="467156" cy="448491"/>
                <a:chOff x="12782177" y="3403239"/>
                <a:chExt cx="467156" cy="448491"/>
              </a:xfrm>
            </p:grpSpPr>
            <p:grpSp>
              <p:nvGrpSpPr>
                <p:cNvPr id="50" name="Groep 49">
                  <a:extLst>
                    <a:ext uri="{FF2B5EF4-FFF2-40B4-BE49-F238E27FC236}">
                      <a16:creationId xmlns:a16="http://schemas.microsoft.com/office/drawing/2014/main" id="{A72DDB4F-AF87-455A-E2F4-D5273183889C}"/>
                    </a:ext>
                  </a:extLst>
                </p:cNvPr>
                <p:cNvGrpSpPr/>
                <p:nvPr userDrawn="1"/>
              </p:nvGrpSpPr>
              <p:grpSpPr>
                <a:xfrm>
                  <a:off x="12782177" y="3403239"/>
                  <a:ext cx="412972" cy="396132"/>
                  <a:chOff x="13554906" y="3320109"/>
                  <a:chExt cx="443912" cy="425811"/>
                </a:xfrm>
              </p:grpSpPr>
              <p:grpSp>
                <p:nvGrpSpPr>
                  <p:cNvPr id="57" name="Groep 56">
                    <a:extLst>
                      <a:ext uri="{FF2B5EF4-FFF2-40B4-BE49-F238E27FC236}">
                        <a16:creationId xmlns:a16="http://schemas.microsoft.com/office/drawing/2014/main" id="{57B599F1-ED98-F469-6D89-D2FB0CC6999D}"/>
                      </a:ext>
                    </a:extLst>
                  </p:cNvPr>
                  <p:cNvGrpSpPr/>
                  <p:nvPr userDrawn="1"/>
                </p:nvGrpSpPr>
                <p:grpSpPr>
                  <a:xfrm>
                    <a:off x="13554906" y="3320109"/>
                    <a:ext cx="443912" cy="425811"/>
                    <a:chOff x="12909684" y="1276143"/>
                    <a:chExt cx="443912" cy="425811"/>
                  </a:xfrm>
                </p:grpSpPr>
                <p:sp>
                  <p:nvSpPr>
                    <p:cNvPr id="60" name="Rechthoek 59">
                      <a:extLst>
                        <a:ext uri="{FF2B5EF4-FFF2-40B4-BE49-F238E27FC236}">
                          <a16:creationId xmlns:a16="http://schemas.microsoft.com/office/drawing/2014/main" id="{170C6641-1D5A-FC38-849E-7C08A357747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D4EAF137-EFB8-97A0-A180-51F3937D56B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Ovaal 61">
                      <a:extLst>
                        <a:ext uri="{FF2B5EF4-FFF2-40B4-BE49-F238E27FC236}">
                          <a16:creationId xmlns:a16="http://schemas.microsoft.com/office/drawing/2014/main" id="{3BE49101-793A-41B9-60F0-9C79C4849D6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8" name="Afbeelding 57">
                    <a:extLst>
                      <a:ext uri="{FF2B5EF4-FFF2-40B4-BE49-F238E27FC236}">
                        <a16:creationId xmlns:a16="http://schemas.microsoft.com/office/drawing/2014/main" id="{CB164BDB-D50D-F11F-09B4-3679DBCD2259}"/>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9" name="Afbeelding 58">
                    <a:extLst>
                      <a:ext uri="{FF2B5EF4-FFF2-40B4-BE49-F238E27FC236}">
                        <a16:creationId xmlns:a16="http://schemas.microsoft.com/office/drawing/2014/main" id="{8C2CD588-742B-119A-FF4F-10EC900DC617}"/>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1" name="Groep 50">
                  <a:extLst>
                    <a:ext uri="{FF2B5EF4-FFF2-40B4-BE49-F238E27FC236}">
                      <a16:creationId xmlns:a16="http://schemas.microsoft.com/office/drawing/2014/main" id="{01B29B94-E32A-5521-C80C-7950D38C3D92}"/>
                    </a:ext>
                  </a:extLst>
                </p:cNvPr>
                <p:cNvGrpSpPr/>
                <p:nvPr userDrawn="1"/>
              </p:nvGrpSpPr>
              <p:grpSpPr>
                <a:xfrm>
                  <a:off x="13103513" y="3705268"/>
                  <a:ext cx="145820" cy="146462"/>
                  <a:chOff x="13096169" y="3602278"/>
                  <a:chExt cx="145820" cy="146462"/>
                </a:xfrm>
              </p:grpSpPr>
              <p:sp>
                <p:nvSpPr>
                  <p:cNvPr id="55" name="Rechthoek 54">
                    <a:extLst>
                      <a:ext uri="{FF2B5EF4-FFF2-40B4-BE49-F238E27FC236}">
                        <a16:creationId xmlns:a16="http://schemas.microsoft.com/office/drawing/2014/main" id="{85CFD102-963C-C2BA-E32E-BF86E79A49F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34BDF7F6-44DB-2F2C-BDE6-6D016A96364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32018CAA-9DE8-11F7-9369-72BE13B06A94}"/>
                    </a:ext>
                  </a:extLst>
                </p:cNvPr>
                <p:cNvGrpSpPr/>
                <p:nvPr userDrawn="1"/>
              </p:nvGrpSpPr>
              <p:grpSpPr>
                <a:xfrm rot="10800000">
                  <a:off x="13061402" y="3665637"/>
                  <a:ext cx="145820" cy="146462"/>
                  <a:chOff x="13096169" y="3602278"/>
                  <a:chExt cx="145820" cy="146462"/>
                </a:xfrm>
              </p:grpSpPr>
              <p:sp>
                <p:nvSpPr>
                  <p:cNvPr id="53" name="Rechthoek 52">
                    <a:extLst>
                      <a:ext uri="{FF2B5EF4-FFF2-40B4-BE49-F238E27FC236}">
                        <a16:creationId xmlns:a16="http://schemas.microsoft.com/office/drawing/2014/main" id="{9CC89476-CA7F-9261-96F5-BF653264A9F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1703FB6A-71D0-21CF-D9B3-A12BF192394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8" name="Rechthoek 47">
                <a:extLst>
                  <a:ext uri="{FF2B5EF4-FFF2-40B4-BE49-F238E27FC236}">
                    <a16:creationId xmlns:a16="http://schemas.microsoft.com/office/drawing/2014/main" id="{4249E778-BB99-72E8-8B0B-626B9FB0DBED}"/>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9" name="Gelijkbenige driehoek 48">
                <a:extLst>
                  <a:ext uri="{FF2B5EF4-FFF2-40B4-BE49-F238E27FC236}">
                    <a16:creationId xmlns:a16="http://schemas.microsoft.com/office/drawing/2014/main" id="{D61EA1F6-4CF8-BCDA-6B9D-C1B9B16C14B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DC471A2-6DC9-5CA9-180D-45107C35B28A}"/>
                </a:ext>
              </a:extLst>
            </p:cNvPr>
            <p:cNvGrpSpPr/>
            <p:nvPr userDrawn="1"/>
          </p:nvGrpSpPr>
          <p:grpSpPr>
            <a:xfrm>
              <a:off x="12849211" y="712225"/>
              <a:ext cx="1558053" cy="563933"/>
              <a:chOff x="-3314821" y="2981448"/>
              <a:chExt cx="1558053" cy="563933"/>
            </a:xfrm>
          </p:grpSpPr>
          <p:sp>
            <p:nvSpPr>
              <p:cNvPr id="33" name="Rechthoek 32">
                <a:extLst>
                  <a:ext uri="{FF2B5EF4-FFF2-40B4-BE49-F238E27FC236}">
                    <a16:creationId xmlns:a16="http://schemas.microsoft.com/office/drawing/2014/main" id="{7F2D0A35-5111-7046-C910-EFA93820B92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84B3B543-C49D-BA77-A932-190B58C3BAD3}"/>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5" name="Tekstvak 34">
                <a:extLst>
                  <a:ext uri="{FF2B5EF4-FFF2-40B4-BE49-F238E27FC236}">
                    <a16:creationId xmlns:a16="http://schemas.microsoft.com/office/drawing/2014/main" id="{55809F0D-58D1-E3BE-D2ED-36DD96D0031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6" name="Tekstvak 35">
                <a:extLst>
                  <a:ext uri="{FF2B5EF4-FFF2-40B4-BE49-F238E27FC236}">
                    <a16:creationId xmlns:a16="http://schemas.microsoft.com/office/drawing/2014/main" id="{EB8A09E9-93E3-D779-33D5-2B96EE27FA3D}"/>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7" name="Vrije vorm: vorm 36">
                <a:extLst>
                  <a:ext uri="{FF2B5EF4-FFF2-40B4-BE49-F238E27FC236}">
                    <a16:creationId xmlns:a16="http://schemas.microsoft.com/office/drawing/2014/main" id="{4672B7F8-2F3E-0D4A-AEA0-C70692CB8C92}"/>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8" name="Gelijkbenige driehoek 37">
                <a:extLst>
                  <a:ext uri="{FF2B5EF4-FFF2-40B4-BE49-F238E27FC236}">
                    <a16:creationId xmlns:a16="http://schemas.microsoft.com/office/drawing/2014/main" id="{7E0153A8-60C5-1BCA-8D45-5AA3B48BC4C3}"/>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9E86AC1C-FD6F-1ED9-2854-D2B1C85A0929}"/>
                  </a:ext>
                </a:extLst>
              </p:cNvPr>
              <p:cNvGrpSpPr/>
              <p:nvPr userDrawn="1"/>
            </p:nvGrpSpPr>
            <p:grpSpPr>
              <a:xfrm>
                <a:off x="-3257052" y="3032066"/>
                <a:ext cx="182309" cy="163794"/>
                <a:chOff x="12832541" y="3162395"/>
                <a:chExt cx="219532" cy="197236"/>
              </a:xfrm>
            </p:grpSpPr>
            <p:sp>
              <p:nvSpPr>
                <p:cNvPr id="44" name="Rechthoek 43">
                  <a:extLst>
                    <a:ext uri="{FF2B5EF4-FFF2-40B4-BE49-F238E27FC236}">
                      <a16:creationId xmlns:a16="http://schemas.microsoft.com/office/drawing/2014/main" id="{36364653-8855-5AF7-C799-5A581AAC6032}"/>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3AC4774D-F712-C88C-E81D-BA2677B9AD8C}"/>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4036E13F-DDE5-3694-E223-F47BA9A1A4A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83018034-95AF-66E5-BC7A-44E780170794}"/>
                  </a:ext>
                </a:extLst>
              </p:cNvPr>
              <p:cNvGrpSpPr/>
              <p:nvPr userDrawn="1"/>
            </p:nvGrpSpPr>
            <p:grpSpPr>
              <a:xfrm>
                <a:off x="-3257053" y="3276580"/>
                <a:ext cx="182309" cy="163794"/>
                <a:chOff x="12832541" y="3162395"/>
                <a:chExt cx="219532" cy="197236"/>
              </a:xfrm>
            </p:grpSpPr>
            <p:sp>
              <p:nvSpPr>
                <p:cNvPr id="41" name="Rechthoek 40">
                  <a:extLst>
                    <a:ext uri="{FF2B5EF4-FFF2-40B4-BE49-F238E27FC236}">
                      <a16:creationId xmlns:a16="http://schemas.microsoft.com/office/drawing/2014/main" id="{1694ACF5-E8B5-8E2D-15C1-D64F6368D42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E108A1CE-A995-2E95-89D9-24A0C8FCA714}"/>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B6CD4F49-7F6A-331D-69FC-B207CC68123A}"/>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30" name="ICOON_info">
              <a:extLst>
                <a:ext uri="{FF2B5EF4-FFF2-40B4-BE49-F238E27FC236}">
                  <a16:creationId xmlns:a16="http://schemas.microsoft.com/office/drawing/2014/main" id="{DE126A27-41DF-BE45-4721-D2F9523D8B7F}"/>
                </a:ext>
              </a:extLst>
            </p:cNvPr>
            <p:cNvGrpSpPr/>
            <p:nvPr userDrawn="1"/>
          </p:nvGrpSpPr>
          <p:grpSpPr>
            <a:xfrm>
              <a:off x="15787296" y="3229414"/>
              <a:ext cx="283685" cy="283685"/>
              <a:chOff x="-510741" y="5913713"/>
              <a:chExt cx="267555" cy="267555"/>
            </a:xfrm>
          </p:grpSpPr>
          <p:sp>
            <p:nvSpPr>
              <p:cNvPr id="31" name="Ovaal 30">
                <a:extLst>
                  <a:ext uri="{FF2B5EF4-FFF2-40B4-BE49-F238E27FC236}">
                    <a16:creationId xmlns:a16="http://schemas.microsoft.com/office/drawing/2014/main" id="{4B45082F-3833-0C94-D744-570A5521561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2" name="Graphic 163" descr="Informatie">
                <a:extLst>
                  <a:ext uri="{FF2B5EF4-FFF2-40B4-BE49-F238E27FC236}">
                    <a16:creationId xmlns:a16="http://schemas.microsoft.com/office/drawing/2014/main" id="{B5ABEF34-2AEA-9C63-DA01-4BC578A6D32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7" name="Tijdelijke aanduiding voor datum 6">
            <a:extLst>
              <a:ext uri="{FF2B5EF4-FFF2-40B4-BE49-F238E27FC236}">
                <a16:creationId xmlns:a16="http://schemas.microsoft.com/office/drawing/2014/main" id="{636E93EC-ACB2-089C-0DB4-6B39DF317A18}"/>
              </a:ext>
            </a:extLst>
          </p:cNvPr>
          <p:cNvSpPr>
            <a:spLocks noGrp="1"/>
          </p:cNvSpPr>
          <p:nvPr>
            <p:ph type="dt" sz="half" idx="31"/>
          </p:nvPr>
        </p:nvSpPr>
        <p:spPr/>
        <p:txBody>
          <a:bodyPr/>
          <a:lstStyle/>
          <a:p>
            <a:fld id="{A66011B9-BCB7-47DB-98B4-D16AD456FB59}" type="datetime4">
              <a:rPr lang="nl-NL" smtClean="0"/>
              <a:t>24 juni 2025</a:t>
            </a:fld>
            <a:endParaRPr lang="nl-NL"/>
          </a:p>
        </p:txBody>
      </p:sp>
      <p:sp>
        <p:nvSpPr>
          <p:cNvPr id="8" name="Tijdelijke aanduiding voor voettekst 7">
            <a:extLst>
              <a:ext uri="{FF2B5EF4-FFF2-40B4-BE49-F238E27FC236}">
                <a16:creationId xmlns:a16="http://schemas.microsoft.com/office/drawing/2014/main" id="{5A879E94-44EB-6CC0-224A-24AAC437A48A}"/>
              </a:ext>
            </a:extLst>
          </p:cNvPr>
          <p:cNvSpPr>
            <a:spLocks noGrp="1"/>
          </p:cNvSpPr>
          <p:nvPr>
            <p:ph type="ftr" sz="quarter" idx="32"/>
          </p:nvPr>
        </p:nvSpPr>
        <p:spPr/>
        <p:txBody>
          <a:bodyPr/>
          <a:lstStyle/>
          <a:p>
            <a:r>
              <a:rPr lang="nl-NL"/>
              <a:t>The Rent Company 2022  |  Plaats hier je voettekst</a:t>
            </a:r>
          </a:p>
        </p:txBody>
      </p:sp>
      <p:sp>
        <p:nvSpPr>
          <p:cNvPr id="10" name="Tijdelijke aanduiding voor dianummer 9">
            <a:extLst>
              <a:ext uri="{FF2B5EF4-FFF2-40B4-BE49-F238E27FC236}">
                <a16:creationId xmlns:a16="http://schemas.microsoft.com/office/drawing/2014/main" id="{6B28F954-2272-D66D-7C66-BA960D3AC481}"/>
              </a:ext>
            </a:extLst>
          </p:cNvPr>
          <p:cNvSpPr>
            <a:spLocks noGrp="1"/>
          </p:cNvSpPr>
          <p:nvPr>
            <p:ph type="sldNum" sz="quarter" idx="33"/>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810005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Hoofdstuk">
    <p:spTree>
      <p:nvGrpSpPr>
        <p:cNvPr id="1" name=""/>
        <p:cNvGrpSpPr/>
        <p:nvPr/>
      </p:nvGrpSpPr>
      <p:grpSpPr>
        <a:xfrm>
          <a:off x="0" y="0"/>
          <a:ext cx="0" cy="0"/>
          <a:chOff x="0" y="0"/>
          <a:chExt cx="0" cy="0"/>
        </a:xfrm>
      </p:grpSpPr>
      <p:sp>
        <p:nvSpPr>
          <p:cNvPr id="67" name="Rechthoek 66">
            <a:extLst>
              <a:ext uri="{FF2B5EF4-FFF2-40B4-BE49-F238E27FC236}">
                <a16:creationId xmlns:a16="http://schemas.microsoft.com/office/drawing/2014/main" id="{7B6A32EC-F6BA-2BF7-B235-57899036356B}"/>
              </a:ext>
            </a:extLst>
          </p:cNvPr>
          <p:cNvSpPr/>
          <p:nvPr userDrawn="1"/>
        </p:nvSpPr>
        <p:spPr>
          <a:xfrm>
            <a:off x="0" y="-2"/>
            <a:ext cx="12192000" cy="68580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4" name="Tijdelijke aanduiding voor tekst 32">
            <a:extLst>
              <a:ext uri="{FF2B5EF4-FFF2-40B4-BE49-F238E27FC236}">
                <a16:creationId xmlns:a16="http://schemas.microsoft.com/office/drawing/2014/main" id="{DD839364-3A36-6EF1-CC15-C97E92D8715E}"/>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 name="Rechthoek 2">
            <a:extLst>
              <a:ext uri="{FF2B5EF4-FFF2-40B4-BE49-F238E27FC236}">
                <a16:creationId xmlns:a16="http://schemas.microsoft.com/office/drawing/2014/main" id="{D522BCD9-44B7-4FDA-8E9F-59CF2FC447F1}"/>
              </a:ext>
            </a:extLst>
          </p:cNvPr>
          <p:cNvSpPr/>
          <p:nvPr userDrawn="1"/>
        </p:nvSpPr>
        <p:spPr>
          <a:xfrm>
            <a:off x="0" y="-425941"/>
            <a:ext cx="989245"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Afbeelding</a:t>
            </a:r>
          </a:p>
        </p:txBody>
      </p:sp>
      <p:sp>
        <p:nvSpPr>
          <p:cNvPr id="8" name="Titel 1">
            <a:extLst>
              <a:ext uri="{FF2B5EF4-FFF2-40B4-BE49-F238E27FC236}">
                <a16:creationId xmlns:a16="http://schemas.microsoft.com/office/drawing/2014/main" id="{C3821CBD-A51B-E05E-081C-B3483909CF0F}"/>
              </a:ext>
            </a:extLst>
          </p:cNvPr>
          <p:cNvSpPr>
            <a:spLocks noGrp="1"/>
          </p:cNvSpPr>
          <p:nvPr>
            <p:ph type="ctrTitle" hasCustomPrompt="1"/>
          </p:nvPr>
        </p:nvSpPr>
        <p:spPr>
          <a:xfrm>
            <a:off x="685800" y="3231676"/>
            <a:ext cx="5410200" cy="1513694"/>
          </a:xfrm>
        </p:spPr>
        <p:txBody>
          <a:bodyPr anchor="ctr"/>
          <a:lstStyle>
            <a:lvl1pPr algn="ctr">
              <a:lnSpc>
                <a:spcPct val="80000"/>
              </a:lnSpc>
              <a:defRPr sz="5600">
                <a:solidFill>
                  <a:schemeClr val="bg1"/>
                </a:solidFill>
              </a:defRPr>
            </a:lvl1pPr>
          </a:lstStyle>
          <a:p>
            <a:r>
              <a:rPr lang="nl-NL" noProof="0"/>
              <a:t>Titel van </a:t>
            </a:r>
            <a:br>
              <a:rPr lang="nl-NL" noProof="0"/>
            </a:br>
            <a:r>
              <a:rPr lang="nl-NL" noProof="0"/>
              <a:t>het hoofdstuk</a:t>
            </a:r>
          </a:p>
        </p:txBody>
      </p:sp>
      <p:sp>
        <p:nvSpPr>
          <p:cNvPr id="12" name="Tijdelijke aanduiding voor tekst 11">
            <a:extLst>
              <a:ext uri="{FF2B5EF4-FFF2-40B4-BE49-F238E27FC236}">
                <a16:creationId xmlns:a16="http://schemas.microsoft.com/office/drawing/2014/main" id="{3B4EB2FA-B20F-7D2D-EB7B-92CCECCB063B}"/>
              </a:ext>
            </a:extLst>
          </p:cNvPr>
          <p:cNvSpPr>
            <a:spLocks noGrp="1"/>
          </p:cNvSpPr>
          <p:nvPr>
            <p:ph type="body" sz="quarter" idx="34" hasCustomPrompt="1"/>
          </p:nvPr>
        </p:nvSpPr>
        <p:spPr>
          <a:xfrm flipH="1">
            <a:off x="1590900" y="167957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3" name="Tijdelijke aanduiding voor tekst 12">
            <a:extLst>
              <a:ext uri="{FF2B5EF4-FFF2-40B4-BE49-F238E27FC236}">
                <a16:creationId xmlns:a16="http://schemas.microsoft.com/office/drawing/2014/main" id="{F28A064E-2555-2D9B-5C15-CC0B7FE1D254}"/>
              </a:ext>
            </a:extLst>
          </p:cNvPr>
          <p:cNvSpPr>
            <a:spLocks noGrp="1"/>
          </p:cNvSpPr>
          <p:nvPr>
            <p:ph type="body" sz="quarter" idx="35" hasCustomPrompt="1"/>
          </p:nvPr>
        </p:nvSpPr>
        <p:spPr>
          <a:xfrm>
            <a:off x="1590900" y="5117225"/>
            <a:ext cx="36000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58" name="Tijdelijke aanduiding voor tekst 13">
            <a:extLst>
              <a:ext uri="{FF2B5EF4-FFF2-40B4-BE49-F238E27FC236}">
                <a16:creationId xmlns:a16="http://schemas.microsoft.com/office/drawing/2014/main" id="{4B303D4F-65E1-4A16-781A-BEFCFA46659D}"/>
              </a:ext>
            </a:extLst>
          </p:cNvPr>
          <p:cNvSpPr>
            <a:spLocks noGrp="1"/>
          </p:cNvSpPr>
          <p:nvPr>
            <p:ph type="body" sz="quarter" idx="18" hasCustomPrompt="1"/>
          </p:nvPr>
        </p:nvSpPr>
        <p:spPr>
          <a:xfrm>
            <a:off x="2639957" y="2453171"/>
            <a:ext cx="1501886" cy="579348"/>
          </a:xfrm>
          <a:prstGeom prst="rect">
            <a:avLst/>
          </a:prstGeom>
          <a: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a:fillRect l="70" r="70"/>
            </a:stretch>
          </a:blipFill>
        </p:spPr>
        <p:txBody>
          <a:bodyPr anchor="b"/>
          <a:lstStyle>
            <a:lvl1pPr marL="0" indent="0" algn="ctr">
              <a:buNone/>
              <a:defRPr sz="100">
                <a:solidFill>
                  <a:srgbClr val="07151F">
                    <a:alpha val="0"/>
                  </a:srgbClr>
                </a:solidFill>
              </a:defRPr>
            </a:lvl1pPr>
          </a:lstStyle>
          <a:p>
            <a:pPr lvl="0"/>
            <a:r>
              <a:rPr lang="nl-NL"/>
              <a:t>(leeg)</a:t>
            </a:r>
          </a:p>
        </p:txBody>
      </p:sp>
      <p:grpSp>
        <p:nvGrpSpPr>
          <p:cNvPr id="69" name="INSTRUCTIE">
            <a:extLst>
              <a:ext uri="{FF2B5EF4-FFF2-40B4-BE49-F238E27FC236}">
                <a16:creationId xmlns:a16="http://schemas.microsoft.com/office/drawing/2014/main" id="{8542288A-D0BA-EA1B-03E5-85A1E0083565}"/>
              </a:ext>
            </a:extLst>
          </p:cNvPr>
          <p:cNvGrpSpPr/>
          <p:nvPr userDrawn="1"/>
        </p:nvGrpSpPr>
        <p:grpSpPr>
          <a:xfrm>
            <a:off x="12274716" y="-1461517"/>
            <a:ext cx="3695970" cy="1277747"/>
            <a:chOff x="-3889316" y="-1461517"/>
            <a:chExt cx="3695970" cy="1277747"/>
          </a:xfrm>
        </p:grpSpPr>
        <p:sp>
          <p:nvSpPr>
            <p:cNvPr id="70" name="Rechthoek 69">
              <a:extLst>
                <a:ext uri="{FF2B5EF4-FFF2-40B4-BE49-F238E27FC236}">
                  <a16:creationId xmlns:a16="http://schemas.microsoft.com/office/drawing/2014/main" id="{E47E5954-A544-7D35-D2A3-7C3C5A6F4E58}"/>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71" name="Rechthoek 70">
              <a:extLst>
                <a:ext uri="{FF2B5EF4-FFF2-40B4-BE49-F238E27FC236}">
                  <a16:creationId xmlns:a16="http://schemas.microsoft.com/office/drawing/2014/main" id="{7EB026BB-375E-8D69-9B35-76AC435F8CF3}"/>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2" name="Gelijkbenige driehoek 71">
              <a:extLst>
                <a:ext uri="{FF2B5EF4-FFF2-40B4-BE49-F238E27FC236}">
                  <a16:creationId xmlns:a16="http://schemas.microsoft.com/office/drawing/2014/main" id="{8C9982F5-8142-AFD9-F300-C4710F371D6A}"/>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9FC2FB09-10BC-A84A-0FEF-3C7434ACCABF}"/>
              </a:ext>
            </a:extLst>
          </p:cNvPr>
          <p:cNvGrpSpPr/>
          <p:nvPr userDrawn="1"/>
        </p:nvGrpSpPr>
        <p:grpSpPr>
          <a:xfrm>
            <a:off x="12377595" y="0"/>
            <a:ext cx="3693386" cy="4183640"/>
            <a:chOff x="12377595" y="0"/>
            <a:chExt cx="3693386" cy="4183640"/>
          </a:xfrm>
        </p:grpSpPr>
        <p:sp>
          <p:nvSpPr>
            <p:cNvPr id="74" name="Rechthoek 73">
              <a:extLst>
                <a:ext uri="{FF2B5EF4-FFF2-40B4-BE49-F238E27FC236}">
                  <a16:creationId xmlns:a16="http://schemas.microsoft.com/office/drawing/2014/main" id="{BCE6C36E-23FE-DEA9-1CBF-CA33B9C333CE}"/>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5" name="Rechthoek 74">
              <a:extLst>
                <a:ext uri="{FF2B5EF4-FFF2-40B4-BE49-F238E27FC236}">
                  <a16:creationId xmlns:a16="http://schemas.microsoft.com/office/drawing/2014/main" id="{4CD092F3-B5BC-EB30-329B-9BA20CF2329D}"/>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76" name="Ovaal 75">
              <a:extLst>
                <a:ext uri="{FF2B5EF4-FFF2-40B4-BE49-F238E27FC236}">
                  <a16:creationId xmlns:a16="http://schemas.microsoft.com/office/drawing/2014/main" id="{E70CC009-B8CC-9934-07EB-3B9D7850B0B6}"/>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7" name="Rechthoek 76">
              <a:extLst>
                <a:ext uri="{FF2B5EF4-FFF2-40B4-BE49-F238E27FC236}">
                  <a16:creationId xmlns:a16="http://schemas.microsoft.com/office/drawing/2014/main" id="{39BEF26C-B97A-5D00-8DDF-C003330882F2}"/>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8" name="Ovaal 77">
              <a:extLst>
                <a:ext uri="{FF2B5EF4-FFF2-40B4-BE49-F238E27FC236}">
                  <a16:creationId xmlns:a16="http://schemas.microsoft.com/office/drawing/2014/main" id="{B9CFBBF2-2EBB-6478-5F64-813648DB9A18}"/>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9" name="Rechthoek 78">
              <a:extLst>
                <a:ext uri="{FF2B5EF4-FFF2-40B4-BE49-F238E27FC236}">
                  <a16:creationId xmlns:a16="http://schemas.microsoft.com/office/drawing/2014/main" id="{1512B8E0-EEEA-7050-007C-C7B7432A2559}"/>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0" name="Groep 79">
              <a:extLst>
                <a:ext uri="{FF2B5EF4-FFF2-40B4-BE49-F238E27FC236}">
                  <a16:creationId xmlns:a16="http://schemas.microsoft.com/office/drawing/2014/main" id="{728EB918-046C-E67F-FD10-D909FB9A4997}"/>
                </a:ext>
              </a:extLst>
            </p:cNvPr>
            <p:cNvGrpSpPr/>
            <p:nvPr userDrawn="1"/>
          </p:nvGrpSpPr>
          <p:grpSpPr>
            <a:xfrm>
              <a:off x="12755738" y="2565392"/>
              <a:ext cx="622283" cy="612919"/>
              <a:chOff x="12617641" y="3403239"/>
              <a:chExt cx="752963" cy="741634"/>
            </a:xfrm>
          </p:grpSpPr>
          <p:grpSp>
            <p:nvGrpSpPr>
              <p:cNvPr id="99" name="Groep 98">
                <a:extLst>
                  <a:ext uri="{FF2B5EF4-FFF2-40B4-BE49-F238E27FC236}">
                    <a16:creationId xmlns:a16="http://schemas.microsoft.com/office/drawing/2014/main" id="{08528650-1AE3-B66D-46D0-4644A2D67F02}"/>
                  </a:ext>
                </a:extLst>
              </p:cNvPr>
              <p:cNvGrpSpPr/>
              <p:nvPr userDrawn="1"/>
            </p:nvGrpSpPr>
            <p:grpSpPr>
              <a:xfrm>
                <a:off x="12771550" y="3403239"/>
                <a:ext cx="467156" cy="448491"/>
                <a:chOff x="12782177" y="3403239"/>
                <a:chExt cx="467156" cy="448491"/>
              </a:xfrm>
            </p:grpSpPr>
            <p:grpSp>
              <p:nvGrpSpPr>
                <p:cNvPr id="102" name="Groep 101">
                  <a:extLst>
                    <a:ext uri="{FF2B5EF4-FFF2-40B4-BE49-F238E27FC236}">
                      <a16:creationId xmlns:a16="http://schemas.microsoft.com/office/drawing/2014/main" id="{82111C2A-7F3F-AC1F-C23B-E3CEA560AF1D}"/>
                    </a:ext>
                  </a:extLst>
                </p:cNvPr>
                <p:cNvGrpSpPr/>
                <p:nvPr userDrawn="1"/>
              </p:nvGrpSpPr>
              <p:grpSpPr>
                <a:xfrm>
                  <a:off x="12782177" y="3403239"/>
                  <a:ext cx="412972" cy="396132"/>
                  <a:chOff x="13554906" y="3320109"/>
                  <a:chExt cx="443912" cy="425811"/>
                </a:xfrm>
              </p:grpSpPr>
              <p:grpSp>
                <p:nvGrpSpPr>
                  <p:cNvPr id="109" name="Groep 108">
                    <a:extLst>
                      <a:ext uri="{FF2B5EF4-FFF2-40B4-BE49-F238E27FC236}">
                        <a16:creationId xmlns:a16="http://schemas.microsoft.com/office/drawing/2014/main" id="{65A44FFF-F7C4-6FCB-2104-CA2E5D5ABDBE}"/>
                      </a:ext>
                    </a:extLst>
                  </p:cNvPr>
                  <p:cNvGrpSpPr/>
                  <p:nvPr userDrawn="1"/>
                </p:nvGrpSpPr>
                <p:grpSpPr>
                  <a:xfrm>
                    <a:off x="13554906" y="3320109"/>
                    <a:ext cx="443912" cy="425811"/>
                    <a:chOff x="12909684" y="1276143"/>
                    <a:chExt cx="443912" cy="425811"/>
                  </a:xfrm>
                </p:grpSpPr>
                <p:sp>
                  <p:nvSpPr>
                    <p:cNvPr id="112" name="Rechthoek 111">
                      <a:extLst>
                        <a:ext uri="{FF2B5EF4-FFF2-40B4-BE49-F238E27FC236}">
                          <a16:creationId xmlns:a16="http://schemas.microsoft.com/office/drawing/2014/main" id="{6A4FC2F8-BF03-BACB-8643-F62A42A1DE93}"/>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07146740-0489-4F31-47E7-2D871580884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4" name="Ovaal 113">
                      <a:extLst>
                        <a:ext uri="{FF2B5EF4-FFF2-40B4-BE49-F238E27FC236}">
                          <a16:creationId xmlns:a16="http://schemas.microsoft.com/office/drawing/2014/main" id="{AC3D88AC-3EDA-F82A-712F-8D3DD97580F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10" name="Afbeelding 109">
                    <a:extLst>
                      <a:ext uri="{FF2B5EF4-FFF2-40B4-BE49-F238E27FC236}">
                        <a16:creationId xmlns:a16="http://schemas.microsoft.com/office/drawing/2014/main" id="{549ED07D-27C2-F088-D21D-B4EF2596196E}"/>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11" name="Afbeelding 110">
                    <a:extLst>
                      <a:ext uri="{FF2B5EF4-FFF2-40B4-BE49-F238E27FC236}">
                        <a16:creationId xmlns:a16="http://schemas.microsoft.com/office/drawing/2014/main" id="{8F9D08BF-0383-AB0D-0A0F-4034992E7B75}"/>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03" name="Groep 102">
                  <a:extLst>
                    <a:ext uri="{FF2B5EF4-FFF2-40B4-BE49-F238E27FC236}">
                      <a16:creationId xmlns:a16="http://schemas.microsoft.com/office/drawing/2014/main" id="{71F7DE8D-7037-E816-95A2-EB26F32C784F}"/>
                    </a:ext>
                  </a:extLst>
                </p:cNvPr>
                <p:cNvGrpSpPr/>
                <p:nvPr userDrawn="1"/>
              </p:nvGrpSpPr>
              <p:grpSpPr>
                <a:xfrm>
                  <a:off x="13103513" y="3705268"/>
                  <a:ext cx="145820" cy="146462"/>
                  <a:chOff x="13096169" y="3602278"/>
                  <a:chExt cx="145820" cy="146462"/>
                </a:xfrm>
              </p:grpSpPr>
              <p:sp>
                <p:nvSpPr>
                  <p:cNvPr id="107" name="Rechthoek 106">
                    <a:extLst>
                      <a:ext uri="{FF2B5EF4-FFF2-40B4-BE49-F238E27FC236}">
                        <a16:creationId xmlns:a16="http://schemas.microsoft.com/office/drawing/2014/main" id="{44A00ED1-C2E5-2152-EAF4-B44E84E63BB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78270F3E-A43E-1A5B-A1E8-0F9FE78E01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A183198D-F4E8-C076-29AC-85F03F69E474}"/>
                    </a:ext>
                  </a:extLst>
                </p:cNvPr>
                <p:cNvGrpSpPr/>
                <p:nvPr userDrawn="1"/>
              </p:nvGrpSpPr>
              <p:grpSpPr>
                <a:xfrm rot="10800000">
                  <a:off x="13061402" y="3665637"/>
                  <a:ext cx="145820" cy="146462"/>
                  <a:chOff x="13096169" y="3602278"/>
                  <a:chExt cx="145820" cy="146462"/>
                </a:xfrm>
              </p:grpSpPr>
              <p:sp>
                <p:nvSpPr>
                  <p:cNvPr id="105" name="Rechthoek 104">
                    <a:extLst>
                      <a:ext uri="{FF2B5EF4-FFF2-40B4-BE49-F238E27FC236}">
                        <a16:creationId xmlns:a16="http://schemas.microsoft.com/office/drawing/2014/main" id="{FE9FAAD1-13D0-51F8-40BB-AE9D09346EA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C4BF0912-41F3-AE83-8FBF-C11EA716E2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00" name="Rechthoek 99">
                <a:extLst>
                  <a:ext uri="{FF2B5EF4-FFF2-40B4-BE49-F238E27FC236}">
                    <a16:creationId xmlns:a16="http://schemas.microsoft.com/office/drawing/2014/main" id="{1AC515F2-36AC-FC29-FF87-AB17D9DF8E3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01" name="Gelijkbenige driehoek 100">
                <a:extLst>
                  <a:ext uri="{FF2B5EF4-FFF2-40B4-BE49-F238E27FC236}">
                    <a16:creationId xmlns:a16="http://schemas.microsoft.com/office/drawing/2014/main" id="{813E9166-1642-5B8D-2E7E-F1D840F97B6A}"/>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1" name="Groep 80">
              <a:extLst>
                <a:ext uri="{FF2B5EF4-FFF2-40B4-BE49-F238E27FC236}">
                  <a16:creationId xmlns:a16="http://schemas.microsoft.com/office/drawing/2014/main" id="{58AADAFE-19D4-E2DD-7803-87AAF8F1395D}"/>
                </a:ext>
              </a:extLst>
            </p:cNvPr>
            <p:cNvGrpSpPr/>
            <p:nvPr userDrawn="1"/>
          </p:nvGrpSpPr>
          <p:grpSpPr>
            <a:xfrm>
              <a:off x="12849211" y="712225"/>
              <a:ext cx="1558053" cy="563933"/>
              <a:chOff x="-3314821" y="2981448"/>
              <a:chExt cx="1558053" cy="563933"/>
            </a:xfrm>
          </p:grpSpPr>
          <p:sp>
            <p:nvSpPr>
              <p:cNvPr id="85" name="Rechthoek 84">
                <a:extLst>
                  <a:ext uri="{FF2B5EF4-FFF2-40B4-BE49-F238E27FC236}">
                    <a16:creationId xmlns:a16="http://schemas.microsoft.com/office/drawing/2014/main" id="{E1B041A5-CDFF-E03F-0D97-6B2279E515E4}"/>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889F9F28-AC67-C1AD-0E45-6AEED547F576}"/>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 name="Tekstvak 86">
                <a:extLst>
                  <a:ext uri="{FF2B5EF4-FFF2-40B4-BE49-F238E27FC236}">
                    <a16:creationId xmlns:a16="http://schemas.microsoft.com/office/drawing/2014/main" id="{D60AF94D-835E-1833-2D1C-3E3C2D4B5B13}"/>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88" name="Tekstvak 87">
                <a:extLst>
                  <a:ext uri="{FF2B5EF4-FFF2-40B4-BE49-F238E27FC236}">
                    <a16:creationId xmlns:a16="http://schemas.microsoft.com/office/drawing/2014/main" id="{65B63EEE-9C4E-2604-2F9A-FC7EEF1EE8C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89" name="Vrije vorm: vorm 88">
                <a:extLst>
                  <a:ext uri="{FF2B5EF4-FFF2-40B4-BE49-F238E27FC236}">
                    <a16:creationId xmlns:a16="http://schemas.microsoft.com/office/drawing/2014/main" id="{1E0839A1-EBCF-984C-DA94-08764FA092B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0" name="Gelijkbenige driehoek 89">
                <a:extLst>
                  <a:ext uri="{FF2B5EF4-FFF2-40B4-BE49-F238E27FC236}">
                    <a16:creationId xmlns:a16="http://schemas.microsoft.com/office/drawing/2014/main" id="{FE710CF4-6DE9-09DC-18C4-99135D3E740E}"/>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2730D9F-3FA6-FC18-66A6-4BD93D1E9FF4}"/>
                  </a:ext>
                </a:extLst>
              </p:cNvPr>
              <p:cNvGrpSpPr/>
              <p:nvPr userDrawn="1"/>
            </p:nvGrpSpPr>
            <p:grpSpPr>
              <a:xfrm>
                <a:off x="-3257052" y="3032066"/>
                <a:ext cx="182309" cy="163794"/>
                <a:chOff x="12832541" y="3162395"/>
                <a:chExt cx="219532" cy="197236"/>
              </a:xfrm>
            </p:grpSpPr>
            <p:sp>
              <p:nvSpPr>
                <p:cNvPr id="96" name="Rechthoek 95">
                  <a:extLst>
                    <a:ext uri="{FF2B5EF4-FFF2-40B4-BE49-F238E27FC236}">
                      <a16:creationId xmlns:a16="http://schemas.microsoft.com/office/drawing/2014/main" id="{8ADC2113-31B6-8373-B352-011FDC19275B}"/>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4CB6703C-F37E-EA13-1458-EF8DC8DC3146}"/>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7C49497E-FBA9-61C4-DE53-E32D91181A80}"/>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3A73A837-4E1E-79C3-5E90-5B6A8F94DF67}"/>
                  </a:ext>
                </a:extLst>
              </p:cNvPr>
              <p:cNvGrpSpPr/>
              <p:nvPr userDrawn="1"/>
            </p:nvGrpSpPr>
            <p:grpSpPr>
              <a:xfrm>
                <a:off x="-3257053" y="3276580"/>
                <a:ext cx="182309" cy="163794"/>
                <a:chOff x="12832541" y="3162395"/>
                <a:chExt cx="219532" cy="197236"/>
              </a:xfrm>
            </p:grpSpPr>
            <p:sp>
              <p:nvSpPr>
                <p:cNvPr id="93" name="Rechthoek 92">
                  <a:extLst>
                    <a:ext uri="{FF2B5EF4-FFF2-40B4-BE49-F238E27FC236}">
                      <a16:creationId xmlns:a16="http://schemas.microsoft.com/office/drawing/2014/main" id="{96E81494-03B7-5727-6198-4BEF71789D1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EB828868-ED84-97B3-BFB6-78FD1CC8989C}"/>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23AD245-A3C9-1B38-90CB-458531467EA9}"/>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82" name="ICOON_info">
              <a:extLst>
                <a:ext uri="{FF2B5EF4-FFF2-40B4-BE49-F238E27FC236}">
                  <a16:creationId xmlns:a16="http://schemas.microsoft.com/office/drawing/2014/main" id="{1FD1C8E7-F1E5-979C-1865-495B58389DF4}"/>
                </a:ext>
              </a:extLst>
            </p:cNvPr>
            <p:cNvGrpSpPr/>
            <p:nvPr userDrawn="1"/>
          </p:nvGrpSpPr>
          <p:grpSpPr>
            <a:xfrm>
              <a:off x="15787296" y="3229414"/>
              <a:ext cx="283685" cy="283685"/>
              <a:chOff x="-510741" y="5913713"/>
              <a:chExt cx="267555" cy="267555"/>
            </a:xfrm>
          </p:grpSpPr>
          <p:sp>
            <p:nvSpPr>
              <p:cNvPr id="83" name="Ovaal 82">
                <a:extLst>
                  <a:ext uri="{FF2B5EF4-FFF2-40B4-BE49-F238E27FC236}">
                    <a16:creationId xmlns:a16="http://schemas.microsoft.com/office/drawing/2014/main" id="{9E59C293-3273-7C72-A842-9BC542D1A40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D72218A9-494E-404B-A5D7-7C89F40005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71397147-F36B-B009-59B9-040C0C230A6D}"/>
              </a:ext>
            </a:extLst>
          </p:cNvPr>
          <p:cNvSpPr>
            <a:spLocks noGrp="1"/>
          </p:cNvSpPr>
          <p:nvPr>
            <p:ph type="dt" sz="half" idx="36"/>
          </p:nvPr>
        </p:nvSpPr>
        <p:spPr/>
        <p:txBody>
          <a:bodyPr/>
          <a:lstStyle/>
          <a:p>
            <a:fld id="{62E407D0-12F7-45CA-BD25-F7AE90BB37BA}" type="datetime4">
              <a:rPr lang="nl-NL" smtClean="0"/>
              <a:t>24 juni 2025</a:t>
            </a:fld>
            <a:endParaRPr lang="nl-NL"/>
          </a:p>
        </p:txBody>
      </p:sp>
      <p:sp>
        <p:nvSpPr>
          <p:cNvPr id="5" name="Tijdelijke aanduiding voor voettekst 4">
            <a:extLst>
              <a:ext uri="{FF2B5EF4-FFF2-40B4-BE49-F238E27FC236}">
                <a16:creationId xmlns:a16="http://schemas.microsoft.com/office/drawing/2014/main" id="{80843CCA-4A76-6CB3-5AA8-50D7CB79914F}"/>
              </a:ext>
            </a:extLst>
          </p:cNvPr>
          <p:cNvSpPr>
            <a:spLocks noGrp="1"/>
          </p:cNvSpPr>
          <p:nvPr>
            <p:ph type="ftr" sz="quarter" idx="37"/>
          </p:nvPr>
        </p:nvSpPr>
        <p:spPr>
          <a:xfrm>
            <a:off x="1045369" y="6922631"/>
            <a:ext cx="5050631" cy="180000"/>
          </a:xfrm>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C18F6008-D2E4-52AD-DD15-DC2495C73368}"/>
              </a:ext>
            </a:extLst>
          </p:cNvPr>
          <p:cNvSpPr>
            <a:spLocks noGrp="1"/>
          </p:cNvSpPr>
          <p:nvPr>
            <p:ph type="sldNum" sz="quarter" idx="38"/>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65650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900"/>
                                  </p:stCondLst>
                                  <p:iterate type="lt">
                                    <p:tmPct val="5000"/>
                                  </p:iterate>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par>
                                <p:cTn id="8" presetID="2" presetClass="entr" presetSubtype="1" decel="100000" fill="hold" grpId="0" nodeType="withEffect">
                                  <p:stCondLst>
                                    <p:cond delay="500"/>
                                  </p:stCondLst>
                                  <p:childTnLst>
                                    <p:set>
                                      <p:cBhvr>
                                        <p:cTn id="9" dur="1" fill="hold">
                                          <p:stCondLst>
                                            <p:cond delay="0"/>
                                          </p:stCondLst>
                                        </p:cTn>
                                        <p:tgtEl>
                                          <p:spTgt spid="12"/>
                                        </p:tgtEl>
                                        <p:attrNameLst>
                                          <p:attrName>style.visibility</p:attrName>
                                        </p:attrNameLst>
                                      </p:cBhvr>
                                      <p:to>
                                        <p:strVal val="visible"/>
                                      </p:to>
                                    </p:set>
                                    <p:anim calcmode="lin" valueType="num">
                                      <p:cBhvr additive="base">
                                        <p:cTn id="10" dur="1000" fill="hold"/>
                                        <p:tgtEl>
                                          <p:spTgt spid="12"/>
                                        </p:tgtEl>
                                        <p:attrNameLst>
                                          <p:attrName>ppt_x</p:attrName>
                                        </p:attrNameLst>
                                      </p:cBhvr>
                                      <p:tavLst>
                                        <p:tav tm="0">
                                          <p:val>
                                            <p:strVal val="#ppt_x"/>
                                          </p:val>
                                        </p:tav>
                                        <p:tav tm="100000">
                                          <p:val>
                                            <p:strVal val="#ppt_x"/>
                                          </p:val>
                                        </p:tav>
                                      </p:tavLst>
                                    </p:anim>
                                    <p:anim calcmode="lin" valueType="num">
                                      <p:cBhvr additive="base">
                                        <p:cTn id="11" dur="1000" fill="hold"/>
                                        <p:tgtEl>
                                          <p:spTgt spid="12"/>
                                        </p:tgtEl>
                                        <p:attrNameLst>
                                          <p:attrName>ppt_y</p:attrName>
                                        </p:attrNameLst>
                                      </p:cBhvr>
                                      <p:tavLst>
                                        <p:tav tm="0">
                                          <p:val>
                                            <p:strVal val="0-#ppt_h/2"/>
                                          </p:val>
                                        </p:tav>
                                        <p:tav tm="100000">
                                          <p:val>
                                            <p:strVal val="#ppt_y"/>
                                          </p:val>
                                        </p:tav>
                                      </p:tavLst>
                                    </p:anim>
                                  </p:childTnLst>
                                </p:cTn>
                              </p:par>
                              <p:par>
                                <p:cTn id="12" presetID="2" presetClass="entr" presetSubtype="4" decel="100000" fill="hold" grpId="0" nodeType="withEffect">
                                  <p:stCondLst>
                                    <p:cond delay="50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1000" fill="hold"/>
                                        <p:tgtEl>
                                          <p:spTgt spid="13"/>
                                        </p:tgtEl>
                                        <p:attrNameLst>
                                          <p:attrName>ppt_x</p:attrName>
                                        </p:attrNameLst>
                                      </p:cBhvr>
                                      <p:tavLst>
                                        <p:tav tm="0">
                                          <p:val>
                                            <p:strVal val="#ppt_x"/>
                                          </p:val>
                                        </p:tav>
                                        <p:tav tm="100000">
                                          <p:val>
                                            <p:strVal val="#ppt_x"/>
                                          </p:val>
                                        </p:tav>
                                      </p:tavLst>
                                    </p:anim>
                                    <p:anim calcmode="lin" valueType="num">
                                      <p:cBhvr additive="base">
                                        <p:cTn id="15" dur="1000" fill="hold"/>
                                        <p:tgtEl>
                                          <p:spTgt spid="13"/>
                                        </p:tgtEl>
                                        <p:attrNameLst>
                                          <p:attrName>ppt_y</p:attrName>
                                        </p:attrNameLst>
                                      </p:cBhvr>
                                      <p:tavLst>
                                        <p:tav tm="0">
                                          <p:val>
                                            <p:strVal val="1+#ppt_h/2"/>
                                          </p:val>
                                        </p:tav>
                                        <p:tav tm="100000">
                                          <p:val>
                                            <p:strVal val="#ppt_y"/>
                                          </p:val>
                                        </p:tav>
                                      </p:tavLst>
                                    </p:anim>
                                  </p:childTnLst>
                                </p:cTn>
                              </p:par>
                              <p:par>
                                <p:cTn id="16" presetID="10" presetClass="entr" presetSubtype="0" fill="hold" grpId="0" nodeType="withEffect">
                                  <p:stCondLst>
                                    <p:cond delay="750"/>
                                  </p:stCondLst>
                                  <p:childTnLst>
                                    <p:set>
                                      <p:cBhvr>
                                        <p:cTn id="17" dur="1" fill="hold">
                                          <p:stCondLst>
                                            <p:cond delay="0"/>
                                          </p:stCondLst>
                                        </p:cTn>
                                        <p:tgtEl>
                                          <p:spTgt spid="58"/>
                                        </p:tgtEl>
                                        <p:attrNameLst>
                                          <p:attrName>style.visibility</p:attrName>
                                        </p:attrNameLst>
                                      </p:cBhvr>
                                      <p:to>
                                        <p:strVal val="visible"/>
                                      </p:to>
                                    </p:set>
                                    <p:animEffect transition="in" filter="fade">
                                      <p:cBhvr>
                                        <p:cTn id="18" dur="500"/>
                                        <p:tgtEl>
                                          <p:spTgt spid="58"/>
                                        </p:tgtEl>
                                      </p:cBhvr>
                                    </p:animEffect>
                                  </p:childTnLst>
                                </p:cTn>
                              </p:par>
                              <p:par>
                                <p:cTn id="19" presetID="42" presetClass="path" presetSubtype="0" decel="100000" fill="hold" grpId="1" nodeType="withEffect">
                                  <p:stCondLst>
                                    <p:cond delay="750"/>
                                  </p:stCondLst>
                                  <p:childTnLst>
                                    <p:animMotion origin="layout" path="M -3.75E-6 -0.03472 L -3.75E-6 1.85185E-6 " pathEditMode="relative" rAng="0" ptsTypes="AA">
                                      <p:cBhvr>
                                        <p:cTn id="20" dur="750" fill="hold"/>
                                        <p:tgtEl>
                                          <p:spTgt spid="58"/>
                                        </p:tgtEl>
                                        <p:attrNameLst>
                                          <p:attrName>ppt_x</p:attrName>
                                          <p:attrName>ppt_y</p:attrName>
                                        </p:attrNameLst>
                                      </p:cBhvr>
                                      <p:rCtr x="0" y="1736"/>
                                    </p:animMotion>
                                  </p:childTnLst>
                                </p:cTn>
                              </p:par>
                              <p:par>
                                <p:cTn id="21" presetID="10"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500"/>
                                        <p:tgtEl>
                                          <p:spTgt spid="9"/>
                                        </p:tgtEl>
                                      </p:cBhvr>
                                    </p:animEffect>
                                  </p:childTnLst>
                                </p:cTn>
                              </p:par>
                              <p:par>
                                <p:cTn id="24" presetID="6" presetClass="emph" presetSubtype="0" decel="100000" fill="hold" grpId="1" nodeType="withEffect">
                                  <p:stCondLst>
                                    <p:cond delay="0"/>
                                  </p:stCondLst>
                                  <p:childTnLst>
                                    <p:animScale>
                                      <p:cBhvr>
                                        <p:cTn id="25" dur="5000" fill="hold"/>
                                        <p:tgtEl>
                                          <p:spTgt spid="9"/>
                                        </p:tgtEl>
                                      </p:cBhvr>
                                      <p:by x="105000" y="105000"/>
                                    </p:animScale>
                                  </p:childTnLst>
                                </p:cTn>
                              </p:par>
                              <p:par>
                                <p:cTn id="26" presetID="10" presetClass="entr" presetSubtype="0" fill="hold" grpId="0" nodeType="withEffect">
                                  <p:stCondLst>
                                    <p:cond delay="0"/>
                                  </p:stCondLst>
                                  <p:childTnLst>
                                    <p:set>
                                      <p:cBhvr>
                                        <p:cTn id="27" dur="1" fill="hold">
                                          <p:stCondLst>
                                            <p:cond delay="0"/>
                                          </p:stCondLst>
                                        </p:cTn>
                                        <p:tgtEl>
                                          <p:spTgt spid="4">
                                            <p:bg/>
                                          </p:spTgt>
                                        </p:tgtEl>
                                        <p:attrNameLst>
                                          <p:attrName>style.visibility</p:attrName>
                                        </p:attrNameLst>
                                      </p:cBhvr>
                                      <p:to>
                                        <p:strVal val="visible"/>
                                      </p:to>
                                    </p:set>
                                    <p:animEffect transition="in" filter="fade">
                                      <p:cBhvr>
                                        <p:cTn id="28" dur="1000"/>
                                        <p:tgtEl>
                                          <p:spTgt spid="4">
                                            <p:bg/>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xEl>
                                              <p:pRg st="0" end="0"/>
                                            </p:txEl>
                                          </p:spTgt>
                                        </p:tgtEl>
                                        <p:attrNameLst>
                                          <p:attrName>style.visibility</p:attrName>
                                        </p:attrNameLst>
                                      </p:cBhvr>
                                      <p:to>
                                        <p:strVal val="visible"/>
                                      </p:to>
                                    </p:set>
                                    <p:animEffect transition="in" filter="fade">
                                      <p:cBhvr>
                                        <p:cTn id="31"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4" grpId="0" build="p" animBg="1">
        <p:tmplLst>
          <p:tmpl>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childTnLst>
                </p:cTn>
              </p:par>
            </p:tnLst>
          </p:tmpl>
        </p:tmplLst>
      </p:bldP>
      <p:bldP spid="8" grpId="0"/>
      <p:bldP spid="12" grpId="0" animBg="1">
        <p:tmplLst>
          <p:tmpl>
            <p:tnLst>
              <p:par>
                <p:cTn presetID="2" presetClass="entr" presetSubtype="1"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5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58" grpId="0" animBg="1">
        <p:tmplLst>
          <p:tmpl>
            <p:tnLst>
              <p:par>
                <p:cTn presetID="10" presetClass="entr" presetSubtype="0" fill="hold" nodeType="withEffect">
                  <p:stCondLst>
                    <p:cond delay="75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8" grpId="1" animBg="1">
        <p:tmplLst>
          <p:tmpl>
            <p:tnLst>
              <p:par>
                <p:cTn presetID="42" presetClass="path" presetSubtype="0" decel="100000" fill="hold" nodeType="withEffect">
                  <p:stCondLst>
                    <p:cond delay="750"/>
                  </p:stCondLst>
                  <p:childTnLst>
                    <p:animMotion origin="layout" path="M -3.75E-6 -0.03472 L -3.75E-6 1.85185E-6 " pathEditMode="relative" rAng="0" ptsTypes="AA">
                      <p:cBhvr>
                        <p:cTn dur="750" fill="hold"/>
                        <p:tgtEl>
                          <p:spTgt spid="58"/>
                        </p:tgtEl>
                        <p:attrNameLst>
                          <p:attrName>ppt_x</p:attrName>
                          <p:attrName>ppt_y</p:attrName>
                        </p:attrNameLst>
                      </p:cBhvr>
                      <p:rCtr x="0" y="1736"/>
                    </p:animMotion>
                  </p:childTnLst>
                </p:cTn>
              </p:par>
            </p:tnLst>
          </p:tmpl>
        </p:tmplLst>
      </p:bldP>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ekst + grafiek">
    <p:spTree>
      <p:nvGrpSpPr>
        <p:cNvPr id="1" name=""/>
        <p:cNvGrpSpPr/>
        <p:nvPr/>
      </p:nvGrpSpPr>
      <p:grpSpPr>
        <a:xfrm>
          <a:off x="0" y="0"/>
          <a:ext cx="0" cy="0"/>
          <a:chOff x="0" y="0"/>
          <a:chExt cx="0" cy="0"/>
        </a:xfrm>
      </p:grpSpPr>
      <p:sp>
        <p:nvSpPr>
          <p:cNvPr id="15" name="Vrije vorm: vorm 14">
            <a:extLst>
              <a:ext uri="{FF2B5EF4-FFF2-40B4-BE49-F238E27FC236}">
                <a16:creationId xmlns:a16="http://schemas.microsoft.com/office/drawing/2014/main" id="{004D0EC8-D2B3-145B-A2AF-62C9EFDEED4D}"/>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781797" y="1679660"/>
            <a:ext cx="4722815" cy="4219490"/>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8" name="Rechthoek 7">
            <a:extLst>
              <a:ext uri="{FF2B5EF4-FFF2-40B4-BE49-F238E27FC236}">
                <a16:creationId xmlns:a16="http://schemas.microsoft.com/office/drawing/2014/main" id="{47FABFDC-C1CE-40A8-B8C0-2D4AF73C1297}"/>
              </a:ext>
            </a:extLst>
          </p:cNvPr>
          <p:cNvSpPr/>
          <p:nvPr userDrawn="1"/>
        </p:nvSpPr>
        <p:spPr>
          <a:xfrm>
            <a:off x="0" y="-425941"/>
            <a:ext cx="1325363"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grafiek</a:t>
            </a:r>
          </a:p>
        </p:txBody>
      </p:sp>
      <p:sp>
        <p:nvSpPr>
          <p:cNvPr id="6" name="Titel 5">
            <a:extLst>
              <a:ext uri="{FF2B5EF4-FFF2-40B4-BE49-F238E27FC236}">
                <a16:creationId xmlns:a16="http://schemas.microsoft.com/office/drawing/2014/main" id="{6E63D44A-B64A-ED33-69AE-9523419786CA}"/>
              </a:ext>
            </a:extLst>
          </p:cNvPr>
          <p:cNvSpPr>
            <a:spLocks noGrp="1"/>
          </p:cNvSpPr>
          <p:nvPr>
            <p:ph type="title" hasCustomPrompt="1"/>
          </p:nvPr>
        </p:nvSpPr>
        <p:spPr>
          <a:xfrm>
            <a:off x="685798" y="1135131"/>
            <a:ext cx="4719425" cy="709544"/>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77F6211D-1700-96DD-4632-031BA68AF3F5}"/>
              </a:ext>
            </a:extLst>
          </p:cNvPr>
          <p:cNvSpPr>
            <a:spLocks noGrp="1"/>
          </p:cNvSpPr>
          <p:nvPr>
            <p:ph type="body" sz="quarter" idx="21" hasCustomPrompt="1"/>
          </p:nvPr>
        </p:nvSpPr>
        <p:spPr>
          <a:xfrm>
            <a:off x="687601" y="2098588"/>
            <a:ext cx="4719424" cy="3801812"/>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1" name="INSTRUCTIE">
            <a:extLst>
              <a:ext uri="{FF2B5EF4-FFF2-40B4-BE49-F238E27FC236}">
                <a16:creationId xmlns:a16="http://schemas.microsoft.com/office/drawing/2014/main" id="{57C373F6-0E27-3B1E-51EC-C333EECF5178}"/>
              </a:ext>
            </a:extLst>
          </p:cNvPr>
          <p:cNvGrpSpPr/>
          <p:nvPr userDrawn="1"/>
        </p:nvGrpSpPr>
        <p:grpSpPr>
          <a:xfrm>
            <a:off x="-3786437" y="0"/>
            <a:ext cx="3693386" cy="5359349"/>
            <a:chOff x="-3786437" y="0"/>
            <a:chExt cx="3693386" cy="5359349"/>
          </a:xfrm>
        </p:grpSpPr>
        <p:sp>
          <p:nvSpPr>
            <p:cNvPr id="22" name="Rechthoek 21">
              <a:extLst>
                <a:ext uri="{FF2B5EF4-FFF2-40B4-BE49-F238E27FC236}">
                  <a16:creationId xmlns:a16="http://schemas.microsoft.com/office/drawing/2014/main" id="{F86F6975-8FA5-C943-6CD8-E2458FBC3561}"/>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3" name="Ovaal 22">
              <a:extLst>
                <a:ext uri="{FF2B5EF4-FFF2-40B4-BE49-F238E27FC236}">
                  <a16:creationId xmlns:a16="http://schemas.microsoft.com/office/drawing/2014/main" id="{CF007F25-EBC6-6C0A-0F5F-1C16C0F9EC4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4" name="Rechthoek 23">
              <a:extLst>
                <a:ext uri="{FF2B5EF4-FFF2-40B4-BE49-F238E27FC236}">
                  <a16:creationId xmlns:a16="http://schemas.microsoft.com/office/drawing/2014/main" id="{97C04377-E3EA-4463-B150-243B1A2D015E}"/>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25" name="Ovaal 24">
              <a:extLst>
                <a:ext uri="{FF2B5EF4-FFF2-40B4-BE49-F238E27FC236}">
                  <a16:creationId xmlns:a16="http://schemas.microsoft.com/office/drawing/2014/main" id="{25BA61F9-82CA-4109-29B9-63DD30AC4999}"/>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5D30F06F-D4E7-C1D4-CCA2-25BF881B5519}"/>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27" name="Ovaal 26">
              <a:extLst>
                <a:ext uri="{FF2B5EF4-FFF2-40B4-BE49-F238E27FC236}">
                  <a16:creationId xmlns:a16="http://schemas.microsoft.com/office/drawing/2014/main" id="{19613D1B-508F-7423-FD1D-F15A79729024}"/>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Ovaal 27">
              <a:extLst>
                <a:ext uri="{FF2B5EF4-FFF2-40B4-BE49-F238E27FC236}">
                  <a16:creationId xmlns:a16="http://schemas.microsoft.com/office/drawing/2014/main" id="{43C37DB1-E616-22DD-E2F3-9C426476A4A9}"/>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9" name="Ovaal 28">
              <a:extLst>
                <a:ext uri="{FF2B5EF4-FFF2-40B4-BE49-F238E27FC236}">
                  <a16:creationId xmlns:a16="http://schemas.microsoft.com/office/drawing/2014/main" id="{B3E1AA1C-E0A5-03F9-AAE8-FD2CE83B8F44}"/>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Ovaal 29">
              <a:extLst>
                <a:ext uri="{FF2B5EF4-FFF2-40B4-BE49-F238E27FC236}">
                  <a16:creationId xmlns:a16="http://schemas.microsoft.com/office/drawing/2014/main" id="{44B23B28-F659-A3F2-D566-D3371349B941}"/>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1" name="Ovaal 30">
              <a:extLst>
                <a:ext uri="{FF2B5EF4-FFF2-40B4-BE49-F238E27FC236}">
                  <a16:creationId xmlns:a16="http://schemas.microsoft.com/office/drawing/2014/main" id="{56D2E341-5715-7EA5-3BB2-E7AE7ED6294D}"/>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2" name="Ovaal 31">
              <a:extLst>
                <a:ext uri="{FF2B5EF4-FFF2-40B4-BE49-F238E27FC236}">
                  <a16:creationId xmlns:a16="http://schemas.microsoft.com/office/drawing/2014/main" id="{8EF373F7-355F-6441-FD17-CA71352741C7}"/>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3" name="Ovaal 32">
              <a:extLst>
                <a:ext uri="{FF2B5EF4-FFF2-40B4-BE49-F238E27FC236}">
                  <a16:creationId xmlns:a16="http://schemas.microsoft.com/office/drawing/2014/main" id="{D5051EB4-C187-38AE-F2AA-6BC0C1F1A85C}"/>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C2D1C4DA-C2C5-C592-07F2-58770030828D}"/>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5" name="ICOON_info">
              <a:extLst>
                <a:ext uri="{FF2B5EF4-FFF2-40B4-BE49-F238E27FC236}">
                  <a16:creationId xmlns:a16="http://schemas.microsoft.com/office/drawing/2014/main" id="{F83821DF-6AB7-BC29-AEF7-BA09E6AA252E}"/>
                </a:ext>
              </a:extLst>
            </p:cNvPr>
            <p:cNvGrpSpPr/>
            <p:nvPr userDrawn="1"/>
          </p:nvGrpSpPr>
          <p:grpSpPr>
            <a:xfrm>
              <a:off x="-376736" y="4400186"/>
              <a:ext cx="283685" cy="283685"/>
              <a:chOff x="-510741" y="5913713"/>
              <a:chExt cx="267555" cy="267555"/>
            </a:xfrm>
          </p:grpSpPr>
          <p:sp>
            <p:nvSpPr>
              <p:cNvPr id="142" name="Ovaal 141">
                <a:extLst>
                  <a:ext uri="{FF2B5EF4-FFF2-40B4-BE49-F238E27FC236}">
                    <a16:creationId xmlns:a16="http://schemas.microsoft.com/office/drawing/2014/main" id="{8F46CA5C-1746-5B99-0FE4-B26A690400A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271C9037-9540-5FE3-961E-105EAED393B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568B03B-ECF0-5BAA-559C-3CE8E30F91F2}"/>
                </a:ext>
              </a:extLst>
            </p:cNvPr>
            <p:cNvGrpSpPr/>
            <p:nvPr userDrawn="1"/>
          </p:nvGrpSpPr>
          <p:grpSpPr>
            <a:xfrm>
              <a:off x="-3605171" y="458674"/>
              <a:ext cx="3234311" cy="558875"/>
              <a:chOff x="-3605171" y="458674"/>
              <a:chExt cx="3234311" cy="558875"/>
            </a:xfrm>
          </p:grpSpPr>
          <p:sp>
            <p:nvSpPr>
              <p:cNvPr id="37" name="Rechthoek 36">
                <a:extLst>
                  <a:ext uri="{FF2B5EF4-FFF2-40B4-BE49-F238E27FC236}">
                    <a16:creationId xmlns:a16="http://schemas.microsoft.com/office/drawing/2014/main" id="{DB86A833-C764-0BDC-013C-BB44F7E52DA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8" name="Rechthoek 37">
                <a:extLst>
                  <a:ext uri="{FF2B5EF4-FFF2-40B4-BE49-F238E27FC236}">
                    <a16:creationId xmlns:a16="http://schemas.microsoft.com/office/drawing/2014/main" id="{B051E1F9-27AF-75CE-241D-3AF22D09976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5BB7E0D6-B64F-B5B7-3202-84A80D3B8F60}"/>
                  </a:ext>
                </a:extLst>
              </p:cNvPr>
              <p:cNvGrpSpPr/>
              <p:nvPr userDrawn="1"/>
            </p:nvGrpSpPr>
            <p:grpSpPr>
              <a:xfrm>
                <a:off x="-3386247" y="830871"/>
                <a:ext cx="139423" cy="109566"/>
                <a:chOff x="-2866744" y="827071"/>
                <a:chExt cx="168701" cy="132575"/>
              </a:xfrm>
            </p:grpSpPr>
            <p:grpSp>
              <p:nvGrpSpPr>
                <p:cNvPr id="134" name="Groep 133">
                  <a:extLst>
                    <a:ext uri="{FF2B5EF4-FFF2-40B4-BE49-F238E27FC236}">
                      <a16:creationId xmlns:a16="http://schemas.microsoft.com/office/drawing/2014/main" id="{B58D9809-290D-0299-C814-0BF87EE2BFA9}"/>
                    </a:ext>
                  </a:extLst>
                </p:cNvPr>
                <p:cNvGrpSpPr/>
                <p:nvPr userDrawn="1"/>
              </p:nvGrpSpPr>
              <p:grpSpPr>
                <a:xfrm>
                  <a:off x="-2866744" y="827071"/>
                  <a:ext cx="168701" cy="132575"/>
                  <a:chOff x="-2866744" y="827071"/>
                  <a:chExt cx="168701" cy="132575"/>
                </a:xfrm>
              </p:grpSpPr>
              <p:cxnSp>
                <p:nvCxnSpPr>
                  <p:cNvPr id="137" name="Rechte verbindingslijn 136">
                    <a:extLst>
                      <a:ext uri="{FF2B5EF4-FFF2-40B4-BE49-F238E27FC236}">
                        <a16:creationId xmlns:a16="http://schemas.microsoft.com/office/drawing/2014/main" id="{8C32CF8F-FE44-810B-3EF5-573498B904C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6085A032-6811-43F4-2D0D-033C2C293F8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9" name="Rechte verbindingslijn 138">
                    <a:extLst>
                      <a:ext uri="{FF2B5EF4-FFF2-40B4-BE49-F238E27FC236}">
                        <a16:creationId xmlns:a16="http://schemas.microsoft.com/office/drawing/2014/main" id="{FDC65DAA-A2D9-EBDA-5E7E-37828D14B37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2D8CFC8-1367-B99D-9F8C-72229DF5A7C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567FE36-AAE5-2F2B-721E-74D83AA4528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6" name="Pijl: rechts 135">
                  <a:extLst>
                    <a:ext uri="{FF2B5EF4-FFF2-40B4-BE49-F238E27FC236}">
                      <a16:creationId xmlns:a16="http://schemas.microsoft.com/office/drawing/2014/main" id="{9CD1D477-1483-CADD-CB90-C45CF20CD50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377A3677-574D-508D-53B1-584D51D19759}"/>
                  </a:ext>
                </a:extLst>
              </p:cNvPr>
              <p:cNvGrpSpPr/>
              <p:nvPr userDrawn="1"/>
            </p:nvGrpSpPr>
            <p:grpSpPr>
              <a:xfrm>
                <a:off x="-3605171" y="830871"/>
                <a:ext cx="139423" cy="109566"/>
                <a:chOff x="-2866744" y="518074"/>
                <a:chExt cx="168701" cy="132575"/>
              </a:xfrm>
            </p:grpSpPr>
            <p:grpSp>
              <p:nvGrpSpPr>
                <p:cNvPr id="63" name="Groep 62">
                  <a:extLst>
                    <a:ext uri="{FF2B5EF4-FFF2-40B4-BE49-F238E27FC236}">
                      <a16:creationId xmlns:a16="http://schemas.microsoft.com/office/drawing/2014/main" id="{BE955D83-8321-5666-B54A-DD1F750CBCF6}"/>
                    </a:ext>
                  </a:extLst>
                </p:cNvPr>
                <p:cNvGrpSpPr/>
                <p:nvPr userDrawn="1"/>
              </p:nvGrpSpPr>
              <p:grpSpPr>
                <a:xfrm>
                  <a:off x="-2866744" y="518074"/>
                  <a:ext cx="168701" cy="132575"/>
                  <a:chOff x="-2866744" y="518074"/>
                  <a:chExt cx="168701" cy="132575"/>
                </a:xfrm>
              </p:grpSpPr>
              <p:cxnSp>
                <p:nvCxnSpPr>
                  <p:cNvPr id="129" name="Rechte verbindingslijn 128">
                    <a:extLst>
                      <a:ext uri="{FF2B5EF4-FFF2-40B4-BE49-F238E27FC236}">
                        <a16:creationId xmlns:a16="http://schemas.microsoft.com/office/drawing/2014/main" id="{2C653027-C36D-374E-0ABA-9C8153898D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0" name="Rechte verbindingslijn 129">
                    <a:extLst>
                      <a:ext uri="{FF2B5EF4-FFF2-40B4-BE49-F238E27FC236}">
                        <a16:creationId xmlns:a16="http://schemas.microsoft.com/office/drawing/2014/main" id="{B94A0E99-E7DB-787F-89B7-FCC3C04A3C1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1" name="Rechte verbindingslijn 130">
                    <a:extLst>
                      <a:ext uri="{FF2B5EF4-FFF2-40B4-BE49-F238E27FC236}">
                        <a16:creationId xmlns:a16="http://schemas.microsoft.com/office/drawing/2014/main" id="{355B4146-0D23-F260-7F97-C87211989F7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2" name="Rechte verbindingslijn 131">
                    <a:extLst>
                      <a:ext uri="{FF2B5EF4-FFF2-40B4-BE49-F238E27FC236}">
                        <a16:creationId xmlns:a16="http://schemas.microsoft.com/office/drawing/2014/main" id="{7D07DE55-D562-2BE2-C206-827727D5829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E65290C9-D936-27B9-B23E-DC557ADC4F7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8" name="Pijl: rechts 127">
                  <a:extLst>
                    <a:ext uri="{FF2B5EF4-FFF2-40B4-BE49-F238E27FC236}">
                      <a16:creationId xmlns:a16="http://schemas.microsoft.com/office/drawing/2014/main" id="{3BB0277E-C833-D0E8-01D1-53685BEE60F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1" name="Rechte verbindingslijn 40">
                <a:extLst>
                  <a:ext uri="{FF2B5EF4-FFF2-40B4-BE49-F238E27FC236}">
                    <a16:creationId xmlns:a16="http://schemas.microsoft.com/office/drawing/2014/main" id="{1A4F2CE9-DE2F-858A-2411-0D165CBD1FF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2" name="Rechte verbindingslijn 41">
                <a:extLst>
                  <a:ext uri="{FF2B5EF4-FFF2-40B4-BE49-F238E27FC236}">
                    <a16:creationId xmlns:a16="http://schemas.microsoft.com/office/drawing/2014/main" id="{F25F7092-3DBA-5EBA-00D3-1F5255EBF16B}"/>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3" name="Rechthoek 42">
                <a:extLst>
                  <a:ext uri="{FF2B5EF4-FFF2-40B4-BE49-F238E27FC236}">
                    <a16:creationId xmlns:a16="http://schemas.microsoft.com/office/drawing/2014/main" id="{00FCB551-ACB7-C7F5-721F-F440600A463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44" name="Rechthoek 43">
                <a:extLst>
                  <a:ext uri="{FF2B5EF4-FFF2-40B4-BE49-F238E27FC236}">
                    <a16:creationId xmlns:a16="http://schemas.microsoft.com/office/drawing/2014/main" id="{9824EC82-970E-6C33-15E0-6E22CA029C90}"/>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45" name="Groep 44">
                <a:extLst>
                  <a:ext uri="{FF2B5EF4-FFF2-40B4-BE49-F238E27FC236}">
                    <a16:creationId xmlns:a16="http://schemas.microsoft.com/office/drawing/2014/main" id="{204B8E5F-41DD-FB1E-8D17-59F29C0E23EB}"/>
                  </a:ext>
                </a:extLst>
              </p:cNvPr>
              <p:cNvGrpSpPr/>
              <p:nvPr userDrawn="1"/>
            </p:nvGrpSpPr>
            <p:grpSpPr>
              <a:xfrm>
                <a:off x="-2916763" y="769168"/>
                <a:ext cx="268738" cy="248381"/>
                <a:chOff x="-2916763" y="769168"/>
                <a:chExt cx="268738" cy="248381"/>
              </a:xfrm>
            </p:grpSpPr>
            <p:sp>
              <p:nvSpPr>
                <p:cNvPr id="55" name="Rechthoek 54">
                  <a:extLst>
                    <a:ext uri="{FF2B5EF4-FFF2-40B4-BE49-F238E27FC236}">
                      <a16:creationId xmlns:a16="http://schemas.microsoft.com/office/drawing/2014/main" id="{753E4F71-50C3-CE90-2D4A-1833DEACF66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6" name="Groep 55">
                  <a:extLst>
                    <a:ext uri="{FF2B5EF4-FFF2-40B4-BE49-F238E27FC236}">
                      <a16:creationId xmlns:a16="http://schemas.microsoft.com/office/drawing/2014/main" id="{57D9C1EB-4553-8A3E-60C6-0B9F7B6CD725}"/>
                    </a:ext>
                  </a:extLst>
                </p:cNvPr>
                <p:cNvGrpSpPr/>
                <p:nvPr userDrawn="1"/>
              </p:nvGrpSpPr>
              <p:grpSpPr>
                <a:xfrm>
                  <a:off x="-2866744" y="827071"/>
                  <a:ext cx="168701" cy="132575"/>
                  <a:chOff x="-2866744" y="827071"/>
                  <a:chExt cx="168701" cy="132575"/>
                </a:xfrm>
              </p:grpSpPr>
              <p:cxnSp>
                <p:nvCxnSpPr>
                  <p:cNvPr id="58" name="Rechte verbindingslijn 57">
                    <a:extLst>
                      <a:ext uri="{FF2B5EF4-FFF2-40B4-BE49-F238E27FC236}">
                        <a16:creationId xmlns:a16="http://schemas.microsoft.com/office/drawing/2014/main" id="{3F9FD7FD-CEA4-DF88-61AD-5817B6F6D98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D89A5C05-9AF9-4A80-F4CD-2A69C974CE0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D89F3B49-86F3-CA1A-A56C-54F3EED2B39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B2D28F48-4FA2-158A-4E6F-57A12B0E3D0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563B87E2-0F83-F0F8-ACF8-73BDC30E3E9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7" name="Pijl: rechts 56">
                  <a:extLst>
                    <a:ext uri="{FF2B5EF4-FFF2-40B4-BE49-F238E27FC236}">
                      <a16:creationId xmlns:a16="http://schemas.microsoft.com/office/drawing/2014/main" id="{8E674976-9EAE-7B4B-47E1-BA136C185ED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3E37C3E3-8FF3-DD85-4884-FBC2FB23A997}"/>
                  </a:ext>
                </a:extLst>
              </p:cNvPr>
              <p:cNvGrpSpPr/>
              <p:nvPr userDrawn="1"/>
            </p:nvGrpSpPr>
            <p:grpSpPr>
              <a:xfrm>
                <a:off x="-2916763" y="460171"/>
                <a:ext cx="268738" cy="248381"/>
                <a:chOff x="-2916763" y="460171"/>
                <a:chExt cx="268738" cy="248381"/>
              </a:xfrm>
            </p:grpSpPr>
            <p:sp>
              <p:nvSpPr>
                <p:cNvPr id="47" name="Rechthoek 46">
                  <a:extLst>
                    <a:ext uri="{FF2B5EF4-FFF2-40B4-BE49-F238E27FC236}">
                      <a16:creationId xmlns:a16="http://schemas.microsoft.com/office/drawing/2014/main" id="{5CA31E80-BB3C-FB07-3C93-2169C0D82957}"/>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EC5C2608-6FAF-9389-93BF-E7E5C7FE641A}"/>
                    </a:ext>
                  </a:extLst>
                </p:cNvPr>
                <p:cNvGrpSpPr/>
                <p:nvPr userDrawn="1"/>
              </p:nvGrpSpPr>
              <p:grpSpPr>
                <a:xfrm>
                  <a:off x="-2866744" y="518074"/>
                  <a:ext cx="168701" cy="132575"/>
                  <a:chOff x="-2866744" y="518074"/>
                  <a:chExt cx="168701" cy="132575"/>
                </a:xfrm>
              </p:grpSpPr>
              <p:cxnSp>
                <p:nvCxnSpPr>
                  <p:cNvPr id="50" name="Rechte verbindingslijn 49">
                    <a:extLst>
                      <a:ext uri="{FF2B5EF4-FFF2-40B4-BE49-F238E27FC236}">
                        <a16:creationId xmlns:a16="http://schemas.microsoft.com/office/drawing/2014/main" id="{EAD74E4C-BD03-989A-B829-EDD9814B121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CC01C1A5-8D1B-6706-6482-1D18C6AE9BB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FE0D2896-A340-4BE3-F765-C791AB2045C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6A2FA1FA-9560-A52A-6742-B1462595158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CE9355D4-957A-3ED5-A36E-B35B5910E3D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9" name="Pijl: rechts 48">
                  <a:extLst>
                    <a:ext uri="{FF2B5EF4-FFF2-40B4-BE49-F238E27FC236}">
                      <a16:creationId xmlns:a16="http://schemas.microsoft.com/office/drawing/2014/main" id="{5A04E836-D707-82D6-5879-CD0B3819AA1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144" name="INSTRUCTIE">
            <a:extLst>
              <a:ext uri="{FF2B5EF4-FFF2-40B4-BE49-F238E27FC236}">
                <a16:creationId xmlns:a16="http://schemas.microsoft.com/office/drawing/2014/main" id="{C6685207-B9A9-A513-A543-E82FAAAF1596}"/>
              </a:ext>
            </a:extLst>
          </p:cNvPr>
          <p:cNvGrpSpPr/>
          <p:nvPr userDrawn="1"/>
        </p:nvGrpSpPr>
        <p:grpSpPr>
          <a:xfrm>
            <a:off x="12377595" y="1"/>
            <a:ext cx="3693386" cy="6233352"/>
            <a:chOff x="-3786437" y="1"/>
            <a:chExt cx="3693386" cy="6233352"/>
          </a:xfrm>
        </p:grpSpPr>
        <p:grpSp>
          <p:nvGrpSpPr>
            <p:cNvPr id="145" name="Groep 144">
              <a:extLst>
                <a:ext uri="{FF2B5EF4-FFF2-40B4-BE49-F238E27FC236}">
                  <a16:creationId xmlns:a16="http://schemas.microsoft.com/office/drawing/2014/main" id="{D9003822-1549-2CF1-6067-C1B2295BB8E4}"/>
                </a:ext>
              </a:extLst>
            </p:cNvPr>
            <p:cNvGrpSpPr/>
            <p:nvPr userDrawn="1"/>
          </p:nvGrpSpPr>
          <p:grpSpPr>
            <a:xfrm>
              <a:off x="-3786437" y="3752148"/>
              <a:ext cx="3693386" cy="2481205"/>
              <a:chOff x="-3786437" y="3752148"/>
              <a:chExt cx="3693386" cy="2481205"/>
            </a:xfrm>
          </p:grpSpPr>
          <p:sp>
            <p:nvSpPr>
              <p:cNvPr id="165" name="Rechthoek 164">
                <a:extLst>
                  <a:ext uri="{FF2B5EF4-FFF2-40B4-BE49-F238E27FC236}">
                    <a16:creationId xmlns:a16="http://schemas.microsoft.com/office/drawing/2014/main" id="{540D02EE-EB8D-33E0-57D4-2816D91C03EF}"/>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166" name="Ovaal 165">
                <a:extLst>
                  <a:ext uri="{FF2B5EF4-FFF2-40B4-BE49-F238E27FC236}">
                    <a16:creationId xmlns:a16="http://schemas.microsoft.com/office/drawing/2014/main" id="{100750E1-5C7A-95E8-4C04-E42E032BC569}"/>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7" name="Rechthoek 166">
                <a:extLst>
                  <a:ext uri="{FF2B5EF4-FFF2-40B4-BE49-F238E27FC236}">
                    <a16:creationId xmlns:a16="http://schemas.microsoft.com/office/drawing/2014/main" id="{6FEB5659-551C-CB0B-418B-8635E13C1A8E}"/>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8" name="Groep 167">
                <a:extLst>
                  <a:ext uri="{FF2B5EF4-FFF2-40B4-BE49-F238E27FC236}">
                    <a16:creationId xmlns:a16="http://schemas.microsoft.com/office/drawing/2014/main" id="{91275069-8EE4-508B-C54F-4A55B0D31B65}"/>
                  </a:ext>
                </a:extLst>
              </p:cNvPr>
              <p:cNvGrpSpPr/>
              <p:nvPr userDrawn="1"/>
            </p:nvGrpSpPr>
            <p:grpSpPr>
              <a:xfrm>
                <a:off x="-3314821" y="4656539"/>
                <a:ext cx="1495189" cy="563933"/>
                <a:chOff x="-3314821" y="3310415"/>
                <a:chExt cx="1495189" cy="563933"/>
              </a:xfrm>
            </p:grpSpPr>
            <p:sp>
              <p:nvSpPr>
                <p:cNvPr id="173" name="Rechthoek 172">
                  <a:extLst>
                    <a:ext uri="{FF2B5EF4-FFF2-40B4-BE49-F238E27FC236}">
                      <a16:creationId xmlns:a16="http://schemas.microsoft.com/office/drawing/2014/main" id="{208E10FF-5492-F5A7-3B29-9A05F6E04128}"/>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27F51116-C70C-B0E5-10A4-307B3023DD54}"/>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5" name="Tekstvak 174">
                  <a:extLst>
                    <a:ext uri="{FF2B5EF4-FFF2-40B4-BE49-F238E27FC236}">
                      <a16:creationId xmlns:a16="http://schemas.microsoft.com/office/drawing/2014/main" id="{12D7533A-14B2-43F7-25FD-D84DF1C12F15}"/>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176" name="Tekstvak 175">
                  <a:extLst>
                    <a:ext uri="{FF2B5EF4-FFF2-40B4-BE49-F238E27FC236}">
                      <a16:creationId xmlns:a16="http://schemas.microsoft.com/office/drawing/2014/main" id="{CED960D9-A5EF-DCCD-CC54-2764923880D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177" name="Vrije vorm: vorm 176">
                  <a:extLst>
                    <a:ext uri="{FF2B5EF4-FFF2-40B4-BE49-F238E27FC236}">
                      <a16:creationId xmlns:a16="http://schemas.microsoft.com/office/drawing/2014/main" id="{BD3CFC8B-1566-CEF9-60BF-7F9D340ACC58}"/>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78" name="Groep 177">
                  <a:extLst>
                    <a:ext uri="{FF2B5EF4-FFF2-40B4-BE49-F238E27FC236}">
                      <a16:creationId xmlns:a16="http://schemas.microsoft.com/office/drawing/2014/main" id="{49E6B4FA-02A9-CE3D-3B9C-9C7AED3D8A03}"/>
                    </a:ext>
                  </a:extLst>
                </p:cNvPr>
                <p:cNvGrpSpPr/>
                <p:nvPr userDrawn="1"/>
              </p:nvGrpSpPr>
              <p:grpSpPr>
                <a:xfrm>
                  <a:off x="-3261976" y="3361742"/>
                  <a:ext cx="139861" cy="152244"/>
                  <a:chOff x="12574450" y="6053892"/>
                  <a:chExt cx="169232" cy="184215"/>
                </a:xfrm>
              </p:grpSpPr>
              <p:sp>
                <p:nvSpPr>
                  <p:cNvPr id="198" name="Rechthoek 197">
                    <a:extLst>
                      <a:ext uri="{FF2B5EF4-FFF2-40B4-BE49-F238E27FC236}">
                        <a16:creationId xmlns:a16="http://schemas.microsoft.com/office/drawing/2014/main" id="{080A2F73-A1DC-4ECE-AA8F-5923337E30FD}"/>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199" name="Rechthoek 198">
                    <a:extLst>
                      <a:ext uri="{FF2B5EF4-FFF2-40B4-BE49-F238E27FC236}">
                        <a16:creationId xmlns:a16="http://schemas.microsoft.com/office/drawing/2014/main" id="{6E6954D5-7C5E-B28B-413B-68B8D828946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5F7375CE-AAA0-4D3F-AE63-3D74D085CA19}"/>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179" name="Groep 178">
                  <a:extLst>
                    <a:ext uri="{FF2B5EF4-FFF2-40B4-BE49-F238E27FC236}">
                      <a16:creationId xmlns:a16="http://schemas.microsoft.com/office/drawing/2014/main" id="{F03F04B5-D878-CA15-1022-C9D99F8BA427}"/>
                    </a:ext>
                  </a:extLst>
                </p:cNvPr>
                <p:cNvGrpSpPr/>
                <p:nvPr userDrawn="1"/>
              </p:nvGrpSpPr>
              <p:grpSpPr>
                <a:xfrm>
                  <a:off x="-3261070" y="3635199"/>
                  <a:ext cx="168905" cy="104490"/>
                  <a:chOff x="-3261070" y="3620931"/>
                  <a:chExt cx="193920" cy="119965"/>
                </a:xfrm>
              </p:grpSpPr>
              <p:sp>
                <p:nvSpPr>
                  <p:cNvPr id="180" name="Rechthoek 179">
                    <a:extLst>
                      <a:ext uri="{FF2B5EF4-FFF2-40B4-BE49-F238E27FC236}">
                        <a16:creationId xmlns:a16="http://schemas.microsoft.com/office/drawing/2014/main" id="{78EF035A-8C99-29D6-9B4B-315E34F50C70}"/>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1" name="Groep 180">
                    <a:extLst>
                      <a:ext uri="{FF2B5EF4-FFF2-40B4-BE49-F238E27FC236}">
                        <a16:creationId xmlns:a16="http://schemas.microsoft.com/office/drawing/2014/main" id="{A0BED0EF-8315-7EC5-87F8-AA2659ABBAA7}"/>
                      </a:ext>
                    </a:extLst>
                  </p:cNvPr>
                  <p:cNvGrpSpPr/>
                  <p:nvPr userDrawn="1"/>
                </p:nvGrpSpPr>
                <p:grpSpPr>
                  <a:xfrm>
                    <a:off x="-3261070" y="3622063"/>
                    <a:ext cx="141113" cy="117345"/>
                    <a:chOff x="1094874" y="-878306"/>
                    <a:chExt cx="867364" cy="613611"/>
                  </a:xfrm>
                </p:grpSpPr>
                <p:cxnSp>
                  <p:nvCxnSpPr>
                    <p:cNvPr id="191" name="Rechte verbindingslijn 190">
                      <a:extLst>
                        <a:ext uri="{FF2B5EF4-FFF2-40B4-BE49-F238E27FC236}">
                          <a16:creationId xmlns:a16="http://schemas.microsoft.com/office/drawing/2014/main" id="{A3686D0E-C407-D286-4F78-10C081E7C553}"/>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2" name="Rechte verbindingslijn 191">
                      <a:extLst>
                        <a:ext uri="{FF2B5EF4-FFF2-40B4-BE49-F238E27FC236}">
                          <a16:creationId xmlns:a16="http://schemas.microsoft.com/office/drawing/2014/main" id="{9F440238-5CFE-3D72-D15C-CD658A2DC3BD}"/>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93" name="Groep 192">
                      <a:extLst>
                        <a:ext uri="{FF2B5EF4-FFF2-40B4-BE49-F238E27FC236}">
                          <a16:creationId xmlns:a16="http://schemas.microsoft.com/office/drawing/2014/main" id="{2AD0E4C7-A42E-B0FA-354D-9E3B4DD77A9B}"/>
                        </a:ext>
                      </a:extLst>
                    </p:cNvPr>
                    <p:cNvGrpSpPr/>
                    <p:nvPr userDrawn="1"/>
                  </p:nvGrpSpPr>
                  <p:grpSpPr>
                    <a:xfrm>
                      <a:off x="1270535" y="-878306"/>
                      <a:ext cx="526983" cy="613611"/>
                      <a:chOff x="1270535" y="-745959"/>
                      <a:chExt cx="526983" cy="481264"/>
                    </a:xfrm>
                  </p:grpSpPr>
                  <p:cxnSp>
                    <p:nvCxnSpPr>
                      <p:cNvPr id="194" name="Rechte verbindingslijn 193">
                        <a:extLst>
                          <a:ext uri="{FF2B5EF4-FFF2-40B4-BE49-F238E27FC236}">
                            <a16:creationId xmlns:a16="http://schemas.microsoft.com/office/drawing/2014/main" id="{987B09CA-4F2F-AE98-B923-6D2EF5DAEE7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EE65FAB9-2FA0-AA99-6060-E668153F0EEB}"/>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8F44A2A1-303A-2964-19F5-CFE6FBF387A7}"/>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CC8894AB-6119-B78B-7B58-9E5FC76FD43B}"/>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82" name="Rechte verbindingslijn 181">
                    <a:extLst>
                      <a:ext uri="{FF2B5EF4-FFF2-40B4-BE49-F238E27FC236}">
                        <a16:creationId xmlns:a16="http://schemas.microsoft.com/office/drawing/2014/main" id="{FB7AD45E-607A-06F1-0047-F58324B92C8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3" name="Rechte verbindingslijn 182">
                    <a:extLst>
                      <a:ext uri="{FF2B5EF4-FFF2-40B4-BE49-F238E27FC236}">
                        <a16:creationId xmlns:a16="http://schemas.microsoft.com/office/drawing/2014/main" id="{B7D93DE5-FC08-972D-15CB-3EA9AD257D4F}"/>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4" name="Rechte verbindingslijn 183">
                    <a:extLst>
                      <a:ext uri="{FF2B5EF4-FFF2-40B4-BE49-F238E27FC236}">
                        <a16:creationId xmlns:a16="http://schemas.microsoft.com/office/drawing/2014/main" id="{546C7503-69D1-0DA8-BA7A-DC28BF60B7D9}"/>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5" name="Rechte verbindingslijn 184">
                    <a:extLst>
                      <a:ext uri="{FF2B5EF4-FFF2-40B4-BE49-F238E27FC236}">
                        <a16:creationId xmlns:a16="http://schemas.microsoft.com/office/drawing/2014/main" id="{94ECDFA3-BE3A-4B94-3CE6-FD406ACBF923}"/>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86" name="Rechthoek 185">
                    <a:extLst>
                      <a:ext uri="{FF2B5EF4-FFF2-40B4-BE49-F238E27FC236}">
                        <a16:creationId xmlns:a16="http://schemas.microsoft.com/office/drawing/2014/main" id="{B5942A11-F44A-0651-D31C-2DF8CA2AA059}"/>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87" name="Groep 186">
                    <a:extLst>
                      <a:ext uri="{FF2B5EF4-FFF2-40B4-BE49-F238E27FC236}">
                        <a16:creationId xmlns:a16="http://schemas.microsoft.com/office/drawing/2014/main" id="{59BC109B-72EB-F2C7-0DE0-A64341A892F7}"/>
                      </a:ext>
                    </a:extLst>
                  </p:cNvPr>
                  <p:cNvGrpSpPr/>
                  <p:nvPr userDrawn="1"/>
                </p:nvGrpSpPr>
                <p:grpSpPr>
                  <a:xfrm rot="2700000">
                    <a:off x="-3158000" y="3650045"/>
                    <a:ext cx="34350" cy="147351"/>
                    <a:chOff x="3148392" y="-836646"/>
                    <a:chExt cx="132124" cy="596095"/>
                  </a:xfrm>
                  <a:solidFill>
                    <a:srgbClr val="3399FF"/>
                  </a:solidFill>
                </p:grpSpPr>
                <p:sp>
                  <p:nvSpPr>
                    <p:cNvPr id="188" name="Rechthoek 187">
                      <a:extLst>
                        <a:ext uri="{FF2B5EF4-FFF2-40B4-BE49-F238E27FC236}">
                          <a16:creationId xmlns:a16="http://schemas.microsoft.com/office/drawing/2014/main" id="{86BACF5C-7C32-0ED6-239C-513F777FCF11}"/>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89" name="Rechthoek: afgeronde bovenhoeken 188">
                      <a:extLst>
                        <a:ext uri="{FF2B5EF4-FFF2-40B4-BE49-F238E27FC236}">
                          <a16:creationId xmlns:a16="http://schemas.microsoft.com/office/drawing/2014/main" id="{61810E3E-55F9-9166-10E5-81AF3E5D8482}"/>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90" name="Gelijkbenige driehoek 189">
                      <a:extLst>
                        <a:ext uri="{FF2B5EF4-FFF2-40B4-BE49-F238E27FC236}">
                          <a16:creationId xmlns:a16="http://schemas.microsoft.com/office/drawing/2014/main" id="{C11A7E82-7CAD-A94D-E05C-90B3F2D70161}"/>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169" name="Rechthoek 168">
                <a:extLst>
                  <a:ext uri="{FF2B5EF4-FFF2-40B4-BE49-F238E27FC236}">
                    <a16:creationId xmlns:a16="http://schemas.microsoft.com/office/drawing/2014/main" id="{7340292A-E74A-4DDC-2676-23C6611829D7}"/>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70" name="ICOON_info">
                <a:extLst>
                  <a:ext uri="{FF2B5EF4-FFF2-40B4-BE49-F238E27FC236}">
                    <a16:creationId xmlns:a16="http://schemas.microsoft.com/office/drawing/2014/main" id="{867A1170-D94E-87B4-F824-C040E83618A6}"/>
                  </a:ext>
                </a:extLst>
              </p:cNvPr>
              <p:cNvGrpSpPr/>
              <p:nvPr userDrawn="1"/>
            </p:nvGrpSpPr>
            <p:grpSpPr>
              <a:xfrm>
                <a:off x="-376736" y="5269335"/>
                <a:ext cx="283685" cy="283685"/>
                <a:chOff x="-510741" y="5913713"/>
                <a:chExt cx="267555" cy="267555"/>
              </a:xfrm>
            </p:grpSpPr>
            <p:sp>
              <p:nvSpPr>
                <p:cNvPr id="171" name="Ovaal 170">
                  <a:extLst>
                    <a:ext uri="{FF2B5EF4-FFF2-40B4-BE49-F238E27FC236}">
                      <a16:creationId xmlns:a16="http://schemas.microsoft.com/office/drawing/2014/main" id="{63DB419F-A19B-1C8E-409F-AEC76626A59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72" name="Graphic 163" descr="Informatie">
                  <a:extLst>
                    <a:ext uri="{FF2B5EF4-FFF2-40B4-BE49-F238E27FC236}">
                      <a16:creationId xmlns:a16="http://schemas.microsoft.com/office/drawing/2014/main" id="{413C7E71-A8CF-823B-676B-7344AE114EB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46" name="INSTRUCTIE">
              <a:extLst>
                <a:ext uri="{FF2B5EF4-FFF2-40B4-BE49-F238E27FC236}">
                  <a16:creationId xmlns:a16="http://schemas.microsoft.com/office/drawing/2014/main" id="{559F61EE-2558-F904-4D35-BE09C57A3EBC}"/>
                </a:ext>
              </a:extLst>
            </p:cNvPr>
            <p:cNvGrpSpPr/>
            <p:nvPr userDrawn="1"/>
          </p:nvGrpSpPr>
          <p:grpSpPr>
            <a:xfrm>
              <a:off x="-3786165" y="1"/>
              <a:ext cx="3593091" cy="3570215"/>
              <a:chOff x="-3786165" y="1"/>
              <a:chExt cx="3593091" cy="3570215"/>
            </a:xfrm>
          </p:grpSpPr>
          <p:sp>
            <p:nvSpPr>
              <p:cNvPr id="147" name="Rechthoek 146">
                <a:extLst>
                  <a:ext uri="{FF2B5EF4-FFF2-40B4-BE49-F238E27FC236}">
                    <a16:creationId xmlns:a16="http://schemas.microsoft.com/office/drawing/2014/main" id="{58130721-5B1E-96C6-CDF0-B79D9534E16D}"/>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148" name="Ovaal 147">
                <a:extLst>
                  <a:ext uri="{FF2B5EF4-FFF2-40B4-BE49-F238E27FC236}">
                    <a16:creationId xmlns:a16="http://schemas.microsoft.com/office/drawing/2014/main" id="{6453DEFD-1B74-54C0-985D-AF02DD2B6AA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9" name="Rechthoek 148">
                <a:extLst>
                  <a:ext uri="{FF2B5EF4-FFF2-40B4-BE49-F238E27FC236}">
                    <a16:creationId xmlns:a16="http://schemas.microsoft.com/office/drawing/2014/main" id="{FEB5AC90-07A1-6382-BBBF-6FF7683F61CA}"/>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0" name="Ovaal 149">
                <a:extLst>
                  <a:ext uri="{FF2B5EF4-FFF2-40B4-BE49-F238E27FC236}">
                    <a16:creationId xmlns:a16="http://schemas.microsoft.com/office/drawing/2014/main" id="{DC20AEEF-7A5F-FDB6-171C-24722F07C10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1" name="Rechthoek 150">
                <a:extLst>
                  <a:ext uri="{FF2B5EF4-FFF2-40B4-BE49-F238E27FC236}">
                    <a16:creationId xmlns:a16="http://schemas.microsoft.com/office/drawing/2014/main" id="{484BF179-2F3C-AC99-47D5-894C57366943}"/>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2" name="Groep 151">
                <a:extLst>
                  <a:ext uri="{FF2B5EF4-FFF2-40B4-BE49-F238E27FC236}">
                    <a16:creationId xmlns:a16="http://schemas.microsoft.com/office/drawing/2014/main" id="{69E5F916-1983-5B39-6B6C-19F6920F1607}"/>
                  </a:ext>
                </a:extLst>
              </p:cNvPr>
              <p:cNvGrpSpPr/>
              <p:nvPr userDrawn="1"/>
            </p:nvGrpSpPr>
            <p:grpSpPr>
              <a:xfrm>
                <a:off x="-3311319" y="2164285"/>
                <a:ext cx="825500" cy="209550"/>
                <a:chOff x="13504624" y="2482850"/>
                <a:chExt cx="825500" cy="209550"/>
              </a:xfrm>
            </p:grpSpPr>
            <p:sp>
              <p:nvSpPr>
                <p:cNvPr id="162" name="Rechthoek 161">
                  <a:extLst>
                    <a:ext uri="{FF2B5EF4-FFF2-40B4-BE49-F238E27FC236}">
                      <a16:creationId xmlns:a16="http://schemas.microsoft.com/office/drawing/2014/main" id="{AC54ABDA-0AEC-5044-8EBC-84B47AE2433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63" name="Rechte verbindingslijn 162">
                  <a:extLst>
                    <a:ext uri="{FF2B5EF4-FFF2-40B4-BE49-F238E27FC236}">
                      <a16:creationId xmlns:a16="http://schemas.microsoft.com/office/drawing/2014/main" id="{ACBEC21D-D83F-2503-0FF8-22979C8D99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64" name="Gelijkbenige driehoek 163">
                  <a:extLst>
                    <a:ext uri="{FF2B5EF4-FFF2-40B4-BE49-F238E27FC236}">
                      <a16:creationId xmlns:a16="http://schemas.microsoft.com/office/drawing/2014/main" id="{1C828DF8-AEF8-ED08-9188-66D402E9515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153" name="Groep 152">
                <a:extLst>
                  <a:ext uri="{FF2B5EF4-FFF2-40B4-BE49-F238E27FC236}">
                    <a16:creationId xmlns:a16="http://schemas.microsoft.com/office/drawing/2014/main" id="{AE45AF43-D98D-74A5-41F9-5E7225AC6E55}"/>
                  </a:ext>
                </a:extLst>
              </p:cNvPr>
              <p:cNvGrpSpPr/>
              <p:nvPr userDrawn="1"/>
            </p:nvGrpSpPr>
            <p:grpSpPr>
              <a:xfrm>
                <a:off x="-3316599" y="1232480"/>
                <a:ext cx="289372" cy="314992"/>
                <a:chOff x="7322769" y="-310267"/>
                <a:chExt cx="289372" cy="314992"/>
              </a:xfrm>
            </p:grpSpPr>
            <p:sp>
              <p:nvSpPr>
                <p:cNvPr id="159" name="Rechthoek 158">
                  <a:extLst>
                    <a:ext uri="{FF2B5EF4-FFF2-40B4-BE49-F238E27FC236}">
                      <a16:creationId xmlns:a16="http://schemas.microsoft.com/office/drawing/2014/main" id="{8EDA4FF2-57CB-0901-076C-807E60E71FE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0" name="Rechthoek 159">
                  <a:extLst>
                    <a:ext uri="{FF2B5EF4-FFF2-40B4-BE49-F238E27FC236}">
                      <a16:creationId xmlns:a16="http://schemas.microsoft.com/office/drawing/2014/main" id="{7FDD330A-0BBF-105B-F51F-EFD3907EF9A7}"/>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1" name="Rechthoek 160">
                  <a:extLst>
                    <a:ext uri="{FF2B5EF4-FFF2-40B4-BE49-F238E27FC236}">
                      <a16:creationId xmlns:a16="http://schemas.microsoft.com/office/drawing/2014/main" id="{FAC9C97E-16DA-3E32-9E5B-56941DA5C328}"/>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154" name="Ovaal 153">
                <a:extLst>
                  <a:ext uri="{FF2B5EF4-FFF2-40B4-BE49-F238E27FC236}">
                    <a16:creationId xmlns:a16="http://schemas.microsoft.com/office/drawing/2014/main" id="{F1F579DB-D406-AC5D-AB2F-0F7A7AEA7E3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5" name="Rechthoek 154">
                <a:extLst>
                  <a:ext uri="{FF2B5EF4-FFF2-40B4-BE49-F238E27FC236}">
                    <a16:creationId xmlns:a16="http://schemas.microsoft.com/office/drawing/2014/main" id="{0DC8F007-5DF3-C14B-76EF-0998F0EBDBC5}"/>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56" name="Groep 155">
                <a:extLst>
                  <a:ext uri="{FF2B5EF4-FFF2-40B4-BE49-F238E27FC236}">
                    <a16:creationId xmlns:a16="http://schemas.microsoft.com/office/drawing/2014/main" id="{DFAB505E-5B48-6616-AC68-3F09502D2C30}"/>
                  </a:ext>
                </a:extLst>
              </p:cNvPr>
              <p:cNvGrpSpPr/>
              <p:nvPr userDrawn="1"/>
            </p:nvGrpSpPr>
            <p:grpSpPr>
              <a:xfrm>
                <a:off x="-3312582" y="3144513"/>
                <a:ext cx="576000" cy="246597"/>
                <a:chOff x="-3312582" y="1060763"/>
                <a:chExt cx="576000" cy="246597"/>
              </a:xfrm>
            </p:grpSpPr>
            <p:sp>
              <p:nvSpPr>
                <p:cNvPr id="157" name="Rechthoek 156">
                  <a:extLst>
                    <a:ext uri="{FF2B5EF4-FFF2-40B4-BE49-F238E27FC236}">
                      <a16:creationId xmlns:a16="http://schemas.microsoft.com/office/drawing/2014/main" id="{C31BEECC-8C3D-485E-1AAD-755714C4EEAA}"/>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158" name="Rechthoek 157">
                  <a:extLst>
                    <a:ext uri="{FF2B5EF4-FFF2-40B4-BE49-F238E27FC236}">
                      <a16:creationId xmlns:a16="http://schemas.microsoft.com/office/drawing/2014/main" id="{4F6978A0-BE23-B709-AC3B-D16A28045F93}"/>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9E7F3845-33AD-342E-4FB7-B2079735B00F}"/>
              </a:ext>
            </a:extLst>
          </p:cNvPr>
          <p:cNvSpPr>
            <a:spLocks noGrp="1"/>
          </p:cNvSpPr>
          <p:nvPr>
            <p:ph type="dt" sz="half" idx="26"/>
          </p:nvPr>
        </p:nvSpPr>
        <p:spPr/>
        <p:txBody>
          <a:bodyPr/>
          <a:lstStyle/>
          <a:p>
            <a:fld id="{517459C8-7B4F-45AB-87C8-D7EC1991D84C}"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2E057F4-6674-3242-5E50-6EB406DCC818}"/>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DD4A17F-409B-B19D-7EB3-FB3970A68DCF}"/>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559972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Grafiek">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3BF22C95-1968-903A-5E9D-4BD0FAB69977}"/>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8" name="Tijdelijke aanduiding voor grafiek 17">
            <a:extLst>
              <a:ext uri="{FF2B5EF4-FFF2-40B4-BE49-F238E27FC236}">
                <a16:creationId xmlns:a16="http://schemas.microsoft.com/office/drawing/2014/main" id="{FBAE20DA-BB0F-413F-A532-86A4D0079AB9}"/>
              </a:ext>
            </a:extLst>
          </p:cNvPr>
          <p:cNvSpPr>
            <a:spLocks noGrp="1"/>
          </p:cNvSpPr>
          <p:nvPr>
            <p:ph type="chart" sz="quarter" idx="13" hasCustomPrompt="1"/>
          </p:nvPr>
        </p:nvSpPr>
        <p:spPr>
          <a:xfrm>
            <a:off x="685798" y="1846086"/>
            <a:ext cx="10820404" cy="405306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grafiek in te voegen</a:t>
            </a:r>
          </a:p>
        </p:txBody>
      </p:sp>
      <p:sp>
        <p:nvSpPr>
          <p:cNvPr id="66" name="Rechthoek 65">
            <a:extLst>
              <a:ext uri="{FF2B5EF4-FFF2-40B4-BE49-F238E27FC236}">
                <a16:creationId xmlns:a16="http://schemas.microsoft.com/office/drawing/2014/main" id="{E1DF2F67-9499-4802-9907-3BD145604634}"/>
              </a:ext>
            </a:extLst>
          </p:cNvPr>
          <p:cNvSpPr/>
          <p:nvPr userDrawn="1"/>
        </p:nvSpPr>
        <p:spPr>
          <a:xfrm>
            <a:off x="0" y="-425941"/>
            <a:ext cx="641201"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Grafiek</a:t>
            </a:r>
          </a:p>
        </p:txBody>
      </p:sp>
      <p:sp>
        <p:nvSpPr>
          <p:cNvPr id="6" name="Titel 5">
            <a:extLst>
              <a:ext uri="{FF2B5EF4-FFF2-40B4-BE49-F238E27FC236}">
                <a16:creationId xmlns:a16="http://schemas.microsoft.com/office/drawing/2014/main" id="{033C8AF3-954D-CC83-F753-73419CF180BF}"/>
              </a:ext>
            </a:extLst>
          </p:cNvPr>
          <p:cNvSpPr>
            <a:spLocks noGrp="1"/>
          </p:cNvSpPr>
          <p:nvPr>
            <p:ph type="title" hasCustomPrompt="1"/>
          </p:nvPr>
        </p:nvSpPr>
        <p:spPr>
          <a:xfrm>
            <a:off x="685798" y="113489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B129236F-FFAD-5ABC-8FAF-E2911191F7F0}"/>
              </a:ext>
            </a:extLst>
          </p:cNvPr>
          <p:cNvGrpSpPr/>
          <p:nvPr userDrawn="1"/>
        </p:nvGrpSpPr>
        <p:grpSpPr>
          <a:xfrm>
            <a:off x="12377595" y="1"/>
            <a:ext cx="3693386" cy="6233352"/>
            <a:chOff x="-3786437" y="1"/>
            <a:chExt cx="3693386" cy="6233352"/>
          </a:xfrm>
        </p:grpSpPr>
        <p:grpSp>
          <p:nvGrpSpPr>
            <p:cNvPr id="17" name="Groep 16">
              <a:extLst>
                <a:ext uri="{FF2B5EF4-FFF2-40B4-BE49-F238E27FC236}">
                  <a16:creationId xmlns:a16="http://schemas.microsoft.com/office/drawing/2014/main" id="{B459024D-D55F-C082-018F-DB0B243AB901}"/>
                </a:ext>
              </a:extLst>
            </p:cNvPr>
            <p:cNvGrpSpPr/>
            <p:nvPr userDrawn="1"/>
          </p:nvGrpSpPr>
          <p:grpSpPr>
            <a:xfrm>
              <a:off x="-3786437" y="3752148"/>
              <a:ext cx="3693386" cy="2481205"/>
              <a:chOff x="-3786437" y="3752148"/>
              <a:chExt cx="3693386" cy="2481205"/>
            </a:xfrm>
          </p:grpSpPr>
          <p:sp>
            <p:nvSpPr>
              <p:cNvPr id="38" name="Rechthoek 37">
                <a:extLst>
                  <a:ext uri="{FF2B5EF4-FFF2-40B4-BE49-F238E27FC236}">
                    <a16:creationId xmlns:a16="http://schemas.microsoft.com/office/drawing/2014/main" id="{5948F22D-1A12-14FD-F071-A7E08575B49E}"/>
                  </a:ext>
                </a:extLst>
              </p:cNvPr>
              <p:cNvSpPr/>
              <p:nvPr userDrawn="1"/>
            </p:nvSpPr>
            <p:spPr>
              <a:xfrm>
                <a:off x="-3786165" y="3752148"/>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39" name="Ovaal 38">
                <a:extLst>
                  <a:ext uri="{FF2B5EF4-FFF2-40B4-BE49-F238E27FC236}">
                    <a16:creationId xmlns:a16="http://schemas.microsoft.com/office/drawing/2014/main" id="{D9730AFF-C838-5ED8-48F4-F3CCD8A2661D}"/>
                  </a:ext>
                </a:extLst>
              </p:cNvPr>
              <p:cNvSpPr/>
              <p:nvPr userDrawn="1"/>
            </p:nvSpPr>
            <p:spPr>
              <a:xfrm>
                <a:off x="-3603587" y="421674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40" name="Rechthoek 39">
                <a:extLst>
                  <a:ext uri="{FF2B5EF4-FFF2-40B4-BE49-F238E27FC236}">
                    <a16:creationId xmlns:a16="http://schemas.microsoft.com/office/drawing/2014/main" id="{6D8B560B-1422-E583-CA62-A8599C3222CF}"/>
                  </a:ext>
                </a:extLst>
              </p:cNvPr>
              <p:cNvSpPr/>
              <p:nvPr userDrawn="1"/>
            </p:nvSpPr>
            <p:spPr>
              <a:xfrm>
                <a:off x="-3319415" y="421674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41" name="Groep 40">
                <a:extLst>
                  <a:ext uri="{FF2B5EF4-FFF2-40B4-BE49-F238E27FC236}">
                    <a16:creationId xmlns:a16="http://schemas.microsoft.com/office/drawing/2014/main" id="{98467F8F-53B5-8327-2124-0C8078F586B6}"/>
                  </a:ext>
                </a:extLst>
              </p:cNvPr>
              <p:cNvGrpSpPr/>
              <p:nvPr userDrawn="1"/>
            </p:nvGrpSpPr>
            <p:grpSpPr>
              <a:xfrm>
                <a:off x="-3314821" y="4656539"/>
                <a:ext cx="1495189" cy="563933"/>
                <a:chOff x="-3314821" y="3310415"/>
                <a:chExt cx="1495189" cy="563933"/>
              </a:xfrm>
            </p:grpSpPr>
            <p:sp>
              <p:nvSpPr>
                <p:cNvPr id="46" name="Rechthoek 45">
                  <a:extLst>
                    <a:ext uri="{FF2B5EF4-FFF2-40B4-BE49-F238E27FC236}">
                      <a16:creationId xmlns:a16="http://schemas.microsoft.com/office/drawing/2014/main" id="{CF915092-CB8D-4592-D08B-DDB91118C6B7}"/>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6D70CB0-3F3D-2736-0F72-2DB30B1EE66E}"/>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Tekstvak 47">
                  <a:extLst>
                    <a:ext uri="{FF2B5EF4-FFF2-40B4-BE49-F238E27FC236}">
                      <a16:creationId xmlns:a16="http://schemas.microsoft.com/office/drawing/2014/main" id="{9EFFBF37-E19B-35C4-6AC6-AC254B140E54}"/>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49" name="Tekstvak 48">
                  <a:extLst>
                    <a:ext uri="{FF2B5EF4-FFF2-40B4-BE49-F238E27FC236}">
                      <a16:creationId xmlns:a16="http://schemas.microsoft.com/office/drawing/2014/main" id="{5A603377-6549-A9A4-6E80-8050AB04D41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50" name="Vrije vorm: vorm 49">
                  <a:extLst>
                    <a:ext uri="{FF2B5EF4-FFF2-40B4-BE49-F238E27FC236}">
                      <a16:creationId xmlns:a16="http://schemas.microsoft.com/office/drawing/2014/main" id="{28E10A50-325B-5FFF-7E1E-14920784BB42}"/>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51" name="Groep 50">
                  <a:extLst>
                    <a:ext uri="{FF2B5EF4-FFF2-40B4-BE49-F238E27FC236}">
                      <a16:creationId xmlns:a16="http://schemas.microsoft.com/office/drawing/2014/main" id="{04C2A1AF-1D34-BB0B-5B8B-FE716D06372A}"/>
                    </a:ext>
                  </a:extLst>
                </p:cNvPr>
                <p:cNvGrpSpPr/>
                <p:nvPr userDrawn="1"/>
              </p:nvGrpSpPr>
              <p:grpSpPr>
                <a:xfrm>
                  <a:off x="-3261976" y="3361742"/>
                  <a:ext cx="139861" cy="152244"/>
                  <a:chOff x="12574450" y="6053892"/>
                  <a:chExt cx="169232" cy="184215"/>
                </a:xfrm>
              </p:grpSpPr>
              <p:sp>
                <p:nvSpPr>
                  <p:cNvPr id="72" name="Rechthoek 71">
                    <a:extLst>
                      <a:ext uri="{FF2B5EF4-FFF2-40B4-BE49-F238E27FC236}">
                        <a16:creationId xmlns:a16="http://schemas.microsoft.com/office/drawing/2014/main" id="{433D5383-844B-88EC-C89B-169A559BD62A}"/>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C5E9B0F-5922-C6B2-217B-64DE71B70D90}"/>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D1AA5AFB-ED08-A4F4-2F90-D3015FC1BDB4}"/>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EEBC4BC-A948-C469-A92C-4175070A52D3}"/>
                    </a:ext>
                  </a:extLst>
                </p:cNvPr>
                <p:cNvGrpSpPr/>
                <p:nvPr userDrawn="1"/>
              </p:nvGrpSpPr>
              <p:grpSpPr>
                <a:xfrm>
                  <a:off x="-3261070" y="3635199"/>
                  <a:ext cx="168905" cy="104490"/>
                  <a:chOff x="-3261070" y="3620931"/>
                  <a:chExt cx="193920" cy="119965"/>
                </a:xfrm>
              </p:grpSpPr>
              <p:sp>
                <p:nvSpPr>
                  <p:cNvPr id="53" name="Rechthoek 52">
                    <a:extLst>
                      <a:ext uri="{FF2B5EF4-FFF2-40B4-BE49-F238E27FC236}">
                        <a16:creationId xmlns:a16="http://schemas.microsoft.com/office/drawing/2014/main" id="{9A31C587-2AD6-29EB-B108-9B4085294177}"/>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620F1F2A-0211-B836-7EAE-D6316C97A5F2}"/>
                      </a:ext>
                    </a:extLst>
                  </p:cNvPr>
                  <p:cNvGrpSpPr/>
                  <p:nvPr userDrawn="1"/>
                </p:nvGrpSpPr>
                <p:grpSpPr>
                  <a:xfrm>
                    <a:off x="-3261070" y="3622063"/>
                    <a:ext cx="141113" cy="117345"/>
                    <a:chOff x="1094874" y="-878306"/>
                    <a:chExt cx="867364" cy="613611"/>
                  </a:xfrm>
                </p:grpSpPr>
                <p:cxnSp>
                  <p:nvCxnSpPr>
                    <p:cNvPr id="64" name="Rechte verbindingslijn 63">
                      <a:extLst>
                        <a:ext uri="{FF2B5EF4-FFF2-40B4-BE49-F238E27FC236}">
                          <a16:creationId xmlns:a16="http://schemas.microsoft.com/office/drawing/2014/main" id="{DE01FB94-BA07-79A8-6D21-755BC4E4E2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5" name="Rechte verbindingslijn 64">
                      <a:extLst>
                        <a:ext uri="{FF2B5EF4-FFF2-40B4-BE49-F238E27FC236}">
                          <a16:creationId xmlns:a16="http://schemas.microsoft.com/office/drawing/2014/main" id="{3266B0A7-A558-A2D9-01FD-EF8A0AD0BA5C}"/>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67" name="Groep 66">
                      <a:extLst>
                        <a:ext uri="{FF2B5EF4-FFF2-40B4-BE49-F238E27FC236}">
                          <a16:creationId xmlns:a16="http://schemas.microsoft.com/office/drawing/2014/main" id="{8D9A6081-FCF6-0F2D-F903-F22E3171DD50}"/>
                        </a:ext>
                      </a:extLst>
                    </p:cNvPr>
                    <p:cNvGrpSpPr/>
                    <p:nvPr userDrawn="1"/>
                  </p:nvGrpSpPr>
                  <p:grpSpPr>
                    <a:xfrm>
                      <a:off x="1270535" y="-878306"/>
                      <a:ext cx="526983" cy="613611"/>
                      <a:chOff x="1270535" y="-745959"/>
                      <a:chExt cx="526983" cy="481264"/>
                    </a:xfrm>
                  </p:grpSpPr>
                  <p:cxnSp>
                    <p:nvCxnSpPr>
                      <p:cNvPr id="68" name="Rechte verbindingslijn 67">
                        <a:extLst>
                          <a:ext uri="{FF2B5EF4-FFF2-40B4-BE49-F238E27FC236}">
                            <a16:creationId xmlns:a16="http://schemas.microsoft.com/office/drawing/2014/main" id="{771B722D-B0AA-7A40-4420-5DD4D902A786}"/>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1EFE4149-DA97-3885-3C12-A53F979840ED}"/>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2B05B8D0-1742-4E7C-AECA-6FD167AE7805}"/>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985571F6-173E-9CAB-7EEC-A47A25373681}"/>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55" name="Rechte verbindingslijn 54">
                    <a:extLst>
                      <a:ext uri="{FF2B5EF4-FFF2-40B4-BE49-F238E27FC236}">
                        <a16:creationId xmlns:a16="http://schemas.microsoft.com/office/drawing/2014/main" id="{0400DF74-42DE-0ECB-8181-9F6C1869F1B1}"/>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6" name="Rechte verbindingslijn 55">
                    <a:extLst>
                      <a:ext uri="{FF2B5EF4-FFF2-40B4-BE49-F238E27FC236}">
                        <a16:creationId xmlns:a16="http://schemas.microsoft.com/office/drawing/2014/main" id="{69E71CAE-9177-5F18-66BF-435C23510B7C}"/>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7" name="Rechte verbindingslijn 56">
                    <a:extLst>
                      <a:ext uri="{FF2B5EF4-FFF2-40B4-BE49-F238E27FC236}">
                        <a16:creationId xmlns:a16="http://schemas.microsoft.com/office/drawing/2014/main" id="{B5A11760-A41B-BEEB-984E-E75878F6F60E}"/>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8" name="Rechte verbindingslijn 57">
                    <a:extLst>
                      <a:ext uri="{FF2B5EF4-FFF2-40B4-BE49-F238E27FC236}">
                        <a16:creationId xmlns:a16="http://schemas.microsoft.com/office/drawing/2014/main" id="{14CD1B84-2B54-FA1A-4D8A-B5DF1486A30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59" name="Rechthoek 58">
                    <a:extLst>
                      <a:ext uri="{FF2B5EF4-FFF2-40B4-BE49-F238E27FC236}">
                        <a16:creationId xmlns:a16="http://schemas.microsoft.com/office/drawing/2014/main" id="{FF20CE73-9C90-26F7-CF42-D9DD55DF7F1A}"/>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0FFC08-93E8-BD91-97FF-042800B96ABF}"/>
                      </a:ext>
                    </a:extLst>
                  </p:cNvPr>
                  <p:cNvGrpSpPr/>
                  <p:nvPr userDrawn="1"/>
                </p:nvGrpSpPr>
                <p:grpSpPr>
                  <a:xfrm rot="2700000">
                    <a:off x="-3158000" y="3650045"/>
                    <a:ext cx="34350" cy="147351"/>
                    <a:chOff x="3148392" y="-836646"/>
                    <a:chExt cx="132124" cy="596095"/>
                  </a:xfrm>
                  <a:solidFill>
                    <a:srgbClr val="3399FF"/>
                  </a:solidFill>
                </p:grpSpPr>
                <p:sp>
                  <p:nvSpPr>
                    <p:cNvPr id="61" name="Rechthoek 60">
                      <a:extLst>
                        <a:ext uri="{FF2B5EF4-FFF2-40B4-BE49-F238E27FC236}">
                          <a16:creationId xmlns:a16="http://schemas.microsoft.com/office/drawing/2014/main" id="{FECBE356-C145-9741-7A50-60AA5533F992}"/>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2" name="Rechthoek: afgeronde bovenhoeken 61">
                      <a:extLst>
                        <a:ext uri="{FF2B5EF4-FFF2-40B4-BE49-F238E27FC236}">
                          <a16:creationId xmlns:a16="http://schemas.microsoft.com/office/drawing/2014/main" id="{A4BAE028-EB84-8E43-2422-DF5C4A8C2A3C}"/>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63" name="Gelijkbenige driehoek 62">
                      <a:extLst>
                        <a:ext uri="{FF2B5EF4-FFF2-40B4-BE49-F238E27FC236}">
                          <a16:creationId xmlns:a16="http://schemas.microsoft.com/office/drawing/2014/main" id="{5797CFDB-2550-A061-037E-26AECF6972E0}"/>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42" name="Rechthoek 41">
                <a:extLst>
                  <a:ext uri="{FF2B5EF4-FFF2-40B4-BE49-F238E27FC236}">
                    <a16:creationId xmlns:a16="http://schemas.microsoft.com/office/drawing/2014/main" id="{5C88B8AE-93E8-C86F-B510-9F63072106E8}"/>
                  </a:ext>
                </a:extLst>
              </p:cNvPr>
              <p:cNvSpPr/>
              <p:nvPr userDrawn="1"/>
            </p:nvSpPr>
            <p:spPr>
              <a:xfrm>
                <a:off x="-3786437" y="540535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3" name="ICOON_info">
                <a:extLst>
                  <a:ext uri="{FF2B5EF4-FFF2-40B4-BE49-F238E27FC236}">
                    <a16:creationId xmlns:a16="http://schemas.microsoft.com/office/drawing/2014/main" id="{171A24A3-6036-DF19-F58B-83B22F60702E}"/>
                  </a:ext>
                </a:extLst>
              </p:cNvPr>
              <p:cNvGrpSpPr/>
              <p:nvPr userDrawn="1"/>
            </p:nvGrpSpPr>
            <p:grpSpPr>
              <a:xfrm>
                <a:off x="-376736" y="5269335"/>
                <a:ext cx="283685" cy="283685"/>
                <a:chOff x="-510741" y="5913713"/>
                <a:chExt cx="267555" cy="267555"/>
              </a:xfrm>
            </p:grpSpPr>
            <p:sp>
              <p:nvSpPr>
                <p:cNvPr id="44" name="Ovaal 43">
                  <a:extLst>
                    <a:ext uri="{FF2B5EF4-FFF2-40B4-BE49-F238E27FC236}">
                      <a16:creationId xmlns:a16="http://schemas.microsoft.com/office/drawing/2014/main" id="{3A8BDFBC-40DC-A8E6-496D-7C1F209DD6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45" name="Graphic 163" descr="Informatie">
                  <a:extLst>
                    <a:ext uri="{FF2B5EF4-FFF2-40B4-BE49-F238E27FC236}">
                      <a16:creationId xmlns:a16="http://schemas.microsoft.com/office/drawing/2014/main" id="{D7E13279-4F90-3F52-3719-0243180F6DB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9" name="INSTRUCTIE">
              <a:extLst>
                <a:ext uri="{FF2B5EF4-FFF2-40B4-BE49-F238E27FC236}">
                  <a16:creationId xmlns:a16="http://schemas.microsoft.com/office/drawing/2014/main" id="{9D922A5F-C43B-ED57-681F-B58483DAB06D}"/>
                </a:ext>
              </a:extLst>
            </p:cNvPr>
            <p:cNvGrpSpPr/>
            <p:nvPr userDrawn="1"/>
          </p:nvGrpSpPr>
          <p:grpSpPr>
            <a:xfrm>
              <a:off x="-3786165" y="1"/>
              <a:ext cx="3593091" cy="3570215"/>
              <a:chOff x="-3786165" y="1"/>
              <a:chExt cx="3593091" cy="3570215"/>
            </a:xfrm>
          </p:grpSpPr>
          <p:sp>
            <p:nvSpPr>
              <p:cNvPr id="20" name="Rechthoek 19">
                <a:extLst>
                  <a:ext uri="{FF2B5EF4-FFF2-40B4-BE49-F238E27FC236}">
                    <a16:creationId xmlns:a16="http://schemas.microsoft.com/office/drawing/2014/main" id="{B09E8308-11EE-8714-B17B-DF42ABCC3CD8}"/>
                  </a:ext>
                </a:extLst>
              </p:cNvPr>
              <p:cNvSpPr/>
              <p:nvPr userDrawn="1"/>
            </p:nvSpPr>
            <p:spPr>
              <a:xfrm>
                <a:off x="-3786165" y="1"/>
                <a:ext cx="3593091" cy="357021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21" name="Ovaal 20">
                <a:extLst>
                  <a:ext uri="{FF2B5EF4-FFF2-40B4-BE49-F238E27FC236}">
                    <a16:creationId xmlns:a16="http://schemas.microsoft.com/office/drawing/2014/main" id="{FBF96891-0740-40C8-C187-138087BC6E1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BAEC51BC-6E63-C652-6434-9072E1ACFBD1}"/>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Ovaal 22">
                <a:extLst>
                  <a:ext uri="{FF2B5EF4-FFF2-40B4-BE49-F238E27FC236}">
                    <a16:creationId xmlns:a16="http://schemas.microsoft.com/office/drawing/2014/main" id="{768ACAD8-2A84-25AB-BF94-F5219C385EC9}"/>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F4ED3079-BCE7-81A4-AB8E-B175E80DE9D1}"/>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5" name="Groep 24">
                <a:extLst>
                  <a:ext uri="{FF2B5EF4-FFF2-40B4-BE49-F238E27FC236}">
                    <a16:creationId xmlns:a16="http://schemas.microsoft.com/office/drawing/2014/main" id="{55572E54-4837-352A-3463-2D1C775EDAFA}"/>
                  </a:ext>
                </a:extLst>
              </p:cNvPr>
              <p:cNvGrpSpPr/>
              <p:nvPr userDrawn="1"/>
            </p:nvGrpSpPr>
            <p:grpSpPr>
              <a:xfrm>
                <a:off x="-3311319" y="2164285"/>
                <a:ext cx="825500" cy="209550"/>
                <a:chOff x="13504624" y="2482850"/>
                <a:chExt cx="825500" cy="209550"/>
              </a:xfrm>
            </p:grpSpPr>
            <p:sp>
              <p:nvSpPr>
                <p:cNvPr id="35" name="Rechthoek 34">
                  <a:extLst>
                    <a:ext uri="{FF2B5EF4-FFF2-40B4-BE49-F238E27FC236}">
                      <a16:creationId xmlns:a16="http://schemas.microsoft.com/office/drawing/2014/main" id="{44412E71-1DD7-26DC-31D0-C065B010E67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36" name="Rechte verbindingslijn 35">
                  <a:extLst>
                    <a:ext uri="{FF2B5EF4-FFF2-40B4-BE49-F238E27FC236}">
                      <a16:creationId xmlns:a16="http://schemas.microsoft.com/office/drawing/2014/main" id="{D1B35877-D2F4-FCD4-7E27-2C5894F373B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7" name="Gelijkbenige driehoek 36">
                  <a:extLst>
                    <a:ext uri="{FF2B5EF4-FFF2-40B4-BE49-F238E27FC236}">
                      <a16:creationId xmlns:a16="http://schemas.microsoft.com/office/drawing/2014/main" id="{F9777D7B-9F67-C04E-C5F8-649F2994A26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9E24EDB-3918-697A-77A8-E32261DC1CCB}"/>
                  </a:ext>
                </a:extLst>
              </p:cNvPr>
              <p:cNvGrpSpPr/>
              <p:nvPr userDrawn="1"/>
            </p:nvGrpSpPr>
            <p:grpSpPr>
              <a:xfrm>
                <a:off x="-3316599" y="1232480"/>
                <a:ext cx="289372" cy="314992"/>
                <a:chOff x="7322769" y="-310267"/>
                <a:chExt cx="289372" cy="314992"/>
              </a:xfrm>
            </p:grpSpPr>
            <p:sp>
              <p:nvSpPr>
                <p:cNvPr id="32" name="Rechthoek 31">
                  <a:extLst>
                    <a:ext uri="{FF2B5EF4-FFF2-40B4-BE49-F238E27FC236}">
                      <a16:creationId xmlns:a16="http://schemas.microsoft.com/office/drawing/2014/main" id="{3D42B36A-9E30-4B8D-67E0-C05B9CD4126B}"/>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CEE5ECE4-785D-6C00-3461-54B34A6402C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4" name="Rechthoek 33">
                  <a:extLst>
                    <a:ext uri="{FF2B5EF4-FFF2-40B4-BE49-F238E27FC236}">
                      <a16:creationId xmlns:a16="http://schemas.microsoft.com/office/drawing/2014/main" id="{4BC59513-18FF-B214-1BFB-10B9B6F440DF}"/>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F958D7B5-CFC3-5416-77DB-1A3435E85215}"/>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 name="Rechthoek 27">
                <a:extLst>
                  <a:ext uri="{FF2B5EF4-FFF2-40B4-BE49-F238E27FC236}">
                    <a16:creationId xmlns:a16="http://schemas.microsoft.com/office/drawing/2014/main" id="{59D1E940-CEE8-0874-EF20-B647CC88030D}"/>
                  </a:ext>
                </a:extLst>
              </p:cNvPr>
              <p:cNvSpPr/>
              <p:nvPr userDrawn="1"/>
            </p:nvSpPr>
            <p:spPr>
              <a:xfrm>
                <a:off x="-3319415" y="2555610"/>
                <a:ext cx="2944682" cy="47686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9" name="Groep 28">
                <a:extLst>
                  <a:ext uri="{FF2B5EF4-FFF2-40B4-BE49-F238E27FC236}">
                    <a16:creationId xmlns:a16="http://schemas.microsoft.com/office/drawing/2014/main" id="{B6228502-90F2-09B9-BB61-D4B39761CDEC}"/>
                  </a:ext>
                </a:extLst>
              </p:cNvPr>
              <p:cNvGrpSpPr/>
              <p:nvPr userDrawn="1"/>
            </p:nvGrpSpPr>
            <p:grpSpPr>
              <a:xfrm>
                <a:off x="-3312582" y="3144513"/>
                <a:ext cx="576000" cy="246597"/>
                <a:chOff x="-3312582" y="1060763"/>
                <a:chExt cx="576000" cy="246597"/>
              </a:xfrm>
            </p:grpSpPr>
            <p:sp>
              <p:nvSpPr>
                <p:cNvPr id="30" name="Rechthoek 29">
                  <a:extLst>
                    <a:ext uri="{FF2B5EF4-FFF2-40B4-BE49-F238E27FC236}">
                      <a16:creationId xmlns:a16="http://schemas.microsoft.com/office/drawing/2014/main" id="{5DAE2543-0A7E-735D-88E1-43F3F8158551}"/>
                    </a:ext>
                  </a:extLst>
                </p:cNvPr>
                <p:cNvSpPr/>
                <p:nvPr userDrawn="1"/>
              </p:nvSpPr>
              <p:spPr>
                <a:xfrm>
                  <a:off x="-3312582" y="1060763"/>
                  <a:ext cx="576000" cy="215451"/>
                </a:xfrm>
                <a:prstGeom prst="rect">
                  <a:avLst/>
                </a:prstGeom>
                <a:solidFill>
                  <a:srgbClr val="F8F8F8"/>
                </a:solidFill>
                <a:ln w="63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1050" b="1" noProof="0">
                      <a:solidFill>
                        <a:srgbClr val="B74629"/>
                      </a:solidFill>
                      <a:latin typeface="Calibri" panose="020F0502020204030204" pitchFamily="34" charset="0"/>
                      <a:cs typeface="Calibri" panose="020F0502020204030204" pitchFamily="34" charset="0"/>
                    </a:rPr>
                    <a:t>Opmaak</a:t>
                  </a:r>
                </a:p>
              </p:txBody>
            </p:sp>
            <p:sp>
              <p:nvSpPr>
                <p:cNvPr id="31" name="Rechthoek 30">
                  <a:extLst>
                    <a:ext uri="{FF2B5EF4-FFF2-40B4-BE49-F238E27FC236}">
                      <a16:creationId xmlns:a16="http://schemas.microsoft.com/office/drawing/2014/main" id="{4E5C9445-9F92-BBEE-A7CD-409F8F8A8AF0}"/>
                    </a:ext>
                  </a:extLst>
                </p:cNvPr>
                <p:cNvSpPr/>
                <p:nvPr userDrawn="1"/>
              </p:nvSpPr>
              <p:spPr>
                <a:xfrm>
                  <a:off x="-3312582" y="1280189"/>
                  <a:ext cx="576000"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
        <p:nvSpPr>
          <p:cNvPr id="3" name="Tijdelijke aanduiding voor datum 2">
            <a:extLst>
              <a:ext uri="{FF2B5EF4-FFF2-40B4-BE49-F238E27FC236}">
                <a16:creationId xmlns:a16="http://schemas.microsoft.com/office/drawing/2014/main" id="{2CE5F965-80BD-250B-2F9A-E89DF33A4A43}"/>
              </a:ext>
            </a:extLst>
          </p:cNvPr>
          <p:cNvSpPr>
            <a:spLocks noGrp="1"/>
          </p:cNvSpPr>
          <p:nvPr>
            <p:ph type="dt" sz="half" idx="26"/>
          </p:nvPr>
        </p:nvSpPr>
        <p:spPr/>
        <p:txBody>
          <a:bodyPr/>
          <a:lstStyle/>
          <a:p>
            <a:fld id="{442E0AD5-40D5-4AA9-9B7B-6519CFD8E1C7}"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B03BBE68-A5EE-73B8-08D9-0BA80DCD61E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ED4CA4A2-399C-FC9F-A718-53998FFE942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915503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ekst + tabel">
    <p:spTree>
      <p:nvGrpSpPr>
        <p:cNvPr id="1" name=""/>
        <p:cNvGrpSpPr/>
        <p:nvPr/>
      </p:nvGrpSpPr>
      <p:grpSpPr>
        <a:xfrm>
          <a:off x="0" y="0"/>
          <a:ext cx="0" cy="0"/>
          <a:chOff x="0" y="0"/>
          <a:chExt cx="0" cy="0"/>
        </a:xfrm>
      </p:grpSpPr>
      <p:sp>
        <p:nvSpPr>
          <p:cNvPr id="20" name="Vrije vorm: vorm 19">
            <a:extLst>
              <a:ext uri="{FF2B5EF4-FFF2-40B4-BE49-F238E27FC236}">
                <a16:creationId xmlns:a16="http://schemas.microsoft.com/office/drawing/2014/main" id="{E79FDE0F-D8D3-1326-565C-D91B26D0BC1C}"/>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781797" y="1679575"/>
            <a:ext cx="4722815" cy="4219575"/>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D52D1EBA-5FE4-4632-B6F6-EF6A288BF8BB}"/>
              </a:ext>
            </a:extLst>
          </p:cNvPr>
          <p:cNvSpPr/>
          <p:nvPr userDrawn="1"/>
        </p:nvSpPr>
        <p:spPr>
          <a:xfrm>
            <a:off x="0" y="-425941"/>
            <a:ext cx="1172180"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Tekst + tabel</a:t>
            </a:r>
          </a:p>
        </p:txBody>
      </p:sp>
      <p:sp>
        <p:nvSpPr>
          <p:cNvPr id="6" name="Titel 5">
            <a:extLst>
              <a:ext uri="{FF2B5EF4-FFF2-40B4-BE49-F238E27FC236}">
                <a16:creationId xmlns:a16="http://schemas.microsoft.com/office/drawing/2014/main" id="{32114D50-FC36-6DCE-8CCA-F22CB2397DC9}"/>
              </a:ext>
            </a:extLst>
          </p:cNvPr>
          <p:cNvSpPr>
            <a:spLocks noGrp="1"/>
          </p:cNvSpPr>
          <p:nvPr>
            <p:ph type="title" hasCustomPrompt="1"/>
          </p:nvPr>
        </p:nvSpPr>
        <p:spPr>
          <a:xfrm>
            <a:off x="685799" y="1136360"/>
            <a:ext cx="4719426" cy="334963"/>
          </a:xfrm>
        </p:spPr>
        <p:txBody>
          <a:bodyPr/>
          <a:lstStyle/>
          <a:p>
            <a:r>
              <a:rPr lang="nl-NL"/>
              <a:t>Plaats titel hier</a:t>
            </a:r>
          </a:p>
        </p:txBody>
      </p:sp>
      <p:sp>
        <p:nvSpPr>
          <p:cNvPr id="11" name="Tijdelijke aanduiding voor tekst 6">
            <a:extLst>
              <a:ext uri="{FF2B5EF4-FFF2-40B4-BE49-F238E27FC236}">
                <a16:creationId xmlns:a16="http://schemas.microsoft.com/office/drawing/2014/main" id="{8C7BE5AA-B1CF-E8C3-A0E1-EE58A88C2A02}"/>
              </a:ext>
            </a:extLst>
          </p:cNvPr>
          <p:cNvSpPr>
            <a:spLocks noGrp="1"/>
          </p:cNvSpPr>
          <p:nvPr>
            <p:ph type="body" sz="quarter" idx="21" hasCustomPrompt="1"/>
          </p:nvPr>
        </p:nvSpPr>
        <p:spPr>
          <a:xfrm>
            <a:off x="687600" y="1680825"/>
            <a:ext cx="4719425" cy="4219575"/>
          </a:xfrm>
        </p:spPr>
        <p:txBody>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27" name="INSTRUCTIE">
            <a:extLst>
              <a:ext uri="{FF2B5EF4-FFF2-40B4-BE49-F238E27FC236}">
                <a16:creationId xmlns:a16="http://schemas.microsoft.com/office/drawing/2014/main" id="{7F39F1E1-635F-F762-AC5F-8F5614C0C6CD}"/>
              </a:ext>
            </a:extLst>
          </p:cNvPr>
          <p:cNvGrpSpPr/>
          <p:nvPr userDrawn="1"/>
        </p:nvGrpSpPr>
        <p:grpSpPr>
          <a:xfrm>
            <a:off x="-3786437" y="0"/>
            <a:ext cx="3693386" cy="5359349"/>
            <a:chOff x="-3786437" y="0"/>
            <a:chExt cx="3693386" cy="5359349"/>
          </a:xfrm>
        </p:grpSpPr>
        <p:sp>
          <p:nvSpPr>
            <p:cNvPr id="28" name="Rechthoek 27">
              <a:extLst>
                <a:ext uri="{FF2B5EF4-FFF2-40B4-BE49-F238E27FC236}">
                  <a16:creationId xmlns:a16="http://schemas.microsoft.com/office/drawing/2014/main" id="{6BE28C22-D6EE-79A4-9BEE-964FB517CDC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LIJSTNIVEAU kiezen</a:t>
              </a:r>
            </a:p>
          </p:txBody>
        </p:sp>
        <p:sp>
          <p:nvSpPr>
            <p:cNvPr id="29" name="Ovaal 28">
              <a:extLst>
                <a:ext uri="{FF2B5EF4-FFF2-40B4-BE49-F238E27FC236}">
                  <a16:creationId xmlns:a16="http://schemas.microsoft.com/office/drawing/2014/main" id="{8FEF4E61-38B5-BFB2-A270-B8E6AC7441DE}"/>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0" name="Rechthoek 29">
              <a:extLst>
                <a:ext uri="{FF2B5EF4-FFF2-40B4-BE49-F238E27FC236}">
                  <a16:creationId xmlns:a16="http://schemas.microsoft.com/office/drawing/2014/main" id="{DD1C5D7B-1CDC-9221-E303-5C04F469498B}"/>
                </a:ext>
              </a:extLst>
            </p:cNvPr>
            <p:cNvSpPr/>
            <p:nvPr userDrawn="1"/>
          </p:nvSpPr>
          <p:spPr>
            <a:xfrm>
              <a:off x="-3273695" y="1822244"/>
              <a:ext cx="2949220" cy="180000"/>
            </a:xfrm>
            <a:prstGeom prst="rect">
              <a:avLst/>
            </a:prstGeom>
            <a:noFill/>
            <a:ln w="25400" cap="flat" cmpd="sng" algn="ctr">
              <a:noFill/>
              <a:prstDash val="solid"/>
            </a:ln>
            <a:effectLst/>
          </p:spPr>
          <p:txBody>
            <a:bodyPr lIns="0" tIns="0" rIns="0" bIns="0" rtlCol="0" anchor="t"/>
            <a:lstStyle/>
            <a:p>
              <a:pPr marL="174625" marR="0" lvl="0" indent="-174625" algn="l" defTabSz="914400" rtl="0" eaLnBrk="1" fontAlgn="auto" latinLnBrk="0" hangingPunct="1">
                <a:lnSpc>
                  <a:spcPct val="111000"/>
                </a:lnSpc>
                <a:spcBef>
                  <a:spcPts val="400"/>
                </a:spcBef>
                <a:spcAft>
                  <a:spcPts val="300"/>
                </a:spcAft>
                <a:buClr>
                  <a:srgbClr val="76B72A"/>
                </a:buClr>
                <a:buSzPct val="95000"/>
                <a:buFontTx/>
                <a:buBlip>
                  <a:blip r:embed="rId2"/>
                </a:buBlip>
                <a:tabLst/>
                <a:defRPr/>
              </a:pP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355600" marR="0" lvl="1" indent="-177800" algn="l" defTabSz="914400" rtl="0" eaLnBrk="1" fontAlgn="auto" latinLnBrk="0" hangingPunct="1">
                <a:lnSpc>
                  <a:spcPct val="111000"/>
                </a:lnSpc>
                <a:spcBef>
                  <a:spcPts val="400"/>
                </a:spcBef>
                <a:spcAft>
                  <a:spcPts val="300"/>
                </a:spcAft>
                <a:buClr>
                  <a:srgbClr val="102F44"/>
                </a:buClr>
                <a:buSzPct val="95000"/>
                <a:buFontTx/>
                <a:buBlip>
                  <a:blip r:embed="rId3"/>
                </a:buBlip>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#1</a:t>
              </a:r>
            </a:p>
            <a:p>
              <a:pPr marL="531813" marR="0" lvl="2" indent="-171450" algn="l" defTabSz="914400" rtl="0" eaLnBrk="1" fontAlgn="auto" latinLnBrk="0" hangingPunct="1">
                <a:lnSpc>
                  <a:spcPct val="111000"/>
                </a:lnSpc>
                <a:spcBef>
                  <a:spcPts val="400"/>
                </a:spcBef>
                <a:spcAft>
                  <a:spcPts val="300"/>
                </a:spcAft>
                <a:buClr>
                  <a:srgbClr val="211F26">
                    <a:lumMod val="25000"/>
                    <a:lumOff val="75000"/>
                  </a:srgbClr>
                </a:buClr>
                <a:buSzTx/>
                <a:buFont typeface="Segoe UI Light" panose="020B0502040204020203" pitchFamily="34" charset="0"/>
                <a:buChar char="–"/>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Sub-</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r>
                <a:rPr kumimoji="0" lang="nl-NL" sz="1200" b="0" i="0" u="none" strike="noStrike" kern="1200" cap="none" spc="0" normalizeH="0" baseline="0" noProof="0">
                  <a:ln>
                    <a:noFill/>
                  </a:ln>
                  <a:solidFill>
                    <a:srgbClr val="07151F"/>
                  </a:solidFill>
                  <a:effectLst/>
                  <a:uLnTx/>
                  <a:uFillTx/>
                  <a:latin typeface="Calibri Light"/>
                  <a:ea typeface="+mn-ea"/>
                  <a:cs typeface="+mn-cs"/>
                </a:rPr>
                <a:t> #2</a:t>
              </a:r>
            </a:p>
            <a:p>
              <a:pPr marL="0" marR="0" lvl="3"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Leestekst</a:t>
              </a:r>
            </a:p>
            <a:p>
              <a:pPr marL="0" marR="0" lvl="4" indent="0" algn="l" defTabSz="914400" rtl="0" eaLnBrk="1" fontAlgn="auto" latinLnBrk="0" hangingPunct="1">
                <a:lnSpc>
                  <a:spcPct val="111000"/>
                </a:lnSpc>
                <a:spcBef>
                  <a:spcPts val="400"/>
                </a:spcBef>
                <a:spcAft>
                  <a:spcPts val="300"/>
                </a:spcAft>
                <a:buClrTx/>
                <a:buSzTx/>
                <a:buFont typeface="Arial" panose="020B0604020202020204" pitchFamily="34" charset="0"/>
                <a:buNone/>
                <a:tabLst/>
                <a:defRPr/>
              </a:pPr>
              <a:r>
                <a:rPr kumimoji="0" lang="nl-NL" sz="1200" b="1" i="0" u="none" strike="noStrike" kern="1200" cap="none" spc="0" normalizeH="0" baseline="0" noProof="0">
                  <a:ln>
                    <a:noFill/>
                  </a:ln>
                  <a:solidFill>
                    <a:srgbClr val="102F44"/>
                  </a:solidFill>
                  <a:effectLst/>
                  <a:uLnTx/>
                  <a:uFillTx/>
                  <a:latin typeface="Century Gothic"/>
                  <a:ea typeface="+mn-ea"/>
                  <a:cs typeface="+mn-cs"/>
                </a:rPr>
                <a:t>Subtitel #1</a:t>
              </a:r>
            </a:p>
            <a:p>
              <a:pPr marL="0" marR="0" lvl="5"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3175" cap="flat">
                    <a:solidFill>
                      <a:srgbClr val="102F44"/>
                    </a:solidFill>
                    <a:miter lim="800000"/>
                  </a:ln>
                  <a:solidFill>
                    <a:srgbClr val="102F44"/>
                  </a:solidFill>
                  <a:effectLst/>
                  <a:uLnTx/>
                  <a:uFillTx/>
                  <a:latin typeface="Century Gothic"/>
                  <a:ea typeface="+mn-ea"/>
                  <a:cs typeface="+mn-cs"/>
                </a:rPr>
                <a:t>Alt. subtitel #2</a:t>
              </a:r>
            </a:p>
            <a:p>
              <a:pPr marL="268288" marR="0" lvl="6" indent="-268288" algn="l" defTabSz="914400" rtl="0" eaLnBrk="1" fontAlgn="auto" latinLnBrk="0" hangingPunct="1">
                <a:lnSpc>
                  <a:spcPct val="111000"/>
                </a:lnSpc>
                <a:spcBef>
                  <a:spcPts val="400"/>
                </a:spcBef>
                <a:spcAft>
                  <a:spcPts val="300"/>
                </a:spcAft>
                <a:buClr>
                  <a:srgbClr val="76B72A"/>
                </a:buClr>
                <a:buSzTx/>
                <a:buFont typeface="+mj-lt"/>
                <a:buAutoNum type="arabi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Numerieke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536575" marR="0" lvl="7" indent="-268288" algn="l" defTabSz="914400" rtl="0" eaLnBrk="1" fontAlgn="auto" latinLnBrk="0" hangingPunct="1">
                <a:lnSpc>
                  <a:spcPct val="111000"/>
                </a:lnSpc>
                <a:spcBef>
                  <a:spcPts val="400"/>
                </a:spcBef>
                <a:spcAft>
                  <a:spcPts val="300"/>
                </a:spcAft>
                <a:buClr>
                  <a:srgbClr val="0E283A"/>
                </a:buClr>
                <a:buSzTx/>
                <a:buFont typeface="+mj-lt"/>
                <a:buAutoNum type="alphaLcPeriod"/>
                <a:tabLst/>
                <a:defRPr/>
              </a:pPr>
              <a:r>
                <a:rPr kumimoji="0" lang="nl-NL" sz="1200" b="0" i="0" u="none" strike="noStrike" kern="1200" cap="none" spc="0" normalizeH="0" baseline="0" noProof="0">
                  <a:ln>
                    <a:noFill/>
                  </a:ln>
                  <a:solidFill>
                    <a:srgbClr val="07151F"/>
                  </a:solidFill>
                  <a:effectLst/>
                  <a:uLnTx/>
                  <a:uFillTx/>
                  <a:latin typeface="Calibri Light"/>
                  <a:ea typeface="+mn-ea"/>
                  <a:cs typeface="+mn-cs"/>
                </a:rPr>
                <a:t>Alfabetische </a:t>
              </a:r>
              <a:r>
                <a:rPr kumimoji="0" lang="nl-NL" sz="1200" b="0" i="0" u="none" strike="noStrike" kern="1200" cap="none" spc="0" normalizeH="0" baseline="0" noProof="0" err="1">
                  <a:ln>
                    <a:noFill/>
                  </a:ln>
                  <a:solidFill>
                    <a:srgbClr val="07151F"/>
                  </a:solidFill>
                  <a:effectLst/>
                  <a:uLnTx/>
                  <a:uFillTx/>
                  <a:latin typeface="Calibri Light"/>
                  <a:ea typeface="+mn-ea"/>
                  <a:cs typeface="+mn-cs"/>
                </a:rPr>
                <a:t>bullet</a:t>
              </a:r>
              <a:endParaRPr kumimoji="0" lang="nl-NL" sz="1200" b="0" i="0" u="none" strike="noStrike" kern="1200" cap="none" spc="0" normalizeH="0" baseline="0" noProof="0">
                <a:ln>
                  <a:noFill/>
                </a:ln>
                <a:solidFill>
                  <a:srgbClr val="07151F"/>
                </a:solidFill>
                <a:effectLst/>
                <a:uLnTx/>
                <a:uFillTx/>
                <a:latin typeface="Calibri Light"/>
                <a:ea typeface="+mn-ea"/>
                <a:cs typeface="+mn-cs"/>
              </a:endParaRPr>
            </a:p>
            <a:p>
              <a:pPr marL="0" marR="0" lvl="8" indent="0" algn="l" defTabSz="914400" rtl="0" eaLnBrk="1" fontAlgn="auto" latinLnBrk="0" hangingPunct="1">
                <a:lnSpc>
                  <a:spcPct val="111000"/>
                </a:lnSpc>
                <a:spcBef>
                  <a:spcPts val="400"/>
                </a:spcBef>
                <a:spcAft>
                  <a:spcPts val="300"/>
                </a:spcAft>
                <a:buClr>
                  <a:srgbClr val="76B72A"/>
                </a:buClr>
                <a:buSzTx/>
                <a:buFont typeface="Arial" panose="020B0604020202020204" pitchFamily="34" charset="0"/>
                <a:buNone/>
                <a:tabLst/>
                <a:defRPr/>
              </a:pPr>
              <a:r>
                <a:rPr kumimoji="0" lang="nl-NL" sz="1200" b="0" i="1" u="none" strike="noStrike" kern="1200" cap="none" spc="0" normalizeH="0" baseline="0" noProof="0">
                  <a:ln w="0">
                    <a:solidFill>
                      <a:srgbClr val="211F26">
                        <a:lumMod val="50000"/>
                        <a:lumOff val="50000"/>
                      </a:srgbClr>
                    </a:solidFill>
                    <a:miter lim="800000"/>
                  </a:ln>
                  <a:solidFill>
                    <a:srgbClr val="211F26">
                      <a:lumMod val="50000"/>
                      <a:lumOff val="50000"/>
                    </a:srgbClr>
                  </a:solidFill>
                  <a:effectLst/>
                  <a:uLnTx/>
                  <a:uFillTx/>
                  <a:latin typeface="Calibri Light"/>
                  <a:ea typeface="+mn-ea"/>
                  <a:cs typeface="+mn-cs"/>
                </a:rPr>
                <a:t>Bronvermelding</a:t>
              </a:r>
            </a:p>
          </p:txBody>
        </p:sp>
        <p:sp>
          <p:nvSpPr>
            <p:cNvPr id="31" name="Ovaal 30">
              <a:extLst>
                <a:ext uri="{FF2B5EF4-FFF2-40B4-BE49-F238E27FC236}">
                  <a16:creationId xmlns:a16="http://schemas.microsoft.com/office/drawing/2014/main" id="{D9C7D7BC-A742-BC51-4543-1D60C327B046}"/>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822340FF-B955-9BC5-1706-30D5349824D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33" name="Ovaal 32">
              <a:extLst>
                <a:ext uri="{FF2B5EF4-FFF2-40B4-BE49-F238E27FC236}">
                  <a16:creationId xmlns:a16="http://schemas.microsoft.com/office/drawing/2014/main" id="{B6F7A26F-6C57-FCAC-8D6C-0D21141182DF}"/>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4" name="Ovaal 33">
              <a:extLst>
                <a:ext uri="{FF2B5EF4-FFF2-40B4-BE49-F238E27FC236}">
                  <a16:creationId xmlns:a16="http://schemas.microsoft.com/office/drawing/2014/main" id="{90F2FB40-FE76-1327-41DE-37013557F5C4}"/>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5" name="Ovaal 34">
              <a:extLst>
                <a:ext uri="{FF2B5EF4-FFF2-40B4-BE49-F238E27FC236}">
                  <a16:creationId xmlns:a16="http://schemas.microsoft.com/office/drawing/2014/main" id="{97B6B958-91DC-8E81-70FD-45D3682EE621}"/>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6" name="Ovaal 35">
              <a:extLst>
                <a:ext uri="{FF2B5EF4-FFF2-40B4-BE49-F238E27FC236}">
                  <a16:creationId xmlns:a16="http://schemas.microsoft.com/office/drawing/2014/main" id="{4497BF15-089D-FB33-6F5F-4AD9ADA66099}"/>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37" name="Ovaal 36">
              <a:extLst>
                <a:ext uri="{FF2B5EF4-FFF2-40B4-BE49-F238E27FC236}">
                  <a16:creationId xmlns:a16="http://schemas.microsoft.com/office/drawing/2014/main" id="{3E1DF81C-93E7-C72C-1345-A5871A88B087}"/>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38" name="Ovaal 37">
              <a:extLst>
                <a:ext uri="{FF2B5EF4-FFF2-40B4-BE49-F238E27FC236}">
                  <a16:creationId xmlns:a16="http://schemas.microsoft.com/office/drawing/2014/main" id="{EFA0702D-9A92-D7D0-144C-E8593BAC674E}"/>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9" name="Ovaal 38">
              <a:extLst>
                <a:ext uri="{FF2B5EF4-FFF2-40B4-BE49-F238E27FC236}">
                  <a16:creationId xmlns:a16="http://schemas.microsoft.com/office/drawing/2014/main" id="{CAD529EA-90B1-E839-54A7-8294B3598241}"/>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40" name="Rechthoek 39">
              <a:extLst>
                <a:ext uri="{FF2B5EF4-FFF2-40B4-BE49-F238E27FC236}">
                  <a16:creationId xmlns:a16="http://schemas.microsoft.com/office/drawing/2014/main" id="{C29E410C-A269-3BC1-6B6B-4A987A6CCA88}"/>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41" name="ICOON_info">
              <a:extLst>
                <a:ext uri="{FF2B5EF4-FFF2-40B4-BE49-F238E27FC236}">
                  <a16:creationId xmlns:a16="http://schemas.microsoft.com/office/drawing/2014/main" id="{47E25846-4C16-38AB-8E68-407DA7ADD854}"/>
                </a:ext>
              </a:extLst>
            </p:cNvPr>
            <p:cNvGrpSpPr/>
            <p:nvPr userDrawn="1"/>
          </p:nvGrpSpPr>
          <p:grpSpPr>
            <a:xfrm>
              <a:off x="-376736" y="4400186"/>
              <a:ext cx="283685" cy="283685"/>
              <a:chOff x="-510741" y="5913713"/>
              <a:chExt cx="267555" cy="267555"/>
            </a:xfrm>
          </p:grpSpPr>
          <p:sp>
            <p:nvSpPr>
              <p:cNvPr id="83" name="Ovaal 82">
                <a:extLst>
                  <a:ext uri="{FF2B5EF4-FFF2-40B4-BE49-F238E27FC236}">
                    <a16:creationId xmlns:a16="http://schemas.microsoft.com/office/drawing/2014/main" id="{DDC078FB-ABC1-D7BF-1C91-DCC1D4CB461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38EBA522-DA1A-DEAC-3EBF-80BA2A00458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42" name="VOORBEELD">
              <a:extLst>
                <a:ext uri="{FF2B5EF4-FFF2-40B4-BE49-F238E27FC236}">
                  <a16:creationId xmlns:a16="http://schemas.microsoft.com/office/drawing/2014/main" id="{251C29BE-E50A-A1ED-DA02-1D2B3672A7F7}"/>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3304E5F9-D831-F8EC-D17E-174873FDC0C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3DD6EAFD-E282-CBB2-4EB3-BCF48EC0A58D}"/>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82037C74-BECD-3BCE-4B16-65CC2E34A334}"/>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E080968F-2334-2D48-8C75-ED05AD78DE3F}"/>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95EFDD3D-8A81-070A-0D0F-4190EFA54C2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738B8897-A13E-E3C2-305B-F973A3799AA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FE98A51D-4EF1-7B4C-2493-251A6719548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98299351-5F07-BC09-06EC-B5BBABA00687}"/>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24FC6F2-37E7-2DAC-30DA-051D6D44F4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7EC10386-F755-288E-88E9-17F7C2FB818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7F675CB7-F5E5-8685-48D9-D4DFF4D3C405}"/>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3FFD87DA-D746-C040-EEBA-A29CBC554E6C}"/>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09330C15-3CF4-1103-2784-6A7AD1F4E01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D635788A-99AC-6846-7A8C-78BDA1BFE95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1379F44-046D-3C0C-95E4-E94EBEB3D48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30EDEB03-FBF1-52E8-D76E-8EB5C772D38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70A2FE6C-FDDF-81D3-13EE-C978428A672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5270970D-FB8F-F4EE-E616-672986B0A8E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0A36C22A-0F66-8078-E0E0-6873A11C831F}"/>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20A6EA31-A1C3-4224-4BC4-56EB57CE8847}"/>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023915DE-495C-24A6-03EB-CE3B8D0A4FC6}"/>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verlagen</a:t>
                </a:r>
              </a:p>
            </p:txBody>
          </p:sp>
          <p:sp>
            <p:nvSpPr>
              <p:cNvPr id="50" name="Rechthoek 49">
                <a:extLst>
                  <a:ext uri="{FF2B5EF4-FFF2-40B4-BE49-F238E27FC236}">
                    <a16:creationId xmlns:a16="http://schemas.microsoft.com/office/drawing/2014/main" id="{223A6551-6864-3D1E-7AF2-7D31828E6FC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Lijstniveau verhogen</a:t>
                </a:r>
              </a:p>
            </p:txBody>
          </p:sp>
          <p:grpSp>
            <p:nvGrpSpPr>
              <p:cNvPr id="51" name="Groep 50">
                <a:extLst>
                  <a:ext uri="{FF2B5EF4-FFF2-40B4-BE49-F238E27FC236}">
                    <a16:creationId xmlns:a16="http://schemas.microsoft.com/office/drawing/2014/main" id="{855601DC-A4BE-A1B6-C89B-342C5232CCD7}"/>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6BAE2AE6-E5DE-187B-FAFD-0D4D37C2A7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4F811E9E-74C8-8BD0-141F-1266B072473E}"/>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371B8C4E-A86E-4C50-1617-FCA3216F4DF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0FBBD471-B6DB-F239-EFE2-A5B948388A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2EDB6725-13E8-2428-4AD4-3967C2F3488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E6B65D1E-6920-4DC5-EE04-95332E7E8AC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364232E5-A20C-13BC-B4BB-93231D6ED4D8}"/>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D9143D6B-FBB4-3BDC-298E-59C11D0D709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5D6FFD8C-7670-E2EC-0145-D061F5739E34}"/>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0DF071CF-C54F-12A6-D75E-76D5AF4B291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226C6A3C-08EE-E751-7566-26AE98D3A482}"/>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532BE1D3-54A8-766E-FAB7-CC26EEDCD77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E19D1582-18B8-48E5-0F0B-7DDB81579A9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BBE8BB75-7877-6295-EA1C-38A28966BE7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CE1A31B2-181B-9918-B2B9-2110B4030C2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89CAADDD-5DC3-EF9F-997D-C8BDABB8579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EF991B0-3BA0-7470-8534-3EA903E9622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85" name="INSTRUCTIE">
            <a:extLst>
              <a:ext uri="{FF2B5EF4-FFF2-40B4-BE49-F238E27FC236}">
                <a16:creationId xmlns:a16="http://schemas.microsoft.com/office/drawing/2014/main" id="{5C3CAD5E-78CA-B3F2-93A3-1ED11CEA8A9F}"/>
              </a:ext>
            </a:extLst>
          </p:cNvPr>
          <p:cNvGrpSpPr/>
          <p:nvPr userDrawn="1"/>
        </p:nvGrpSpPr>
        <p:grpSpPr>
          <a:xfrm>
            <a:off x="12377595" y="3"/>
            <a:ext cx="3693386" cy="6693352"/>
            <a:chOff x="-3786437" y="3"/>
            <a:chExt cx="3693386" cy="6693352"/>
          </a:xfrm>
        </p:grpSpPr>
        <p:grpSp>
          <p:nvGrpSpPr>
            <p:cNvPr id="86" name="Groep 85">
              <a:extLst>
                <a:ext uri="{FF2B5EF4-FFF2-40B4-BE49-F238E27FC236}">
                  <a16:creationId xmlns:a16="http://schemas.microsoft.com/office/drawing/2014/main" id="{81F85948-74F3-4F56-60D3-9555C82D00E8}"/>
                </a:ext>
              </a:extLst>
            </p:cNvPr>
            <p:cNvGrpSpPr/>
            <p:nvPr userDrawn="1"/>
          </p:nvGrpSpPr>
          <p:grpSpPr>
            <a:xfrm>
              <a:off x="-3786164" y="3"/>
              <a:ext cx="3592800" cy="3209594"/>
              <a:chOff x="-3786164" y="3"/>
              <a:chExt cx="3592800" cy="3209594"/>
            </a:xfrm>
          </p:grpSpPr>
          <p:sp>
            <p:nvSpPr>
              <p:cNvPr id="153" name="Rechthoek 152">
                <a:extLst>
                  <a:ext uri="{FF2B5EF4-FFF2-40B4-BE49-F238E27FC236}">
                    <a16:creationId xmlns:a16="http://schemas.microsoft.com/office/drawing/2014/main" id="{2AFBBB5F-6B6B-E94C-F8FB-EB4F64A043ED}"/>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154" name="Ovaal 153">
                <a:extLst>
                  <a:ext uri="{FF2B5EF4-FFF2-40B4-BE49-F238E27FC236}">
                    <a16:creationId xmlns:a16="http://schemas.microsoft.com/office/drawing/2014/main" id="{60A2C601-D93B-D361-EA55-B3F83AAD000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5" name="Rechthoek 154">
                <a:extLst>
                  <a:ext uri="{FF2B5EF4-FFF2-40B4-BE49-F238E27FC236}">
                    <a16:creationId xmlns:a16="http://schemas.microsoft.com/office/drawing/2014/main" id="{4A2496CB-6460-4DF0-6F00-76189DEB30C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6" name="Ovaal 155">
                <a:extLst>
                  <a:ext uri="{FF2B5EF4-FFF2-40B4-BE49-F238E27FC236}">
                    <a16:creationId xmlns:a16="http://schemas.microsoft.com/office/drawing/2014/main" id="{D254EF6E-24F9-82E9-230C-6EA02ADE978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7" name="Rechthoek 156">
                <a:extLst>
                  <a:ext uri="{FF2B5EF4-FFF2-40B4-BE49-F238E27FC236}">
                    <a16:creationId xmlns:a16="http://schemas.microsoft.com/office/drawing/2014/main" id="{013EDCB1-1A85-CB15-2D0D-B7E72E7A931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8" name="Groep 157">
                <a:extLst>
                  <a:ext uri="{FF2B5EF4-FFF2-40B4-BE49-F238E27FC236}">
                    <a16:creationId xmlns:a16="http://schemas.microsoft.com/office/drawing/2014/main" id="{424CED82-614E-E42F-F27D-C4CB1ED9DE18}"/>
                  </a:ext>
                </a:extLst>
              </p:cNvPr>
              <p:cNvGrpSpPr/>
              <p:nvPr userDrawn="1"/>
            </p:nvGrpSpPr>
            <p:grpSpPr>
              <a:xfrm>
                <a:off x="-3311319" y="2164285"/>
                <a:ext cx="825500" cy="209550"/>
                <a:chOff x="13504624" y="2482850"/>
                <a:chExt cx="825500" cy="209550"/>
              </a:xfrm>
            </p:grpSpPr>
            <p:sp>
              <p:nvSpPr>
                <p:cNvPr id="170" name="Rechthoek 169">
                  <a:extLst>
                    <a:ext uri="{FF2B5EF4-FFF2-40B4-BE49-F238E27FC236}">
                      <a16:creationId xmlns:a16="http://schemas.microsoft.com/office/drawing/2014/main" id="{BE37F550-6763-25AF-1A5F-96DBF9AA670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71" name="Rechte verbindingslijn 170">
                  <a:extLst>
                    <a:ext uri="{FF2B5EF4-FFF2-40B4-BE49-F238E27FC236}">
                      <a16:creationId xmlns:a16="http://schemas.microsoft.com/office/drawing/2014/main" id="{38883988-FEC4-5E4B-A371-4FFCF199153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2" name="Gelijkbenige driehoek 171">
                  <a:extLst>
                    <a:ext uri="{FF2B5EF4-FFF2-40B4-BE49-F238E27FC236}">
                      <a16:creationId xmlns:a16="http://schemas.microsoft.com/office/drawing/2014/main" id="{C99718F6-AA25-B2E7-6113-63AAABE78D3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59" name="Ovaal 158">
                <a:extLst>
                  <a:ext uri="{FF2B5EF4-FFF2-40B4-BE49-F238E27FC236}">
                    <a16:creationId xmlns:a16="http://schemas.microsoft.com/office/drawing/2014/main" id="{69485DD0-3286-C241-E556-ABF7DA4DEB7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0" name="Rechthoek 159">
                <a:extLst>
                  <a:ext uri="{FF2B5EF4-FFF2-40B4-BE49-F238E27FC236}">
                    <a16:creationId xmlns:a16="http://schemas.microsoft.com/office/drawing/2014/main" id="{09CC7567-E3A6-C010-4E8B-20F47B01CF02}"/>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161" name="Tabel icoon">
                <a:extLst>
                  <a:ext uri="{FF2B5EF4-FFF2-40B4-BE49-F238E27FC236}">
                    <a16:creationId xmlns:a16="http://schemas.microsoft.com/office/drawing/2014/main" id="{CE688859-76C7-2E95-9AB4-772781AD5C30}"/>
                  </a:ext>
                </a:extLst>
              </p:cNvPr>
              <p:cNvGrpSpPr/>
              <p:nvPr userDrawn="1"/>
            </p:nvGrpSpPr>
            <p:grpSpPr>
              <a:xfrm>
                <a:off x="-3308869" y="1240695"/>
                <a:ext cx="338201" cy="305477"/>
                <a:chOff x="6072040" y="3376043"/>
                <a:chExt cx="1227920" cy="1109109"/>
              </a:xfrm>
            </p:grpSpPr>
            <p:sp>
              <p:nvSpPr>
                <p:cNvPr id="162" name="Rechthoek 161">
                  <a:extLst>
                    <a:ext uri="{FF2B5EF4-FFF2-40B4-BE49-F238E27FC236}">
                      <a16:creationId xmlns:a16="http://schemas.microsoft.com/office/drawing/2014/main" id="{26CE5118-1502-7192-F41A-F15293A9B687}"/>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5D2E496D-7835-202F-94B5-6C241C4BD98E}"/>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164" name="Rechte verbindingslijn 163">
                  <a:extLst>
                    <a:ext uri="{FF2B5EF4-FFF2-40B4-BE49-F238E27FC236}">
                      <a16:creationId xmlns:a16="http://schemas.microsoft.com/office/drawing/2014/main" id="{F8D42932-9A46-5EF7-5318-2B575C6974C5}"/>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5" name="Rechte verbindingslijn 164">
                  <a:extLst>
                    <a:ext uri="{FF2B5EF4-FFF2-40B4-BE49-F238E27FC236}">
                      <a16:creationId xmlns:a16="http://schemas.microsoft.com/office/drawing/2014/main" id="{42B8F4F3-CB3B-378E-CB88-5D19F2F6BA33}"/>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6" name="Rechte verbindingslijn 165">
                  <a:extLst>
                    <a:ext uri="{FF2B5EF4-FFF2-40B4-BE49-F238E27FC236}">
                      <a16:creationId xmlns:a16="http://schemas.microsoft.com/office/drawing/2014/main" id="{46BF5E7F-A6C3-C321-DC86-39904598878C}"/>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7" name="Rechte verbindingslijn 166">
                  <a:extLst>
                    <a:ext uri="{FF2B5EF4-FFF2-40B4-BE49-F238E27FC236}">
                      <a16:creationId xmlns:a16="http://schemas.microsoft.com/office/drawing/2014/main" id="{00FCCF15-FA42-86F5-D693-1B026A33A3C3}"/>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8" name="Rechte verbindingslijn 167">
                  <a:extLst>
                    <a:ext uri="{FF2B5EF4-FFF2-40B4-BE49-F238E27FC236}">
                      <a16:creationId xmlns:a16="http://schemas.microsoft.com/office/drawing/2014/main" id="{F4CE9408-40C8-E8AA-7EC3-C0F071D679D5}"/>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69" name="Rechthoek 168">
                  <a:extLst>
                    <a:ext uri="{FF2B5EF4-FFF2-40B4-BE49-F238E27FC236}">
                      <a16:creationId xmlns:a16="http://schemas.microsoft.com/office/drawing/2014/main" id="{575249ED-F3D8-68FB-6A17-066D9B80044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87" name="Groep 86">
              <a:extLst>
                <a:ext uri="{FF2B5EF4-FFF2-40B4-BE49-F238E27FC236}">
                  <a16:creationId xmlns:a16="http://schemas.microsoft.com/office/drawing/2014/main" id="{767C632C-7608-6E6F-BDF9-96F101D994D6}"/>
                </a:ext>
              </a:extLst>
            </p:cNvPr>
            <p:cNvGrpSpPr/>
            <p:nvPr userDrawn="1"/>
          </p:nvGrpSpPr>
          <p:grpSpPr>
            <a:xfrm>
              <a:off x="-3786437" y="3410167"/>
              <a:ext cx="3693386" cy="3283188"/>
              <a:chOff x="-3786437" y="3410167"/>
              <a:chExt cx="3693386" cy="3283188"/>
            </a:xfrm>
          </p:grpSpPr>
          <p:sp>
            <p:nvSpPr>
              <p:cNvPr id="88" name="Rechthoek 87">
                <a:extLst>
                  <a:ext uri="{FF2B5EF4-FFF2-40B4-BE49-F238E27FC236}">
                    <a16:creationId xmlns:a16="http://schemas.microsoft.com/office/drawing/2014/main" id="{912EFEAD-EE12-56BF-8474-8A3F1C115A0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89" name="Ovaal 88">
                <a:extLst>
                  <a:ext uri="{FF2B5EF4-FFF2-40B4-BE49-F238E27FC236}">
                    <a16:creationId xmlns:a16="http://schemas.microsoft.com/office/drawing/2014/main" id="{204A5D43-5618-2A07-E4A8-A0E310A8407D}"/>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0" name="Rechthoek 89">
                <a:extLst>
                  <a:ext uri="{FF2B5EF4-FFF2-40B4-BE49-F238E27FC236}">
                    <a16:creationId xmlns:a16="http://schemas.microsoft.com/office/drawing/2014/main" id="{31E9643F-78B0-AB28-A520-9277F07E5CEB}"/>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Rechthoek 90">
                <a:extLst>
                  <a:ext uri="{FF2B5EF4-FFF2-40B4-BE49-F238E27FC236}">
                    <a16:creationId xmlns:a16="http://schemas.microsoft.com/office/drawing/2014/main" id="{DEC685A8-2EEF-F24B-7A85-35B6787E2754}"/>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92" name="ICOON_info">
                <a:extLst>
                  <a:ext uri="{FF2B5EF4-FFF2-40B4-BE49-F238E27FC236}">
                    <a16:creationId xmlns:a16="http://schemas.microsoft.com/office/drawing/2014/main" id="{0FC1EFCB-673C-5A4A-9323-E4C2925D0A80}"/>
                  </a:ext>
                </a:extLst>
              </p:cNvPr>
              <p:cNvGrpSpPr/>
              <p:nvPr userDrawn="1"/>
            </p:nvGrpSpPr>
            <p:grpSpPr>
              <a:xfrm>
                <a:off x="-376736" y="5729337"/>
                <a:ext cx="283685" cy="283685"/>
                <a:chOff x="-510741" y="5913713"/>
                <a:chExt cx="267555" cy="267555"/>
              </a:xfrm>
            </p:grpSpPr>
            <p:sp>
              <p:nvSpPr>
                <p:cNvPr id="151" name="Ovaal 150">
                  <a:extLst>
                    <a:ext uri="{FF2B5EF4-FFF2-40B4-BE49-F238E27FC236}">
                      <a16:creationId xmlns:a16="http://schemas.microsoft.com/office/drawing/2014/main" id="{4D7CACA3-3237-01E5-CBAD-0D0BE22454C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C601BBDA-62B1-D462-C508-0F1F88D7534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93" name="Ovaal 92">
                <a:extLst>
                  <a:ext uri="{FF2B5EF4-FFF2-40B4-BE49-F238E27FC236}">
                    <a16:creationId xmlns:a16="http://schemas.microsoft.com/office/drawing/2014/main" id="{23795F91-1E09-8A7D-6E7A-DCC9759549F9}"/>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4" name="Rechthoek 93">
                <a:extLst>
                  <a:ext uri="{FF2B5EF4-FFF2-40B4-BE49-F238E27FC236}">
                    <a16:creationId xmlns:a16="http://schemas.microsoft.com/office/drawing/2014/main" id="{45552D8D-DA74-6C7E-FA05-5BE3D2863154}"/>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95" name="Groep 94">
                <a:extLst>
                  <a:ext uri="{FF2B5EF4-FFF2-40B4-BE49-F238E27FC236}">
                    <a16:creationId xmlns:a16="http://schemas.microsoft.com/office/drawing/2014/main" id="{2ED1FB99-601D-82A8-81F8-C6E5208AEF52}"/>
                  </a:ext>
                </a:extLst>
              </p:cNvPr>
              <p:cNvGrpSpPr/>
              <p:nvPr userDrawn="1"/>
            </p:nvGrpSpPr>
            <p:grpSpPr>
              <a:xfrm>
                <a:off x="-3415313" y="4996916"/>
                <a:ext cx="3013682" cy="673634"/>
                <a:chOff x="-3415313" y="4996916"/>
                <a:chExt cx="3013682" cy="673634"/>
              </a:xfrm>
            </p:grpSpPr>
            <p:grpSp>
              <p:nvGrpSpPr>
                <p:cNvPr id="96" name="Groep 95">
                  <a:extLst>
                    <a:ext uri="{FF2B5EF4-FFF2-40B4-BE49-F238E27FC236}">
                      <a16:creationId xmlns:a16="http://schemas.microsoft.com/office/drawing/2014/main" id="{3CBD1BA2-8CD3-D557-B005-94EE0C79F69B}"/>
                    </a:ext>
                  </a:extLst>
                </p:cNvPr>
                <p:cNvGrpSpPr/>
                <p:nvPr userDrawn="1"/>
              </p:nvGrpSpPr>
              <p:grpSpPr>
                <a:xfrm>
                  <a:off x="-3415313" y="5041534"/>
                  <a:ext cx="761481" cy="529523"/>
                  <a:chOff x="-3492543" y="5041534"/>
                  <a:chExt cx="761481" cy="529523"/>
                </a:xfrm>
              </p:grpSpPr>
              <p:grpSp>
                <p:nvGrpSpPr>
                  <p:cNvPr id="142" name="Groep 141">
                    <a:extLst>
                      <a:ext uri="{FF2B5EF4-FFF2-40B4-BE49-F238E27FC236}">
                        <a16:creationId xmlns:a16="http://schemas.microsoft.com/office/drawing/2014/main" id="{F7D7D4B2-DE65-F890-EBDE-364D87444395}"/>
                      </a:ext>
                    </a:extLst>
                  </p:cNvPr>
                  <p:cNvGrpSpPr/>
                  <p:nvPr userDrawn="1"/>
                </p:nvGrpSpPr>
                <p:grpSpPr>
                  <a:xfrm>
                    <a:off x="-3307743" y="5041534"/>
                    <a:ext cx="485596" cy="437045"/>
                    <a:chOff x="-3307743" y="4999319"/>
                    <a:chExt cx="644991" cy="580504"/>
                  </a:xfrm>
                </p:grpSpPr>
                <p:grpSp>
                  <p:nvGrpSpPr>
                    <p:cNvPr id="144" name="Groep 143">
                      <a:extLst>
                        <a:ext uri="{FF2B5EF4-FFF2-40B4-BE49-F238E27FC236}">
                          <a16:creationId xmlns:a16="http://schemas.microsoft.com/office/drawing/2014/main" id="{8352C654-805A-AF39-AE5E-FF1DB0991040}"/>
                        </a:ext>
                      </a:extLst>
                    </p:cNvPr>
                    <p:cNvGrpSpPr/>
                    <p:nvPr userDrawn="1"/>
                  </p:nvGrpSpPr>
                  <p:grpSpPr>
                    <a:xfrm>
                      <a:off x="-3307743" y="4999319"/>
                      <a:ext cx="516835" cy="439373"/>
                      <a:chOff x="-3307743" y="4999319"/>
                      <a:chExt cx="516835" cy="439373"/>
                    </a:xfrm>
                  </p:grpSpPr>
                  <p:cxnSp>
                    <p:nvCxnSpPr>
                      <p:cNvPr id="146" name="Rechte verbindingslijn 145">
                        <a:extLst>
                          <a:ext uri="{FF2B5EF4-FFF2-40B4-BE49-F238E27FC236}">
                            <a16:creationId xmlns:a16="http://schemas.microsoft.com/office/drawing/2014/main" id="{6E25D42A-3DA2-42F6-61B4-8C5318088C90}"/>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7" name="Rechte verbindingslijn 146">
                        <a:extLst>
                          <a:ext uri="{FF2B5EF4-FFF2-40B4-BE49-F238E27FC236}">
                            <a16:creationId xmlns:a16="http://schemas.microsoft.com/office/drawing/2014/main" id="{632C9E68-79F7-8205-C801-D1E67FE8FF7D}"/>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8" name="Rechte verbindingslijn 147">
                        <a:extLst>
                          <a:ext uri="{FF2B5EF4-FFF2-40B4-BE49-F238E27FC236}">
                            <a16:creationId xmlns:a16="http://schemas.microsoft.com/office/drawing/2014/main" id="{467EC1D9-1795-7B29-28E7-DAA98B205E76}"/>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9" name="Rechte verbindingslijn 148">
                        <a:extLst>
                          <a:ext uri="{FF2B5EF4-FFF2-40B4-BE49-F238E27FC236}">
                            <a16:creationId xmlns:a16="http://schemas.microsoft.com/office/drawing/2014/main" id="{B927E107-EEE1-5ED3-D0A4-C83DA3F4F1FD}"/>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50" name="Rechthoek 149">
                        <a:extLst>
                          <a:ext uri="{FF2B5EF4-FFF2-40B4-BE49-F238E27FC236}">
                            <a16:creationId xmlns:a16="http://schemas.microsoft.com/office/drawing/2014/main" id="{A115A73E-2940-0944-D142-57437E4AF888}"/>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45" name="Vrije vorm: vorm 144">
                      <a:extLst>
                        <a:ext uri="{FF2B5EF4-FFF2-40B4-BE49-F238E27FC236}">
                          <a16:creationId xmlns:a16="http://schemas.microsoft.com/office/drawing/2014/main" id="{62919B5D-DDE2-D3CF-B744-48C2FEAC3AEB}"/>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143" name="Tekstvak 142">
                    <a:extLst>
                      <a:ext uri="{FF2B5EF4-FFF2-40B4-BE49-F238E27FC236}">
                        <a16:creationId xmlns:a16="http://schemas.microsoft.com/office/drawing/2014/main" id="{7D88253F-E041-AA11-BB10-B623F72A666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97" name="Groep 96">
                  <a:extLst>
                    <a:ext uri="{FF2B5EF4-FFF2-40B4-BE49-F238E27FC236}">
                      <a16:creationId xmlns:a16="http://schemas.microsoft.com/office/drawing/2014/main" id="{3C9CA92F-0F01-1F22-9A4E-CBAF50C8C2ED}"/>
                    </a:ext>
                  </a:extLst>
                </p:cNvPr>
                <p:cNvGrpSpPr/>
                <p:nvPr userDrawn="1"/>
              </p:nvGrpSpPr>
              <p:grpSpPr>
                <a:xfrm>
                  <a:off x="-2582156" y="4996916"/>
                  <a:ext cx="572112" cy="673634"/>
                  <a:chOff x="-2709168" y="4996916"/>
                  <a:chExt cx="572112" cy="673634"/>
                </a:xfrm>
              </p:grpSpPr>
              <p:grpSp>
                <p:nvGrpSpPr>
                  <p:cNvPr id="132" name="Groep 131">
                    <a:extLst>
                      <a:ext uri="{FF2B5EF4-FFF2-40B4-BE49-F238E27FC236}">
                        <a16:creationId xmlns:a16="http://schemas.microsoft.com/office/drawing/2014/main" id="{A34010F7-B4B3-728B-537F-92238752EF58}"/>
                      </a:ext>
                    </a:extLst>
                  </p:cNvPr>
                  <p:cNvGrpSpPr/>
                  <p:nvPr userDrawn="1"/>
                </p:nvGrpSpPr>
                <p:grpSpPr>
                  <a:xfrm>
                    <a:off x="-2609993" y="4996916"/>
                    <a:ext cx="389111" cy="375410"/>
                    <a:chOff x="-2542178" y="4940055"/>
                    <a:chExt cx="516835" cy="498637"/>
                  </a:xfrm>
                </p:grpSpPr>
                <p:sp>
                  <p:nvSpPr>
                    <p:cNvPr id="134" name="Rechthoek 133">
                      <a:extLst>
                        <a:ext uri="{FF2B5EF4-FFF2-40B4-BE49-F238E27FC236}">
                          <a16:creationId xmlns:a16="http://schemas.microsoft.com/office/drawing/2014/main" id="{FAEE02FA-37A1-3B15-F686-BA285D6ADA88}"/>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35" name="Groep 134">
                      <a:extLst>
                        <a:ext uri="{FF2B5EF4-FFF2-40B4-BE49-F238E27FC236}">
                          <a16:creationId xmlns:a16="http://schemas.microsoft.com/office/drawing/2014/main" id="{8C021A53-0B2E-1742-6233-656A3DAECE07}"/>
                        </a:ext>
                      </a:extLst>
                    </p:cNvPr>
                    <p:cNvGrpSpPr/>
                    <p:nvPr userDrawn="1"/>
                  </p:nvGrpSpPr>
                  <p:grpSpPr>
                    <a:xfrm>
                      <a:off x="-2542178" y="4999319"/>
                      <a:ext cx="516835" cy="439373"/>
                      <a:chOff x="-3307743" y="4999319"/>
                      <a:chExt cx="516835" cy="439373"/>
                    </a:xfrm>
                  </p:grpSpPr>
                  <p:cxnSp>
                    <p:nvCxnSpPr>
                      <p:cNvPr id="137" name="Rechte verbindingslijn 136">
                        <a:extLst>
                          <a:ext uri="{FF2B5EF4-FFF2-40B4-BE49-F238E27FC236}">
                            <a16:creationId xmlns:a16="http://schemas.microsoft.com/office/drawing/2014/main" id="{09E9FA9C-E626-CF1D-F960-F0E6CD20B9D4}"/>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B9D8F420-8B10-1E53-92BD-0C63C8516719}"/>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46E161BC-1C41-B9BF-C585-D59C5D15DB4B}"/>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E1B1BA2D-835B-48F9-7718-4C9BF3813D20}"/>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41" name="Rechthoek 140">
                        <a:extLst>
                          <a:ext uri="{FF2B5EF4-FFF2-40B4-BE49-F238E27FC236}">
                            <a16:creationId xmlns:a16="http://schemas.microsoft.com/office/drawing/2014/main" id="{19613D58-B122-1ADB-62A1-C6F153318FEE}"/>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36" name="Pijl: rechts 135">
                      <a:extLst>
                        <a:ext uri="{FF2B5EF4-FFF2-40B4-BE49-F238E27FC236}">
                          <a16:creationId xmlns:a16="http://schemas.microsoft.com/office/drawing/2014/main" id="{B4A06645-12A3-CD87-18C6-F58588ACE73F}"/>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18757D26-F936-B7A8-A724-7CD5EF66068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98" name="Groep 97">
                  <a:extLst>
                    <a:ext uri="{FF2B5EF4-FFF2-40B4-BE49-F238E27FC236}">
                      <a16:creationId xmlns:a16="http://schemas.microsoft.com/office/drawing/2014/main" id="{73745AA1-68C6-DBD2-5971-C380CAC33947}"/>
                    </a:ext>
                  </a:extLst>
                </p:cNvPr>
                <p:cNvGrpSpPr/>
                <p:nvPr userDrawn="1"/>
              </p:nvGrpSpPr>
              <p:grpSpPr>
                <a:xfrm>
                  <a:off x="-2036147" y="5039725"/>
                  <a:ext cx="572112" cy="630825"/>
                  <a:chOff x="-2099568" y="5039725"/>
                  <a:chExt cx="572112" cy="630825"/>
                </a:xfrm>
              </p:grpSpPr>
              <p:grpSp>
                <p:nvGrpSpPr>
                  <p:cNvPr id="122" name="Groep 121">
                    <a:extLst>
                      <a:ext uri="{FF2B5EF4-FFF2-40B4-BE49-F238E27FC236}">
                        <a16:creationId xmlns:a16="http://schemas.microsoft.com/office/drawing/2014/main" id="{F18876F9-8D3A-5D63-8AFD-08996B4E1B94}"/>
                      </a:ext>
                    </a:extLst>
                  </p:cNvPr>
                  <p:cNvGrpSpPr/>
                  <p:nvPr userDrawn="1"/>
                </p:nvGrpSpPr>
                <p:grpSpPr>
                  <a:xfrm rot="10800000">
                    <a:off x="-2004261" y="5039725"/>
                    <a:ext cx="389111" cy="375410"/>
                    <a:chOff x="-2542178" y="4940055"/>
                    <a:chExt cx="516835" cy="498637"/>
                  </a:xfrm>
                </p:grpSpPr>
                <p:sp>
                  <p:nvSpPr>
                    <p:cNvPr id="124" name="Rechthoek 123">
                      <a:extLst>
                        <a:ext uri="{FF2B5EF4-FFF2-40B4-BE49-F238E27FC236}">
                          <a16:creationId xmlns:a16="http://schemas.microsoft.com/office/drawing/2014/main" id="{559E281B-6CB2-194F-F09F-8CB10A082684}"/>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25" name="Groep 124">
                      <a:extLst>
                        <a:ext uri="{FF2B5EF4-FFF2-40B4-BE49-F238E27FC236}">
                          <a16:creationId xmlns:a16="http://schemas.microsoft.com/office/drawing/2014/main" id="{3DCAE323-B900-1AB8-E8C0-570114F93D66}"/>
                        </a:ext>
                      </a:extLst>
                    </p:cNvPr>
                    <p:cNvGrpSpPr/>
                    <p:nvPr userDrawn="1"/>
                  </p:nvGrpSpPr>
                  <p:grpSpPr>
                    <a:xfrm>
                      <a:off x="-2542178" y="4999319"/>
                      <a:ext cx="516835" cy="439373"/>
                      <a:chOff x="-3307743" y="4999319"/>
                      <a:chExt cx="516835" cy="439373"/>
                    </a:xfrm>
                  </p:grpSpPr>
                  <p:cxnSp>
                    <p:nvCxnSpPr>
                      <p:cNvPr id="127" name="Rechte verbindingslijn 126">
                        <a:extLst>
                          <a:ext uri="{FF2B5EF4-FFF2-40B4-BE49-F238E27FC236}">
                            <a16:creationId xmlns:a16="http://schemas.microsoft.com/office/drawing/2014/main" id="{15EC01F4-6066-55ED-7F3C-3DD735845DDA}"/>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C7397B0E-128B-9FC7-08A4-F092E8D593A2}"/>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9" name="Rechte verbindingslijn 128">
                        <a:extLst>
                          <a:ext uri="{FF2B5EF4-FFF2-40B4-BE49-F238E27FC236}">
                            <a16:creationId xmlns:a16="http://schemas.microsoft.com/office/drawing/2014/main" id="{6166E0C4-16B6-9D91-57B9-AAAA1CAEF07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a:extLst>
                          <a:ext uri="{FF2B5EF4-FFF2-40B4-BE49-F238E27FC236}">
                            <a16:creationId xmlns:a16="http://schemas.microsoft.com/office/drawing/2014/main" id="{FE866B27-CBC9-32EC-383B-50457EA28148}"/>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31" name="Rechthoek 130">
                        <a:extLst>
                          <a:ext uri="{FF2B5EF4-FFF2-40B4-BE49-F238E27FC236}">
                            <a16:creationId xmlns:a16="http://schemas.microsoft.com/office/drawing/2014/main" id="{0C6A9E1E-5B62-E4A6-DA80-05410BA2C393}"/>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26" name="Pijl: rechts 125">
                      <a:extLst>
                        <a:ext uri="{FF2B5EF4-FFF2-40B4-BE49-F238E27FC236}">
                          <a16:creationId xmlns:a16="http://schemas.microsoft.com/office/drawing/2014/main" id="{4B889C9A-9041-48F4-2128-C0C957080FFC}"/>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23" name="Tekstvak 122">
                    <a:extLst>
                      <a:ext uri="{FF2B5EF4-FFF2-40B4-BE49-F238E27FC236}">
                        <a16:creationId xmlns:a16="http://schemas.microsoft.com/office/drawing/2014/main" id="{25808411-8526-1933-9FCD-F71C63024AC8}"/>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99" name="Groep 98">
                  <a:extLst>
                    <a:ext uri="{FF2B5EF4-FFF2-40B4-BE49-F238E27FC236}">
                      <a16:creationId xmlns:a16="http://schemas.microsoft.com/office/drawing/2014/main" id="{4FA71DE6-56CC-740D-5E4E-C098BF84D8C8}"/>
                    </a:ext>
                  </a:extLst>
                </p:cNvPr>
                <p:cNvGrpSpPr/>
                <p:nvPr userDrawn="1"/>
              </p:nvGrpSpPr>
              <p:grpSpPr>
                <a:xfrm>
                  <a:off x="-1497156" y="5039725"/>
                  <a:ext cx="572112" cy="630825"/>
                  <a:chOff x="-1501387" y="5039725"/>
                  <a:chExt cx="572112" cy="630825"/>
                </a:xfrm>
              </p:grpSpPr>
              <p:grpSp>
                <p:nvGrpSpPr>
                  <p:cNvPr id="112" name="Groep 111">
                    <a:extLst>
                      <a:ext uri="{FF2B5EF4-FFF2-40B4-BE49-F238E27FC236}">
                        <a16:creationId xmlns:a16="http://schemas.microsoft.com/office/drawing/2014/main" id="{AE6E197C-9021-4F6A-3DB8-C10B17EA66FB}"/>
                      </a:ext>
                    </a:extLst>
                  </p:cNvPr>
                  <p:cNvGrpSpPr/>
                  <p:nvPr userDrawn="1"/>
                </p:nvGrpSpPr>
                <p:grpSpPr>
                  <a:xfrm rot="10800000">
                    <a:off x="-1453772" y="5039725"/>
                    <a:ext cx="426738" cy="332849"/>
                    <a:chOff x="-2542179" y="4996586"/>
                    <a:chExt cx="566814" cy="442106"/>
                  </a:xfrm>
                </p:grpSpPr>
                <p:sp>
                  <p:nvSpPr>
                    <p:cNvPr id="114" name="Rechthoek 113">
                      <a:extLst>
                        <a:ext uri="{FF2B5EF4-FFF2-40B4-BE49-F238E27FC236}">
                          <a16:creationId xmlns:a16="http://schemas.microsoft.com/office/drawing/2014/main" id="{4B606DEB-5F39-7293-6B74-57DC9A8BFC87}"/>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15" name="Groep 114">
                      <a:extLst>
                        <a:ext uri="{FF2B5EF4-FFF2-40B4-BE49-F238E27FC236}">
                          <a16:creationId xmlns:a16="http://schemas.microsoft.com/office/drawing/2014/main" id="{D08F4780-9FED-018C-0B76-AF21E2A2112A}"/>
                        </a:ext>
                      </a:extLst>
                    </p:cNvPr>
                    <p:cNvGrpSpPr/>
                    <p:nvPr userDrawn="1"/>
                  </p:nvGrpSpPr>
                  <p:grpSpPr>
                    <a:xfrm>
                      <a:off x="-2542179" y="4996586"/>
                      <a:ext cx="516836" cy="442106"/>
                      <a:chOff x="-3307744" y="4996586"/>
                      <a:chExt cx="516836" cy="442106"/>
                    </a:xfrm>
                  </p:grpSpPr>
                  <p:cxnSp>
                    <p:nvCxnSpPr>
                      <p:cNvPr id="117" name="Rechte verbindingslijn 116">
                        <a:extLst>
                          <a:ext uri="{FF2B5EF4-FFF2-40B4-BE49-F238E27FC236}">
                            <a16:creationId xmlns:a16="http://schemas.microsoft.com/office/drawing/2014/main" id="{5B1A4345-B0D5-9DF3-666F-EE6D77DDE753}"/>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C769FD34-F298-0E98-82F6-F3A6AF18F5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9" name="Rechte verbindingslijn 118">
                        <a:extLst>
                          <a:ext uri="{FF2B5EF4-FFF2-40B4-BE49-F238E27FC236}">
                            <a16:creationId xmlns:a16="http://schemas.microsoft.com/office/drawing/2014/main" id="{DD1185B5-CFC0-A3E5-46C4-CEFD2950CEB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20" name="Rechte verbindingslijn 119">
                        <a:extLst>
                          <a:ext uri="{FF2B5EF4-FFF2-40B4-BE49-F238E27FC236}">
                            <a16:creationId xmlns:a16="http://schemas.microsoft.com/office/drawing/2014/main" id="{E9A3D722-DAE0-3050-CF03-E7EC0475AA68}"/>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21" name="Rechthoek 120">
                        <a:extLst>
                          <a:ext uri="{FF2B5EF4-FFF2-40B4-BE49-F238E27FC236}">
                            <a16:creationId xmlns:a16="http://schemas.microsoft.com/office/drawing/2014/main" id="{1DA3B72E-4756-EC76-8B6B-09F181BC462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16" name="Pijl: rechts 115">
                      <a:extLst>
                        <a:ext uri="{FF2B5EF4-FFF2-40B4-BE49-F238E27FC236}">
                          <a16:creationId xmlns:a16="http://schemas.microsoft.com/office/drawing/2014/main" id="{A69BBF04-3857-9FB7-3730-3E669C04FFA7}"/>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13" name="Tekstvak 112">
                    <a:extLst>
                      <a:ext uri="{FF2B5EF4-FFF2-40B4-BE49-F238E27FC236}">
                        <a16:creationId xmlns:a16="http://schemas.microsoft.com/office/drawing/2014/main" id="{0FBFF144-21E7-47EE-8B49-B423334E2DD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100" name="Groep 99">
                  <a:extLst>
                    <a:ext uri="{FF2B5EF4-FFF2-40B4-BE49-F238E27FC236}">
                      <a16:creationId xmlns:a16="http://schemas.microsoft.com/office/drawing/2014/main" id="{730A0728-9433-C280-B3F9-0567B430785E}"/>
                    </a:ext>
                  </a:extLst>
                </p:cNvPr>
                <p:cNvGrpSpPr/>
                <p:nvPr userDrawn="1"/>
              </p:nvGrpSpPr>
              <p:grpSpPr>
                <a:xfrm>
                  <a:off x="-973743" y="5039725"/>
                  <a:ext cx="572112" cy="630825"/>
                  <a:chOff x="-961551" y="5039725"/>
                  <a:chExt cx="572112" cy="630825"/>
                </a:xfrm>
              </p:grpSpPr>
              <p:grpSp>
                <p:nvGrpSpPr>
                  <p:cNvPr id="101" name="Groep 100">
                    <a:extLst>
                      <a:ext uri="{FF2B5EF4-FFF2-40B4-BE49-F238E27FC236}">
                        <a16:creationId xmlns:a16="http://schemas.microsoft.com/office/drawing/2014/main" id="{0FAFB2EB-02BD-35F6-69AE-DC67E393D0E8}"/>
                      </a:ext>
                    </a:extLst>
                  </p:cNvPr>
                  <p:cNvGrpSpPr/>
                  <p:nvPr userDrawn="1"/>
                </p:nvGrpSpPr>
                <p:grpSpPr>
                  <a:xfrm rot="10800000" flipH="1">
                    <a:off x="-868825" y="5039725"/>
                    <a:ext cx="426738" cy="332849"/>
                    <a:chOff x="-2542179" y="4996586"/>
                    <a:chExt cx="566814" cy="442106"/>
                  </a:xfrm>
                </p:grpSpPr>
                <p:sp>
                  <p:nvSpPr>
                    <p:cNvPr id="103" name="Rechthoek 102">
                      <a:extLst>
                        <a:ext uri="{FF2B5EF4-FFF2-40B4-BE49-F238E27FC236}">
                          <a16:creationId xmlns:a16="http://schemas.microsoft.com/office/drawing/2014/main" id="{010C6912-78BF-D859-C60A-5C2C6BE22C78}"/>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104" name="Groep 103">
                      <a:extLst>
                        <a:ext uri="{FF2B5EF4-FFF2-40B4-BE49-F238E27FC236}">
                          <a16:creationId xmlns:a16="http://schemas.microsoft.com/office/drawing/2014/main" id="{101DC483-07B8-91C1-2E6D-54932D0BED4C}"/>
                        </a:ext>
                      </a:extLst>
                    </p:cNvPr>
                    <p:cNvGrpSpPr/>
                    <p:nvPr userDrawn="1"/>
                  </p:nvGrpSpPr>
                  <p:grpSpPr>
                    <a:xfrm>
                      <a:off x="-2542179" y="4996586"/>
                      <a:ext cx="516836" cy="442106"/>
                      <a:chOff x="-3307744" y="4996586"/>
                      <a:chExt cx="516836" cy="442106"/>
                    </a:xfrm>
                  </p:grpSpPr>
                  <p:cxnSp>
                    <p:nvCxnSpPr>
                      <p:cNvPr id="106" name="Rechte verbindingslijn 105">
                        <a:extLst>
                          <a:ext uri="{FF2B5EF4-FFF2-40B4-BE49-F238E27FC236}">
                            <a16:creationId xmlns:a16="http://schemas.microsoft.com/office/drawing/2014/main" id="{D81A271A-BDCF-725E-D731-E28DCB7618A0}"/>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8" name="Rechte verbindingslijn 107">
                        <a:extLst>
                          <a:ext uri="{FF2B5EF4-FFF2-40B4-BE49-F238E27FC236}">
                            <a16:creationId xmlns:a16="http://schemas.microsoft.com/office/drawing/2014/main" id="{93E00EAD-0CEA-6483-373E-4D0094B6C346}"/>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09" name="Rechte verbindingslijn 108">
                        <a:extLst>
                          <a:ext uri="{FF2B5EF4-FFF2-40B4-BE49-F238E27FC236}">
                            <a16:creationId xmlns:a16="http://schemas.microsoft.com/office/drawing/2014/main" id="{390A9EB9-02E3-7807-1337-A99F6692961A}"/>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110" name="Rechte verbindingslijn 109">
                        <a:extLst>
                          <a:ext uri="{FF2B5EF4-FFF2-40B4-BE49-F238E27FC236}">
                            <a16:creationId xmlns:a16="http://schemas.microsoft.com/office/drawing/2014/main" id="{4753AD1A-D91B-4506-7F62-CCD59371C3AB}"/>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111" name="Rechthoek 110">
                        <a:extLst>
                          <a:ext uri="{FF2B5EF4-FFF2-40B4-BE49-F238E27FC236}">
                            <a16:creationId xmlns:a16="http://schemas.microsoft.com/office/drawing/2014/main" id="{511DA39D-681E-81F3-8940-C5E0732C5045}"/>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105" name="Pijl: rechts 104">
                      <a:extLst>
                        <a:ext uri="{FF2B5EF4-FFF2-40B4-BE49-F238E27FC236}">
                          <a16:creationId xmlns:a16="http://schemas.microsoft.com/office/drawing/2014/main" id="{EDB59BA8-41CC-A88E-5D5B-BC9E8A12B038}"/>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102" name="Tekstvak 101">
                    <a:extLst>
                      <a:ext uri="{FF2B5EF4-FFF2-40B4-BE49-F238E27FC236}">
                        <a16:creationId xmlns:a16="http://schemas.microsoft.com/office/drawing/2014/main" id="{0B727967-DB3A-56C0-C793-EA81305D0CEB}"/>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929A26CE-423D-7154-9C6C-9FB2A95D4EBD}"/>
              </a:ext>
            </a:extLst>
          </p:cNvPr>
          <p:cNvSpPr>
            <a:spLocks noGrp="1"/>
          </p:cNvSpPr>
          <p:nvPr>
            <p:ph type="dt" sz="half" idx="26"/>
          </p:nvPr>
        </p:nvSpPr>
        <p:spPr/>
        <p:txBody>
          <a:bodyPr/>
          <a:lstStyle/>
          <a:p>
            <a:fld id="{88D44603-320B-4609-BADC-B15DAC7B23F1}"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058D11ED-7476-9D18-CBF0-06C713127B57}"/>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4C3FDCA-083C-7AA4-FC0B-A19B9757FE85}"/>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276788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abel">
    <p:spTree>
      <p:nvGrpSpPr>
        <p:cNvPr id="1" name=""/>
        <p:cNvGrpSpPr/>
        <p:nvPr/>
      </p:nvGrpSpPr>
      <p:grpSpPr>
        <a:xfrm>
          <a:off x="0" y="0"/>
          <a:ext cx="0" cy="0"/>
          <a:chOff x="0" y="0"/>
          <a:chExt cx="0" cy="0"/>
        </a:xfrm>
      </p:grpSpPr>
      <p:sp>
        <p:nvSpPr>
          <p:cNvPr id="11" name="Vrije vorm: vorm 10">
            <a:extLst>
              <a:ext uri="{FF2B5EF4-FFF2-40B4-BE49-F238E27FC236}">
                <a16:creationId xmlns:a16="http://schemas.microsoft.com/office/drawing/2014/main" id="{28E8333A-B7F9-A310-A5E6-71DE4D5CE36E}"/>
              </a:ext>
            </a:extLst>
          </p:cNvPr>
          <p:cNvSpPr/>
          <p:nvPr userDrawn="1"/>
        </p:nvSpPr>
        <p:spPr>
          <a:xfrm>
            <a:off x="6095999" y="-1"/>
            <a:ext cx="6096000" cy="6858000"/>
          </a:xfrm>
          <a:custGeom>
            <a:avLst/>
            <a:gdLst>
              <a:gd name="connsiteX0" fmla="*/ 577022 w 6096000"/>
              <a:gd name="connsiteY0" fmla="*/ 0 h 6858000"/>
              <a:gd name="connsiteX1" fmla="*/ 2266949 w 6096000"/>
              <a:gd name="connsiteY1" fmla="*/ 0 h 6858000"/>
              <a:gd name="connsiteX2" fmla="*/ 4406073 w 6096000"/>
              <a:gd name="connsiteY2" fmla="*/ 0 h 6858000"/>
              <a:gd name="connsiteX3" fmla="*/ 6096000 w 6096000"/>
              <a:gd name="connsiteY3" fmla="*/ 0 h 6858000"/>
              <a:gd name="connsiteX4" fmla="*/ 6096000 w 6096000"/>
              <a:gd name="connsiteY4" fmla="*/ 6858000 h 6858000"/>
              <a:gd name="connsiteX5" fmla="*/ 4406073 w 6096000"/>
              <a:gd name="connsiteY5" fmla="*/ 6858000 h 6858000"/>
              <a:gd name="connsiteX6" fmla="*/ 1689927 w 6096000"/>
              <a:gd name="connsiteY6" fmla="*/ 6858000 h 6858000"/>
              <a:gd name="connsiteX7" fmla="*/ 0 w 6096000"/>
              <a:gd name="connsiteY7" fmla="*/ 6858000 h 6858000"/>
              <a:gd name="connsiteX8" fmla="*/ 0 w 6096000"/>
              <a:gd name="connsiteY8" fmla="*/ 581025 h 6858000"/>
              <a:gd name="connsiteX9" fmla="*/ 463929 w 6096000"/>
              <a:gd name="connsiteY9" fmla="*/ 11804 h 6858000"/>
              <a:gd name="connsiteX10" fmla="*/ 577022 w 6096000"/>
              <a:gd name="connsiteY1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577022" y="0"/>
                </a:moveTo>
                <a:lnTo>
                  <a:pt x="2266949" y="0"/>
                </a:lnTo>
                <a:lnTo>
                  <a:pt x="4406073" y="0"/>
                </a:lnTo>
                <a:lnTo>
                  <a:pt x="6096000" y="0"/>
                </a:lnTo>
                <a:lnTo>
                  <a:pt x="6096000" y="6858000"/>
                </a:lnTo>
                <a:lnTo>
                  <a:pt x="4406073" y="6858000"/>
                </a:lnTo>
                <a:lnTo>
                  <a:pt x="1689927" y="6858000"/>
                </a:lnTo>
                <a:lnTo>
                  <a:pt x="0" y="6858000"/>
                </a:lnTo>
                <a:lnTo>
                  <a:pt x="0" y="581025"/>
                </a:lnTo>
                <a:cubicBezTo>
                  <a:pt x="0" y="300245"/>
                  <a:pt x="199165" y="65983"/>
                  <a:pt x="463929" y="11804"/>
                </a:cubicBezTo>
                <a:lnTo>
                  <a:pt x="577022" y="404"/>
                </a:lnTo>
                <a:close/>
              </a:path>
            </a:pathLst>
          </a:custGeom>
          <a:gradFill flip="none" rotWithShape="1">
            <a:gsLst>
              <a:gs pos="0">
                <a:schemeClr val="bg1">
                  <a:lumMod val="95000"/>
                </a:schemeClr>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17" name="Tijdelijke aanduiding voor tabel 16">
            <a:extLst>
              <a:ext uri="{FF2B5EF4-FFF2-40B4-BE49-F238E27FC236}">
                <a16:creationId xmlns:a16="http://schemas.microsoft.com/office/drawing/2014/main" id="{AC3E0255-315C-47D9-A8A2-220D1CB08F50}"/>
              </a:ext>
            </a:extLst>
          </p:cNvPr>
          <p:cNvSpPr>
            <a:spLocks noGrp="1"/>
          </p:cNvSpPr>
          <p:nvPr>
            <p:ph type="tbl" sz="quarter" idx="13" hasCustomPrompt="1"/>
          </p:nvPr>
        </p:nvSpPr>
        <p:spPr>
          <a:xfrm>
            <a:off x="685800" y="1846086"/>
            <a:ext cx="10820400" cy="4065204"/>
          </a:xfrm>
          <a:no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tabel in te voegen</a:t>
            </a:r>
          </a:p>
        </p:txBody>
      </p:sp>
      <p:sp>
        <p:nvSpPr>
          <p:cNvPr id="8" name="Rechthoek 7">
            <a:extLst>
              <a:ext uri="{FF2B5EF4-FFF2-40B4-BE49-F238E27FC236}">
                <a16:creationId xmlns:a16="http://schemas.microsoft.com/office/drawing/2014/main" id="{02FC7157-BDBD-4338-9C83-079E45D53067}"/>
              </a:ext>
            </a:extLst>
          </p:cNvPr>
          <p:cNvSpPr/>
          <p:nvPr userDrawn="1"/>
        </p:nvSpPr>
        <p:spPr>
          <a:xfrm>
            <a:off x="0" y="-425941"/>
            <a:ext cx="467179"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Tabel</a:t>
            </a:r>
          </a:p>
        </p:txBody>
      </p:sp>
      <p:sp>
        <p:nvSpPr>
          <p:cNvPr id="6" name="Titel 5">
            <a:extLst>
              <a:ext uri="{FF2B5EF4-FFF2-40B4-BE49-F238E27FC236}">
                <a16:creationId xmlns:a16="http://schemas.microsoft.com/office/drawing/2014/main" id="{0CED7C12-E320-BF38-8B51-06B0CF25CD9A}"/>
              </a:ext>
            </a:extLst>
          </p:cNvPr>
          <p:cNvSpPr>
            <a:spLocks noGrp="1"/>
          </p:cNvSpPr>
          <p:nvPr>
            <p:ph type="title" hasCustomPrompt="1"/>
          </p:nvPr>
        </p:nvSpPr>
        <p:spPr>
          <a:xfrm>
            <a:off x="685798" y="1141317"/>
            <a:ext cx="10818815" cy="334963"/>
          </a:xfrm>
        </p:spPr>
        <p:txBody>
          <a:bodyPr/>
          <a:lstStyle/>
          <a:p>
            <a:r>
              <a:rPr lang="nl-NL"/>
              <a:t>Plaats titel hier</a:t>
            </a:r>
          </a:p>
        </p:txBody>
      </p:sp>
      <p:grpSp>
        <p:nvGrpSpPr>
          <p:cNvPr id="16" name="INSTRUCTIE">
            <a:extLst>
              <a:ext uri="{FF2B5EF4-FFF2-40B4-BE49-F238E27FC236}">
                <a16:creationId xmlns:a16="http://schemas.microsoft.com/office/drawing/2014/main" id="{F9CE4BB0-B88C-EDF3-9280-251D6E360915}"/>
              </a:ext>
            </a:extLst>
          </p:cNvPr>
          <p:cNvGrpSpPr/>
          <p:nvPr userDrawn="1"/>
        </p:nvGrpSpPr>
        <p:grpSpPr>
          <a:xfrm>
            <a:off x="12377595" y="3"/>
            <a:ext cx="3693386" cy="6693352"/>
            <a:chOff x="-3786437" y="3"/>
            <a:chExt cx="3693386" cy="6693352"/>
          </a:xfrm>
        </p:grpSpPr>
        <p:grpSp>
          <p:nvGrpSpPr>
            <p:cNvPr id="18" name="Groep 17">
              <a:extLst>
                <a:ext uri="{FF2B5EF4-FFF2-40B4-BE49-F238E27FC236}">
                  <a16:creationId xmlns:a16="http://schemas.microsoft.com/office/drawing/2014/main" id="{C8EFBE5F-3672-732C-4D40-526324294EB3}"/>
                </a:ext>
              </a:extLst>
            </p:cNvPr>
            <p:cNvGrpSpPr/>
            <p:nvPr userDrawn="1"/>
          </p:nvGrpSpPr>
          <p:grpSpPr>
            <a:xfrm>
              <a:off x="-3786164" y="3"/>
              <a:ext cx="3592800" cy="3209594"/>
              <a:chOff x="-3786164" y="3"/>
              <a:chExt cx="3592800" cy="3209594"/>
            </a:xfrm>
          </p:grpSpPr>
          <p:sp>
            <p:nvSpPr>
              <p:cNvPr id="84" name="Rechthoek 83">
                <a:extLst>
                  <a:ext uri="{FF2B5EF4-FFF2-40B4-BE49-F238E27FC236}">
                    <a16:creationId xmlns:a16="http://schemas.microsoft.com/office/drawing/2014/main" id="{E9EC4B07-6AD4-C032-748A-7E78232C662F}"/>
                  </a:ext>
                </a:extLst>
              </p:cNvPr>
              <p:cNvSpPr/>
              <p:nvPr userDrawn="1"/>
            </p:nvSpPr>
            <p:spPr>
              <a:xfrm>
                <a:off x="-3786164" y="3"/>
                <a:ext cx="3592800" cy="320959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85" name="Ovaal 84">
                <a:extLst>
                  <a:ext uri="{FF2B5EF4-FFF2-40B4-BE49-F238E27FC236}">
                    <a16:creationId xmlns:a16="http://schemas.microsoft.com/office/drawing/2014/main" id="{369ACC75-E77A-CEBB-9C1A-A8280D03AA3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60583AAA-9833-0321-8199-B4D7DE7FBC3E}"/>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8BCEEB2B-BAE9-C9E5-5AAB-E8F917134128}"/>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269B210F-7AFF-7AF2-9E84-71B81061C215}"/>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47683906-D38F-27F2-F95F-1462FA0E5B29}"/>
                  </a:ext>
                </a:extLst>
              </p:cNvPr>
              <p:cNvGrpSpPr/>
              <p:nvPr userDrawn="1"/>
            </p:nvGrpSpPr>
            <p:grpSpPr>
              <a:xfrm>
                <a:off x="-3311319" y="2164285"/>
                <a:ext cx="825500" cy="209550"/>
                <a:chOff x="13504624" y="2482850"/>
                <a:chExt cx="825500" cy="209550"/>
              </a:xfrm>
            </p:grpSpPr>
            <p:sp>
              <p:nvSpPr>
                <p:cNvPr id="101" name="Rechthoek 100">
                  <a:extLst>
                    <a:ext uri="{FF2B5EF4-FFF2-40B4-BE49-F238E27FC236}">
                      <a16:creationId xmlns:a16="http://schemas.microsoft.com/office/drawing/2014/main" id="{C9788AE6-B6E8-4F5E-8879-7B15A6BFBF7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02" name="Rechte verbindingslijn 101">
                  <a:extLst>
                    <a:ext uri="{FF2B5EF4-FFF2-40B4-BE49-F238E27FC236}">
                      <a16:creationId xmlns:a16="http://schemas.microsoft.com/office/drawing/2014/main" id="{A5B433E1-9635-9176-95BE-24F37EF65241}"/>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41716E29-F8DF-8AF8-45B6-6501502F768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82C55C7F-A5F1-631E-92E9-5AD70945492B}"/>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390138D1-A954-61D1-EA6C-B60BC8693C0F}"/>
                  </a:ext>
                </a:extLst>
              </p:cNvPr>
              <p:cNvSpPr/>
              <p:nvPr userDrawn="1"/>
            </p:nvSpPr>
            <p:spPr>
              <a:xfrm>
                <a:off x="-3319415" y="2555610"/>
                <a:ext cx="2944682" cy="48838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‘Tabelontwerp’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92" name="Tabel icoon">
                <a:extLst>
                  <a:ext uri="{FF2B5EF4-FFF2-40B4-BE49-F238E27FC236}">
                    <a16:creationId xmlns:a16="http://schemas.microsoft.com/office/drawing/2014/main" id="{2E16AC27-4BC7-A966-D5D8-CAEF0432E2A6}"/>
                  </a:ext>
                </a:extLst>
              </p:cNvPr>
              <p:cNvGrpSpPr/>
              <p:nvPr userDrawn="1"/>
            </p:nvGrpSpPr>
            <p:grpSpPr>
              <a:xfrm>
                <a:off x="-3308869" y="1240695"/>
                <a:ext cx="338201" cy="305477"/>
                <a:chOff x="6072040" y="3376043"/>
                <a:chExt cx="1227920" cy="1109109"/>
              </a:xfrm>
            </p:grpSpPr>
            <p:sp>
              <p:nvSpPr>
                <p:cNvPr id="93" name="Rechthoek 92">
                  <a:extLst>
                    <a:ext uri="{FF2B5EF4-FFF2-40B4-BE49-F238E27FC236}">
                      <a16:creationId xmlns:a16="http://schemas.microsoft.com/office/drawing/2014/main" id="{169CA713-6C22-CA08-4C2B-9D3E052E8EA1}"/>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8110D6E0-63F6-7876-1FF6-DD18F3047A02}"/>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95" name="Rechte verbindingslijn 94">
                  <a:extLst>
                    <a:ext uri="{FF2B5EF4-FFF2-40B4-BE49-F238E27FC236}">
                      <a16:creationId xmlns:a16="http://schemas.microsoft.com/office/drawing/2014/main" id="{81FA7079-5F63-22DF-E747-F32C95FD6C3F}"/>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6" name="Rechte verbindingslijn 95">
                  <a:extLst>
                    <a:ext uri="{FF2B5EF4-FFF2-40B4-BE49-F238E27FC236}">
                      <a16:creationId xmlns:a16="http://schemas.microsoft.com/office/drawing/2014/main" id="{D5A40E06-9060-C965-B00A-237784F887ED}"/>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7" name="Rechte verbindingslijn 96">
                  <a:extLst>
                    <a:ext uri="{FF2B5EF4-FFF2-40B4-BE49-F238E27FC236}">
                      <a16:creationId xmlns:a16="http://schemas.microsoft.com/office/drawing/2014/main" id="{9ACB84DB-B00A-4F3E-CE66-239CDC87D839}"/>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8" name="Rechte verbindingslijn 97">
                  <a:extLst>
                    <a:ext uri="{FF2B5EF4-FFF2-40B4-BE49-F238E27FC236}">
                      <a16:creationId xmlns:a16="http://schemas.microsoft.com/office/drawing/2014/main" id="{2893F901-EADC-1A19-E573-3F2355B88FE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9" name="Rechte verbindingslijn 98">
                  <a:extLst>
                    <a:ext uri="{FF2B5EF4-FFF2-40B4-BE49-F238E27FC236}">
                      <a16:creationId xmlns:a16="http://schemas.microsoft.com/office/drawing/2014/main" id="{486176F8-E4C5-8253-FBE4-93790BA95838}"/>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00" name="Rechthoek 99">
                  <a:extLst>
                    <a:ext uri="{FF2B5EF4-FFF2-40B4-BE49-F238E27FC236}">
                      <a16:creationId xmlns:a16="http://schemas.microsoft.com/office/drawing/2014/main" id="{A3F15828-0A51-6CCF-BF46-06DB4A535F42}"/>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grpSp>
          <p:nvGrpSpPr>
            <p:cNvPr id="19" name="Groep 18">
              <a:extLst>
                <a:ext uri="{FF2B5EF4-FFF2-40B4-BE49-F238E27FC236}">
                  <a16:creationId xmlns:a16="http://schemas.microsoft.com/office/drawing/2014/main" id="{8C1F5FC7-B1D8-D28E-9009-89F391DF1B3B}"/>
                </a:ext>
              </a:extLst>
            </p:cNvPr>
            <p:cNvGrpSpPr/>
            <p:nvPr userDrawn="1"/>
          </p:nvGrpSpPr>
          <p:grpSpPr>
            <a:xfrm>
              <a:off x="-3786437" y="3410167"/>
              <a:ext cx="3693386" cy="3283188"/>
              <a:chOff x="-3786437" y="3410167"/>
              <a:chExt cx="3693386" cy="3283188"/>
            </a:xfrm>
          </p:grpSpPr>
          <p:sp>
            <p:nvSpPr>
              <p:cNvPr id="20" name="Rechthoek 19">
                <a:extLst>
                  <a:ext uri="{FF2B5EF4-FFF2-40B4-BE49-F238E27FC236}">
                    <a16:creationId xmlns:a16="http://schemas.microsoft.com/office/drawing/2014/main" id="{FBFBFD98-1F7A-6264-8863-8845EBDC6F37}"/>
                  </a:ext>
                </a:extLst>
              </p:cNvPr>
              <p:cNvSpPr/>
              <p:nvPr userDrawn="1"/>
            </p:nvSpPr>
            <p:spPr>
              <a:xfrm>
                <a:off x="-3786165" y="3410167"/>
                <a:ext cx="3593091" cy="264138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bewerken</a:t>
                </a:r>
              </a:p>
            </p:txBody>
          </p:sp>
          <p:sp>
            <p:nvSpPr>
              <p:cNvPr id="21" name="Ovaal 20">
                <a:extLst>
                  <a:ext uri="{FF2B5EF4-FFF2-40B4-BE49-F238E27FC236}">
                    <a16:creationId xmlns:a16="http://schemas.microsoft.com/office/drawing/2014/main" id="{25DD1A6D-4A5D-03BA-0137-63A42694A8A4}"/>
                  </a:ext>
                </a:extLst>
              </p:cNvPr>
              <p:cNvSpPr/>
              <p:nvPr userDrawn="1"/>
            </p:nvSpPr>
            <p:spPr>
              <a:xfrm>
                <a:off x="-3603587" y="38747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 name="Rechthoek 21">
                <a:extLst>
                  <a:ext uri="{FF2B5EF4-FFF2-40B4-BE49-F238E27FC236}">
                    <a16:creationId xmlns:a16="http://schemas.microsoft.com/office/drawing/2014/main" id="{D51236D1-0E0E-38AC-F4E3-67EEF7B82396}"/>
                  </a:ext>
                </a:extLst>
              </p:cNvPr>
              <p:cNvSpPr/>
              <p:nvPr userDrawn="1"/>
            </p:nvSpPr>
            <p:spPr>
              <a:xfrm>
                <a:off x="-3319415" y="3874767"/>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rijen en/of kolommen van de tabel 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 name="Rechthoek 22">
                <a:extLst>
                  <a:ext uri="{FF2B5EF4-FFF2-40B4-BE49-F238E27FC236}">
                    <a16:creationId xmlns:a16="http://schemas.microsoft.com/office/drawing/2014/main" id="{6744E911-5D55-8E11-6AC3-C68776E0D07A}"/>
                  </a:ext>
                </a:extLst>
              </p:cNvPr>
              <p:cNvSpPr/>
              <p:nvPr userDrawn="1"/>
            </p:nvSpPr>
            <p:spPr>
              <a:xfrm>
                <a:off x="-3786437" y="5865355"/>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4" name="ICOON_info">
                <a:extLst>
                  <a:ext uri="{FF2B5EF4-FFF2-40B4-BE49-F238E27FC236}">
                    <a16:creationId xmlns:a16="http://schemas.microsoft.com/office/drawing/2014/main" id="{33CB8F6E-1D30-41C6-4AC0-68C353C217DA}"/>
                  </a:ext>
                </a:extLst>
              </p:cNvPr>
              <p:cNvGrpSpPr/>
              <p:nvPr userDrawn="1"/>
            </p:nvGrpSpPr>
            <p:grpSpPr>
              <a:xfrm>
                <a:off x="-376736" y="5729337"/>
                <a:ext cx="283685" cy="283685"/>
                <a:chOff x="-510741" y="5913713"/>
                <a:chExt cx="267555" cy="267555"/>
              </a:xfrm>
            </p:grpSpPr>
            <p:sp>
              <p:nvSpPr>
                <p:cNvPr id="82" name="Ovaal 81">
                  <a:extLst>
                    <a:ext uri="{FF2B5EF4-FFF2-40B4-BE49-F238E27FC236}">
                      <a16:creationId xmlns:a16="http://schemas.microsoft.com/office/drawing/2014/main" id="{B73614FA-EB9E-8228-03A8-35935455FFF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523E2E8E-152E-53BC-38AA-F168B960403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FF14744-4DEA-2D05-8C81-A64B1C293A71}"/>
                  </a:ext>
                </a:extLst>
              </p:cNvPr>
              <p:cNvSpPr/>
              <p:nvPr userDrawn="1"/>
            </p:nvSpPr>
            <p:spPr>
              <a:xfrm>
                <a:off x="-3603587" y="439612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ED6160C0-6FA4-A6B6-6E75-3BB4891125A8}"/>
                  </a:ext>
                </a:extLst>
              </p:cNvPr>
              <p:cNvSpPr/>
              <p:nvPr userDrawn="1"/>
            </p:nvSpPr>
            <p:spPr>
              <a:xfrm>
                <a:off x="-3319415" y="4396123"/>
                <a:ext cx="2944682" cy="495917"/>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 het onderdeel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‘Rijen en kolommen’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kunnen rijen en kolommen verwijderd of toegevoegd te worden. Kies uit de verschillende opties:</a:t>
                </a:r>
              </a:p>
            </p:txBody>
          </p:sp>
          <p:grpSp>
            <p:nvGrpSpPr>
              <p:cNvPr id="27" name="Groep 26">
                <a:extLst>
                  <a:ext uri="{FF2B5EF4-FFF2-40B4-BE49-F238E27FC236}">
                    <a16:creationId xmlns:a16="http://schemas.microsoft.com/office/drawing/2014/main" id="{3F22D94A-6E36-2F84-540A-5A028184DB10}"/>
                  </a:ext>
                </a:extLst>
              </p:cNvPr>
              <p:cNvGrpSpPr/>
              <p:nvPr userDrawn="1"/>
            </p:nvGrpSpPr>
            <p:grpSpPr>
              <a:xfrm>
                <a:off x="-3415313" y="4996916"/>
                <a:ext cx="3013682" cy="673634"/>
                <a:chOff x="-3415313" y="4996916"/>
                <a:chExt cx="3013682" cy="673634"/>
              </a:xfrm>
            </p:grpSpPr>
            <p:grpSp>
              <p:nvGrpSpPr>
                <p:cNvPr id="28" name="Groep 27">
                  <a:extLst>
                    <a:ext uri="{FF2B5EF4-FFF2-40B4-BE49-F238E27FC236}">
                      <a16:creationId xmlns:a16="http://schemas.microsoft.com/office/drawing/2014/main" id="{38EABCAD-DEC9-4AC8-8B4E-E4F0EFD2FD40}"/>
                    </a:ext>
                  </a:extLst>
                </p:cNvPr>
                <p:cNvGrpSpPr/>
                <p:nvPr userDrawn="1"/>
              </p:nvGrpSpPr>
              <p:grpSpPr>
                <a:xfrm>
                  <a:off x="-3415313" y="5041534"/>
                  <a:ext cx="761481" cy="529523"/>
                  <a:chOff x="-3492543" y="5041534"/>
                  <a:chExt cx="761481" cy="529523"/>
                </a:xfrm>
              </p:grpSpPr>
              <p:grpSp>
                <p:nvGrpSpPr>
                  <p:cNvPr id="73" name="Groep 72">
                    <a:extLst>
                      <a:ext uri="{FF2B5EF4-FFF2-40B4-BE49-F238E27FC236}">
                        <a16:creationId xmlns:a16="http://schemas.microsoft.com/office/drawing/2014/main" id="{E1F59F55-2FB5-D234-8CF9-3E1398F05B45}"/>
                      </a:ext>
                    </a:extLst>
                  </p:cNvPr>
                  <p:cNvGrpSpPr/>
                  <p:nvPr userDrawn="1"/>
                </p:nvGrpSpPr>
                <p:grpSpPr>
                  <a:xfrm>
                    <a:off x="-3307743" y="5041534"/>
                    <a:ext cx="485596" cy="437045"/>
                    <a:chOff x="-3307743" y="4999319"/>
                    <a:chExt cx="644991" cy="580504"/>
                  </a:xfrm>
                </p:grpSpPr>
                <p:grpSp>
                  <p:nvGrpSpPr>
                    <p:cNvPr id="75" name="Groep 74">
                      <a:extLst>
                        <a:ext uri="{FF2B5EF4-FFF2-40B4-BE49-F238E27FC236}">
                          <a16:creationId xmlns:a16="http://schemas.microsoft.com/office/drawing/2014/main" id="{9A8D5D21-C6E1-70A4-AA19-3B37579ECB40}"/>
                        </a:ext>
                      </a:extLst>
                    </p:cNvPr>
                    <p:cNvGrpSpPr/>
                    <p:nvPr userDrawn="1"/>
                  </p:nvGrpSpPr>
                  <p:grpSpPr>
                    <a:xfrm>
                      <a:off x="-3307743" y="4999319"/>
                      <a:ext cx="516835" cy="439373"/>
                      <a:chOff x="-3307743" y="4999319"/>
                      <a:chExt cx="516835" cy="439373"/>
                    </a:xfrm>
                  </p:grpSpPr>
                  <p:cxnSp>
                    <p:nvCxnSpPr>
                      <p:cNvPr id="77" name="Rechte verbindingslijn 76">
                        <a:extLst>
                          <a:ext uri="{FF2B5EF4-FFF2-40B4-BE49-F238E27FC236}">
                            <a16:creationId xmlns:a16="http://schemas.microsoft.com/office/drawing/2014/main" id="{06416A01-1290-B42A-A5D9-18762D10310B}"/>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8" name="Rechte verbindingslijn 77">
                        <a:extLst>
                          <a:ext uri="{FF2B5EF4-FFF2-40B4-BE49-F238E27FC236}">
                            <a16:creationId xmlns:a16="http://schemas.microsoft.com/office/drawing/2014/main" id="{5F7C486E-D96C-19A5-9AC4-1BB18D3F724F}"/>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9" name="Rechte verbindingslijn 78">
                        <a:extLst>
                          <a:ext uri="{FF2B5EF4-FFF2-40B4-BE49-F238E27FC236}">
                            <a16:creationId xmlns:a16="http://schemas.microsoft.com/office/drawing/2014/main" id="{A405FF30-078E-9405-46A0-534CC215A184}"/>
                          </a:ext>
                        </a:extLst>
                      </p:cNvPr>
                      <p:cNvCxnSpPr>
                        <a:cxnSpLocks/>
                      </p:cNvCxnSpPr>
                      <p:nvPr userDrawn="1"/>
                    </p:nvCxnSpPr>
                    <p:spPr>
                      <a:xfrm flipH="1">
                        <a:off x="-2969743"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80" name="Rechte verbindingslijn 79">
                        <a:extLst>
                          <a:ext uri="{FF2B5EF4-FFF2-40B4-BE49-F238E27FC236}">
                            <a16:creationId xmlns:a16="http://schemas.microsoft.com/office/drawing/2014/main" id="{D5BD58B9-4FC1-B6DF-E366-692C7923148E}"/>
                          </a:ext>
                        </a:extLst>
                      </p:cNvPr>
                      <p:cNvCxnSpPr>
                        <a:cxnSpLocks/>
                      </p:cNvCxnSpPr>
                      <p:nvPr userDrawn="1"/>
                    </p:nvCxnSpPr>
                    <p:spPr>
                      <a:xfrm flipH="1">
                        <a:off x="-3142021" y="4999319"/>
                        <a:ext cx="1394" cy="43937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81" name="Rechthoek 80">
                        <a:extLst>
                          <a:ext uri="{FF2B5EF4-FFF2-40B4-BE49-F238E27FC236}">
                            <a16:creationId xmlns:a16="http://schemas.microsoft.com/office/drawing/2014/main" id="{2E0C6B85-D4A1-EED9-0474-94F818A2C1FF}"/>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76" name="Vrije vorm: vorm 75">
                      <a:extLst>
                        <a:ext uri="{FF2B5EF4-FFF2-40B4-BE49-F238E27FC236}">
                          <a16:creationId xmlns:a16="http://schemas.microsoft.com/office/drawing/2014/main" id="{06A0F253-536D-B497-B36C-1D0EC712EAD2}"/>
                        </a:ext>
                      </a:extLst>
                    </p:cNvPr>
                    <p:cNvSpPr/>
                    <p:nvPr userDrawn="1"/>
                  </p:nvSpPr>
                  <p:spPr>
                    <a:xfrm rot="2700000">
                      <a:off x="-3022752" y="5219823"/>
                      <a:ext cx="360000" cy="360000"/>
                    </a:xfrm>
                    <a:custGeom>
                      <a:avLst/>
                      <a:gdLst>
                        <a:gd name="connsiteX0" fmla="*/ 7908 w 360000"/>
                        <a:gd name="connsiteY0" fmla="*/ 160908 h 360000"/>
                        <a:gd name="connsiteX1" fmla="*/ 27000 w 360000"/>
                        <a:gd name="connsiteY1" fmla="*/ 153000 h 360000"/>
                        <a:gd name="connsiteX2" fmla="*/ 153000 w 360000"/>
                        <a:gd name="connsiteY2" fmla="*/ 153000 h 360000"/>
                        <a:gd name="connsiteX3" fmla="*/ 153000 w 360000"/>
                        <a:gd name="connsiteY3" fmla="*/ 27000 h 360000"/>
                        <a:gd name="connsiteX4" fmla="*/ 180000 w 360000"/>
                        <a:gd name="connsiteY4" fmla="*/ 0 h 360000"/>
                        <a:gd name="connsiteX5" fmla="*/ 207000 w 360000"/>
                        <a:gd name="connsiteY5" fmla="*/ 27000 h 360000"/>
                        <a:gd name="connsiteX6" fmla="*/ 207000 w 360000"/>
                        <a:gd name="connsiteY6" fmla="*/ 153000 h 360000"/>
                        <a:gd name="connsiteX7" fmla="*/ 333000 w 360000"/>
                        <a:gd name="connsiteY7" fmla="*/ 153000 h 360000"/>
                        <a:gd name="connsiteX8" fmla="*/ 360000 w 360000"/>
                        <a:gd name="connsiteY8" fmla="*/ 180000 h 360000"/>
                        <a:gd name="connsiteX9" fmla="*/ 333000 w 360000"/>
                        <a:gd name="connsiteY9" fmla="*/ 207000 h 360000"/>
                        <a:gd name="connsiteX10" fmla="*/ 207000 w 360000"/>
                        <a:gd name="connsiteY10" fmla="*/ 207000 h 360000"/>
                        <a:gd name="connsiteX11" fmla="*/ 207000 w 360000"/>
                        <a:gd name="connsiteY11" fmla="*/ 333000 h 360000"/>
                        <a:gd name="connsiteX12" fmla="*/ 180000 w 360000"/>
                        <a:gd name="connsiteY12" fmla="*/ 360000 h 360000"/>
                        <a:gd name="connsiteX13" fmla="*/ 153000 w 360000"/>
                        <a:gd name="connsiteY13" fmla="*/ 333000 h 360000"/>
                        <a:gd name="connsiteX14" fmla="*/ 153000 w 360000"/>
                        <a:gd name="connsiteY14" fmla="*/ 207000 h 360000"/>
                        <a:gd name="connsiteX15" fmla="*/ 27000 w 360000"/>
                        <a:gd name="connsiteY15" fmla="*/ 207000 h 360000"/>
                        <a:gd name="connsiteX16" fmla="*/ 0 w 360000"/>
                        <a:gd name="connsiteY16" fmla="*/ 180000 h 360000"/>
                        <a:gd name="connsiteX17" fmla="*/ 7908 w 360000"/>
                        <a:gd name="connsiteY17" fmla="*/ 160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7908" y="160908"/>
                          </a:moveTo>
                          <a:cubicBezTo>
                            <a:pt x="12794" y="156022"/>
                            <a:pt x="19544" y="153000"/>
                            <a:pt x="27000" y="153000"/>
                          </a:cubicBezTo>
                          <a:lnTo>
                            <a:pt x="153000" y="153000"/>
                          </a:lnTo>
                          <a:lnTo>
                            <a:pt x="153000" y="27000"/>
                          </a:lnTo>
                          <a:cubicBezTo>
                            <a:pt x="153000" y="12088"/>
                            <a:pt x="165088" y="0"/>
                            <a:pt x="180000" y="0"/>
                          </a:cubicBezTo>
                          <a:cubicBezTo>
                            <a:pt x="194912" y="0"/>
                            <a:pt x="207000" y="12088"/>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72544"/>
                            <a:pt x="3022" y="165794"/>
                            <a:pt x="7908" y="160908"/>
                          </a:cubicBezTo>
                          <a:close/>
                        </a:path>
                      </a:pathLst>
                    </a:custGeom>
                    <a:solidFill>
                      <a:srgbClr val="F0615F"/>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err="1"/>
                    </a:p>
                  </p:txBody>
                </p:sp>
              </p:grpSp>
              <p:sp>
                <p:nvSpPr>
                  <p:cNvPr id="74" name="Tekstvak 73">
                    <a:extLst>
                      <a:ext uri="{FF2B5EF4-FFF2-40B4-BE49-F238E27FC236}">
                        <a16:creationId xmlns:a16="http://schemas.microsoft.com/office/drawing/2014/main" id="{269D1910-10DB-079A-ECFB-BE0DC5F7FF53}"/>
                      </a:ext>
                    </a:extLst>
                  </p:cNvPr>
                  <p:cNvSpPr txBox="1"/>
                  <p:nvPr userDrawn="1"/>
                </p:nvSpPr>
                <p:spPr>
                  <a:xfrm>
                    <a:off x="-3492543" y="5440654"/>
                    <a:ext cx="761481" cy="130403"/>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Verwijderen</a:t>
                    </a:r>
                  </a:p>
                </p:txBody>
              </p:sp>
            </p:grpSp>
            <p:grpSp>
              <p:nvGrpSpPr>
                <p:cNvPr id="29" name="Groep 28">
                  <a:extLst>
                    <a:ext uri="{FF2B5EF4-FFF2-40B4-BE49-F238E27FC236}">
                      <a16:creationId xmlns:a16="http://schemas.microsoft.com/office/drawing/2014/main" id="{30D82A95-8531-BC9D-3BF9-923A80B510EF}"/>
                    </a:ext>
                  </a:extLst>
                </p:cNvPr>
                <p:cNvGrpSpPr/>
                <p:nvPr userDrawn="1"/>
              </p:nvGrpSpPr>
              <p:grpSpPr>
                <a:xfrm>
                  <a:off x="-2582156" y="4996916"/>
                  <a:ext cx="572112" cy="673634"/>
                  <a:chOff x="-2709168" y="4996916"/>
                  <a:chExt cx="572112" cy="673634"/>
                </a:xfrm>
              </p:grpSpPr>
              <p:grpSp>
                <p:nvGrpSpPr>
                  <p:cNvPr id="63" name="Groep 62">
                    <a:extLst>
                      <a:ext uri="{FF2B5EF4-FFF2-40B4-BE49-F238E27FC236}">
                        <a16:creationId xmlns:a16="http://schemas.microsoft.com/office/drawing/2014/main" id="{9E721B53-3FB1-C2B3-CB21-C291B136C28C}"/>
                      </a:ext>
                    </a:extLst>
                  </p:cNvPr>
                  <p:cNvGrpSpPr/>
                  <p:nvPr userDrawn="1"/>
                </p:nvGrpSpPr>
                <p:grpSpPr>
                  <a:xfrm>
                    <a:off x="-2609993" y="4996916"/>
                    <a:ext cx="389111" cy="375410"/>
                    <a:chOff x="-2542178" y="4940055"/>
                    <a:chExt cx="516835" cy="498637"/>
                  </a:xfrm>
                </p:grpSpPr>
                <p:sp>
                  <p:nvSpPr>
                    <p:cNvPr id="65" name="Rechthoek 64">
                      <a:extLst>
                        <a:ext uri="{FF2B5EF4-FFF2-40B4-BE49-F238E27FC236}">
                          <a16:creationId xmlns:a16="http://schemas.microsoft.com/office/drawing/2014/main" id="{E9B80853-887A-4E24-57C9-B0DF151CFA89}"/>
                        </a:ext>
                      </a:extLst>
                    </p:cNvPr>
                    <p:cNvSpPr/>
                    <p:nvPr userDrawn="1"/>
                  </p:nvSpPr>
                  <p:spPr>
                    <a:xfrm>
                      <a:off x="-2538526" y="5145278"/>
                      <a:ext cx="510738" cy="15038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66" name="Groep 65">
                      <a:extLst>
                        <a:ext uri="{FF2B5EF4-FFF2-40B4-BE49-F238E27FC236}">
                          <a16:creationId xmlns:a16="http://schemas.microsoft.com/office/drawing/2014/main" id="{E3615A25-A847-5043-1204-805D762B48FE}"/>
                        </a:ext>
                      </a:extLst>
                    </p:cNvPr>
                    <p:cNvGrpSpPr/>
                    <p:nvPr userDrawn="1"/>
                  </p:nvGrpSpPr>
                  <p:grpSpPr>
                    <a:xfrm>
                      <a:off x="-2542178" y="4999319"/>
                      <a:ext cx="516835" cy="439373"/>
                      <a:chOff x="-3307743" y="4999319"/>
                      <a:chExt cx="516835" cy="439373"/>
                    </a:xfrm>
                  </p:grpSpPr>
                  <p:cxnSp>
                    <p:nvCxnSpPr>
                      <p:cNvPr id="68" name="Rechte verbindingslijn 67">
                        <a:extLst>
                          <a:ext uri="{FF2B5EF4-FFF2-40B4-BE49-F238E27FC236}">
                            <a16:creationId xmlns:a16="http://schemas.microsoft.com/office/drawing/2014/main" id="{6F7847B2-63F3-4F14-3908-AA92F5442C2C}"/>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9" name="Rechte verbindingslijn 68">
                        <a:extLst>
                          <a:ext uri="{FF2B5EF4-FFF2-40B4-BE49-F238E27FC236}">
                            <a16:creationId xmlns:a16="http://schemas.microsoft.com/office/drawing/2014/main" id="{AA53B585-2F13-3697-11AF-C023AF9B4564}"/>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0" name="Rechte verbindingslijn 69">
                        <a:extLst>
                          <a:ext uri="{FF2B5EF4-FFF2-40B4-BE49-F238E27FC236}">
                            <a16:creationId xmlns:a16="http://schemas.microsoft.com/office/drawing/2014/main" id="{76F4B023-E85D-2895-C4CD-5BFC1D560840}"/>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71" name="Rechte verbindingslijn 70">
                        <a:extLst>
                          <a:ext uri="{FF2B5EF4-FFF2-40B4-BE49-F238E27FC236}">
                            <a16:creationId xmlns:a16="http://schemas.microsoft.com/office/drawing/2014/main" id="{56DE318A-7CB4-0397-FF50-D2801F1FF3C9}"/>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72" name="Rechthoek 71">
                        <a:extLst>
                          <a:ext uri="{FF2B5EF4-FFF2-40B4-BE49-F238E27FC236}">
                            <a16:creationId xmlns:a16="http://schemas.microsoft.com/office/drawing/2014/main" id="{6F3B3D2F-5F4C-2AC7-C4C3-5274320A90DD}"/>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67" name="Pijl: rechts 66">
                      <a:extLst>
                        <a:ext uri="{FF2B5EF4-FFF2-40B4-BE49-F238E27FC236}">
                          <a16:creationId xmlns:a16="http://schemas.microsoft.com/office/drawing/2014/main" id="{149B260C-7D15-C40A-D993-352296293542}"/>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910C2507-5D3E-100E-7B34-4C528F5DE4E0}"/>
                      </a:ext>
                    </a:extLst>
                  </p:cNvPr>
                  <p:cNvSpPr txBox="1"/>
                  <p:nvPr userDrawn="1"/>
                </p:nvSpPr>
                <p:spPr>
                  <a:xfrm>
                    <a:off x="-27091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Hierboven invoegen</a:t>
                    </a:r>
                  </a:p>
                </p:txBody>
              </p:sp>
            </p:grpSp>
            <p:grpSp>
              <p:nvGrpSpPr>
                <p:cNvPr id="30" name="Groep 29">
                  <a:extLst>
                    <a:ext uri="{FF2B5EF4-FFF2-40B4-BE49-F238E27FC236}">
                      <a16:creationId xmlns:a16="http://schemas.microsoft.com/office/drawing/2014/main" id="{381621D6-06BB-87B5-40E6-F90D77C3D424}"/>
                    </a:ext>
                  </a:extLst>
                </p:cNvPr>
                <p:cNvGrpSpPr/>
                <p:nvPr userDrawn="1"/>
              </p:nvGrpSpPr>
              <p:grpSpPr>
                <a:xfrm>
                  <a:off x="-2036147" y="5039725"/>
                  <a:ext cx="572112" cy="630825"/>
                  <a:chOff x="-2099568" y="5039725"/>
                  <a:chExt cx="572112" cy="630825"/>
                </a:xfrm>
              </p:grpSpPr>
              <p:grpSp>
                <p:nvGrpSpPr>
                  <p:cNvPr id="53" name="Groep 52">
                    <a:extLst>
                      <a:ext uri="{FF2B5EF4-FFF2-40B4-BE49-F238E27FC236}">
                        <a16:creationId xmlns:a16="http://schemas.microsoft.com/office/drawing/2014/main" id="{8236288C-777A-97C3-CF91-F3DE6A07DA8F}"/>
                      </a:ext>
                    </a:extLst>
                  </p:cNvPr>
                  <p:cNvGrpSpPr/>
                  <p:nvPr userDrawn="1"/>
                </p:nvGrpSpPr>
                <p:grpSpPr>
                  <a:xfrm rot="10800000">
                    <a:off x="-2004261" y="5039725"/>
                    <a:ext cx="389111" cy="375410"/>
                    <a:chOff x="-2542178" y="4940055"/>
                    <a:chExt cx="516835" cy="498637"/>
                  </a:xfrm>
                </p:grpSpPr>
                <p:sp>
                  <p:nvSpPr>
                    <p:cNvPr id="55" name="Rechthoek 54">
                      <a:extLst>
                        <a:ext uri="{FF2B5EF4-FFF2-40B4-BE49-F238E27FC236}">
                          <a16:creationId xmlns:a16="http://schemas.microsoft.com/office/drawing/2014/main" id="{9BCC7BD2-5370-2413-AA83-F28EB93F6A8C}"/>
                        </a:ext>
                      </a:extLst>
                    </p:cNvPr>
                    <p:cNvSpPr/>
                    <p:nvPr userDrawn="1"/>
                  </p:nvSpPr>
                  <p:spPr>
                    <a:xfrm>
                      <a:off x="-2538526" y="5145278"/>
                      <a:ext cx="510738" cy="135578"/>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56" name="Groep 55">
                      <a:extLst>
                        <a:ext uri="{FF2B5EF4-FFF2-40B4-BE49-F238E27FC236}">
                          <a16:creationId xmlns:a16="http://schemas.microsoft.com/office/drawing/2014/main" id="{F0FDBB1D-08C3-5276-5344-917D1D3F0AA5}"/>
                        </a:ext>
                      </a:extLst>
                    </p:cNvPr>
                    <p:cNvGrpSpPr/>
                    <p:nvPr userDrawn="1"/>
                  </p:nvGrpSpPr>
                  <p:grpSpPr>
                    <a:xfrm>
                      <a:off x="-2542178" y="4999319"/>
                      <a:ext cx="516835" cy="439373"/>
                      <a:chOff x="-3307743" y="4999319"/>
                      <a:chExt cx="516835" cy="439373"/>
                    </a:xfrm>
                  </p:grpSpPr>
                  <p:cxnSp>
                    <p:nvCxnSpPr>
                      <p:cNvPr id="58" name="Rechte verbindingslijn 57">
                        <a:extLst>
                          <a:ext uri="{FF2B5EF4-FFF2-40B4-BE49-F238E27FC236}">
                            <a16:creationId xmlns:a16="http://schemas.microsoft.com/office/drawing/2014/main" id="{035B3B5B-138D-3828-2740-2FCAE0CFF8CE}"/>
                          </a:ext>
                        </a:extLst>
                      </p:cNvPr>
                      <p:cNvCxnSpPr>
                        <a:cxnSpLocks/>
                      </p:cNvCxnSpPr>
                      <p:nvPr userDrawn="1"/>
                    </p:nvCxnSpPr>
                    <p:spPr>
                      <a:xfrm>
                        <a:off x="-3307743" y="5141843"/>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9" name="Rechte verbindingslijn 58">
                        <a:extLst>
                          <a:ext uri="{FF2B5EF4-FFF2-40B4-BE49-F238E27FC236}">
                            <a16:creationId xmlns:a16="http://schemas.microsoft.com/office/drawing/2014/main" id="{0427F0DD-A482-DDB2-508C-7ECBBF07DABC}"/>
                          </a:ext>
                        </a:extLst>
                      </p:cNvPr>
                      <p:cNvCxnSpPr>
                        <a:cxnSpLocks/>
                      </p:cNvCxnSpPr>
                      <p:nvPr userDrawn="1"/>
                    </p:nvCxnSpPr>
                    <p:spPr>
                      <a:xfrm>
                        <a:off x="-3307743" y="5290267"/>
                        <a:ext cx="51683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0" name="Rechte verbindingslijn 59">
                        <a:extLst>
                          <a:ext uri="{FF2B5EF4-FFF2-40B4-BE49-F238E27FC236}">
                            <a16:creationId xmlns:a16="http://schemas.microsoft.com/office/drawing/2014/main" id="{E89332C6-1FD6-D20A-0F18-6810EEE43E81}"/>
                          </a:ext>
                        </a:extLst>
                      </p:cNvPr>
                      <p:cNvCxnSpPr>
                        <a:cxnSpLocks/>
                      </p:cNvCxnSpPr>
                      <p:nvPr userDrawn="1"/>
                    </p:nvCxnSpPr>
                    <p:spPr>
                      <a:xfrm>
                        <a:off x="-2969743"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61" name="Rechte verbindingslijn 60">
                        <a:extLst>
                          <a:ext uri="{FF2B5EF4-FFF2-40B4-BE49-F238E27FC236}">
                            <a16:creationId xmlns:a16="http://schemas.microsoft.com/office/drawing/2014/main" id="{6F8C9082-5348-B88D-20F9-E37AE870D587}"/>
                          </a:ext>
                        </a:extLst>
                      </p:cNvPr>
                      <p:cNvCxnSpPr>
                        <a:cxnSpLocks/>
                      </p:cNvCxnSpPr>
                      <p:nvPr userDrawn="1"/>
                    </p:nvCxnSpPr>
                    <p:spPr>
                      <a:xfrm>
                        <a:off x="-3142021" y="5295569"/>
                        <a:ext cx="0" cy="143123"/>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62" name="Rechthoek 61">
                        <a:extLst>
                          <a:ext uri="{FF2B5EF4-FFF2-40B4-BE49-F238E27FC236}">
                            <a16:creationId xmlns:a16="http://schemas.microsoft.com/office/drawing/2014/main" id="{1728D73C-5466-6E9E-687D-19D9A5C4AC37}"/>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57" name="Pijl: rechts 56">
                      <a:extLst>
                        <a:ext uri="{FF2B5EF4-FFF2-40B4-BE49-F238E27FC236}">
                          <a16:creationId xmlns:a16="http://schemas.microsoft.com/office/drawing/2014/main" id="{390A8CBE-5425-E5ED-AF7E-28E3B80DA323}"/>
                        </a:ext>
                      </a:extLst>
                    </p:cNvPr>
                    <p:cNvSpPr/>
                    <p:nvPr userDrawn="1"/>
                  </p:nvSpPr>
                  <p:spPr>
                    <a:xfrm rot="16200000">
                      <a:off x="-2415001" y="4945522"/>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54" name="Tekstvak 53">
                    <a:extLst>
                      <a:ext uri="{FF2B5EF4-FFF2-40B4-BE49-F238E27FC236}">
                        <a16:creationId xmlns:a16="http://schemas.microsoft.com/office/drawing/2014/main" id="{5E169ED8-C5BB-2005-E577-E04201E34762}"/>
                      </a:ext>
                    </a:extLst>
                  </p:cNvPr>
                  <p:cNvSpPr txBox="1"/>
                  <p:nvPr userDrawn="1"/>
                </p:nvSpPr>
                <p:spPr>
                  <a:xfrm>
                    <a:off x="-2099568"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Hieronder invoegen</a:t>
                    </a:r>
                  </a:p>
                </p:txBody>
              </p:sp>
            </p:grpSp>
            <p:grpSp>
              <p:nvGrpSpPr>
                <p:cNvPr id="31" name="Groep 30">
                  <a:extLst>
                    <a:ext uri="{FF2B5EF4-FFF2-40B4-BE49-F238E27FC236}">
                      <a16:creationId xmlns:a16="http://schemas.microsoft.com/office/drawing/2014/main" id="{675E0978-C1F3-AEBA-B3B5-BC16625AAE39}"/>
                    </a:ext>
                  </a:extLst>
                </p:cNvPr>
                <p:cNvGrpSpPr/>
                <p:nvPr userDrawn="1"/>
              </p:nvGrpSpPr>
              <p:grpSpPr>
                <a:xfrm>
                  <a:off x="-1497156" y="5039725"/>
                  <a:ext cx="572112" cy="630825"/>
                  <a:chOff x="-1501387" y="5039725"/>
                  <a:chExt cx="572112" cy="630825"/>
                </a:xfrm>
              </p:grpSpPr>
              <p:grpSp>
                <p:nvGrpSpPr>
                  <p:cNvPr id="43" name="Groep 42">
                    <a:extLst>
                      <a:ext uri="{FF2B5EF4-FFF2-40B4-BE49-F238E27FC236}">
                        <a16:creationId xmlns:a16="http://schemas.microsoft.com/office/drawing/2014/main" id="{36D5D752-E057-1970-DF38-08A5CCFD8623}"/>
                      </a:ext>
                    </a:extLst>
                  </p:cNvPr>
                  <p:cNvGrpSpPr/>
                  <p:nvPr userDrawn="1"/>
                </p:nvGrpSpPr>
                <p:grpSpPr>
                  <a:xfrm rot="10800000">
                    <a:off x="-1453772" y="5039725"/>
                    <a:ext cx="426738" cy="332849"/>
                    <a:chOff x="-2542179" y="4996586"/>
                    <a:chExt cx="566814" cy="442106"/>
                  </a:xfrm>
                </p:grpSpPr>
                <p:sp>
                  <p:nvSpPr>
                    <p:cNvPr id="45" name="Rechthoek 44">
                      <a:extLst>
                        <a:ext uri="{FF2B5EF4-FFF2-40B4-BE49-F238E27FC236}">
                          <a16:creationId xmlns:a16="http://schemas.microsoft.com/office/drawing/2014/main" id="{F0D3B521-9B67-0A72-62AF-EDE42218C5A9}"/>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46" name="Groep 45">
                      <a:extLst>
                        <a:ext uri="{FF2B5EF4-FFF2-40B4-BE49-F238E27FC236}">
                          <a16:creationId xmlns:a16="http://schemas.microsoft.com/office/drawing/2014/main" id="{C93889B9-49CE-5C33-B3FD-7B575E8D8594}"/>
                        </a:ext>
                      </a:extLst>
                    </p:cNvPr>
                    <p:cNvGrpSpPr/>
                    <p:nvPr userDrawn="1"/>
                  </p:nvGrpSpPr>
                  <p:grpSpPr>
                    <a:xfrm>
                      <a:off x="-2542179" y="4996586"/>
                      <a:ext cx="516836" cy="442106"/>
                      <a:chOff x="-3307744" y="4996586"/>
                      <a:chExt cx="516836" cy="442106"/>
                    </a:xfrm>
                  </p:grpSpPr>
                  <p:cxnSp>
                    <p:nvCxnSpPr>
                      <p:cNvPr id="48" name="Rechte verbindingslijn 47">
                        <a:extLst>
                          <a:ext uri="{FF2B5EF4-FFF2-40B4-BE49-F238E27FC236}">
                            <a16:creationId xmlns:a16="http://schemas.microsoft.com/office/drawing/2014/main" id="{88FCE9C0-97EE-7745-D724-AC58AD291DCC}"/>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a:extLst>
                          <a:ext uri="{FF2B5EF4-FFF2-40B4-BE49-F238E27FC236}">
                            <a16:creationId xmlns:a16="http://schemas.microsoft.com/office/drawing/2014/main" id="{2A917813-7D16-4F96-9971-B78AB06D391D}"/>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a:extLst>
                          <a:ext uri="{FF2B5EF4-FFF2-40B4-BE49-F238E27FC236}">
                            <a16:creationId xmlns:a16="http://schemas.microsoft.com/office/drawing/2014/main" id="{E1C8440E-407A-3220-DF28-AB19CCBF6E7C}"/>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51" name="Rechte verbindingslijn 50">
                        <a:extLst>
                          <a:ext uri="{FF2B5EF4-FFF2-40B4-BE49-F238E27FC236}">
                            <a16:creationId xmlns:a16="http://schemas.microsoft.com/office/drawing/2014/main" id="{EF0280E3-AB83-ACDC-7B73-FDDD63A5042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52" name="Rechthoek 51">
                        <a:extLst>
                          <a:ext uri="{FF2B5EF4-FFF2-40B4-BE49-F238E27FC236}">
                            <a16:creationId xmlns:a16="http://schemas.microsoft.com/office/drawing/2014/main" id="{BF9BA94E-87ED-0E3E-55AC-494A1E314B96}"/>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47" name="Pijl: rechts 46">
                      <a:extLst>
                        <a:ext uri="{FF2B5EF4-FFF2-40B4-BE49-F238E27FC236}">
                          <a16:creationId xmlns:a16="http://schemas.microsoft.com/office/drawing/2014/main" id="{D905618C-ABE0-F721-CF48-49D3514660F1}"/>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44" name="Tekstvak 43">
                    <a:extLst>
                      <a:ext uri="{FF2B5EF4-FFF2-40B4-BE49-F238E27FC236}">
                        <a16:creationId xmlns:a16="http://schemas.microsoft.com/office/drawing/2014/main" id="{6350B6F9-F105-46D6-D938-88B63B300CAF}"/>
                      </a:ext>
                    </a:extLst>
                  </p:cNvPr>
                  <p:cNvSpPr txBox="1"/>
                  <p:nvPr userDrawn="1"/>
                </p:nvSpPr>
                <p:spPr>
                  <a:xfrm>
                    <a:off x="-1501387"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Links invoegen</a:t>
                    </a:r>
                  </a:p>
                </p:txBody>
              </p:sp>
            </p:grpSp>
            <p:grpSp>
              <p:nvGrpSpPr>
                <p:cNvPr id="32" name="Groep 31">
                  <a:extLst>
                    <a:ext uri="{FF2B5EF4-FFF2-40B4-BE49-F238E27FC236}">
                      <a16:creationId xmlns:a16="http://schemas.microsoft.com/office/drawing/2014/main" id="{9D926037-789B-9D54-743B-BF86E7793A0E}"/>
                    </a:ext>
                  </a:extLst>
                </p:cNvPr>
                <p:cNvGrpSpPr/>
                <p:nvPr userDrawn="1"/>
              </p:nvGrpSpPr>
              <p:grpSpPr>
                <a:xfrm>
                  <a:off x="-973743" y="5039725"/>
                  <a:ext cx="572112" cy="630825"/>
                  <a:chOff x="-961551" y="5039725"/>
                  <a:chExt cx="572112" cy="630825"/>
                </a:xfrm>
              </p:grpSpPr>
              <p:grpSp>
                <p:nvGrpSpPr>
                  <p:cNvPr id="33" name="Groep 32">
                    <a:extLst>
                      <a:ext uri="{FF2B5EF4-FFF2-40B4-BE49-F238E27FC236}">
                        <a16:creationId xmlns:a16="http://schemas.microsoft.com/office/drawing/2014/main" id="{679A5540-7B83-117D-21AB-70B6915A537A}"/>
                      </a:ext>
                    </a:extLst>
                  </p:cNvPr>
                  <p:cNvGrpSpPr/>
                  <p:nvPr userDrawn="1"/>
                </p:nvGrpSpPr>
                <p:grpSpPr>
                  <a:xfrm rot="10800000" flipH="1">
                    <a:off x="-868825" y="5039725"/>
                    <a:ext cx="426738" cy="332849"/>
                    <a:chOff x="-2542179" y="4996586"/>
                    <a:chExt cx="566814" cy="442106"/>
                  </a:xfrm>
                </p:grpSpPr>
                <p:sp>
                  <p:nvSpPr>
                    <p:cNvPr id="35" name="Rechthoek 34">
                      <a:extLst>
                        <a:ext uri="{FF2B5EF4-FFF2-40B4-BE49-F238E27FC236}">
                          <a16:creationId xmlns:a16="http://schemas.microsoft.com/office/drawing/2014/main" id="{7BE1AA2B-559D-8B92-53DB-814C50D471C6}"/>
                        </a:ext>
                      </a:extLst>
                    </p:cNvPr>
                    <p:cNvSpPr/>
                    <p:nvPr userDrawn="1"/>
                  </p:nvSpPr>
                  <p:spPr>
                    <a:xfrm>
                      <a:off x="-2375154" y="4996588"/>
                      <a:ext cx="165824" cy="435881"/>
                    </a:xfrm>
                    <a:prstGeom prst="rect">
                      <a:avLst/>
                    </a:prstGeom>
                    <a:solidFill>
                      <a:srgbClr val="C3D6E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err="1">
                        <a:latin typeface="+mj-lt"/>
                      </a:endParaRPr>
                    </a:p>
                  </p:txBody>
                </p:sp>
                <p:grpSp>
                  <p:nvGrpSpPr>
                    <p:cNvPr id="36" name="Groep 35">
                      <a:extLst>
                        <a:ext uri="{FF2B5EF4-FFF2-40B4-BE49-F238E27FC236}">
                          <a16:creationId xmlns:a16="http://schemas.microsoft.com/office/drawing/2014/main" id="{32279C08-A7C6-A239-9A1B-778273B5E082}"/>
                        </a:ext>
                      </a:extLst>
                    </p:cNvPr>
                    <p:cNvGrpSpPr/>
                    <p:nvPr userDrawn="1"/>
                  </p:nvGrpSpPr>
                  <p:grpSpPr>
                    <a:xfrm>
                      <a:off x="-2542179" y="4996586"/>
                      <a:ext cx="516836" cy="442106"/>
                      <a:chOff x="-3307744" y="4996586"/>
                      <a:chExt cx="516836" cy="442106"/>
                    </a:xfrm>
                  </p:grpSpPr>
                  <p:cxnSp>
                    <p:nvCxnSpPr>
                      <p:cNvPr id="38" name="Rechte verbindingslijn 37">
                        <a:extLst>
                          <a:ext uri="{FF2B5EF4-FFF2-40B4-BE49-F238E27FC236}">
                            <a16:creationId xmlns:a16="http://schemas.microsoft.com/office/drawing/2014/main" id="{D0514469-A060-C4FA-0DE4-A718AD9A27CD}"/>
                          </a:ext>
                        </a:extLst>
                      </p:cNvPr>
                      <p:cNvCxnSpPr>
                        <a:cxnSpLocks/>
                      </p:cNvCxnSpPr>
                      <p:nvPr userDrawn="1"/>
                    </p:nvCxnSpPr>
                    <p:spPr>
                      <a:xfrm rot="10800000" flipH="1">
                        <a:off x="-3307744" y="5141843"/>
                        <a:ext cx="162288"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39" name="Rechte verbindingslijn 38">
                        <a:extLst>
                          <a:ext uri="{FF2B5EF4-FFF2-40B4-BE49-F238E27FC236}">
                            <a16:creationId xmlns:a16="http://schemas.microsoft.com/office/drawing/2014/main" id="{D6E6A449-1F47-CF41-6072-B79C1E9FA82E}"/>
                          </a:ext>
                        </a:extLst>
                      </p:cNvPr>
                      <p:cNvCxnSpPr>
                        <a:cxnSpLocks/>
                      </p:cNvCxnSpPr>
                      <p:nvPr userDrawn="1"/>
                    </p:nvCxnSpPr>
                    <p:spPr>
                      <a:xfrm rot="10800000" flipH="1">
                        <a:off x="-3307744" y="5290267"/>
                        <a:ext cx="167025" cy="0"/>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0" name="Rechte verbindingslijn 39">
                        <a:extLst>
                          <a:ext uri="{FF2B5EF4-FFF2-40B4-BE49-F238E27FC236}">
                            <a16:creationId xmlns:a16="http://schemas.microsoft.com/office/drawing/2014/main" id="{66E88DD1-D718-E692-2EBF-415CB5A8D1A6}"/>
                          </a:ext>
                        </a:extLst>
                      </p:cNvPr>
                      <p:cNvCxnSpPr>
                        <a:cxnSpLocks/>
                      </p:cNvCxnSpPr>
                      <p:nvPr userDrawn="1"/>
                    </p:nvCxnSpPr>
                    <p:spPr>
                      <a:xfrm rot="10800000" flipV="1">
                        <a:off x="-2969743" y="5001324"/>
                        <a:ext cx="0" cy="437367"/>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77121F38-4CED-FA1C-10A4-8974A446F802}"/>
                          </a:ext>
                        </a:extLst>
                      </p:cNvPr>
                      <p:cNvCxnSpPr>
                        <a:cxnSpLocks/>
                      </p:cNvCxnSpPr>
                      <p:nvPr userDrawn="1"/>
                    </p:nvCxnSpPr>
                    <p:spPr>
                      <a:xfrm rot="10800000" flipV="1">
                        <a:off x="-3142021" y="4996586"/>
                        <a:ext cx="0" cy="442105"/>
                      </a:xfrm>
                      <a:prstGeom prst="line">
                        <a:avLst/>
                      </a:prstGeom>
                      <a:ln>
                        <a:solidFill>
                          <a:srgbClr val="817F7C"/>
                        </a:solidFill>
                      </a:ln>
                    </p:spPr>
                    <p:style>
                      <a:lnRef idx="1">
                        <a:schemeClr val="accent1"/>
                      </a:lnRef>
                      <a:fillRef idx="0">
                        <a:schemeClr val="accent1"/>
                      </a:fillRef>
                      <a:effectRef idx="0">
                        <a:schemeClr val="accent1"/>
                      </a:effectRef>
                      <a:fontRef idx="minor">
                        <a:schemeClr val="tx1"/>
                      </a:fontRef>
                    </p:style>
                  </p:cxnSp>
                  <p:sp>
                    <p:nvSpPr>
                      <p:cNvPr id="42" name="Rechthoek 41">
                        <a:extLst>
                          <a:ext uri="{FF2B5EF4-FFF2-40B4-BE49-F238E27FC236}">
                            <a16:creationId xmlns:a16="http://schemas.microsoft.com/office/drawing/2014/main" id="{3E1B1944-5C02-1475-BEBE-C25BF28D2452}"/>
                          </a:ext>
                        </a:extLst>
                      </p:cNvPr>
                      <p:cNvSpPr/>
                      <p:nvPr userDrawn="1"/>
                    </p:nvSpPr>
                    <p:spPr>
                      <a:xfrm>
                        <a:off x="-3304719" y="4999319"/>
                        <a:ext cx="513811" cy="439373"/>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sz="2400" err="1">
                          <a:solidFill>
                            <a:schemeClr val="accent1"/>
                          </a:solidFill>
                          <a:latin typeface="Calibri" panose="020F0502020204030204" pitchFamily="34" charset="0"/>
                          <a:cs typeface="Calibri" panose="020F0502020204030204" pitchFamily="34" charset="0"/>
                        </a:endParaRPr>
                      </a:p>
                    </p:txBody>
                  </p:sp>
                </p:grpSp>
                <p:sp>
                  <p:nvSpPr>
                    <p:cNvPr id="37" name="Pijl: rechts 36">
                      <a:extLst>
                        <a:ext uri="{FF2B5EF4-FFF2-40B4-BE49-F238E27FC236}">
                          <a16:creationId xmlns:a16="http://schemas.microsoft.com/office/drawing/2014/main" id="{98140BF1-9BEC-3268-7390-2C37216F07A9}"/>
                        </a:ext>
                      </a:extLst>
                    </p:cNvPr>
                    <p:cNvSpPr/>
                    <p:nvPr userDrawn="1"/>
                  </p:nvSpPr>
                  <p:spPr>
                    <a:xfrm>
                      <a:off x="-2253916" y="5077408"/>
                      <a:ext cx="278551" cy="267618"/>
                    </a:xfrm>
                    <a:prstGeom prst="rightArrow">
                      <a:avLst>
                        <a:gd name="adj1" fmla="val 25329"/>
                        <a:gd name="adj2" fmla="val 63628"/>
                      </a:avLst>
                    </a:prstGeom>
                    <a:solidFill>
                      <a:srgbClr val="4A7DB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34" name="Tekstvak 33">
                    <a:extLst>
                      <a:ext uri="{FF2B5EF4-FFF2-40B4-BE49-F238E27FC236}">
                        <a16:creationId xmlns:a16="http://schemas.microsoft.com/office/drawing/2014/main" id="{57939F44-8F46-9D1B-2498-823C329B695D}"/>
                      </a:ext>
                    </a:extLst>
                  </p:cNvPr>
                  <p:cNvSpPr txBox="1"/>
                  <p:nvPr userDrawn="1"/>
                </p:nvSpPr>
                <p:spPr>
                  <a:xfrm>
                    <a:off x="-961551" y="5460793"/>
                    <a:ext cx="572112" cy="209757"/>
                  </a:xfrm>
                  <a:prstGeom prst="rect">
                    <a:avLst/>
                  </a:prstGeom>
                  <a:noFill/>
                </p:spPr>
                <p:txBody>
                  <a:bodyPr wrap="square" lIns="0" tIns="0" rIns="0" bIns="0" rtlCol="0" anchor="ctr">
                    <a:noAutofit/>
                  </a:bodyPr>
                  <a:lstStyle/>
                  <a:p>
                    <a:pPr marL="0" algn="ctr"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Rechts invoegen</a:t>
                    </a:r>
                  </a:p>
                </p:txBody>
              </p:sp>
            </p:grpSp>
          </p:grpSp>
        </p:grpSp>
      </p:grpSp>
      <p:sp>
        <p:nvSpPr>
          <p:cNvPr id="3" name="Tijdelijke aanduiding voor datum 2">
            <a:extLst>
              <a:ext uri="{FF2B5EF4-FFF2-40B4-BE49-F238E27FC236}">
                <a16:creationId xmlns:a16="http://schemas.microsoft.com/office/drawing/2014/main" id="{4E452438-F7DA-CD50-F1F1-4E19F5FD05DA}"/>
              </a:ext>
            </a:extLst>
          </p:cNvPr>
          <p:cNvSpPr>
            <a:spLocks noGrp="1"/>
          </p:cNvSpPr>
          <p:nvPr>
            <p:ph type="dt" sz="half" idx="26"/>
          </p:nvPr>
        </p:nvSpPr>
        <p:spPr/>
        <p:txBody>
          <a:bodyPr/>
          <a:lstStyle/>
          <a:p>
            <a:fld id="{9A8D9370-1C30-4AAC-8BE9-7FC20054BC06}"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6EBBF9C6-0E21-D4F4-9E0A-EEB312F9392B}"/>
              </a:ext>
            </a:extLst>
          </p:cNvPr>
          <p:cNvSpPr>
            <a:spLocks noGrp="1"/>
          </p:cNvSpPr>
          <p:nvPr>
            <p:ph type="ftr" sz="quarter" idx="27"/>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4CFC849E-540E-58D2-4458-38CBDDA05EA9}"/>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3087844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11" name="Tijdelijke aanduiding voor media 10">
            <a:extLst>
              <a:ext uri="{FF2B5EF4-FFF2-40B4-BE49-F238E27FC236}">
                <a16:creationId xmlns:a16="http://schemas.microsoft.com/office/drawing/2014/main" id="{3A750B5D-826F-45E6-825A-FDC04009BF5B}"/>
              </a:ext>
            </a:extLst>
          </p:cNvPr>
          <p:cNvSpPr>
            <a:spLocks noGrp="1"/>
          </p:cNvSpPr>
          <p:nvPr>
            <p:ph type="media" sz="quarter" idx="13" hasCustomPrompt="1"/>
          </p:nvPr>
        </p:nvSpPr>
        <p:spPr>
          <a:xfrm>
            <a:off x="-1" y="0"/>
            <a:ext cx="12192000" cy="6858000"/>
          </a:xfrm>
          <a:solidFill>
            <a:schemeClr val="bg1">
              <a:lumMod val="95000"/>
            </a:schemeClr>
          </a:solidFill>
        </p:spPr>
        <p:txBody>
          <a:bodyPr tIns="0" bIns="1260000" anchor="ctr" anchorCtr="0"/>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video in te voegen</a:t>
            </a:r>
          </a:p>
        </p:txBody>
      </p:sp>
      <p:sp>
        <p:nvSpPr>
          <p:cNvPr id="2" name="Titel 1">
            <a:extLst>
              <a:ext uri="{FF2B5EF4-FFF2-40B4-BE49-F238E27FC236}">
                <a16:creationId xmlns:a16="http://schemas.microsoft.com/office/drawing/2014/main" id="{DD091338-B78F-4C9D-8081-A0FCD7101C99}"/>
              </a:ext>
            </a:extLst>
          </p:cNvPr>
          <p:cNvSpPr>
            <a:spLocks noGrp="1"/>
          </p:cNvSpPr>
          <p:nvPr>
            <p:ph type="title" hasCustomPrompt="1"/>
          </p:nvPr>
        </p:nvSpPr>
        <p:spPr>
          <a:xfrm>
            <a:off x="0" y="-398850"/>
            <a:ext cx="594715" cy="216662"/>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noProof="0" dirty="0">
                <a:solidFill>
                  <a:schemeClr val="accent1"/>
                </a:solidFill>
                <a:latin typeface="+mj-lt"/>
              </a:defRPr>
            </a:lvl1pPr>
          </a:lstStyle>
          <a:p>
            <a:pPr marL="0" lvl="0"/>
            <a:r>
              <a:rPr lang="nl-NL" noProof="0"/>
              <a:t>Video</a:t>
            </a:r>
          </a:p>
        </p:txBody>
      </p:sp>
      <p:grpSp>
        <p:nvGrpSpPr>
          <p:cNvPr id="16" name="INSTRUCTIE">
            <a:extLst>
              <a:ext uri="{FF2B5EF4-FFF2-40B4-BE49-F238E27FC236}">
                <a16:creationId xmlns:a16="http://schemas.microsoft.com/office/drawing/2014/main" id="{B8FB67D1-D859-9156-02AA-BFA084DE7238}"/>
              </a:ext>
            </a:extLst>
          </p:cNvPr>
          <p:cNvGrpSpPr/>
          <p:nvPr userDrawn="1"/>
        </p:nvGrpSpPr>
        <p:grpSpPr>
          <a:xfrm>
            <a:off x="12377595" y="1"/>
            <a:ext cx="3693386" cy="5080671"/>
            <a:chOff x="-3786437" y="1"/>
            <a:chExt cx="3693386" cy="5080671"/>
          </a:xfrm>
        </p:grpSpPr>
        <p:sp>
          <p:nvSpPr>
            <p:cNvPr id="17" name="Rechthoek 16">
              <a:extLst>
                <a:ext uri="{FF2B5EF4-FFF2-40B4-BE49-F238E27FC236}">
                  <a16:creationId xmlns:a16="http://schemas.microsoft.com/office/drawing/2014/main" id="{0B4CEFA7-7FAA-0F9F-5B9F-315A714A66B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18" name="Rechthoek 17">
              <a:extLst>
                <a:ext uri="{FF2B5EF4-FFF2-40B4-BE49-F238E27FC236}">
                  <a16:creationId xmlns:a16="http://schemas.microsoft.com/office/drawing/2014/main" id="{231812AD-5022-DDF0-6D2F-8DDD5D95B81C}"/>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Video invoegen/opmaken</a:t>
              </a:r>
            </a:p>
          </p:txBody>
        </p:sp>
        <p:sp>
          <p:nvSpPr>
            <p:cNvPr id="19" name="Ovaal 18">
              <a:extLst>
                <a:ext uri="{FF2B5EF4-FFF2-40B4-BE49-F238E27FC236}">
                  <a16:creationId xmlns:a16="http://schemas.microsoft.com/office/drawing/2014/main" id="{84185128-F89F-8CAE-3E93-2283A7F0EDC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0" name="Rechthoek 19">
              <a:extLst>
                <a:ext uri="{FF2B5EF4-FFF2-40B4-BE49-F238E27FC236}">
                  <a16:creationId xmlns:a16="http://schemas.microsoft.com/office/drawing/2014/main" id="{CD8743C5-CBD0-489D-7183-0887983DFCF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EEE8A55A-24E9-DE09-9EF7-FC020406CE4E}"/>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 name="Rechthoek 21">
              <a:extLst>
                <a:ext uri="{FF2B5EF4-FFF2-40B4-BE49-F238E27FC236}">
                  <a16:creationId xmlns:a16="http://schemas.microsoft.com/office/drawing/2014/main" id="{6DB0B4CD-0966-D26D-4FD4-9C527E003C3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Groep 22">
              <a:extLst>
                <a:ext uri="{FF2B5EF4-FFF2-40B4-BE49-F238E27FC236}">
                  <a16:creationId xmlns:a16="http://schemas.microsoft.com/office/drawing/2014/main" id="{77B928E4-F0C5-9196-7BAD-CBD42AB615BA}"/>
                </a:ext>
              </a:extLst>
            </p:cNvPr>
            <p:cNvGrpSpPr/>
            <p:nvPr userDrawn="1"/>
          </p:nvGrpSpPr>
          <p:grpSpPr>
            <a:xfrm>
              <a:off x="-3311319" y="2164285"/>
              <a:ext cx="825500" cy="209550"/>
              <a:chOff x="13504624" y="2482850"/>
              <a:chExt cx="825500" cy="209550"/>
            </a:xfrm>
          </p:grpSpPr>
          <p:sp>
            <p:nvSpPr>
              <p:cNvPr id="50" name="Rechthoek 49">
                <a:extLst>
                  <a:ext uri="{FF2B5EF4-FFF2-40B4-BE49-F238E27FC236}">
                    <a16:creationId xmlns:a16="http://schemas.microsoft.com/office/drawing/2014/main" id="{F1BA5BF0-B725-826A-6481-CD61FB69E2B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51" name="Rechte verbindingslijn 50">
                <a:extLst>
                  <a:ext uri="{FF2B5EF4-FFF2-40B4-BE49-F238E27FC236}">
                    <a16:creationId xmlns:a16="http://schemas.microsoft.com/office/drawing/2014/main" id="{B778B33A-5EA1-811C-CC62-1AACFB08BC2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2" name="Gelijkbenige driehoek 51">
                <a:extLst>
                  <a:ext uri="{FF2B5EF4-FFF2-40B4-BE49-F238E27FC236}">
                    <a16:creationId xmlns:a16="http://schemas.microsoft.com/office/drawing/2014/main" id="{D1C0ABFF-5001-1902-4E95-CEF19E85038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70EC068E-85EF-E82C-A752-886F28F3065F}"/>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5" name="Rechthoek 24">
              <a:extLst>
                <a:ext uri="{FF2B5EF4-FFF2-40B4-BE49-F238E27FC236}">
                  <a16:creationId xmlns:a16="http://schemas.microsoft.com/office/drawing/2014/main" id="{FA0F4CF7-3FF4-AD86-816A-80C20C41EE7A}"/>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072724F1-3822-12DB-B73F-CFD3C6BD761C}"/>
                </a:ext>
              </a:extLst>
            </p:cNvPr>
            <p:cNvGrpSpPr/>
            <p:nvPr userDrawn="1"/>
          </p:nvGrpSpPr>
          <p:grpSpPr>
            <a:xfrm>
              <a:off x="-3408294" y="3489160"/>
              <a:ext cx="622283" cy="612920"/>
              <a:chOff x="12617641" y="3403239"/>
              <a:chExt cx="752963" cy="741634"/>
            </a:xfrm>
          </p:grpSpPr>
          <p:grpSp>
            <p:nvGrpSpPr>
              <p:cNvPr id="34" name="Groep 33">
                <a:extLst>
                  <a:ext uri="{FF2B5EF4-FFF2-40B4-BE49-F238E27FC236}">
                    <a16:creationId xmlns:a16="http://schemas.microsoft.com/office/drawing/2014/main" id="{39FA100B-407E-44E1-4CE4-9F80AF04D585}"/>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8BE2DD8E-78AD-D5E1-A96A-DE87B549F456}"/>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0389FE7F-CD06-5F1F-A644-588B1FC3AA7C}"/>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968F361A-C314-812E-9800-60FF9B70A93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2D44E27E-C1D6-B4C5-502A-F1C963A53A9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150C2382-6596-09A6-646D-ABAEE935006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6DF8FF76-7D1D-AC02-1C3D-89C891D506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09049A7F-20D8-55B4-8496-C7EA7A45F358}"/>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CA5452FF-CB3F-24A7-CFBA-6A5C17387592}"/>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0D669A3A-6C67-F674-EE2E-6F2CE90DBD2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9752861-FAE6-D56D-6BAC-36B93FAE75C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4BA107F4-91FB-D320-E76E-8CF4F7A22202}"/>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8874A9BD-F92A-469E-2D3A-12C3355B291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8C30FF8E-75D0-2ACD-4877-54702BE3D47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38E6C611-9B6B-6479-3C02-A661740561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3A0D7BD1-FE61-FB91-A3BC-E53435F9C8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7" name="ICOON_info">
              <a:extLst>
                <a:ext uri="{FF2B5EF4-FFF2-40B4-BE49-F238E27FC236}">
                  <a16:creationId xmlns:a16="http://schemas.microsoft.com/office/drawing/2014/main" id="{137297EB-28E4-E6F2-DE89-B53DB295241F}"/>
                </a:ext>
              </a:extLst>
            </p:cNvPr>
            <p:cNvGrpSpPr/>
            <p:nvPr userDrawn="1"/>
          </p:nvGrpSpPr>
          <p:grpSpPr>
            <a:xfrm>
              <a:off x="-376736" y="4123176"/>
              <a:ext cx="283685" cy="283685"/>
              <a:chOff x="-510741" y="5913713"/>
              <a:chExt cx="267555" cy="267555"/>
            </a:xfrm>
          </p:grpSpPr>
          <p:sp>
            <p:nvSpPr>
              <p:cNvPr id="32" name="Ovaal 31">
                <a:extLst>
                  <a:ext uri="{FF2B5EF4-FFF2-40B4-BE49-F238E27FC236}">
                    <a16:creationId xmlns:a16="http://schemas.microsoft.com/office/drawing/2014/main" id="{15E03EDB-515E-5C69-15F7-D2240AF7839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3" name="Graphic 163" descr="Informatie">
                <a:extLst>
                  <a:ext uri="{FF2B5EF4-FFF2-40B4-BE49-F238E27FC236}">
                    <a16:creationId xmlns:a16="http://schemas.microsoft.com/office/drawing/2014/main" id="{73C24A33-8B8A-F613-B18D-F78435AE70B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28" name="Video icoon">
              <a:extLst>
                <a:ext uri="{FF2B5EF4-FFF2-40B4-BE49-F238E27FC236}">
                  <a16:creationId xmlns:a16="http://schemas.microsoft.com/office/drawing/2014/main" id="{6F0E2154-E808-D76C-FBF9-840B49F7E083}"/>
                </a:ext>
              </a:extLst>
            </p:cNvPr>
            <p:cNvGrpSpPr/>
            <p:nvPr userDrawn="1"/>
          </p:nvGrpSpPr>
          <p:grpSpPr>
            <a:xfrm>
              <a:off x="-3310781" y="1231352"/>
              <a:ext cx="311450" cy="313414"/>
              <a:chOff x="8066315" y="1676399"/>
              <a:chExt cx="1371600" cy="1380253"/>
            </a:xfrm>
          </p:grpSpPr>
          <p:sp>
            <p:nvSpPr>
              <p:cNvPr id="29" name="Rechthoek 28">
                <a:extLst>
                  <a:ext uri="{FF2B5EF4-FFF2-40B4-BE49-F238E27FC236}">
                    <a16:creationId xmlns:a16="http://schemas.microsoft.com/office/drawing/2014/main" id="{51824A0B-32A4-C45A-2BD8-3F0DAAB74AD2}"/>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0" name="Vrije vorm 112">
                <a:extLst>
                  <a:ext uri="{FF2B5EF4-FFF2-40B4-BE49-F238E27FC236}">
                    <a16:creationId xmlns:a16="http://schemas.microsoft.com/office/drawing/2014/main" id="{199832B3-3033-E720-CB78-3002C3195A3C}"/>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1" name="Vrije vorm 113">
                <a:extLst>
                  <a:ext uri="{FF2B5EF4-FFF2-40B4-BE49-F238E27FC236}">
                    <a16:creationId xmlns:a16="http://schemas.microsoft.com/office/drawing/2014/main" id="{BE91812F-2363-2564-43E2-CDAF5EEE9EE9}"/>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sp>
        <p:nvSpPr>
          <p:cNvPr id="3" name="Tijdelijke aanduiding voor datum 2">
            <a:extLst>
              <a:ext uri="{FF2B5EF4-FFF2-40B4-BE49-F238E27FC236}">
                <a16:creationId xmlns:a16="http://schemas.microsoft.com/office/drawing/2014/main" id="{98B33402-04F6-03D0-6331-71314A324629}"/>
              </a:ext>
            </a:extLst>
          </p:cNvPr>
          <p:cNvSpPr>
            <a:spLocks noGrp="1"/>
          </p:cNvSpPr>
          <p:nvPr>
            <p:ph type="dt" sz="half" idx="14"/>
          </p:nvPr>
        </p:nvSpPr>
        <p:spPr/>
        <p:txBody>
          <a:bodyPr/>
          <a:lstStyle/>
          <a:p>
            <a:fld id="{AC8CBC7B-0760-47BB-86D8-1BDBF02DDC3D}"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AD1E0692-0073-CA56-3D71-0AEBFB236B05}"/>
              </a:ext>
            </a:extLst>
          </p:cNvPr>
          <p:cNvSpPr>
            <a:spLocks noGrp="1"/>
          </p:cNvSpPr>
          <p:nvPr>
            <p:ph type="ftr" sz="quarter" idx="15"/>
          </p:nvPr>
        </p:nvSpPr>
        <p:spPr/>
        <p:txBody>
          <a:bodyPr/>
          <a:lstStyle/>
          <a:p>
            <a:r>
              <a:rPr lang="nl-NL"/>
              <a:t>The Rent Company 2022  |  Plaats hier je voettekst</a:t>
            </a:r>
          </a:p>
        </p:txBody>
      </p:sp>
      <p:sp>
        <p:nvSpPr>
          <p:cNvPr id="5" name="Tijdelijke aanduiding voor dianummer 4">
            <a:extLst>
              <a:ext uri="{FF2B5EF4-FFF2-40B4-BE49-F238E27FC236}">
                <a16:creationId xmlns:a16="http://schemas.microsoft.com/office/drawing/2014/main" id="{27E02C0A-28BD-7539-1D68-FC7A2F9B1AD7}"/>
              </a:ext>
            </a:extLst>
          </p:cNvPr>
          <p:cNvSpPr>
            <a:spLocks noGrp="1"/>
          </p:cNvSpPr>
          <p:nvPr>
            <p:ph type="sldNum" sz="quarter" idx="16"/>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002956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Quote of samenvat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C32A5F9D-7DD6-2B84-F7D6-3724ED50804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3" name="Tijdelijke aanduiding voor afbeelding 8">
            <a:extLst>
              <a:ext uri="{FF2B5EF4-FFF2-40B4-BE49-F238E27FC236}">
                <a16:creationId xmlns:a16="http://schemas.microsoft.com/office/drawing/2014/main" id="{1B942FEC-94C5-9C53-0CE2-29E0338E6EA3}"/>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2" name="Tijdelijke aanduiding voor tekst 32">
            <a:extLst>
              <a:ext uri="{FF2B5EF4-FFF2-40B4-BE49-F238E27FC236}">
                <a16:creationId xmlns:a16="http://schemas.microsoft.com/office/drawing/2014/main" id="{0942E48C-DB13-BD1D-99DD-6C1744962DC8}"/>
              </a:ext>
            </a:extLst>
          </p:cNvPr>
          <p:cNvSpPr>
            <a:spLocks noGrp="1"/>
          </p:cNvSpPr>
          <p:nvPr>
            <p:ph type="body" sz="quarter" idx="30" hasCustomPrompt="1"/>
          </p:nvPr>
        </p:nvSpPr>
        <p:spPr>
          <a:xfrm flipH="1">
            <a:off x="0" y="-2"/>
            <a:ext cx="12195936"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solidFill>
            <a:schemeClr val="tx2">
              <a:alpha val="80000"/>
            </a:schemeClr>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jdelijke aanduiding voor tekst 13">
            <a:extLst>
              <a:ext uri="{FF2B5EF4-FFF2-40B4-BE49-F238E27FC236}">
                <a16:creationId xmlns:a16="http://schemas.microsoft.com/office/drawing/2014/main" id="{3F8555E8-2689-0088-AE5B-0C3DB306E000}"/>
              </a:ext>
            </a:extLst>
          </p:cNvPr>
          <p:cNvSpPr>
            <a:spLocks noGrp="1"/>
          </p:cNvSpPr>
          <p:nvPr>
            <p:ph type="body" sz="quarter" idx="52" hasCustomPrompt="1"/>
          </p:nvPr>
        </p:nvSpPr>
        <p:spPr>
          <a:xfrm>
            <a:off x="0" y="0"/>
            <a:ext cx="12192000" cy="582157"/>
          </a:xfrm>
          <a:prstGeom prst="rect">
            <a:avLst/>
          </a:prstGeom>
          <a:solidFill>
            <a:schemeClr val="tx2"/>
          </a:solidFill>
        </p:spPr>
        <p:txBody>
          <a:bodyPr anchor="b"/>
          <a:lstStyle>
            <a:lvl1pPr marL="0" indent="0" algn="ctr">
              <a:buNone/>
              <a:defRPr sz="100">
                <a:solidFill>
                  <a:srgbClr val="07151F">
                    <a:alpha val="0"/>
                  </a:srgbClr>
                </a:solidFill>
              </a:defRPr>
            </a:lvl1pPr>
          </a:lstStyle>
          <a:p>
            <a:pPr lvl="0"/>
            <a:r>
              <a:rPr lang="nl-NL"/>
              <a:t>(leeg)</a:t>
            </a:r>
          </a:p>
        </p:txBody>
      </p:sp>
      <p:sp>
        <p:nvSpPr>
          <p:cNvPr id="9" name="Tijdelijke aanduiding voor tekst 13">
            <a:extLst>
              <a:ext uri="{FF2B5EF4-FFF2-40B4-BE49-F238E27FC236}">
                <a16:creationId xmlns:a16="http://schemas.microsoft.com/office/drawing/2014/main" id="{7A47AF88-3EDE-86F2-342A-102B8A30E369}"/>
              </a:ext>
            </a:extLst>
          </p:cNvPr>
          <p:cNvSpPr>
            <a:spLocks noGrp="1"/>
          </p:cNvSpPr>
          <p:nvPr>
            <p:ph type="body" sz="quarter" idx="18" hasCustomPrompt="1"/>
          </p:nvPr>
        </p:nvSpPr>
        <p:spPr>
          <a:xfrm>
            <a:off x="689352" y="0"/>
            <a:ext cx="2348228" cy="1124504"/>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29" name="Tijdelijke aanduiding voor tekst 28">
            <a:extLst>
              <a:ext uri="{FF2B5EF4-FFF2-40B4-BE49-F238E27FC236}">
                <a16:creationId xmlns:a16="http://schemas.microsoft.com/office/drawing/2014/main" id="{3745DB28-3FA2-4104-C730-068B6CE2B58C}"/>
              </a:ext>
            </a:extLst>
          </p:cNvPr>
          <p:cNvSpPr>
            <a:spLocks noGrp="1"/>
          </p:cNvSpPr>
          <p:nvPr>
            <p:ph type="body" sz="quarter" idx="35" hasCustomPrompt="1"/>
          </p:nvPr>
        </p:nvSpPr>
        <p:spPr>
          <a:xfrm flipH="1">
            <a:off x="6095999" y="1138593"/>
            <a:ext cx="6096000" cy="4276014"/>
          </a:xfrm>
          <a:prstGeom prst="round1Rect">
            <a:avLst>
              <a:gd name="adj" fmla="val 17869"/>
            </a:avLst>
          </a:prstGeom>
          <a:solidFill>
            <a:schemeClr val="bg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Titel 6">
            <a:extLst>
              <a:ext uri="{FF2B5EF4-FFF2-40B4-BE49-F238E27FC236}">
                <a16:creationId xmlns:a16="http://schemas.microsoft.com/office/drawing/2014/main" id="{B4C46909-FBF7-0E51-8248-EA1BDEF2DBF5}"/>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sp>
        <p:nvSpPr>
          <p:cNvPr id="40" name="Tijdelijke aanduiding voor tekst 39">
            <a:extLst>
              <a:ext uri="{FF2B5EF4-FFF2-40B4-BE49-F238E27FC236}">
                <a16:creationId xmlns:a16="http://schemas.microsoft.com/office/drawing/2014/main" id="{24E58F11-E18B-92E0-128B-06C4918C4658}"/>
              </a:ext>
            </a:extLst>
          </p:cNvPr>
          <p:cNvSpPr>
            <a:spLocks noGrp="1"/>
          </p:cNvSpPr>
          <p:nvPr>
            <p:ph type="body" sz="quarter" idx="36" hasCustomPrompt="1"/>
          </p:nvPr>
        </p:nvSpPr>
        <p:spPr>
          <a:xfrm flipH="1">
            <a:off x="8980842" y="3624550"/>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2" name="Tijdelijke aanduiding voor tekst 41">
            <a:extLst>
              <a:ext uri="{FF2B5EF4-FFF2-40B4-BE49-F238E27FC236}">
                <a16:creationId xmlns:a16="http://schemas.microsoft.com/office/drawing/2014/main" id="{54C066FE-6B15-0B05-D17E-46C717A3ECEA}"/>
              </a:ext>
            </a:extLst>
          </p:cNvPr>
          <p:cNvSpPr>
            <a:spLocks noGrp="1"/>
          </p:cNvSpPr>
          <p:nvPr>
            <p:ph type="body" sz="quarter" idx="37" hasCustomPrompt="1"/>
          </p:nvPr>
        </p:nvSpPr>
        <p:spPr>
          <a:xfrm rot="10800000" flipH="1">
            <a:off x="8980843" y="1580913"/>
            <a:ext cx="326312" cy="263591"/>
          </a:xfrm>
          <a:custGeom>
            <a:avLst/>
            <a:gdLst>
              <a:gd name="connsiteX0" fmla="*/ 149135 w 326312"/>
              <a:gd name="connsiteY0" fmla="*/ 0 h 263591"/>
              <a:gd name="connsiteX1" fmla="*/ 0 w 326312"/>
              <a:gd name="connsiteY1" fmla="*/ 0 h 263591"/>
              <a:gd name="connsiteX2" fmla="*/ 0 w 326312"/>
              <a:gd name="connsiteY2" fmla="*/ 174047 h 263591"/>
              <a:gd name="connsiteX3" fmla="*/ 89545 w 326312"/>
              <a:gd name="connsiteY3" fmla="*/ 263591 h 263591"/>
              <a:gd name="connsiteX4" fmla="*/ 122367 w 326312"/>
              <a:gd name="connsiteY4" fmla="*/ 263591 h 263591"/>
              <a:gd name="connsiteX5" fmla="*/ 122367 w 326312"/>
              <a:gd name="connsiteY5" fmla="*/ 199859 h 263591"/>
              <a:gd name="connsiteX6" fmla="*/ 89545 w 326312"/>
              <a:gd name="connsiteY6" fmla="*/ 199859 h 263591"/>
              <a:gd name="connsiteX7" fmla="*/ 63733 w 326312"/>
              <a:gd name="connsiteY7" fmla="*/ 174047 h 263591"/>
              <a:gd name="connsiteX8" fmla="*/ 63733 w 326312"/>
              <a:gd name="connsiteY8" fmla="*/ 149134 h 263591"/>
              <a:gd name="connsiteX9" fmla="*/ 149135 w 326312"/>
              <a:gd name="connsiteY9" fmla="*/ 149134 h 263591"/>
              <a:gd name="connsiteX10" fmla="*/ 326312 w 326312"/>
              <a:gd name="connsiteY10" fmla="*/ 0 h 263591"/>
              <a:gd name="connsiteX11" fmla="*/ 177177 w 326312"/>
              <a:gd name="connsiteY11" fmla="*/ 0 h 263591"/>
              <a:gd name="connsiteX12" fmla="*/ 177177 w 326312"/>
              <a:gd name="connsiteY12" fmla="*/ 174047 h 263591"/>
              <a:gd name="connsiteX13" fmla="*/ 266722 w 326312"/>
              <a:gd name="connsiteY13" fmla="*/ 263591 h 263591"/>
              <a:gd name="connsiteX14" fmla="*/ 299544 w 326312"/>
              <a:gd name="connsiteY14" fmla="*/ 263591 h 263591"/>
              <a:gd name="connsiteX15" fmla="*/ 299544 w 326312"/>
              <a:gd name="connsiteY15" fmla="*/ 199859 h 263591"/>
              <a:gd name="connsiteX16" fmla="*/ 266722 w 326312"/>
              <a:gd name="connsiteY16" fmla="*/ 199859 h 263591"/>
              <a:gd name="connsiteX17" fmla="*/ 240910 w 326312"/>
              <a:gd name="connsiteY17" fmla="*/ 174047 h 263591"/>
              <a:gd name="connsiteX18" fmla="*/ 240910 w 326312"/>
              <a:gd name="connsiteY18" fmla="*/ 149134 h 263591"/>
              <a:gd name="connsiteX19" fmla="*/ 326312 w 326312"/>
              <a:gd name="connsiteY19" fmla="*/ 149134 h 26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12" h="263591">
                <a:moveTo>
                  <a:pt x="149135" y="0"/>
                </a:moveTo>
                <a:lnTo>
                  <a:pt x="0" y="0"/>
                </a:lnTo>
                <a:lnTo>
                  <a:pt x="0" y="174047"/>
                </a:lnTo>
                <a:cubicBezTo>
                  <a:pt x="0" y="223422"/>
                  <a:pt x="40169" y="263591"/>
                  <a:pt x="89545" y="263591"/>
                </a:cubicBezTo>
                <a:lnTo>
                  <a:pt x="122367" y="263591"/>
                </a:lnTo>
                <a:lnTo>
                  <a:pt x="122367" y="199859"/>
                </a:lnTo>
                <a:lnTo>
                  <a:pt x="89545" y="199859"/>
                </a:lnTo>
                <a:cubicBezTo>
                  <a:pt x="75312" y="199859"/>
                  <a:pt x="63733" y="188280"/>
                  <a:pt x="63733" y="174047"/>
                </a:cubicBezTo>
                <a:lnTo>
                  <a:pt x="63733" y="149134"/>
                </a:lnTo>
                <a:lnTo>
                  <a:pt x="149135" y="149134"/>
                </a:lnTo>
                <a:close/>
                <a:moveTo>
                  <a:pt x="326312" y="0"/>
                </a:moveTo>
                <a:lnTo>
                  <a:pt x="177177" y="0"/>
                </a:lnTo>
                <a:lnTo>
                  <a:pt x="177177" y="174047"/>
                </a:lnTo>
                <a:cubicBezTo>
                  <a:pt x="177177" y="223422"/>
                  <a:pt x="217346" y="263591"/>
                  <a:pt x="266722" y="263591"/>
                </a:cubicBezTo>
                <a:lnTo>
                  <a:pt x="299544" y="263591"/>
                </a:lnTo>
                <a:lnTo>
                  <a:pt x="299544" y="199859"/>
                </a:lnTo>
                <a:lnTo>
                  <a:pt x="266722" y="199859"/>
                </a:lnTo>
                <a:cubicBezTo>
                  <a:pt x="252489" y="199859"/>
                  <a:pt x="240910" y="188280"/>
                  <a:pt x="240910" y="174047"/>
                </a:cubicBezTo>
                <a:lnTo>
                  <a:pt x="240910" y="149134"/>
                </a:lnTo>
                <a:lnTo>
                  <a:pt x="326312" y="149134"/>
                </a:lnTo>
                <a:close/>
              </a:path>
            </a:pathLst>
          </a:cu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44" name="Tijdelijke aanduiding voor tekst 43">
            <a:extLst>
              <a:ext uri="{FF2B5EF4-FFF2-40B4-BE49-F238E27FC236}">
                <a16:creationId xmlns:a16="http://schemas.microsoft.com/office/drawing/2014/main" id="{35261E62-55E1-08DC-1723-EE95A1E3BD57}"/>
              </a:ext>
            </a:extLst>
          </p:cNvPr>
          <p:cNvSpPr>
            <a:spLocks noGrp="1"/>
          </p:cNvSpPr>
          <p:nvPr>
            <p:ph type="body" sz="quarter" idx="38" hasCustomPrompt="1"/>
          </p:nvPr>
        </p:nvSpPr>
        <p:spPr>
          <a:xfrm>
            <a:off x="6783385" y="1844505"/>
            <a:ext cx="4721228" cy="1648503"/>
          </a:xfrm>
        </p:spPr>
        <p:txBody>
          <a:bodyPr tIns="90000" anchor="ctr"/>
          <a:lstStyle>
            <a:lvl1pPr marL="0" indent="0" algn="ctr">
              <a:spcBef>
                <a:spcPts val="0"/>
              </a:spcBef>
              <a:spcAft>
                <a:spcPts val="0"/>
              </a:spcAft>
              <a:buNone/>
              <a:defRPr sz="2600" b="1" i="1">
                <a:ln w="3175">
                  <a:noFill/>
                  <a:miter lim="800000"/>
                </a:ln>
                <a:solidFill>
                  <a:schemeClr val="tx2"/>
                </a:solidFill>
                <a:latin typeface="+mj-lt"/>
              </a:defRPr>
            </a:lvl1pPr>
            <a:lvl2pPr algn="ctr">
              <a:defRPr/>
            </a:lvl2pPr>
            <a:lvl3pPr algn="ctr">
              <a:defRPr/>
            </a:lvl3pPr>
            <a:lvl4pPr algn="ctr">
              <a:defRPr/>
            </a:lvl4pPr>
            <a:lvl5pPr algn="ctr">
              <a:defRPr/>
            </a:lvl5pPr>
          </a:lstStyle>
          <a:p>
            <a:pPr lvl="0"/>
            <a:r>
              <a:rPr lang="nl-NL"/>
              <a:t>Plaats hier je </a:t>
            </a:r>
            <a:br>
              <a:rPr lang="nl-NL"/>
            </a:br>
            <a:r>
              <a:rPr lang="nl-NL"/>
              <a:t>quote, samenvatting</a:t>
            </a:r>
            <a:br>
              <a:rPr lang="nl-NL"/>
            </a:br>
            <a:r>
              <a:rPr lang="nl-NL"/>
              <a:t> of overige tekst</a:t>
            </a:r>
          </a:p>
        </p:txBody>
      </p:sp>
      <p:grpSp>
        <p:nvGrpSpPr>
          <p:cNvPr id="45" name="INSTRUCTIE">
            <a:extLst>
              <a:ext uri="{FF2B5EF4-FFF2-40B4-BE49-F238E27FC236}">
                <a16:creationId xmlns:a16="http://schemas.microsoft.com/office/drawing/2014/main" id="{FDFDB392-941D-FC66-E528-B3CF64912E89}"/>
              </a:ext>
            </a:extLst>
          </p:cNvPr>
          <p:cNvGrpSpPr/>
          <p:nvPr userDrawn="1"/>
        </p:nvGrpSpPr>
        <p:grpSpPr>
          <a:xfrm>
            <a:off x="12274716" y="-1461517"/>
            <a:ext cx="3695970" cy="1277747"/>
            <a:chOff x="-3889316" y="-1461517"/>
            <a:chExt cx="3695970" cy="1277747"/>
          </a:xfrm>
        </p:grpSpPr>
        <p:sp>
          <p:nvSpPr>
            <p:cNvPr id="46" name="Rechthoek 45">
              <a:extLst>
                <a:ext uri="{FF2B5EF4-FFF2-40B4-BE49-F238E27FC236}">
                  <a16:creationId xmlns:a16="http://schemas.microsoft.com/office/drawing/2014/main" id="{15834CD3-C594-713F-C45C-7C63E357B11E}"/>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47" name="Rechthoek 46">
              <a:extLst>
                <a:ext uri="{FF2B5EF4-FFF2-40B4-BE49-F238E27FC236}">
                  <a16:creationId xmlns:a16="http://schemas.microsoft.com/office/drawing/2014/main" id="{22489AB3-E267-B836-CF2C-1E49EDC6A1A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48" name="Gelijkbenige driehoek 47">
              <a:extLst>
                <a:ext uri="{FF2B5EF4-FFF2-40B4-BE49-F238E27FC236}">
                  <a16:creationId xmlns:a16="http://schemas.microsoft.com/office/drawing/2014/main" id="{A2D1D44D-93A3-F623-5664-2F9FD393AB21}"/>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49" name="Groep 48">
            <a:extLst>
              <a:ext uri="{FF2B5EF4-FFF2-40B4-BE49-F238E27FC236}">
                <a16:creationId xmlns:a16="http://schemas.microsoft.com/office/drawing/2014/main" id="{F997F738-8E28-96CA-B2CA-FF270B1127E2}"/>
              </a:ext>
            </a:extLst>
          </p:cNvPr>
          <p:cNvGrpSpPr/>
          <p:nvPr userDrawn="1"/>
        </p:nvGrpSpPr>
        <p:grpSpPr>
          <a:xfrm>
            <a:off x="12377595" y="0"/>
            <a:ext cx="3693386" cy="4183640"/>
            <a:chOff x="12377595" y="0"/>
            <a:chExt cx="3693386" cy="4183640"/>
          </a:xfrm>
        </p:grpSpPr>
        <p:sp>
          <p:nvSpPr>
            <p:cNvPr id="50" name="Rechthoek 49">
              <a:extLst>
                <a:ext uri="{FF2B5EF4-FFF2-40B4-BE49-F238E27FC236}">
                  <a16:creationId xmlns:a16="http://schemas.microsoft.com/office/drawing/2014/main" id="{535198BF-BF57-E036-66E4-EBC428F712A9}"/>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51" name="Rechthoek 50">
              <a:extLst>
                <a:ext uri="{FF2B5EF4-FFF2-40B4-BE49-F238E27FC236}">
                  <a16:creationId xmlns:a16="http://schemas.microsoft.com/office/drawing/2014/main" id="{1C2597B5-8067-93A4-A8B8-80B43837828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52" name="Ovaal 51">
              <a:extLst>
                <a:ext uri="{FF2B5EF4-FFF2-40B4-BE49-F238E27FC236}">
                  <a16:creationId xmlns:a16="http://schemas.microsoft.com/office/drawing/2014/main" id="{22F21975-7224-C6A3-DB72-9F4A38E4BD07}"/>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3" name="Rechthoek 52">
              <a:extLst>
                <a:ext uri="{FF2B5EF4-FFF2-40B4-BE49-F238E27FC236}">
                  <a16:creationId xmlns:a16="http://schemas.microsoft.com/office/drawing/2014/main" id="{E8997C09-EE10-1400-55FA-B923B78400FA}"/>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Ovaal 53">
              <a:extLst>
                <a:ext uri="{FF2B5EF4-FFF2-40B4-BE49-F238E27FC236}">
                  <a16:creationId xmlns:a16="http://schemas.microsoft.com/office/drawing/2014/main" id="{6628A2E8-35A4-6C2A-82E5-B440CF2E3BD4}"/>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55" name="Rechthoek 54">
              <a:extLst>
                <a:ext uri="{FF2B5EF4-FFF2-40B4-BE49-F238E27FC236}">
                  <a16:creationId xmlns:a16="http://schemas.microsoft.com/office/drawing/2014/main" id="{95F7BCBF-23E8-4C3E-2379-F5E17DA67BD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56" name="Groep 55">
              <a:extLst>
                <a:ext uri="{FF2B5EF4-FFF2-40B4-BE49-F238E27FC236}">
                  <a16:creationId xmlns:a16="http://schemas.microsoft.com/office/drawing/2014/main" id="{842226BF-7DF4-1F43-F04F-00A915695F3A}"/>
                </a:ext>
              </a:extLst>
            </p:cNvPr>
            <p:cNvGrpSpPr/>
            <p:nvPr userDrawn="1"/>
          </p:nvGrpSpPr>
          <p:grpSpPr>
            <a:xfrm>
              <a:off x="12755738" y="2565392"/>
              <a:ext cx="622283" cy="612919"/>
              <a:chOff x="12617641" y="3403239"/>
              <a:chExt cx="752963" cy="741634"/>
            </a:xfrm>
          </p:grpSpPr>
          <p:grpSp>
            <p:nvGrpSpPr>
              <p:cNvPr id="75" name="Groep 74">
                <a:extLst>
                  <a:ext uri="{FF2B5EF4-FFF2-40B4-BE49-F238E27FC236}">
                    <a16:creationId xmlns:a16="http://schemas.microsoft.com/office/drawing/2014/main" id="{6731690E-35A3-5DED-1B5C-DE4996291192}"/>
                  </a:ext>
                </a:extLst>
              </p:cNvPr>
              <p:cNvGrpSpPr/>
              <p:nvPr userDrawn="1"/>
            </p:nvGrpSpPr>
            <p:grpSpPr>
              <a:xfrm>
                <a:off x="12771550" y="3403239"/>
                <a:ext cx="467156" cy="448491"/>
                <a:chOff x="12782177" y="3403239"/>
                <a:chExt cx="467156" cy="448491"/>
              </a:xfrm>
            </p:grpSpPr>
            <p:grpSp>
              <p:nvGrpSpPr>
                <p:cNvPr id="78" name="Groep 77">
                  <a:extLst>
                    <a:ext uri="{FF2B5EF4-FFF2-40B4-BE49-F238E27FC236}">
                      <a16:creationId xmlns:a16="http://schemas.microsoft.com/office/drawing/2014/main" id="{81C9EFE9-9A9E-6E69-2AE7-164A8CE07D2A}"/>
                    </a:ext>
                  </a:extLst>
                </p:cNvPr>
                <p:cNvGrpSpPr/>
                <p:nvPr userDrawn="1"/>
              </p:nvGrpSpPr>
              <p:grpSpPr>
                <a:xfrm>
                  <a:off x="12782177" y="3403239"/>
                  <a:ext cx="412972" cy="396132"/>
                  <a:chOff x="13554906" y="3320109"/>
                  <a:chExt cx="443912" cy="425811"/>
                </a:xfrm>
              </p:grpSpPr>
              <p:grpSp>
                <p:nvGrpSpPr>
                  <p:cNvPr id="85" name="Groep 84">
                    <a:extLst>
                      <a:ext uri="{FF2B5EF4-FFF2-40B4-BE49-F238E27FC236}">
                        <a16:creationId xmlns:a16="http://schemas.microsoft.com/office/drawing/2014/main" id="{ECA28AEE-7919-F97B-A790-DC30C1C1F2EF}"/>
                      </a:ext>
                    </a:extLst>
                  </p:cNvPr>
                  <p:cNvGrpSpPr/>
                  <p:nvPr userDrawn="1"/>
                </p:nvGrpSpPr>
                <p:grpSpPr>
                  <a:xfrm>
                    <a:off x="13554906" y="3320109"/>
                    <a:ext cx="443912" cy="425811"/>
                    <a:chOff x="12909684" y="1276143"/>
                    <a:chExt cx="443912" cy="425811"/>
                  </a:xfrm>
                </p:grpSpPr>
                <p:sp>
                  <p:nvSpPr>
                    <p:cNvPr id="88" name="Rechthoek 87">
                      <a:extLst>
                        <a:ext uri="{FF2B5EF4-FFF2-40B4-BE49-F238E27FC236}">
                          <a16:creationId xmlns:a16="http://schemas.microsoft.com/office/drawing/2014/main" id="{8A81BD3D-A3D8-58C2-3638-4228CD46DDD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D47A798C-3AB3-4482-725D-7921EEB722B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A74E3F69-CB3D-3BF2-D31F-8C27C2301B8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86" name="Afbeelding 85">
                    <a:extLst>
                      <a:ext uri="{FF2B5EF4-FFF2-40B4-BE49-F238E27FC236}">
                        <a16:creationId xmlns:a16="http://schemas.microsoft.com/office/drawing/2014/main" id="{40C563AC-BBEA-E285-15E0-48CEA47F8FBD}"/>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87" name="Afbeelding 86">
                    <a:extLst>
                      <a:ext uri="{FF2B5EF4-FFF2-40B4-BE49-F238E27FC236}">
                        <a16:creationId xmlns:a16="http://schemas.microsoft.com/office/drawing/2014/main" id="{E692369E-3A06-3912-7AAF-3BB7DEB203DD}"/>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79" name="Groep 78">
                  <a:extLst>
                    <a:ext uri="{FF2B5EF4-FFF2-40B4-BE49-F238E27FC236}">
                      <a16:creationId xmlns:a16="http://schemas.microsoft.com/office/drawing/2014/main" id="{91E783B7-3C08-BC14-E7DD-EEE2EFA68AD8}"/>
                    </a:ext>
                  </a:extLst>
                </p:cNvPr>
                <p:cNvGrpSpPr/>
                <p:nvPr userDrawn="1"/>
              </p:nvGrpSpPr>
              <p:grpSpPr>
                <a:xfrm>
                  <a:off x="13103513" y="3705268"/>
                  <a:ext cx="145820" cy="146462"/>
                  <a:chOff x="13096169" y="3602278"/>
                  <a:chExt cx="145820" cy="146462"/>
                </a:xfrm>
              </p:grpSpPr>
              <p:sp>
                <p:nvSpPr>
                  <p:cNvPr id="83" name="Rechthoek 82">
                    <a:extLst>
                      <a:ext uri="{FF2B5EF4-FFF2-40B4-BE49-F238E27FC236}">
                        <a16:creationId xmlns:a16="http://schemas.microsoft.com/office/drawing/2014/main" id="{BF5E2C6D-8E17-B769-2304-340EA8D3208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AAA7FBD3-C6DA-FDD7-ED33-CE720493D76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0" name="Groep 79">
                  <a:extLst>
                    <a:ext uri="{FF2B5EF4-FFF2-40B4-BE49-F238E27FC236}">
                      <a16:creationId xmlns:a16="http://schemas.microsoft.com/office/drawing/2014/main" id="{FD7F6ACF-C1E3-20B5-BF0B-05B4020D6611}"/>
                    </a:ext>
                  </a:extLst>
                </p:cNvPr>
                <p:cNvGrpSpPr/>
                <p:nvPr userDrawn="1"/>
              </p:nvGrpSpPr>
              <p:grpSpPr>
                <a:xfrm rot="10800000">
                  <a:off x="13061402" y="3665637"/>
                  <a:ext cx="145820" cy="146462"/>
                  <a:chOff x="13096169" y="3602278"/>
                  <a:chExt cx="145820" cy="146462"/>
                </a:xfrm>
              </p:grpSpPr>
              <p:sp>
                <p:nvSpPr>
                  <p:cNvPr id="81" name="Rechthoek 80">
                    <a:extLst>
                      <a:ext uri="{FF2B5EF4-FFF2-40B4-BE49-F238E27FC236}">
                        <a16:creationId xmlns:a16="http://schemas.microsoft.com/office/drawing/2014/main" id="{34BB8E26-6E2B-BEBE-99DB-ADB719AA0A4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89B654C4-3E7B-5FC3-C36D-0EE6103893E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76" name="Rechthoek 75">
                <a:extLst>
                  <a:ext uri="{FF2B5EF4-FFF2-40B4-BE49-F238E27FC236}">
                    <a16:creationId xmlns:a16="http://schemas.microsoft.com/office/drawing/2014/main" id="{578F1C12-9621-2B58-760B-28009827AE0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77" name="Gelijkbenige driehoek 76">
                <a:extLst>
                  <a:ext uri="{FF2B5EF4-FFF2-40B4-BE49-F238E27FC236}">
                    <a16:creationId xmlns:a16="http://schemas.microsoft.com/office/drawing/2014/main" id="{CF4D8307-D09B-3C26-383E-F3640463756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C418CF47-064C-C558-6D32-DC7F53D9CB92}"/>
                </a:ext>
              </a:extLst>
            </p:cNvPr>
            <p:cNvGrpSpPr/>
            <p:nvPr userDrawn="1"/>
          </p:nvGrpSpPr>
          <p:grpSpPr>
            <a:xfrm>
              <a:off x="12849211" y="712225"/>
              <a:ext cx="1558053" cy="563933"/>
              <a:chOff x="-3314821" y="2981448"/>
              <a:chExt cx="1558053" cy="563933"/>
            </a:xfrm>
          </p:grpSpPr>
          <p:sp>
            <p:nvSpPr>
              <p:cNvPr id="61" name="Rechthoek 60">
                <a:extLst>
                  <a:ext uri="{FF2B5EF4-FFF2-40B4-BE49-F238E27FC236}">
                    <a16:creationId xmlns:a16="http://schemas.microsoft.com/office/drawing/2014/main" id="{C15D72F6-BE38-CAE7-7869-AC467DD62EBB}"/>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E81D8DF5-9827-305C-E3CC-079983FCC98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3" name="Tekstvak 62">
                <a:extLst>
                  <a:ext uri="{FF2B5EF4-FFF2-40B4-BE49-F238E27FC236}">
                    <a16:creationId xmlns:a16="http://schemas.microsoft.com/office/drawing/2014/main" id="{5CDCDDE4-6FAA-3D8D-C155-3C171B0CEEB0}"/>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64" name="Tekstvak 63">
                <a:extLst>
                  <a:ext uri="{FF2B5EF4-FFF2-40B4-BE49-F238E27FC236}">
                    <a16:creationId xmlns:a16="http://schemas.microsoft.com/office/drawing/2014/main" id="{50B0B532-5495-B268-CAE7-07E337AD5331}"/>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65" name="Vrije vorm: vorm 64">
                <a:extLst>
                  <a:ext uri="{FF2B5EF4-FFF2-40B4-BE49-F238E27FC236}">
                    <a16:creationId xmlns:a16="http://schemas.microsoft.com/office/drawing/2014/main" id="{EA731593-C7C3-31A4-348B-7556551BE2A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6" name="Gelijkbenige driehoek 65">
                <a:extLst>
                  <a:ext uri="{FF2B5EF4-FFF2-40B4-BE49-F238E27FC236}">
                    <a16:creationId xmlns:a16="http://schemas.microsoft.com/office/drawing/2014/main" id="{F870DEE0-9AB7-D376-C5AD-08EEEE81621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30A8E284-E8DD-D11C-E081-36F18EDDBF11}"/>
                  </a:ext>
                </a:extLst>
              </p:cNvPr>
              <p:cNvGrpSpPr/>
              <p:nvPr userDrawn="1"/>
            </p:nvGrpSpPr>
            <p:grpSpPr>
              <a:xfrm>
                <a:off x="-3257052" y="3032066"/>
                <a:ext cx="182309" cy="163794"/>
                <a:chOff x="12832541" y="3162395"/>
                <a:chExt cx="219532" cy="197236"/>
              </a:xfrm>
            </p:grpSpPr>
            <p:sp>
              <p:nvSpPr>
                <p:cNvPr id="72" name="Rechthoek 71">
                  <a:extLst>
                    <a:ext uri="{FF2B5EF4-FFF2-40B4-BE49-F238E27FC236}">
                      <a16:creationId xmlns:a16="http://schemas.microsoft.com/office/drawing/2014/main" id="{5F06B295-0231-D887-25C4-93D3F3B79F76}"/>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A00527D3-EB2D-148C-5902-F4A365462D3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925124B-AA2B-7602-849F-0ECA28A48AF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68" name="Groep 67">
                <a:extLst>
                  <a:ext uri="{FF2B5EF4-FFF2-40B4-BE49-F238E27FC236}">
                    <a16:creationId xmlns:a16="http://schemas.microsoft.com/office/drawing/2014/main" id="{44B810D4-F8B5-4ADF-04C1-A185E0414B9F}"/>
                  </a:ext>
                </a:extLst>
              </p:cNvPr>
              <p:cNvGrpSpPr/>
              <p:nvPr userDrawn="1"/>
            </p:nvGrpSpPr>
            <p:grpSpPr>
              <a:xfrm>
                <a:off x="-3257053" y="3276580"/>
                <a:ext cx="182309" cy="163794"/>
                <a:chOff x="12832541" y="3162395"/>
                <a:chExt cx="219532" cy="197236"/>
              </a:xfrm>
            </p:grpSpPr>
            <p:sp>
              <p:nvSpPr>
                <p:cNvPr id="69" name="Rechthoek 68">
                  <a:extLst>
                    <a:ext uri="{FF2B5EF4-FFF2-40B4-BE49-F238E27FC236}">
                      <a16:creationId xmlns:a16="http://schemas.microsoft.com/office/drawing/2014/main" id="{7F4EA7D9-BE62-DE34-8334-B3AEAA45697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13C710AE-39B4-2AD7-6B11-32DF659947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7B69798F-B3A3-6962-B2D9-8FB04E936DC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58" name="ICOON_info">
              <a:extLst>
                <a:ext uri="{FF2B5EF4-FFF2-40B4-BE49-F238E27FC236}">
                  <a16:creationId xmlns:a16="http://schemas.microsoft.com/office/drawing/2014/main" id="{2D0611A5-8DD2-0836-4510-3C2551411ED1}"/>
                </a:ext>
              </a:extLst>
            </p:cNvPr>
            <p:cNvGrpSpPr/>
            <p:nvPr userDrawn="1"/>
          </p:nvGrpSpPr>
          <p:grpSpPr>
            <a:xfrm>
              <a:off x="15787296" y="3229414"/>
              <a:ext cx="283685" cy="283685"/>
              <a:chOff x="-510741" y="5913713"/>
              <a:chExt cx="267555" cy="267555"/>
            </a:xfrm>
          </p:grpSpPr>
          <p:sp>
            <p:nvSpPr>
              <p:cNvPr id="59" name="Ovaal 58">
                <a:extLst>
                  <a:ext uri="{FF2B5EF4-FFF2-40B4-BE49-F238E27FC236}">
                    <a16:creationId xmlns:a16="http://schemas.microsoft.com/office/drawing/2014/main" id="{26774441-ACF7-7C76-EA4B-972987766DF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8526EDAD-10C8-3474-FF5C-4B21E2FDD26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3" name="Tijdelijke aanduiding voor tekst 22">
            <a:extLst>
              <a:ext uri="{FF2B5EF4-FFF2-40B4-BE49-F238E27FC236}">
                <a16:creationId xmlns:a16="http://schemas.microsoft.com/office/drawing/2014/main" id="{2A740635-DEB5-F0D6-FEBC-05AF7C43F2BF}"/>
              </a:ext>
            </a:extLst>
          </p:cNvPr>
          <p:cNvSpPr>
            <a:spLocks noGrp="1"/>
          </p:cNvSpPr>
          <p:nvPr>
            <p:ph type="body" sz="quarter" idx="41" hasCustomPrompt="1"/>
          </p:nvPr>
        </p:nvSpPr>
        <p:spPr>
          <a:xfrm>
            <a:off x="6890743" y="4201160"/>
            <a:ext cx="4180198" cy="1551552"/>
          </a:xfrm>
          <a:blipFill>
            <a:blip r:embed="rId6">
              <a:extLst>
                <a:ext uri="{96DAC541-7B7A-43D3-8B79-37D633B846F1}">
                  <asvg:svgBlip xmlns:asvg="http://schemas.microsoft.com/office/drawing/2016/SVG/main" r:embed="rId7"/>
                </a:ext>
              </a:extLst>
            </a:blip>
            <a:srcRect/>
            <a:stretch>
              <a:fillRect l="109" t="1" r="418" b="-15413"/>
            </a:stretch>
          </a:blipFill>
        </p:spPr>
        <p:txBody>
          <a:bodyPr/>
          <a:lstStyle>
            <a:lvl1pPr marL="0" indent="0">
              <a:buNone/>
              <a:defRPr sz="100"/>
            </a:lvl1pPr>
          </a:lstStyle>
          <a:p>
            <a:pPr lvl="0"/>
            <a:r>
              <a:rPr lang="nl-NL"/>
              <a:t> </a:t>
            </a:r>
          </a:p>
        </p:txBody>
      </p:sp>
      <p:sp>
        <p:nvSpPr>
          <p:cNvPr id="15" name="Tijdelijke aanduiding voor tekst 14">
            <a:extLst>
              <a:ext uri="{FF2B5EF4-FFF2-40B4-BE49-F238E27FC236}">
                <a16:creationId xmlns:a16="http://schemas.microsoft.com/office/drawing/2014/main" id="{7FF42887-501D-E187-94FA-FD5DADBF92E6}"/>
              </a:ext>
            </a:extLst>
          </p:cNvPr>
          <p:cNvSpPr>
            <a:spLocks noGrp="1"/>
          </p:cNvSpPr>
          <p:nvPr>
            <p:ph type="body" sz="quarter" idx="40" hasCustomPrompt="1"/>
          </p:nvPr>
        </p:nvSpPr>
        <p:spPr>
          <a:xfrm flipH="1" flipV="1">
            <a:off x="6095999" y="5414607"/>
            <a:ext cx="6096000" cy="493040"/>
          </a:xfrm>
          <a:prstGeom prst="rect">
            <a:avLst/>
          </a:prstGeom>
          <a:solidFill>
            <a:schemeClr val="accent1"/>
          </a:soli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3" name="Tijdelijke aanduiding voor datum 2">
            <a:extLst>
              <a:ext uri="{FF2B5EF4-FFF2-40B4-BE49-F238E27FC236}">
                <a16:creationId xmlns:a16="http://schemas.microsoft.com/office/drawing/2014/main" id="{2D170A36-07EC-C88A-AB95-1470DF076B3E}"/>
              </a:ext>
            </a:extLst>
          </p:cNvPr>
          <p:cNvSpPr>
            <a:spLocks noGrp="1"/>
          </p:cNvSpPr>
          <p:nvPr>
            <p:ph type="dt" sz="half" idx="53"/>
          </p:nvPr>
        </p:nvSpPr>
        <p:spPr/>
        <p:txBody>
          <a:bodyPr/>
          <a:lstStyle/>
          <a:p>
            <a:fld id="{F555BC0B-A55A-4100-9C63-9276164A4126}" type="datetime4">
              <a:rPr lang="nl-NL" smtClean="0"/>
              <a:t>24 juni 2025</a:t>
            </a:fld>
            <a:endParaRPr lang="nl-NL"/>
          </a:p>
        </p:txBody>
      </p:sp>
      <p:sp>
        <p:nvSpPr>
          <p:cNvPr id="10" name="Tijdelijke aanduiding voor voettekst 9">
            <a:extLst>
              <a:ext uri="{FF2B5EF4-FFF2-40B4-BE49-F238E27FC236}">
                <a16:creationId xmlns:a16="http://schemas.microsoft.com/office/drawing/2014/main" id="{70DD505E-1F38-C377-F792-7DEF49D3269F}"/>
              </a:ext>
            </a:extLst>
          </p:cNvPr>
          <p:cNvSpPr>
            <a:spLocks noGrp="1"/>
          </p:cNvSpPr>
          <p:nvPr>
            <p:ph type="ftr" sz="quarter" idx="54"/>
          </p:nvPr>
        </p:nvSpPr>
        <p:spPr/>
        <p:txBody>
          <a:bodyPr/>
          <a:lstStyle/>
          <a:p>
            <a:r>
              <a:rPr lang="nl-NL"/>
              <a:t>The Rent Company 2022  |  Plaats hier je voettekst</a:t>
            </a:r>
          </a:p>
        </p:txBody>
      </p:sp>
      <p:sp>
        <p:nvSpPr>
          <p:cNvPr id="11" name="Tijdelijke aanduiding voor dianummer 10">
            <a:extLst>
              <a:ext uri="{FF2B5EF4-FFF2-40B4-BE49-F238E27FC236}">
                <a16:creationId xmlns:a16="http://schemas.microsoft.com/office/drawing/2014/main" id="{4465CA25-06C8-9F82-E42C-0EF307453B39}"/>
              </a:ext>
            </a:extLst>
          </p:cNvPr>
          <p:cNvSpPr>
            <a:spLocks noGrp="1"/>
          </p:cNvSpPr>
          <p:nvPr>
            <p:ph type="sldNum" sz="quarter" idx="55"/>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825734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6" presetClass="emph" presetSubtype="0" decel="100000" fill="hold" grpId="1" nodeType="withEffect">
                                  <p:stCondLst>
                                    <p:cond delay="0"/>
                                  </p:stCondLst>
                                  <p:childTnLst>
                                    <p:animScale>
                                      <p:cBhvr>
                                        <p:cTn id="9" dur="5000" fill="hold"/>
                                        <p:tgtEl>
                                          <p:spTgt spid="33"/>
                                        </p:tgtEl>
                                      </p:cBhvr>
                                      <p:by x="105000" y="105000"/>
                                    </p:animScale>
                                  </p:childTnLst>
                                </p:cTn>
                              </p:par>
                              <p:par>
                                <p:cTn id="10" presetID="2" presetClass="entr" presetSubtype="2" decel="100000" fill="hold" grpId="0" nodeType="withEffect">
                                  <p:stCondLst>
                                    <p:cond delay="25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1250" fill="hold"/>
                                        <p:tgtEl>
                                          <p:spTgt spid="29"/>
                                        </p:tgtEl>
                                        <p:attrNameLst>
                                          <p:attrName>ppt_x</p:attrName>
                                        </p:attrNameLst>
                                      </p:cBhvr>
                                      <p:tavLst>
                                        <p:tav tm="0">
                                          <p:val>
                                            <p:strVal val="1+#ppt_w/2"/>
                                          </p:val>
                                        </p:tav>
                                        <p:tav tm="100000">
                                          <p:val>
                                            <p:strVal val="#ppt_x"/>
                                          </p:val>
                                        </p:tav>
                                      </p:tavLst>
                                    </p:anim>
                                    <p:anim calcmode="lin" valueType="num">
                                      <p:cBhvr additive="base">
                                        <p:cTn id="13" dur="1250" fill="hold"/>
                                        <p:tgtEl>
                                          <p:spTgt spid="29"/>
                                        </p:tgtEl>
                                        <p:attrNameLst>
                                          <p:attrName>ppt_y</p:attrName>
                                        </p:attrNameLst>
                                      </p:cBhvr>
                                      <p:tavLst>
                                        <p:tav tm="0">
                                          <p:val>
                                            <p:strVal val="#ppt_y"/>
                                          </p:val>
                                        </p:tav>
                                        <p:tav tm="100000">
                                          <p:val>
                                            <p:strVal val="#ppt_y"/>
                                          </p:val>
                                        </p:tav>
                                      </p:tavLst>
                                    </p:anim>
                                  </p:childTnLst>
                                </p:cTn>
                              </p:par>
                              <p:par>
                                <p:cTn id="14" presetID="10" presetClass="entr" presetSubtype="0" fill="hold" grpId="0"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50"/>
                                        <p:tgtEl>
                                          <p:spTgt spid="42"/>
                                        </p:tgtEl>
                                      </p:cBhvr>
                                    </p:animEffect>
                                  </p:childTnLst>
                                </p:cTn>
                              </p:par>
                              <p:par>
                                <p:cTn id="17" presetID="42" presetClass="path" presetSubtype="0" decel="100000" fill="hold" grpId="1" nodeType="withEffect">
                                  <p:stCondLst>
                                    <p:cond delay="1000"/>
                                  </p:stCondLst>
                                  <p:childTnLst>
                                    <p:animMotion origin="layout" path="M 1.11022E-16 -0.03472 L 1.11022E-16 1.48148E-6 " pathEditMode="relative" rAng="0" ptsTypes="AA">
                                      <p:cBhvr>
                                        <p:cTn id="18" dur="500" fill="hold"/>
                                        <p:tgtEl>
                                          <p:spTgt spid="42"/>
                                        </p:tgtEl>
                                        <p:attrNameLst>
                                          <p:attrName>ppt_x</p:attrName>
                                          <p:attrName>ppt_y</p:attrName>
                                        </p:attrNameLst>
                                      </p:cBhvr>
                                      <p:rCtr x="0" y="1736"/>
                                    </p:animMotion>
                                  </p:childTnLst>
                                </p:cTn>
                              </p:par>
                              <p:par>
                                <p:cTn id="19" presetID="10" presetClass="entr" presetSubtype="0" fill="hold" grpId="0" nodeType="withEffect">
                                  <p:stCondLst>
                                    <p:cond delay="100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250"/>
                                        <p:tgtEl>
                                          <p:spTgt spid="40"/>
                                        </p:tgtEl>
                                      </p:cBhvr>
                                    </p:animEffect>
                                  </p:childTnLst>
                                </p:cTn>
                              </p:par>
                              <p:par>
                                <p:cTn id="22" presetID="42" presetClass="path" presetSubtype="0" decel="100000" fill="hold" grpId="1" nodeType="withEffect">
                                  <p:stCondLst>
                                    <p:cond delay="1000"/>
                                  </p:stCondLst>
                                  <p:childTnLst>
                                    <p:animMotion origin="layout" path="M 1.11022E-16 0.03888 L 1.11022E-16 4.81481E-6 " pathEditMode="relative" rAng="0" ptsTypes="AA">
                                      <p:cBhvr>
                                        <p:cTn id="23" dur="500" fill="hold"/>
                                        <p:tgtEl>
                                          <p:spTgt spid="40"/>
                                        </p:tgtEl>
                                        <p:attrNameLst>
                                          <p:attrName>ppt_x</p:attrName>
                                          <p:attrName>ppt_y</p:attrName>
                                        </p:attrNameLst>
                                      </p:cBhvr>
                                      <p:rCtr x="0" y="-1944"/>
                                    </p:animMotion>
                                  </p:childTnLst>
                                </p:cTn>
                              </p:par>
                              <p:par>
                                <p:cTn id="24" presetID="22" presetClass="entr" presetSubtype="2" fill="hold" grpId="0" nodeType="withEffect">
                                  <p:stCondLst>
                                    <p:cond delay="1250"/>
                                  </p:stCondLst>
                                  <p:iterate type="lt">
                                    <p:tmPct val="5000"/>
                                  </p:iterate>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wipe(right)">
                                      <p:cBhvr>
                                        <p:cTn id="26" dur="500"/>
                                        <p:tgtEl>
                                          <p:spTgt spid="44">
                                            <p:txEl>
                                              <p:pRg st="0" end="0"/>
                                            </p:txEl>
                                          </p:spTgt>
                                        </p:tgtEl>
                                      </p:cBhvr>
                                    </p:animEffect>
                                  </p:childTnLst>
                                </p:cTn>
                              </p:par>
                              <p:par>
                                <p:cTn id="27" presetID="2" presetClass="entr" presetSubtype="2" decel="100000" fill="hold" grpId="0" nodeType="withEffect">
                                  <p:stCondLst>
                                    <p:cond delay="25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1250" fill="hold"/>
                                        <p:tgtEl>
                                          <p:spTgt spid="15"/>
                                        </p:tgtEl>
                                        <p:attrNameLst>
                                          <p:attrName>ppt_x</p:attrName>
                                        </p:attrNameLst>
                                      </p:cBhvr>
                                      <p:tavLst>
                                        <p:tav tm="0">
                                          <p:val>
                                            <p:strVal val="1+#ppt_w/2"/>
                                          </p:val>
                                        </p:tav>
                                        <p:tav tm="100000">
                                          <p:val>
                                            <p:strVal val="#ppt_x"/>
                                          </p:val>
                                        </p:tav>
                                      </p:tavLst>
                                    </p:anim>
                                    <p:anim calcmode="lin" valueType="num">
                                      <p:cBhvr additive="base">
                                        <p:cTn id="30" dur="125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250" fill="hold"/>
                                        <p:tgtEl>
                                          <p:spTgt spid="23"/>
                                        </p:tgtEl>
                                        <p:attrNameLst>
                                          <p:attrName>ppt_x</p:attrName>
                                        </p:attrNameLst>
                                      </p:cBhvr>
                                      <p:tavLst>
                                        <p:tav tm="0">
                                          <p:val>
                                            <p:strVal val="1+#ppt_w/2"/>
                                          </p:val>
                                        </p:tav>
                                        <p:tav tm="100000">
                                          <p:val>
                                            <p:strVal val="#ppt_x"/>
                                          </p:val>
                                        </p:tav>
                                      </p:tavLst>
                                    </p:anim>
                                    <p:anim calcmode="lin" valueType="num">
                                      <p:cBhvr additive="base">
                                        <p:cTn id="34" dur="1250" fill="hold"/>
                                        <p:tgtEl>
                                          <p:spTgt spid="23"/>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2">
                                            <p:bg/>
                                          </p:spTgt>
                                        </p:tgtEl>
                                        <p:attrNameLst>
                                          <p:attrName>style.visibility</p:attrName>
                                        </p:attrNameLst>
                                      </p:cBhvr>
                                      <p:to>
                                        <p:strVal val="visible"/>
                                      </p:to>
                                    </p:set>
                                    <p:animEffect transition="in" filter="fade">
                                      <p:cBhvr>
                                        <p:cTn id="37" dur="1000"/>
                                        <p:tgtEl>
                                          <p:spTgt spid="2">
                                            <p:bg/>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
                                            <p:txEl>
                                              <p:pRg st="0" end="0"/>
                                            </p:txEl>
                                          </p:spTgt>
                                        </p:tgtEl>
                                        <p:attrNameLst>
                                          <p:attrName>style.visibility</p:attrName>
                                        </p:attrNameLst>
                                      </p:cBhvr>
                                      <p:to>
                                        <p:strVal val="visible"/>
                                      </p:to>
                                    </p:set>
                                    <p:animEffect transition="in" filter="fade">
                                      <p:cBhvr>
                                        <p:cTn id="40" dur="1000"/>
                                        <p:tgtEl>
                                          <p:spTgt spid="2">
                                            <p:txEl>
                                              <p:pRg st="0" end="0"/>
                                            </p:txEl>
                                          </p:spTgt>
                                        </p:tgtEl>
                                      </p:cBhvr>
                                    </p:animEffect>
                                  </p:childTnLst>
                                </p:cTn>
                              </p:par>
                              <p:par>
                                <p:cTn id="41" presetID="2" presetClass="entr" presetSubtype="1" decel="100000" fill="hold" grpId="0" nodeType="withEffect">
                                  <p:stCondLst>
                                    <p:cond delay="25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1250" fill="hold"/>
                                        <p:tgtEl>
                                          <p:spTgt spid="9"/>
                                        </p:tgtEl>
                                        <p:attrNameLst>
                                          <p:attrName>ppt_x</p:attrName>
                                        </p:attrNameLst>
                                      </p:cBhvr>
                                      <p:tavLst>
                                        <p:tav tm="0">
                                          <p:val>
                                            <p:strVal val="#ppt_x"/>
                                          </p:val>
                                        </p:tav>
                                        <p:tav tm="100000">
                                          <p:val>
                                            <p:strVal val="#ppt_x"/>
                                          </p:val>
                                        </p:tav>
                                      </p:tavLst>
                                    </p:anim>
                                    <p:anim calcmode="lin" valueType="num">
                                      <p:cBhvr additive="base">
                                        <p:cTn id="44" dur="1250" fill="hold"/>
                                        <p:tgtEl>
                                          <p:spTgt spid="9"/>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25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1250" fill="hold"/>
                                        <p:tgtEl>
                                          <p:spTgt spid="8"/>
                                        </p:tgtEl>
                                        <p:attrNameLst>
                                          <p:attrName>ppt_x</p:attrName>
                                        </p:attrNameLst>
                                      </p:cBhvr>
                                      <p:tavLst>
                                        <p:tav tm="0">
                                          <p:val>
                                            <p:strVal val="#ppt_x"/>
                                          </p:val>
                                        </p:tav>
                                        <p:tav tm="100000">
                                          <p:val>
                                            <p:strVal val="#ppt_x"/>
                                          </p:val>
                                        </p:tav>
                                      </p:tavLst>
                                    </p:anim>
                                    <p:anim calcmode="lin" valueType="num">
                                      <p:cBhvr additive="base">
                                        <p:cTn id="48" dur="125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2" grpId="0" build="p" animBg="1">
        <p:tmplLst>
          <p:tmpl>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
                        </p:tgtEl>
                        <p:attrNameLst>
                          <p:attrName>style.visibility</p:attrName>
                        </p:attrNameLst>
                      </p:cBhvr>
                      <p:to>
                        <p:strVal val="visible"/>
                      </p:to>
                    </p:set>
                    <p:animEffect transition="in" filter="fade">
                      <p:cBhvr>
                        <p:cTn dur="1000"/>
                        <p:tgtEl>
                          <p:spTgt spid="2"/>
                        </p:tgtEl>
                      </p:cBhvr>
                    </p:animEffect>
                  </p:childTnLst>
                </p:cTn>
              </p:par>
            </p:tnLst>
          </p:tmpl>
        </p:tmplLst>
      </p:bldP>
      <p:bldP spid="8" grpId="0" animBg="1">
        <p:tmplLst>
          <p:tmpl>
            <p:tnLst>
              <p:par>
                <p:cTn presetID="2" presetClass="entr" presetSubtype="1"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250" fill="hold"/>
                        <p:tgtEl>
                          <p:spTgt spid="8"/>
                        </p:tgtEl>
                        <p:attrNameLst>
                          <p:attrName>ppt_x</p:attrName>
                        </p:attrNameLst>
                      </p:cBhvr>
                      <p:tavLst>
                        <p:tav tm="0">
                          <p:val>
                            <p:strVal val="#ppt_x"/>
                          </p:val>
                        </p:tav>
                        <p:tav tm="100000">
                          <p:val>
                            <p:strVal val="#ppt_x"/>
                          </p:val>
                        </p:tav>
                      </p:tavLst>
                    </p:anim>
                    <p:anim calcmode="lin" valueType="num">
                      <p:cBhvr additive="base">
                        <p:cTn dur="1250" fill="hold"/>
                        <p:tgtEl>
                          <p:spTgt spid="8"/>
                        </p:tgtEl>
                        <p:attrNameLst>
                          <p:attrName>ppt_y</p:attrName>
                        </p:attrNameLst>
                      </p:cBhvr>
                      <p:tavLst>
                        <p:tav tm="0">
                          <p:val>
                            <p:strVal val="0-#ppt_h/2"/>
                          </p:val>
                        </p:tav>
                        <p:tav tm="100000">
                          <p:val>
                            <p:strVal val="#ppt_y"/>
                          </p:val>
                        </p:tav>
                      </p:tavLst>
                    </p:anim>
                  </p:childTnLst>
                </p:cTn>
              </p:par>
            </p:tnLst>
          </p:tmpl>
        </p:tmplLst>
      </p:bldP>
      <p:bldP spid="9" grpId="0" animBg="1">
        <p:tmplLst>
          <p:tmpl>
            <p:tnLst>
              <p:par>
                <p:cTn presetID="2" presetClass="entr" presetSubtype="1" decel="100000" fill="hold" nodeType="with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250" fill="hold"/>
                        <p:tgtEl>
                          <p:spTgt spid="9"/>
                        </p:tgtEl>
                        <p:attrNameLst>
                          <p:attrName>ppt_x</p:attrName>
                        </p:attrNameLst>
                      </p:cBhvr>
                      <p:tavLst>
                        <p:tav tm="0">
                          <p:val>
                            <p:strVal val="#ppt_x"/>
                          </p:val>
                        </p:tav>
                        <p:tav tm="100000">
                          <p:val>
                            <p:strVal val="#ppt_x"/>
                          </p:val>
                        </p:tav>
                      </p:tavLst>
                    </p:anim>
                    <p:anim calcmode="lin" valueType="num">
                      <p:cBhvr additive="base">
                        <p:cTn dur="1250" fill="hold"/>
                        <p:tgtEl>
                          <p:spTgt spid="9"/>
                        </p:tgtEl>
                        <p:attrNameLst>
                          <p:attrName>ppt_y</p:attrName>
                        </p:attrNameLst>
                      </p:cBhvr>
                      <p:tavLst>
                        <p:tav tm="0">
                          <p:val>
                            <p:strVal val="0-#ppt_h/2"/>
                          </p:val>
                        </p:tav>
                        <p:tav tm="100000">
                          <p:val>
                            <p:strVal val="#ppt_y"/>
                          </p:val>
                        </p:tav>
                      </p:tavLst>
                    </p:anim>
                  </p:childTnLst>
                </p:cTn>
              </p:par>
            </p:tnLst>
          </p:tmpl>
        </p:tmplLst>
      </p:bldP>
      <p:bldP spid="29" grpId="0" animBg="1">
        <p:tmplLst>
          <p:tmpl>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250" fill="hold"/>
                        <p:tgtEl>
                          <p:spTgt spid="29"/>
                        </p:tgtEl>
                        <p:attrNameLst>
                          <p:attrName>ppt_x</p:attrName>
                        </p:attrNameLst>
                      </p:cBhvr>
                      <p:tavLst>
                        <p:tav tm="0">
                          <p:val>
                            <p:strVal val="1+#ppt_w/2"/>
                          </p:val>
                        </p:tav>
                        <p:tav tm="100000">
                          <p:val>
                            <p:strVal val="#ppt_x"/>
                          </p:val>
                        </p:tav>
                      </p:tavLst>
                    </p:anim>
                    <p:anim calcmode="lin" valueType="num">
                      <p:cBhvr additive="base">
                        <p:cTn dur="1250" fill="hold"/>
                        <p:tgtEl>
                          <p:spTgt spid="29"/>
                        </p:tgtEl>
                        <p:attrNameLst>
                          <p:attrName>ppt_y</p:attrName>
                        </p:attrNameLst>
                      </p:cBhvr>
                      <p:tavLst>
                        <p:tav tm="0">
                          <p:val>
                            <p:strVal val="#ppt_y"/>
                          </p:val>
                        </p:tav>
                        <p:tav tm="100000">
                          <p:val>
                            <p:strVal val="#ppt_y"/>
                          </p:val>
                        </p:tav>
                      </p:tavLst>
                    </p:anim>
                  </p:childTnLst>
                </p:cTn>
              </p:par>
            </p:tnLst>
          </p:tmpl>
        </p:tmplLst>
      </p:bldP>
      <p:bldP spid="40" grpId="0" animBg="1">
        <p:tmplLst>
          <p:tmpl>
            <p:tnLst>
              <p:par>
                <p:cTn presetID="10" presetClass="entr" presetSubtype="0" fill="hold" nodeType="withEffect">
                  <p:stCondLst>
                    <p:cond delay="100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childTnLst>
                </p:cTn>
              </p:par>
            </p:tnLst>
          </p:tmpl>
        </p:tmplLst>
      </p:bldP>
      <p:bldP spid="40" grpId="1" animBg="1">
        <p:tmplLst>
          <p:tmpl>
            <p:tnLst>
              <p:par>
                <p:cTn presetID="42" presetClass="path" presetSubtype="0" decel="100000" fill="hold" nodeType="withEffect">
                  <p:stCondLst>
                    <p:cond delay="1000"/>
                  </p:stCondLst>
                  <p:childTnLst>
                    <p:animMotion origin="layout" path="M 1.11022E-16 0.03888 L 1.11022E-16 4.81481E-6 " pathEditMode="relative" rAng="0" ptsTypes="AA">
                      <p:cBhvr>
                        <p:cTn dur="500" fill="hold"/>
                        <p:tgtEl>
                          <p:spTgt spid="40"/>
                        </p:tgtEl>
                        <p:attrNameLst>
                          <p:attrName>ppt_x</p:attrName>
                          <p:attrName>ppt_y</p:attrName>
                        </p:attrNameLst>
                      </p:cBhvr>
                      <p:rCtr x="0" y="-1944"/>
                    </p:animMotion>
                  </p:childTnLst>
                </p:cTn>
              </p:par>
            </p:tnLst>
          </p:tmpl>
        </p:tmplLst>
      </p:bldP>
      <p:bldP spid="42" grpId="0" animBg="1">
        <p:tmplLst>
          <p:tmpl>
            <p:tnLst>
              <p:par>
                <p:cTn presetID="10" presetClass="entr" presetSubtype="0" fill="hold" nodeType="withEffect">
                  <p:stCondLst>
                    <p:cond delay="100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childTnLst>
                </p:cTn>
              </p:par>
            </p:tnLst>
          </p:tmpl>
        </p:tmplLst>
      </p:bldP>
      <p:bldP spid="42" grpId="1" animBg="1">
        <p:tmplLst>
          <p:tmpl>
            <p:tnLst>
              <p:par>
                <p:cTn presetID="42" presetClass="path" presetSubtype="0" decel="100000" fill="hold" nodeType="withEffect">
                  <p:stCondLst>
                    <p:cond delay="1000"/>
                  </p:stCondLst>
                  <p:childTnLst>
                    <p:animMotion origin="layout" path="M 1.11022E-16 -0.03472 L 1.11022E-16 1.48148E-6 " pathEditMode="relative" rAng="0" ptsTypes="AA">
                      <p:cBhvr>
                        <p:cTn dur="500" fill="hold"/>
                        <p:tgtEl>
                          <p:spTgt spid="42"/>
                        </p:tgtEl>
                        <p:attrNameLst>
                          <p:attrName>ppt_x</p:attrName>
                          <p:attrName>ppt_y</p:attrName>
                        </p:attrNameLst>
                      </p:cBhvr>
                      <p:rCtr x="0" y="1736"/>
                    </p:animMotion>
                  </p:childTnLst>
                </p:cTn>
              </p:par>
            </p:tnLst>
          </p:tmpl>
        </p:tmplLst>
      </p:bldP>
      <p:bldP spid="44" grpId="0" build="p">
        <p:tmplLst>
          <p:tmpl lvl="1">
            <p:tnLst>
              <p:par>
                <p:cTn presetID="22" presetClass="entr" presetSubtype="2" fill="hold" nodeType="withEffect">
                  <p:stCondLst>
                    <p:cond delay="1250"/>
                  </p:stCondLst>
                  <p:iterate type="lt">
                    <p:tmPct val="5000"/>
                  </p:iterate>
                  <p:childTnLst>
                    <p:set>
                      <p:cBhvr>
                        <p:cTn dur="1" fill="hold">
                          <p:stCondLst>
                            <p:cond delay="0"/>
                          </p:stCondLst>
                        </p:cTn>
                        <p:tgtEl>
                          <p:spTgt spid="44"/>
                        </p:tgtEl>
                        <p:attrNameLst>
                          <p:attrName>style.visibility</p:attrName>
                        </p:attrNameLst>
                      </p:cBhvr>
                      <p:to>
                        <p:strVal val="visible"/>
                      </p:to>
                    </p:set>
                    <p:animEffect transition="in" filter="wipe(right)">
                      <p:cBhvr>
                        <p:cTn dur="500"/>
                        <p:tgtEl>
                          <p:spTgt spid="44"/>
                        </p:tgtEl>
                      </p:cBhvr>
                    </p:animEffect>
                  </p:childTnLst>
                </p:cTn>
              </p:par>
            </p:tnLst>
          </p:tmpl>
        </p:tmplLst>
      </p:bldP>
      <p:bldP spid="23" grpId="0" animBg="1">
        <p:tmplLst>
          <p:tmpl>
            <p:tnLst>
              <p:par>
                <p:cTn presetID="2" presetClass="entr" presetSubtype="2"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250" fill="hold"/>
                        <p:tgtEl>
                          <p:spTgt spid="23"/>
                        </p:tgtEl>
                        <p:attrNameLst>
                          <p:attrName>ppt_x</p:attrName>
                        </p:attrNameLst>
                      </p:cBhvr>
                      <p:tavLst>
                        <p:tav tm="0">
                          <p:val>
                            <p:strVal val="1+#ppt_w/2"/>
                          </p:val>
                        </p:tav>
                        <p:tav tm="100000">
                          <p:val>
                            <p:strVal val="#ppt_x"/>
                          </p:val>
                        </p:tav>
                      </p:tavLst>
                    </p:anim>
                    <p:anim calcmode="lin" valueType="num">
                      <p:cBhvr additive="base">
                        <p:cTn dur="1250" fill="hold"/>
                        <p:tgtEl>
                          <p:spTgt spid="23"/>
                        </p:tgtEl>
                        <p:attrNameLst>
                          <p:attrName>ppt_y</p:attrName>
                        </p:attrNameLst>
                      </p:cBhvr>
                      <p:tavLst>
                        <p:tav tm="0">
                          <p:val>
                            <p:strVal val="#ppt_y"/>
                          </p:val>
                        </p:tav>
                        <p:tav tm="100000">
                          <p:val>
                            <p:strVal val="#ppt_y"/>
                          </p:val>
                        </p:tav>
                      </p:tavLst>
                    </p:anim>
                  </p:childTnLst>
                </p:cTn>
              </p:par>
            </p:tnLst>
          </p:tmpl>
        </p:tmplLst>
      </p:bldP>
      <p:bldP spid="15" grpId="0" animBg="1">
        <p:tmplLst>
          <p:tmpl>
            <p:tnLst>
              <p:par>
                <p:cTn presetID="2" presetClass="entr" presetSubtype="2"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250" fill="hold"/>
                        <p:tgtEl>
                          <p:spTgt spid="15"/>
                        </p:tgtEl>
                        <p:attrNameLst>
                          <p:attrName>ppt_x</p:attrName>
                        </p:attrNameLst>
                      </p:cBhvr>
                      <p:tavLst>
                        <p:tav tm="0">
                          <p:val>
                            <p:strVal val="1+#ppt_w/2"/>
                          </p:val>
                        </p:tav>
                        <p:tav tm="100000">
                          <p:val>
                            <p:strVal val="#ppt_x"/>
                          </p:val>
                        </p:tav>
                      </p:tavLst>
                    </p:anim>
                    <p:anim calcmode="lin" valueType="num">
                      <p:cBhvr additive="base">
                        <p:cTn dur="125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Alleen titel">
    <p:spTree>
      <p:nvGrpSpPr>
        <p:cNvPr id="1" name=""/>
        <p:cNvGrpSpPr/>
        <p:nvPr/>
      </p:nvGrpSpPr>
      <p:grpSpPr>
        <a:xfrm>
          <a:off x="0" y="0"/>
          <a:ext cx="0" cy="0"/>
          <a:chOff x="0" y="0"/>
          <a:chExt cx="0" cy="0"/>
        </a:xfrm>
      </p:grpSpPr>
      <p:sp>
        <p:nvSpPr>
          <p:cNvPr id="3" name="Rechthoek 2">
            <a:extLst>
              <a:ext uri="{FF2B5EF4-FFF2-40B4-BE49-F238E27FC236}">
                <a16:creationId xmlns:a16="http://schemas.microsoft.com/office/drawing/2014/main" id="{322DB4B0-CA05-4A9D-96E2-450688C4E6FC}"/>
              </a:ext>
            </a:extLst>
          </p:cNvPr>
          <p:cNvSpPr/>
          <p:nvPr userDrawn="1"/>
        </p:nvSpPr>
        <p:spPr>
          <a:xfrm>
            <a:off x="0" y="-425941"/>
            <a:ext cx="961802"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lvl="0"/>
            <a:r>
              <a:rPr lang="nl-NL" sz="1600" b="0" cap="none" baseline="0" noProof="0">
                <a:solidFill>
                  <a:schemeClr val="accent1"/>
                </a:solidFill>
                <a:latin typeface="+mj-lt"/>
              </a:rPr>
              <a:t>Alleen titel</a:t>
            </a:r>
          </a:p>
        </p:txBody>
      </p:sp>
      <p:sp>
        <p:nvSpPr>
          <p:cNvPr id="7" name="Titel 6">
            <a:extLst>
              <a:ext uri="{FF2B5EF4-FFF2-40B4-BE49-F238E27FC236}">
                <a16:creationId xmlns:a16="http://schemas.microsoft.com/office/drawing/2014/main" id="{964DFEBB-6CA4-15C7-2E72-98C02BD069BE}"/>
              </a:ext>
            </a:extLst>
          </p:cNvPr>
          <p:cNvSpPr>
            <a:spLocks noGrp="1"/>
          </p:cNvSpPr>
          <p:nvPr>
            <p:ph type="title" hasCustomPrompt="1"/>
          </p:nvPr>
        </p:nvSpPr>
        <p:spPr/>
        <p:txBody>
          <a:bodyPr/>
          <a:lstStyle/>
          <a:p>
            <a:r>
              <a:rPr lang="nl-NL" noProof="0"/>
              <a:t>Plaats titel hier</a:t>
            </a:r>
            <a:br>
              <a:rPr lang="nl-NL" noProof="0"/>
            </a:br>
            <a:r>
              <a:rPr lang="nl-NL" noProof="0"/>
              <a:t>(Max. 2 regels)</a:t>
            </a:r>
            <a:endParaRPr lang="nl-NL"/>
          </a:p>
        </p:txBody>
      </p:sp>
      <p:sp>
        <p:nvSpPr>
          <p:cNvPr id="2" name="Tijdelijke aanduiding voor datum 1">
            <a:extLst>
              <a:ext uri="{FF2B5EF4-FFF2-40B4-BE49-F238E27FC236}">
                <a16:creationId xmlns:a16="http://schemas.microsoft.com/office/drawing/2014/main" id="{9E095FAF-99C6-F83F-7E75-453211EFED4C}"/>
              </a:ext>
            </a:extLst>
          </p:cNvPr>
          <p:cNvSpPr>
            <a:spLocks noGrp="1"/>
          </p:cNvSpPr>
          <p:nvPr>
            <p:ph type="dt" sz="half" idx="26"/>
          </p:nvPr>
        </p:nvSpPr>
        <p:spPr/>
        <p:txBody>
          <a:bodyPr/>
          <a:lstStyle/>
          <a:p>
            <a:fld id="{6124078D-85AD-4737-AE8C-233F00C7F603}" type="datetime4">
              <a:rPr lang="nl-NL" smtClean="0"/>
              <a:t>24 juni 2025</a:t>
            </a:fld>
            <a:endParaRPr lang="nl-NL"/>
          </a:p>
        </p:txBody>
      </p:sp>
      <p:sp>
        <p:nvSpPr>
          <p:cNvPr id="4" name="Tijdelijke aanduiding voor voettekst 3">
            <a:extLst>
              <a:ext uri="{FF2B5EF4-FFF2-40B4-BE49-F238E27FC236}">
                <a16:creationId xmlns:a16="http://schemas.microsoft.com/office/drawing/2014/main" id="{D349950F-823E-D98E-A96B-749438D368AE}"/>
              </a:ext>
            </a:extLst>
          </p:cNvPr>
          <p:cNvSpPr>
            <a:spLocks noGrp="1"/>
          </p:cNvSpPr>
          <p:nvPr>
            <p:ph type="ftr" sz="quarter" idx="27"/>
          </p:nvPr>
        </p:nvSpPr>
        <p:spPr/>
        <p:txBody>
          <a:body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04B4E30A-67D9-3D00-F38F-96FCB0494733}"/>
              </a:ext>
            </a:extLst>
          </p:cNvPr>
          <p:cNvSpPr>
            <a:spLocks noGrp="1"/>
          </p:cNvSpPr>
          <p:nvPr>
            <p:ph type="sldNum" sz="quarter" idx="28"/>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896057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Afbeelding">
    <p:spTree>
      <p:nvGrpSpPr>
        <p:cNvPr id="1" name=""/>
        <p:cNvGrpSpPr/>
        <p:nvPr/>
      </p:nvGrpSpPr>
      <p:grpSpPr>
        <a:xfrm>
          <a:off x="0" y="0"/>
          <a:ext cx="0" cy="0"/>
          <a:chOff x="0" y="0"/>
          <a:chExt cx="0" cy="0"/>
        </a:xfrm>
      </p:grpSpPr>
      <p:sp>
        <p:nvSpPr>
          <p:cNvPr id="9" name="Tijdelijke aanduiding voor afbeelding 8">
            <a:extLst>
              <a:ext uri="{FF2B5EF4-FFF2-40B4-BE49-F238E27FC236}">
                <a16:creationId xmlns:a16="http://schemas.microsoft.com/office/drawing/2014/main" id="{0F050804-197B-FA18-9251-AFFCEDF56B71}"/>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18" name="Tijdelijke aanduiding voor tekst 17">
            <a:extLst>
              <a:ext uri="{FF2B5EF4-FFF2-40B4-BE49-F238E27FC236}">
                <a16:creationId xmlns:a16="http://schemas.microsoft.com/office/drawing/2014/main" id="{040F9B7A-E9CC-F856-2D75-27A6A55AC76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B7A2665E-68E1-A355-5C70-43F46B6BDC46}"/>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B1271F02-ED9C-1617-9655-AF511E1795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7BE2D5F5-1713-39C9-7FD6-3DF82F624655}"/>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8" name="Titel 6">
            <a:extLst>
              <a:ext uri="{FF2B5EF4-FFF2-40B4-BE49-F238E27FC236}">
                <a16:creationId xmlns:a16="http://schemas.microsoft.com/office/drawing/2014/main" id="{7B862FC1-79C3-30B3-3A93-8C076930B97A}"/>
              </a:ext>
            </a:extLst>
          </p:cNvPr>
          <p:cNvSpPr>
            <a:spLocks noGrp="1"/>
          </p:cNvSpPr>
          <p:nvPr>
            <p:ph type="title" hasCustomPrompt="1"/>
          </p:nvPr>
        </p:nvSpPr>
        <p:spPr>
          <a:xfrm>
            <a:off x="0" y="-389008"/>
            <a:ext cx="1651093" cy="196977"/>
          </a:xfr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lvl1pPr>
              <a:defRPr lang="nl-NL" sz="1600" b="0" cap="none" baseline="0">
                <a:solidFill>
                  <a:schemeClr val="accent1"/>
                </a:solidFill>
                <a:latin typeface="+mj-lt"/>
              </a:defRPr>
            </a:lvl1pPr>
          </a:lstStyle>
          <a:p>
            <a:pPr marL="0" lvl="0"/>
            <a:r>
              <a:rPr lang="nl-NL"/>
              <a:t>Plaats hier je titel</a:t>
            </a:r>
          </a:p>
        </p:txBody>
      </p:sp>
      <p:grpSp>
        <p:nvGrpSpPr>
          <p:cNvPr id="10" name="INSTRUCTIE">
            <a:extLst>
              <a:ext uri="{FF2B5EF4-FFF2-40B4-BE49-F238E27FC236}">
                <a16:creationId xmlns:a16="http://schemas.microsoft.com/office/drawing/2014/main" id="{A852124D-1F02-A076-A8DB-C39583F2D118}"/>
              </a:ext>
            </a:extLst>
          </p:cNvPr>
          <p:cNvGrpSpPr/>
          <p:nvPr userDrawn="1"/>
        </p:nvGrpSpPr>
        <p:grpSpPr>
          <a:xfrm>
            <a:off x="12274716" y="-1461517"/>
            <a:ext cx="3695970" cy="1277747"/>
            <a:chOff x="-3889316" y="-1461517"/>
            <a:chExt cx="3695970" cy="1277747"/>
          </a:xfrm>
        </p:grpSpPr>
        <p:sp>
          <p:nvSpPr>
            <p:cNvPr id="12" name="Rechthoek 11">
              <a:extLst>
                <a:ext uri="{FF2B5EF4-FFF2-40B4-BE49-F238E27FC236}">
                  <a16:creationId xmlns:a16="http://schemas.microsoft.com/office/drawing/2014/main" id="{EBCD4ADF-5DEF-D8AE-2937-72B3E2F7C792}"/>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3" name="Rechthoek 12">
              <a:extLst>
                <a:ext uri="{FF2B5EF4-FFF2-40B4-BE49-F238E27FC236}">
                  <a16:creationId xmlns:a16="http://schemas.microsoft.com/office/drawing/2014/main" id="{952FE661-C670-5666-5C17-4C8208515E70}"/>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4" name="Gelijkbenige driehoek 13">
              <a:extLst>
                <a:ext uri="{FF2B5EF4-FFF2-40B4-BE49-F238E27FC236}">
                  <a16:creationId xmlns:a16="http://schemas.microsoft.com/office/drawing/2014/main" id="{0951C1D7-8287-8329-4DA8-A89EF272F903}"/>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16" name="Groep 15">
            <a:extLst>
              <a:ext uri="{FF2B5EF4-FFF2-40B4-BE49-F238E27FC236}">
                <a16:creationId xmlns:a16="http://schemas.microsoft.com/office/drawing/2014/main" id="{8D723761-F1CC-4492-C784-B74167054034}"/>
              </a:ext>
            </a:extLst>
          </p:cNvPr>
          <p:cNvGrpSpPr/>
          <p:nvPr userDrawn="1"/>
        </p:nvGrpSpPr>
        <p:grpSpPr>
          <a:xfrm>
            <a:off x="12377595" y="0"/>
            <a:ext cx="3693386" cy="4183640"/>
            <a:chOff x="12377595" y="0"/>
            <a:chExt cx="3693386" cy="4183640"/>
          </a:xfrm>
        </p:grpSpPr>
        <p:sp>
          <p:nvSpPr>
            <p:cNvPr id="17" name="Rechthoek 16">
              <a:extLst>
                <a:ext uri="{FF2B5EF4-FFF2-40B4-BE49-F238E27FC236}">
                  <a16:creationId xmlns:a16="http://schemas.microsoft.com/office/drawing/2014/main" id="{9D6D6CA3-7A66-373E-EC67-1017C1A55BEA}"/>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22" name="Rechthoek 21">
              <a:extLst>
                <a:ext uri="{FF2B5EF4-FFF2-40B4-BE49-F238E27FC236}">
                  <a16:creationId xmlns:a16="http://schemas.microsoft.com/office/drawing/2014/main" id="{AB831F77-DFC9-D4BC-1F82-5976236DED7A}"/>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23" name="Ovaal 22">
              <a:extLst>
                <a:ext uri="{FF2B5EF4-FFF2-40B4-BE49-F238E27FC236}">
                  <a16:creationId xmlns:a16="http://schemas.microsoft.com/office/drawing/2014/main" id="{6CC756D1-72A1-39B9-3DCA-7B3C0248C67B}"/>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4" name="Rechthoek 23">
              <a:extLst>
                <a:ext uri="{FF2B5EF4-FFF2-40B4-BE49-F238E27FC236}">
                  <a16:creationId xmlns:a16="http://schemas.microsoft.com/office/drawing/2014/main" id="{15946318-3267-0171-489E-38374CF70359}"/>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25" name="Ovaal 24">
              <a:extLst>
                <a:ext uri="{FF2B5EF4-FFF2-40B4-BE49-F238E27FC236}">
                  <a16:creationId xmlns:a16="http://schemas.microsoft.com/office/drawing/2014/main" id="{CBD076D6-E203-B64A-EDB4-5316ED669BCC}"/>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6" name="Rechthoek 25">
              <a:extLst>
                <a:ext uri="{FF2B5EF4-FFF2-40B4-BE49-F238E27FC236}">
                  <a16:creationId xmlns:a16="http://schemas.microsoft.com/office/drawing/2014/main" id="{69079AC6-FA10-0352-379A-31E3374A78B0}"/>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7" name="Groep 26">
              <a:extLst>
                <a:ext uri="{FF2B5EF4-FFF2-40B4-BE49-F238E27FC236}">
                  <a16:creationId xmlns:a16="http://schemas.microsoft.com/office/drawing/2014/main" id="{274511B0-4B5A-A260-F4D5-ABFAD3215FED}"/>
                </a:ext>
              </a:extLst>
            </p:cNvPr>
            <p:cNvGrpSpPr/>
            <p:nvPr userDrawn="1"/>
          </p:nvGrpSpPr>
          <p:grpSpPr>
            <a:xfrm>
              <a:off x="12755738" y="2565392"/>
              <a:ext cx="622283" cy="612919"/>
              <a:chOff x="12617641" y="3403239"/>
              <a:chExt cx="752963" cy="741634"/>
            </a:xfrm>
          </p:grpSpPr>
          <p:grpSp>
            <p:nvGrpSpPr>
              <p:cNvPr id="46" name="Groep 45">
                <a:extLst>
                  <a:ext uri="{FF2B5EF4-FFF2-40B4-BE49-F238E27FC236}">
                    <a16:creationId xmlns:a16="http://schemas.microsoft.com/office/drawing/2014/main" id="{26B10C2F-F091-6A23-D636-9340467069B7}"/>
                  </a:ext>
                </a:extLst>
              </p:cNvPr>
              <p:cNvGrpSpPr/>
              <p:nvPr userDrawn="1"/>
            </p:nvGrpSpPr>
            <p:grpSpPr>
              <a:xfrm>
                <a:off x="12771550" y="3403239"/>
                <a:ext cx="467156" cy="448491"/>
                <a:chOff x="12782177" y="3403239"/>
                <a:chExt cx="467156" cy="448491"/>
              </a:xfrm>
            </p:grpSpPr>
            <p:grpSp>
              <p:nvGrpSpPr>
                <p:cNvPr id="49" name="Groep 48">
                  <a:extLst>
                    <a:ext uri="{FF2B5EF4-FFF2-40B4-BE49-F238E27FC236}">
                      <a16:creationId xmlns:a16="http://schemas.microsoft.com/office/drawing/2014/main" id="{D7AEC345-D4D3-B01C-6BD6-685DC96BC30E}"/>
                    </a:ext>
                  </a:extLst>
                </p:cNvPr>
                <p:cNvGrpSpPr/>
                <p:nvPr userDrawn="1"/>
              </p:nvGrpSpPr>
              <p:grpSpPr>
                <a:xfrm>
                  <a:off x="12782177" y="3403239"/>
                  <a:ext cx="412972" cy="396132"/>
                  <a:chOff x="13554906" y="3320109"/>
                  <a:chExt cx="443912" cy="425811"/>
                </a:xfrm>
              </p:grpSpPr>
              <p:grpSp>
                <p:nvGrpSpPr>
                  <p:cNvPr id="56" name="Groep 55">
                    <a:extLst>
                      <a:ext uri="{FF2B5EF4-FFF2-40B4-BE49-F238E27FC236}">
                        <a16:creationId xmlns:a16="http://schemas.microsoft.com/office/drawing/2014/main" id="{978069C4-96D7-5044-DE75-D55FD5EE63D9}"/>
                      </a:ext>
                    </a:extLst>
                  </p:cNvPr>
                  <p:cNvGrpSpPr/>
                  <p:nvPr userDrawn="1"/>
                </p:nvGrpSpPr>
                <p:grpSpPr>
                  <a:xfrm>
                    <a:off x="13554906" y="3320109"/>
                    <a:ext cx="443912" cy="425811"/>
                    <a:chOff x="12909684" y="1276143"/>
                    <a:chExt cx="443912" cy="425811"/>
                  </a:xfrm>
                </p:grpSpPr>
                <p:sp>
                  <p:nvSpPr>
                    <p:cNvPr id="59" name="Rechthoek 58">
                      <a:extLst>
                        <a:ext uri="{FF2B5EF4-FFF2-40B4-BE49-F238E27FC236}">
                          <a16:creationId xmlns:a16="http://schemas.microsoft.com/office/drawing/2014/main" id="{6141D49B-9F75-7897-DD2F-0C9292858120}"/>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0" name="Rechthoek 59">
                      <a:extLst>
                        <a:ext uri="{FF2B5EF4-FFF2-40B4-BE49-F238E27FC236}">
                          <a16:creationId xmlns:a16="http://schemas.microsoft.com/office/drawing/2014/main" id="{57597751-A64A-8DB1-C7DE-FC9D1B08E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Ovaal 60">
                      <a:extLst>
                        <a:ext uri="{FF2B5EF4-FFF2-40B4-BE49-F238E27FC236}">
                          <a16:creationId xmlns:a16="http://schemas.microsoft.com/office/drawing/2014/main" id="{5FA58E1B-80FF-5000-2CA0-7DFD5CA21D6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7" name="Afbeelding 56">
                    <a:extLst>
                      <a:ext uri="{FF2B5EF4-FFF2-40B4-BE49-F238E27FC236}">
                        <a16:creationId xmlns:a16="http://schemas.microsoft.com/office/drawing/2014/main" id="{BE90A6A6-108A-EF79-FE85-4F19DB2F227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8" name="Afbeelding 57">
                    <a:extLst>
                      <a:ext uri="{FF2B5EF4-FFF2-40B4-BE49-F238E27FC236}">
                        <a16:creationId xmlns:a16="http://schemas.microsoft.com/office/drawing/2014/main" id="{14B52DA9-F76D-170F-839B-E64FC9BF5591}"/>
                      </a:ext>
                    </a:extLst>
                  </p:cNvPr>
                  <p:cNvPicPr>
                    <a:picLocks noChangeAspect="1"/>
                  </p:cNvPicPr>
                  <p:nvPr userDrawn="1"/>
                </p:nvPicPr>
                <p:blipFill>
                  <a:blip r:embed="rId2" cstate="print">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50" name="Groep 49">
                  <a:extLst>
                    <a:ext uri="{FF2B5EF4-FFF2-40B4-BE49-F238E27FC236}">
                      <a16:creationId xmlns:a16="http://schemas.microsoft.com/office/drawing/2014/main" id="{E133D42D-6E82-ACD2-8335-DCC02500E25B}"/>
                    </a:ext>
                  </a:extLst>
                </p:cNvPr>
                <p:cNvGrpSpPr/>
                <p:nvPr userDrawn="1"/>
              </p:nvGrpSpPr>
              <p:grpSpPr>
                <a:xfrm>
                  <a:off x="13103513" y="3705268"/>
                  <a:ext cx="145820" cy="146462"/>
                  <a:chOff x="13096169" y="3602278"/>
                  <a:chExt cx="145820" cy="146462"/>
                </a:xfrm>
              </p:grpSpPr>
              <p:sp>
                <p:nvSpPr>
                  <p:cNvPr id="54" name="Rechthoek 53">
                    <a:extLst>
                      <a:ext uri="{FF2B5EF4-FFF2-40B4-BE49-F238E27FC236}">
                        <a16:creationId xmlns:a16="http://schemas.microsoft.com/office/drawing/2014/main" id="{55B11ABE-9B49-EB1B-215A-F8CEA1A181B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8FCAD574-DB20-8EE0-D82F-C1EB467EA21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1493516B-F482-20D0-9605-B848F61698D2}"/>
                    </a:ext>
                  </a:extLst>
                </p:cNvPr>
                <p:cNvGrpSpPr/>
                <p:nvPr userDrawn="1"/>
              </p:nvGrpSpPr>
              <p:grpSpPr>
                <a:xfrm rot="10800000">
                  <a:off x="13061402" y="3665637"/>
                  <a:ext cx="145820" cy="146462"/>
                  <a:chOff x="13096169" y="3602278"/>
                  <a:chExt cx="145820" cy="146462"/>
                </a:xfrm>
              </p:grpSpPr>
              <p:sp>
                <p:nvSpPr>
                  <p:cNvPr id="52" name="Rechthoek 51">
                    <a:extLst>
                      <a:ext uri="{FF2B5EF4-FFF2-40B4-BE49-F238E27FC236}">
                        <a16:creationId xmlns:a16="http://schemas.microsoft.com/office/drawing/2014/main" id="{3475BE2E-6596-1C76-3DB3-CA25372FD47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6193FDA1-37C9-1659-AB4B-0017BCF56F7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7" name="Rechthoek 46">
                <a:extLst>
                  <a:ext uri="{FF2B5EF4-FFF2-40B4-BE49-F238E27FC236}">
                    <a16:creationId xmlns:a16="http://schemas.microsoft.com/office/drawing/2014/main" id="{8CACAB97-BF8E-63FF-ABC3-6E539115912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8" name="Gelijkbenige driehoek 47">
                <a:extLst>
                  <a:ext uri="{FF2B5EF4-FFF2-40B4-BE49-F238E27FC236}">
                    <a16:creationId xmlns:a16="http://schemas.microsoft.com/office/drawing/2014/main" id="{2BE26C1C-68CA-1BAF-B665-463246E8B29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828BEA6-D657-A6E5-2B4A-807530AA6244}"/>
                </a:ext>
              </a:extLst>
            </p:cNvPr>
            <p:cNvGrpSpPr/>
            <p:nvPr userDrawn="1"/>
          </p:nvGrpSpPr>
          <p:grpSpPr>
            <a:xfrm>
              <a:off x="12849211" y="712225"/>
              <a:ext cx="1558053" cy="563933"/>
              <a:chOff x="-3314821" y="2981448"/>
              <a:chExt cx="1558053" cy="563933"/>
            </a:xfrm>
          </p:grpSpPr>
          <p:sp>
            <p:nvSpPr>
              <p:cNvPr id="32" name="Rechthoek 31">
                <a:extLst>
                  <a:ext uri="{FF2B5EF4-FFF2-40B4-BE49-F238E27FC236}">
                    <a16:creationId xmlns:a16="http://schemas.microsoft.com/office/drawing/2014/main" id="{F841D425-1433-988F-499A-F00D483EC9A1}"/>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EEF26C88-FEC5-A917-D6E9-217E32303C95}"/>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4" name="Tekstvak 33">
                <a:extLst>
                  <a:ext uri="{FF2B5EF4-FFF2-40B4-BE49-F238E27FC236}">
                    <a16:creationId xmlns:a16="http://schemas.microsoft.com/office/drawing/2014/main" id="{16631E50-E640-DAFB-3DD2-D15608FB249A}"/>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35" name="Tekstvak 34">
                <a:extLst>
                  <a:ext uri="{FF2B5EF4-FFF2-40B4-BE49-F238E27FC236}">
                    <a16:creationId xmlns:a16="http://schemas.microsoft.com/office/drawing/2014/main" id="{09CC9802-8026-992E-97D1-8C55E8398297}"/>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6" name="Vrije vorm: vorm 35">
                <a:extLst>
                  <a:ext uri="{FF2B5EF4-FFF2-40B4-BE49-F238E27FC236}">
                    <a16:creationId xmlns:a16="http://schemas.microsoft.com/office/drawing/2014/main" id="{FDD68D78-2AA2-8ACA-C73E-B0BD512B5D4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7" name="Gelijkbenige driehoek 36">
                <a:extLst>
                  <a:ext uri="{FF2B5EF4-FFF2-40B4-BE49-F238E27FC236}">
                    <a16:creationId xmlns:a16="http://schemas.microsoft.com/office/drawing/2014/main" id="{5BCB4C5B-0B62-6EF9-FA7F-2229EED13E3D}"/>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7D199E92-9671-EB3C-49F1-9D82739DDA23}"/>
                  </a:ext>
                </a:extLst>
              </p:cNvPr>
              <p:cNvGrpSpPr/>
              <p:nvPr userDrawn="1"/>
            </p:nvGrpSpPr>
            <p:grpSpPr>
              <a:xfrm>
                <a:off x="-3257052" y="3032066"/>
                <a:ext cx="182309" cy="163794"/>
                <a:chOff x="12832541" y="3162395"/>
                <a:chExt cx="219532" cy="197236"/>
              </a:xfrm>
            </p:grpSpPr>
            <p:sp>
              <p:nvSpPr>
                <p:cNvPr id="43" name="Rechthoek 42">
                  <a:extLst>
                    <a:ext uri="{FF2B5EF4-FFF2-40B4-BE49-F238E27FC236}">
                      <a16:creationId xmlns:a16="http://schemas.microsoft.com/office/drawing/2014/main" id="{3C10B2EE-32D0-11F3-1F0D-9275358B6615}"/>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4" name="Rechthoek 43">
                  <a:extLst>
                    <a:ext uri="{FF2B5EF4-FFF2-40B4-BE49-F238E27FC236}">
                      <a16:creationId xmlns:a16="http://schemas.microsoft.com/office/drawing/2014/main" id="{AAB8B2F6-400B-BD25-5F4A-64E25BA6BFF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9948399D-9ABC-6CF2-B8F9-79C2362D5B75}"/>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2ABBB788-8492-290A-AC46-BC3FF9C29E5B}"/>
                  </a:ext>
                </a:extLst>
              </p:cNvPr>
              <p:cNvGrpSpPr/>
              <p:nvPr userDrawn="1"/>
            </p:nvGrpSpPr>
            <p:grpSpPr>
              <a:xfrm>
                <a:off x="-3257053" y="3276580"/>
                <a:ext cx="182309" cy="163794"/>
                <a:chOff x="12832541" y="3162395"/>
                <a:chExt cx="219532" cy="197236"/>
              </a:xfrm>
            </p:grpSpPr>
            <p:sp>
              <p:nvSpPr>
                <p:cNvPr id="40" name="Rechthoek 39">
                  <a:extLst>
                    <a:ext uri="{FF2B5EF4-FFF2-40B4-BE49-F238E27FC236}">
                      <a16:creationId xmlns:a16="http://schemas.microsoft.com/office/drawing/2014/main" id="{A49DDD3A-7BF4-F33A-97B7-19F3E1E7914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D0988638-41BE-2976-8D9E-95AA1FC043A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6FC4A45E-9B85-0711-7143-D7E54C91B178}"/>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29" name="ICOON_info">
              <a:extLst>
                <a:ext uri="{FF2B5EF4-FFF2-40B4-BE49-F238E27FC236}">
                  <a16:creationId xmlns:a16="http://schemas.microsoft.com/office/drawing/2014/main" id="{7AA0C194-A9F0-9F87-5A6D-A333D0A3574B}"/>
                </a:ext>
              </a:extLst>
            </p:cNvPr>
            <p:cNvGrpSpPr/>
            <p:nvPr userDrawn="1"/>
          </p:nvGrpSpPr>
          <p:grpSpPr>
            <a:xfrm>
              <a:off x="15787296" y="3229414"/>
              <a:ext cx="283685" cy="283685"/>
              <a:chOff x="-510741" y="5913713"/>
              <a:chExt cx="267555" cy="267555"/>
            </a:xfrm>
          </p:grpSpPr>
          <p:sp>
            <p:nvSpPr>
              <p:cNvPr id="30" name="Ovaal 29">
                <a:extLst>
                  <a:ext uri="{FF2B5EF4-FFF2-40B4-BE49-F238E27FC236}">
                    <a16:creationId xmlns:a16="http://schemas.microsoft.com/office/drawing/2014/main" id="{E9251608-DB05-7B81-CEA9-585105DACAF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BD6C44EF-A967-D5B0-0DF8-31200AD97C4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 name="Tijdelijke aanduiding voor datum 1">
            <a:extLst>
              <a:ext uri="{FF2B5EF4-FFF2-40B4-BE49-F238E27FC236}">
                <a16:creationId xmlns:a16="http://schemas.microsoft.com/office/drawing/2014/main" id="{87DB36B4-669C-63D0-2438-34B456260234}"/>
              </a:ext>
            </a:extLst>
          </p:cNvPr>
          <p:cNvSpPr>
            <a:spLocks noGrp="1"/>
          </p:cNvSpPr>
          <p:nvPr>
            <p:ph type="dt" sz="half" idx="30"/>
          </p:nvPr>
        </p:nvSpPr>
        <p:spPr/>
        <p:txBody>
          <a:bodyPr/>
          <a:lstStyle/>
          <a:p>
            <a:fld id="{407D8BCE-4E77-41A3-A6EB-F520CA103DEC}" type="datetime4">
              <a:rPr lang="nl-NL" smtClean="0"/>
              <a:t>24 juni 2025</a:t>
            </a:fld>
            <a:endParaRPr lang="nl-NL"/>
          </a:p>
        </p:txBody>
      </p:sp>
      <p:sp>
        <p:nvSpPr>
          <p:cNvPr id="3" name="Tijdelijke aanduiding voor voettekst 2">
            <a:extLst>
              <a:ext uri="{FF2B5EF4-FFF2-40B4-BE49-F238E27FC236}">
                <a16:creationId xmlns:a16="http://schemas.microsoft.com/office/drawing/2014/main" id="{6DA0FF7D-B23F-5912-2FAE-F40B2E5629B4}"/>
              </a:ext>
            </a:extLst>
          </p:cNvPr>
          <p:cNvSpPr>
            <a:spLocks noGrp="1"/>
          </p:cNvSpPr>
          <p:nvPr>
            <p:ph type="ftr" sz="quarter" idx="31"/>
          </p:nvPr>
        </p:nvSpPr>
        <p:spPr/>
        <p:txBody>
          <a:bodyPr/>
          <a:lstStyle/>
          <a:p>
            <a:r>
              <a:rPr lang="nl-NL"/>
              <a:t>The Rent Company 2022  |  Plaats hier je voettekst</a:t>
            </a:r>
          </a:p>
        </p:txBody>
      </p:sp>
      <p:sp>
        <p:nvSpPr>
          <p:cNvPr id="7" name="Tijdelijke aanduiding voor dianummer 6">
            <a:extLst>
              <a:ext uri="{FF2B5EF4-FFF2-40B4-BE49-F238E27FC236}">
                <a16:creationId xmlns:a16="http://schemas.microsoft.com/office/drawing/2014/main" id="{DF43F314-401F-864A-4C85-AEFF03F79CDE}"/>
              </a:ext>
            </a:extLst>
          </p:cNvPr>
          <p:cNvSpPr>
            <a:spLocks noGrp="1"/>
          </p:cNvSpPr>
          <p:nvPr>
            <p:ph type="sldNum" sz="quarter" idx="32"/>
          </p:nvPr>
        </p:nvSpPr>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242589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Afsluiting">
    <p:spTree>
      <p:nvGrpSpPr>
        <p:cNvPr id="1" name=""/>
        <p:cNvGrpSpPr/>
        <p:nvPr/>
      </p:nvGrpSpPr>
      <p:grpSpPr>
        <a:xfrm>
          <a:off x="0" y="0"/>
          <a:ext cx="0" cy="0"/>
          <a:chOff x="0" y="0"/>
          <a:chExt cx="0" cy="0"/>
        </a:xfrm>
      </p:grpSpPr>
      <p:sp>
        <p:nvSpPr>
          <p:cNvPr id="25" name="Rechthoek 24">
            <a:extLst>
              <a:ext uri="{FF2B5EF4-FFF2-40B4-BE49-F238E27FC236}">
                <a16:creationId xmlns:a16="http://schemas.microsoft.com/office/drawing/2014/main" id="{139F06CD-AEDB-F429-88DE-13A4B316AB6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0" name="Tijdelijke aanduiding voor afbeelding 8">
            <a:extLst>
              <a:ext uri="{FF2B5EF4-FFF2-40B4-BE49-F238E27FC236}">
                <a16:creationId xmlns:a16="http://schemas.microsoft.com/office/drawing/2014/main" id="{A91FF5EB-B254-6A01-C16C-ED761E0DDC18}"/>
              </a:ext>
            </a:extLst>
          </p:cNvPr>
          <p:cNvSpPr>
            <a:spLocks noGrp="1"/>
          </p:cNvSpPr>
          <p:nvPr>
            <p:ph type="pic" sz="quarter" idx="13" hasCustomPrompt="1"/>
          </p:nvPr>
        </p:nvSpPr>
        <p:spPr>
          <a:xfrm>
            <a:off x="0" y="-195262"/>
            <a:ext cx="12192000" cy="7053262"/>
          </a:xfrm>
          <a:custGeom>
            <a:avLst/>
            <a:gdLst>
              <a:gd name="connsiteX0" fmla="*/ 11532780 w 12192000"/>
              <a:gd name="connsiteY0" fmla="*/ 0 h 7053262"/>
              <a:gd name="connsiteX1" fmla="*/ 12130495 w 12192000"/>
              <a:gd name="connsiteY1" fmla="*/ 0 h 7053262"/>
              <a:gd name="connsiteX2" fmla="*/ 12192000 w 12192000"/>
              <a:gd name="connsiteY2" fmla="*/ 61505 h 7053262"/>
              <a:gd name="connsiteX3" fmla="*/ 12192000 w 12192000"/>
              <a:gd name="connsiteY3" fmla="*/ 195262 h 7053262"/>
              <a:gd name="connsiteX4" fmla="*/ 12192000 w 12192000"/>
              <a:gd name="connsiteY4" fmla="*/ 307520 h 7053262"/>
              <a:gd name="connsiteX5" fmla="*/ 12192000 w 12192000"/>
              <a:gd name="connsiteY5" fmla="*/ 7053262 h 7053262"/>
              <a:gd name="connsiteX6" fmla="*/ 0 w 12192000"/>
              <a:gd name="connsiteY6" fmla="*/ 7053262 h 7053262"/>
              <a:gd name="connsiteX7" fmla="*/ 0 w 12192000"/>
              <a:gd name="connsiteY7" fmla="*/ 195262 h 7053262"/>
              <a:gd name="connsiteX8" fmla="*/ 11471275 w 12192000"/>
              <a:gd name="connsiteY8" fmla="*/ 195262 h 7053262"/>
              <a:gd name="connsiteX9" fmla="*/ 11471275 w 12192000"/>
              <a:gd name="connsiteY9" fmla="*/ 61505 h 7053262"/>
              <a:gd name="connsiteX10" fmla="*/ 11532780 w 12192000"/>
              <a:gd name="connsiteY10" fmla="*/ 0 h 70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7053262">
                <a:moveTo>
                  <a:pt x="11532780" y="0"/>
                </a:moveTo>
                <a:lnTo>
                  <a:pt x="12130495" y="0"/>
                </a:lnTo>
                <a:cubicBezTo>
                  <a:pt x="12164463" y="0"/>
                  <a:pt x="12192000" y="27537"/>
                  <a:pt x="12192000" y="61505"/>
                </a:cubicBezTo>
                <a:lnTo>
                  <a:pt x="12192000" y="195262"/>
                </a:lnTo>
                <a:lnTo>
                  <a:pt x="12192000" y="307520"/>
                </a:lnTo>
                <a:lnTo>
                  <a:pt x="12192000" y="7053262"/>
                </a:lnTo>
                <a:lnTo>
                  <a:pt x="0" y="7053262"/>
                </a:lnTo>
                <a:lnTo>
                  <a:pt x="0" y="195262"/>
                </a:lnTo>
                <a:lnTo>
                  <a:pt x="11471275" y="195262"/>
                </a:lnTo>
                <a:lnTo>
                  <a:pt x="11471275" y="61505"/>
                </a:lnTo>
                <a:cubicBezTo>
                  <a:pt x="11471275" y="27537"/>
                  <a:pt x="11498812" y="0"/>
                  <a:pt x="11532780" y="0"/>
                </a:cubicBezTo>
                <a:close/>
              </a:path>
            </a:pathLst>
          </a:custGeom>
          <a:solidFill>
            <a:schemeClr val="bg1">
              <a:lumMod val="95000"/>
            </a:schemeClr>
          </a:solidFill>
        </p:spPr>
        <p:txBody>
          <a:bodyPr wrap="square" tIns="0" bIns="1260000" anchor="ctr" anchorCtr="0">
            <a:noAutofit/>
          </a:bodyPr>
          <a:lstStyle>
            <a:lvl1pPr marL="0" indent="0" algn="ctr">
              <a:lnSpc>
                <a:spcPct val="100000"/>
              </a:lnSpc>
              <a:spcBef>
                <a:spcPts val="0"/>
              </a:spcBef>
              <a:spcAft>
                <a:spcPts val="0"/>
              </a:spcAft>
              <a:buNone/>
              <a:defRPr sz="1200" i="1">
                <a:solidFill>
                  <a:schemeClr val="bg1">
                    <a:lumMod val="50000"/>
                  </a:schemeClr>
                </a:solidFill>
              </a:defRPr>
            </a:lvl1pPr>
          </a:lstStyle>
          <a:p>
            <a:r>
              <a:rPr lang="nl-NL"/>
              <a:t>Klik op onderstaand pictogram </a:t>
            </a:r>
            <a:br>
              <a:rPr lang="nl-NL"/>
            </a:br>
            <a:r>
              <a:rPr lang="nl-NL"/>
              <a:t>om een afbeelding in te voegen</a:t>
            </a:r>
          </a:p>
        </p:txBody>
      </p:sp>
      <p:sp>
        <p:nvSpPr>
          <p:cNvPr id="33" name="Tijdelijke aanduiding voor tekst 32">
            <a:extLst>
              <a:ext uri="{FF2B5EF4-FFF2-40B4-BE49-F238E27FC236}">
                <a16:creationId xmlns:a16="http://schemas.microsoft.com/office/drawing/2014/main" id="{CE3E99E3-9393-090B-12FE-AC2FA80B5E93}"/>
              </a:ext>
            </a:extLst>
          </p:cNvPr>
          <p:cNvSpPr>
            <a:spLocks noGrp="1"/>
          </p:cNvSpPr>
          <p:nvPr>
            <p:ph type="body" sz="quarter" idx="30" hasCustomPrompt="1"/>
          </p:nvPr>
        </p:nvSpPr>
        <p:spPr>
          <a:xfrm>
            <a:off x="3040800" y="-2"/>
            <a:ext cx="9151200" cy="6858002"/>
          </a:xfrm>
          <a:custGeom>
            <a:avLst/>
            <a:gdLst>
              <a:gd name="connsiteX0" fmla="*/ 9151938 w 9151938"/>
              <a:gd name="connsiteY0" fmla="*/ 0 h 6858002"/>
              <a:gd name="connsiteX1" fmla="*/ 0 w 9151938"/>
              <a:gd name="connsiteY1" fmla="*/ 0 h 6858002"/>
              <a:gd name="connsiteX2" fmla="*/ 0 w 9151938"/>
              <a:gd name="connsiteY2" fmla="*/ 6858002 h 6858002"/>
              <a:gd name="connsiteX3" fmla="*/ 9151938 w 9151938"/>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9151938" h="6858002">
                <a:moveTo>
                  <a:pt x="9151938" y="0"/>
                </a:moveTo>
                <a:lnTo>
                  <a:pt x="0" y="0"/>
                </a:lnTo>
                <a:lnTo>
                  <a:pt x="0" y="6858002"/>
                </a:lnTo>
                <a:lnTo>
                  <a:pt x="9151938" y="6858002"/>
                </a:lnTo>
                <a:close/>
              </a:path>
            </a:pathLst>
          </a:custGeom>
          <a:gradFill>
            <a:gsLst>
              <a:gs pos="35000">
                <a:schemeClr val="bg1">
                  <a:alpha val="50000"/>
                </a:schemeClr>
              </a:gs>
              <a:gs pos="100000">
                <a:schemeClr val="bg1">
                  <a:alpha val="80000"/>
                </a:schemeClr>
              </a:gs>
              <a:gs pos="0">
                <a:schemeClr val="bg1">
                  <a:alpha val="0"/>
                </a:schemeClr>
              </a:gs>
            </a:gsLst>
            <a:lin ang="0" scaled="1"/>
          </a:gradFill>
        </p:spPr>
        <p:txBody>
          <a:bodyPr vert="horz" wrap="square" lIns="0" tIns="0" rIns="0" bIns="0" rtlCol="0" anchor="b">
            <a:noAutofit/>
          </a:bodyPr>
          <a:lstStyle>
            <a:lvl1pPr>
              <a:defRPr lang="nl-NL" sz="100" dirty="0">
                <a:solidFill>
                  <a:srgbClr val="07151F">
                    <a:alpha val="0"/>
                  </a:srgbClr>
                </a:solidFill>
              </a:defRPr>
            </a:lvl1pPr>
          </a:lstStyle>
          <a:p>
            <a:pPr marL="0" lvl="0" indent="0" algn="ctr">
              <a:buNone/>
            </a:pPr>
            <a:r>
              <a:rPr lang="nl-NL"/>
              <a:t>(leeg)</a:t>
            </a:r>
          </a:p>
        </p:txBody>
      </p:sp>
      <p:sp>
        <p:nvSpPr>
          <p:cNvPr id="7" name="Rechthoek 6">
            <a:extLst>
              <a:ext uri="{FF2B5EF4-FFF2-40B4-BE49-F238E27FC236}">
                <a16:creationId xmlns:a16="http://schemas.microsoft.com/office/drawing/2014/main" id="{7D3AA19E-3DC8-4556-BC42-05B65FEB6237}"/>
              </a:ext>
            </a:extLst>
          </p:cNvPr>
          <p:cNvSpPr/>
          <p:nvPr userDrawn="1"/>
        </p:nvSpPr>
        <p:spPr>
          <a:xfrm>
            <a:off x="0" y="-425941"/>
            <a:ext cx="87844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l"/>
            <a:r>
              <a:rPr lang="nl-NL" sz="1600" b="0" cap="none" baseline="0" noProof="0">
                <a:solidFill>
                  <a:schemeClr val="accent1"/>
                </a:solidFill>
                <a:latin typeface="+mj-lt"/>
              </a:rPr>
              <a:t>Afsluiting</a:t>
            </a:r>
          </a:p>
        </p:txBody>
      </p:sp>
      <p:grpSp>
        <p:nvGrpSpPr>
          <p:cNvPr id="8" name="Bullet 03" hidden="1">
            <a:extLst>
              <a:ext uri="{FF2B5EF4-FFF2-40B4-BE49-F238E27FC236}">
                <a16:creationId xmlns:a16="http://schemas.microsoft.com/office/drawing/2014/main" id="{AA0EB5C9-53C0-7894-4C59-26920947EBE1}"/>
              </a:ext>
            </a:extLst>
          </p:cNvPr>
          <p:cNvGrpSpPr/>
          <p:nvPr userDrawn="1"/>
        </p:nvGrpSpPr>
        <p:grpSpPr>
          <a:xfrm>
            <a:off x="1473195" y="-556260"/>
            <a:ext cx="556260" cy="556260"/>
            <a:chOff x="1699260" y="-671198"/>
            <a:chExt cx="556260" cy="556260"/>
          </a:xfrm>
        </p:grpSpPr>
        <p:sp>
          <p:nvSpPr>
            <p:cNvPr id="9" name="Rechthoek 8">
              <a:extLst>
                <a:ext uri="{FF2B5EF4-FFF2-40B4-BE49-F238E27FC236}">
                  <a16:creationId xmlns:a16="http://schemas.microsoft.com/office/drawing/2014/main" id="{BA0C609E-6657-00A9-4FF1-11BEE17581F5}"/>
                </a:ext>
              </a:extLst>
            </p:cNvPr>
            <p:cNvSpPr/>
            <p:nvPr userDrawn="1"/>
          </p:nvSpPr>
          <p:spPr>
            <a:xfrm>
              <a:off x="169926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Rechthoek: afgeronde diagonale hoeken 9">
              <a:extLst>
                <a:ext uri="{FF2B5EF4-FFF2-40B4-BE49-F238E27FC236}">
                  <a16:creationId xmlns:a16="http://schemas.microsoft.com/office/drawing/2014/main" id="{F4B76947-9C97-95F3-AD83-2CC66AD353DE}"/>
                </a:ext>
              </a:extLst>
            </p:cNvPr>
            <p:cNvSpPr/>
            <p:nvPr userDrawn="1"/>
          </p:nvSpPr>
          <p:spPr>
            <a:xfrm>
              <a:off x="1746090" y="-543550"/>
              <a:ext cx="293227" cy="293227"/>
            </a:xfrm>
            <a:prstGeom prst="round2DiagRect">
              <a:avLst>
                <a:gd name="adj1" fmla="val 34533"/>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1" name="Bullet 02" hidden="1">
            <a:extLst>
              <a:ext uri="{FF2B5EF4-FFF2-40B4-BE49-F238E27FC236}">
                <a16:creationId xmlns:a16="http://schemas.microsoft.com/office/drawing/2014/main" id="{5DDE61E8-0D35-6997-83A4-6E8317681323}"/>
              </a:ext>
            </a:extLst>
          </p:cNvPr>
          <p:cNvGrpSpPr/>
          <p:nvPr userDrawn="1"/>
        </p:nvGrpSpPr>
        <p:grpSpPr>
          <a:xfrm>
            <a:off x="1983261" y="-556260"/>
            <a:ext cx="556260" cy="556260"/>
            <a:chOff x="2290446" y="-671198"/>
            <a:chExt cx="556260" cy="556260"/>
          </a:xfrm>
        </p:grpSpPr>
        <p:sp>
          <p:nvSpPr>
            <p:cNvPr id="12" name="Rechthoek 11">
              <a:extLst>
                <a:ext uri="{FF2B5EF4-FFF2-40B4-BE49-F238E27FC236}">
                  <a16:creationId xmlns:a16="http://schemas.microsoft.com/office/drawing/2014/main" id="{B5A949AC-CA19-9694-5828-68A299A0DD81}"/>
                </a:ext>
              </a:extLst>
            </p:cNvPr>
            <p:cNvSpPr/>
            <p:nvPr userDrawn="1"/>
          </p:nvSpPr>
          <p:spPr>
            <a:xfrm>
              <a:off x="2290446"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3" name="Rechthoek: afgeronde diagonale hoeken 12">
              <a:extLst>
                <a:ext uri="{FF2B5EF4-FFF2-40B4-BE49-F238E27FC236}">
                  <a16:creationId xmlns:a16="http://schemas.microsoft.com/office/drawing/2014/main" id="{CC51CDB0-B1E9-4A68-0001-32783F18B163}"/>
                </a:ext>
              </a:extLst>
            </p:cNvPr>
            <p:cNvSpPr/>
            <p:nvPr userDrawn="1"/>
          </p:nvSpPr>
          <p:spPr>
            <a:xfrm>
              <a:off x="2336640" y="-543550"/>
              <a:ext cx="293227" cy="293227"/>
            </a:xfrm>
            <a:prstGeom prst="round2DiagRect">
              <a:avLst>
                <a:gd name="adj1" fmla="val 34533"/>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grpSp>
        <p:nvGrpSpPr>
          <p:cNvPr id="14" name="Bullet 01" hidden="1">
            <a:extLst>
              <a:ext uri="{FF2B5EF4-FFF2-40B4-BE49-F238E27FC236}">
                <a16:creationId xmlns:a16="http://schemas.microsoft.com/office/drawing/2014/main" id="{FEE470F5-43AD-B4D4-22BA-EDE8895B5F40}"/>
              </a:ext>
            </a:extLst>
          </p:cNvPr>
          <p:cNvGrpSpPr/>
          <p:nvPr userDrawn="1"/>
        </p:nvGrpSpPr>
        <p:grpSpPr>
          <a:xfrm>
            <a:off x="2483802" y="-556260"/>
            <a:ext cx="556260" cy="556260"/>
            <a:chOff x="2892900" y="-671198"/>
            <a:chExt cx="556260" cy="556260"/>
          </a:xfrm>
        </p:grpSpPr>
        <p:sp>
          <p:nvSpPr>
            <p:cNvPr id="15" name="Rechthoek 14">
              <a:extLst>
                <a:ext uri="{FF2B5EF4-FFF2-40B4-BE49-F238E27FC236}">
                  <a16:creationId xmlns:a16="http://schemas.microsoft.com/office/drawing/2014/main" id="{DF8FE4EC-FCFF-E3EF-A53D-DF445E3FD180}"/>
                </a:ext>
              </a:extLst>
            </p:cNvPr>
            <p:cNvSpPr/>
            <p:nvPr userDrawn="1"/>
          </p:nvSpPr>
          <p:spPr>
            <a:xfrm>
              <a:off x="2892900" y="-671198"/>
              <a:ext cx="556260" cy="556260"/>
            </a:xfrm>
            <a:prstGeom prst="rect">
              <a:avLst/>
            </a:prstGeom>
            <a:solidFill>
              <a:schemeClr val="bg1">
                <a:lumMod val="95000"/>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7" name="Rechthoek: afgeronde diagonale hoeken 16">
              <a:extLst>
                <a:ext uri="{FF2B5EF4-FFF2-40B4-BE49-F238E27FC236}">
                  <a16:creationId xmlns:a16="http://schemas.microsoft.com/office/drawing/2014/main" id="{C37E66FE-B2DD-6F27-ABA5-45D9E32ABABB}"/>
                </a:ext>
              </a:extLst>
            </p:cNvPr>
            <p:cNvSpPr/>
            <p:nvPr userDrawn="1"/>
          </p:nvSpPr>
          <p:spPr>
            <a:xfrm>
              <a:off x="2939094" y="-543550"/>
              <a:ext cx="293227" cy="293227"/>
            </a:xfrm>
            <a:prstGeom prst="round2DiagRect">
              <a:avLst>
                <a:gd name="adj1" fmla="val 34533"/>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grpSp>
      <p:sp>
        <p:nvSpPr>
          <p:cNvPr id="26" name="Tijdelijke aanduiding voor tekst 17">
            <a:extLst>
              <a:ext uri="{FF2B5EF4-FFF2-40B4-BE49-F238E27FC236}">
                <a16:creationId xmlns:a16="http://schemas.microsoft.com/office/drawing/2014/main" id="{E5FE6DB9-3D4D-A239-FCB3-445E632D2002}"/>
              </a:ext>
            </a:extLst>
          </p:cNvPr>
          <p:cNvSpPr>
            <a:spLocks noGrp="1"/>
          </p:cNvSpPr>
          <p:nvPr>
            <p:ph type="body" sz="quarter" idx="26" hasCustomPrompt="1"/>
          </p:nvPr>
        </p:nvSpPr>
        <p:spPr>
          <a:xfrm>
            <a:off x="12103062"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7" name="Tijdelijke aanduiding voor tekst 18">
            <a:extLst>
              <a:ext uri="{FF2B5EF4-FFF2-40B4-BE49-F238E27FC236}">
                <a16:creationId xmlns:a16="http://schemas.microsoft.com/office/drawing/2014/main" id="{3333CB4F-CCB6-58A6-CF43-44E7754A0249}"/>
              </a:ext>
            </a:extLst>
          </p:cNvPr>
          <p:cNvSpPr>
            <a:spLocks noGrp="1"/>
          </p:cNvSpPr>
          <p:nvPr>
            <p:ph type="body" sz="quarter" idx="27" hasCustomPrompt="1"/>
          </p:nvPr>
        </p:nvSpPr>
        <p:spPr>
          <a:xfrm rot="5400000">
            <a:off x="12103058"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8" name="Tijdelijke aanduiding voor tekst 19">
            <a:extLst>
              <a:ext uri="{FF2B5EF4-FFF2-40B4-BE49-F238E27FC236}">
                <a16:creationId xmlns:a16="http://schemas.microsoft.com/office/drawing/2014/main" id="{9DEA18BA-FC7B-47ED-D541-17469EBCBFA3}"/>
              </a:ext>
            </a:extLst>
          </p:cNvPr>
          <p:cNvSpPr>
            <a:spLocks noGrp="1"/>
          </p:cNvSpPr>
          <p:nvPr>
            <p:ph type="body" sz="quarter" idx="28" hasCustomPrompt="1"/>
          </p:nvPr>
        </p:nvSpPr>
        <p:spPr>
          <a:xfrm flipH="1">
            <a:off x="0" y="0"/>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9" name="Tijdelijke aanduiding voor tekst 20">
            <a:extLst>
              <a:ext uri="{FF2B5EF4-FFF2-40B4-BE49-F238E27FC236}">
                <a16:creationId xmlns:a16="http://schemas.microsoft.com/office/drawing/2014/main" id="{B632CCDC-718E-96F4-A4A9-68324AD2E719}"/>
              </a:ext>
            </a:extLst>
          </p:cNvPr>
          <p:cNvSpPr>
            <a:spLocks noGrp="1"/>
          </p:cNvSpPr>
          <p:nvPr>
            <p:ph type="body" sz="quarter" idx="29" hasCustomPrompt="1"/>
          </p:nvPr>
        </p:nvSpPr>
        <p:spPr>
          <a:xfrm rot="16200000" flipH="1">
            <a:off x="4" y="6769058"/>
            <a:ext cx="88938" cy="88946"/>
          </a:xfrm>
          <a:custGeom>
            <a:avLst/>
            <a:gdLst>
              <a:gd name="connsiteX0" fmla="*/ 0 w 88938"/>
              <a:gd name="connsiteY0" fmla="*/ 0 h 88946"/>
              <a:gd name="connsiteX1" fmla="*/ 81738 w 88938"/>
              <a:gd name="connsiteY1" fmla="*/ 0 h 88946"/>
              <a:gd name="connsiteX2" fmla="*/ 88938 w 88938"/>
              <a:gd name="connsiteY2" fmla="*/ 0 h 88946"/>
              <a:gd name="connsiteX3" fmla="*/ 88938 w 88938"/>
              <a:gd name="connsiteY3" fmla="*/ 7200 h 88946"/>
              <a:gd name="connsiteX4" fmla="*/ 88938 w 88938"/>
              <a:gd name="connsiteY4" fmla="*/ 88946 h 88946"/>
              <a:gd name="connsiteX5" fmla="*/ 34612 w 88938"/>
              <a:gd name="connsiteY5" fmla="*/ 6988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38" h="88946">
                <a:moveTo>
                  <a:pt x="0" y="0"/>
                </a:moveTo>
                <a:lnTo>
                  <a:pt x="81738" y="0"/>
                </a:lnTo>
                <a:lnTo>
                  <a:pt x="88938" y="0"/>
                </a:lnTo>
                <a:lnTo>
                  <a:pt x="88938" y="7200"/>
                </a:lnTo>
                <a:lnTo>
                  <a:pt x="88938" y="88946"/>
                </a:lnTo>
                <a:cubicBezTo>
                  <a:pt x="88938" y="52102"/>
                  <a:pt x="66537" y="20491"/>
                  <a:pt x="34612" y="6988"/>
                </a:cubicBezTo>
                <a:close/>
              </a:path>
            </a:pathLst>
          </a:custGeom>
          <a:solidFill>
            <a:schemeClr val="tx1"/>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7" name="Tijdelijke aanduiding voor tekst 36">
            <a:extLst>
              <a:ext uri="{FF2B5EF4-FFF2-40B4-BE49-F238E27FC236}">
                <a16:creationId xmlns:a16="http://schemas.microsoft.com/office/drawing/2014/main" id="{1B5AA72A-0691-EC5C-9085-41F6C749B88F}"/>
              </a:ext>
            </a:extLst>
          </p:cNvPr>
          <p:cNvSpPr>
            <a:spLocks noGrp="1"/>
          </p:cNvSpPr>
          <p:nvPr>
            <p:ph type="body" sz="quarter" idx="31" hasCustomPrompt="1"/>
          </p:nvPr>
        </p:nvSpPr>
        <p:spPr>
          <a:xfrm flipH="1">
            <a:off x="6807200" y="584199"/>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9" name="Tijdelijke aanduiding voor tekst 38">
            <a:extLst>
              <a:ext uri="{FF2B5EF4-FFF2-40B4-BE49-F238E27FC236}">
                <a16:creationId xmlns:a16="http://schemas.microsoft.com/office/drawing/2014/main" id="{1ED30522-14AC-88E3-E52E-A7AA8AB164E5}"/>
              </a:ext>
            </a:extLst>
          </p:cNvPr>
          <p:cNvSpPr>
            <a:spLocks noGrp="1"/>
          </p:cNvSpPr>
          <p:nvPr>
            <p:ph type="body" sz="quarter" idx="32" hasCustomPrompt="1"/>
          </p:nvPr>
        </p:nvSpPr>
        <p:spPr>
          <a:xfrm>
            <a:off x="6807200" y="6286501"/>
            <a:ext cx="4688800" cy="61200"/>
          </a:xfrm>
          <a:custGeom>
            <a:avLst/>
            <a:gdLst>
              <a:gd name="connsiteX0" fmla="*/ 10820400 w 10820400"/>
              <a:gd name="connsiteY0" fmla="*/ 0 h 60325"/>
              <a:gd name="connsiteX1" fmla="*/ 0 w 10820400"/>
              <a:gd name="connsiteY1" fmla="*/ 0 h 60325"/>
              <a:gd name="connsiteX2" fmla="*/ 0 w 10820400"/>
              <a:gd name="connsiteY2" fmla="*/ 60325 h 60325"/>
              <a:gd name="connsiteX3" fmla="*/ 10820400 w 10820400"/>
              <a:gd name="connsiteY3" fmla="*/ 60325 h 60325"/>
            </a:gdLst>
            <a:ahLst/>
            <a:cxnLst>
              <a:cxn ang="0">
                <a:pos x="connsiteX0" y="connsiteY0"/>
              </a:cxn>
              <a:cxn ang="0">
                <a:pos x="connsiteX1" y="connsiteY1"/>
              </a:cxn>
              <a:cxn ang="0">
                <a:pos x="connsiteX2" y="connsiteY2"/>
              </a:cxn>
              <a:cxn ang="0">
                <a:pos x="connsiteX3" y="connsiteY3"/>
              </a:cxn>
            </a:cxnLst>
            <a:rect l="l" t="t" r="r" b="b"/>
            <a:pathLst>
              <a:path w="10820400" h="60325">
                <a:moveTo>
                  <a:pt x="10820400" y="0"/>
                </a:moveTo>
                <a:lnTo>
                  <a:pt x="0" y="0"/>
                </a:lnTo>
                <a:lnTo>
                  <a:pt x="0" y="60325"/>
                </a:lnTo>
                <a:lnTo>
                  <a:pt x="10820400" y="60325"/>
                </a:lnTo>
                <a:close/>
              </a:path>
            </a:pathLst>
          </a:custGeom>
          <a:solidFill>
            <a:schemeClr val="accent2"/>
          </a:solid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 name="Titel 1">
            <a:extLst>
              <a:ext uri="{FF2B5EF4-FFF2-40B4-BE49-F238E27FC236}">
                <a16:creationId xmlns:a16="http://schemas.microsoft.com/office/drawing/2014/main" id="{2A71DEDF-37F1-4689-8FA1-5E743C7DD6C0}"/>
              </a:ext>
            </a:extLst>
          </p:cNvPr>
          <p:cNvSpPr>
            <a:spLocks noGrp="1"/>
          </p:cNvSpPr>
          <p:nvPr>
            <p:ph type="ctrTitle" hasCustomPrompt="1"/>
          </p:nvPr>
        </p:nvSpPr>
        <p:spPr>
          <a:xfrm>
            <a:off x="6814343" y="1293813"/>
            <a:ext cx="4688800" cy="1427872"/>
          </a:xfrm>
        </p:spPr>
        <p:txBody>
          <a:bodyPr anchor="b">
            <a:normAutofit/>
          </a:bodyPr>
          <a:lstStyle>
            <a:lvl1pPr algn="r">
              <a:lnSpc>
                <a:spcPct val="80000"/>
              </a:lnSpc>
              <a:defRPr sz="3200">
                <a:solidFill>
                  <a:schemeClr val="accent2"/>
                </a:solidFill>
              </a:defRPr>
            </a:lvl1pPr>
          </a:lstStyle>
          <a:p>
            <a:r>
              <a:rPr lang="nl-NL" noProof="0"/>
              <a:t>Plaats hier je call </a:t>
            </a:r>
            <a:r>
              <a:rPr lang="nl-NL" noProof="0" err="1"/>
              <a:t>to</a:t>
            </a:r>
            <a:r>
              <a:rPr lang="nl-NL" noProof="0"/>
              <a:t> action of afsluiting</a:t>
            </a:r>
          </a:p>
        </p:txBody>
      </p:sp>
      <p:sp>
        <p:nvSpPr>
          <p:cNvPr id="3" name="Ondertitel 2">
            <a:extLst>
              <a:ext uri="{FF2B5EF4-FFF2-40B4-BE49-F238E27FC236}">
                <a16:creationId xmlns:a16="http://schemas.microsoft.com/office/drawing/2014/main" id="{CEA18CD7-32A7-41E4-9DF7-7259FA2187F6}"/>
              </a:ext>
            </a:extLst>
          </p:cNvPr>
          <p:cNvSpPr>
            <a:spLocks noGrp="1"/>
          </p:cNvSpPr>
          <p:nvPr>
            <p:ph type="subTitle" idx="1" hasCustomPrompt="1"/>
          </p:nvPr>
        </p:nvSpPr>
        <p:spPr>
          <a:xfrm>
            <a:off x="6812873" y="3380618"/>
            <a:ext cx="4688800" cy="275031"/>
          </a:xfrm>
        </p:spPr>
        <p:txBody>
          <a:bodyPr anchor="b"/>
          <a:lstStyle>
            <a:lvl1pPr marL="0" indent="0" algn="r">
              <a:buNone/>
              <a:defRPr sz="2000" b="0">
                <a:ln w="3175">
                  <a:solidFill>
                    <a:schemeClr val="accent2"/>
                  </a:solidFill>
                </a:ln>
                <a:solidFill>
                  <a:schemeClr val="accent2"/>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noProof="0"/>
              <a:t>Naam van de presentator, bedrijfsnaam</a:t>
            </a:r>
          </a:p>
        </p:txBody>
      </p:sp>
      <p:sp>
        <p:nvSpPr>
          <p:cNvPr id="4" name="Tijdelijke aanduiding voor tekst 13">
            <a:extLst>
              <a:ext uri="{FF2B5EF4-FFF2-40B4-BE49-F238E27FC236}">
                <a16:creationId xmlns:a16="http://schemas.microsoft.com/office/drawing/2014/main" id="{341BED80-AB04-64BD-C0C3-28B9C238F493}"/>
              </a:ext>
            </a:extLst>
          </p:cNvPr>
          <p:cNvSpPr>
            <a:spLocks noGrp="1"/>
          </p:cNvSpPr>
          <p:nvPr>
            <p:ph type="body" sz="quarter" idx="34" hasCustomPrompt="1"/>
          </p:nvPr>
        </p:nvSpPr>
        <p:spPr>
          <a:xfrm>
            <a:off x="9151938" y="-2"/>
            <a:ext cx="1671638" cy="800503"/>
          </a:xfrm>
          <a:prstGeom prst="rect">
            <a:avLst/>
          </a:prstGeom>
          <a:blipFill>
            <a:blip r:embed="rId2">
              <a:extLst>
                <a:ext uri="{96DAC541-7B7A-43D3-8B79-37D633B846F1}">
                  <asvg:svgBlip xmlns:asvg="http://schemas.microsoft.com/office/drawing/2016/SVG/main" r:embed="rId3"/>
                </a:ext>
              </a:extLst>
            </a:blip>
            <a:srcRect/>
            <a:stretch>
              <a:fillRect/>
            </a:stretch>
          </a:blipFill>
        </p:spPr>
        <p:txBody>
          <a:bodyPr anchor="b"/>
          <a:lstStyle>
            <a:lvl1pPr marL="0" indent="0" algn="ctr">
              <a:buNone/>
              <a:defRPr sz="100">
                <a:solidFill>
                  <a:srgbClr val="07151F">
                    <a:alpha val="0"/>
                  </a:srgbClr>
                </a:solidFill>
              </a:defRPr>
            </a:lvl1pPr>
          </a:lstStyle>
          <a:p>
            <a:pPr lvl="0"/>
            <a:r>
              <a:rPr lang="nl-NL"/>
              <a:t>(leeg)</a:t>
            </a:r>
          </a:p>
        </p:txBody>
      </p:sp>
      <p:sp>
        <p:nvSpPr>
          <p:cNvPr id="18" name="Tijdelijke aanduiding voor tekst 17">
            <a:extLst>
              <a:ext uri="{FF2B5EF4-FFF2-40B4-BE49-F238E27FC236}">
                <a16:creationId xmlns:a16="http://schemas.microsoft.com/office/drawing/2014/main" id="{3C985BD2-B3CD-8F73-CCBE-AEC9C625E834}"/>
              </a:ext>
            </a:extLst>
          </p:cNvPr>
          <p:cNvSpPr>
            <a:spLocks noGrp="1"/>
          </p:cNvSpPr>
          <p:nvPr>
            <p:ph type="body" sz="quarter" idx="36" hasCustomPrompt="1"/>
          </p:nvPr>
        </p:nvSpPr>
        <p:spPr>
          <a:xfrm flipV="1">
            <a:off x="11179143" y="3842224"/>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19" name="Tijdelijke aanduiding voor tekst 18">
            <a:extLst>
              <a:ext uri="{FF2B5EF4-FFF2-40B4-BE49-F238E27FC236}">
                <a16:creationId xmlns:a16="http://schemas.microsoft.com/office/drawing/2014/main" id="{D16AFBCE-9A7A-27CD-02A9-ED981B550C66}"/>
              </a:ext>
            </a:extLst>
          </p:cNvPr>
          <p:cNvSpPr>
            <a:spLocks noGrp="1"/>
          </p:cNvSpPr>
          <p:nvPr>
            <p:ph type="body" sz="quarter" idx="37" hasCustomPrompt="1"/>
          </p:nvPr>
        </p:nvSpPr>
        <p:spPr>
          <a:xfrm flipV="1">
            <a:off x="11179143" y="4273886"/>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0" name="Tijdelijke aanduiding voor tekst 19">
            <a:extLst>
              <a:ext uri="{FF2B5EF4-FFF2-40B4-BE49-F238E27FC236}">
                <a16:creationId xmlns:a16="http://schemas.microsoft.com/office/drawing/2014/main" id="{AC40E87C-4567-9732-88BE-3434FF275A17}"/>
              </a:ext>
            </a:extLst>
          </p:cNvPr>
          <p:cNvSpPr>
            <a:spLocks noGrp="1"/>
          </p:cNvSpPr>
          <p:nvPr>
            <p:ph type="body" sz="quarter" idx="38" hasCustomPrompt="1"/>
          </p:nvPr>
        </p:nvSpPr>
        <p:spPr>
          <a:xfrm flipV="1">
            <a:off x="11179143" y="4705548"/>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21" name="Tijdelijke aanduiding voor tekst 20">
            <a:extLst>
              <a:ext uri="{FF2B5EF4-FFF2-40B4-BE49-F238E27FC236}">
                <a16:creationId xmlns:a16="http://schemas.microsoft.com/office/drawing/2014/main" id="{38541A74-D036-313C-145E-4D4165C4BB98}"/>
              </a:ext>
            </a:extLst>
          </p:cNvPr>
          <p:cNvSpPr>
            <a:spLocks noGrp="1"/>
          </p:cNvSpPr>
          <p:nvPr>
            <p:ph type="body" sz="quarter" idx="39" hasCustomPrompt="1"/>
          </p:nvPr>
        </p:nvSpPr>
        <p:spPr>
          <a:xfrm flipV="1">
            <a:off x="11179143" y="5137210"/>
            <a:ext cx="324000" cy="324000"/>
          </a:xfrm>
          <a:prstGeom prst="round1Rect">
            <a:avLst/>
          </a:prstGeom>
          <a:noFill/>
          <a:ln w="19050">
            <a:solidFill>
              <a:schemeClr val="bg1"/>
            </a:solidFill>
          </a:ln>
          <a:effectLst>
            <a:outerShdw blurRad="127000" dist="63500" dir="5400000" algn="t" rotWithShape="0">
              <a:prstClr val="black">
                <a:alpha val="30000"/>
              </a:prstClr>
            </a:outerShdw>
          </a:effectLst>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34" name="Tijdelijke aanduiding voor tekst 31">
            <a:extLst>
              <a:ext uri="{FF2B5EF4-FFF2-40B4-BE49-F238E27FC236}">
                <a16:creationId xmlns:a16="http://schemas.microsoft.com/office/drawing/2014/main" id="{089E4030-F0EB-8977-F611-630EE4FD7AFF}"/>
              </a:ext>
            </a:extLst>
          </p:cNvPr>
          <p:cNvSpPr>
            <a:spLocks noGrp="1"/>
          </p:cNvSpPr>
          <p:nvPr>
            <p:ph type="body" sz="quarter" idx="41" hasCustomPrompt="1"/>
          </p:nvPr>
        </p:nvSpPr>
        <p:spPr>
          <a:xfrm>
            <a:off x="6812873" y="3914146"/>
            <a:ext cx="4234657" cy="180156"/>
          </a:xfrm>
        </p:spPr>
        <p:txBody>
          <a:bodyPr anchor="ctr"/>
          <a:lstStyle>
            <a:lvl1pPr marL="0" indent="0" algn="r">
              <a:buNone/>
              <a:defRPr sz="1200">
                <a:solidFill>
                  <a:schemeClr val="tx2"/>
                </a:solidFill>
              </a:defRPr>
            </a:lvl1pPr>
          </a:lstStyle>
          <a:p>
            <a:pPr lvl="0"/>
            <a:r>
              <a:rPr lang="nl-NL"/>
              <a:t>Plaats hier je adresgegevens</a:t>
            </a:r>
          </a:p>
        </p:txBody>
      </p:sp>
      <p:sp>
        <p:nvSpPr>
          <p:cNvPr id="36" name="Tijdelijke aanduiding voor tekst 31">
            <a:extLst>
              <a:ext uri="{FF2B5EF4-FFF2-40B4-BE49-F238E27FC236}">
                <a16:creationId xmlns:a16="http://schemas.microsoft.com/office/drawing/2014/main" id="{02B86A5A-0AC0-24BA-3CAB-4767C402F355}"/>
              </a:ext>
            </a:extLst>
          </p:cNvPr>
          <p:cNvSpPr>
            <a:spLocks noGrp="1"/>
          </p:cNvSpPr>
          <p:nvPr>
            <p:ph type="body" sz="quarter" idx="42" hasCustomPrompt="1"/>
          </p:nvPr>
        </p:nvSpPr>
        <p:spPr>
          <a:xfrm>
            <a:off x="6812873" y="4345331"/>
            <a:ext cx="4234657" cy="180156"/>
          </a:xfrm>
        </p:spPr>
        <p:txBody>
          <a:bodyPr anchor="ctr"/>
          <a:lstStyle>
            <a:lvl1pPr marL="0" indent="0" algn="r">
              <a:buNone/>
              <a:defRPr sz="1200">
                <a:solidFill>
                  <a:schemeClr val="tx2"/>
                </a:solidFill>
              </a:defRPr>
            </a:lvl1pPr>
          </a:lstStyle>
          <a:p>
            <a:pPr lvl="0"/>
            <a:r>
              <a:rPr lang="nl-NL"/>
              <a:t>Plaats hier je emailadres</a:t>
            </a:r>
          </a:p>
        </p:txBody>
      </p:sp>
      <p:sp>
        <p:nvSpPr>
          <p:cNvPr id="38" name="Tijdelijke aanduiding voor tekst 31">
            <a:extLst>
              <a:ext uri="{FF2B5EF4-FFF2-40B4-BE49-F238E27FC236}">
                <a16:creationId xmlns:a16="http://schemas.microsoft.com/office/drawing/2014/main" id="{27BADDEA-30E0-2D37-D113-1319FC0DA825}"/>
              </a:ext>
            </a:extLst>
          </p:cNvPr>
          <p:cNvSpPr>
            <a:spLocks noGrp="1"/>
          </p:cNvSpPr>
          <p:nvPr>
            <p:ph type="body" sz="quarter" idx="43" hasCustomPrompt="1"/>
          </p:nvPr>
        </p:nvSpPr>
        <p:spPr>
          <a:xfrm>
            <a:off x="6812873" y="4776516"/>
            <a:ext cx="4234657" cy="180156"/>
          </a:xfrm>
        </p:spPr>
        <p:txBody>
          <a:bodyPr anchor="ctr"/>
          <a:lstStyle>
            <a:lvl1pPr marL="0" indent="0" algn="r">
              <a:buNone/>
              <a:defRPr sz="1200">
                <a:solidFill>
                  <a:schemeClr val="tx2"/>
                </a:solidFill>
              </a:defRPr>
            </a:lvl1pPr>
          </a:lstStyle>
          <a:p>
            <a:pPr lvl="0"/>
            <a:r>
              <a:rPr lang="nl-NL"/>
              <a:t>Plaats hier je telefoonnummer</a:t>
            </a:r>
          </a:p>
        </p:txBody>
      </p:sp>
      <p:sp>
        <p:nvSpPr>
          <p:cNvPr id="41" name="Tijdelijke aanduiding voor tekst 31">
            <a:extLst>
              <a:ext uri="{FF2B5EF4-FFF2-40B4-BE49-F238E27FC236}">
                <a16:creationId xmlns:a16="http://schemas.microsoft.com/office/drawing/2014/main" id="{AED59798-7D10-7F31-AD30-47929E31A500}"/>
              </a:ext>
            </a:extLst>
          </p:cNvPr>
          <p:cNvSpPr>
            <a:spLocks noGrp="1"/>
          </p:cNvSpPr>
          <p:nvPr>
            <p:ph type="body" sz="quarter" idx="44" hasCustomPrompt="1"/>
          </p:nvPr>
        </p:nvSpPr>
        <p:spPr>
          <a:xfrm>
            <a:off x="6812873" y="5207702"/>
            <a:ext cx="4234657" cy="180156"/>
          </a:xfrm>
        </p:spPr>
        <p:txBody>
          <a:bodyPr anchor="ctr"/>
          <a:lstStyle>
            <a:lvl1pPr marL="0" indent="0" algn="r">
              <a:buNone/>
              <a:defRPr sz="1200">
                <a:solidFill>
                  <a:schemeClr val="tx2"/>
                </a:solidFill>
              </a:defRPr>
            </a:lvl1pPr>
          </a:lstStyle>
          <a:p>
            <a:pPr lvl="0"/>
            <a:r>
              <a:rPr lang="nl-NL"/>
              <a:t>Plaats hier je website</a:t>
            </a:r>
          </a:p>
        </p:txBody>
      </p:sp>
      <p:sp>
        <p:nvSpPr>
          <p:cNvPr id="76" name="Tijdelijke aanduiding voor tekst 75">
            <a:extLst>
              <a:ext uri="{FF2B5EF4-FFF2-40B4-BE49-F238E27FC236}">
                <a16:creationId xmlns:a16="http://schemas.microsoft.com/office/drawing/2014/main" id="{9EF49751-DB58-20F1-0FC3-D2B63DA0B439}"/>
              </a:ext>
            </a:extLst>
          </p:cNvPr>
          <p:cNvSpPr>
            <a:spLocks noGrp="1"/>
          </p:cNvSpPr>
          <p:nvPr>
            <p:ph type="body" sz="quarter" idx="45" hasCustomPrompt="1"/>
          </p:nvPr>
        </p:nvSpPr>
        <p:spPr>
          <a:xfrm flipH="1">
            <a:off x="11251065" y="3914146"/>
            <a:ext cx="180156" cy="180156"/>
          </a:xfrm>
          <a:prstGeom prst="rect">
            <a:avLst/>
          </a:prstGeom>
          <a: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7" name="Tijdelijke aanduiding voor tekst 76">
            <a:extLst>
              <a:ext uri="{FF2B5EF4-FFF2-40B4-BE49-F238E27FC236}">
                <a16:creationId xmlns:a16="http://schemas.microsoft.com/office/drawing/2014/main" id="{7407C61F-A1A6-B6D5-A842-7EC4B2E0D647}"/>
              </a:ext>
            </a:extLst>
          </p:cNvPr>
          <p:cNvSpPr>
            <a:spLocks noGrp="1"/>
          </p:cNvSpPr>
          <p:nvPr>
            <p:ph type="body" sz="quarter" idx="46" hasCustomPrompt="1"/>
          </p:nvPr>
        </p:nvSpPr>
        <p:spPr>
          <a:xfrm flipH="1">
            <a:off x="11251065" y="4345808"/>
            <a:ext cx="180156" cy="180156"/>
          </a:xfrm>
          <a:prstGeom prst="rect">
            <a:avLst/>
          </a:prstGeom>
          <a: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8" name="Tijdelijke aanduiding voor tekst 77">
            <a:extLst>
              <a:ext uri="{FF2B5EF4-FFF2-40B4-BE49-F238E27FC236}">
                <a16:creationId xmlns:a16="http://schemas.microsoft.com/office/drawing/2014/main" id="{32134460-E52C-4EFF-92A4-5A6A84CD206E}"/>
              </a:ext>
            </a:extLst>
          </p:cNvPr>
          <p:cNvSpPr>
            <a:spLocks noGrp="1"/>
          </p:cNvSpPr>
          <p:nvPr>
            <p:ph type="body" sz="quarter" idx="47" hasCustomPrompt="1"/>
          </p:nvPr>
        </p:nvSpPr>
        <p:spPr>
          <a:xfrm>
            <a:off x="11251065" y="4777470"/>
            <a:ext cx="180156" cy="180156"/>
          </a:xfrm>
          <a:prstGeom prst="rect">
            <a:avLst/>
          </a:prstGeom>
          <a:blipFill>
            <a:blip r:embed="rId8"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sp>
        <p:nvSpPr>
          <p:cNvPr id="79" name="Tijdelijke aanduiding voor tekst 78">
            <a:extLst>
              <a:ext uri="{FF2B5EF4-FFF2-40B4-BE49-F238E27FC236}">
                <a16:creationId xmlns:a16="http://schemas.microsoft.com/office/drawing/2014/main" id="{CE41B63A-DBAB-28E0-A201-383F648F6EED}"/>
              </a:ext>
            </a:extLst>
          </p:cNvPr>
          <p:cNvSpPr>
            <a:spLocks noGrp="1"/>
          </p:cNvSpPr>
          <p:nvPr>
            <p:ph type="body" sz="quarter" idx="48" hasCustomPrompt="1"/>
          </p:nvPr>
        </p:nvSpPr>
        <p:spPr>
          <a:xfrm flipH="1">
            <a:off x="11251065" y="5209132"/>
            <a:ext cx="180156" cy="180156"/>
          </a:xfrm>
          <a:prstGeom prst="rect">
            <a:avLst/>
          </a:prstGeom>
          <a:blipFill>
            <a:blip r:embed="rId10" cstate="print">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txBody>
          <a:bodyPr wrap="square" anchor="b">
            <a:noAutofit/>
          </a:bodyPr>
          <a:lstStyle>
            <a:lvl1pPr marL="0" indent="0" algn="ctr">
              <a:buNone/>
              <a:defRPr sz="100">
                <a:solidFill>
                  <a:srgbClr val="07151F">
                    <a:alpha val="0"/>
                  </a:srgbClr>
                </a:solidFill>
              </a:defRPr>
            </a:lvl1pPr>
          </a:lstStyle>
          <a:p>
            <a:pPr lvl="0"/>
            <a:r>
              <a:rPr lang="nl-NL"/>
              <a:t>(leeg)</a:t>
            </a:r>
          </a:p>
        </p:txBody>
      </p:sp>
      <p:grpSp>
        <p:nvGrpSpPr>
          <p:cNvPr id="92" name="INSTRUCTIE">
            <a:extLst>
              <a:ext uri="{FF2B5EF4-FFF2-40B4-BE49-F238E27FC236}">
                <a16:creationId xmlns:a16="http://schemas.microsoft.com/office/drawing/2014/main" id="{303595E1-682C-C99D-187D-38B04A0C4E66}"/>
              </a:ext>
            </a:extLst>
          </p:cNvPr>
          <p:cNvGrpSpPr/>
          <p:nvPr userDrawn="1"/>
        </p:nvGrpSpPr>
        <p:grpSpPr>
          <a:xfrm>
            <a:off x="12274716" y="-1461517"/>
            <a:ext cx="3695970" cy="1277747"/>
            <a:chOff x="-3889316" y="-1461517"/>
            <a:chExt cx="3695970" cy="1277747"/>
          </a:xfrm>
        </p:grpSpPr>
        <p:sp>
          <p:nvSpPr>
            <p:cNvPr id="93" name="Rechthoek 92">
              <a:extLst>
                <a:ext uri="{FF2B5EF4-FFF2-40B4-BE49-F238E27FC236}">
                  <a16:creationId xmlns:a16="http://schemas.microsoft.com/office/drawing/2014/main" id="{92BEBCF2-4CC2-F17E-7089-016853895BEF}"/>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94" name="Rechthoek 93">
              <a:extLst>
                <a:ext uri="{FF2B5EF4-FFF2-40B4-BE49-F238E27FC236}">
                  <a16:creationId xmlns:a16="http://schemas.microsoft.com/office/drawing/2014/main" id="{9E9A30A3-4F09-7842-747F-47C352E3CA31}"/>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Gelijkbenige driehoek 94">
              <a:extLst>
                <a:ext uri="{FF2B5EF4-FFF2-40B4-BE49-F238E27FC236}">
                  <a16:creationId xmlns:a16="http://schemas.microsoft.com/office/drawing/2014/main" id="{6CCF007E-C21B-762E-E4A6-F87099C55D28}"/>
                </a:ext>
              </a:extLst>
            </p:cNvPr>
            <p:cNvSpPr/>
            <p:nvPr userDrawn="1"/>
          </p:nvSpPr>
          <p:spPr>
            <a:xfrm rot="16200000" flipH="1">
              <a:off x="-3925504"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E02BEFC6-1AC0-EC79-A9BC-38E2958F4B98}"/>
              </a:ext>
            </a:extLst>
          </p:cNvPr>
          <p:cNvGrpSpPr/>
          <p:nvPr userDrawn="1"/>
        </p:nvGrpSpPr>
        <p:grpSpPr>
          <a:xfrm>
            <a:off x="12377595" y="0"/>
            <a:ext cx="3693386" cy="4183640"/>
            <a:chOff x="12377595" y="0"/>
            <a:chExt cx="3693386" cy="4183640"/>
          </a:xfrm>
        </p:grpSpPr>
        <p:sp>
          <p:nvSpPr>
            <p:cNvPr id="97" name="Rechthoek 96">
              <a:extLst>
                <a:ext uri="{FF2B5EF4-FFF2-40B4-BE49-F238E27FC236}">
                  <a16:creationId xmlns:a16="http://schemas.microsoft.com/office/drawing/2014/main" id="{33CCB4DD-9C47-A7E4-B223-F67F7D188B7B}"/>
                </a:ext>
              </a:extLst>
            </p:cNvPr>
            <p:cNvSpPr/>
            <p:nvPr userDrawn="1"/>
          </p:nvSpPr>
          <p:spPr>
            <a:xfrm>
              <a:off x="12377595" y="335564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98" name="Rechthoek 97">
              <a:extLst>
                <a:ext uri="{FF2B5EF4-FFF2-40B4-BE49-F238E27FC236}">
                  <a16:creationId xmlns:a16="http://schemas.microsoft.com/office/drawing/2014/main" id="{ABE4A7FF-CA50-0D37-2599-E5CDF4ABF17B}"/>
                </a:ext>
              </a:extLst>
            </p:cNvPr>
            <p:cNvSpPr/>
            <p:nvPr userDrawn="1"/>
          </p:nvSpPr>
          <p:spPr>
            <a:xfrm>
              <a:off x="12377867" y="0"/>
              <a:ext cx="3593091" cy="332658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endParaRPr lang="nl-NL" sz="1400" b="1" cap="all" baseline="0" noProof="0">
                <a:solidFill>
                  <a:schemeClr val="accent1"/>
                </a:solidFill>
                <a:latin typeface="Calibri" panose="020F0502020204030204" pitchFamily="34" charset="0"/>
                <a:cs typeface="Calibri" panose="020F0502020204030204" pitchFamily="34" charset="0"/>
              </a:endParaRPr>
            </a:p>
          </p:txBody>
        </p:sp>
        <p:sp>
          <p:nvSpPr>
            <p:cNvPr id="99" name="Ovaal 98">
              <a:extLst>
                <a:ext uri="{FF2B5EF4-FFF2-40B4-BE49-F238E27FC236}">
                  <a16:creationId xmlns:a16="http://schemas.microsoft.com/office/drawing/2014/main" id="{6FC0B812-58A1-4004-180B-3CA0AB48C4F3}"/>
                </a:ext>
              </a:extLst>
            </p:cNvPr>
            <p:cNvSpPr/>
            <p:nvPr userDrawn="1"/>
          </p:nvSpPr>
          <p:spPr>
            <a:xfrm>
              <a:off x="12560445" y="25550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0EA76F8D-EFF6-C341-5409-AF53F928C405}"/>
                </a:ext>
              </a:extLst>
            </p:cNvPr>
            <p:cNvSpPr/>
            <p:nvPr userDrawn="1"/>
          </p:nvSpPr>
          <p:spPr>
            <a:xfrm>
              <a:off x="12844617" y="25550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Ovaal 100">
              <a:extLst>
                <a:ext uri="{FF2B5EF4-FFF2-40B4-BE49-F238E27FC236}">
                  <a16:creationId xmlns:a16="http://schemas.microsoft.com/office/drawing/2014/main" id="{1FF0BFC3-9ACD-00D0-BF7D-26D936846665}"/>
                </a:ext>
              </a:extLst>
            </p:cNvPr>
            <p:cNvSpPr/>
            <p:nvPr userDrawn="1"/>
          </p:nvSpPr>
          <p:spPr>
            <a:xfrm>
              <a:off x="12560445" y="147501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8FEC07C1-3F1D-80B0-1832-F5ECA26B95A3}"/>
                </a:ext>
              </a:extLst>
            </p:cNvPr>
            <p:cNvSpPr/>
            <p:nvPr userDrawn="1"/>
          </p:nvSpPr>
          <p:spPr>
            <a:xfrm>
              <a:off x="12844617" y="1475015"/>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03" name="Groep 102">
              <a:extLst>
                <a:ext uri="{FF2B5EF4-FFF2-40B4-BE49-F238E27FC236}">
                  <a16:creationId xmlns:a16="http://schemas.microsoft.com/office/drawing/2014/main" id="{55F116B7-B792-38FB-E9A6-A039769B9A63}"/>
                </a:ext>
              </a:extLst>
            </p:cNvPr>
            <p:cNvGrpSpPr/>
            <p:nvPr userDrawn="1"/>
          </p:nvGrpSpPr>
          <p:grpSpPr>
            <a:xfrm>
              <a:off x="12755738" y="2565392"/>
              <a:ext cx="622283" cy="612919"/>
              <a:chOff x="12617641" y="3403239"/>
              <a:chExt cx="752963" cy="741634"/>
            </a:xfrm>
          </p:grpSpPr>
          <p:grpSp>
            <p:nvGrpSpPr>
              <p:cNvPr id="122" name="Groep 121">
                <a:extLst>
                  <a:ext uri="{FF2B5EF4-FFF2-40B4-BE49-F238E27FC236}">
                    <a16:creationId xmlns:a16="http://schemas.microsoft.com/office/drawing/2014/main" id="{AC36CD0D-A6ED-7FD1-BB26-ED838D6BBECD}"/>
                  </a:ext>
                </a:extLst>
              </p:cNvPr>
              <p:cNvGrpSpPr/>
              <p:nvPr userDrawn="1"/>
            </p:nvGrpSpPr>
            <p:grpSpPr>
              <a:xfrm>
                <a:off x="12771550" y="3403239"/>
                <a:ext cx="467156" cy="448491"/>
                <a:chOff x="12782177" y="3403239"/>
                <a:chExt cx="467156" cy="448491"/>
              </a:xfrm>
            </p:grpSpPr>
            <p:grpSp>
              <p:nvGrpSpPr>
                <p:cNvPr id="125" name="Groep 124">
                  <a:extLst>
                    <a:ext uri="{FF2B5EF4-FFF2-40B4-BE49-F238E27FC236}">
                      <a16:creationId xmlns:a16="http://schemas.microsoft.com/office/drawing/2014/main" id="{A6E12E82-35B8-F4AE-0766-798247FE7F38}"/>
                    </a:ext>
                  </a:extLst>
                </p:cNvPr>
                <p:cNvGrpSpPr/>
                <p:nvPr userDrawn="1"/>
              </p:nvGrpSpPr>
              <p:grpSpPr>
                <a:xfrm>
                  <a:off x="12782177" y="3403239"/>
                  <a:ext cx="412972" cy="396132"/>
                  <a:chOff x="13554906" y="3320109"/>
                  <a:chExt cx="443912" cy="425811"/>
                </a:xfrm>
              </p:grpSpPr>
              <p:grpSp>
                <p:nvGrpSpPr>
                  <p:cNvPr id="132" name="Groep 131">
                    <a:extLst>
                      <a:ext uri="{FF2B5EF4-FFF2-40B4-BE49-F238E27FC236}">
                        <a16:creationId xmlns:a16="http://schemas.microsoft.com/office/drawing/2014/main" id="{2DC35F10-7719-AABA-87D2-C64BCD7F60AF}"/>
                      </a:ext>
                    </a:extLst>
                  </p:cNvPr>
                  <p:cNvGrpSpPr/>
                  <p:nvPr userDrawn="1"/>
                </p:nvGrpSpPr>
                <p:grpSpPr>
                  <a:xfrm>
                    <a:off x="13554906" y="3320109"/>
                    <a:ext cx="443912" cy="425811"/>
                    <a:chOff x="12909684" y="1276143"/>
                    <a:chExt cx="443912" cy="425811"/>
                  </a:xfrm>
                </p:grpSpPr>
                <p:sp>
                  <p:nvSpPr>
                    <p:cNvPr id="135" name="Rechthoek 134">
                      <a:extLst>
                        <a:ext uri="{FF2B5EF4-FFF2-40B4-BE49-F238E27FC236}">
                          <a16:creationId xmlns:a16="http://schemas.microsoft.com/office/drawing/2014/main" id="{B5623322-2B75-5225-3CD6-541D90618F6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6" name="Rechthoek 135">
                      <a:extLst>
                        <a:ext uri="{FF2B5EF4-FFF2-40B4-BE49-F238E27FC236}">
                          <a16:creationId xmlns:a16="http://schemas.microsoft.com/office/drawing/2014/main" id="{AE9F3E91-137B-9583-4ED0-8E082421E982}"/>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37" name="Ovaal 136">
                      <a:extLst>
                        <a:ext uri="{FF2B5EF4-FFF2-40B4-BE49-F238E27FC236}">
                          <a16:creationId xmlns:a16="http://schemas.microsoft.com/office/drawing/2014/main" id="{D5DC162C-904E-FFA2-53A6-E51FF819258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33" name="Afbeelding 132">
                    <a:extLst>
                      <a:ext uri="{FF2B5EF4-FFF2-40B4-BE49-F238E27FC236}">
                        <a16:creationId xmlns:a16="http://schemas.microsoft.com/office/drawing/2014/main" id="{27C829FE-3497-0EE2-C443-588F1329197A}"/>
                      </a:ext>
                    </a:extLst>
                  </p:cNvPr>
                  <p:cNvPicPr>
                    <a:picLocks noChangeAspect="1"/>
                  </p:cNvPicPr>
                  <p:nvPr userDrawn="1"/>
                </p:nvPicPr>
                <p:blipFill>
                  <a:blip r:embed="rId12">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4" name="Afbeelding 133">
                    <a:extLst>
                      <a:ext uri="{FF2B5EF4-FFF2-40B4-BE49-F238E27FC236}">
                        <a16:creationId xmlns:a16="http://schemas.microsoft.com/office/drawing/2014/main" id="{984F0CC3-15DC-F9A3-E595-BDC091CCEC8E}"/>
                      </a:ext>
                    </a:extLst>
                  </p:cNvPr>
                  <p:cNvPicPr>
                    <a:picLocks noChangeAspect="1"/>
                  </p:cNvPicPr>
                  <p:nvPr userDrawn="1"/>
                </p:nvPicPr>
                <p:blipFill>
                  <a:blip r:embed="rId12" cstate="print">
                    <a:duotone>
                      <a:prstClr val="black"/>
                      <a:srgbClr val="4D82B8">
                        <a:tint val="45000"/>
                        <a:satMod val="400000"/>
                      </a:srgbClr>
                    </a:duotone>
                    <a:extLst>
                      <a:ext uri="{BEBA8EAE-BF5A-486C-A8C5-ECC9F3942E4B}">
                        <a14:imgProps xmlns:a14="http://schemas.microsoft.com/office/drawing/2010/main">
                          <a14:imgLayer r:embed="rId13">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6" name="Groep 125">
                  <a:extLst>
                    <a:ext uri="{FF2B5EF4-FFF2-40B4-BE49-F238E27FC236}">
                      <a16:creationId xmlns:a16="http://schemas.microsoft.com/office/drawing/2014/main" id="{3C267E5C-26B9-1D07-1B1A-4FA8DE5DB2D9}"/>
                    </a:ext>
                  </a:extLst>
                </p:cNvPr>
                <p:cNvGrpSpPr/>
                <p:nvPr userDrawn="1"/>
              </p:nvGrpSpPr>
              <p:grpSpPr>
                <a:xfrm>
                  <a:off x="13103513" y="3705268"/>
                  <a:ext cx="145820" cy="146462"/>
                  <a:chOff x="13096169" y="3602278"/>
                  <a:chExt cx="145820" cy="146462"/>
                </a:xfrm>
              </p:grpSpPr>
              <p:sp>
                <p:nvSpPr>
                  <p:cNvPr id="130" name="Rechthoek 129">
                    <a:extLst>
                      <a:ext uri="{FF2B5EF4-FFF2-40B4-BE49-F238E27FC236}">
                        <a16:creationId xmlns:a16="http://schemas.microsoft.com/office/drawing/2014/main" id="{460B5B37-6114-7E21-5316-717F81FF7CF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556DBA21-5EB4-B61D-77D7-F2A725E17CC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27" name="Groep 126">
                  <a:extLst>
                    <a:ext uri="{FF2B5EF4-FFF2-40B4-BE49-F238E27FC236}">
                      <a16:creationId xmlns:a16="http://schemas.microsoft.com/office/drawing/2014/main" id="{CD0A5BC1-4662-AC94-0676-96F03AC295A4}"/>
                    </a:ext>
                  </a:extLst>
                </p:cNvPr>
                <p:cNvGrpSpPr/>
                <p:nvPr userDrawn="1"/>
              </p:nvGrpSpPr>
              <p:grpSpPr>
                <a:xfrm rot="10800000">
                  <a:off x="13061402" y="3665637"/>
                  <a:ext cx="145820" cy="146462"/>
                  <a:chOff x="13096169" y="3602278"/>
                  <a:chExt cx="145820" cy="146462"/>
                </a:xfrm>
              </p:grpSpPr>
              <p:sp>
                <p:nvSpPr>
                  <p:cNvPr id="128" name="Rechthoek 127">
                    <a:extLst>
                      <a:ext uri="{FF2B5EF4-FFF2-40B4-BE49-F238E27FC236}">
                        <a16:creationId xmlns:a16="http://schemas.microsoft.com/office/drawing/2014/main" id="{BEFF3EB0-8050-B407-841F-5BCADB1C92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29" name="Rechthoek 128">
                    <a:extLst>
                      <a:ext uri="{FF2B5EF4-FFF2-40B4-BE49-F238E27FC236}">
                        <a16:creationId xmlns:a16="http://schemas.microsoft.com/office/drawing/2014/main" id="{27086191-D4F5-A03E-0E3F-BA4A379199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23" name="Rechthoek 122">
                <a:extLst>
                  <a:ext uri="{FF2B5EF4-FFF2-40B4-BE49-F238E27FC236}">
                    <a16:creationId xmlns:a16="http://schemas.microsoft.com/office/drawing/2014/main" id="{13FC6249-D6CA-4B29-DF0D-B9715D8DE7D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24" name="Gelijkbenige driehoek 123">
                <a:extLst>
                  <a:ext uri="{FF2B5EF4-FFF2-40B4-BE49-F238E27FC236}">
                    <a16:creationId xmlns:a16="http://schemas.microsoft.com/office/drawing/2014/main" id="{770B7F02-2482-233E-9D06-15A547A8071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6A4263CD-55C9-68B2-F9A5-65D7B5B47073}"/>
                </a:ext>
              </a:extLst>
            </p:cNvPr>
            <p:cNvGrpSpPr/>
            <p:nvPr userDrawn="1"/>
          </p:nvGrpSpPr>
          <p:grpSpPr>
            <a:xfrm>
              <a:off x="12849211" y="712225"/>
              <a:ext cx="1558053" cy="563933"/>
              <a:chOff x="-3314821" y="2981448"/>
              <a:chExt cx="1558053" cy="563933"/>
            </a:xfrm>
          </p:grpSpPr>
          <p:sp>
            <p:nvSpPr>
              <p:cNvPr id="108" name="Rechthoek 107">
                <a:extLst>
                  <a:ext uri="{FF2B5EF4-FFF2-40B4-BE49-F238E27FC236}">
                    <a16:creationId xmlns:a16="http://schemas.microsoft.com/office/drawing/2014/main" id="{E20271B7-CDC6-1854-12C1-07CE74C63CE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E6DB4B6-E162-DFEE-CFB0-330AE75D5DEA}"/>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0" name="Tekstvak 109">
                <a:extLst>
                  <a:ext uri="{FF2B5EF4-FFF2-40B4-BE49-F238E27FC236}">
                    <a16:creationId xmlns:a16="http://schemas.microsoft.com/office/drawing/2014/main" id="{44B9DC54-6975-672A-8BE8-CCE8E823F4BB}"/>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11" name="Tekstvak 110">
                <a:extLst>
                  <a:ext uri="{FF2B5EF4-FFF2-40B4-BE49-F238E27FC236}">
                    <a16:creationId xmlns:a16="http://schemas.microsoft.com/office/drawing/2014/main" id="{F091578A-0590-77BF-E8FE-D62B4F9AEA9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12" name="Vrije vorm: vorm 111">
                <a:extLst>
                  <a:ext uri="{FF2B5EF4-FFF2-40B4-BE49-F238E27FC236}">
                    <a16:creationId xmlns:a16="http://schemas.microsoft.com/office/drawing/2014/main" id="{9743654B-0B7E-E063-B4DB-E4A08F65236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13" name="Gelijkbenige driehoek 112">
                <a:extLst>
                  <a:ext uri="{FF2B5EF4-FFF2-40B4-BE49-F238E27FC236}">
                    <a16:creationId xmlns:a16="http://schemas.microsoft.com/office/drawing/2014/main" id="{F5DCF0FE-912F-8E91-84B1-E2C29A8E35A5}"/>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14" name="Groep 113">
                <a:extLst>
                  <a:ext uri="{FF2B5EF4-FFF2-40B4-BE49-F238E27FC236}">
                    <a16:creationId xmlns:a16="http://schemas.microsoft.com/office/drawing/2014/main" id="{80C0DF02-65D7-98AF-CD21-5342CFA4CE05}"/>
                  </a:ext>
                </a:extLst>
              </p:cNvPr>
              <p:cNvGrpSpPr/>
              <p:nvPr userDrawn="1"/>
            </p:nvGrpSpPr>
            <p:grpSpPr>
              <a:xfrm>
                <a:off x="-3257052" y="3032066"/>
                <a:ext cx="182309" cy="163794"/>
                <a:chOff x="12832541" y="3162395"/>
                <a:chExt cx="219532" cy="197236"/>
              </a:xfrm>
            </p:grpSpPr>
            <p:sp>
              <p:nvSpPr>
                <p:cNvPr id="119" name="Rechthoek 118">
                  <a:extLst>
                    <a:ext uri="{FF2B5EF4-FFF2-40B4-BE49-F238E27FC236}">
                      <a16:creationId xmlns:a16="http://schemas.microsoft.com/office/drawing/2014/main" id="{EDF7E9A9-47D5-A2EB-1FB1-F252746AB23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D820EE02-9C85-563B-7CEB-870CE4F8DE21}"/>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F9508C37-0317-B921-6D96-8D00032F61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15" name="Groep 114">
                <a:extLst>
                  <a:ext uri="{FF2B5EF4-FFF2-40B4-BE49-F238E27FC236}">
                    <a16:creationId xmlns:a16="http://schemas.microsoft.com/office/drawing/2014/main" id="{22D0190B-307B-01AE-EC12-7BFAD41FCD40}"/>
                  </a:ext>
                </a:extLst>
              </p:cNvPr>
              <p:cNvGrpSpPr/>
              <p:nvPr userDrawn="1"/>
            </p:nvGrpSpPr>
            <p:grpSpPr>
              <a:xfrm>
                <a:off x="-3257053" y="3276580"/>
                <a:ext cx="182309" cy="163794"/>
                <a:chOff x="12832541" y="3162395"/>
                <a:chExt cx="219532" cy="197236"/>
              </a:xfrm>
            </p:grpSpPr>
            <p:sp>
              <p:nvSpPr>
                <p:cNvPr id="116" name="Rechthoek 115">
                  <a:extLst>
                    <a:ext uri="{FF2B5EF4-FFF2-40B4-BE49-F238E27FC236}">
                      <a16:creationId xmlns:a16="http://schemas.microsoft.com/office/drawing/2014/main" id="{35DE4291-F772-9ADD-AD81-518B0DA106E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0E624617-D3AA-6187-F0AF-51D3D06769F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BB740573-0C7A-C90B-FD86-4BB532525E4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05" name="ICOON_info">
              <a:extLst>
                <a:ext uri="{FF2B5EF4-FFF2-40B4-BE49-F238E27FC236}">
                  <a16:creationId xmlns:a16="http://schemas.microsoft.com/office/drawing/2014/main" id="{46E9825D-0976-ACC0-BBA3-AD9C5C660D39}"/>
                </a:ext>
              </a:extLst>
            </p:cNvPr>
            <p:cNvGrpSpPr/>
            <p:nvPr userDrawn="1"/>
          </p:nvGrpSpPr>
          <p:grpSpPr>
            <a:xfrm>
              <a:off x="15787296" y="3229414"/>
              <a:ext cx="283685" cy="283685"/>
              <a:chOff x="-510741" y="5913713"/>
              <a:chExt cx="267555" cy="267555"/>
            </a:xfrm>
          </p:grpSpPr>
          <p:sp>
            <p:nvSpPr>
              <p:cNvPr id="106" name="Ovaal 105">
                <a:extLst>
                  <a:ext uri="{FF2B5EF4-FFF2-40B4-BE49-F238E27FC236}">
                    <a16:creationId xmlns:a16="http://schemas.microsoft.com/office/drawing/2014/main" id="{6E04D2DC-15E8-F396-80CE-762EBD6A46E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07" name="Graphic 163" descr="Informatie">
                <a:extLst>
                  <a:ext uri="{FF2B5EF4-FFF2-40B4-BE49-F238E27FC236}">
                    <a16:creationId xmlns:a16="http://schemas.microsoft.com/office/drawing/2014/main" id="{525E2C64-084C-2FEE-813A-82FEE46183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5" name="Tijdelijke aanduiding voor datum 4">
            <a:extLst>
              <a:ext uri="{FF2B5EF4-FFF2-40B4-BE49-F238E27FC236}">
                <a16:creationId xmlns:a16="http://schemas.microsoft.com/office/drawing/2014/main" id="{EDF6E87F-C834-B326-19DA-0D4AFA835E10}"/>
              </a:ext>
            </a:extLst>
          </p:cNvPr>
          <p:cNvSpPr>
            <a:spLocks noGrp="1"/>
          </p:cNvSpPr>
          <p:nvPr>
            <p:ph type="dt" sz="half" idx="49"/>
          </p:nvPr>
        </p:nvSpPr>
        <p:spPr/>
        <p:txBody>
          <a:bodyPr/>
          <a:lstStyle/>
          <a:p>
            <a:fld id="{ABA4EFBA-64DE-4ECD-94C0-E7EA0C9A2AA8}" type="datetime4">
              <a:rPr lang="nl-NL" smtClean="0"/>
              <a:t>24 juni 2025</a:t>
            </a:fld>
            <a:endParaRPr lang="nl-NL"/>
          </a:p>
        </p:txBody>
      </p:sp>
      <p:sp>
        <p:nvSpPr>
          <p:cNvPr id="6" name="Tijdelijke aanduiding voor voettekst 5">
            <a:extLst>
              <a:ext uri="{FF2B5EF4-FFF2-40B4-BE49-F238E27FC236}">
                <a16:creationId xmlns:a16="http://schemas.microsoft.com/office/drawing/2014/main" id="{982E2932-C71B-38A4-37B4-9587E2D8AC27}"/>
              </a:ext>
            </a:extLst>
          </p:cNvPr>
          <p:cNvSpPr>
            <a:spLocks noGrp="1"/>
          </p:cNvSpPr>
          <p:nvPr>
            <p:ph type="ftr" sz="quarter" idx="50"/>
          </p:nvPr>
        </p:nvSpPr>
        <p:spPr>
          <a:xfrm>
            <a:off x="1045369" y="6922631"/>
            <a:ext cx="5050631" cy="180000"/>
          </a:xfrm>
        </p:spPr>
        <p:txBody>
          <a:bodyPr/>
          <a:lstStyle/>
          <a:p>
            <a:r>
              <a:rPr lang="nl-NL"/>
              <a:t>The Rent Company 2022  |  Plaats hier je voettekst</a:t>
            </a:r>
          </a:p>
        </p:txBody>
      </p:sp>
      <p:sp>
        <p:nvSpPr>
          <p:cNvPr id="16" name="Tijdelijke aanduiding voor dianummer 15">
            <a:extLst>
              <a:ext uri="{FF2B5EF4-FFF2-40B4-BE49-F238E27FC236}">
                <a16:creationId xmlns:a16="http://schemas.microsoft.com/office/drawing/2014/main" id="{0909A494-7991-63AE-7A9F-B63A19C0534C}"/>
              </a:ext>
            </a:extLst>
          </p:cNvPr>
          <p:cNvSpPr>
            <a:spLocks noGrp="1"/>
          </p:cNvSpPr>
          <p:nvPr>
            <p:ph type="sldNum" sz="quarter" idx="51"/>
          </p:nvPr>
        </p:nvSpPr>
        <p:spPr>
          <a:xfrm>
            <a:off x="685801" y="6923455"/>
            <a:ext cx="185216" cy="185216"/>
          </a:xfrm>
        </p:spPr>
        <p:txBody>
          <a:bodyPr/>
          <a:lstStyle/>
          <a:p>
            <a:fld id="{9E843DB9-9987-4157-AB9C-CEA8D7D910BB}" type="slidenum">
              <a:rPr lang="nl-NL" smtClean="0"/>
              <a:pPr/>
              <a:t>‹nr.›</a:t>
            </a:fld>
            <a:endParaRPr lang="nl-NL"/>
          </a:p>
        </p:txBody>
      </p:sp>
    </p:spTree>
    <p:extLst>
      <p:ext uri="{BB962C8B-B14F-4D97-AF65-F5344CB8AC3E}">
        <p14:creationId xmlns:p14="http://schemas.microsoft.com/office/powerpoint/2010/main" val="1503642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500"/>
                                        <p:tgtEl>
                                          <p:spTgt spid="33"/>
                                        </p:tgtEl>
                                      </p:cBhvr>
                                    </p:animEffect>
                                  </p:childTnLst>
                                </p:cTn>
                              </p:par>
                              <p:par>
                                <p:cTn id="8" presetID="2" presetClass="entr" presetSubtype="2" decel="100000" fill="hold" grpId="1"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additive="base">
                                        <p:cTn id="10" dur="1500" fill="hold"/>
                                        <p:tgtEl>
                                          <p:spTgt spid="33"/>
                                        </p:tgtEl>
                                        <p:attrNameLst>
                                          <p:attrName>ppt_x</p:attrName>
                                        </p:attrNameLst>
                                      </p:cBhvr>
                                      <p:tavLst>
                                        <p:tav tm="0">
                                          <p:val>
                                            <p:strVal val="1+#ppt_w/2"/>
                                          </p:val>
                                        </p:tav>
                                        <p:tav tm="100000">
                                          <p:val>
                                            <p:strVal val="#ppt_x"/>
                                          </p:val>
                                        </p:tav>
                                      </p:tavLst>
                                    </p:anim>
                                    <p:anim calcmode="lin" valueType="num">
                                      <p:cBhvr additive="base">
                                        <p:cTn id="11" dur="1500" fill="hold"/>
                                        <p:tgtEl>
                                          <p:spTgt spid="33"/>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500"/>
                                        <p:tgtEl>
                                          <p:spTgt spid="30"/>
                                        </p:tgtEl>
                                      </p:cBhvr>
                                    </p:animEffect>
                                  </p:childTnLst>
                                </p:cTn>
                              </p:par>
                              <p:par>
                                <p:cTn id="15" presetID="6" presetClass="emph" presetSubtype="0" decel="100000" fill="hold" grpId="1" nodeType="withEffect">
                                  <p:stCondLst>
                                    <p:cond delay="0"/>
                                  </p:stCondLst>
                                  <p:childTnLst>
                                    <p:animScale>
                                      <p:cBhvr>
                                        <p:cTn id="16" dur="5000" fill="hold"/>
                                        <p:tgtEl>
                                          <p:spTgt spid="30"/>
                                        </p:tgtEl>
                                      </p:cBhvr>
                                      <p:by x="105000" y="105000"/>
                                    </p:animScale>
                                  </p:childTnLst>
                                </p:cTn>
                              </p:par>
                              <p:par>
                                <p:cTn id="17" presetID="2" presetClass="entr" presetSubtype="1" decel="100000" fill="hold" grpId="0" nodeType="withEffect">
                                  <p:stCondLst>
                                    <p:cond delay="5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0-#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1000" fill="hold"/>
                                        <p:tgtEl>
                                          <p:spTgt spid="39"/>
                                        </p:tgtEl>
                                        <p:attrNameLst>
                                          <p:attrName>ppt_x</p:attrName>
                                        </p:attrNameLst>
                                      </p:cBhvr>
                                      <p:tavLst>
                                        <p:tav tm="0">
                                          <p:val>
                                            <p:strVal val="#ppt_x"/>
                                          </p:val>
                                        </p:tav>
                                        <p:tav tm="100000">
                                          <p:val>
                                            <p:strVal val="#ppt_x"/>
                                          </p:val>
                                        </p:tav>
                                      </p:tavLst>
                                    </p:anim>
                                    <p:anim calcmode="lin" valueType="num">
                                      <p:cBhvr additive="base">
                                        <p:cTn id="24" dur="1000" fill="hold"/>
                                        <p:tgtEl>
                                          <p:spTgt spid="39"/>
                                        </p:tgtEl>
                                        <p:attrNameLst>
                                          <p:attrName>ppt_y</p:attrName>
                                        </p:attrNameLst>
                                      </p:cBhvr>
                                      <p:tavLst>
                                        <p:tav tm="0">
                                          <p:val>
                                            <p:strVal val="1+#ppt_h/2"/>
                                          </p:val>
                                        </p:tav>
                                        <p:tav tm="100000">
                                          <p:val>
                                            <p:strVal val="#ppt_y"/>
                                          </p:val>
                                        </p:tav>
                                      </p:tavLst>
                                    </p:anim>
                                  </p:childTnLst>
                                </p:cTn>
                              </p:par>
                              <p:par>
                                <p:cTn id="25" presetID="22" presetClass="entr" presetSubtype="2" fill="hold" grpId="0" nodeType="withEffect">
                                  <p:stCondLst>
                                    <p:cond delay="750"/>
                                  </p:stCondLst>
                                  <p:iterate type="lt">
                                    <p:tmPct val="5000"/>
                                  </p:iterate>
                                  <p:childTnLst>
                                    <p:set>
                                      <p:cBhvr>
                                        <p:cTn id="26" dur="1" fill="hold">
                                          <p:stCondLst>
                                            <p:cond delay="0"/>
                                          </p:stCondLst>
                                        </p:cTn>
                                        <p:tgtEl>
                                          <p:spTgt spid="2"/>
                                        </p:tgtEl>
                                        <p:attrNameLst>
                                          <p:attrName>style.visibility</p:attrName>
                                        </p:attrNameLst>
                                      </p:cBhvr>
                                      <p:to>
                                        <p:strVal val="visible"/>
                                      </p:to>
                                    </p:set>
                                    <p:animEffect transition="in" filter="wipe(right)">
                                      <p:cBhvr>
                                        <p:cTn id="27" dur="500"/>
                                        <p:tgtEl>
                                          <p:spTgt spid="2"/>
                                        </p:tgtEl>
                                      </p:cBhvr>
                                    </p:animEffect>
                                  </p:childTnLst>
                                </p:cTn>
                              </p:par>
                              <p:par>
                                <p:cTn id="28" presetID="10" presetClass="entr" presetSubtype="0" fill="hold" grpId="0" nodeType="withEffect">
                                  <p:stCondLst>
                                    <p:cond delay="2250"/>
                                  </p:stCondLst>
                                  <p:childTnLst>
                                    <p:set>
                                      <p:cBhvr>
                                        <p:cTn id="29" dur="1" fill="hold">
                                          <p:stCondLst>
                                            <p:cond delay="0"/>
                                          </p:stCondLst>
                                        </p:cTn>
                                        <p:tgtEl>
                                          <p:spTgt spid="3">
                                            <p:txEl>
                                              <p:pRg st="0" end="0"/>
                                            </p:txEl>
                                          </p:spTgt>
                                        </p:tgtEl>
                                        <p:attrNameLst>
                                          <p:attrName>style.visibility</p:attrName>
                                        </p:attrNameLst>
                                      </p:cBhvr>
                                      <p:to>
                                        <p:strVal val="visible"/>
                                      </p:to>
                                    </p:set>
                                    <p:animEffect transition="in" filter="fade">
                                      <p:cBhvr>
                                        <p:cTn id="30" dur="1000"/>
                                        <p:tgtEl>
                                          <p:spTgt spid="3">
                                            <p:txEl>
                                              <p:pRg st="0" end="0"/>
                                            </p:txEl>
                                          </p:spTgt>
                                        </p:tgtEl>
                                      </p:cBhvr>
                                    </p:animEffect>
                                  </p:childTnLst>
                                </p:cTn>
                              </p:par>
                              <p:par>
                                <p:cTn id="31" presetID="2" presetClass="entr" presetSubtype="1" decel="100000" fill="hold" grpId="0" nodeType="withEffect">
                                  <p:stCondLst>
                                    <p:cond delay="25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1250" fill="hold"/>
                                        <p:tgtEl>
                                          <p:spTgt spid="4"/>
                                        </p:tgtEl>
                                        <p:attrNameLst>
                                          <p:attrName>ppt_x</p:attrName>
                                        </p:attrNameLst>
                                      </p:cBhvr>
                                      <p:tavLst>
                                        <p:tav tm="0">
                                          <p:val>
                                            <p:strVal val="#ppt_x"/>
                                          </p:val>
                                        </p:tav>
                                        <p:tav tm="100000">
                                          <p:val>
                                            <p:strVal val="#ppt_x"/>
                                          </p:val>
                                        </p:tav>
                                      </p:tavLst>
                                    </p:anim>
                                    <p:anim calcmode="lin" valueType="num">
                                      <p:cBhvr additive="base">
                                        <p:cTn id="34" dur="1250" fill="hold"/>
                                        <p:tgtEl>
                                          <p:spTgt spid="4"/>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1000" fill="hold"/>
                                        <p:tgtEl>
                                          <p:spTgt spid="18"/>
                                        </p:tgtEl>
                                        <p:attrNameLst>
                                          <p:attrName>ppt_x</p:attrName>
                                        </p:attrNameLst>
                                      </p:cBhvr>
                                      <p:tavLst>
                                        <p:tav tm="0">
                                          <p:val>
                                            <p:strVal val="1+#ppt_w/2"/>
                                          </p:val>
                                        </p:tav>
                                        <p:tav tm="100000">
                                          <p:val>
                                            <p:strVal val="#ppt_x"/>
                                          </p:val>
                                        </p:tav>
                                      </p:tavLst>
                                    </p:anim>
                                    <p:anim calcmode="lin" valueType="num">
                                      <p:cBhvr additive="base">
                                        <p:cTn id="38" dur="1000" fill="hold"/>
                                        <p:tgtEl>
                                          <p:spTgt spid="18"/>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2500"/>
                                  </p:stCondLst>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1000" fill="hold"/>
                                        <p:tgtEl>
                                          <p:spTgt spid="76"/>
                                        </p:tgtEl>
                                        <p:attrNameLst>
                                          <p:attrName>ppt_x</p:attrName>
                                        </p:attrNameLst>
                                      </p:cBhvr>
                                      <p:tavLst>
                                        <p:tav tm="0">
                                          <p:val>
                                            <p:strVal val="1+#ppt_w/2"/>
                                          </p:val>
                                        </p:tav>
                                        <p:tav tm="100000">
                                          <p:val>
                                            <p:strVal val="#ppt_x"/>
                                          </p:val>
                                        </p:tav>
                                      </p:tavLst>
                                    </p:anim>
                                    <p:anim calcmode="lin" valueType="num">
                                      <p:cBhvr additive="base">
                                        <p:cTn id="42" dur="1000" fill="hold"/>
                                        <p:tgtEl>
                                          <p:spTgt spid="76"/>
                                        </p:tgtEl>
                                        <p:attrNameLst>
                                          <p:attrName>ppt_y</p:attrName>
                                        </p:attrNameLst>
                                      </p:cBhvr>
                                      <p:tavLst>
                                        <p:tav tm="0">
                                          <p:val>
                                            <p:strVal val="#ppt_y"/>
                                          </p:val>
                                        </p:tav>
                                        <p:tav tm="100000">
                                          <p:val>
                                            <p:strVal val="#ppt_y"/>
                                          </p:val>
                                        </p:tav>
                                      </p:tavLst>
                                    </p:anim>
                                  </p:childTnLst>
                                </p:cTn>
                              </p:par>
                              <p:par>
                                <p:cTn id="43" presetID="10" presetClass="entr" presetSubtype="0" fill="hold" grpId="0" nodeType="withEffect">
                                  <p:stCondLst>
                                    <p:cond delay="300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250"/>
                                        <p:tgtEl>
                                          <p:spTgt spid="34"/>
                                        </p:tgtEl>
                                      </p:cBhvr>
                                    </p:animEffect>
                                  </p:childTnLst>
                                </p:cTn>
                              </p:par>
                              <p:par>
                                <p:cTn id="46" presetID="42" presetClass="path" presetSubtype="0" decel="100000" fill="hold" grpId="1" nodeType="withEffect">
                                  <p:stCondLst>
                                    <p:cond delay="3000"/>
                                  </p:stCondLst>
                                  <p:childTnLst>
                                    <p:animMotion origin="layout" path="M 0.01667 -0.00047 L -1.875E-6 3.7037E-6 " pathEditMode="relative" rAng="0" ptsTypes="AA">
                                      <p:cBhvr>
                                        <p:cTn id="47" dur="500" fill="hold"/>
                                        <p:tgtEl>
                                          <p:spTgt spid="34"/>
                                        </p:tgtEl>
                                        <p:attrNameLst>
                                          <p:attrName>ppt_x</p:attrName>
                                          <p:attrName>ppt_y</p:attrName>
                                        </p:attrNameLst>
                                      </p:cBhvr>
                                      <p:rCtr x="-83300" y="2300"/>
                                    </p:animMotion>
                                  </p:childTnLst>
                                </p:cTn>
                              </p:par>
                              <p:par>
                                <p:cTn id="48" presetID="2" presetClass="entr" presetSubtype="2" decel="100000" fill="hold" grpId="0" nodeType="withEffect">
                                  <p:stCondLst>
                                    <p:cond delay="2750"/>
                                  </p:stCondLst>
                                  <p:childTnLst>
                                    <p:set>
                                      <p:cBhvr>
                                        <p:cTn id="49" dur="1" fill="hold">
                                          <p:stCondLst>
                                            <p:cond delay="0"/>
                                          </p:stCondLst>
                                        </p:cTn>
                                        <p:tgtEl>
                                          <p:spTgt spid="19"/>
                                        </p:tgtEl>
                                        <p:attrNameLst>
                                          <p:attrName>style.visibility</p:attrName>
                                        </p:attrNameLst>
                                      </p:cBhvr>
                                      <p:to>
                                        <p:strVal val="visible"/>
                                      </p:to>
                                    </p:set>
                                    <p:anim calcmode="lin" valueType="num">
                                      <p:cBhvr additive="base">
                                        <p:cTn id="50" dur="1000" fill="hold"/>
                                        <p:tgtEl>
                                          <p:spTgt spid="19"/>
                                        </p:tgtEl>
                                        <p:attrNameLst>
                                          <p:attrName>ppt_x</p:attrName>
                                        </p:attrNameLst>
                                      </p:cBhvr>
                                      <p:tavLst>
                                        <p:tav tm="0">
                                          <p:val>
                                            <p:strVal val="1+#ppt_w/2"/>
                                          </p:val>
                                        </p:tav>
                                        <p:tav tm="100000">
                                          <p:val>
                                            <p:strVal val="#ppt_x"/>
                                          </p:val>
                                        </p:tav>
                                      </p:tavLst>
                                    </p:anim>
                                    <p:anim calcmode="lin" valueType="num">
                                      <p:cBhvr additive="base">
                                        <p:cTn id="51" dur="1000" fill="hold"/>
                                        <p:tgtEl>
                                          <p:spTgt spid="19"/>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2750"/>
                                  </p:stCondLst>
                                  <p:childTnLst>
                                    <p:set>
                                      <p:cBhvr>
                                        <p:cTn id="53" dur="1" fill="hold">
                                          <p:stCondLst>
                                            <p:cond delay="0"/>
                                          </p:stCondLst>
                                        </p:cTn>
                                        <p:tgtEl>
                                          <p:spTgt spid="77"/>
                                        </p:tgtEl>
                                        <p:attrNameLst>
                                          <p:attrName>style.visibility</p:attrName>
                                        </p:attrNameLst>
                                      </p:cBhvr>
                                      <p:to>
                                        <p:strVal val="visible"/>
                                      </p:to>
                                    </p:set>
                                    <p:anim calcmode="lin" valueType="num">
                                      <p:cBhvr additive="base">
                                        <p:cTn id="54" dur="1000" fill="hold"/>
                                        <p:tgtEl>
                                          <p:spTgt spid="77"/>
                                        </p:tgtEl>
                                        <p:attrNameLst>
                                          <p:attrName>ppt_x</p:attrName>
                                        </p:attrNameLst>
                                      </p:cBhvr>
                                      <p:tavLst>
                                        <p:tav tm="0">
                                          <p:val>
                                            <p:strVal val="1+#ppt_w/2"/>
                                          </p:val>
                                        </p:tav>
                                        <p:tav tm="100000">
                                          <p:val>
                                            <p:strVal val="#ppt_x"/>
                                          </p:val>
                                        </p:tav>
                                      </p:tavLst>
                                    </p:anim>
                                    <p:anim calcmode="lin" valueType="num">
                                      <p:cBhvr additive="base">
                                        <p:cTn id="55" dur="1000" fill="hold"/>
                                        <p:tgtEl>
                                          <p:spTgt spid="77"/>
                                        </p:tgtEl>
                                        <p:attrNameLst>
                                          <p:attrName>ppt_y</p:attrName>
                                        </p:attrNameLst>
                                      </p:cBhvr>
                                      <p:tavLst>
                                        <p:tav tm="0">
                                          <p:val>
                                            <p:strVal val="#ppt_y"/>
                                          </p:val>
                                        </p:tav>
                                        <p:tav tm="100000">
                                          <p:val>
                                            <p:strVal val="#ppt_y"/>
                                          </p:val>
                                        </p:tav>
                                      </p:tavLst>
                                    </p:anim>
                                  </p:childTnLst>
                                </p:cTn>
                              </p:par>
                              <p:par>
                                <p:cTn id="56" presetID="10" presetClass="entr" presetSubtype="0" fill="hold" grpId="0" nodeType="withEffect">
                                  <p:stCondLst>
                                    <p:cond delay="325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50"/>
                                        <p:tgtEl>
                                          <p:spTgt spid="36"/>
                                        </p:tgtEl>
                                      </p:cBhvr>
                                    </p:animEffect>
                                  </p:childTnLst>
                                </p:cTn>
                              </p:par>
                              <p:par>
                                <p:cTn id="59" presetID="42" presetClass="path" presetSubtype="0" decel="100000" fill="hold" grpId="1" nodeType="withEffect">
                                  <p:stCondLst>
                                    <p:cond delay="3250"/>
                                  </p:stCondLst>
                                  <p:childTnLst>
                                    <p:animMotion origin="layout" path="M 0.01667 -0.00046 L -1.875E-6 7.40741E-7 " pathEditMode="relative" rAng="0" ptsTypes="AA">
                                      <p:cBhvr>
                                        <p:cTn id="60" dur="500" fill="hold"/>
                                        <p:tgtEl>
                                          <p:spTgt spid="36"/>
                                        </p:tgtEl>
                                        <p:attrNameLst>
                                          <p:attrName>ppt_x</p:attrName>
                                          <p:attrName>ppt_y</p:attrName>
                                        </p:attrNameLst>
                                      </p:cBhvr>
                                      <p:rCtr x="-83300" y="2300"/>
                                    </p:animMotion>
                                  </p:childTnLst>
                                </p:cTn>
                              </p:par>
                              <p:par>
                                <p:cTn id="61" presetID="2" presetClass="entr" presetSubtype="2" decel="100000" fill="hold" grpId="0" nodeType="withEffect">
                                  <p:stCondLst>
                                    <p:cond delay="300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decel="100000" fill="hold" grpId="0" nodeType="withEffect">
                                  <p:stCondLst>
                                    <p:cond delay="3000"/>
                                  </p:stCondLst>
                                  <p:childTnLst>
                                    <p:set>
                                      <p:cBhvr>
                                        <p:cTn id="66" dur="1" fill="hold">
                                          <p:stCondLst>
                                            <p:cond delay="0"/>
                                          </p:stCondLst>
                                        </p:cTn>
                                        <p:tgtEl>
                                          <p:spTgt spid="78"/>
                                        </p:tgtEl>
                                        <p:attrNameLst>
                                          <p:attrName>style.visibility</p:attrName>
                                        </p:attrNameLst>
                                      </p:cBhvr>
                                      <p:to>
                                        <p:strVal val="visible"/>
                                      </p:to>
                                    </p:set>
                                    <p:anim calcmode="lin" valueType="num">
                                      <p:cBhvr additive="base">
                                        <p:cTn id="67" dur="1000" fill="hold"/>
                                        <p:tgtEl>
                                          <p:spTgt spid="78"/>
                                        </p:tgtEl>
                                        <p:attrNameLst>
                                          <p:attrName>ppt_x</p:attrName>
                                        </p:attrNameLst>
                                      </p:cBhvr>
                                      <p:tavLst>
                                        <p:tav tm="0">
                                          <p:val>
                                            <p:strVal val="1+#ppt_w/2"/>
                                          </p:val>
                                        </p:tav>
                                        <p:tav tm="100000">
                                          <p:val>
                                            <p:strVal val="#ppt_x"/>
                                          </p:val>
                                        </p:tav>
                                      </p:tavLst>
                                    </p:anim>
                                    <p:anim calcmode="lin" valueType="num">
                                      <p:cBhvr additive="base">
                                        <p:cTn id="68" dur="1000" fill="hold"/>
                                        <p:tgtEl>
                                          <p:spTgt spid="78"/>
                                        </p:tgtEl>
                                        <p:attrNameLst>
                                          <p:attrName>ppt_y</p:attrName>
                                        </p:attrNameLst>
                                      </p:cBhvr>
                                      <p:tavLst>
                                        <p:tav tm="0">
                                          <p:val>
                                            <p:strVal val="#ppt_y"/>
                                          </p:val>
                                        </p:tav>
                                        <p:tav tm="100000">
                                          <p:val>
                                            <p:strVal val="#ppt_y"/>
                                          </p:val>
                                        </p:tav>
                                      </p:tavLst>
                                    </p:anim>
                                  </p:childTnLst>
                                </p:cTn>
                              </p:par>
                              <p:par>
                                <p:cTn id="69" presetID="10" presetClass="entr" presetSubtype="0" fill="hold" grpId="0" nodeType="withEffect">
                                  <p:stCondLst>
                                    <p:cond delay="350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50"/>
                                        <p:tgtEl>
                                          <p:spTgt spid="38"/>
                                        </p:tgtEl>
                                      </p:cBhvr>
                                    </p:animEffect>
                                  </p:childTnLst>
                                </p:cTn>
                              </p:par>
                              <p:par>
                                <p:cTn id="72" presetID="42" presetClass="path" presetSubtype="0" decel="100000" fill="hold" grpId="1" nodeType="withEffect">
                                  <p:stCondLst>
                                    <p:cond delay="3500"/>
                                  </p:stCondLst>
                                  <p:childTnLst>
                                    <p:animMotion origin="layout" path="M 0.01667 -0.00046 L -1.875E-6 -7.40741E-7 " pathEditMode="relative" rAng="0" ptsTypes="AA">
                                      <p:cBhvr>
                                        <p:cTn id="73" dur="500" fill="hold"/>
                                        <p:tgtEl>
                                          <p:spTgt spid="38"/>
                                        </p:tgtEl>
                                        <p:attrNameLst>
                                          <p:attrName>ppt_x</p:attrName>
                                          <p:attrName>ppt_y</p:attrName>
                                        </p:attrNameLst>
                                      </p:cBhvr>
                                      <p:rCtr x="-83300" y="2300"/>
                                    </p:animMotion>
                                  </p:childTnLst>
                                </p:cTn>
                              </p:par>
                              <p:par>
                                <p:cTn id="74" presetID="2" presetClass="entr" presetSubtype="2" decel="100000" fill="hold" grpId="0" nodeType="withEffect">
                                  <p:stCondLst>
                                    <p:cond delay="3250"/>
                                  </p:stCondLst>
                                  <p:childTnLst>
                                    <p:set>
                                      <p:cBhvr>
                                        <p:cTn id="75" dur="1" fill="hold">
                                          <p:stCondLst>
                                            <p:cond delay="0"/>
                                          </p:stCondLst>
                                        </p:cTn>
                                        <p:tgtEl>
                                          <p:spTgt spid="21"/>
                                        </p:tgtEl>
                                        <p:attrNameLst>
                                          <p:attrName>style.visibility</p:attrName>
                                        </p:attrNameLst>
                                      </p:cBhvr>
                                      <p:to>
                                        <p:strVal val="visible"/>
                                      </p:to>
                                    </p:set>
                                    <p:anim calcmode="lin" valueType="num">
                                      <p:cBhvr additive="base">
                                        <p:cTn id="76" dur="1000" fill="hold"/>
                                        <p:tgtEl>
                                          <p:spTgt spid="21"/>
                                        </p:tgtEl>
                                        <p:attrNameLst>
                                          <p:attrName>ppt_x</p:attrName>
                                        </p:attrNameLst>
                                      </p:cBhvr>
                                      <p:tavLst>
                                        <p:tav tm="0">
                                          <p:val>
                                            <p:strVal val="1+#ppt_w/2"/>
                                          </p:val>
                                        </p:tav>
                                        <p:tav tm="100000">
                                          <p:val>
                                            <p:strVal val="#ppt_x"/>
                                          </p:val>
                                        </p:tav>
                                      </p:tavLst>
                                    </p:anim>
                                    <p:anim calcmode="lin" valueType="num">
                                      <p:cBhvr additive="base">
                                        <p:cTn id="77" dur="1000" fill="hold"/>
                                        <p:tgtEl>
                                          <p:spTgt spid="21"/>
                                        </p:tgtEl>
                                        <p:attrNameLst>
                                          <p:attrName>ppt_y</p:attrName>
                                        </p:attrNameLst>
                                      </p:cBhvr>
                                      <p:tavLst>
                                        <p:tav tm="0">
                                          <p:val>
                                            <p:strVal val="#ppt_y"/>
                                          </p:val>
                                        </p:tav>
                                        <p:tav tm="100000">
                                          <p:val>
                                            <p:strVal val="#ppt_y"/>
                                          </p:val>
                                        </p:tav>
                                      </p:tavLst>
                                    </p:anim>
                                  </p:childTnLst>
                                </p:cTn>
                              </p:par>
                              <p:par>
                                <p:cTn id="78" presetID="2" presetClass="entr" presetSubtype="2" decel="100000" fill="hold" grpId="0" nodeType="withEffect">
                                  <p:stCondLst>
                                    <p:cond delay="3250"/>
                                  </p:stCondLst>
                                  <p:childTnLst>
                                    <p:set>
                                      <p:cBhvr>
                                        <p:cTn id="79" dur="1" fill="hold">
                                          <p:stCondLst>
                                            <p:cond delay="0"/>
                                          </p:stCondLst>
                                        </p:cTn>
                                        <p:tgtEl>
                                          <p:spTgt spid="79"/>
                                        </p:tgtEl>
                                        <p:attrNameLst>
                                          <p:attrName>style.visibility</p:attrName>
                                        </p:attrNameLst>
                                      </p:cBhvr>
                                      <p:to>
                                        <p:strVal val="visible"/>
                                      </p:to>
                                    </p:set>
                                    <p:anim calcmode="lin" valueType="num">
                                      <p:cBhvr additive="base">
                                        <p:cTn id="80" dur="1000" fill="hold"/>
                                        <p:tgtEl>
                                          <p:spTgt spid="79"/>
                                        </p:tgtEl>
                                        <p:attrNameLst>
                                          <p:attrName>ppt_x</p:attrName>
                                        </p:attrNameLst>
                                      </p:cBhvr>
                                      <p:tavLst>
                                        <p:tav tm="0">
                                          <p:val>
                                            <p:strVal val="1+#ppt_w/2"/>
                                          </p:val>
                                        </p:tav>
                                        <p:tav tm="100000">
                                          <p:val>
                                            <p:strVal val="#ppt_x"/>
                                          </p:val>
                                        </p:tav>
                                      </p:tavLst>
                                    </p:anim>
                                    <p:anim calcmode="lin" valueType="num">
                                      <p:cBhvr additive="base">
                                        <p:cTn id="81" dur="1000" fill="hold"/>
                                        <p:tgtEl>
                                          <p:spTgt spid="79"/>
                                        </p:tgtEl>
                                        <p:attrNameLst>
                                          <p:attrName>ppt_y</p:attrName>
                                        </p:attrNameLst>
                                      </p:cBhvr>
                                      <p:tavLst>
                                        <p:tav tm="0">
                                          <p:val>
                                            <p:strVal val="#ppt_y"/>
                                          </p:val>
                                        </p:tav>
                                        <p:tav tm="100000">
                                          <p:val>
                                            <p:strVal val="#ppt_y"/>
                                          </p:val>
                                        </p:tav>
                                      </p:tavLst>
                                    </p:anim>
                                  </p:childTnLst>
                                </p:cTn>
                              </p:par>
                              <p:par>
                                <p:cTn id="82" presetID="10" presetClass="entr" presetSubtype="0" fill="hold" grpId="0" nodeType="withEffect">
                                  <p:stCondLst>
                                    <p:cond delay="375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250"/>
                                        <p:tgtEl>
                                          <p:spTgt spid="41"/>
                                        </p:tgtEl>
                                      </p:cBhvr>
                                    </p:animEffect>
                                  </p:childTnLst>
                                </p:cTn>
                              </p:par>
                              <p:par>
                                <p:cTn id="85" presetID="42" presetClass="path" presetSubtype="0" decel="100000" fill="hold" grpId="1" nodeType="withEffect">
                                  <p:stCondLst>
                                    <p:cond delay="3750"/>
                                  </p:stCondLst>
                                  <p:childTnLst>
                                    <p:animMotion origin="layout" path="M 0.01667 -0.00046 L -1.875E-6 -3.7037E-6 " pathEditMode="relative" rAng="0" ptsTypes="AA">
                                      <p:cBhvr>
                                        <p:cTn id="86" dur="500" fill="hold"/>
                                        <p:tgtEl>
                                          <p:spTgt spid="41"/>
                                        </p:tgtEl>
                                        <p:attrNameLst>
                                          <p:attrName>ppt_x</p:attrName>
                                          <p:attrName>ppt_y</p:attrName>
                                        </p:attrNameLst>
                                      </p:cBhvr>
                                      <p:rCtr x="-83300" y="23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3" grpId="0" animBg="1">
        <p:tmplLst>
          <p:tmpl>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500"/>
                        <p:tgtEl>
                          <p:spTgt spid="33"/>
                        </p:tgtEl>
                      </p:cBhvr>
                    </p:animEffect>
                  </p:childTnLst>
                </p:cTn>
              </p:par>
            </p:tnLst>
          </p:tmpl>
        </p:tmplLst>
      </p:bldP>
      <p:bldP spid="33" grpId="1" animBg="1">
        <p:tmplLst>
          <p:tmpl>
            <p:tnLst>
              <p:par>
                <p:cTn presetID="2" presetClass="entr" presetSubtype="2"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500" fill="hold"/>
                        <p:tgtEl>
                          <p:spTgt spid="33"/>
                        </p:tgtEl>
                        <p:attrNameLst>
                          <p:attrName>ppt_x</p:attrName>
                        </p:attrNameLst>
                      </p:cBhvr>
                      <p:tavLst>
                        <p:tav tm="0">
                          <p:val>
                            <p:strVal val="1+#ppt_w/2"/>
                          </p:val>
                        </p:tav>
                        <p:tav tm="100000">
                          <p:val>
                            <p:strVal val="#ppt_x"/>
                          </p:val>
                        </p:tav>
                      </p:tavLst>
                    </p:anim>
                    <p:anim calcmode="lin" valueType="num">
                      <p:cBhvr additive="base">
                        <p:cTn dur="1500" fill="hold"/>
                        <p:tgtEl>
                          <p:spTgt spid="33"/>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1" decel="100000" fill="hold" nodeType="withEffect">
                  <p:stCondLst>
                    <p:cond delay="50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9" grpId="0" animBg="1">
        <p:tmplLst>
          <p:tmpl>
            <p:tnLst>
              <p:par>
                <p:cTn presetID="2" presetClass="entr" presetSubtype="4"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1000" fill="hold"/>
                        <p:tgtEl>
                          <p:spTgt spid="39"/>
                        </p:tgtEl>
                        <p:attrNameLst>
                          <p:attrName>ppt_x</p:attrName>
                        </p:attrNameLst>
                      </p:cBhvr>
                      <p:tavLst>
                        <p:tav tm="0">
                          <p:val>
                            <p:strVal val="#ppt_x"/>
                          </p:val>
                        </p:tav>
                        <p:tav tm="100000">
                          <p:val>
                            <p:strVal val="#ppt_x"/>
                          </p:val>
                        </p:tav>
                      </p:tavLst>
                    </p:anim>
                    <p:anim calcmode="lin" valueType="num">
                      <p:cBhvr additive="base">
                        <p:cTn dur="1000" fill="hold"/>
                        <p:tgtEl>
                          <p:spTgt spid="39"/>
                        </p:tgtEl>
                        <p:attrNameLst>
                          <p:attrName>ppt_y</p:attrName>
                        </p:attrNameLst>
                      </p:cBhvr>
                      <p:tavLst>
                        <p:tav tm="0">
                          <p:val>
                            <p:strVal val="1+#ppt_h/2"/>
                          </p:val>
                        </p:tav>
                        <p:tav tm="100000">
                          <p:val>
                            <p:strVal val="#ppt_y"/>
                          </p:val>
                        </p:tav>
                      </p:tavLst>
                    </p:anim>
                  </p:childTnLst>
                </p:cTn>
              </p:par>
            </p:tnLst>
          </p:tmpl>
        </p:tmplLst>
      </p:bldP>
      <p:bldP spid="2" grpId="0"/>
      <p:bldP spid="3" grpId="0" build="p">
        <p:tmplLst>
          <p:tmpl lvl="1">
            <p:tnLst>
              <p:par>
                <p:cTn presetID="10" presetClass="entr" presetSubtype="0" fill="hold" nodeType="withEffect">
                  <p:stCondLst>
                    <p:cond delay="2250"/>
                  </p:stCondLst>
                  <p:childTnLst>
                    <p:set>
                      <p:cBhvr>
                        <p:cTn dur="1" fill="hold">
                          <p:stCondLst>
                            <p:cond delay="0"/>
                          </p:stCondLst>
                        </p:cTn>
                        <p:tgtEl>
                          <p:spTgt spid="3"/>
                        </p:tgtEl>
                        <p:attrNameLst>
                          <p:attrName>style.visibility</p:attrName>
                        </p:attrNameLst>
                      </p:cBhvr>
                      <p:to>
                        <p:strVal val="visible"/>
                      </p:to>
                    </p:set>
                    <p:animEffect transition="in" filter="fade">
                      <p:cBhvr>
                        <p:cTn dur="1000"/>
                        <p:tgtEl>
                          <p:spTgt spid="3"/>
                        </p:tgtEl>
                      </p:cBhvr>
                    </p:animEffect>
                  </p:childTnLst>
                </p:cTn>
              </p:par>
            </p:tnLst>
          </p:tmpl>
        </p:tmplLst>
      </p:bldP>
      <p:bldP spid="4" grpId="0" animBg="1">
        <p:tmplLst>
          <p:tmpl>
            <p:tnLst>
              <p:par>
                <p:cTn presetID="2" presetClass="entr" presetSubtype="1" decel="100000" fill="hold" nodeType="withEffect">
                  <p:stCondLst>
                    <p:cond delay="250"/>
                  </p:stCondLst>
                  <p:childTnLst>
                    <p:set>
                      <p:cBhvr>
                        <p:cTn dur="1" fill="hold">
                          <p:stCondLst>
                            <p:cond delay="0"/>
                          </p:stCondLst>
                        </p:cTn>
                        <p:tgtEl>
                          <p:spTgt spid="4"/>
                        </p:tgtEl>
                        <p:attrNameLst>
                          <p:attrName>style.visibility</p:attrName>
                        </p:attrNameLst>
                      </p:cBhvr>
                      <p:to>
                        <p:strVal val="visible"/>
                      </p:to>
                    </p:set>
                    <p:anim calcmode="lin" valueType="num">
                      <p:cBhvr additive="base">
                        <p:cTn dur="1250" fill="hold"/>
                        <p:tgtEl>
                          <p:spTgt spid="4"/>
                        </p:tgtEl>
                        <p:attrNameLst>
                          <p:attrName>ppt_x</p:attrName>
                        </p:attrNameLst>
                      </p:cBhvr>
                      <p:tavLst>
                        <p:tav tm="0">
                          <p:val>
                            <p:strVal val="#ppt_x"/>
                          </p:val>
                        </p:tav>
                        <p:tav tm="100000">
                          <p:val>
                            <p:strVal val="#ppt_x"/>
                          </p:val>
                        </p:tav>
                      </p:tavLst>
                    </p:anim>
                    <p:anim calcmode="lin" valueType="num">
                      <p:cBhvr additive="base">
                        <p:cTn dur="1250" fill="hold"/>
                        <p:tgtEl>
                          <p:spTgt spid="4"/>
                        </p:tgtEl>
                        <p:attrNameLst>
                          <p:attrName>ppt_y</p:attrName>
                        </p:attrNameLst>
                      </p:cBhvr>
                      <p:tavLst>
                        <p:tav tm="0">
                          <p:val>
                            <p:strVal val="0-#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2" decel="100000" fill="hold" nodeType="withEffect">
                  <p:stCondLst>
                    <p:cond delay="27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1000" fill="hold"/>
                        <p:tgtEl>
                          <p:spTgt spid="19"/>
                        </p:tgtEl>
                        <p:attrNameLst>
                          <p:attrName>ppt_x</p:attrName>
                        </p:attrNameLst>
                      </p:cBhvr>
                      <p:tavLst>
                        <p:tav tm="0">
                          <p:val>
                            <p:strVal val="1+#ppt_w/2"/>
                          </p:val>
                        </p:tav>
                        <p:tav tm="100000">
                          <p:val>
                            <p:strVal val="#ppt_x"/>
                          </p:val>
                        </p:tav>
                      </p:tavLst>
                    </p:anim>
                    <p:anim calcmode="lin" valueType="num">
                      <p:cBhvr additive="base">
                        <p:cTn dur="10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tmplLst>
          <p:tmpl>
            <p:tnLst>
              <p:par>
                <p:cTn presetID="2" presetClass="entr" presetSubtype="2" decel="100000" fill="hold" nodeType="withEffect">
                  <p:stCondLst>
                    <p:cond delay="30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tmplLst>
          <p:tmpl>
            <p:tnLst>
              <p:par>
                <p:cTn presetID="2" presetClass="entr" presetSubtype="2" decel="100000" fill="hold" nodeType="withEffect">
                  <p:stCondLst>
                    <p:cond delay="3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1+#ppt_w/2"/>
                          </p:val>
                        </p:tav>
                        <p:tav tm="100000">
                          <p:val>
                            <p:strVal val="#ppt_x"/>
                          </p:val>
                        </p:tav>
                      </p:tavLst>
                    </p:anim>
                    <p:anim calcmode="lin" valueType="num">
                      <p:cBhvr additive="base">
                        <p:cTn dur="1000" fill="hold"/>
                        <p:tgtEl>
                          <p:spTgt spid="21"/>
                        </p:tgtEl>
                        <p:attrNameLst>
                          <p:attrName>ppt_y</p:attrName>
                        </p:attrNameLst>
                      </p:cBhvr>
                      <p:tavLst>
                        <p:tav tm="0">
                          <p:val>
                            <p:strVal val="#ppt_y"/>
                          </p:val>
                        </p:tav>
                        <p:tav tm="100000">
                          <p:val>
                            <p:strVal val="#ppt_y"/>
                          </p:val>
                        </p:tav>
                      </p:tavLst>
                    </p:anim>
                  </p:childTnLst>
                </p:cTn>
              </p:par>
            </p:tnLst>
          </p:tmpl>
        </p:tmplLst>
      </p:bldP>
      <p:bldP spid="34" grpId="0">
        <p:tmplLst>
          <p:tmpl>
            <p:tnLst>
              <p:par>
                <p:cTn presetID="10" presetClass="entr" presetSubtype="0" fill="hold" nodeType="withEffect">
                  <p:stCondLst>
                    <p:cond delay="3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childTnLst>
                </p:cTn>
              </p:par>
            </p:tnLst>
          </p:tmpl>
        </p:tmplLst>
      </p:bldP>
      <p:bldP spid="34" grpId="1">
        <p:tmplLst>
          <p:tmpl>
            <p:tnLst>
              <p:par>
                <p:cTn presetID="42" presetClass="path" presetSubtype="0" decel="100000" fill="hold" nodeType="withEffect">
                  <p:stCondLst>
                    <p:cond delay="3000"/>
                  </p:stCondLst>
                  <p:childTnLst>
                    <p:animMotion origin="layout" path="M 0.01667 -0.00047 L -1.875E-6 3.7037E-6 " pathEditMode="relative" rAng="0" ptsTypes="AA">
                      <p:cBhvr>
                        <p:cTn dur="500" fill="hold"/>
                        <p:tgtEl>
                          <p:spTgt spid="34"/>
                        </p:tgtEl>
                        <p:attrNameLst>
                          <p:attrName>ppt_x</p:attrName>
                          <p:attrName>ppt_y</p:attrName>
                        </p:attrNameLst>
                      </p:cBhvr>
                      <p:rCtr x="-833" y="23"/>
                    </p:animMotion>
                  </p:childTnLst>
                </p:cTn>
              </p:par>
            </p:tnLst>
          </p:tmpl>
        </p:tmplLst>
      </p:bldP>
      <p:bldP spid="36" grpId="0">
        <p:tmplLst>
          <p:tmpl>
            <p:tnLst>
              <p:par>
                <p:cTn presetID="10" presetClass="entr" presetSubtype="0" fill="hold" nodeType="withEffect">
                  <p:stCondLst>
                    <p:cond delay="3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6" grpId="1">
        <p:tmplLst>
          <p:tmpl>
            <p:tnLst>
              <p:par>
                <p:cTn presetID="42" presetClass="path" presetSubtype="0" decel="100000" fill="hold" nodeType="withEffect">
                  <p:stCondLst>
                    <p:cond delay="3250"/>
                  </p:stCondLst>
                  <p:childTnLst>
                    <p:animMotion origin="layout" path="M 0.01667 -0.00046 L -1.875E-6 7.40741E-7 " pathEditMode="relative" rAng="0" ptsTypes="AA">
                      <p:cBhvr>
                        <p:cTn dur="500" fill="hold"/>
                        <p:tgtEl>
                          <p:spTgt spid="36"/>
                        </p:tgtEl>
                        <p:attrNameLst>
                          <p:attrName>ppt_x</p:attrName>
                          <p:attrName>ppt_y</p:attrName>
                        </p:attrNameLst>
                      </p:cBhvr>
                      <p:rCtr x="-833" y="23"/>
                    </p:animMotion>
                  </p:childTnLst>
                </p:cTn>
              </p:par>
            </p:tnLst>
          </p:tmpl>
        </p:tmplLst>
      </p:bldP>
      <p:bldP spid="38" grpId="0">
        <p:tmplLst>
          <p:tmpl>
            <p:tnLst>
              <p:par>
                <p:cTn presetID="10" presetClass="entr" presetSubtype="0" fill="hold" nodeType="withEffect">
                  <p:stCondLst>
                    <p:cond delay="3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8" grpId="1">
        <p:tmplLst>
          <p:tmpl>
            <p:tnLst>
              <p:par>
                <p:cTn presetID="42" presetClass="path" presetSubtype="0" decel="100000" fill="hold" nodeType="withEffect">
                  <p:stCondLst>
                    <p:cond delay="3500"/>
                  </p:stCondLst>
                  <p:childTnLst>
                    <p:animMotion origin="layout" path="M 0.01667 -0.00046 L -1.875E-6 -7.40741E-7 " pathEditMode="relative" rAng="0" ptsTypes="AA">
                      <p:cBhvr>
                        <p:cTn dur="500" fill="hold"/>
                        <p:tgtEl>
                          <p:spTgt spid="38"/>
                        </p:tgtEl>
                        <p:attrNameLst>
                          <p:attrName>ppt_x</p:attrName>
                          <p:attrName>ppt_y</p:attrName>
                        </p:attrNameLst>
                      </p:cBhvr>
                      <p:rCtr x="-833" y="23"/>
                    </p:animMotion>
                  </p:childTnLst>
                </p:cTn>
              </p:par>
            </p:tnLst>
          </p:tmpl>
        </p:tmplLst>
      </p:bldP>
      <p:bldP spid="41" grpId="0">
        <p:tmplLst>
          <p:tmpl>
            <p:tnLst>
              <p:par>
                <p:cTn presetID="10" presetClass="entr" presetSubtype="0" fill="hold" nodeType="withEffect">
                  <p:stCondLst>
                    <p:cond delay="3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1" grpId="1">
        <p:tmplLst>
          <p:tmpl>
            <p:tnLst>
              <p:par>
                <p:cTn presetID="42" presetClass="path" presetSubtype="0" decel="100000" fill="hold" nodeType="withEffect">
                  <p:stCondLst>
                    <p:cond delay="3750"/>
                  </p:stCondLst>
                  <p:childTnLst>
                    <p:animMotion origin="layout" path="M 0.01667 -0.00046 L -1.875E-6 -3.7037E-6 " pathEditMode="relative" rAng="0" ptsTypes="AA">
                      <p:cBhvr>
                        <p:cTn dur="500" fill="hold"/>
                        <p:tgtEl>
                          <p:spTgt spid="41"/>
                        </p:tgtEl>
                        <p:attrNameLst>
                          <p:attrName>ppt_x</p:attrName>
                          <p:attrName>ppt_y</p:attrName>
                        </p:attrNameLst>
                      </p:cBhvr>
                      <p:rCtr x="-833" y="23"/>
                    </p:animMotion>
                  </p:childTnLst>
                </p:cTn>
              </p:par>
            </p:tnLst>
          </p:tmpl>
        </p:tmplLst>
      </p:bldP>
      <p:bldP spid="76" grpId="0" animBg="1">
        <p:tmplLst>
          <p:tmpl>
            <p:tnLst>
              <p:par>
                <p:cTn presetID="2" presetClass="entr" presetSubtype="2" decel="100000" fill="hold" nodeType="withEffect">
                  <p:stCondLst>
                    <p:cond delay="2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animBg="1">
        <p:tmplLst>
          <p:tmpl>
            <p:tnLst>
              <p:par>
                <p:cTn presetID="2" presetClass="entr" presetSubtype="2" decel="100000" fill="hold" nodeType="withEffect">
                  <p:stCondLst>
                    <p:cond delay="275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78" grpId="0" animBg="1">
        <p:tmplLst>
          <p:tmpl>
            <p:tnLst>
              <p:par>
                <p:cTn presetID="2" presetClass="entr" presetSubtype="2" decel="100000" fill="hold" nodeType="withEffect">
                  <p:stCondLst>
                    <p:cond delay="3000"/>
                  </p:stCondLst>
                  <p:childTnLst>
                    <p:set>
                      <p:cBhvr>
                        <p:cTn dur="1" fill="hold">
                          <p:stCondLst>
                            <p:cond delay="0"/>
                          </p:stCondLst>
                        </p:cTn>
                        <p:tgtEl>
                          <p:spTgt spid="78"/>
                        </p:tgtEl>
                        <p:attrNameLst>
                          <p:attrName>style.visibility</p:attrName>
                        </p:attrNameLst>
                      </p:cBhvr>
                      <p:to>
                        <p:strVal val="visible"/>
                      </p:to>
                    </p:set>
                    <p:anim calcmode="lin" valueType="num">
                      <p:cBhvr additive="base">
                        <p:cTn dur="1000" fill="hold"/>
                        <p:tgtEl>
                          <p:spTgt spid="78"/>
                        </p:tgtEl>
                        <p:attrNameLst>
                          <p:attrName>ppt_x</p:attrName>
                        </p:attrNameLst>
                      </p:cBhvr>
                      <p:tavLst>
                        <p:tav tm="0">
                          <p:val>
                            <p:strVal val="1+#ppt_w/2"/>
                          </p:val>
                        </p:tav>
                        <p:tav tm="100000">
                          <p:val>
                            <p:strVal val="#ppt_x"/>
                          </p:val>
                        </p:tav>
                      </p:tavLst>
                    </p:anim>
                    <p:anim calcmode="lin" valueType="num">
                      <p:cBhvr additive="base">
                        <p:cTn dur="1000" fill="hold"/>
                        <p:tgtEl>
                          <p:spTgt spid="78"/>
                        </p:tgtEl>
                        <p:attrNameLst>
                          <p:attrName>ppt_y</p:attrName>
                        </p:attrNameLst>
                      </p:cBhvr>
                      <p:tavLst>
                        <p:tav tm="0">
                          <p:val>
                            <p:strVal val="#ppt_y"/>
                          </p:val>
                        </p:tav>
                        <p:tav tm="100000">
                          <p:val>
                            <p:strVal val="#ppt_y"/>
                          </p:val>
                        </p:tav>
                      </p:tavLst>
                    </p:anim>
                  </p:childTnLst>
                </p:cTn>
              </p:par>
            </p:tnLst>
          </p:tmpl>
        </p:tmplLst>
      </p:bldP>
      <p:bldP spid="79" grpId="0" animBg="1">
        <p:tmplLst>
          <p:tmpl>
            <p:tnLst>
              <p:par>
                <p:cTn presetID="2" presetClass="entr" presetSubtype="2" decel="100000" fill="hold" nodeType="withEffect">
                  <p:stCondLst>
                    <p:cond delay="325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1000" fill="hold"/>
                        <p:tgtEl>
                          <p:spTgt spid="79"/>
                        </p:tgtEl>
                        <p:attrNameLst>
                          <p:attrName>ppt_x</p:attrName>
                        </p:attrNameLst>
                      </p:cBhvr>
                      <p:tavLst>
                        <p:tav tm="0">
                          <p:val>
                            <p:strVal val="1+#ppt_w/2"/>
                          </p:val>
                        </p:tav>
                        <p:tav tm="100000">
                          <p:val>
                            <p:strVal val="#ppt_x"/>
                          </p:val>
                        </p:tav>
                      </p:tavLst>
                    </p:anim>
                    <p:anim calcmode="lin" valueType="num">
                      <p:cBhvr additive="base">
                        <p:cTn dur="1000" fill="hold"/>
                        <p:tgtEl>
                          <p:spTgt spid="79"/>
                        </p:tgtEl>
                        <p:attrNameLst>
                          <p:attrName>ppt_y</p:attrName>
                        </p:attrNameLst>
                      </p:cBhvr>
                      <p:tavLst>
                        <p:tav tm="0">
                          <p:val>
                            <p:strVal val="#ppt_y"/>
                          </p:val>
                        </p:tav>
                        <p:tav tm="100000">
                          <p:val>
                            <p:strVal val="#ppt_y"/>
                          </p:val>
                        </p:tav>
                      </p:tavLst>
                    </p:anim>
                  </p:childTnLst>
                </p:cTn>
              </p:par>
            </p:tnLst>
          </p:tmpl>
        </p:tmplLst>
      </p:bldP>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4.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3.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2.sv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image" Target="../media/image1.png"/><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theme" Target="../theme/theme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image" Target="../media/image4.png"/><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image" Target="../media/image3.png"/><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image" Target="../media/image2.sv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18" Type="http://schemas.openxmlformats.org/officeDocument/2006/relationships/slideLayout" Target="../slideLayouts/slideLayout57.xml"/><Relationship Id="rId3" Type="http://schemas.openxmlformats.org/officeDocument/2006/relationships/slideLayout" Target="../slideLayouts/slideLayout42.xml"/><Relationship Id="rId21" Type="http://schemas.openxmlformats.org/officeDocument/2006/relationships/theme" Target="../theme/theme3.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slideLayout" Target="../slideLayouts/slideLayout56.xml"/><Relationship Id="rId25" Type="http://schemas.openxmlformats.org/officeDocument/2006/relationships/image" Target="../media/image4.png"/><Relationship Id="rId2" Type="http://schemas.openxmlformats.org/officeDocument/2006/relationships/slideLayout" Target="../slideLayouts/slideLayout41.xml"/><Relationship Id="rId16" Type="http://schemas.openxmlformats.org/officeDocument/2006/relationships/slideLayout" Target="../slideLayouts/slideLayout55.xml"/><Relationship Id="rId20" Type="http://schemas.openxmlformats.org/officeDocument/2006/relationships/slideLayout" Target="../slideLayouts/slideLayout59.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24" Type="http://schemas.openxmlformats.org/officeDocument/2006/relationships/image" Target="../media/image3.png"/><Relationship Id="rId5" Type="http://schemas.openxmlformats.org/officeDocument/2006/relationships/slideLayout" Target="../slideLayouts/slideLayout44.xml"/><Relationship Id="rId15" Type="http://schemas.openxmlformats.org/officeDocument/2006/relationships/slideLayout" Target="../slideLayouts/slideLayout54.xml"/><Relationship Id="rId23" Type="http://schemas.openxmlformats.org/officeDocument/2006/relationships/image" Target="../media/image2.svg"/><Relationship Id="rId10" Type="http://schemas.openxmlformats.org/officeDocument/2006/relationships/slideLayout" Target="../slideLayouts/slideLayout49.xml"/><Relationship Id="rId19" Type="http://schemas.openxmlformats.org/officeDocument/2006/relationships/slideLayout" Target="../slideLayouts/slideLayout58.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 Id="rId22"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26" Type="http://schemas.openxmlformats.org/officeDocument/2006/relationships/image" Target="../media/image4.png"/><Relationship Id="rId3" Type="http://schemas.openxmlformats.org/officeDocument/2006/relationships/slideLayout" Target="../slideLayouts/slideLayout62.xml"/><Relationship Id="rId21" Type="http://schemas.openxmlformats.org/officeDocument/2006/relationships/slideLayout" Target="../slideLayouts/slideLayout80.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image" Target="../media/image3.png"/><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slideLayout" Target="../slideLayouts/slideLayout79.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24" Type="http://schemas.openxmlformats.org/officeDocument/2006/relationships/image" Target="../media/image2.svg"/><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image" Target="../media/image1.png"/><Relationship Id="rId10" Type="http://schemas.openxmlformats.org/officeDocument/2006/relationships/slideLayout" Target="../slideLayouts/slideLayout69.xml"/><Relationship Id="rId19" Type="http://schemas.openxmlformats.org/officeDocument/2006/relationships/slideLayout" Target="../slideLayouts/slideLayout78.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18" Type="http://schemas.openxmlformats.org/officeDocument/2006/relationships/slideLayout" Target="../slideLayouts/slideLayout98.xml"/><Relationship Id="rId26" Type="http://schemas.openxmlformats.org/officeDocument/2006/relationships/image" Target="../media/image4.png"/><Relationship Id="rId3" Type="http://schemas.openxmlformats.org/officeDocument/2006/relationships/slideLayout" Target="../slideLayouts/slideLayout83.xml"/><Relationship Id="rId21" Type="http://schemas.openxmlformats.org/officeDocument/2006/relationships/slideLayout" Target="../slideLayouts/slideLayout101.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17" Type="http://schemas.openxmlformats.org/officeDocument/2006/relationships/slideLayout" Target="../slideLayouts/slideLayout97.xml"/><Relationship Id="rId25" Type="http://schemas.openxmlformats.org/officeDocument/2006/relationships/image" Target="../media/image3.png"/><Relationship Id="rId2" Type="http://schemas.openxmlformats.org/officeDocument/2006/relationships/slideLayout" Target="../slideLayouts/slideLayout82.xml"/><Relationship Id="rId16" Type="http://schemas.openxmlformats.org/officeDocument/2006/relationships/slideLayout" Target="../slideLayouts/slideLayout96.xml"/><Relationship Id="rId20" Type="http://schemas.openxmlformats.org/officeDocument/2006/relationships/slideLayout" Target="../slideLayouts/slideLayout100.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24" Type="http://schemas.openxmlformats.org/officeDocument/2006/relationships/image" Target="../media/image2.svg"/><Relationship Id="rId5" Type="http://schemas.openxmlformats.org/officeDocument/2006/relationships/slideLayout" Target="../slideLayouts/slideLayout85.xml"/><Relationship Id="rId15" Type="http://schemas.openxmlformats.org/officeDocument/2006/relationships/slideLayout" Target="../slideLayouts/slideLayout95.xml"/><Relationship Id="rId23" Type="http://schemas.openxmlformats.org/officeDocument/2006/relationships/image" Target="../media/image1.png"/><Relationship Id="rId10" Type="http://schemas.openxmlformats.org/officeDocument/2006/relationships/slideLayout" Target="../slideLayouts/slideLayout90.xml"/><Relationship Id="rId19" Type="http://schemas.openxmlformats.org/officeDocument/2006/relationships/slideLayout" Target="../slideLayouts/slideLayout99.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slideLayout" Target="../slideLayouts/slideLayout94.xml"/><Relationship Id="rId22"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219B37A3-82F2-45D5-868F-F00F93F6E7B3}"/>
              </a:ext>
            </a:extLst>
          </p:cNvPr>
          <p:cNvSpPr>
            <a:spLocks noGrp="1"/>
          </p:cNvSpPr>
          <p:nvPr>
            <p:ph type="title"/>
          </p:nvPr>
        </p:nvSpPr>
        <p:spPr>
          <a:xfrm>
            <a:off x="685798" y="1125537"/>
            <a:ext cx="8466139" cy="719137"/>
          </a:xfrm>
          <a:prstGeom prst="rect">
            <a:avLst/>
          </a:prstGeom>
        </p:spPr>
        <p:txBody>
          <a:bodyPr vert="horz" lIns="0" tIns="0" rIns="0" bIns="0" rtlCol="0" anchor="t">
            <a:noAutofit/>
          </a:bodyPr>
          <a:lstStyle/>
          <a:p>
            <a:r>
              <a:rPr lang="nl-NL" noProof="0"/>
              <a:t>Plaats titel hier</a:t>
            </a:r>
            <a:br>
              <a:rPr lang="nl-NL" noProof="0"/>
            </a:br>
            <a:r>
              <a:rPr lang="nl-NL" noProof="0"/>
              <a:t>(Max. 2 regels)</a:t>
            </a:r>
          </a:p>
        </p:txBody>
      </p:sp>
      <p:sp>
        <p:nvSpPr>
          <p:cNvPr id="3" name="Tijdelijke aanduiding voor tekst 2">
            <a:extLst>
              <a:ext uri="{FF2B5EF4-FFF2-40B4-BE49-F238E27FC236}">
                <a16:creationId xmlns:a16="http://schemas.microsoft.com/office/drawing/2014/main" id="{061B9A90-182E-49A3-8BF5-04F32288137B}"/>
              </a:ext>
            </a:extLst>
          </p:cNvPr>
          <p:cNvSpPr>
            <a:spLocks noGrp="1"/>
          </p:cNvSpPr>
          <p:nvPr>
            <p:ph type="body" idx="1"/>
          </p:nvPr>
        </p:nvSpPr>
        <p:spPr>
          <a:xfrm>
            <a:off x="685800" y="2098426"/>
            <a:ext cx="10818813" cy="3800725"/>
          </a:xfrm>
          <a:prstGeom prst="rect">
            <a:avLst/>
          </a:prstGeom>
        </p:spPr>
        <p:txBody>
          <a:bodyPr vert="horz" lIns="0" tIns="0" rIns="0" bIns="0" rtlCol="0">
            <a:noAutofit/>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15" name="GRID" hidden="1">
            <a:extLst>
              <a:ext uri="{FF2B5EF4-FFF2-40B4-BE49-F238E27FC236}">
                <a16:creationId xmlns:a16="http://schemas.microsoft.com/office/drawing/2014/main" id="{4129D105-9E64-446B-9706-45C80CEFF79A}"/>
              </a:ext>
            </a:extLst>
          </p:cNvPr>
          <p:cNvGrpSpPr/>
          <p:nvPr userDrawn="1"/>
        </p:nvGrpSpPr>
        <p:grpSpPr>
          <a:xfrm>
            <a:off x="-12032" y="0"/>
            <a:ext cx="12204032" cy="6858000"/>
            <a:chOff x="-12032" y="0"/>
            <a:chExt cx="12204032" cy="6858000"/>
          </a:xfrm>
        </p:grpSpPr>
        <p:sp>
          <p:nvSpPr>
            <p:cNvPr id="8" name="Rechthoek 7">
              <a:extLst>
                <a:ext uri="{FF2B5EF4-FFF2-40B4-BE49-F238E27FC236}">
                  <a16:creationId xmlns:a16="http://schemas.microsoft.com/office/drawing/2014/main" id="{7D9988B5-FF41-44BF-9EBA-8ED0383D0B4A}"/>
                </a:ext>
              </a:extLst>
            </p:cNvPr>
            <p:cNvSpPr/>
            <p:nvPr userDrawn="1"/>
          </p:nvSpPr>
          <p:spPr>
            <a:xfrm>
              <a:off x="-12032" y="0"/>
              <a:ext cx="12192000" cy="72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2" name="Rechthoek 11">
              <a:extLst>
                <a:ext uri="{FF2B5EF4-FFF2-40B4-BE49-F238E27FC236}">
                  <a16:creationId xmlns:a16="http://schemas.microsoft.com/office/drawing/2014/main" id="{223B51F0-7066-4BAC-B391-CBE4243866E1}"/>
                </a:ext>
              </a:extLst>
            </p:cNvPr>
            <p:cNvSpPr/>
            <p:nvPr userDrawn="1"/>
          </p:nvSpPr>
          <p:spPr>
            <a:xfrm>
              <a:off x="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3" name="Rechthoek 12">
              <a:extLst>
                <a:ext uri="{FF2B5EF4-FFF2-40B4-BE49-F238E27FC236}">
                  <a16:creationId xmlns:a16="http://schemas.microsoft.com/office/drawing/2014/main" id="{986314BC-5B6A-423E-A18F-BE67EEBFD0AA}"/>
                </a:ext>
              </a:extLst>
            </p:cNvPr>
            <p:cNvSpPr/>
            <p:nvPr userDrawn="1"/>
          </p:nvSpPr>
          <p:spPr>
            <a:xfrm>
              <a:off x="1147200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6" name="Rechthoek 15">
              <a:extLst>
                <a:ext uri="{FF2B5EF4-FFF2-40B4-BE49-F238E27FC236}">
                  <a16:creationId xmlns:a16="http://schemas.microsoft.com/office/drawing/2014/main" id="{459F3FC6-346A-4720-8A58-EF51F3E955F9}"/>
                </a:ext>
              </a:extLst>
            </p:cNvPr>
            <p:cNvSpPr/>
            <p:nvPr userDrawn="1"/>
          </p:nvSpPr>
          <p:spPr>
            <a:xfrm>
              <a:off x="0" y="1064525"/>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7" name="Rechthoek 16">
              <a:extLst>
                <a:ext uri="{FF2B5EF4-FFF2-40B4-BE49-F238E27FC236}">
                  <a16:creationId xmlns:a16="http://schemas.microsoft.com/office/drawing/2014/main" id="{3D4E2D73-574C-4613-A3A4-5612A2E130A4}"/>
                </a:ext>
              </a:extLst>
            </p:cNvPr>
            <p:cNvSpPr/>
            <p:nvPr userDrawn="1"/>
          </p:nvSpPr>
          <p:spPr>
            <a:xfrm>
              <a:off x="0" y="6498000"/>
              <a:ext cx="12192000" cy="36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8" name="Rechthoek 17">
              <a:extLst>
                <a:ext uri="{FF2B5EF4-FFF2-40B4-BE49-F238E27FC236}">
                  <a16:creationId xmlns:a16="http://schemas.microsoft.com/office/drawing/2014/main" id="{52775937-D9EA-4974-9459-412AF5D1CBD4}"/>
                </a:ext>
              </a:extLst>
            </p:cNvPr>
            <p:cNvSpPr/>
            <p:nvPr userDrawn="1"/>
          </p:nvSpPr>
          <p:spPr>
            <a:xfrm>
              <a:off x="0" y="5806208"/>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grpSp>
      <p:sp>
        <p:nvSpPr>
          <p:cNvPr id="20" name="Tekstvak 19">
            <a:extLst>
              <a:ext uri="{FF2B5EF4-FFF2-40B4-BE49-F238E27FC236}">
                <a16:creationId xmlns:a16="http://schemas.microsoft.com/office/drawing/2014/main" id="{88A106C3-3B5C-4817-A9B9-E1AA65368768}"/>
              </a:ext>
            </a:extLst>
          </p:cNvPr>
          <p:cNvSpPr txBox="1"/>
          <p:nvPr userDrawn="1"/>
        </p:nvSpPr>
        <p:spPr>
          <a:xfrm>
            <a:off x="0" y="-673901"/>
            <a:ext cx="3994152" cy="180000"/>
          </a:xfrm>
          <a:prstGeom prst="rect">
            <a:avLst/>
          </a:prstGeom>
          <a:noFill/>
        </p:spPr>
        <p:txBody>
          <a:bodyPr wrap="none" lIns="0" tIns="0" rIns="0" bIns="0" rtlCol="0" anchor="b">
            <a:noAutofit/>
          </a:bodyPr>
          <a:lstStyle/>
          <a:p>
            <a:pPr algn="l"/>
            <a:r>
              <a:rPr lang="nl-NL" sz="1000" b="0" cap="all" baseline="0" noProof="0">
                <a:solidFill>
                  <a:schemeClr val="accent2"/>
                </a:solidFill>
                <a:latin typeface="+mn-lt"/>
              </a:rPr>
              <a:t>The Rent Company</a:t>
            </a:r>
          </a:p>
        </p:txBody>
      </p:sp>
      <p:sp>
        <p:nvSpPr>
          <p:cNvPr id="29" name="Tijdelijke aanduiding voor voettekst 4">
            <a:extLst>
              <a:ext uri="{FF2B5EF4-FFF2-40B4-BE49-F238E27FC236}">
                <a16:creationId xmlns:a16="http://schemas.microsoft.com/office/drawing/2014/main" id="{8E242A96-65D5-44C2-9B90-81D00C90D4FC}"/>
              </a:ext>
            </a:extLst>
          </p:cNvPr>
          <p:cNvSpPr>
            <a:spLocks noGrp="1"/>
          </p:cNvSpPr>
          <p:nvPr>
            <p:ph type="ftr" sz="quarter" idx="3"/>
          </p:nvPr>
        </p:nvSpPr>
        <p:spPr>
          <a:xfrm>
            <a:off x="1045369" y="6287553"/>
            <a:ext cx="5050631" cy="180000"/>
          </a:xfrm>
          <a:prstGeom prst="rect">
            <a:avLst/>
          </a:prstGeom>
        </p:spPr>
        <p:txBody>
          <a:bodyPr vert="horz" lIns="0" tIns="0" rIns="0" bIns="0" rtlCol="0" anchor="ctr"/>
          <a:lstStyle>
            <a:lvl1pPr algn="l">
              <a:defRPr sz="800">
                <a:solidFill>
                  <a:schemeClr val="bg1">
                    <a:lumMod val="50000"/>
                  </a:schemeClr>
                </a:solidFill>
                <a:latin typeface="+mn-lt"/>
                <a:cs typeface="Segoe UI Light" panose="020B0502040204020203" pitchFamily="34" charset="0"/>
              </a:defRPr>
            </a:lvl1p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9D29F897-DB97-C6DE-8C57-7979B89AC433}"/>
              </a:ext>
            </a:extLst>
          </p:cNvPr>
          <p:cNvSpPr>
            <a:spLocks noGrp="1"/>
          </p:cNvSpPr>
          <p:nvPr>
            <p:ph type="sldNum" sz="quarter" idx="4"/>
          </p:nvPr>
        </p:nvSpPr>
        <p:spPr>
          <a:xfrm>
            <a:off x="685801" y="6288377"/>
            <a:ext cx="185216" cy="185216"/>
          </a:xfrm>
          <a:custGeom>
            <a:avLst/>
            <a:gdLst>
              <a:gd name="connsiteX0" fmla="*/ 0 w 185216"/>
              <a:gd name="connsiteY0" fmla="*/ 0 h 185216"/>
              <a:gd name="connsiteX1" fmla="*/ 132131 w 185216"/>
              <a:gd name="connsiteY1" fmla="*/ 0 h 185216"/>
              <a:gd name="connsiteX2" fmla="*/ 185216 w 185216"/>
              <a:gd name="connsiteY2" fmla="*/ 53085 h 185216"/>
              <a:gd name="connsiteX3" fmla="*/ 185216 w 185216"/>
              <a:gd name="connsiteY3" fmla="*/ 185216 h 185216"/>
              <a:gd name="connsiteX4" fmla="*/ 0 w 185216"/>
              <a:gd name="connsiteY4" fmla="*/ 185216 h 18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16" h="185216">
                <a:moveTo>
                  <a:pt x="0" y="0"/>
                </a:moveTo>
                <a:lnTo>
                  <a:pt x="132131" y="0"/>
                </a:lnTo>
                <a:cubicBezTo>
                  <a:pt x="161449" y="0"/>
                  <a:pt x="185216" y="23767"/>
                  <a:pt x="185216" y="53085"/>
                </a:cubicBezTo>
                <a:lnTo>
                  <a:pt x="185216" y="185216"/>
                </a:lnTo>
                <a:lnTo>
                  <a:pt x="0" y="185216"/>
                </a:lnTo>
                <a:close/>
              </a:path>
            </a:pathLst>
          </a:custGeom>
          <a:solidFill>
            <a:srgbClr val="E0DFE5"/>
          </a:solidFill>
        </p:spPr>
        <p:txBody>
          <a:bodyPr vert="horz" wrap="square" lIns="0" tIns="0" rIns="0" bIns="0" rtlCol="0" anchor="ctr">
            <a:noAutofit/>
          </a:bodyPr>
          <a:lstStyle>
            <a:lvl1pPr algn="ctr">
              <a:defRPr sz="700" b="1">
                <a:ln w="3175">
                  <a:noFill/>
                  <a:miter lim="800000"/>
                </a:ln>
                <a:solidFill>
                  <a:schemeClr val="tx2"/>
                </a:solidFill>
                <a:latin typeface="+mj-lt"/>
                <a:cs typeface="Segoe UI Light" panose="020B0502040204020203" pitchFamily="34" charset="0"/>
              </a:defRPr>
            </a:lvl1pPr>
          </a:lstStyle>
          <a:p>
            <a:fld id="{9E843DB9-9987-4157-AB9C-CEA8D7D910BB}" type="slidenum">
              <a:rPr lang="nl-NL" smtClean="0"/>
              <a:pPr/>
              <a:t>‹nr.›</a:t>
            </a:fld>
            <a:endParaRPr lang="nl-NL"/>
          </a:p>
        </p:txBody>
      </p:sp>
      <p:pic>
        <p:nvPicPr>
          <p:cNvPr id="4" name="Graphic 3">
            <a:extLst>
              <a:ext uri="{FF2B5EF4-FFF2-40B4-BE49-F238E27FC236}">
                <a16:creationId xmlns:a16="http://schemas.microsoft.com/office/drawing/2014/main" id="{02278635-6774-94AF-9120-0848EE511C9B}"/>
              </a:ext>
            </a:extLst>
          </p:cNvPr>
          <p:cNvPicPr>
            <a:picLocks noChangeAspect="1"/>
          </p:cNvPicPr>
          <p:nvPr userDrawn="1"/>
        </p:nvPicPr>
        <p:blipFill>
          <a:blip r:embed="rId22">
            <a:extLst>
              <a:ext uri="{96DAC541-7B7A-43D3-8B79-37D633B846F1}">
                <asvg:svgBlip xmlns:asvg="http://schemas.microsoft.com/office/drawing/2016/SVG/main" r:embed="rId23"/>
              </a:ext>
            </a:extLst>
          </a:blip>
          <a:stretch>
            <a:fillRect/>
          </a:stretch>
        </p:blipFill>
        <p:spPr>
          <a:xfrm>
            <a:off x="685799" y="-15876"/>
            <a:ext cx="1211581" cy="580194"/>
          </a:xfrm>
          <a:prstGeom prst="rect">
            <a:avLst/>
          </a:prstGeom>
        </p:spPr>
      </p:pic>
      <p:sp>
        <p:nvSpPr>
          <p:cNvPr id="7" name="Tijdelijke aanduiding voor datum 3">
            <a:extLst>
              <a:ext uri="{FF2B5EF4-FFF2-40B4-BE49-F238E27FC236}">
                <a16:creationId xmlns:a16="http://schemas.microsoft.com/office/drawing/2014/main" id="{A232B15B-6D57-9BC8-1095-1EA9454F9A4B}"/>
              </a:ext>
            </a:extLst>
          </p:cNvPr>
          <p:cNvSpPr>
            <a:spLocks noGrp="1"/>
          </p:cNvSpPr>
          <p:nvPr>
            <p:ph type="dt" sz="half" idx="2"/>
          </p:nvPr>
        </p:nvSpPr>
        <p:spPr>
          <a:xfrm>
            <a:off x="8591307" y="6922631"/>
            <a:ext cx="2913306" cy="180000"/>
          </a:xfrm>
          <a:prstGeom prst="rect">
            <a:avLst/>
          </a:prstGeom>
        </p:spPr>
        <p:txBody>
          <a:bodyPr vert="horz" lIns="0" tIns="0" rIns="0" bIns="0" rtlCol="0" anchor="ctr"/>
          <a:lstStyle>
            <a:lvl1pPr algn="r">
              <a:defRPr sz="800">
                <a:solidFill>
                  <a:schemeClr val="bg1">
                    <a:lumMod val="50000"/>
                  </a:schemeClr>
                </a:solidFill>
                <a:latin typeface="+mn-lt"/>
                <a:cs typeface="Segoe UI Light" panose="020B0502040204020203" pitchFamily="34" charset="0"/>
              </a:defRPr>
            </a:lvl1pPr>
          </a:lstStyle>
          <a:p>
            <a:fld id="{28BF0DC5-C591-48C8-8256-1320A3896660}" type="datetime4">
              <a:rPr lang="nl-NL" smtClean="0"/>
              <a:t>24 juni 2025</a:t>
            </a:fld>
            <a:endParaRPr lang="nl-NL"/>
          </a:p>
        </p:txBody>
      </p:sp>
    </p:spTree>
    <p:extLst>
      <p:ext uri="{BB962C8B-B14F-4D97-AF65-F5344CB8AC3E}">
        <p14:creationId xmlns:p14="http://schemas.microsoft.com/office/powerpoint/2010/main" val="2777131786"/>
      </p:ext>
    </p:extLst>
  </p:cSld>
  <p:clrMap bg1="lt1" tx1="dk1" bg2="lt2" tx2="dk2" accent1="accent1" accent2="accent2" accent3="accent3" accent4="accent4" accent5="accent5" accent6="accent6" hlink="hlink" folHlink="folHlink"/>
  <p:sldLayoutIdLst>
    <p:sldLayoutId id="2147483703" r:id="rId1"/>
    <p:sldLayoutId id="2147483649" r:id="rId2"/>
    <p:sldLayoutId id="2147483706" r:id="rId3"/>
    <p:sldLayoutId id="2147483697" r:id="rId4"/>
    <p:sldLayoutId id="2147483660" r:id="rId5"/>
    <p:sldLayoutId id="2147483673" r:id="rId6"/>
    <p:sldLayoutId id="2147483731" r:id="rId7"/>
    <p:sldLayoutId id="2147483674" r:id="rId8"/>
    <p:sldLayoutId id="2147483663" r:id="rId9"/>
    <p:sldLayoutId id="2147483708" r:id="rId10"/>
    <p:sldLayoutId id="2147483664" r:id="rId11"/>
    <p:sldLayoutId id="2147483665" r:id="rId12"/>
    <p:sldLayoutId id="2147483666" r:id="rId13"/>
    <p:sldLayoutId id="2147483667" r:id="rId14"/>
    <p:sldLayoutId id="2147483669" r:id="rId15"/>
    <p:sldLayoutId id="2147483710" r:id="rId16"/>
    <p:sldLayoutId id="2147483672" r:id="rId17"/>
    <p:sldLayoutId id="2147483709" r:id="rId18"/>
    <p:sldLayoutId id="2147483707" r:id="rId19"/>
    <p:sldLayoutId id="2147483729" r:id="rId20"/>
  </p:sldLayoutIdLst>
  <p:hf sldNum="0" hdr="0" ftr="0"/>
  <p:txStyles>
    <p:titleStyle>
      <a:lvl1pPr algn="l" defTabSz="914400" rtl="0" eaLnBrk="1" latinLnBrk="0" hangingPunct="1">
        <a:lnSpc>
          <a:spcPct val="88000"/>
        </a:lnSpc>
        <a:spcBef>
          <a:spcPct val="0"/>
        </a:spcBef>
        <a:buNone/>
        <a:defRPr sz="3000" b="1" kern="1200">
          <a:solidFill>
            <a:schemeClr val="accent1"/>
          </a:solidFill>
          <a:latin typeface="+mj-lt"/>
          <a:ea typeface="+mj-ea"/>
          <a:cs typeface="+mj-cs"/>
        </a:defRPr>
      </a:lvl1pPr>
    </p:titleStyle>
    <p:body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24"/>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25"/>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432" userDrawn="1">
          <p15:clr>
            <a:srgbClr val="F26B43"/>
          </p15:clr>
        </p15:guide>
        <p15:guide id="7" pos="5765" userDrawn="1">
          <p15:clr>
            <a:srgbClr val="A4A3A4"/>
          </p15:clr>
        </p15:guide>
        <p15:guide id="8" pos="7247" userDrawn="1">
          <p15:clr>
            <a:srgbClr val="F26B43"/>
          </p15:clr>
        </p15:guide>
        <p15:guide id="11" orient="horz" pos="365" userDrawn="1">
          <p15:clr>
            <a:srgbClr val="F26B43"/>
          </p15:clr>
        </p15:guide>
        <p15:guide id="12" orient="horz" pos="3960" userDrawn="1">
          <p15:clr>
            <a:srgbClr val="F26B43"/>
          </p15:clr>
        </p15:guide>
        <p15:guide id="13" pos="3840" userDrawn="1">
          <p15:clr>
            <a:srgbClr val="A4A3A4"/>
          </p15:clr>
        </p15:guide>
        <p15:guide id="14" orient="horz" pos="709" userDrawn="1">
          <p15:clr>
            <a:srgbClr val="F26B43"/>
          </p15:clr>
        </p15:guide>
        <p15:guide id="17" orient="horz" pos="1162" userDrawn="1">
          <p15:clr>
            <a:srgbClr val="F26B43"/>
          </p15:clr>
        </p15:guide>
        <p15:guide id="18" orient="horz" pos="3716" userDrawn="1">
          <p15:clr>
            <a:srgbClr val="F26B43"/>
          </p15:clr>
        </p15:guide>
        <p15:guide id="19" orient="horz" pos="1321" userDrawn="1">
          <p15:clr>
            <a:srgbClr val="F26B43"/>
          </p15:clr>
        </p15:guide>
        <p15:guide id="20" orient="horz" pos="4320"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219B37A3-82F2-45D5-868F-F00F93F6E7B3}"/>
              </a:ext>
            </a:extLst>
          </p:cNvPr>
          <p:cNvSpPr>
            <a:spLocks noGrp="1"/>
          </p:cNvSpPr>
          <p:nvPr>
            <p:ph type="title"/>
          </p:nvPr>
        </p:nvSpPr>
        <p:spPr>
          <a:xfrm>
            <a:off x="685798" y="1125537"/>
            <a:ext cx="8466139" cy="719137"/>
          </a:xfrm>
          <a:prstGeom prst="rect">
            <a:avLst/>
          </a:prstGeom>
        </p:spPr>
        <p:txBody>
          <a:bodyPr vert="horz" lIns="0" tIns="0" rIns="0" bIns="0" rtlCol="0" anchor="t">
            <a:noAutofit/>
          </a:bodyPr>
          <a:lstStyle/>
          <a:p>
            <a:r>
              <a:rPr lang="nl-NL" noProof="0"/>
              <a:t>Plaats titel hier</a:t>
            </a:r>
            <a:br>
              <a:rPr lang="nl-NL" noProof="0"/>
            </a:br>
            <a:r>
              <a:rPr lang="nl-NL" noProof="0"/>
              <a:t>(Max. 2 regels)</a:t>
            </a:r>
          </a:p>
        </p:txBody>
      </p:sp>
      <p:sp>
        <p:nvSpPr>
          <p:cNvPr id="3" name="Tijdelijke aanduiding voor tekst 2">
            <a:extLst>
              <a:ext uri="{FF2B5EF4-FFF2-40B4-BE49-F238E27FC236}">
                <a16:creationId xmlns:a16="http://schemas.microsoft.com/office/drawing/2014/main" id="{061B9A90-182E-49A3-8BF5-04F32288137B}"/>
              </a:ext>
            </a:extLst>
          </p:cNvPr>
          <p:cNvSpPr>
            <a:spLocks noGrp="1"/>
          </p:cNvSpPr>
          <p:nvPr>
            <p:ph type="body" idx="1"/>
          </p:nvPr>
        </p:nvSpPr>
        <p:spPr>
          <a:xfrm>
            <a:off x="685800" y="2098426"/>
            <a:ext cx="10818813" cy="3800725"/>
          </a:xfrm>
          <a:prstGeom prst="rect">
            <a:avLst/>
          </a:prstGeom>
        </p:spPr>
        <p:txBody>
          <a:bodyPr vert="horz" lIns="0" tIns="0" rIns="0" bIns="0" rtlCol="0">
            <a:noAutofit/>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15" name="GRID" hidden="1">
            <a:extLst>
              <a:ext uri="{FF2B5EF4-FFF2-40B4-BE49-F238E27FC236}">
                <a16:creationId xmlns:a16="http://schemas.microsoft.com/office/drawing/2014/main" id="{4129D105-9E64-446B-9706-45C80CEFF79A}"/>
              </a:ext>
            </a:extLst>
          </p:cNvPr>
          <p:cNvGrpSpPr/>
          <p:nvPr userDrawn="1"/>
        </p:nvGrpSpPr>
        <p:grpSpPr>
          <a:xfrm>
            <a:off x="-12032" y="0"/>
            <a:ext cx="12204032" cy="6858000"/>
            <a:chOff x="-12032" y="0"/>
            <a:chExt cx="12204032" cy="6858000"/>
          </a:xfrm>
        </p:grpSpPr>
        <p:sp>
          <p:nvSpPr>
            <p:cNvPr id="8" name="Rechthoek 7">
              <a:extLst>
                <a:ext uri="{FF2B5EF4-FFF2-40B4-BE49-F238E27FC236}">
                  <a16:creationId xmlns:a16="http://schemas.microsoft.com/office/drawing/2014/main" id="{7D9988B5-FF41-44BF-9EBA-8ED0383D0B4A}"/>
                </a:ext>
              </a:extLst>
            </p:cNvPr>
            <p:cNvSpPr/>
            <p:nvPr userDrawn="1"/>
          </p:nvSpPr>
          <p:spPr>
            <a:xfrm>
              <a:off x="-12032" y="0"/>
              <a:ext cx="12192000" cy="72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2" name="Rechthoek 11">
              <a:extLst>
                <a:ext uri="{FF2B5EF4-FFF2-40B4-BE49-F238E27FC236}">
                  <a16:creationId xmlns:a16="http://schemas.microsoft.com/office/drawing/2014/main" id="{223B51F0-7066-4BAC-B391-CBE4243866E1}"/>
                </a:ext>
              </a:extLst>
            </p:cNvPr>
            <p:cNvSpPr/>
            <p:nvPr userDrawn="1"/>
          </p:nvSpPr>
          <p:spPr>
            <a:xfrm>
              <a:off x="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3" name="Rechthoek 12">
              <a:extLst>
                <a:ext uri="{FF2B5EF4-FFF2-40B4-BE49-F238E27FC236}">
                  <a16:creationId xmlns:a16="http://schemas.microsoft.com/office/drawing/2014/main" id="{986314BC-5B6A-423E-A18F-BE67EEBFD0AA}"/>
                </a:ext>
              </a:extLst>
            </p:cNvPr>
            <p:cNvSpPr/>
            <p:nvPr userDrawn="1"/>
          </p:nvSpPr>
          <p:spPr>
            <a:xfrm>
              <a:off x="1147200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6" name="Rechthoek 15">
              <a:extLst>
                <a:ext uri="{FF2B5EF4-FFF2-40B4-BE49-F238E27FC236}">
                  <a16:creationId xmlns:a16="http://schemas.microsoft.com/office/drawing/2014/main" id="{459F3FC6-346A-4720-8A58-EF51F3E955F9}"/>
                </a:ext>
              </a:extLst>
            </p:cNvPr>
            <p:cNvSpPr/>
            <p:nvPr userDrawn="1"/>
          </p:nvSpPr>
          <p:spPr>
            <a:xfrm>
              <a:off x="0" y="1064525"/>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7" name="Rechthoek 16">
              <a:extLst>
                <a:ext uri="{FF2B5EF4-FFF2-40B4-BE49-F238E27FC236}">
                  <a16:creationId xmlns:a16="http://schemas.microsoft.com/office/drawing/2014/main" id="{3D4E2D73-574C-4613-A3A4-5612A2E130A4}"/>
                </a:ext>
              </a:extLst>
            </p:cNvPr>
            <p:cNvSpPr/>
            <p:nvPr userDrawn="1"/>
          </p:nvSpPr>
          <p:spPr>
            <a:xfrm>
              <a:off x="0" y="6498000"/>
              <a:ext cx="12192000" cy="36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8" name="Rechthoek 17">
              <a:extLst>
                <a:ext uri="{FF2B5EF4-FFF2-40B4-BE49-F238E27FC236}">
                  <a16:creationId xmlns:a16="http://schemas.microsoft.com/office/drawing/2014/main" id="{52775937-D9EA-4974-9459-412AF5D1CBD4}"/>
                </a:ext>
              </a:extLst>
            </p:cNvPr>
            <p:cNvSpPr/>
            <p:nvPr userDrawn="1"/>
          </p:nvSpPr>
          <p:spPr>
            <a:xfrm>
              <a:off x="0" y="5806208"/>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grpSp>
      <p:sp>
        <p:nvSpPr>
          <p:cNvPr id="20" name="Tekstvak 19">
            <a:extLst>
              <a:ext uri="{FF2B5EF4-FFF2-40B4-BE49-F238E27FC236}">
                <a16:creationId xmlns:a16="http://schemas.microsoft.com/office/drawing/2014/main" id="{88A106C3-3B5C-4817-A9B9-E1AA65368768}"/>
              </a:ext>
            </a:extLst>
          </p:cNvPr>
          <p:cNvSpPr txBox="1"/>
          <p:nvPr userDrawn="1"/>
        </p:nvSpPr>
        <p:spPr>
          <a:xfrm>
            <a:off x="0" y="-673901"/>
            <a:ext cx="3994152" cy="180000"/>
          </a:xfrm>
          <a:prstGeom prst="rect">
            <a:avLst/>
          </a:prstGeom>
          <a:noFill/>
        </p:spPr>
        <p:txBody>
          <a:bodyPr wrap="none" lIns="0" tIns="0" rIns="0" bIns="0" rtlCol="0" anchor="b">
            <a:noAutofit/>
          </a:bodyPr>
          <a:lstStyle/>
          <a:p>
            <a:pPr algn="l"/>
            <a:r>
              <a:rPr lang="nl-NL" sz="1000" b="0" cap="all" baseline="0" noProof="0">
                <a:solidFill>
                  <a:schemeClr val="accent2"/>
                </a:solidFill>
                <a:latin typeface="+mn-lt"/>
              </a:rPr>
              <a:t>The Rent Company</a:t>
            </a:r>
          </a:p>
        </p:txBody>
      </p:sp>
      <p:sp>
        <p:nvSpPr>
          <p:cNvPr id="29" name="Tijdelijke aanduiding voor voettekst 4">
            <a:extLst>
              <a:ext uri="{FF2B5EF4-FFF2-40B4-BE49-F238E27FC236}">
                <a16:creationId xmlns:a16="http://schemas.microsoft.com/office/drawing/2014/main" id="{8E242A96-65D5-44C2-9B90-81D00C90D4FC}"/>
              </a:ext>
            </a:extLst>
          </p:cNvPr>
          <p:cNvSpPr>
            <a:spLocks noGrp="1"/>
          </p:cNvSpPr>
          <p:nvPr>
            <p:ph type="ftr" sz="quarter" idx="3"/>
          </p:nvPr>
        </p:nvSpPr>
        <p:spPr>
          <a:xfrm>
            <a:off x="1045369" y="6287553"/>
            <a:ext cx="5050631" cy="180000"/>
          </a:xfrm>
          <a:prstGeom prst="rect">
            <a:avLst/>
          </a:prstGeom>
        </p:spPr>
        <p:txBody>
          <a:bodyPr vert="horz" lIns="0" tIns="0" rIns="0" bIns="0" rtlCol="0" anchor="ctr"/>
          <a:lstStyle>
            <a:lvl1pPr algn="l">
              <a:defRPr sz="800">
                <a:solidFill>
                  <a:schemeClr val="bg1">
                    <a:lumMod val="50000"/>
                  </a:schemeClr>
                </a:solidFill>
                <a:latin typeface="+mn-lt"/>
                <a:cs typeface="Segoe UI Light" panose="020B0502040204020203" pitchFamily="34" charset="0"/>
              </a:defRPr>
            </a:lvl1p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9D29F897-DB97-C6DE-8C57-7979B89AC433}"/>
              </a:ext>
            </a:extLst>
          </p:cNvPr>
          <p:cNvSpPr>
            <a:spLocks noGrp="1"/>
          </p:cNvSpPr>
          <p:nvPr>
            <p:ph type="sldNum" sz="quarter" idx="4"/>
          </p:nvPr>
        </p:nvSpPr>
        <p:spPr>
          <a:xfrm>
            <a:off x="685801" y="6288377"/>
            <a:ext cx="185216" cy="185216"/>
          </a:xfrm>
          <a:custGeom>
            <a:avLst/>
            <a:gdLst>
              <a:gd name="connsiteX0" fmla="*/ 0 w 185216"/>
              <a:gd name="connsiteY0" fmla="*/ 0 h 185216"/>
              <a:gd name="connsiteX1" fmla="*/ 132131 w 185216"/>
              <a:gd name="connsiteY1" fmla="*/ 0 h 185216"/>
              <a:gd name="connsiteX2" fmla="*/ 185216 w 185216"/>
              <a:gd name="connsiteY2" fmla="*/ 53085 h 185216"/>
              <a:gd name="connsiteX3" fmla="*/ 185216 w 185216"/>
              <a:gd name="connsiteY3" fmla="*/ 185216 h 185216"/>
              <a:gd name="connsiteX4" fmla="*/ 0 w 185216"/>
              <a:gd name="connsiteY4" fmla="*/ 185216 h 18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16" h="185216">
                <a:moveTo>
                  <a:pt x="0" y="0"/>
                </a:moveTo>
                <a:lnTo>
                  <a:pt x="132131" y="0"/>
                </a:lnTo>
                <a:cubicBezTo>
                  <a:pt x="161449" y="0"/>
                  <a:pt x="185216" y="23767"/>
                  <a:pt x="185216" y="53085"/>
                </a:cubicBezTo>
                <a:lnTo>
                  <a:pt x="185216" y="185216"/>
                </a:lnTo>
                <a:lnTo>
                  <a:pt x="0" y="185216"/>
                </a:lnTo>
                <a:close/>
              </a:path>
            </a:pathLst>
          </a:custGeom>
          <a:solidFill>
            <a:srgbClr val="E0DFE5"/>
          </a:solidFill>
        </p:spPr>
        <p:txBody>
          <a:bodyPr vert="horz" wrap="square" lIns="0" tIns="0" rIns="0" bIns="0" rtlCol="0" anchor="ctr">
            <a:noAutofit/>
          </a:bodyPr>
          <a:lstStyle>
            <a:lvl1pPr algn="ctr">
              <a:defRPr sz="700" b="1">
                <a:ln w="3175">
                  <a:noFill/>
                  <a:miter lim="800000"/>
                </a:ln>
                <a:solidFill>
                  <a:schemeClr val="tx2"/>
                </a:solidFill>
                <a:latin typeface="+mj-lt"/>
                <a:cs typeface="Segoe UI Light" panose="020B0502040204020203" pitchFamily="34" charset="0"/>
              </a:defRPr>
            </a:lvl1pPr>
          </a:lstStyle>
          <a:p>
            <a:fld id="{9E843DB9-9987-4157-AB9C-CEA8D7D910BB}" type="slidenum">
              <a:rPr lang="nl-NL" smtClean="0"/>
              <a:pPr/>
              <a:t>‹nr.›</a:t>
            </a:fld>
            <a:endParaRPr lang="nl-NL"/>
          </a:p>
        </p:txBody>
      </p:sp>
      <p:pic>
        <p:nvPicPr>
          <p:cNvPr id="4" name="Graphic 3">
            <a:extLst>
              <a:ext uri="{FF2B5EF4-FFF2-40B4-BE49-F238E27FC236}">
                <a16:creationId xmlns:a16="http://schemas.microsoft.com/office/drawing/2014/main" id="{02278635-6774-94AF-9120-0848EE511C9B}"/>
              </a:ext>
            </a:extLst>
          </p:cNvPr>
          <p:cNvPicPr>
            <a:picLocks noChangeAspect="1"/>
          </p:cNvPicPr>
          <p:nvPr userDrawn="1"/>
        </p:nvPicPr>
        <p:blipFill>
          <a:blip r:embed="rId21">
            <a:extLst>
              <a:ext uri="{96DAC541-7B7A-43D3-8B79-37D633B846F1}">
                <asvg:svgBlip xmlns:asvg="http://schemas.microsoft.com/office/drawing/2016/SVG/main" r:embed="rId22"/>
              </a:ext>
            </a:extLst>
          </a:blip>
          <a:stretch>
            <a:fillRect/>
          </a:stretch>
        </p:blipFill>
        <p:spPr>
          <a:xfrm>
            <a:off x="685799" y="-1"/>
            <a:ext cx="1211581" cy="580194"/>
          </a:xfrm>
          <a:prstGeom prst="rect">
            <a:avLst/>
          </a:prstGeom>
        </p:spPr>
      </p:pic>
      <p:sp>
        <p:nvSpPr>
          <p:cNvPr id="7" name="Tijdelijke aanduiding voor datum 3">
            <a:extLst>
              <a:ext uri="{FF2B5EF4-FFF2-40B4-BE49-F238E27FC236}">
                <a16:creationId xmlns:a16="http://schemas.microsoft.com/office/drawing/2014/main" id="{A232B15B-6D57-9BC8-1095-1EA9454F9A4B}"/>
              </a:ext>
            </a:extLst>
          </p:cNvPr>
          <p:cNvSpPr>
            <a:spLocks noGrp="1"/>
          </p:cNvSpPr>
          <p:nvPr>
            <p:ph type="dt" sz="half" idx="2"/>
          </p:nvPr>
        </p:nvSpPr>
        <p:spPr>
          <a:xfrm>
            <a:off x="8591307" y="6922631"/>
            <a:ext cx="2913306" cy="180000"/>
          </a:xfrm>
          <a:prstGeom prst="rect">
            <a:avLst/>
          </a:prstGeom>
        </p:spPr>
        <p:txBody>
          <a:bodyPr vert="horz" lIns="0" tIns="0" rIns="0" bIns="0" rtlCol="0" anchor="ctr"/>
          <a:lstStyle>
            <a:lvl1pPr algn="r">
              <a:defRPr sz="800">
                <a:solidFill>
                  <a:schemeClr val="bg1">
                    <a:lumMod val="50000"/>
                  </a:schemeClr>
                </a:solidFill>
                <a:latin typeface="+mn-lt"/>
                <a:cs typeface="Segoe UI Light" panose="020B0502040204020203" pitchFamily="34" charset="0"/>
              </a:defRPr>
            </a:lvl1pPr>
          </a:lstStyle>
          <a:p>
            <a:fld id="{28BF0DC5-C591-48C8-8256-1320A3896660}" type="datetime4">
              <a:rPr lang="nl-NL" smtClean="0"/>
              <a:t>24 juni 2025</a:t>
            </a:fld>
            <a:endParaRPr lang="nl-NL"/>
          </a:p>
        </p:txBody>
      </p:sp>
    </p:spTree>
    <p:extLst>
      <p:ext uri="{BB962C8B-B14F-4D97-AF65-F5344CB8AC3E}">
        <p14:creationId xmlns:p14="http://schemas.microsoft.com/office/powerpoint/2010/main" val="474339172"/>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Lst>
  <p:hf sldNum="0" hdr="0" ftr="0"/>
  <p:txStyles>
    <p:titleStyle>
      <a:lvl1pPr algn="l" defTabSz="914400" rtl="0" eaLnBrk="1" latinLnBrk="0" hangingPunct="1">
        <a:lnSpc>
          <a:spcPct val="88000"/>
        </a:lnSpc>
        <a:spcBef>
          <a:spcPct val="0"/>
        </a:spcBef>
        <a:buNone/>
        <a:defRPr sz="3000" b="1" kern="1200">
          <a:solidFill>
            <a:schemeClr val="accent1"/>
          </a:solidFill>
          <a:latin typeface="+mj-lt"/>
          <a:ea typeface="+mj-ea"/>
          <a:cs typeface="+mj-cs"/>
        </a:defRPr>
      </a:lvl1pPr>
    </p:titleStyle>
    <p:body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23"/>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24"/>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432">
          <p15:clr>
            <a:srgbClr val="F26B43"/>
          </p15:clr>
        </p15:guide>
        <p15:guide id="7" pos="5765">
          <p15:clr>
            <a:srgbClr val="A4A3A4"/>
          </p15:clr>
        </p15:guide>
        <p15:guide id="8" pos="7247">
          <p15:clr>
            <a:srgbClr val="F26B43"/>
          </p15:clr>
        </p15:guide>
        <p15:guide id="11" orient="horz" pos="365">
          <p15:clr>
            <a:srgbClr val="F26B43"/>
          </p15:clr>
        </p15:guide>
        <p15:guide id="12" orient="horz" pos="3960">
          <p15:clr>
            <a:srgbClr val="F26B43"/>
          </p15:clr>
        </p15:guide>
        <p15:guide id="13" pos="3840">
          <p15:clr>
            <a:srgbClr val="A4A3A4"/>
          </p15:clr>
        </p15:guide>
        <p15:guide id="14" orient="horz" pos="709">
          <p15:clr>
            <a:srgbClr val="F26B43"/>
          </p15:clr>
        </p15:guide>
        <p15:guide id="17" orient="horz" pos="1162">
          <p15:clr>
            <a:srgbClr val="F26B43"/>
          </p15:clr>
        </p15:guide>
        <p15:guide id="18" orient="horz" pos="3716">
          <p15:clr>
            <a:srgbClr val="F26B43"/>
          </p15:clr>
        </p15:guide>
        <p15:guide id="19" orient="horz" pos="1321">
          <p15:clr>
            <a:srgbClr val="F26B43"/>
          </p15:clr>
        </p15:guide>
        <p15:guide id="20" orient="horz" pos="432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219B37A3-82F2-45D5-868F-F00F93F6E7B3}"/>
              </a:ext>
            </a:extLst>
          </p:cNvPr>
          <p:cNvSpPr>
            <a:spLocks noGrp="1"/>
          </p:cNvSpPr>
          <p:nvPr>
            <p:ph type="title"/>
          </p:nvPr>
        </p:nvSpPr>
        <p:spPr>
          <a:xfrm>
            <a:off x="685798" y="1125537"/>
            <a:ext cx="8466139" cy="719137"/>
          </a:xfrm>
          <a:prstGeom prst="rect">
            <a:avLst/>
          </a:prstGeom>
        </p:spPr>
        <p:txBody>
          <a:bodyPr vert="horz" lIns="0" tIns="0" rIns="0" bIns="0" rtlCol="0" anchor="t">
            <a:noAutofit/>
          </a:bodyPr>
          <a:lstStyle/>
          <a:p>
            <a:r>
              <a:rPr lang="nl-NL" noProof="0"/>
              <a:t>Plaats titel hier</a:t>
            </a:r>
            <a:br>
              <a:rPr lang="nl-NL" noProof="0"/>
            </a:br>
            <a:r>
              <a:rPr lang="nl-NL" noProof="0"/>
              <a:t>(Max. 2 regels)</a:t>
            </a:r>
          </a:p>
        </p:txBody>
      </p:sp>
      <p:sp>
        <p:nvSpPr>
          <p:cNvPr id="3" name="Tijdelijke aanduiding voor tekst 2">
            <a:extLst>
              <a:ext uri="{FF2B5EF4-FFF2-40B4-BE49-F238E27FC236}">
                <a16:creationId xmlns:a16="http://schemas.microsoft.com/office/drawing/2014/main" id="{061B9A90-182E-49A3-8BF5-04F32288137B}"/>
              </a:ext>
            </a:extLst>
          </p:cNvPr>
          <p:cNvSpPr>
            <a:spLocks noGrp="1"/>
          </p:cNvSpPr>
          <p:nvPr>
            <p:ph type="body" idx="1"/>
          </p:nvPr>
        </p:nvSpPr>
        <p:spPr>
          <a:xfrm>
            <a:off x="685800" y="2098426"/>
            <a:ext cx="10818813" cy="3800725"/>
          </a:xfrm>
          <a:prstGeom prst="rect">
            <a:avLst/>
          </a:prstGeom>
        </p:spPr>
        <p:txBody>
          <a:bodyPr vert="horz" lIns="0" tIns="0" rIns="0" bIns="0" rtlCol="0">
            <a:noAutofit/>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15" name="GRID" hidden="1">
            <a:extLst>
              <a:ext uri="{FF2B5EF4-FFF2-40B4-BE49-F238E27FC236}">
                <a16:creationId xmlns:a16="http://schemas.microsoft.com/office/drawing/2014/main" id="{4129D105-9E64-446B-9706-45C80CEFF79A}"/>
              </a:ext>
            </a:extLst>
          </p:cNvPr>
          <p:cNvGrpSpPr/>
          <p:nvPr userDrawn="1"/>
        </p:nvGrpSpPr>
        <p:grpSpPr>
          <a:xfrm>
            <a:off x="-12032" y="0"/>
            <a:ext cx="12204032" cy="6858000"/>
            <a:chOff x="-12032" y="0"/>
            <a:chExt cx="12204032" cy="6858000"/>
          </a:xfrm>
        </p:grpSpPr>
        <p:sp>
          <p:nvSpPr>
            <p:cNvPr id="8" name="Rechthoek 7">
              <a:extLst>
                <a:ext uri="{FF2B5EF4-FFF2-40B4-BE49-F238E27FC236}">
                  <a16:creationId xmlns:a16="http://schemas.microsoft.com/office/drawing/2014/main" id="{7D9988B5-FF41-44BF-9EBA-8ED0383D0B4A}"/>
                </a:ext>
              </a:extLst>
            </p:cNvPr>
            <p:cNvSpPr/>
            <p:nvPr userDrawn="1"/>
          </p:nvSpPr>
          <p:spPr>
            <a:xfrm>
              <a:off x="-12032" y="0"/>
              <a:ext cx="12192000" cy="72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2" name="Rechthoek 11">
              <a:extLst>
                <a:ext uri="{FF2B5EF4-FFF2-40B4-BE49-F238E27FC236}">
                  <a16:creationId xmlns:a16="http://schemas.microsoft.com/office/drawing/2014/main" id="{223B51F0-7066-4BAC-B391-CBE4243866E1}"/>
                </a:ext>
              </a:extLst>
            </p:cNvPr>
            <p:cNvSpPr/>
            <p:nvPr userDrawn="1"/>
          </p:nvSpPr>
          <p:spPr>
            <a:xfrm>
              <a:off x="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3" name="Rechthoek 12">
              <a:extLst>
                <a:ext uri="{FF2B5EF4-FFF2-40B4-BE49-F238E27FC236}">
                  <a16:creationId xmlns:a16="http://schemas.microsoft.com/office/drawing/2014/main" id="{986314BC-5B6A-423E-A18F-BE67EEBFD0AA}"/>
                </a:ext>
              </a:extLst>
            </p:cNvPr>
            <p:cNvSpPr/>
            <p:nvPr userDrawn="1"/>
          </p:nvSpPr>
          <p:spPr>
            <a:xfrm>
              <a:off x="1147200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6" name="Rechthoek 15">
              <a:extLst>
                <a:ext uri="{FF2B5EF4-FFF2-40B4-BE49-F238E27FC236}">
                  <a16:creationId xmlns:a16="http://schemas.microsoft.com/office/drawing/2014/main" id="{459F3FC6-346A-4720-8A58-EF51F3E955F9}"/>
                </a:ext>
              </a:extLst>
            </p:cNvPr>
            <p:cNvSpPr/>
            <p:nvPr userDrawn="1"/>
          </p:nvSpPr>
          <p:spPr>
            <a:xfrm>
              <a:off x="0" y="1064525"/>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7" name="Rechthoek 16">
              <a:extLst>
                <a:ext uri="{FF2B5EF4-FFF2-40B4-BE49-F238E27FC236}">
                  <a16:creationId xmlns:a16="http://schemas.microsoft.com/office/drawing/2014/main" id="{3D4E2D73-574C-4613-A3A4-5612A2E130A4}"/>
                </a:ext>
              </a:extLst>
            </p:cNvPr>
            <p:cNvSpPr/>
            <p:nvPr userDrawn="1"/>
          </p:nvSpPr>
          <p:spPr>
            <a:xfrm>
              <a:off x="0" y="6498000"/>
              <a:ext cx="12192000" cy="36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8" name="Rechthoek 17">
              <a:extLst>
                <a:ext uri="{FF2B5EF4-FFF2-40B4-BE49-F238E27FC236}">
                  <a16:creationId xmlns:a16="http://schemas.microsoft.com/office/drawing/2014/main" id="{52775937-D9EA-4974-9459-412AF5D1CBD4}"/>
                </a:ext>
              </a:extLst>
            </p:cNvPr>
            <p:cNvSpPr/>
            <p:nvPr userDrawn="1"/>
          </p:nvSpPr>
          <p:spPr>
            <a:xfrm>
              <a:off x="0" y="5806208"/>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grpSp>
      <p:sp>
        <p:nvSpPr>
          <p:cNvPr id="20" name="Tekstvak 19">
            <a:extLst>
              <a:ext uri="{FF2B5EF4-FFF2-40B4-BE49-F238E27FC236}">
                <a16:creationId xmlns:a16="http://schemas.microsoft.com/office/drawing/2014/main" id="{88A106C3-3B5C-4817-A9B9-E1AA65368768}"/>
              </a:ext>
            </a:extLst>
          </p:cNvPr>
          <p:cNvSpPr txBox="1"/>
          <p:nvPr userDrawn="1"/>
        </p:nvSpPr>
        <p:spPr>
          <a:xfrm>
            <a:off x="0" y="-673901"/>
            <a:ext cx="3994152" cy="180000"/>
          </a:xfrm>
          <a:prstGeom prst="rect">
            <a:avLst/>
          </a:prstGeom>
          <a:noFill/>
        </p:spPr>
        <p:txBody>
          <a:bodyPr wrap="none" lIns="0" tIns="0" rIns="0" bIns="0" rtlCol="0" anchor="b">
            <a:noAutofit/>
          </a:bodyPr>
          <a:lstStyle/>
          <a:p>
            <a:pPr algn="l"/>
            <a:r>
              <a:rPr lang="nl-NL" sz="1000" b="0" cap="all" baseline="0" noProof="0">
                <a:solidFill>
                  <a:schemeClr val="accent2"/>
                </a:solidFill>
                <a:latin typeface="+mn-lt"/>
              </a:rPr>
              <a:t>The Rent Company</a:t>
            </a:r>
          </a:p>
        </p:txBody>
      </p:sp>
      <p:sp>
        <p:nvSpPr>
          <p:cNvPr id="29" name="Tijdelijke aanduiding voor voettekst 4">
            <a:extLst>
              <a:ext uri="{FF2B5EF4-FFF2-40B4-BE49-F238E27FC236}">
                <a16:creationId xmlns:a16="http://schemas.microsoft.com/office/drawing/2014/main" id="{8E242A96-65D5-44C2-9B90-81D00C90D4FC}"/>
              </a:ext>
            </a:extLst>
          </p:cNvPr>
          <p:cNvSpPr>
            <a:spLocks noGrp="1"/>
          </p:cNvSpPr>
          <p:nvPr>
            <p:ph type="ftr" sz="quarter" idx="3"/>
          </p:nvPr>
        </p:nvSpPr>
        <p:spPr>
          <a:xfrm>
            <a:off x="1045369" y="6287553"/>
            <a:ext cx="5050631" cy="180000"/>
          </a:xfrm>
          <a:prstGeom prst="rect">
            <a:avLst/>
          </a:prstGeom>
        </p:spPr>
        <p:txBody>
          <a:bodyPr vert="horz" lIns="0" tIns="0" rIns="0" bIns="0" rtlCol="0" anchor="ctr"/>
          <a:lstStyle>
            <a:lvl1pPr algn="l">
              <a:defRPr sz="800">
                <a:solidFill>
                  <a:schemeClr val="bg1">
                    <a:lumMod val="50000"/>
                  </a:schemeClr>
                </a:solidFill>
                <a:latin typeface="+mn-lt"/>
                <a:cs typeface="Segoe UI Light" panose="020B0502040204020203" pitchFamily="34" charset="0"/>
              </a:defRPr>
            </a:lvl1p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9D29F897-DB97-C6DE-8C57-7979B89AC433}"/>
              </a:ext>
            </a:extLst>
          </p:cNvPr>
          <p:cNvSpPr>
            <a:spLocks noGrp="1"/>
          </p:cNvSpPr>
          <p:nvPr>
            <p:ph type="sldNum" sz="quarter" idx="4"/>
          </p:nvPr>
        </p:nvSpPr>
        <p:spPr>
          <a:xfrm>
            <a:off x="685801" y="6288377"/>
            <a:ext cx="185216" cy="185216"/>
          </a:xfrm>
          <a:custGeom>
            <a:avLst/>
            <a:gdLst>
              <a:gd name="connsiteX0" fmla="*/ 0 w 185216"/>
              <a:gd name="connsiteY0" fmla="*/ 0 h 185216"/>
              <a:gd name="connsiteX1" fmla="*/ 132131 w 185216"/>
              <a:gd name="connsiteY1" fmla="*/ 0 h 185216"/>
              <a:gd name="connsiteX2" fmla="*/ 185216 w 185216"/>
              <a:gd name="connsiteY2" fmla="*/ 53085 h 185216"/>
              <a:gd name="connsiteX3" fmla="*/ 185216 w 185216"/>
              <a:gd name="connsiteY3" fmla="*/ 185216 h 185216"/>
              <a:gd name="connsiteX4" fmla="*/ 0 w 185216"/>
              <a:gd name="connsiteY4" fmla="*/ 185216 h 18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16" h="185216">
                <a:moveTo>
                  <a:pt x="0" y="0"/>
                </a:moveTo>
                <a:lnTo>
                  <a:pt x="132131" y="0"/>
                </a:lnTo>
                <a:cubicBezTo>
                  <a:pt x="161449" y="0"/>
                  <a:pt x="185216" y="23767"/>
                  <a:pt x="185216" y="53085"/>
                </a:cubicBezTo>
                <a:lnTo>
                  <a:pt x="185216" y="185216"/>
                </a:lnTo>
                <a:lnTo>
                  <a:pt x="0" y="185216"/>
                </a:lnTo>
                <a:close/>
              </a:path>
            </a:pathLst>
          </a:custGeom>
          <a:solidFill>
            <a:srgbClr val="E0DFE5"/>
          </a:solidFill>
        </p:spPr>
        <p:txBody>
          <a:bodyPr vert="horz" wrap="square" lIns="0" tIns="0" rIns="0" bIns="0" rtlCol="0" anchor="ctr">
            <a:noAutofit/>
          </a:bodyPr>
          <a:lstStyle>
            <a:lvl1pPr algn="ctr">
              <a:defRPr sz="700" b="1">
                <a:ln w="3175">
                  <a:noFill/>
                  <a:miter lim="800000"/>
                </a:ln>
                <a:solidFill>
                  <a:schemeClr val="tx2"/>
                </a:solidFill>
                <a:latin typeface="+mj-lt"/>
                <a:cs typeface="Segoe UI Light" panose="020B0502040204020203" pitchFamily="34" charset="0"/>
              </a:defRPr>
            </a:lvl1pPr>
          </a:lstStyle>
          <a:p>
            <a:fld id="{9E843DB9-9987-4157-AB9C-CEA8D7D910BB}" type="slidenum">
              <a:rPr lang="nl-NL" smtClean="0"/>
              <a:pPr/>
              <a:t>‹nr.›</a:t>
            </a:fld>
            <a:endParaRPr lang="nl-NL"/>
          </a:p>
        </p:txBody>
      </p:sp>
      <p:pic>
        <p:nvPicPr>
          <p:cNvPr id="4" name="Graphic 3">
            <a:extLst>
              <a:ext uri="{FF2B5EF4-FFF2-40B4-BE49-F238E27FC236}">
                <a16:creationId xmlns:a16="http://schemas.microsoft.com/office/drawing/2014/main" id="{02278635-6774-94AF-9120-0848EE511C9B}"/>
              </a:ext>
            </a:extLst>
          </p:cNvPr>
          <p:cNvPicPr>
            <a:picLocks noChangeAspect="1"/>
          </p:cNvPicPr>
          <p:nvPr userDrawn="1"/>
        </p:nvPicPr>
        <p:blipFill>
          <a:blip r:embed="rId22">
            <a:extLst>
              <a:ext uri="{96DAC541-7B7A-43D3-8B79-37D633B846F1}">
                <asvg:svgBlip xmlns:asvg="http://schemas.microsoft.com/office/drawing/2016/SVG/main" r:embed="rId23"/>
              </a:ext>
            </a:extLst>
          </a:blip>
          <a:stretch>
            <a:fillRect/>
          </a:stretch>
        </p:blipFill>
        <p:spPr>
          <a:xfrm>
            <a:off x="685799" y="-15876"/>
            <a:ext cx="1211581" cy="580194"/>
          </a:xfrm>
          <a:prstGeom prst="rect">
            <a:avLst/>
          </a:prstGeom>
        </p:spPr>
      </p:pic>
      <p:sp>
        <p:nvSpPr>
          <p:cNvPr id="7" name="Tijdelijke aanduiding voor datum 3">
            <a:extLst>
              <a:ext uri="{FF2B5EF4-FFF2-40B4-BE49-F238E27FC236}">
                <a16:creationId xmlns:a16="http://schemas.microsoft.com/office/drawing/2014/main" id="{A232B15B-6D57-9BC8-1095-1EA9454F9A4B}"/>
              </a:ext>
            </a:extLst>
          </p:cNvPr>
          <p:cNvSpPr>
            <a:spLocks noGrp="1"/>
          </p:cNvSpPr>
          <p:nvPr>
            <p:ph type="dt" sz="half" idx="2"/>
          </p:nvPr>
        </p:nvSpPr>
        <p:spPr>
          <a:xfrm>
            <a:off x="8591307" y="6922631"/>
            <a:ext cx="2913306" cy="180000"/>
          </a:xfrm>
          <a:prstGeom prst="rect">
            <a:avLst/>
          </a:prstGeom>
        </p:spPr>
        <p:txBody>
          <a:bodyPr vert="horz" lIns="0" tIns="0" rIns="0" bIns="0" rtlCol="0" anchor="ctr"/>
          <a:lstStyle>
            <a:lvl1pPr algn="r">
              <a:defRPr sz="800">
                <a:solidFill>
                  <a:schemeClr val="bg1">
                    <a:lumMod val="50000"/>
                  </a:schemeClr>
                </a:solidFill>
                <a:latin typeface="+mn-lt"/>
                <a:cs typeface="Segoe UI Light" panose="020B0502040204020203" pitchFamily="34" charset="0"/>
              </a:defRPr>
            </a:lvl1pPr>
          </a:lstStyle>
          <a:p>
            <a:fld id="{28BF0DC5-C591-48C8-8256-1320A3896660}" type="datetime4">
              <a:rPr lang="nl-NL" smtClean="0"/>
              <a:t>24 juni 2025</a:t>
            </a:fld>
            <a:endParaRPr lang="nl-NL"/>
          </a:p>
        </p:txBody>
      </p:sp>
    </p:spTree>
    <p:extLst>
      <p:ext uri="{BB962C8B-B14F-4D97-AF65-F5344CB8AC3E}">
        <p14:creationId xmlns:p14="http://schemas.microsoft.com/office/powerpoint/2010/main" val="3631246215"/>
      </p:ext>
    </p:extLst>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 id="2147483763" r:id="rId10"/>
    <p:sldLayoutId id="2147483764" r:id="rId11"/>
    <p:sldLayoutId id="2147483765" r:id="rId12"/>
    <p:sldLayoutId id="2147483766" r:id="rId13"/>
    <p:sldLayoutId id="2147483767" r:id="rId14"/>
    <p:sldLayoutId id="2147483768" r:id="rId15"/>
    <p:sldLayoutId id="2147483769" r:id="rId16"/>
    <p:sldLayoutId id="2147483770" r:id="rId17"/>
    <p:sldLayoutId id="2147483771" r:id="rId18"/>
    <p:sldLayoutId id="2147483772" r:id="rId19"/>
    <p:sldLayoutId id="2147483773" r:id="rId20"/>
  </p:sldLayoutIdLst>
  <p:hf sldNum="0" hdr="0" ftr="0"/>
  <p:txStyles>
    <p:titleStyle>
      <a:lvl1pPr algn="l" defTabSz="914400" rtl="0" eaLnBrk="1" latinLnBrk="0" hangingPunct="1">
        <a:lnSpc>
          <a:spcPct val="88000"/>
        </a:lnSpc>
        <a:spcBef>
          <a:spcPct val="0"/>
        </a:spcBef>
        <a:buNone/>
        <a:defRPr sz="3000" b="1" kern="1200">
          <a:solidFill>
            <a:schemeClr val="accent1"/>
          </a:solidFill>
          <a:latin typeface="+mj-lt"/>
          <a:ea typeface="+mj-ea"/>
          <a:cs typeface="+mj-cs"/>
        </a:defRPr>
      </a:lvl1pPr>
    </p:titleStyle>
    <p:body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24"/>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25"/>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432">
          <p15:clr>
            <a:srgbClr val="F26B43"/>
          </p15:clr>
        </p15:guide>
        <p15:guide id="7" pos="5765">
          <p15:clr>
            <a:srgbClr val="A4A3A4"/>
          </p15:clr>
        </p15:guide>
        <p15:guide id="8" pos="7247">
          <p15:clr>
            <a:srgbClr val="F26B43"/>
          </p15:clr>
        </p15:guide>
        <p15:guide id="11" orient="horz" pos="365">
          <p15:clr>
            <a:srgbClr val="F26B43"/>
          </p15:clr>
        </p15:guide>
        <p15:guide id="12" orient="horz" pos="3960">
          <p15:clr>
            <a:srgbClr val="F26B43"/>
          </p15:clr>
        </p15:guide>
        <p15:guide id="13" pos="3840">
          <p15:clr>
            <a:srgbClr val="A4A3A4"/>
          </p15:clr>
        </p15:guide>
        <p15:guide id="14" orient="horz" pos="709">
          <p15:clr>
            <a:srgbClr val="F26B43"/>
          </p15:clr>
        </p15:guide>
        <p15:guide id="17" orient="horz" pos="1162">
          <p15:clr>
            <a:srgbClr val="F26B43"/>
          </p15:clr>
        </p15:guide>
        <p15:guide id="18" orient="horz" pos="3716">
          <p15:clr>
            <a:srgbClr val="F26B43"/>
          </p15:clr>
        </p15:guide>
        <p15:guide id="19" orient="horz" pos="1321">
          <p15:clr>
            <a:srgbClr val="F26B43"/>
          </p15:clr>
        </p15:guide>
        <p15:guide id="20" orient="horz" pos="432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219B37A3-82F2-45D5-868F-F00F93F6E7B3}"/>
              </a:ext>
            </a:extLst>
          </p:cNvPr>
          <p:cNvSpPr>
            <a:spLocks noGrp="1"/>
          </p:cNvSpPr>
          <p:nvPr>
            <p:ph type="title"/>
          </p:nvPr>
        </p:nvSpPr>
        <p:spPr>
          <a:xfrm>
            <a:off x="685798" y="1125537"/>
            <a:ext cx="8466139" cy="719137"/>
          </a:xfrm>
          <a:prstGeom prst="rect">
            <a:avLst/>
          </a:prstGeom>
        </p:spPr>
        <p:txBody>
          <a:bodyPr vert="horz" lIns="0" tIns="0" rIns="0" bIns="0" rtlCol="0" anchor="t">
            <a:noAutofit/>
          </a:bodyPr>
          <a:lstStyle/>
          <a:p>
            <a:r>
              <a:rPr lang="nl-NL" noProof="0"/>
              <a:t>Plaats titel hier</a:t>
            </a:r>
            <a:br>
              <a:rPr lang="nl-NL" noProof="0"/>
            </a:br>
            <a:r>
              <a:rPr lang="nl-NL" noProof="0"/>
              <a:t>(Max. 2 regels)</a:t>
            </a:r>
          </a:p>
        </p:txBody>
      </p:sp>
      <p:sp>
        <p:nvSpPr>
          <p:cNvPr id="3" name="Tijdelijke aanduiding voor tekst 2">
            <a:extLst>
              <a:ext uri="{FF2B5EF4-FFF2-40B4-BE49-F238E27FC236}">
                <a16:creationId xmlns:a16="http://schemas.microsoft.com/office/drawing/2014/main" id="{061B9A90-182E-49A3-8BF5-04F32288137B}"/>
              </a:ext>
            </a:extLst>
          </p:cNvPr>
          <p:cNvSpPr>
            <a:spLocks noGrp="1"/>
          </p:cNvSpPr>
          <p:nvPr>
            <p:ph type="body" idx="1"/>
          </p:nvPr>
        </p:nvSpPr>
        <p:spPr>
          <a:xfrm>
            <a:off x="685800" y="2098426"/>
            <a:ext cx="10818813" cy="3800725"/>
          </a:xfrm>
          <a:prstGeom prst="rect">
            <a:avLst/>
          </a:prstGeom>
        </p:spPr>
        <p:txBody>
          <a:bodyPr vert="horz" lIns="0" tIns="0" rIns="0" bIns="0" rtlCol="0">
            <a:noAutofit/>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15" name="GRID" hidden="1">
            <a:extLst>
              <a:ext uri="{FF2B5EF4-FFF2-40B4-BE49-F238E27FC236}">
                <a16:creationId xmlns:a16="http://schemas.microsoft.com/office/drawing/2014/main" id="{4129D105-9E64-446B-9706-45C80CEFF79A}"/>
              </a:ext>
            </a:extLst>
          </p:cNvPr>
          <p:cNvGrpSpPr/>
          <p:nvPr userDrawn="1"/>
        </p:nvGrpSpPr>
        <p:grpSpPr>
          <a:xfrm>
            <a:off x="-12032" y="0"/>
            <a:ext cx="12204032" cy="6858000"/>
            <a:chOff x="-12032" y="0"/>
            <a:chExt cx="12204032" cy="6858000"/>
          </a:xfrm>
        </p:grpSpPr>
        <p:sp>
          <p:nvSpPr>
            <p:cNvPr id="8" name="Rechthoek 7">
              <a:extLst>
                <a:ext uri="{FF2B5EF4-FFF2-40B4-BE49-F238E27FC236}">
                  <a16:creationId xmlns:a16="http://schemas.microsoft.com/office/drawing/2014/main" id="{7D9988B5-FF41-44BF-9EBA-8ED0383D0B4A}"/>
                </a:ext>
              </a:extLst>
            </p:cNvPr>
            <p:cNvSpPr/>
            <p:nvPr userDrawn="1"/>
          </p:nvSpPr>
          <p:spPr>
            <a:xfrm>
              <a:off x="-12032" y="0"/>
              <a:ext cx="12192000" cy="72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2" name="Rechthoek 11">
              <a:extLst>
                <a:ext uri="{FF2B5EF4-FFF2-40B4-BE49-F238E27FC236}">
                  <a16:creationId xmlns:a16="http://schemas.microsoft.com/office/drawing/2014/main" id="{223B51F0-7066-4BAC-B391-CBE4243866E1}"/>
                </a:ext>
              </a:extLst>
            </p:cNvPr>
            <p:cNvSpPr/>
            <p:nvPr userDrawn="1"/>
          </p:nvSpPr>
          <p:spPr>
            <a:xfrm>
              <a:off x="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3" name="Rechthoek 12">
              <a:extLst>
                <a:ext uri="{FF2B5EF4-FFF2-40B4-BE49-F238E27FC236}">
                  <a16:creationId xmlns:a16="http://schemas.microsoft.com/office/drawing/2014/main" id="{986314BC-5B6A-423E-A18F-BE67EEBFD0AA}"/>
                </a:ext>
              </a:extLst>
            </p:cNvPr>
            <p:cNvSpPr/>
            <p:nvPr userDrawn="1"/>
          </p:nvSpPr>
          <p:spPr>
            <a:xfrm>
              <a:off x="1147200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6" name="Rechthoek 15">
              <a:extLst>
                <a:ext uri="{FF2B5EF4-FFF2-40B4-BE49-F238E27FC236}">
                  <a16:creationId xmlns:a16="http://schemas.microsoft.com/office/drawing/2014/main" id="{459F3FC6-346A-4720-8A58-EF51F3E955F9}"/>
                </a:ext>
              </a:extLst>
            </p:cNvPr>
            <p:cNvSpPr/>
            <p:nvPr userDrawn="1"/>
          </p:nvSpPr>
          <p:spPr>
            <a:xfrm>
              <a:off x="0" y="1064525"/>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7" name="Rechthoek 16">
              <a:extLst>
                <a:ext uri="{FF2B5EF4-FFF2-40B4-BE49-F238E27FC236}">
                  <a16:creationId xmlns:a16="http://schemas.microsoft.com/office/drawing/2014/main" id="{3D4E2D73-574C-4613-A3A4-5612A2E130A4}"/>
                </a:ext>
              </a:extLst>
            </p:cNvPr>
            <p:cNvSpPr/>
            <p:nvPr userDrawn="1"/>
          </p:nvSpPr>
          <p:spPr>
            <a:xfrm>
              <a:off x="0" y="6498000"/>
              <a:ext cx="12192000" cy="36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8" name="Rechthoek 17">
              <a:extLst>
                <a:ext uri="{FF2B5EF4-FFF2-40B4-BE49-F238E27FC236}">
                  <a16:creationId xmlns:a16="http://schemas.microsoft.com/office/drawing/2014/main" id="{52775937-D9EA-4974-9459-412AF5D1CBD4}"/>
                </a:ext>
              </a:extLst>
            </p:cNvPr>
            <p:cNvSpPr/>
            <p:nvPr userDrawn="1"/>
          </p:nvSpPr>
          <p:spPr>
            <a:xfrm>
              <a:off x="0" y="5806208"/>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grpSp>
      <p:sp>
        <p:nvSpPr>
          <p:cNvPr id="20" name="Tekstvak 19">
            <a:extLst>
              <a:ext uri="{FF2B5EF4-FFF2-40B4-BE49-F238E27FC236}">
                <a16:creationId xmlns:a16="http://schemas.microsoft.com/office/drawing/2014/main" id="{88A106C3-3B5C-4817-A9B9-E1AA65368768}"/>
              </a:ext>
            </a:extLst>
          </p:cNvPr>
          <p:cNvSpPr txBox="1"/>
          <p:nvPr userDrawn="1"/>
        </p:nvSpPr>
        <p:spPr>
          <a:xfrm>
            <a:off x="0" y="-673901"/>
            <a:ext cx="3994152" cy="180000"/>
          </a:xfrm>
          <a:prstGeom prst="rect">
            <a:avLst/>
          </a:prstGeom>
          <a:noFill/>
        </p:spPr>
        <p:txBody>
          <a:bodyPr wrap="none" lIns="0" tIns="0" rIns="0" bIns="0" rtlCol="0" anchor="b">
            <a:noAutofit/>
          </a:bodyPr>
          <a:lstStyle/>
          <a:p>
            <a:pPr algn="l"/>
            <a:r>
              <a:rPr lang="nl-NL" sz="1000" b="0" cap="all" baseline="0" noProof="0">
                <a:solidFill>
                  <a:schemeClr val="accent2"/>
                </a:solidFill>
                <a:latin typeface="+mn-lt"/>
              </a:rPr>
              <a:t>The Rent Company</a:t>
            </a:r>
          </a:p>
        </p:txBody>
      </p:sp>
      <p:sp>
        <p:nvSpPr>
          <p:cNvPr id="29" name="Tijdelijke aanduiding voor voettekst 4">
            <a:extLst>
              <a:ext uri="{FF2B5EF4-FFF2-40B4-BE49-F238E27FC236}">
                <a16:creationId xmlns:a16="http://schemas.microsoft.com/office/drawing/2014/main" id="{8E242A96-65D5-44C2-9B90-81D00C90D4FC}"/>
              </a:ext>
            </a:extLst>
          </p:cNvPr>
          <p:cNvSpPr>
            <a:spLocks noGrp="1"/>
          </p:cNvSpPr>
          <p:nvPr>
            <p:ph type="ftr" sz="quarter" idx="3"/>
          </p:nvPr>
        </p:nvSpPr>
        <p:spPr>
          <a:xfrm>
            <a:off x="1045369" y="6287553"/>
            <a:ext cx="5050631" cy="180000"/>
          </a:xfrm>
          <a:prstGeom prst="rect">
            <a:avLst/>
          </a:prstGeom>
        </p:spPr>
        <p:txBody>
          <a:bodyPr vert="horz" lIns="0" tIns="0" rIns="0" bIns="0" rtlCol="0" anchor="ctr"/>
          <a:lstStyle>
            <a:lvl1pPr algn="l">
              <a:defRPr sz="800">
                <a:solidFill>
                  <a:schemeClr val="bg1">
                    <a:lumMod val="50000"/>
                  </a:schemeClr>
                </a:solidFill>
                <a:latin typeface="+mn-lt"/>
                <a:cs typeface="Segoe UI Light" panose="020B0502040204020203" pitchFamily="34" charset="0"/>
              </a:defRPr>
            </a:lvl1p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9D29F897-DB97-C6DE-8C57-7979B89AC433}"/>
              </a:ext>
            </a:extLst>
          </p:cNvPr>
          <p:cNvSpPr>
            <a:spLocks noGrp="1"/>
          </p:cNvSpPr>
          <p:nvPr>
            <p:ph type="sldNum" sz="quarter" idx="4"/>
          </p:nvPr>
        </p:nvSpPr>
        <p:spPr>
          <a:xfrm>
            <a:off x="685801" y="6288377"/>
            <a:ext cx="185216" cy="185216"/>
          </a:xfrm>
          <a:custGeom>
            <a:avLst/>
            <a:gdLst>
              <a:gd name="connsiteX0" fmla="*/ 0 w 185216"/>
              <a:gd name="connsiteY0" fmla="*/ 0 h 185216"/>
              <a:gd name="connsiteX1" fmla="*/ 132131 w 185216"/>
              <a:gd name="connsiteY1" fmla="*/ 0 h 185216"/>
              <a:gd name="connsiteX2" fmla="*/ 185216 w 185216"/>
              <a:gd name="connsiteY2" fmla="*/ 53085 h 185216"/>
              <a:gd name="connsiteX3" fmla="*/ 185216 w 185216"/>
              <a:gd name="connsiteY3" fmla="*/ 185216 h 185216"/>
              <a:gd name="connsiteX4" fmla="*/ 0 w 185216"/>
              <a:gd name="connsiteY4" fmla="*/ 185216 h 18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16" h="185216">
                <a:moveTo>
                  <a:pt x="0" y="0"/>
                </a:moveTo>
                <a:lnTo>
                  <a:pt x="132131" y="0"/>
                </a:lnTo>
                <a:cubicBezTo>
                  <a:pt x="161449" y="0"/>
                  <a:pt x="185216" y="23767"/>
                  <a:pt x="185216" y="53085"/>
                </a:cubicBezTo>
                <a:lnTo>
                  <a:pt x="185216" y="185216"/>
                </a:lnTo>
                <a:lnTo>
                  <a:pt x="0" y="185216"/>
                </a:lnTo>
                <a:close/>
              </a:path>
            </a:pathLst>
          </a:custGeom>
          <a:solidFill>
            <a:srgbClr val="E0DFE5"/>
          </a:solidFill>
        </p:spPr>
        <p:txBody>
          <a:bodyPr vert="horz" wrap="square" lIns="0" tIns="0" rIns="0" bIns="0" rtlCol="0" anchor="ctr">
            <a:noAutofit/>
          </a:bodyPr>
          <a:lstStyle>
            <a:lvl1pPr algn="ctr">
              <a:defRPr sz="700" b="1">
                <a:ln w="3175">
                  <a:noFill/>
                  <a:miter lim="800000"/>
                </a:ln>
                <a:solidFill>
                  <a:schemeClr val="tx2"/>
                </a:solidFill>
                <a:latin typeface="+mj-lt"/>
                <a:cs typeface="Segoe UI Light" panose="020B0502040204020203" pitchFamily="34" charset="0"/>
              </a:defRPr>
            </a:lvl1pPr>
          </a:lstStyle>
          <a:p>
            <a:fld id="{9E843DB9-9987-4157-AB9C-CEA8D7D910BB}" type="slidenum">
              <a:rPr lang="nl-NL" smtClean="0"/>
              <a:pPr/>
              <a:t>‹nr.›</a:t>
            </a:fld>
            <a:endParaRPr lang="nl-NL"/>
          </a:p>
        </p:txBody>
      </p:sp>
      <p:pic>
        <p:nvPicPr>
          <p:cNvPr id="4" name="Graphic 3">
            <a:extLst>
              <a:ext uri="{FF2B5EF4-FFF2-40B4-BE49-F238E27FC236}">
                <a16:creationId xmlns:a16="http://schemas.microsoft.com/office/drawing/2014/main" id="{02278635-6774-94AF-9120-0848EE511C9B}"/>
              </a:ext>
            </a:extLst>
          </p:cNvPr>
          <p:cNvPicPr>
            <a:picLocks noChangeAspect="1"/>
          </p:cNvPicPr>
          <p:nvPr userDrawn="1"/>
        </p:nvPicPr>
        <p:blipFill>
          <a:blip r:embed="rId23">
            <a:extLst>
              <a:ext uri="{96DAC541-7B7A-43D3-8B79-37D633B846F1}">
                <asvg:svgBlip xmlns:asvg="http://schemas.microsoft.com/office/drawing/2016/SVG/main" r:embed="rId24"/>
              </a:ext>
            </a:extLst>
          </a:blip>
          <a:stretch>
            <a:fillRect/>
          </a:stretch>
        </p:blipFill>
        <p:spPr>
          <a:xfrm>
            <a:off x="685799" y="-15876"/>
            <a:ext cx="1211581" cy="580194"/>
          </a:xfrm>
          <a:prstGeom prst="rect">
            <a:avLst/>
          </a:prstGeom>
        </p:spPr>
      </p:pic>
      <p:sp>
        <p:nvSpPr>
          <p:cNvPr id="7" name="Tijdelijke aanduiding voor datum 3">
            <a:extLst>
              <a:ext uri="{FF2B5EF4-FFF2-40B4-BE49-F238E27FC236}">
                <a16:creationId xmlns:a16="http://schemas.microsoft.com/office/drawing/2014/main" id="{A232B15B-6D57-9BC8-1095-1EA9454F9A4B}"/>
              </a:ext>
            </a:extLst>
          </p:cNvPr>
          <p:cNvSpPr>
            <a:spLocks noGrp="1"/>
          </p:cNvSpPr>
          <p:nvPr>
            <p:ph type="dt" sz="half" idx="2"/>
          </p:nvPr>
        </p:nvSpPr>
        <p:spPr>
          <a:xfrm>
            <a:off x="8591307" y="6922631"/>
            <a:ext cx="2913306" cy="180000"/>
          </a:xfrm>
          <a:prstGeom prst="rect">
            <a:avLst/>
          </a:prstGeom>
        </p:spPr>
        <p:txBody>
          <a:bodyPr vert="horz" lIns="0" tIns="0" rIns="0" bIns="0" rtlCol="0" anchor="ctr"/>
          <a:lstStyle>
            <a:lvl1pPr algn="r">
              <a:defRPr sz="800">
                <a:solidFill>
                  <a:schemeClr val="bg1">
                    <a:lumMod val="50000"/>
                  </a:schemeClr>
                </a:solidFill>
                <a:latin typeface="+mn-lt"/>
                <a:cs typeface="Segoe UI Light" panose="020B0502040204020203" pitchFamily="34" charset="0"/>
              </a:defRPr>
            </a:lvl1pPr>
          </a:lstStyle>
          <a:p>
            <a:fld id="{28BF0DC5-C591-48C8-8256-1320A3896660}" type="datetime4">
              <a:rPr lang="nl-NL" smtClean="0"/>
              <a:t>24 juni 2025</a:t>
            </a:fld>
            <a:endParaRPr lang="nl-NL"/>
          </a:p>
        </p:txBody>
      </p:sp>
    </p:spTree>
    <p:extLst>
      <p:ext uri="{BB962C8B-B14F-4D97-AF65-F5344CB8AC3E}">
        <p14:creationId xmlns:p14="http://schemas.microsoft.com/office/powerpoint/2010/main" val="549365046"/>
      </p:ext>
    </p:extLst>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 id="2147483786" r:id="rId12"/>
    <p:sldLayoutId id="2147483787" r:id="rId13"/>
    <p:sldLayoutId id="2147483788" r:id="rId14"/>
    <p:sldLayoutId id="2147483789" r:id="rId15"/>
    <p:sldLayoutId id="2147483790" r:id="rId16"/>
    <p:sldLayoutId id="2147483791" r:id="rId17"/>
    <p:sldLayoutId id="2147483792" r:id="rId18"/>
    <p:sldLayoutId id="2147483793" r:id="rId19"/>
    <p:sldLayoutId id="2147483794" r:id="rId20"/>
    <p:sldLayoutId id="2147483795" r:id="rId21"/>
  </p:sldLayoutIdLst>
  <p:hf sldNum="0" hdr="0" ftr="0"/>
  <p:txStyles>
    <p:titleStyle>
      <a:lvl1pPr algn="l" defTabSz="914400" rtl="0" eaLnBrk="1" latinLnBrk="0" hangingPunct="1">
        <a:lnSpc>
          <a:spcPct val="88000"/>
        </a:lnSpc>
        <a:spcBef>
          <a:spcPct val="0"/>
        </a:spcBef>
        <a:buNone/>
        <a:defRPr sz="3000" b="1" kern="1200">
          <a:solidFill>
            <a:schemeClr val="accent1"/>
          </a:solidFill>
          <a:latin typeface="+mj-lt"/>
          <a:ea typeface="+mj-ea"/>
          <a:cs typeface="+mj-cs"/>
        </a:defRPr>
      </a:lvl1pPr>
    </p:titleStyle>
    <p:body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25"/>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26"/>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432">
          <p15:clr>
            <a:srgbClr val="F26B43"/>
          </p15:clr>
        </p15:guide>
        <p15:guide id="7" pos="5765">
          <p15:clr>
            <a:srgbClr val="A4A3A4"/>
          </p15:clr>
        </p15:guide>
        <p15:guide id="8" pos="7247">
          <p15:clr>
            <a:srgbClr val="F26B43"/>
          </p15:clr>
        </p15:guide>
        <p15:guide id="11" orient="horz" pos="365">
          <p15:clr>
            <a:srgbClr val="F26B43"/>
          </p15:clr>
        </p15:guide>
        <p15:guide id="12" orient="horz" pos="3960">
          <p15:clr>
            <a:srgbClr val="F26B43"/>
          </p15:clr>
        </p15:guide>
        <p15:guide id="13" pos="3840">
          <p15:clr>
            <a:srgbClr val="A4A3A4"/>
          </p15:clr>
        </p15:guide>
        <p15:guide id="14" orient="horz" pos="709">
          <p15:clr>
            <a:srgbClr val="F26B43"/>
          </p15:clr>
        </p15:guide>
        <p15:guide id="17" orient="horz" pos="1162">
          <p15:clr>
            <a:srgbClr val="F26B43"/>
          </p15:clr>
        </p15:guide>
        <p15:guide id="18" orient="horz" pos="3716">
          <p15:clr>
            <a:srgbClr val="F26B43"/>
          </p15:clr>
        </p15:guide>
        <p15:guide id="19" orient="horz" pos="1321">
          <p15:clr>
            <a:srgbClr val="F26B43"/>
          </p15:clr>
        </p15:guide>
        <p15:guide id="20" orient="horz" pos="432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219B37A3-82F2-45D5-868F-F00F93F6E7B3}"/>
              </a:ext>
            </a:extLst>
          </p:cNvPr>
          <p:cNvSpPr>
            <a:spLocks noGrp="1"/>
          </p:cNvSpPr>
          <p:nvPr>
            <p:ph type="title"/>
          </p:nvPr>
        </p:nvSpPr>
        <p:spPr>
          <a:xfrm>
            <a:off x="685798" y="1125537"/>
            <a:ext cx="8466139" cy="719137"/>
          </a:xfrm>
          <a:prstGeom prst="rect">
            <a:avLst/>
          </a:prstGeom>
        </p:spPr>
        <p:txBody>
          <a:bodyPr vert="horz" lIns="0" tIns="0" rIns="0" bIns="0" rtlCol="0" anchor="t">
            <a:noAutofit/>
          </a:bodyPr>
          <a:lstStyle/>
          <a:p>
            <a:r>
              <a:rPr lang="nl-NL" noProof="0"/>
              <a:t>Plaats titel hier</a:t>
            </a:r>
            <a:br>
              <a:rPr lang="nl-NL" noProof="0"/>
            </a:br>
            <a:r>
              <a:rPr lang="nl-NL" noProof="0"/>
              <a:t>(Max. 2 regels)</a:t>
            </a:r>
          </a:p>
        </p:txBody>
      </p:sp>
      <p:sp>
        <p:nvSpPr>
          <p:cNvPr id="3" name="Tijdelijke aanduiding voor tekst 2">
            <a:extLst>
              <a:ext uri="{FF2B5EF4-FFF2-40B4-BE49-F238E27FC236}">
                <a16:creationId xmlns:a16="http://schemas.microsoft.com/office/drawing/2014/main" id="{061B9A90-182E-49A3-8BF5-04F32288137B}"/>
              </a:ext>
            </a:extLst>
          </p:cNvPr>
          <p:cNvSpPr>
            <a:spLocks noGrp="1"/>
          </p:cNvSpPr>
          <p:nvPr>
            <p:ph type="body" idx="1"/>
          </p:nvPr>
        </p:nvSpPr>
        <p:spPr>
          <a:xfrm>
            <a:off x="685800" y="2098426"/>
            <a:ext cx="10818813" cy="3800725"/>
          </a:xfrm>
          <a:prstGeom prst="rect">
            <a:avLst/>
          </a:prstGeom>
        </p:spPr>
        <p:txBody>
          <a:bodyPr vert="horz" lIns="0" tIns="0" rIns="0" bIns="0" rtlCol="0">
            <a:noAutofit/>
          </a:bodyPr>
          <a:lstStyle/>
          <a:p>
            <a:pPr lvl="0"/>
            <a:r>
              <a:rPr lang="nl-NL" noProof="0" err="1"/>
              <a:t>Bullet</a:t>
            </a:r>
            <a:endParaRPr lang="nl-NL" noProof="0"/>
          </a:p>
          <a:p>
            <a:pPr lvl="1"/>
            <a:r>
              <a:rPr lang="nl-NL" noProof="0"/>
              <a:t>Sub-</a:t>
            </a:r>
            <a:r>
              <a:rPr lang="nl-NL" noProof="0" err="1"/>
              <a:t>bullet</a:t>
            </a:r>
            <a:r>
              <a:rPr lang="nl-NL" noProof="0"/>
              <a:t> #1</a:t>
            </a:r>
          </a:p>
          <a:p>
            <a:pPr lvl="2"/>
            <a:r>
              <a:rPr lang="nl-NL" noProof="0"/>
              <a:t>Sub-</a:t>
            </a:r>
            <a:r>
              <a:rPr lang="nl-NL" noProof="0" err="1"/>
              <a:t>bullet</a:t>
            </a:r>
            <a:r>
              <a:rPr lang="nl-NL" noProof="0"/>
              <a:t> #2</a:t>
            </a:r>
          </a:p>
          <a:p>
            <a:pPr lvl="3"/>
            <a:r>
              <a:rPr lang="nl-NL" noProof="0"/>
              <a:t>Leestekst</a:t>
            </a:r>
          </a:p>
          <a:p>
            <a:pPr lvl="4"/>
            <a:r>
              <a:rPr lang="nl-NL" noProof="0"/>
              <a:t>Subtitel #1</a:t>
            </a:r>
          </a:p>
          <a:p>
            <a:pPr lvl="5"/>
            <a:r>
              <a:rPr lang="nl-NL" noProof="0"/>
              <a:t>Alt. subtitel #2</a:t>
            </a:r>
          </a:p>
          <a:p>
            <a:pPr lvl="6"/>
            <a:r>
              <a:rPr lang="nl-NL" noProof="0"/>
              <a:t>Numerieke </a:t>
            </a:r>
            <a:r>
              <a:rPr lang="nl-NL" noProof="0" err="1"/>
              <a:t>bullet</a:t>
            </a:r>
            <a:endParaRPr lang="nl-NL" noProof="0"/>
          </a:p>
          <a:p>
            <a:pPr lvl="7"/>
            <a:r>
              <a:rPr lang="nl-NL" noProof="0"/>
              <a:t>Alfabetische </a:t>
            </a:r>
            <a:r>
              <a:rPr lang="nl-NL" noProof="0" err="1"/>
              <a:t>bullet</a:t>
            </a:r>
            <a:endParaRPr lang="nl-NL" noProof="0"/>
          </a:p>
          <a:p>
            <a:pPr lvl="8"/>
            <a:r>
              <a:rPr lang="nl-NL" noProof="0"/>
              <a:t>Bronvermelding</a:t>
            </a:r>
          </a:p>
        </p:txBody>
      </p:sp>
      <p:grpSp>
        <p:nvGrpSpPr>
          <p:cNvPr id="15" name="GRID" hidden="1">
            <a:extLst>
              <a:ext uri="{FF2B5EF4-FFF2-40B4-BE49-F238E27FC236}">
                <a16:creationId xmlns:a16="http://schemas.microsoft.com/office/drawing/2014/main" id="{4129D105-9E64-446B-9706-45C80CEFF79A}"/>
              </a:ext>
            </a:extLst>
          </p:cNvPr>
          <p:cNvGrpSpPr/>
          <p:nvPr userDrawn="1"/>
        </p:nvGrpSpPr>
        <p:grpSpPr>
          <a:xfrm>
            <a:off x="-12032" y="0"/>
            <a:ext cx="12204032" cy="6858000"/>
            <a:chOff x="-12032" y="0"/>
            <a:chExt cx="12204032" cy="6858000"/>
          </a:xfrm>
        </p:grpSpPr>
        <p:sp>
          <p:nvSpPr>
            <p:cNvPr id="8" name="Rechthoek 7">
              <a:extLst>
                <a:ext uri="{FF2B5EF4-FFF2-40B4-BE49-F238E27FC236}">
                  <a16:creationId xmlns:a16="http://schemas.microsoft.com/office/drawing/2014/main" id="{7D9988B5-FF41-44BF-9EBA-8ED0383D0B4A}"/>
                </a:ext>
              </a:extLst>
            </p:cNvPr>
            <p:cNvSpPr/>
            <p:nvPr userDrawn="1"/>
          </p:nvSpPr>
          <p:spPr>
            <a:xfrm>
              <a:off x="-12032" y="0"/>
              <a:ext cx="12192000" cy="72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2" name="Rechthoek 11">
              <a:extLst>
                <a:ext uri="{FF2B5EF4-FFF2-40B4-BE49-F238E27FC236}">
                  <a16:creationId xmlns:a16="http://schemas.microsoft.com/office/drawing/2014/main" id="{223B51F0-7066-4BAC-B391-CBE4243866E1}"/>
                </a:ext>
              </a:extLst>
            </p:cNvPr>
            <p:cNvSpPr/>
            <p:nvPr userDrawn="1"/>
          </p:nvSpPr>
          <p:spPr>
            <a:xfrm>
              <a:off x="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3" name="Rechthoek 12">
              <a:extLst>
                <a:ext uri="{FF2B5EF4-FFF2-40B4-BE49-F238E27FC236}">
                  <a16:creationId xmlns:a16="http://schemas.microsoft.com/office/drawing/2014/main" id="{986314BC-5B6A-423E-A18F-BE67EEBFD0AA}"/>
                </a:ext>
              </a:extLst>
            </p:cNvPr>
            <p:cNvSpPr/>
            <p:nvPr userDrawn="1"/>
          </p:nvSpPr>
          <p:spPr>
            <a:xfrm>
              <a:off x="11472000" y="0"/>
              <a:ext cx="720000" cy="6857999"/>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6" name="Rechthoek 15">
              <a:extLst>
                <a:ext uri="{FF2B5EF4-FFF2-40B4-BE49-F238E27FC236}">
                  <a16:creationId xmlns:a16="http://schemas.microsoft.com/office/drawing/2014/main" id="{459F3FC6-346A-4720-8A58-EF51F3E955F9}"/>
                </a:ext>
              </a:extLst>
            </p:cNvPr>
            <p:cNvSpPr/>
            <p:nvPr userDrawn="1"/>
          </p:nvSpPr>
          <p:spPr>
            <a:xfrm>
              <a:off x="0" y="1064525"/>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7" name="Rechthoek 16">
              <a:extLst>
                <a:ext uri="{FF2B5EF4-FFF2-40B4-BE49-F238E27FC236}">
                  <a16:creationId xmlns:a16="http://schemas.microsoft.com/office/drawing/2014/main" id="{3D4E2D73-574C-4613-A3A4-5612A2E130A4}"/>
                </a:ext>
              </a:extLst>
            </p:cNvPr>
            <p:cNvSpPr/>
            <p:nvPr userDrawn="1"/>
          </p:nvSpPr>
          <p:spPr>
            <a:xfrm>
              <a:off x="0" y="6498000"/>
              <a:ext cx="12192000" cy="36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sp>
          <p:nvSpPr>
            <p:cNvPr id="18" name="Rechthoek 17">
              <a:extLst>
                <a:ext uri="{FF2B5EF4-FFF2-40B4-BE49-F238E27FC236}">
                  <a16:creationId xmlns:a16="http://schemas.microsoft.com/office/drawing/2014/main" id="{52775937-D9EA-4974-9459-412AF5D1CBD4}"/>
                </a:ext>
              </a:extLst>
            </p:cNvPr>
            <p:cNvSpPr/>
            <p:nvPr userDrawn="1"/>
          </p:nvSpPr>
          <p:spPr>
            <a:xfrm>
              <a:off x="0" y="5806208"/>
              <a:ext cx="12192000" cy="540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noProof="0"/>
            </a:p>
          </p:txBody>
        </p:sp>
      </p:grpSp>
      <p:sp>
        <p:nvSpPr>
          <p:cNvPr id="20" name="Tekstvak 19">
            <a:extLst>
              <a:ext uri="{FF2B5EF4-FFF2-40B4-BE49-F238E27FC236}">
                <a16:creationId xmlns:a16="http://schemas.microsoft.com/office/drawing/2014/main" id="{88A106C3-3B5C-4817-A9B9-E1AA65368768}"/>
              </a:ext>
            </a:extLst>
          </p:cNvPr>
          <p:cNvSpPr txBox="1"/>
          <p:nvPr userDrawn="1"/>
        </p:nvSpPr>
        <p:spPr>
          <a:xfrm>
            <a:off x="0" y="-673901"/>
            <a:ext cx="3994152" cy="180000"/>
          </a:xfrm>
          <a:prstGeom prst="rect">
            <a:avLst/>
          </a:prstGeom>
          <a:noFill/>
        </p:spPr>
        <p:txBody>
          <a:bodyPr wrap="none" lIns="0" tIns="0" rIns="0" bIns="0" rtlCol="0" anchor="b">
            <a:noAutofit/>
          </a:bodyPr>
          <a:lstStyle/>
          <a:p>
            <a:pPr algn="l"/>
            <a:r>
              <a:rPr lang="nl-NL" sz="1000" b="0" cap="all" baseline="0" noProof="0">
                <a:solidFill>
                  <a:schemeClr val="accent2"/>
                </a:solidFill>
                <a:latin typeface="+mn-lt"/>
              </a:rPr>
              <a:t>The Rent Company</a:t>
            </a:r>
          </a:p>
        </p:txBody>
      </p:sp>
      <p:sp>
        <p:nvSpPr>
          <p:cNvPr id="29" name="Tijdelijke aanduiding voor voettekst 4">
            <a:extLst>
              <a:ext uri="{FF2B5EF4-FFF2-40B4-BE49-F238E27FC236}">
                <a16:creationId xmlns:a16="http://schemas.microsoft.com/office/drawing/2014/main" id="{8E242A96-65D5-44C2-9B90-81D00C90D4FC}"/>
              </a:ext>
            </a:extLst>
          </p:cNvPr>
          <p:cNvSpPr>
            <a:spLocks noGrp="1"/>
          </p:cNvSpPr>
          <p:nvPr>
            <p:ph type="ftr" sz="quarter" idx="3"/>
          </p:nvPr>
        </p:nvSpPr>
        <p:spPr>
          <a:xfrm>
            <a:off x="1045369" y="6287553"/>
            <a:ext cx="5050631" cy="180000"/>
          </a:xfrm>
          <a:prstGeom prst="rect">
            <a:avLst/>
          </a:prstGeom>
        </p:spPr>
        <p:txBody>
          <a:bodyPr vert="horz" lIns="0" tIns="0" rIns="0" bIns="0" rtlCol="0" anchor="ctr"/>
          <a:lstStyle>
            <a:lvl1pPr algn="l">
              <a:defRPr sz="800">
                <a:solidFill>
                  <a:schemeClr val="bg1">
                    <a:lumMod val="50000"/>
                  </a:schemeClr>
                </a:solidFill>
                <a:latin typeface="+mn-lt"/>
                <a:cs typeface="Segoe UI Light" panose="020B0502040204020203" pitchFamily="34" charset="0"/>
              </a:defRPr>
            </a:lvl1pPr>
          </a:lstStyle>
          <a:p>
            <a:r>
              <a:rPr lang="nl-NL"/>
              <a:t>The Rent Company 2022  |  Plaats hier je voettekst</a:t>
            </a:r>
          </a:p>
        </p:txBody>
      </p:sp>
      <p:sp>
        <p:nvSpPr>
          <p:cNvPr id="6" name="Tijdelijke aanduiding voor dianummer 5">
            <a:extLst>
              <a:ext uri="{FF2B5EF4-FFF2-40B4-BE49-F238E27FC236}">
                <a16:creationId xmlns:a16="http://schemas.microsoft.com/office/drawing/2014/main" id="{9D29F897-DB97-C6DE-8C57-7979B89AC433}"/>
              </a:ext>
            </a:extLst>
          </p:cNvPr>
          <p:cNvSpPr>
            <a:spLocks noGrp="1"/>
          </p:cNvSpPr>
          <p:nvPr>
            <p:ph type="sldNum" sz="quarter" idx="4"/>
          </p:nvPr>
        </p:nvSpPr>
        <p:spPr>
          <a:xfrm>
            <a:off x="685801" y="6288377"/>
            <a:ext cx="185216" cy="185216"/>
          </a:xfrm>
          <a:custGeom>
            <a:avLst/>
            <a:gdLst>
              <a:gd name="connsiteX0" fmla="*/ 0 w 185216"/>
              <a:gd name="connsiteY0" fmla="*/ 0 h 185216"/>
              <a:gd name="connsiteX1" fmla="*/ 132131 w 185216"/>
              <a:gd name="connsiteY1" fmla="*/ 0 h 185216"/>
              <a:gd name="connsiteX2" fmla="*/ 185216 w 185216"/>
              <a:gd name="connsiteY2" fmla="*/ 53085 h 185216"/>
              <a:gd name="connsiteX3" fmla="*/ 185216 w 185216"/>
              <a:gd name="connsiteY3" fmla="*/ 185216 h 185216"/>
              <a:gd name="connsiteX4" fmla="*/ 0 w 185216"/>
              <a:gd name="connsiteY4" fmla="*/ 185216 h 18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16" h="185216">
                <a:moveTo>
                  <a:pt x="0" y="0"/>
                </a:moveTo>
                <a:lnTo>
                  <a:pt x="132131" y="0"/>
                </a:lnTo>
                <a:cubicBezTo>
                  <a:pt x="161449" y="0"/>
                  <a:pt x="185216" y="23767"/>
                  <a:pt x="185216" y="53085"/>
                </a:cubicBezTo>
                <a:lnTo>
                  <a:pt x="185216" y="185216"/>
                </a:lnTo>
                <a:lnTo>
                  <a:pt x="0" y="185216"/>
                </a:lnTo>
                <a:close/>
              </a:path>
            </a:pathLst>
          </a:custGeom>
          <a:solidFill>
            <a:srgbClr val="E0DFE5"/>
          </a:solidFill>
        </p:spPr>
        <p:txBody>
          <a:bodyPr vert="horz" wrap="square" lIns="0" tIns="0" rIns="0" bIns="0" rtlCol="0" anchor="ctr">
            <a:noAutofit/>
          </a:bodyPr>
          <a:lstStyle>
            <a:lvl1pPr algn="ctr">
              <a:defRPr sz="700" b="1">
                <a:ln w="3175">
                  <a:noFill/>
                  <a:miter lim="800000"/>
                </a:ln>
                <a:solidFill>
                  <a:schemeClr val="tx2"/>
                </a:solidFill>
                <a:latin typeface="+mj-lt"/>
                <a:cs typeface="Segoe UI Light" panose="020B0502040204020203" pitchFamily="34" charset="0"/>
              </a:defRPr>
            </a:lvl1pPr>
          </a:lstStyle>
          <a:p>
            <a:fld id="{9E843DB9-9987-4157-AB9C-CEA8D7D910BB}" type="slidenum">
              <a:rPr lang="nl-NL" smtClean="0"/>
              <a:pPr/>
              <a:t>‹nr.›</a:t>
            </a:fld>
            <a:endParaRPr lang="nl-NL"/>
          </a:p>
        </p:txBody>
      </p:sp>
      <p:pic>
        <p:nvPicPr>
          <p:cNvPr id="4" name="Graphic 3">
            <a:extLst>
              <a:ext uri="{FF2B5EF4-FFF2-40B4-BE49-F238E27FC236}">
                <a16:creationId xmlns:a16="http://schemas.microsoft.com/office/drawing/2014/main" id="{02278635-6774-94AF-9120-0848EE511C9B}"/>
              </a:ext>
            </a:extLst>
          </p:cNvPr>
          <p:cNvPicPr>
            <a:picLocks noChangeAspect="1"/>
          </p:cNvPicPr>
          <p:nvPr userDrawn="1"/>
        </p:nvPicPr>
        <p:blipFill>
          <a:blip r:embed="rId23">
            <a:extLst>
              <a:ext uri="{96DAC541-7B7A-43D3-8B79-37D633B846F1}">
                <asvg:svgBlip xmlns:asvg="http://schemas.microsoft.com/office/drawing/2016/SVG/main" r:embed="rId24"/>
              </a:ext>
            </a:extLst>
          </a:blip>
          <a:stretch>
            <a:fillRect/>
          </a:stretch>
        </p:blipFill>
        <p:spPr>
          <a:xfrm>
            <a:off x="685799" y="-15876"/>
            <a:ext cx="1211581" cy="580194"/>
          </a:xfrm>
          <a:prstGeom prst="rect">
            <a:avLst/>
          </a:prstGeom>
        </p:spPr>
      </p:pic>
      <p:sp>
        <p:nvSpPr>
          <p:cNvPr id="7" name="Tijdelijke aanduiding voor datum 3">
            <a:extLst>
              <a:ext uri="{FF2B5EF4-FFF2-40B4-BE49-F238E27FC236}">
                <a16:creationId xmlns:a16="http://schemas.microsoft.com/office/drawing/2014/main" id="{A232B15B-6D57-9BC8-1095-1EA9454F9A4B}"/>
              </a:ext>
            </a:extLst>
          </p:cNvPr>
          <p:cNvSpPr>
            <a:spLocks noGrp="1"/>
          </p:cNvSpPr>
          <p:nvPr>
            <p:ph type="dt" sz="half" idx="2"/>
          </p:nvPr>
        </p:nvSpPr>
        <p:spPr>
          <a:xfrm>
            <a:off x="8591307" y="6922631"/>
            <a:ext cx="2913306" cy="180000"/>
          </a:xfrm>
          <a:prstGeom prst="rect">
            <a:avLst/>
          </a:prstGeom>
        </p:spPr>
        <p:txBody>
          <a:bodyPr vert="horz" lIns="0" tIns="0" rIns="0" bIns="0" rtlCol="0" anchor="ctr"/>
          <a:lstStyle>
            <a:lvl1pPr algn="r">
              <a:defRPr sz="800">
                <a:solidFill>
                  <a:schemeClr val="bg1">
                    <a:lumMod val="50000"/>
                  </a:schemeClr>
                </a:solidFill>
                <a:latin typeface="+mn-lt"/>
                <a:cs typeface="Segoe UI Light" panose="020B0502040204020203" pitchFamily="34" charset="0"/>
              </a:defRPr>
            </a:lvl1pPr>
          </a:lstStyle>
          <a:p>
            <a:fld id="{28BF0DC5-C591-48C8-8256-1320A3896660}" type="datetime4">
              <a:rPr lang="nl-NL" smtClean="0"/>
              <a:t>24 juni 2025</a:t>
            </a:fld>
            <a:endParaRPr lang="nl-NL"/>
          </a:p>
        </p:txBody>
      </p:sp>
    </p:spTree>
    <p:extLst>
      <p:ext uri="{BB962C8B-B14F-4D97-AF65-F5344CB8AC3E}">
        <p14:creationId xmlns:p14="http://schemas.microsoft.com/office/powerpoint/2010/main" val="1573064502"/>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 id="2147483808" r:id="rId12"/>
    <p:sldLayoutId id="2147483809" r:id="rId13"/>
    <p:sldLayoutId id="2147483810" r:id="rId14"/>
    <p:sldLayoutId id="2147483811" r:id="rId15"/>
    <p:sldLayoutId id="2147483812" r:id="rId16"/>
    <p:sldLayoutId id="2147483813" r:id="rId17"/>
    <p:sldLayoutId id="2147483814" r:id="rId18"/>
    <p:sldLayoutId id="2147483815" r:id="rId19"/>
    <p:sldLayoutId id="2147483816" r:id="rId20"/>
    <p:sldLayoutId id="2147483817" r:id="rId21"/>
  </p:sldLayoutIdLst>
  <p:hf sldNum="0" hdr="0" ftr="0"/>
  <p:txStyles>
    <p:titleStyle>
      <a:lvl1pPr algn="l" defTabSz="914400" rtl="0" eaLnBrk="1" latinLnBrk="0" hangingPunct="1">
        <a:lnSpc>
          <a:spcPct val="88000"/>
        </a:lnSpc>
        <a:spcBef>
          <a:spcPct val="0"/>
        </a:spcBef>
        <a:buNone/>
        <a:defRPr sz="3000" b="1" kern="1200">
          <a:solidFill>
            <a:schemeClr val="accent1"/>
          </a:solidFill>
          <a:latin typeface="+mj-lt"/>
          <a:ea typeface="+mj-ea"/>
          <a:cs typeface="+mj-cs"/>
        </a:defRPr>
      </a:lvl1pPr>
    </p:titleStyle>
    <p:body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25"/>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26"/>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432">
          <p15:clr>
            <a:srgbClr val="F26B43"/>
          </p15:clr>
        </p15:guide>
        <p15:guide id="7" pos="5765">
          <p15:clr>
            <a:srgbClr val="A4A3A4"/>
          </p15:clr>
        </p15:guide>
        <p15:guide id="8" pos="7247">
          <p15:clr>
            <a:srgbClr val="F26B43"/>
          </p15:clr>
        </p15:guide>
        <p15:guide id="11" orient="horz" pos="365">
          <p15:clr>
            <a:srgbClr val="F26B43"/>
          </p15:clr>
        </p15:guide>
        <p15:guide id="12" orient="horz" pos="3960">
          <p15:clr>
            <a:srgbClr val="F26B43"/>
          </p15:clr>
        </p15:guide>
        <p15:guide id="13" pos="3840">
          <p15:clr>
            <a:srgbClr val="A4A3A4"/>
          </p15:clr>
        </p15:guide>
        <p15:guide id="14" orient="horz" pos="709">
          <p15:clr>
            <a:srgbClr val="F26B43"/>
          </p15:clr>
        </p15:guide>
        <p15:guide id="17" orient="horz" pos="1162">
          <p15:clr>
            <a:srgbClr val="F26B43"/>
          </p15:clr>
        </p15:guide>
        <p15:guide id="18" orient="horz" pos="3716">
          <p15:clr>
            <a:srgbClr val="F26B43"/>
          </p15:clr>
        </p15:guide>
        <p15:guide id="19" orient="horz" pos="1321">
          <p15:clr>
            <a:srgbClr val="F26B43"/>
          </p15:clr>
        </p15:guide>
        <p15:guide id="20" orient="horz" pos="432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28.png"/><Relationship Id="rId5" Type="http://schemas.openxmlformats.org/officeDocument/2006/relationships/image" Target="../media/image27.svg"/><Relationship Id="rId4" Type="http://schemas.openxmlformats.org/officeDocument/2006/relationships/image" Target="../media/image26.png"/></Relationships>
</file>

<file path=ppt/slides/_rels/slide10.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png"/><Relationship Id="rId7" Type="http://schemas.openxmlformats.org/officeDocument/2006/relationships/image" Target="../media/image38.png"/><Relationship Id="rId2" Type="http://schemas.openxmlformats.org/officeDocument/2006/relationships/notesSlide" Target="../notesSlides/notesSlide9.xml"/><Relationship Id="rId1" Type="http://schemas.openxmlformats.org/officeDocument/2006/relationships/slideLayout" Target="../slideLayouts/slideLayout17.xml"/><Relationship Id="rId6" Type="http://schemas.openxmlformats.org/officeDocument/2006/relationships/image" Target="../media/image2.svg"/><Relationship Id="rId5" Type="http://schemas.openxmlformats.org/officeDocument/2006/relationships/image" Target="../media/image1.png"/><Relationship Id="rId10" Type="http://schemas.openxmlformats.org/officeDocument/2006/relationships/image" Target="../media/image37.png"/><Relationship Id="rId4" Type="http://schemas.openxmlformats.org/officeDocument/2006/relationships/image" Target="../media/image4.png"/><Relationship Id="rId9" Type="http://schemas.openxmlformats.org/officeDocument/2006/relationships/image" Target="../media/image40.png"/></Relationships>
</file>

<file path=ppt/slides/_rels/slide11.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41.png"/><Relationship Id="rId7"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17.xml"/><Relationship Id="rId6" Type="http://schemas.openxmlformats.org/officeDocument/2006/relationships/image" Target="../media/image2.svg"/><Relationship Id="rId11" Type="http://schemas.openxmlformats.org/officeDocument/2006/relationships/image" Target="../media/image4.png"/><Relationship Id="rId5" Type="http://schemas.openxmlformats.org/officeDocument/2006/relationships/image" Target="../media/image1.png"/><Relationship Id="rId10" Type="http://schemas.openxmlformats.org/officeDocument/2006/relationships/image" Target="../media/image3.png"/><Relationship Id="rId4" Type="http://schemas.openxmlformats.org/officeDocument/2006/relationships/image" Target="../media/image42.svg"/><Relationship Id="rId9" Type="http://schemas.openxmlformats.org/officeDocument/2006/relationships/image" Target="../media/image37.png"/></Relationships>
</file>

<file path=ppt/slides/_rels/slide12.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45.png"/><Relationship Id="rId7" Type="http://schemas.openxmlformats.org/officeDocument/2006/relationships/image" Target="../media/image47.png"/><Relationship Id="rId2" Type="http://schemas.openxmlformats.org/officeDocument/2006/relationships/notesSlide" Target="../notesSlides/notesSlide11.xml"/><Relationship Id="rId1" Type="http://schemas.openxmlformats.org/officeDocument/2006/relationships/slideLayout" Target="../slideLayouts/slideLayout17.xml"/><Relationship Id="rId6" Type="http://schemas.openxmlformats.org/officeDocument/2006/relationships/image" Target="../media/image2.svg"/><Relationship Id="rId5" Type="http://schemas.openxmlformats.org/officeDocument/2006/relationships/image" Target="../media/image1.png"/><Relationship Id="rId4" Type="http://schemas.openxmlformats.org/officeDocument/2006/relationships/image" Target="../media/image46.png"/></Relationships>
</file>

<file path=ppt/slides/_rels/slide13.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png"/><Relationship Id="rId7" Type="http://schemas.openxmlformats.org/officeDocument/2006/relationships/image" Target="../media/image49.png"/><Relationship Id="rId2" Type="http://schemas.openxmlformats.org/officeDocument/2006/relationships/notesSlide" Target="../notesSlides/notesSlide12.xml"/><Relationship Id="rId1" Type="http://schemas.openxmlformats.org/officeDocument/2006/relationships/slideLayout" Target="../slideLayouts/slideLayout17.xml"/><Relationship Id="rId6" Type="http://schemas.openxmlformats.org/officeDocument/2006/relationships/image" Target="../media/image2.svg"/><Relationship Id="rId5" Type="http://schemas.openxmlformats.org/officeDocument/2006/relationships/image" Target="../media/image1.png"/><Relationship Id="rId10" Type="http://schemas.openxmlformats.org/officeDocument/2006/relationships/image" Target="../media/image52.png"/><Relationship Id="rId4" Type="http://schemas.openxmlformats.org/officeDocument/2006/relationships/image" Target="../media/image4.png"/><Relationship Id="rId9" Type="http://schemas.openxmlformats.org/officeDocument/2006/relationships/image" Target="../media/image51.png"/></Relationships>
</file>

<file path=ppt/slides/_rels/slide1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3.xml"/><Relationship Id="rId1" Type="http://schemas.openxmlformats.org/officeDocument/2006/relationships/slideLayout" Target="../slideLayouts/slideLayout17.xml"/><Relationship Id="rId6" Type="http://schemas.openxmlformats.org/officeDocument/2006/relationships/image" Target="../media/image37.png"/><Relationship Id="rId5" Type="http://schemas.openxmlformats.org/officeDocument/2006/relationships/image" Target="../media/image2.svg"/><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4.xml"/><Relationship Id="rId1" Type="http://schemas.openxmlformats.org/officeDocument/2006/relationships/slideLayout" Target="../slideLayouts/slideLayout9.xml"/><Relationship Id="rId5" Type="http://schemas.openxmlformats.org/officeDocument/2006/relationships/image" Target="../media/image54.png"/><Relationship Id="rId4" Type="http://schemas.openxmlformats.org/officeDocument/2006/relationships/image" Target="../media/image33.png"/></Relationships>
</file>

<file path=ppt/slides/_rels/slide1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5.xml"/><Relationship Id="rId1" Type="http://schemas.openxmlformats.org/officeDocument/2006/relationships/slideLayout" Target="../slideLayouts/slideLayout100.xml"/><Relationship Id="rId4" Type="http://schemas.openxmlformats.org/officeDocument/2006/relationships/image" Target="../media/image56.png"/></Relationships>
</file>

<file path=ppt/slides/_rels/slide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2.xml"/><Relationship Id="rId4" Type="http://schemas.openxmlformats.org/officeDocument/2006/relationships/image" Target="../media/image27.svg"/></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40.png"/><Relationship Id="rId2" Type="http://schemas.openxmlformats.org/officeDocument/2006/relationships/image" Target="../media/image3.png"/><Relationship Id="rId1" Type="http://schemas.openxmlformats.org/officeDocument/2006/relationships/slideLayout" Target="../slideLayouts/slideLayout17.xml"/><Relationship Id="rId6" Type="http://schemas.openxmlformats.org/officeDocument/2006/relationships/image" Target="../media/image58.png"/><Relationship Id="rId5" Type="http://schemas.openxmlformats.org/officeDocument/2006/relationships/image" Target="../media/image57.svg"/><Relationship Id="rId4" Type="http://schemas.openxmlformats.org/officeDocument/2006/relationships/image" Target="../media/image1.png"/></Relationships>
</file>

<file path=ppt/slides/_rels/slide1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6.xml"/><Relationship Id="rId1" Type="http://schemas.openxmlformats.org/officeDocument/2006/relationships/slideLayout" Target="../slideLayouts/slideLayout80.xml"/><Relationship Id="rId5" Type="http://schemas.openxmlformats.org/officeDocument/2006/relationships/image" Target="../media/image60.emf"/><Relationship Id="rId4" Type="http://schemas.openxmlformats.org/officeDocument/2006/relationships/oleObject" Target="../embeddings/oleObject1.bin"/></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xml"/><Relationship Id="rId1" Type="http://schemas.openxmlformats.org/officeDocument/2006/relationships/slideLayout" Target="../slideLayouts/slideLayout17.xml"/><Relationship Id="rId5" Type="http://schemas.openxmlformats.org/officeDocument/2006/relationships/image" Target="../media/image31.png"/><Relationship Id="rId4" Type="http://schemas.openxmlformats.org/officeDocument/2006/relationships/image" Target="../media/image30.svg"/></Relationships>
</file>

<file path=ppt/slides/_rels/slide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png"/><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image" Target="../media/image2.svg"/><Relationship Id="rId5" Type="http://schemas.openxmlformats.org/officeDocument/2006/relationships/image" Target="../media/image1.png"/><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2.svg"/></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5.xml"/><Relationship Id="rId4" Type="http://schemas.openxmlformats.org/officeDocument/2006/relationships/image" Target="../media/image2.svg"/></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17.xml"/><Relationship Id="rId5" Type="http://schemas.openxmlformats.org/officeDocument/2006/relationships/image" Target="../media/image34.png"/><Relationship Id="rId4" Type="http://schemas.openxmlformats.org/officeDocument/2006/relationships/image" Target="../media/image2.svg"/></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37.png"/><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2.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Tijdelijke aanduiding voor afbeelding 17" descr="Afbeelding met persoon, computer, venster, binnen&#10;&#10;Automatisch gegenereerde beschrijving">
            <a:extLst>
              <a:ext uri="{FF2B5EF4-FFF2-40B4-BE49-F238E27FC236}">
                <a16:creationId xmlns:a16="http://schemas.microsoft.com/office/drawing/2014/main" id="{E94F3779-417D-1582-31E7-D8EA8793B334}"/>
              </a:ext>
            </a:extLst>
          </p:cNvPr>
          <p:cNvPicPr>
            <a:picLocks noGrp="1" noChangeAspect="1"/>
          </p:cNvPicPr>
          <p:nvPr>
            <p:ph type="pic" sz="quarter" idx="13"/>
          </p:nvPr>
        </p:nvPicPr>
        <p:blipFill rotWithShape="1">
          <a:blip r:embed="rId3">
            <a:extLst>
              <a:ext uri="{28A0092B-C50C-407E-A947-70E740481C1C}">
                <a14:useLocalDpi xmlns:a14="http://schemas.microsoft.com/office/drawing/2010/main" val="0"/>
              </a:ext>
            </a:extLst>
          </a:blip>
          <a:srcRect l="9960" t="19926" r="9978" b="48473"/>
          <a:stretch/>
        </p:blipFill>
        <p:spPr>
          <a:xfrm>
            <a:off x="-3936" y="-179462"/>
            <a:ext cx="12195936" cy="6738165"/>
          </a:xfrm>
        </p:spPr>
      </p:pic>
      <p:sp>
        <p:nvSpPr>
          <p:cNvPr id="23" name="Tijdelijke aanduiding voor tekst 22">
            <a:extLst>
              <a:ext uri="{FF2B5EF4-FFF2-40B4-BE49-F238E27FC236}">
                <a16:creationId xmlns:a16="http://schemas.microsoft.com/office/drawing/2014/main" id="{FD31AA5E-A0AD-B33E-2537-898AAC0D2423}"/>
              </a:ext>
            </a:extLst>
          </p:cNvPr>
          <p:cNvSpPr>
            <a:spLocks noGrp="1"/>
          </p:cNvSpPr>
          <p:nvPr>
            <p:ph type="body" sz="quarter" idx="30"/>
          </p:nvPr>
        </p:nvSpPr>
        <p:spPr>
          <a:xfrm flipH="1">
            <a:off x="0" y="99171"/>
            <a:ext cx="12195936" cy="6858002"/>
          </a:xfrm>
        </p:spPr>
        <p:txBody>
          <a:bodyPr/>
          <a:lstStyle/>
          <a:p>
            <a:r>
              <a:rPr lang="nl-NL" dirty="0"/>
              <a:t> </a:t>
            </a:r>
          </a:p>
        </p:txBody>
      </p:sp>
      <p:sp>
        <p:nvSpPr>
          <p:cNvPr id="22" name="Tijdelijke aanduiding voor tekst 21">
            <a:extLst>
              <a:ext uri="{FF2B5EF4-FFF2-40B4-BE49-F238E27FC236}">
                <a16:creationId xmlns:a16="http://schemas.microsoft.com/office/drawing/2014/main" id="{7E1C1BA9-D037-F8DA-2FDA-7AEB44A40F92}"/>
              </a:ext>
            </a:extLst>
          </p:cNvPr>
          <p:cNvSpPr>
            <a:spLocks noGrp="1"/>
          </p:cNvSpPr>
          <p:nvPr>
            <p:ph type="body" sz="quarter" idx="52"/>
          </p:nvPr>
        </p:nvSpPr>
        <p:spPr/>
        <p:txBody>
          <a:bodyPr/>
          <a:lstStyle/>
          <a:p>
            <a:r>
              <a:rPr lang="nl-NL"/>
              <a:t> </a:t>
            </a:r>
          </a:p>
        </p:txBody>
      </p:sp>
      <p:sp>
        <p:nvSpPr>
          <p:cNvPr id="16" name="Ondertitel 15">
            <a:extLst>
              <a:ext uri="{FF2B5EF4-FFF2-40B4-BE49-F238E27FC236}">
                <a16:creationId xmlns:a16="http://schemas.microsoft.com/office/drawing/2014/main" id="{5B30506C-2204-079D-DD06-DA5FC3981728}"/>
              </a:ext>
            </a:extLst>
          </p:cNvPr>
          <p:cNvSpPr>
            <a:spLocks noGrp="1"/>
          </p:cNvSpPr>
          <p:nvPr>
            <p:ph type="subTitle" idx="1"/>
          </p:nvPr>
        </p:nvSpPr>
        <p:spPr>
          <a:xfrm>
            <a:off x="4954718" y="4272720"/>
            <a:ext cx="5394975" cy="238051"/>
          </a:xfrm>
        </p:spPr>
        <p:txBody>
          <a:bodyPr/>
          <a:lstStyle/>
          <a:p>
            <a:endParaRPr lang="nl-NL" sz="2000" b="1" dirty="0">
              <a:latin typeface="+mj-lt"/>
            </a:endParaRPr>
          </a:p>
          <a:p>
            <a:endParaRPr lang="nl-NL" sz="2000" b="1" dirty="0">
              <a:latin typeface="+mj-lt"/>
            </a:endParaRPr>
          </a:p>
        </p:txBody>
      </p:sp>
      <p:sp>
        <p:nvSpPr>
          <p:cNvPr id="13" name="Tijdelijke aanduiding voor datum 12">
            <a:extLst>
              <a:ext uri="{FF2B5EF4-FFF2-40B4-BE49-F238E27FC236}">
                <a16:creationId xmlns:a16="http://schemas.microsoft.com/office/drawing/2014/main" id="{0E129BB9-DB9E-7917-7D4C-5CFE400743A3}"/>
              </a:ext>
            </a:extLst>
          </p:cNvPr>
          <p:cNvSpPr>
            <a:spLocks noGrp="1"/>
          </p:cNvSpPr>
          <p:nvPr>
            <p:ph type="dt" sz="half" idx="10"/>
          </p:nvPr>
        </p:nvSpPr>
        <p:spPr>
          <a:xfrm>
            <a:off x="689352" y="6109761"/>
            <a:ext cx="1569978" cy="299295"/>
          </a:xfrm>
        </p:spPr>
        <p:txBody>
          <a:bodyPr/>
          <a:lstStyle/>
          <a:p>
            <a:r>
              <a:rPr lang="nl-NL" b="1">
                <a:latin typeface="Calibri" panose="020F0502020204030204" pitchFamily="34" charset="0"/>
                <a:cs typeface="Calibri" panose="020F0502020204030204" pitchFamily="34" charset="0"/>
              </a:rPr>
              <a:t>      </a:t>
            </a:r>
            <a:fld id="{554A1DEF-BEBE-4930-AF60-2B1B1271AF22}" type="datetime4">
              <a:rPr lang="nl-NL" b="1" smtClean="0">
                <a:latin typeface="Calibri" panose="020F0502020204030204" pitchFamily="34" charset="0"/>
                <a:cs typeface="Calibri" panose="020F0502020204030204" pitchFamily="34" charset="0"/>
              </a:rPr>
              <a:pPr/>
              <a:t>24 juni 2025</a:t>
            </a:fld>
            <a:endParaRPr lang="nl-NL" b="1">
              <a:latin typeface="Calibri" panose="020F0502020204030204" pitchFamily="34" charset="0"/>
              <a:cs typeface="Calibri" panose="020F0502020204030204" pitchFamily="34" charset="0"/>
            </a:endParaRPr>
          </a:p>
        </p:txBody>
      </p:sp>
      <p:sp>
        <p:nvSpPr>
          <p:cNvPr id="15" name="Titel 14">
            <a:extLst>
              <a:ext uri="{FF2B5EF4-FFF2-40B4-BE49-F238E27FC236}">
                <a16:creationId xmlns:a16="http://schemas.microsoft.com/office/drawing/2014/main" id="{3DD688B1-A4D6-6ECB-0ECB-88FA5FAB92CE}"/>
              </a:ext>
            </a:extLst>
          </p:cNvPr>
          <p:cNvSpPr>
            <a:spLocks noGrp="1"/>
          </p:cNvSpPr>
          <p:nvPr>
            <p:ph type="ctrTitle"/>
          </p:nvPr>
        </p:nvSpPr>
        <p:spPr>
          <a:xfrm>
            <a:off x="1982076" y="1751565"/>
            <a:ext cx="8223912" cy="1965856"/>
          </a:xfrm>
        </p:spPr>
        <p:txBody>
          <a:bodyPr/>
          <a:lstStyle/>
          <a:p>
            <a:pPr algn="ctr"/>
            <a:r>
              <a:rPr lang="nl-NL" sz="6000" dirty="0">
                <a:cs typeface="Calibri" panose="020F0502020204030204" pitchFamily="34" charset="0"/>
              </a:rPr>
              <a:t>Welkom op het</a:t>
            </a:r>
            <a:br>
              <a:rPr lang="nl-NL" sz="6000" dirty="0">
                <a:cs typeface="Calibri" panose="020F0502020204030204" pitchFamily="34" charset="0"/>
              </a:rPr>
            </a:br>
            <a:r>
              <a:rPr lang="nl-NL" sz="6000" dirty="0" err="1">
                <a:cs typeface="Calibri" panose="020F0502020204030204" pitchFamily="34" charset="0"/>
              </a:rPr>
              <a:t>Strabrecht</a:t>
            </a:r>
            <a:r>
              <a:rPr lang="nl-NL" sz="6000" dirty="0">
                <a:cs typeface="Calibri" panose="020F0502020204030204" pitchFamily="34" charset="0"/>
              </a:rPr>
              <a:t> College</a:t>
            </a:r>
          </a:p>
        </p:txBody>
      </p:sp>
      <p:pic>
        <p:nvPicPr>
          <p:cNvPr id="3" name="Graphic 2">
            <a:extLst>
              <a:ext uri="{FF2B5EF4-FFF2-40B4-BE49-F238E27FC236}">
                <a16:creationId xmlns:a16="http://schemas.microsoft.com/office/drawing/2014/main" id="{D042F98A-AB07-29A0-1795-FF6FEDB91A94}"/>
              </a:ext>
            </a:extLst>
          </p:cNvPr>
          <p:cNvPicPr>
            <a:picLocks noChangeAspect="1"/>
          </p:cNvPicPr>
          <p:nvPr/>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b="18066"/>
          <a:stretch/>
        </p:blipFill>
        <p:spPr>
          <a:xfrm>
            <a:off x="8515117" y="3454457"/>
            <a:ext cx="3405986" cy="3130651"/>
          </a:xfrm>
          <a:prstGeom prst="rect">
            <a:avLst/>
          </a:prstGeom>
        </p:spPr>
      </p:pic>
      <p:sp>
        <p:nvSpPr>
          <p:cNvPr id="9" name="Rechthoek 8">
            <a:extLst>
              <a:ext uri="{FF2B5EF4-FFF2-40B4-BE49-F238E27FC236}">
                <a16:creationId xmlns:a16="http://schemas.microsoft.com/office/drawing/2014/main" id="{E610C6F1-8C1B-D093-1FB9-B51343C363D9}"/>
              </a:ext>
            </a:extLst>
          </p:cNvPr>
          <p:cNvSpPr/>
          <p:nvPr/>
        </p:nvSpPr>
        <p:spPr>
          <a:xfrm>
            <a:off x="2689711" y="3939771"/>
            <a:ext cx="6808642"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7" name="Tijdelijke aanduiding voor tekst 6">
            <a:extLst>
              <a:ext uri="{FF2B5EF4-FFF2-40B4-BE49-F238E27FC236}">
                <a16:creationId xmlns:a16="http://schemas.microsoft.com/office/drawing/2014/main" id="{2B5CFFDB-B162-604B-7498-D42866796A31}"/>
              </a:ext>
            </a:extLst>
          </p:cNvPr>
          <p:cNvSpPr>
            <a:spLocks noGrp="1"/>
          </p:cNvSpPr>
          <p:nvPr>
            <p:ph type="body" sz="quarter" idx="18"/>
          </p:nvPr>
        </p:nvSpPr>
        <p:spPr/>
        <p:txBody>
          <a:bodyPr/>
          <a:lstStyle/>
          <a:p>
            <a:r>
              <a:rPr lang="nl-NL"/>
              <a:t> </a:t>
            </a:r>
          </a:p>
        </p:txBody>
      </p:sp>
      <p:sp>
        <p:nvSpPr>
          <p:cNvPr id="50" name="Tijdelijke aanduiding voor tekst 49">
            <a:extLst>
              <a:ext uri="{FF2B5EF4-FFF2-40B4-BE49-F238E27FC236}">
                <a16:creationId xmlns:a16="http://schemas.microsoft.com/office/drawing/2014/main" id="{03AC6D50-8352-FA7B-EECC-57B0A3AFA181}"/>
              </a:ext>
            </a:extLst>
          </p:cNvPr>
          <p:cNvSpPr>
            <a:spLocks noGrp="1"/>
          </p:cNvSpPr>
          <p:nvPr>
            <p:ph type="body" sz="quarter" idx="53"/>
          </p:nvPr>
        </p:nvSpPr>
        <p:spPr>
          <a:xfrm>
            <a:off x="0" y="6558704"/>
            <a:ext cx="12192000" cy="299295"/>
          </a:xfrm>
        </p:spPr>
        <p:txBody>
          <a:bodyPr/>
          <a:lstStyle/>
          <a:p>
            <a:endParaRPr lang="nl-NL"/>
          </a:p>
        </p:txBody>
      </p:sp>
      <p:sp>
        <p:nvSpPr>
          <p:cNvPr id="5" name="Ondertitel 15">
            <a:extLst>
              <a:ext uri="{FF2B5EF4-FFF2-40B4-BE49-F238E27FC236}">
                <a16:creationId xmlns:a16="http://schemas.microsoft.com/office/drawing/2014/main" id="{9B963008-3C8B-7697-1090-008071F75D5A}"/>
              </a:ext>
            </a:extLst>
          </p:cNvPr>
          <p:cNvSpPr txBox="1">
            <a:spLocks/>
          </p:cNvSpPr>
          <p:nvPr/>
        </p:nvSpPr>
        <p:spPr>
          <a:xfrm>
            <a:off x="5107118" y="4425120"/>
            <a:ext cx="5394975" cy="238051"/>
          </a:xfrm>
          <a:prstGeom prst="rect">
            <a:avLst/>
          </a:prstGeom>
        </p:spPr>
        <p:txBody>
          <a:bodyPr vert="horz" lIns="0" tIns="0" rIns="0" bIns="0" rtlCol="0" anchor="t">
            <a:noAutofit/>
          </a:bodyPr>
          <a:lstStyle>
            <a:lvl1pPr marL="0" indent="0" algn="l" defTabSz="914400" rtl="0" eaLnBrk="1" latinLnBrk="0" hangingPunct="1">
              <a:lnSpc>
                <a:spcPct val="90000"/>
              </a:lnSpc>
              <a:spcBef>
                <a:spcPts val="600"/>
              </a:spcBef>
              <a:spcAft>
                <a:spcPts val="600"/>
              </a:spcAft>
              <a:buClr>
                <a:schemeClr val="accent1"/>
              </a:buClr>
              <a:buSzPct val="95000"/>
              <a:buFontTx/>
              <a:buNone/>
              <a:defRPr sz="1600" b="0" kern="1200">
                <a:ln w="3175">
                  <a:solidFill>
                    <a:schemeClr val="bg1"/>
                  </a:solidFill>
                </a:ln>
                <a:solidFill>
                  <a:schemeClr val="bg1"/>
                </a:solidFill>
                <a:latin typeface="+mn-lt"/>
                <a:ea typeface="+mn-ea"/>
                <a:cs typeface="+mn-cs"/>
              </a:defRPr>
            </a:lvl1pPr>
            <a:lvl2pPr marL="457200" indent="0" algn="ctr" defTabSz="914400" rtl="0" eaLnBrk="1" latinLnBrk="0" hangingPunct="1">
              <a:lnSpc>
                <a:spcPct val="90000"/>
              </a:lnSpc>
              <a:spcBef>
                <a:spcPts val="600"/>
              </a:spcBef>
              <a:spcAft>
                <a:spcPts val="600"/>
              </a:spcAft>
              <a:buClr>
                <a:schemeClr val="accent2"/>
              </a:buClr>
              <a:buSzPct val="95000"/>
              <a:buFontTx/>
              <a:buNone/>
              <a:tabLst/>
              <a:defRPr sz="2000" kern="1200">
                <a:solidFill>
                  <a:srgbClr val="07151F"/>
                </a:solidFill>
                <a:latin typeface="+mn-lt"/>
                <a:ea typeface="+mn-ea"/>
                <a:cs typeface="+mn-cs"/>
              </a:defRPr>
            </a:lvl2pPr>
            <a:lvl3pPr marL="914400" indent="0" algn="ctr"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None/>
              <a:defRPr sz="1800" kern="1200">
                <a:solidFill>
                  <a:srgbClr val="07151F"/>
                </a:solidFill>
                <a:latin typeface="+mn-lt"/>
                <a:ea typeface="+mn-ea"/>
                <a:cs typeface="+mn-cs"/>
              </a:defRPr>
            </a:lvl3pPr>
            <a:lvl4pPr marL="1371600" indent="0" algn="ctr"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1828800" indent="0" algn="ctr" defTabSz="914400" rtl="0" eaLnBrk="1" latinLnBrk="0" hangingPunct="1">
              <a:lnSpc>
                <a:spcPct val="90000"/>
              </a:lnSpc>
              <a:spcBef>
                <a:spcPts val="600"/>
              </a:spcBef>
              <a:spcAft>
                <a:spcPts val="600"/>
              </a:spcAft>
              <a:buFont typeface="Arial" panose="020B0604020202020204" pitchFamily="34" charset="0"/>
              <a:buNone/>
              <a:defRPr sz="1600" b="1" kern="1200">
                <a:solidFill>
                  <a:schemeClr val="accent2"/>
                </a:solidFill>
                <a:latin typeface="+mj-lt"/>
                <a:ea typeface="+mn-ea"/>
                <a:cs typeface="+mn-cs"/>
              </a:defRPr>
            </a:lvl5pPr>
            <a:lvl6pPr marL="2286000" indent="0" algn="ctr"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b="0" i="1" kern="1200" cap="none" baseline="0">
                <a:ln w="3175" cap="flat">
                  <a:solidFill>
                    <a:schemeClr val="accent2"/>
                  </a:solidFill>
                  <a:miter lim="800000"/>
                </a:ln>
                <a:solidFill>
                  <a:schemeClr val="accent2"/>
                </a:solidFill>
                <a:latin typeface="+mj-lt"/>
                <a:ea typeface="+mn-ea"/>
                <a:cs typeface="+mn-cs"/>
              </a:defRPr>
            </a:lvl6pPr>
            <a:lvl7pPr marL="2743200" indent="0" algn="ctr" defTabSz="914400" rtl="0" eaLnBrk="1" latinLnBrk="0" hangingPunct="1">
              <a:lnSpc>
                <a:spcPct val="90000"/>
              </a:lnSpc>
              <a:spcBef>
                <a:spcPts val="600"/>
              </a:spcBef>
              <a:spcAft>
                <a:spcPts val="600"/>
              </a:spcAft>
              <a:buClr>
                <a:schemeClr val="accent1"/>
              </a:buClr>
              <a:buFont typeface="+mj-lt"/>
              <a:buNone/>
              <a:tabLst/>
              <a:defRPr sz="1600" kern="1200">
                <a:solidFill>
                  <a:srgbClr val="07151F"/>
                </a:solidFill>
                <a:latin typeface="+mn-lt"/>
                <a:ea typeface="+mn-ea"/>
                <a:cs typeface="+mn-cs"/>
              </a:defRPr>
            </a:lvl7pPr>
            <a:lvl8pPr marL="3200400" indent="0" algn="ctr" defTabSz="914400" rtl="0" eaLnBrk="1" latinLnBrk="0" hangingPunct="1">
              <a:lnSpc>
                <a:spcPct val="90000"/>
              </a:lnSpc>
              <a:spcBef>
                <a:spcPts val="600"/>
              </a:spcBef>
              <a:spcAft>
                <a:spcPts val="600"/>
              </a:spcAft>
              <a:buClr>
                <a:schemeClr val="tx2"/>
              </a:buClr>
              <a:buFont typeface="+mj-lt"/>
              <a:buNone/>
              <a:defRPr sz="1600" kern="1200">
                <a:solidFill>
                  <a:srgbClr val="07151F"/>
                </a:solidFill>
                <a:latin typeface="+mn-lt"/>
                <a:ea typeface="+mn-ea"/>
                <a:cs typeface="+mn-cs"/>
              </a:defRPr>
            </a:lvl8pPr>
            <a:lvl9pPr marL="3657600" indent="0" algn="ctr"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r>
              <a:rPr lang="nl-NL" sz="2000" b="1" dirty="0">
                <a:latin typeface="+mj-lt"/>
              </a:rPr>
              <a:t>Dennis Schaeps</a:t>
            </a:r>
          </a:p>
          <a:p>
            <a:endParaRPr lang="nl-NL" sz="2000" b="1" dirty="0">
              <a:latin typeface="+mj-lt"/>
            </a:endParaRPr>
          </a:p>
        </p:txBody>
      </p:sp>
      <p:pic>
        <p:nvPicPr>
          <p:cNvPr id="6" name="Afbeelding 5">
            <a:extLst>
              <a:ext uri="{FF2B5EF4-FFF2-40B4-BE49-F238E27FC236}">
                <a16:creationId xmlns:a16="http://schemas.microsoft.com/office/drawing/2014/main" id="{496D9AEE-EAFB-A0B4-FE40-62BBDB5B03F1}"/>
              </a:ext>
            </a:extLst>
          </p:cNvPr>
          <p:cNvPicPr>
            <a:picLocks noChangeAspect="1"/>
          </p:cNvPicPr>
          <p:nvPr/>
        </p:nvPicPr>
        <p:blipFill>
          <a:blip r:embed="rId6"/>
          <a:stretch>
            <a:fillRect/>
          </a:stretch>
        </p:blipFill>
        <p:spPr>
          <a:xfrm>
            <a:off x="3037580" y="-1"/>
            <a:ext cx="4076700" cy="1123950"/>
          </a:xfrm>
          <a:prstGeom prst="rect">
            <a:avLst/>
          </a:prstGeom>
        </p:spPr>
      </p:pic>
    </p:spTree>
    <p:extLst>
      <p:ext uri="{BB962C8B-B14F-4D97-AF65-F5344CB8AC3E}">
        <p14:creationId xmlns:p14="http://schemas.microsoft.com/office/powerpoint/2010/main" val="352790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20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250" fill="hold"/>
                                        <p:tgtEl>
                                          <p:spTgt spid="3"/>
                                        </p:tgtEl>
                                        <p:attrNameLst>
                                          <p:attrName>ppt_x</p:attrName>
                                        </p:attrNameLst>
                                      </p:cBhvr>
                                      <p:tavLst>
                                        <p:tav tm="0">
                                          <p:val>
                                            <p:strVal val="1+#ppt_w/2"/>
                                          </p:val>
                                        </p:tav>
                                        <p:tav tm="100000">
                                          <p:val>
                                            <p:strVal val="#ppt_x"/>
                                          </p:val>
                                        </p:tav>
                                      </p:tavLst>
                                    </p:anim>
                                    <p:anim calcmode="lin" valueType="num">
                                      <p:cBhvr additive="base">
                                        <p:cTn id="8" dur="125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A72B73B9-739E-BC43-4B5D-60AFB9D3FBD3}"/>
              </a:ext>
            </a:extLst>
          </p:cNvPr>
          <p:cNvSpPr>
            <a:spLocks noGrp="1"/>
          </p:cNvSpPr>
          <p:nvPr>
            <p:ph type="title"/>
          </p:nvPr>
        </p:nvSpPr>
        <p:spPr/>
        <p:txBody>
          <a:bodyPr/>
          <a:lstStyle/>
          <a:p>
            <a:r>
              <a:rPr lang="en-GB"/>
              <a:t>Schade– en diefstaldekking</a:t>
            </a:r>
          </a:p>
        </p:txBody>
      </p:sp>
      <p:sp>
        <p:nvSpPr>
          <p:cNvPr id="4" name="Tijdelijke aanduiding voor datum 3">
            <a:extLst>
              <a:ext uri="{FF2B5EF4-FFF2-40B4-BE49-F238E27FC236}">
                <a16:creationId xmlns:a16="http://schemas.microsoft.com/office/drawing/2014/main" id="{67807A1C-A088-F7D1-AC81-3A3DE28400DD}"/>
              </a:ext>
            </a:extLst>
          </p:cNvPr>
          <p:cNvSpPr>
            <a:spLocks noGrp="1"/>
          </p:cNvSpPr>
          <p:nvPr>
            <p:ph type="dt" sz="half" idx="26"/>
          </p:nvPr>
        </p:nvSpPr>
        <p:spPr/>
        <p:txBody>
          <a:bodyPr/>
          <a:lstStyle/>
          <a:p>
            <a:fld id="{16CA67AE-D62C-45BF-ACD0-12F6F8B1BE9F}" type="datetime4">
              <a:rPr lang="nl-NL" smtClean="0"/>
              <a:pPr/>
              <a:t>24 juni 2025</a:t>
            </a:fld>
            <a:endParaRPr lang="nl-NL"/>
          </a:p>
        </p:txBody>
      </p:sp>
      <p:sp>
        <p:nvSpPr>
          <p:cNvPr id="170" name="Rechthoek 169">
            <a:extLst>
              <a:ext uri="{FF2B5EF4-FFF2-40B4-BE49-F238E27FC236}">
                <a16:creationId xmlns:a16="http://schemas.microsoft.com/office/drawing/2014/main" id="{8857ADC8-E5A9-9F2E-37ED-40287003F317}"/>
              </a:ext>
            </a:extLst>
          </p:cNvPr>
          <p:cNvSpPr/>
          <p:nvPr/>
        </p:nvSpPr>
        <p:spPr>
          <a:xfrm>
            <a:off x="0" y="-756"/>
            <a:ext cx="685800" cy="58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135" name="Tijdelijke aanduiding voor tekst 26">
            <a:extLst>
              <a:ext uri="{FF2B5EF4-FFF2-40B4-BE49-F238E27FC236}">
                <a16:creationId xmlns:a16="http://schemas.microsoft.com/office/drawing/2014/main" id="{08007049-3319-C3E8-B8F1-9BD831E79F72}"/>
              </a:ext>
            </a:extLst>
          </p:cNvPr>
          <p:cNvSpPr txBox="1">
            <a:spLocks/>
          </p:cNvSpPr>
          <p:nvPr/>
        </p:nvSpPr>
        <p:spPr>
          <a:xfrm flipH="1">
            <a:off x="8499661" y="0"/>
            <a:ext cx="3692338" cy="4228235"/>
          </a:xfrm>
          <a:prstGeom prst="round1Rect">
            <a:avLst>
              <a:gd name="adj" fmla="val 17869"/>
            </a:avLst>
          </a:prstGeom>
          <a:solidFill>
            <a:schemeClr val="tx2"/>
          </a:solidFill>
        </p:spPr>
        <p:txBody>
          <a:bodyPr/>
          <a:lst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3"/>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4"/>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pPr marL="0" indent="0">
              <a:buNone/>
            </a:pPr>
            <a:r>
              <a:rPr lang="nl-NL"/>
              <a:t> </a:t>
            </a:r>
          </a:p>
        </p:txBody>
      </p:sp>
      <p:sp>
        <p:nvSpPr>
          <p:cNvPr id="104" name="Rechthoek 103">
            <a:extLst>
              <a:ext uri="{FF2B5EF4-FFF2-40B4-BE49-F238E27FC236}">
                <a16:creationId xmlns:a16="http://schemas.microsoft.com/office/drawing/2014/main" id="{1F7D446D-B4B9-1CFA-6614-2B3F9F2AF660}"/>
              </a:ext>
            </a:extLst>
          </p:cNvPr>
          <p:cNvSpPr/>
          <p:nvPr/>
        </p:nvSpPr>
        <p:spPr>
          <a:xfrm>
            <a:off x="0" y="5899150"/>
            <a:ext cx="12192000" cy="9588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48" name="Rechthoek: met één afgeronde hoek 47">
            <a:extLst>
              <a:ext uri="{FF2B5EF4-FFF2-40B4-BE49-F238E27FC236}">
                <a16:creationId xmlns:a16="http://schemas.microsoft.com/office/drawing/2014/main" id="{B148940A-78A5-115B-B4E5-624335813289}"/>
              </a:ext>
            </a:extLst>
          </p:cNvPr>
          <p:cNvSpPr/>
          <p:nvPr/>
        </p:nvSpPr>
        <p:spPr>
          <a:xfrm flipV="1">
            <a:off x="1769105" y="0"/>
            <a:ext cx="995443" cy="579438"/>
          </a:xfrm>
          <a:prstGeom prst="round1Rect">
            <a:avLst>
              <a:gd name="adj" fmla="val 23196"/>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solidFill>
                <a:schemeClr val="bg1"/>
              </a:solidFill>
            </a:endParaRPr>
          </a:p>
        </p:txBody>
      </p:sp>
      <p:pic>
        <p:nvPicPr>
          <p:cNvPr id="169" name="Graphic 168">
            <a:extLst>
              <a:ext uri="{FF2B5EF4-FFF2-40B4-BE49-F238E27FC236}">
                <a16:creationId xmlns:a16="http://schemas.microsoft.com/office/drawing/2014/main" id="{91F49E64-9E99-60A4-EA83-4E60123A3BE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5799" y="-1"/>
            <a:ext cx="1211581" cy="580194"/>
          </a:xfrm>
          <a:prstGeom prst="rect">
            <a:avLst/>
          </a:prstGeom>
        </p:spPr>
      </p:pic>
      <p:pic>
        <p:nvPicPr>
          <p:cNvPr id="54" name="Afbeelding 53">
            <a:extLst>
              <a:ext uri="{FF2B5EF4-FFF2-40B4-BE49-F238E27FC236}">
                <a16:creationId xmlns:a16="http://schemas.microsoft.com/office/drawing/2014/main" id="{2E61DF84-D14C-52A6-A4D3-4DD232F2094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09628" y="59427"/>
            <a:ext cx="636592" cy="433990"/>
          </a:xfrm>
          <a:prstGeom prst="rect">
            <a:avLst/>
          </a:prstGeom>
        </p:spPr>
      </p:pic>
      <p:pic>
        <p:nvPicPr>
          <p:cNvPr id="7" name="Afbeelding 6" descr="Afbeelding met tekst&#10;&#10;Automatisch gegenereerde beschrijving">
            <a:extLst>
              <a:ext uri="{FF2B5EF4-FFF2-40B4-BE49-F238E27FC236}">
                <a16:creationId xmlns:a16="http://schemas.microsoft.com/office/drawing/2014/main" id="{01BD7BA2-5547-66FC-214A-2E7AEE1F35D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217555" y="276422"/>
            <a:ext cx="5308301" cy="5034521"/>
          </a:xfrm>
          <a:prstGeom prst="rect">
            <a:avLst/>
          </a:prstGeom>
        </p:spPr>
      </p:pic>
      <p:pic>
        <p:nvPicPr>
          <p:cNvPr id="5" name="Afbeelding 4">
            <a:extLst>
              <a:ext uri="{FF2B5EF4-FFF2-40B4-BE49-F238E27FC236}">
                <a16:creationId xmlns:a16="http://schemas.microsoft.com/office/drawing/2014/main" id="{ADBB3EEC-C428-D55F-2CDD-E147A56ECF4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8588566">
            <a:off x="3233565" y="3857110"/>
            <a:ext cx="2737305" cy="2455929"/>
          </a:xfrm>
          <a:prstGeom prst="rect">
            <a:avLst/>
          </a:prstGeom>
        </p:spPr>
      </p:pic>
      <p:pic>
        <p:nvPicPr>
          <p:cNvPr id="8" name="Afbeelding 7">
            <a:extLst>
              <a:ext uri="{FF2B5EF4-FFF2-40B4-BE49-F238E27FC236}">
                <a16:creationId xmlns:a16="http://schemas.microsoft.com/office/drawing/2014/main" id="{684BE514-8012-124A-8143-D265BFFA4860}"/>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3160053" flipH="1">
            <a:off x="717311" y="4683865"/>
            <a:ext cx="2033837" cy="826335"/>
          </a:xfrm>
          <a:prstGeom prst="rect">
            <a:avLst/>
          </a:prstGeom>
        </p:spPr>
      </p:pic>
      <p:sp>
        <p:nvSpPr>
          <p:cNvPr id="9" name="Tijdelijke aanduiding voor tekst 6">
            <a:extLst>
              <a:ext uri="{FF2B5EF4-FFF2-40B4-BE49-F238E27FC236}">
                <a16:creationId xmlns:a16="http://schemas.microsoft.com/office/drawing/2014/main" id="{ECD6305E-9F4C-D397-D412-BCCEF6AF2613}"/>
              </a:ext>
            </a:extLst>
          </p:cNvPr>
          <p:cNvSpPr txBox="1">
            <a:spLocks/>
          </p:cNvSpPr>
          <p:nvPr/>
        </p:nvSpPr>
        <p:spPr>
          <a:xfrm>
            <a:off x="685799" y="2107394"/>
            <a:ext cx="5410201" cy="3801812"/>
          </a:xfrm>
          <a:prstGeom prst="rect">
            <a:avLst/>
          </a:prstGeom>
        </p:spPr>
        <p:txBody>
          <a:bodyPr lIns="0" tIns="0" rIns="0" bIns="0"/>
          <a:lst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3"/>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4"/>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r>
              <a:rPr lang="nl-NL" sz="1200" b="1">
                <a:latin typeface="+mj-lt"/>
              </a:rPr>
              <a:t>Dekking tegen schade- en diefstal op school, thuis en op vakantie</a:t>
            </a:r>
          </a:p>
          <a:p>
            <a:r>
              <a:rPr lang="nl-NL" sz="1200" b="1">
                <a:latin typeface="+mj-lt"/>
              </a:rPr>
              <a:t>Verlengde fabrieksgarantie- en batterijgarantie</a:t>
            </a:r>
          </a:p>
          <a:p>
            <a:r>
              <a:rPr lang="nl-NL" sz="1200" b="1">
                <a:latin typeface="+mj-lt"/>
              </a:rPr>
              <a:t>Eén aanspreekpunt via de klantenservice</a:t>
            </a:r>
          </a:p>
          <a:p>
            <a:r>
              <a:rPr lang="nl-NL" sz="1200" b="1">
                <a:latin typeface="+mj-lt"/>
              </a:rPr>
              <a:t>Beperkt eigen risico van 50 euro per gebeurtenis</a:t>
            </a:r>
          </a:p>
          <a:p>
            <a:r>
              <a:rPr lang="nl-NL" sz="1200" b="1">
                <a:latin typeface="+mj-lt"/>
              </a:rPr>
              <a:t>Inclusief stevige vochtwerende beschermhoes</a:t>
            </a:r>
          </a:p>
          <a:p>
            <a:pPr marL="0" indent="0">
              <a:buNone/>
            </a:pPr>
            <a:endParaRPr lang="nl-NL"/>
          </a:p>
        </p:txBody>
      </p:sp>
    </p:spTree>
    <p:extLst>
      <p:ext uri="{BB962C8B-B14F-4D97-AF65-F5344CB8AC3E}">
        <p14:creationId xmlns:p14="http://schemas.microsoft.com/office/powerpoint/2010/main" val="1297935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250"/>
                                  </p:stCondLst>
                                  <p:childTnLst>
                                    <p:set>
                                      <p:cBhvr>
                                        <p:cTn id="6" dur="1" fill="hold">
                                          <p:stCondLst>
                                            <p:cond delay="0"/>
                                          </p:stCondLst>
                                        </p:cTn>
                                        <p:tgtEl>
                                          <p:spTgt spid="135"/>
                                        </p:tgtEl>
                                        <p:attrNameLst>
                                          <p:attrName>style.visibility</p:attrName>
                                        </p:attrNameLst>
                                      </p:cBhvr>
                                      <p:to>
                                        <p:strVal val="visible"/>
                                      </p:to>
                                    </p:set>
                                    <p:anim calcmode="lin" valueType="num">
                                      <p:cBhvr additive="base">
                                        <p:cTn id="7" dur="1250" fill="hold"/>
                                        <p:tgtEl>
                                          <p:spTgt spid="135"/>
                                        </p:tgtEl>
                                        <p:attrNameLst>
                                          <p:attrName>ppt_x</p:attrName>
                                        </p:attrNameLst>
                                      </p:cBhvr>
                                      <p:tavLst>
                                        <p:tav tm="0">
                                          <p:val>
                                            <p:strVal val="1+#ppt_w/2"/>
                                          </p:val>
                                        </p:tav>
                                        <p:tav tm="100000">
                                          <p:val>
                                            <p:strVal val="#ppt_x"/>
                                          </p:val>
                                        </p:tav>
                                      </p:tavLst>
                                    </p:anim>
                                    <p:anim calcmode="lin" valueType="num">
                                      <p:cBhvr additive="base">
                                        <p:cTn id="8" dur="1250" fill="hold"/>
                                        <p:tgtEl>
                                          <p:spTgt spid="135"/>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104"/>
                                        </p:tgtEl>
                                        <p:attrNameLst>
                                          <p:attrName>style.visibility</p:attrName>
                                        </p:attrNameLst>
                                      </p:cBhvr>
                                      <p:to>
                                        <p:strVal val="visible"/>
                                      </p:to>
                                    </p:set>
                                    <p:anim calcmode="lin" valueType="num">
                                      <p:cBhvr additive="base">
                                        <p:cTn id="11" dur="1250" fill="hold"/>
                                        <p:tgtEl>
                                          <p:spTgt spid="104"/>
                                        </p:tgtEl>
                                        <p:attrNameLst>
                                          <p:attrName>ppt_x</p:attrName>
                                        </p:attrNameLst>
                                      </p:cBhvr>
                                      <p:tavLst>
                                        <p:tav tm="0">
                                          <p:val>
                                            <p:strVal val="#ppt_x"/>
                                          </p:val>
                                        </p:tav>
                                        <p:tav tm="100000">
                                          <p:val>
                                            <p:strVal val="#ppt_x"/>
                                          </p:val>
                                        </p:tav>
                                      </p:tavLst>
                                    </p:anim>
                                    <p:anim calcmode="lin" valueType="num">
                                      <p:cBhvr additive="base">
                                        <p:cTn id="12" dur="1250" fill="hold"/>
                                        <p:tgtEl>
                                          <p:spTgt spid="104"/>
                                        </p:tgtEl>
                                        <p:attrNameLst>
                                          <p:attrName>ppt_y</p:attrName>
                                        </p:attrNameLst>
                                      </p:cBhvr>
                                      <p:tavLst>
                                        <p:tav tm="0">
                                          <p:val>
                                            <p:strVal val="1+#ppt_h/2"/>
                                          </p:val>
                                        </p:tav>
                                        <p:tav tm="100000">
                                          <p:val>
                                            <p:strVal val="#ppt_y"/>
                                          </p:val>
                                        </p:tav>
                                      </p:tavLst>
                                    </p:anim>
                                  </p:childTnLst>
                                </p:cTn>
                              </p:par>
                              <p:par>
                                <p:cTn id="13" presetID="2" presetClass="entr" presetSubtype="8" decel="100000" fill="hold" nodeType="withEffect">
                                  <p:stCondLst>
                                    <p:cond delay="0"/>
                                  </p:stCondLst>
                                  <p:childTnLst>
                                    <p:set>
                                      <p:cBhvr>
                                        <p:cTn id="14" dur="1" fill="hold">
                                          <p:stCondLst>
                                            <p:cond delay="0"/>
                                          </p:stCondLst>
                                        </p:cTn>
                                        <p:tgtEl>
                                          <p:spTgt spid="169"/>
                                        </p:tgtEl>
                                        <p:attrNameLst>
                                          <p:attrName>style.visibility</p:attrName>
                                        </p:attrNameLst>
                                      </p:cBhvr>
                                      <p:to>
                                        <p:strVal val="visible"/>
                                      </p:to>
                                    </p:set>
                                    <p:anim calcmode="lin" valueType="num">
                                      <p:cBhvr additive="base">
                                        <p:cTn id="15" dur="1000" fill="hold"/>
                                        <p:tgtEl>
                                          <p:spTgt spid="169"/>
                                        </p:tgtEl>
                                        <p:attrNameLst>
                                          <p:attrName>ppt_x</p:attrName>
                                        </p:attrNameLst>
                                      </p:cBhvr>
                                      <p:tavLst>
                                        <p:tav tm="0">
                                          <p:val>
                                            <p:strVal val="0-#ppt_w/2"/>
                                          </p:val>
                                        </p:tav>
                                        <p:tav tm="100000">
                                          <p:val>
                                            <p:strVal val="#ppt_x"/>
                                          </p:val>
                                        </p:tav>
                                      </p:tavLst>
                                    </p:anim>
                                    <p:anim calcmode="lin" valueType="num">
                                      <p:cBhvr additive="base">
                                        <p:cTn id="16" dur="1000" fill="hold"/>
                                        <p:tgtEl>
                                          <p:spTgt spid="169"/>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additive="base">
                                        <p:cTn id="19" dur="1000" fill="hold"/>
                                        <p:tgtEl>
                                          <p:spTgt spid="54"/>
                                        </p:tgtEl>
                                        <p:attrNameLst>
                                          <p:attrName>ppt_x</p:attrName>
                                        </p:attrNameLst>
                                      </p:cBhvr>
                                      <p:tavLst>
                                        <p:tav tm="0">
                                          <p:val>
                                            <p:strVal val="0-#ppt_w/2"/>
                                          </p:val>
                                        </p:tav>
                                        <p:tav tm="100000">
                                          <p:val>
                                            <p:strVal val="#ppt_x"/>
                                          </p:val>
                                        </p:tav>
                                      </p:tavLst>
                                    </p:anim>
                                    <p:anim calcmode="lin" valueType="num">
                                      <p:cBhvr additive="base">
                                        <p:cTn id="20" dur="1000" fill="hold"/>
                                        <p:tgtEl>
                                          <p:spTgt spid="54"/>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additive="base">
                                        <p:cTn id="23" dur="1000" fill="hold"/>
                                        <p:tgtEl>
                                          <p:spTgt spid="48"/>
                                        </p:tgtEl>
                                        <p:attrNameLst>
                                          <p:attrName>ppt_x</p:attrName>
                                        </p:attrNameLst>
                                      </p:cBhvr>
                                      <p:tavLst>
                                        <p:tav tm="0">
                                          <p:val>
                                            <p:strVal val="0-#ppt_w/2"/>
                                          </p:val>
                                        </p:tav>
                                        <p:tav tm="100000">
                                          <p:val>
                                            <p:strVal val="#ppt_x"/>
                                          </p:val>
                                        </p:tav>
                                      </p:tavLst>
                                    </p:anim>
                                    <p:anim calcmode="lin" valueType="num">
                                      <p:cBhvr additive="base">
                                        <p:cTn id="24" dur="1000" fill="hold"/>
                                        <p:tgtEl>
                                          <p:spTgt spid="48"/>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1000" fill="hold"/>
                                        <p:tgtEl>
                                          <p:spTgt spid="45"/>
                                        </p:tgtEl>
                                        <p:attrNameLst>
                                          <p:attrName>ppt_x</p:attrName>
                                        </p:attrNameLst>
                                      </p:cBhvr>
                                      <p:tavLst>
                                        <p:tav tm="0">
                                          <p:val>
                                            <p:strVal val="0-#ppt_w/2"/>
                                          </p:val>
                                        </p:tav>
                                        <p:tav tm="100000">
                                          <p:val>
                                            <p:strVal val="#ppt_x"/>
                                          </p:val>
                                        </p:tav>
                                      </p:tavLst>
                                    </p:anim>
                                    <p:anim calcmode="lin" valueType="num">
                                      <p:cBhvr additive="base">
                                        <p:cTn id="28" dur="1000" fill="hold"/>
                                        <p:tgtEl>
                                          <p:spTgt spid="45"/>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1000" fill="hold"/>
                                        <p:tgtEl>
                                          <p:spTgt spid="5"/>
                                        </p:tgtEl>
                                        <p:attrNameLst>
                                          <p:attrName>ppt_x</p:attrName>
                                        </p:attrNameLst>
                                      </p:cBhvr>
                                      <p:tavLst>
                                        <p:tav tm="0">
                                          <p:val>
                                            <p:strVal val="0-#ppt_w/2"/>
                                          </p:val>
                                        </p:tav>
                                        <p:tav tm="100000">
                                          <p:val>
                                            <p:strVal val="#ppt_x"/>
                                          </p:val>
                                        </p:tav>
                                      </p:tavLst>
                                    </p:anim>
                                    <p:anim calcmode="lin" valueType="num">
                                      <p:cBhvr additive="base">
                                        <p:cTn id="32" dur="1000" fill="hold"/>
                                        <p:tgtEl>
                                          <p:spTgt spid="5"/>
                                        </p:tgtEl>
                                        <p:attrNameLst>
                                          <p:attrName>ppt_y</p:attrName>
                                        </p:attrNameLst>
                                      </p:cBhvr>
                                      <p:tavLst>
                                        <p:tav tm="0">
                                          <p:val>
                                            <p:strVal val="#ppt_y"/>
                                          </p:val>
                                        </p:tav>
                                        <p:tav tm="100000">
                                          <p:val>
                                            <p:strVal val="#ppt_y"/>
                                          </p:val>
                                        </p:tav>
                                      </p:tavLst>
                                    </p:anim>
                                  </p:childTnLst>
                                </p:cTn>
                              </p:par>
                              <p:par>
                                <p:cTn id="33" presetID="2" presetClass="entr" presetSubtype="8" decel="100000" fill="hold"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1000" fill="hold"/>
                                        <p:tgtEl>
                                          <p:spTgt spid="8"/>
                                        </p:tgtEl>
                                        <p:attrNameLst>
                                          <p:attrName>ppt_x</p:attrName>
                                        </p:attrNameLst>
                                      </p:cBhvr>
                                      <p:tavLst>
                                        <p:tav tm="0">
                                          <p:val>
                                            <p:strVal val="0-#ppt_w/2"/>
                                          </p:val>
                                        </p:tav>
                                        <p:tav tm="100000">
                                          <p:val>
                                            <p:strVal val="#ppt_x"/>
                                          </p:val>
                                        </p:tav>
                                      </p:tavLst>
                                    </p:anim>
                                    <p:anim calcmode="lin" valueType="num">
                                      <p:cBhvr additive="base">
                                        <p:cTn id="36" dur="1000" fill="hold"/>
                                        <p:tgtEl>
                                          <p:spTgt spid="8"/>
                                        </p:tgtEl>
                                        <p:attrNameLst>
                                          <p:attrName>ppt_y</p:attrName>
                                        </p:attrNameLst>
                                      </p:cBhvr>
                                      <p:tavLst>
                                        <p:tav tm="0">
                                          <p:val>
                                            <p:strVal val="#ppt_y"/>
                                          </p:val>
                                        </p:tav>
                                        <p:tav tm="100000">
                                          <p:val>
                                            <p:strVal val="#ppt_y"/>
                                          </p:val>
                                        </p:tav>
                                      </p:tavLst>
                                    </p:anim>
                                  </p:childTnLst>
                                </p:cTn>
                              </p:par>
                            </p:childTnLst>
                          </p:cTn>
                        </p:par>
                        <p:par>
                          <p:cTn id="37" fill="hold">
                            <p:stCondLst>
                              <p:cond delay="1500"/>
                            </p:stCondLst>
                            <p:childTnLst>
                              <p:par>
                                <p:cTn id="38" presetID="10" presetClass="entr" presetSubtype="0" fill="hold" grpId="0" nodeType="afterEffect">
                                  <p:stCondLst>
                                    <p:cond delay="0"/>
                                  </p:stCondLst>
                                  <p:childTnLst>
                                    <p:set>
                                      <p:cBhvr>
                                        <p:cTn id="39" dur="1" fill="hold">
                                          <p:stCondLst>
                                            <p:cond delay="0"/>
                                          </p:stCondLst>
                                        </p:cTn>
                                        <p:tgtEl>
                                          <p:spTgt spid="9">
                                            <p:txEl>
                                              <p:pRg st="0" end="0"/>
                                            </p:txEl>
                                          </p:spTgt>
                                        </p:tgtEl>
                                        <p:attrNameLst>
                                          <p:attrName>style.visibility</p:attrName>
                                        </p:attrNameLst>
                                      </p:cBhvr>
                                      <p:to>
                                        <p:strVal val="visible"/>
                                      </p:to>
                                    </p:set>
                                    <p:animEffect transition="in" filter="fade">
                                      <p:cBhvr>
                                        <p:cTn id="40" dur="500"/>
                                        <p:tgtEl>
                                          <p:spTgt spid="9">
                                            <p:txEl>
                                              <p:pRg st="0" end="0"/>
                                            </p:txEl>
                                          </p:spTgt>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9">
                                            <p:txEl>
                                              <p:pRg st="1" end="1"/>
                                            </p:txEl>
                                          </p:spTgt>
                                        </p:tgtEl>
                                        <p:attrNameLst>
                                          <p:attrName>style.visibility</p:attrName>
                                        </p:attrNameLst>
                                      </p:cBhvr>
                                      <p:to>
                                        <p:strVal val="visible"/>
                                      </p:to>
                                    </p:set>
                                    <p:animEffect transition="in" filter="fade">
                                      <p:cBhvr>
                                        <p:cTn id="44" dur="500"/>
                                        <p:tgtEl>
                                          <p:spTgt spid="9">
                                            <p:txEl>
                                              <p:pRg st="1" end="1"/>
                                            </p:txEl>
                                          </p:spTgt>
                                        </p:tgtEl>
                                      </p:cBhvr>
                                    </p:animEffect>
                                  </p:childTnLst>
                                </p:cTn>
                              </p:par>
                            </p:childTnLst>
                          </p:cTn>
                        </p:par>
                        <p:par>
                          <p:cTn id="45" fill="hold">
                            <p:stCondLst>
                              <p:cond delay="2500"/>
                            </p:stCondLst>
                            <p:childTnLst>
                              <p:par>
                                <p:cTn id="46" presetID="10" presetClass="entr" presetSubtype="0" fill="hold" grpId="0" nodeType="afterEffect">
                                  <p:stCondLst>
                                    <p:cond delay="0"/>
                                  </p:stCondLst>
                                  <p:childTnLst>
                                    <p:set>
                                      <p:cBhvr>
                                        <p:cTn id="47" dur="1" fill="hold">
                                          <p:stCondLst>
                                            <p:cond delay="0"/>
                                          </p:stCondLst>
                                        </p:cTn>
                                        <p:tgtEl>
                                          <p:spTgt spid="9">
                                            <p:txEl>
                                              <p:pRg st="2" end="2"/>
                                            </p:txEl>
                                          </p:spTgt>
                                        </p:tgtEl>
                                        <p:attrNameLst>
                                          <p:attrName>style.visibility</p:attrName>
                                        </p:attrNameLst>
                                      </p:cBhvr>
                                      <p:to>
                                        <p:strVal val="visible"/>
                                      </p:to>
                                    </p:set>
                                    <p:animEffect transition="in" filter="fade">
                                      <p:cBhvr>
                                        <p:cTn id="48" dur="500"/>
                                        <p:tgtEl>
                                          <p:spTgt spid="9">
                                            <p:txEl>
                                              <p:pRg st="2" end="2"/>
                                            </p:txEl>
                                          </p:spTgt>
                                        </p:tgtEl>
                                      </p:cBhvr>
                                    </p:animEffect>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9">
                                            <p:txEl>
                                              <p:pRg st="3" end="3"/>
                                            </p:txEl>
                                          </p:spTgt>
                                        </p:tgtEl>
                                        <p:attrNameLst>
                                          <p:attrName>style.visibility</p:attrName>
                                        </p:attrNameLst>
                                      </p:cBhvr>
                                      <p:to>
                                        <p:strVal val="visible"/>
                                      </p:to>
                                    </p:set>
                                    <p:animEffect transition="in" filter="fade">
                                      <p:cBhvr>
                                        <p:cTn id="52" dur="500"/>
                                        <p:tgtEl>
                                          <p:spTgt spid="9">
                                            <p:txEl>
                                              <p:pRg st="3" end="3"/>
                                            </p:txEl>
                                          </p:spTgt>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9">
                                            <p:txEl>
                                              <p:pRg st="4" end="4"/>
                                            </p:txEl>
                                          </p:spTgt>
                                        </p:tgtEl>
                                        <p:attrNameLst>
                                          <p:attrName>style.visibility</p:attrName>
                                        </p:attrNameLst>
                                      </p:cBhvr>
                                      <p:to>
                                        <p:strVal val="visible"/>
                                      </p:to>
                                    </p:set>
                                    <p:animEffect transition="in" filter="fade">
                                      <p:cBhvr>
                                        <p:cTn id="56"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135" grpId="0" animBg="1"/>
      <p:bldP spid="104" grpId="0" animBg="1"/>
      <p:bldP spid="48" grpId="0" animBg="1"/>
      <p:bldP spid="9"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hoek 13">
            <a:extLst>
              <a:ext uri="{FF2B5EF4-FFF2-40B4-BE49-F238E27FC236}">
                <a16:creationId xmlns:a16="http://schemas.microsoft.com/office/drawing/2014/main" id="{FC5DC233-C13F-7AB0-A283-030A305A0364}"/>
              </a:ext>
            </a:extLst>
          </p:cNvPr>
          <p:cNvSpPr/>
          <p:nvPr/>
        </p:nvSpPr>
        <p:spPr>
          <a:xfrm>
            <a:off x="0" y="0"/>
            <a:ext cx="12192000" cy="3693867"/>
          </a:xfrm>
          <a:prstGeom prst="rect">
            <a:avLst/>
          </a:prstGeom>
          <a:solidFill>
            <a:srgbClr val="0E283A"/>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pic>
        <p:nvPicPr>
          <p:cNvPr id="25" name="Afbeelding 11">
            <a:extLst>
              <a:ext uri="{FF2B5EF4-FFF2-40B4-BE49-F238E27FC236}">
                <a16:creationId xmlns:a16="http://schemas.microsoft.com/office/drawing/2014/main" id="{5B77DA33-84F3-C979-DB14-96A2F4CD2521}"/>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29675" r="-29675"/>
          <a:stretch/>
        </p:blipFill>
        <p:spPr>
          <a:xfrm rot="373311">
            <a:off x="7312760" y="1031522"/>
            <a:ext cx="3567032" cy="1686126"/>
          </a:xfrm>
          <a:prstGeom prst="rect">
            <a:avLst/>
          </a:prstGeom>
        </p:spPr>
      </p:pic>
      <p:sp>
        <p:nvSpPr>
          <p:cNvPr id="42" name="Rechthoek: met één afgeronde hoek 41">
            <a:extLst>
              <a:ext uri="{FF2B5EF4-FFF2-40B4-BE49-F238E27FC236}">
                <a16:creationId xmlns:a16="http://schemas.microsoft.com/office/drawing/2014/main" id="{85DFE509-0871-2896-2BC6-7A61EC74C733}"/>
              </a:ext>
            </a:extLst>
          </p:cNvPr>
          <p:cNvSpPr/>
          <p:nvPr/>
        </p:nvSpPr>
        <p:spPr>
          <a:xfrm rot="10800000" flipH="1" flipV="1">
            <a:off x="8672016" y="2589235"/>
            <a:ext cx="1511481" cy="475933"/>
          </a:xfrm>
          <a:prstGeom prst="round1Rect">
            <a:avLst>
              <a:gd name="adj" fmla="val 23196"/>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6" name="Rechthoek: met één afgeronde hoek 5">
            <a:extLst>
              <a:ext uri="{FF2B5EF4-FFF2-40B4-BE49-F238E27FC236}">
                <a16:creationId xmlns:a16="http://schemas.microsoft.com/office/drawing/2014/main" id="{B09B0133-D883-FF84-9A72-5CDC63F97425}"/>
              </a:ext>
            </a:extLst>
          </p:cNvPr>
          <p:cNvSpPr/>
          <p:nvPr/>
        </p:nvSpPr>
        <p:spPr>
          <a:xfrm rot="10800000" flipH="1" flipV="1">
            <a:off x="7101237" y="2576115"/>
            <a:ext cx="1511481" cy="475933"/>
          </a:xfrm>
          <a:prstGeom prst="round1Rect">
            <a:avLst>
              <a:gd name="adj" fmla="val 23196"/>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4" name="Tijdelijke aanduiding voor datum 3">
            <a:extLst>
              <a:ext uri="{FF2B5EF4-FFF2-40B4-BE49-F238E27FC236}">
                <a16:creationId xmlns:a16="http://schemas.microsoft.com/office/drawing/2014/main" id="{69B38DE3-5F40-E7DB-D28E-6F26E562612A}"/>
              </a:ext>
            </a:extLst>
          </p:cNvPr>
          <p:cNvSpPr>
            <a:spLocks noGrp="1"/>
          </p:cNvSpPr>
          <p:nvPr>
            <p:ph type="dt" sz="half" idx="2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4B58183-231A-4576-A4AC-BE2EED01A4A9}" type="datetime4">
              <a:rPr kumimoji="0" lang="nl-NL" sz="800" b="0" i="0" u="none" strike="noStrike" kern="1200" cap="none" spc="0" normalizeH="0" baseline="0" noProof="0" smtClean="0">
                <a:ln>
                  <a:noFill/>
                </a:ln>
                <a:solidFill>
                  <a:srgbClr val="FFFFFF">
                    <a:lumMod val="50000"/>
                  </a:srgbClr>
                </a:solidFill>
                <a:effectLst/>
                <a:uLnTx/>
                <a:uFillTx/>
                <a:latin typeface="Calibri Light"/>
                <a:ea typeface="+mn-ea"/>
                <a:cs typeface="Segoe UI Ligh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24 juni 2025</a:t>
            </a:fld>
            <a:endParaRPr kumimoji="0" lang="nl-NL" sz="800" b="0" i="0" u="none" strike="noStrike" kern="1200" cap="none" spc="0" normalizeH="0" baseline="0" noProof="0">
              <a:ln>
                <a:noFill/>
              </a:ln>
              <a:solidFill>
                <a:srgbClr val="FFFFFF">
                  <a:lumMod val="50000"/>
                </a:srgbClr>
              </a:solidFill>
              <a:effectLst/>
              <a:uLnTx/>
              <a:uFillTx/>
              <a:latin typeface="Calibri Light"/>
              <a:ea typeface="+mn-ea"/>
              <a:cs typeface="Segoe UI Light" panose="020B0502040204020203" pitchFamily="34" charset="0"/>
            </a:endParaRPr>
          </a:p>
        </p:txBody>
      </p:sp>
      <p:sp>
        <p:nvSpPr>
          <p:cNvPr id="16" name="Rechthoek: met één afgeronde hoek 15">
            <a:extLst>
              <a:ext uri="{FF2B5EF4-FFF2-40B4-BE49-F238E27FC236}">
                <a16:creationId xmlns:a16="http://schemas.microsoft.com/office/drawing/2014/main" id="{35ECAFAC-B9BC-6653-37B7-D5D52B2F4E9B}"/>
              </a:ext>
            </a:extLst>
          </p:cNvPr>
          <p:cNvSpPr/>
          <p:nvPr/>
        </p:nvSpPr>
        <p:spPr>
          <a:xfrm flipV="1">
            <a:off x="1769105" y="-2852"/>
            <a:ext cx="995443" cy="579438"/>
          </a:xfrm>
          <a:prstGeom prst="round1Rect">
            <a:avLst>
              <a:gd name="adj" fmla="val 23196"/>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a:ln>
                <a:noFill/>
              </a:ln>
              <a:solidFill>
                <a:srgbClr val="FFFFFF"/>
              </a:solidFill>
              <a:effectLst/>
              <a:uLnTx/>
              <a:uFillTx/>
              <a:latin typeface="Calibri Light"/>
              <a:ea typeface="+mn-ea"/>
              <a:cs typeface="+mn-cs"/>
            </a:endParaRPr>
          </a:p>
        </p:txBody>
      </p:sp>
      <p:pic>
        <p:nvPicPr>
          <p:cNvPr id="17" name="Graphic 16">
            <a:extLst>
              <a:ext uri="{FF2B5EF4-FFF2-40B4-BE49-F238E27FC236}">
                <a16:creationId xmlns:a16="http://schemas.microsoft.com/office/drawing/2014/main" id="{50C1F097-E3E0-9E18-1619-DC761393956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5799" y="-2853"/>
            <a:ext cx="1211581" cy="580194"/>
          </a:xfrm>
          <a:prstGeom prst="rect">
            <a:avLst/>
          </a:prstGeom>
        </p:spPr>
      </p:pic>
      <p:grpSp>
        <p:nvGrpSpPr>
          <p:cNvPr id="3" name="Groep 2">
            <a:extLst>
              <a:ext uri="{FF2B5EF4-FFF2-40B4-BE49-F238E27FC236}">
                <a16:creationId xmlns:a16="http://schemas.microsoft.com/office/drawing/2014/main" id="{09FB1568-1CD1-C943-5666-5BFE302C46A8}"/>
              </a:ext>
            </a:extLst>
          </p:cNvPr>
          <p:cNvGrpSpPr/>
          <p:nvPr/>
        </p:nvGrpSpPr>
        <p:grpSpPr>
          <a:xfrm>
            <a:off x="2174288" y="80830"/>
            <a:ext cx="380391" cy="330756"/>
            <a:chOff x="917281" y="4501244"/>
            <a:chExt cx="806745" cy="701479"/>
          </a:xfrm>
          <a:solidFill>
            <a:schemeClr val="accent1"/>
          </a:solidFill>
        </p:grpSpPr>
        <p:sp>
          <p:nvSpPr>
            <p:cNvPr id="5" name="Vrije vorm: vorm 4">
              <a:extLst>
                <a:ext uri="{FF2B5EF4-FFF2-40B4-BE49-F238E27FC236}">
                  <a16:creationId xmlns:a16="http://schemas.microsoft.com/office/drawing/2014/main" id="{62488F10-283F-F6B3-07BD-878F32E8F79E}"/>
                </a:ext>
              </a:extLst>
            </p:cNvPr>
            <p:cNvSpPr/>
            <p:nvPr/>
          </p:nvSpPr>
          <p:spPr>
            <a:xfrm flipV="1">
              <a:off x="1397796" y="4822030"/>
              <a:ext cx="297230" cy="219075"/>
            </a:xfrm>
            <a:custGeom>
              <a:avLst/>
              <a:gdLst>
                <a:gd name="connsiteX0" fmla="*/ 333375 w 333375"/>
                <a:gd name="connsiteY0" fmla="*/ 211931 h 211931"/>
                <a:gd name="connsiteX1" fmla="*/ 47625 w 333375"/>
                <a:gd name="connsiteY1" fmla="*/ 188119 h 211931"/>
                <a:gd name="connsiteX2" fmla="*/ 0 w 333375"/>
                <a:gd name="connsiteY2" fmla="*/ 123825 h 211931"/>
                <a:gd name="connsiteX3" fmla="*/ 14287 w 333375"/>
                <a:gd name="connsiteY3" fmla="*/ 47625 h 211931"/>
                <a:gd name="connsiteX4" fmla="*/ 88106 w 333375"/>
                <a:gd name="connsiteY4" fmla="*/ 0 h 211931"/>
                <a:gd name="connsiteX5" fmla="*/ 297656 w 333375"/>
                <a:gd name="connsiteY5" fmla="*/ 4763 h 211931"/>
                <a:gd name="connsiteX6" fmla="*/ 309562 w 333375"/>
                <a:gd name="connsiteY6" fmla="*/ 95250 h 211931"/>
                <a:gd name="connsiteX7" fmla="*/ 333375 w 333375"/>
                <a:gd name="connsiteY7" fmla="*/ 211931 h 211931"/>
                <a:gd name="connsiteX0" fmla="*/ 333375 w 338311"/>
                <a:gd name="connsiteY0" fmla="*/ 211931 h 211931"/>
                <a:gd name="connsiteX1" fmla="*/ 47625 w 338311"/>
                <a:gd name="connsiteY1" fmla="*/ 188119 h 211931"/>
                <a:gd name="connsiteX2" fmla="*/ 0 w 338311"/>
                <a:gd name="connsiteY2" fmla="*/ 123825 h 211931"/>
                <a:gd name="connsiteX3" fmla="*/ 14287 w 338311"/>
                <a:gd name="connsiteY3" fmla="*/ 47625 h 211931"/>
                <a:gd name="connsiteX4" fmla="*/ 88106 w 338311"/>
                <a:gd name="connsiteY4" fmla="*/ 0 h 211931"/>
                <a:gd name="connsiteX5" fmla="*/ 338311 w 338311"/>
                <a:gd name="connsiteY5" fmla="*/ 13978 h 211931"/>
                <a:gd name="connsiteX6" fmla="*/ 309562 w 338311"/>
                <a:gd name="connsiteY6" fmla="*/ 95250 h 211931"/>
                <a:gd name="connsiteX7" fmla="*/ 333375 w 338311"/>
                <a:gd name="connsiteY7" fmla="*/ 211931 h 211931"/>
                <a:gd name="connsiteX0" fmla="*/ 333375 w 338311"/>
                <a:gd name="connsiteY0" fmla="*/ 211931 h 211931"/>
                <a:gd name="connsiteX1" fmla="*/ 47625 w 338311"/>
                <a:gd name="connsiteY1" fmla="*/ 188119 h 211931"/>
                <a:gd name="connsiteX2" fmla="*/ 0 w 338311"/>
                <a:gd name="connsiteY2" fmla="*/ 123825 h 211931"/>
                <a:gd name="connsiteX3" fmla="*/ 14287 w 338311"/>
                <a:gd name="connsiteY3" fmla="*/ 47625 h 211931"/>
                <a:gd name="connsiteX4" fmla="*/ 88106 w 338311"/>
                <a:gd name="connsiteY4" fmla="*/ 0 h 211931"/>
                <a:gd name="connsiteX5" fmla="*/ 338311 w 338311"/>
                <a:gd name="connsiteY5" fmla="*/ 13978 h 211931"/>
                <a:gd name="connsiteX6" fmla="*/ 325824 w 338311"/>
                <a:gd name="connsiteY6" fmla="*/ 95250 h 211931"/>
                <a:gd name="connsiteX7" fmla="*/ 333375 w 338311"/>
                <a:gd name="connsiteY7"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311" h="211931">
                  <a:moveTo>
                    <a:pt x="333375" y="211931"/>
                  </a:moveTo>
                  <a:lnTo>
                    <a:pt x="47625" y="188119"/>
                  </a:lnTo>
                  <a:lnTo>
                    <a:pt x="0" y="123825"/>
                  </a:lnTo>
                  <a:lnTo>
                    <a:pt x="14287" y="47625"/>
                  </a:lnTo>
                  <a:lnTo>
                    <a:pt x="88106" y="0"/>
                  </a:lnTo>
                  <a:lnTo>
                    <a:pt x="338311" y="13978"/>
                  </a:lnTo>
                  <a:lnTo>
                    <a:pt x="325824" y="95250"/>
                  </a:lnTo>
                  <a:lnTo>
                    <a:pt x="333375" y="21193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10" name="Vrije vorm: vorm 9">
              <a:extLst>
                <a:ext uri="{FF2B5EF4-FFF2-40B4-BE49-F238E27FC236}">
                  <a16:creationId xmlns:a16="http://schemas.microsoft.com/office/drawing/2014/main" id="{B8F377F6-08A7-D598-5497-66BD63748D08}"/>
                </a:ext>
              </a:extLst>
            </p:cNvPr>
            <p:cNvSpPr/>
            <p:nvPr/>
          </p:nvSpPr>
          <p:spPr>
            <a:xfrm>
              <a:off x="917281" y="4501244"/>
              <a:ext cx="806745" cy="701479"/>
            </a:xfrm>
            <a:custGeom>
              <a:avLst/>
              <a:gdLst>
                <a:gd name="connsiteX0" fmla="*/ 744080 w 806745"/>
                <a:gd name="connsiteY0" fmla="*/ 157193 h 701479"/>
                <a:gd name="connsiteX1" fmla="*/ 699562 w 806745"/>
                <a:gd name="connsiteY1" fmla="*/ 157193 h 701479"/>
                <a:gd name="connsiteX2" fmla="*/ 616406 w 806745"/>
                <a:gd name="connsiteY2" fmla="*/ 12398 h 701479"/>
                <a:gd name="connsiteX3" fmla="*/ 582592 w 806745"/>
                <a:gd name="connsiteY3" fmla="*/ 3338 h 701479"/>
                <a:gd name="connsiteX4" fmla="*/ 317517 w 806745"/>
                <a:gd name="connsiteY4" fmla="*/ 157193 h 701479"/>
                <a:gd name="connsiteX5" fmla="*/ 62664 w 806745"/>
                <a:gd name="connsiteY5" fmla="*/ 157193 h 701479"/>
                <a:gd name="connsiteX6" fmla="*/ 0 w 806745"/>
                <a:gd name="connsiteY6" fmla="*/ 219858 h 701479"/>
                <a:gd name="connsiteX7" fmla="*/ 0 w 806745"/>
                <a:gd name="connsiteY7" fmla="*/ 638815 h 701479"/>
                <a:gd name="connsiteX8" fmla="*/ 62664 w 806745"/>
                <a:gd name="connsiteY8" fmla="*/ 701479 h 701479"/>
                <a:gd name="connsiteX9" fmla="*/ 744081 w 806745"/>
                <a:gd name="connsiteY9" fmla="*/ 701479 h 701479"/>
                <a:gd name="connsiteX10" fmla="*/ 806746 w 806745"/>
                <a:gd name="connsiteY10" fmla="*/ 638815 h 701479"/>
                <a:gd name="connsiteX11" fmla="*/ 806746 w 806745"/>
                <a:gd name="connsiteY11" fmla="*/ 219858 h 701479"/>
                <a:gd name="connsiteX12" fmla="*/ 744080 w 806745"/>
                <a:gd name="connsiteY12" fmla="*/ 157193 h 701479"/>
                <a:gd name="connsiteX13" fmla="*/ 585931 w 806745"/>
                <a:gd name="connsiteY13" fmla="*/ 58510 h 701479"/>
                <a:gd name="connsiteX14" fmla="*/ 642603 w 806745"/>
                <a:gd name="connsiteY14" fmla="*/ 157193 h 701479"/>
                <a:gd name="connsiteX15" fmla="*/ 415911 w 806745"/>
                <a:gd name="connsiteY15" fmla="*/ 157193 h 701479"/>
                <a:gd name="connsiteX16" fmla="*/ 585931 w 806745"/>
                <a:gd name="connsiteY16" fmla="*/ 58510 h 701479"/>
                <a:gd name="connsiteX17" fmla="*/ 757351 w 806745"/>
                <a:gd name="connsiteY17" fmla="*/ 501717 h 701479"/>
                <a:gd name="connsiteX18" fmla="*/ 579712 w 806745"/>
                <a:gd name="connsiteY18" fmla="*/ 501717 h 701479"/>
                <a:gd name="connsiteX19" fmla="*/ 507589 w 806745"/>
                <a:gd name="connsiteY19" fmla="*/ 429594 h 701479"/>
                <a:gd name="connsiteX20" fmla="*/ 507589 w 806745"/>
                <a:gd name="connsiteY20" fmla="*/ 429080 h 701479"/>
                <a:gd name="connsiteX21" fmla="*/ 579712 w 806745"/>
                <a:gd name="connsiteY21" fmla="*/ 356957 h 701479"/>
                <a:gd name="connsiteX22" fmla="*/ 757351 w 806745"/>
                <a:gd name="connsiteY22" fmla="*/ 356957 h 701479"/>
                <a:gd name="connsiteX23" fmla="*/ 757351 w 806745"/>
                <a:gd name="connsiteY23" fmla="*/ 501717 h 701479"/>
                <a:gd name="connsiteX24" fmla="*/ 757353 w 806745"/>
                <a:gd name="connsiteY24" fmla="*/ 307564 h 701479"/>
                <a:gd name="connsiteX25" fmla="*/ 579712 w 806745"/>
                <a:gd name="connsiteY25" fmla="*/ 307564 h 701479"/>
                <a:gd name="connsiteX26" fmla="*/ 458196 w 806745"/>
                <a:gd name="connsiteY26" fmla="*/ 429080 h 701479"/>
                <a:gd name="connsiteX27" fmla="*/ 458196 w 806745"/>
                <a:gd name="connsiteY27" fmla="*/ 429594 h 701479"/>
                <a:gd name="connsiteX28" fmla="*/ 579712 w 806745"/>
                <a:gd name="connsiteY28" fmla="*/ 551110 h 701479"/>
                <a:gd name="connsiteX29" fmla="*/ 757351 w 806745"/>
                <a:gd name="connsiteY29" fmla="*/ 551110 h 701479"/>
                <a:gd name="connsiteX30" fmla="*/ 757351 w 806745"/>
                <a:gd name="connsiteY30" fmla="*/ 638816 h 701479"/>
                <a:gd name="connsiteX31" fmla="*/ 744080 w 806745"/>
                <a:gd name="connsiteY31" fmla="*/ 652088 h 701479"/>
                <a:gd name="connsiteX32" fmla="*/ 62664 w 806745"/>
                <a:gd name="connsiteY32" fmla="*/ 652088 h 701479"/>
                <a:gd name="connsiteX33" fmla="*/ 49393 w 806745"/>
                <a:gd name="connsiteY33" fmla="*/ 638816 h 701479"/>
                <a:gd name="connsiteX34" fmla="*/ 49393 w 806745"/>
                <a:gd name="connsiteY34" fmla="*/ 219858 h 701479"/>
                <a:gd name="connsiteX35" fmla="*/ 62664 w 806745"/>
                <a:gd name="connsiteY35" fmla="*/ 206586 h 701479"/>
                <a:gd name="connsiteX36" fmla="*/ 744081 w 806745"/>
                <a:gd name="connsiteY36" fmla="*/ 206586 h 701479"/>
                <a:gd name="connsiteX37" fmla="*/ 757353 w 806745"/>
                <a:gd name="connsiteY37" fmla="*/ 219858 h 701479"/>
                <a:gd name="connsiteX38" fmla="*/ 757353 w 806745"/>
                <a:gd name="connsiteY38" fmla="*/ 307564 h 70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06745" h="701479">
                  <a:moveTo>
                    <a:pt x="744080" y="157193"/>
                  </a:moveTo>
                  <a:lnTo>
                    <a:pt x="699562" y="157193"/>
                  </a:lnTo>
                  <a:lnTo>
                    <a:pt x="616406" y="12398"/>
                  </a:lnTo>
                  <a:cubicBezTo>
                    <a:pt x="609594" y="541"/>
                    <a:pt x="594424" y="-3529"/>
                    <a:pt x="582592" y="3338"/>
                  </a:cubicBezTo>
                  <a:lnTo>
                    <a:pt x="317517" y="157193"/>
                  </a:lnTo>
                  <a:lnTo>
                    <a:pt x="62664" y="157193"/>
                  </a:lnTo>
                  <a:cubicBezTo>
                    <a:pt x="28112" y="157193"/>
                    <a:pt x="0" y="185305"/>
                    <a:pt x="0" y="219858"/>
                  </a:cubicBezTo>
                  <a:lnTo>
                    <a:pt x="0" y="638815"/>
                  </a:lnTo>
                  <a:cubicBezTo>
                    <a:pt x="0" y="673368"/>
                    <a:pt x="28112" y="701479"/>
                    <a:pt x="62664" y="701479"/>
                  </a:cubicBezTo>
                  <a:lnTo>
                    <a:pt x="744081" y="701479"/>
                  </a:lnTo>
                  <a:cubicBezTo>
                    <a:pt x="778632" y="701479"/>
                    <a:pt x="806746" y="673368"/>
                    <a:pt x="806746" y="638815"/>
                  </a:cubicBezTo>
                  <a:cubicBezTo>
                    <a:pt x="806746" y="628258"/>
                    <a:pt x="806746" y="225040"/>
                    <a:pt x="806746" y="219858"/>
                  </a:cubicBezTo>
                  <a:cubicBezTo>
                    <a:pt x="806744" y="185305"/>
                    <a:pt x="778632" y="157193"/>
                    <a:pt x="744080" y="157193"/>
                  </a:cubicBezTo>
                  <a:close/>
                  <a:moveTo>
                    <a:pt x="585931" y="58510"/>
                  </a:moveTo>
                  <a:lnTo>
                    <a:pt x="642603" y="157193"/>
                  </a:lnTo>
                  <a:lnTo>
                    <a:pt x="415911" y="157193"/>
                  </a:lnTo>
                  <a:lnTo>
                    <a:pt x="585931" y="58510"/>
                  </a:lnTo>
                  <a:close/>
                  <a:moveTo>
                    <a:pt x="757351" y="501717"/>
                  </a:moveTo>
                  <a:lnTo>
                    <a:pt x="579712" y="501717"/>
                  </a:lnTo>
                  <a:cubicBezTo>
                    <a:pt x="539945" y="501717"/>
                    <a:pt x="507589" y="469364"/>
                    <a:pt x="507589" y="429594"/>
                  </a:cubicBezTo>
                  <a:lnTo>
                    <a:pt x="507589" y="429080"/>
                  </a:lnTo>
                  <a:cubicBezTo>
                    <a:pt x="507589" y="389313"/>
                    <a:pt x="539942" y="356957"/>
                    <a:pt x="579712" y="356957"/>
                  </a:cubicBezTo>
                  <a:lnTo>
                    <a:pt x="757351" y="356957"/>
                  </a:lnTo>
                  <a:lnTo>
                    <a:pt x="757351" y="501717"/>
                  </a:lnTo>
                  <a:close/>
                  <a:moveTo>
                    <a:pt x="757353" y="307564"/>
                  </a:moveTo>
                  <a:lnTo>
                    <a:pt x="579712" y="307564"/>
                  </a:lnTo>
                  <a:cubicBezTo>
                    <a:pt x="512709" y="307564"/>
                    <a:pt x="458196" y="362076"/>
                    <a:pt x="458196" y="429080"/>
                  </a:cubicBezTo>
                  <a:lnTo>
                    <a:pt x="458196" y="429594"/>
                  </a:lnTo>
                  <a:cubicBezTo>
                    <a:pt x="458196" y="496598"/>
                    <a:pt x="512708" y="551110"/>
                    <a:pt x="579712" y="551110"/>
                  </a:cubicBezTo>
                  <a:lnTo>
                    <a:pt x="757351" y="551110"/>
                  </a:lnTo>
                  <a:lnTo>
                    <a:pt x="757351" y="638816"/>
                  </a:lnTo>
                  <a:cubicBezTo>
                    <a:pt x="757351" y="646135"/>
                    <a:pt x="751399" y="652088"/>
                    <a:pt x="744080" y="652088"/>
                  </a:cubicBezTo>
                  <a:lnTo>
                    <a:pt x="62664" y="652088"/>
                  </a:lnTo>
                  <a:cubicBezTo>
                    <a:pt x="55347" y="652088"/>
                    <a:pt x="49393" y="646135"/>
                    <a:pt x="49393" y="638816"/>
                  </a:cubicBezTo>
                  <a:lnTo>
                    <a:pt x="49393" y="219858"/>
                  </a:lnTo>
                  <a:cubicBezTo>
                    <a:pt x="49393" y="212539"/>
                    <a:pt x="55345" y="206586"/>
                    <a:pt x="62664" y="206586"/>
                  </a:cubicBezTo>
                  <a:cubicBezTo>
                    <a:pt x="79623" y="206586"/>
                    <a:pt x="726760" y="206586"/>
                    <a:pt x="744081" y="206586"/>
                  </a:cubicBezTo>
                  <a:cubicBezTo>
                    <a:pt x="751397" y="206586"/>
                    <a:pt x="757353" y="212539"/>
                    <a:pt x="757353" y="219858"/>
                  </a:cubicBezTo>
                  <a:lnTo>
                    <a:pt x="757353" y="307564"/>
                  </a:lnTo>
                  <a:close/>
                </a:path>
              </a:pathLst>
            </a:custGeom>
            <a:grpFill/>
            <a:ln w="1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211F26"/>
                </a:solidFill>
                <a:effectLst/>
                <a:uLnTx/>
                <a:uFillTx/>
                <a:latin typeface="Calibri Light"/>
                <a:ea typeface="+mn-ea"/>
                <a:cs typeface="+mn-cs"/>
              </a:endParaRPr>
            </a:p>
          </p:txBody>
        </p:sp>
      </p:grpSp>
      <p:sp>
        <p:nvSpPr>
          <p:cNvPr id="20" name="Vrije vorm: vorm 19">
            <a:extLst>
              <a:ext uri="{FF2B5EF4-FFF2-40B4-BE49-F238E27FC236}">
                <a16:creationId xmlns:a16="http://schemas.microsoft.com/office/drawing/2014/main" id="{2B265AB3-7230-1918-25E3-973BC51F64A5}"/>
              </a:ext>
            </a:extLst>
          </p:cNvPr>
          <p:cNvSpPr/>
          <p:nvPr/>
        </p:nvSpPr>
        <p:spPr>
          <a:xfrm flipV="1">
            <a:off x="2702694" y="5418124"/>
            <a:ext cx="140148" cy="103297"/>
          </a:xfrm>
          <a:custGeom>
            <a:avLst/>
            <a:gdLst>
              <a:gd name="connsiteX0" fmla="*/ 333375 w 333375"/>
              <a:gd name="connsiteY0" fmla="*/ 211931 h 211931"/>
              <a:gd name="connsiteX1" fmla="*/ 47625 w 333375"/>
              <a:gd name="connsiteY1" fmla="*/ 188119 h 211931"/>
              <a:gd name="connsiteX2" fmla="*/ 0 w 333375"/>
              <a:gd name="connsiteY2" fmla="*/ 123825 h 211931"/>
              <a:gd name="connsiteX3" fmla="*/ 14287 w 333375"/>
              <a:gd name="connsiteY3" fmla="*/ 47625 h 211931"/>
              <a:gd name="connsiteX4" fmla="*/ 88106 w 333375"/>
              <a:gd name="connsiteY4" fmla="*/ 0 h 211931"/>
              <a:gd name="connsiteX5" fmla="*/ 297656 w 333375"/>
              <a:gd name="connsiteY5" fmla="*/ 4763 h 211931"/>
              <a:gd name="connsiteX6" fmla="*/ 309562 w 333375"/>
              <a:gd name="connsiteY6" fmla="*/ 95250 h 211931"/>
              <a:gd name="connsiteX7" fmla="*/ 333375 w 333375"/>
              <a:gd name="connsiteY7" fmla="*/ 211931 h 211931"/>
              <a:gd name="connsiteX0" fmla="*/ 333375 w 338311"/>
              <a:gd name="connsiteY0" fmla="*/ 211931 h 211931"/>
              <a:gd name="connsiteX1" fmla="*/ 47625 w 338311"/>
              <a:gd name="connsiteY1" fmla="*/ 188119 h 211931"/>
              <a:gd name="connsiteX2" fmla="*/ 0 w 338311"/>
              <a:gd name="connsiteY2" fmla="*/ 123825 h 211931"/>
              <a:gd name="connsiteX3" fmla="*/ 14287 w 338311"/>
              <a:gd name="connsiteY3" fmla="*/ 47625 h 211931"/>
              <a:gd name="connsiteX4" fmla="*/ 88106 w 338311"/>
              <a:gd name="connsiteY4" fmla="*/ 0 h 211931"/>
              <a:gd name="connsiteX5" fmla="*/ 338311 w 338311"/>
              <a:gd name="connsiteY5" fmla="*/ 13978 h 211931"/>
              <a:gd name="connsiteX6" fmla="*/ 309562 w 338311"/>
              <a:gd name="connsiteY6" fmla="*/ 95250 h 211931"/>
              <a:gd name="connsiteX7" fmla="*/ 333375 w 338311"/>
              <a:gd name="connsiteY7" fmla="*/ 211931 h 211931"/>
              <a:gd name="connsiteX0" fmla="*/ 333375 w 338311"/>
              <a:gd name="connsiteY0" fmla="*/ 211931 h 211931"/>
              <a:gd name="connsiteX1" fmla="*/ 47625 w 338311"/>
              <a:gd name="connsiteY1" fmla="*/ 188119 h 211931"/>
              <a:gd name="connsiteX2" fmla="*/ 0 w 338311"/>
              <a:gd name="connsiteY2" fmla="*/ 123825 h 211931"/>
              <a:gd name="connsiteX3" fmla="*/ 14287 w 338311"/>
              <a:gd name="connsiteY3" fmla="*/ 47625 h 211931"/>
              <a:gd name="connsiteX4" fmla="*/ 88106 w 338311"/>
              <a:gd name="connsiteY4" fmla="*/ 0 h 211931"/>
              <a:gd name="connsiteX5" fmla="*/ 338311 w 338311"/>
              <a:gd name="connsiteY5" fmla="*/ 13978 h 211931"/>
              <a:gd name="connsiteX6" fmla="*/ 325824 w 338311"/>
              <a:gd name="connsiteY6" fmla="*/ 95250 h 211931"/>
              <a:gd name="connsiteX7" fmla="*/ 333375 w 338311"/>
              <a:gd name="connsiteY7"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311" h="211931">
                <a:moveTo>
                  <a:pt x="333375" y="211931"/>
                </a:moveTo>
                <a:lnTo>
                  <a:pt x="47625" y="188119"/>
                </a:lnTo>
                <a:lnTo>
                  <a:pt x="0" y="123825"/>
                </a:lnTo>
                <a:lnTo>
                  <a:pt x="14287" y="47625"/>
                </a:lnTo>
                <a:lnTo>
                  <a:pt x="88106" y="0"/>
                </a:lnTo>
                <a:lnTo>
                  <a:pt x="338311" y="13978"/>
                </a:lnTo>
                <a:lnTo>
                  <a:pt x="325824" y="95250"/>
                </a:lnTo>
                <a:lnTo>
                  <a:pt x="333375" y="21193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29" name="Titel 1">
            <a:extLst>
              <a:ext uri="{FF2B5EF4-FFF2-40B4-BE49-F238E27FC236}">
                <a16:creationId xmlns:a16="http://schemas.microsoft.com/office/drawing/2014/main" id="{3168618E-F065-D767-89A7-D7D1DB0A354F}"/>
              </a:ext>
            </a:extLst>
          </p:cNvPr>
          <p:cNvSpPr>
            <a:spLocks noGrp="1"/>
          </p:cNvSpPr>
          <p:nvPr>
            <p:ph type="title"/>
          </p:nvPr>
        </p:nvSpPr>
        <p:spPr>
          <a:xfrm>
            <a:off x="445735" y="1231900"/>
            <a:ext cx="5650264" cy="719137"/>
          </a:xfrm>
        </p:spPr>
        <p:txBody>
          <a:bodyPr/>
          <a:lstStyle/>
          <a:p>
            <a:pPr algn="ctr"/>
            <a:r>
              <a:rPr lang="nl-NL" dirty="0"/>
              <a:t>Hoe is de prijs opgebouwd?</a:t>
            </a:r>
            <a:br>
              <a:rPr lang="nl-NL" dirty="0"/>
            </a:br>
            <a:br>
              <a:rPr lang="nl-NL" dirty="0"/>
            </a:br>
            <a:r>
              <a:rPr lang="nl-NL" sz="1400" dirty="0">
                <a:solidFill>
                  <a:srgbClr val="0E283A"/>
                </a:solidFill>
              </a:rPr>
              <a:t>Een ongeluk zit in een klein hoekje! </a:t>
            </a:r>
            <a:br>
              <a:rPr lang="nl-NL" sz="1400" dirty="0">
                <a:solidFill>
                  <a:srgbClr val="0E283A"/>
                </a:solidFill>
              </a:rPr>
            </a:br>
            <a:r>
              <a:rPr lang="nl-NL" sz="1400" dirty="0">
                <a:solidFill>
                  <a:srgbClr val="0E283A"/>
                </a:solidFill>
              </a:rPr>
              <a:t>Geen zorgen, alles wordt op school geregeld.</a:t>
            </a:r>
            <a:br>
              <a:rPr lang="nl-NL" dirty="0"/>
            </a:br>
            <a:endParaRPr lang="en-GB" dirty="0"/>
          </a:p>
        </p:txBody>
      </p:sp>
      <p:sp>
        <p:nvSpPr>
          <p:cNvPr id="40" name="Tekstvak 39">
            <a:extLst>
              <a:ext uri="{FF2B5EF4-FFF2-40B4-BE49-F238E27FC236}">
                <a16:creationId xmlns:a16="http://schemas.microsoft.com/office/drawing/2014/main" id="{D71CF0A8-0083-3EC6-C01D-FE81A48CACBA}"/>
              </a:ext>
            </a:extLst>
          </p:cNvPr>
          <p:cNvSpPr txBox="1"/>
          <p:nvPr/>
        </p:nvSpPr>
        <p:spPr>
          <a:xfrm>
            <a:off x="685800" y="2442255"/>
            <a:ext cx="5505644" cy="566581"/>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600"/>
              </a:spcBef>
              <a:spcAft>
                <a:spcPts val="600"/>
              </a:spcAft>
              <a:buClrTx/>
              <a:buSzTx/>
              <a:buFontTx/>
              <a:buNone/>
              <a:tabLst/>
              <a:defRPr/>
            </a:pPr>
            <a:r>
              <a:rPr kumimoji="0" lang="nl-NL" sz="1400" b="1" i="0" u="none" strike="noStrike" kern="1200" cap="none" spc="0" normalizeH="0" baseline="0" noProof="0" dirty="0">
                <a:ln>
                  <a:noFill/>
                </a:ln>
                <a:solidFill>
                  <a:srgbClr val="FFFFFF"/>
                </a:solidFill>
                <a:effectLst/>
                <a:uLnTx/>
                <a:uFillTx/>
                <a:latin typeface="Century Gothic"/>
                <a:ea typeface="+mn-ea"/>
                <a:cs typeface="+mn-cs"/>
              </a:rPr>
              <a:t>Rekenvoorbeeld </a:t>
            </a:r>
            <a:r>
              <a:rPr kumimoji="0" lang="nl-NL" sz="1400" b="1" i="0" u="none" strike="noStrike" kern="1200" cap="none" spc="0" normalizeH="0" baseline="0" noProof="0">
                <a:ln>
                  <a:noFill/>
                </a:ln>
                <a:solidFill>
                  <a:srgbClr val="FFFFFF"/>
                </a:solidFill>
                <a:effectLst/>
                <a:uLnTx/>
                <a:uFillTx/>
                <a:latin typeface="Century Gothic"/>
                <a:ea typeface="+mn-ea"/>
                <a:cs typeface="+mn-cs"/>
              </a:rPr>
              <a:t>Lenovo 500w </a:t>
            </a:r>
            <a:r>
              <a:rPr kumimoji="0" lang="nl-NL" sz="1400" b="1" i="0" u="none" strike="noStrike" kern="1200" cap="none" spc="0" normalizeH="0" baseline="0" noProof="0" dirty="0">
                <a:ln>
                  <a:noFill/>
                </a:ln>
                <a:solidFill>
                  <a:srgbClr val="FFFFFF"/>
                </a:solidFill>
                <a:effectLst/>
                <a:uLnTx/>
                <a:uFillTx/>
                <a:latin typeface="Century Gothic"/>
                <a:ea typeface="+mn-ea"/>
                <a:cs typeface="+mn-cs"/>
              </a:rPr>
              <a:t>Yoga</a:t>
            </a:r>
            <a:r>
              <a:rPr kumimoji="0" lang="nl-NL" sz="1400" b="1" i="0" u="none" strike="noStrike" kern="1200" cap="none" spc="0" normalizeH="0" noProof="0" dirty="0">
                <a:ln>
                  <a:noFill/>
                </a:ln>
                <a:solidFill>
                  <a:srgbClr val="FFFFFF"/>
                </a:solidFill>
                <a:effectLst/>
                <a:uLnTx/>
                <a:uFillTx/>
                <a:latin typeface="Century Gothic"/>
                <a:ea typeface="+mn-ea"/>
                <a:cs typeface="+mn-cs"/>
              </a:rPr>
              <a:t> G5 </a:t>
            </a:r>
            <a:r>
              <a:rPr kumimoji="0" lang="nl-NL" sz="1400" b="1" i="0" u="none" strike="noStrike" kern="1200" cap="none" spc="0" normalizeH="0" noProof="0" dirty="0" err="1">
                <a:ln>
                  <a:noFill/>
                </a:ln>
                <a:solidFill>
                  <a:srgbClr val="FFFFFF"/>
                </a:solidFill>
                <a:effectLst/>
                <a:uLnTx/>
                <a:uFillTx/>
                <a:latin typeface="Century Gothic"/>
                <a:ea typeface="+mn-ea"/>
                <a:cs typeface="+mn-cs"/>
              </a:rPr>
              <a:t>touch</a:t>
            </a:r>
            <a:br>
              <a:rPr kumimoji="0" lang="nl-NL" sz="1400" b="1" i="0" u="none" strike="noStrike" kern="1200" cap="none" spc="0" normalizeH="0" baseline="0" noProof="0" dirty="0">
                <a:ln>
                  <a:noFill/>
                </a:ln>
                <a:solidFill>
                  <a:srgbClr val="FFFFFF"/>
                </a:solidFill>
                <a:effectLst/>
                <a:uLnTx/>
                <a:uFillTx/>
                <a:latin typeface="Century Gothic"/>
                <a:ea typeface="+mn-ea"/>
                <a:cs typeface="+mn-cs"/>
              </a:rPr>
            </a:br>
            <a:r>
              <a:rPr kumimoji="0" lang="nl-NL" sz="1400" b="1" i="0" u="none" strike="noStrike" kern="1200" cap="none" spc="0" normalizeH="0" baseline="0" noProof="0" dirty="0">
                <a:ln>
                  <a:noFill/>
                </a:ln>
                <a:solidFill>
                  <a:srgbClr val="FFFFFF"/>
                </a:solidFill>
                <a:effectLst/>
                <a:uLnTx/>
                <a:uFillTx/>
                <a:latin typeface="Century Gothic"/>
                <a:ea typeface="+mn-ea"/>
                <a:cs typeface="+mn-cs"/>
              </a:rPr>
              <a:t>Looptijd 48 maanden</a:t>
            </a:r>
          </a:p>
        </p:txBody>
      </p:sp>
      <p:sp>
        <p:nvSpPr>
          <p:cNvPr id="44" name="Tekstvak 43">
            <a:extLst>
              <a:ext uri="{FF2B5EF4-FFF2-40B4-BE49-F238E27FC236}">
                <a16:creationId xmlns:a16="http://schemas.microsoft.com/office/drawing/2014/main" id="{60A7F9F7-15FC-71DE-E21D-79B8856072FD}"/>
              </a:ext>
            </a:extLst>
          </p:cNvPr>
          <p:cNvSpPr txBox="1"/>
          <p:nvPr/>
        </p:nvSpPr>
        <p:spPr>
          <a:xfrm>
            <a:off x="8705066" y="2695692"/>
            <a:ext cx="1504133" cy="401063"/>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400" b="1" i="0" u="none" strike="noStrike" kern="1200" cap="none" spc="0" normalizeH="0" baseline="0" noProof="0">
                <a:ln>
                  <a:noFill/>
                </a:ln>
                <a:solidFill>
                  <a:srgbClr val="0E283A"/>
                </a:solidFill>
                <a:effectLst/>
                <a:uLnTx/>
                <a:uFillTx/>
                <a:latin typeface="Century Gothic"/>
                <a:ea typeface="+mn-ea"/>
                <a:cs typeface="+mn-cs"/>
              </a:rPr>
              <a:t>Huur*</a:t>
            </a:r>
            <a:br>
              <a:rPr kumimoji="0" lang="nl-NL" sz="1400" b="1" i="0" u="none" strike="noStrike" kern="1200" cap="none" spc="0" normalizeH="0" baseline="0" noProof="0">
                <a:ln>
                  <a:noFill/>
                </a:ln>
                <a:solidFill>
                  <a:srgbClr val="0E283A"/>
                </a:solidFill>
                <a:effectLst/>
                <a:uLnTx/>
                <a:uFillTx/>
                <a:latin typeface="Century Gothic"/>
                <a:ea typeface="+mn-ea"/>
                <a:cs typeface="+mn-cs"/>
              </a:rPr>
            </a:br>
            <a:r>
              <a:rPr kumimoji="0" lang="nl-NL" sz="800" b="0" i="1" u="none" strike="noStrike" kern="1200" cap="none" spc="0" normalizeH="0" baseline="0" noProof="0">
                <a:ln>
                  <a:noFill/>
                </a:ln>
                <a:solidFill>
                  <a:srgbClr val="0E283A"/>
                </a:solidFill>
                <a:effectLst/>
                <a:uLnTx/>
                <a:uFillTx/>
                <a:latin typeface="Century Gothic"/>
                <a:ea typeface="+mn-ea"/>
                <a:cs typeface="+mn-cs"/>
              </a:rPr>
              <a:t>48 mnd</a:t>
            </a:r>
          </a:p>
        </p:txBody>
      </p:sp>
      <p:sp>
        <p:nvSpPr>
          <p:cNvPr id="24" name="Rechthoek 23">
            <a:extLst>
              <a:ext uri="{FF2B5EF4-FFF2-40B4-BE49-F238E27FC236}">
                <a16:creationId xmlns:a16="http://schemas.microsoft.com/office/drawing/2014/main" id="{58C6585A-9492-FE7B-89F2-4B5127F2D109}"/>
              </a:ext>
            </a:extLst>
          </p:cNvPr>
          <p:cNvSpPr/>
          <p:nvPr/>
        </p:nvSpPr>
        <p:spPr>
          <a:xfrm>
            <a:off x="782982" y="3051818"/>
            <a:ext cx="10816923" cy="363228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pic>
        <p:nvPicPr>
          <p:cNvPr id="31" name="Afbeelding 30" descr="Afbeelding met tekst, elektronica&#10;&#10;Automatisch gegenereerde beschrijving">
            <a:extLst>
              <a:ext uri="{FF2B5EF4-FFF2-40B4-BE49-F238E27FC236}">
                <a16:creationId xmlns:a16="http://schemas.microsoft.com/office/drawing/2014/main" id="{3F44018B-1F79-7007-1978-48582CE2054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65447" y="3743474"/>
            <a:ext cx="2951116" cy="1922899"/>
          </a:xfrm>
          <a:prstGeom prst="rect">
            <a:avLst/>
          </a:prstGeom>
        </p:spPr>
      </p:pic>
      <p:sp>
        <p:nvSpPr>
          <p:cNvPr id="46" name="Rechthoek 45">
            <a:extLst>
              <a:ext uri="{FF2B5EF4-FFF2-40B4-BE49-F238E27FC236}">
                <a16:creationId xmlns:a16="http://schemas.microsoft.com/office/drawing/2014/main" id="{A7D3741B-42C9-DA61-2B0D-48874F74DC22}"/>
              </a:ext>
            </a:extLst>
          </p:cNvPr>
          <p:cNvSpPr/>
          <p:nvPr/>
        </p:nvSpPr>
        <p:spPr>
          <a:xfrm>
            <a:off x="4525272" y="3119271"/>
            <a:ext cx="2215199" cy="7483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kumimoji="0" lang="nl-NL" sz="1200" b="1" i="0" u="none" strike="noStrike" kern="1200" cap="none" spc="0" normalizeH="0" baseline="0" noProof="0" dirty="0">
                <a:ln>
                  <a:noFill/>
                </a:ln>
                <a:solidFill>
                  <a:srgbClr val="0E283A"/>
                </a:solidFill>
                <a:effectLst/>
                <a:uLnTx/>
                <a:uFillTx/>
                <a:latin typeface="Century Gothic"/>
                <a:ea typeface="+mn-ea"/>
                <a:cs typeface="+mn-cs"/>
              </a:rPr>
              <a:t>Lenovo 500w Yoga G5 Touch </a:t>
            </a:r>
          </a:p>
        </p:txBody>
      </p:sp>
      <p:sp>
        <p:nvSpPr>
          <p:cNvPr id="47" name="Rechthoek 46">
            <a:extLst>
              <a:ext uri="{FF2B5EF4-FFF2-40B4-BE49-F238E27FC236}">
                <a16:creationId xmlns:a16="http://schemas.microsoft.com/office/drawing/2014/main" id="{F235277C-B7D5-7553-7BBB-19312D4F2668}"/>
              </a:ext>
            </a:extLst>
          </p:cNvPr>
          <p:cNvSpPr/>
          <p:nvPr/>
        </p:nvSpPr>
        <p:spPr>
          <a:xfrm>
            <a:off x="4525271" y="3897904"/>
            <a:ext cx="2215199" cy="76544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kumimoji="0" lang="nl-NL" sz="1200" b="1" i="0" u="none" strike="noStrike" kern="1200" cap="none" spc="0" normalizeH="0" baseline="0" noProof="0" dirty="0">
                <a:ln>
                  <a:noFill/>
                </a:ln>
                <a:solidFill>
                  <a:srgbClr val="0E283A"/>
                </a:solidFill>
                <a:effectLst/>
                <a:uLnTx/>
                <a:uFillTx/>
                <a:latin typeface="Century Gothic"/>
                <a:ea typeface="+mn-ea"/>
                <a:cs typeface="+mn-cs"/>
              </a:rPr>
              <a:t>Easy4u zekerheidspakket</a:t>
            </a:r>
            <a:br>
              <a:rPr kumimoji="0" lang="nl-NL" sz="1200" b="1" i="0" u="none" strike="noStrike" kern="1200" cap="none" spc="0" normalizeH="0" baseline="0" noProof="0" dirty="0">
                <a:ln>
                  <a:noFill/>
                </a:ln>
                <a:solidFill>
                  <a:srgbClr val="0E283A"/>
                </a:solidFill>
                <a:effectLst/>
                <a:uLnTx/>
                <a:uFillTx/>
                <a:latin typeface="Century Gothic"/>
                <a:ea typeface="+mn-ea"/>
                <a:cs typeface="+mn-cs"/>
              </a:rPr>
            </a:br>
            <a:r>
              <a:rPr kumimoji="0" lang="nl-NL" sz="1200" b="1" i="0" u="none" strike="noStrike" kern="1200" cap="none" spc="0" normalizeH="0" baseline="0" noProof="0" dirty="0">
                <a:ln>
                  <a:noFill/>
                </a:ln>
                <a:solidFill>
                  <a:srgbClr val="0E283A"/>
                </a:solidFill>
                <a:effectLst/>
                <a:uLnTx/>
                <a:uFillTx/>
                <a:latin typeface="Century Gothic"/>
                <a:ea typeface="+mn-ea"/>
                <a:cs typeface="+mn-cs"/>
              </a:rPr>
              <a:t>Looptijd van 48 maanden</a:t>
            </a:r>
          </a:p>
        </p:txBody>
      </p:sp>
      <p:sp>
        <p:nvSpPr>
          <p:cNvPr id="48" name="Rechthoek 47">
            <a:extLst>
              <a:ext uri="{FF2B5EF4-FFF2-40B4-BE49-F238E27FC236}">
                <a16:creationId xmlns:a16="http://schemas.microsoft.com/office/drawing/2014/main" id="{80CA6BF0-D7AC-EC06-74AA-9A2827E2B7AA}"/>
              </a:ext>
            </a:extLst>
          </p:cNvPr>
          <p:cNvSpPr/>
          <p:nvPr/>
        </p:nvSpPr>
        <p:spPr>
          <a:xfrm>
            <a:off x="4525081" y="5502795"/>
            <a:ext cx="2206861" cy="76544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kumimoji="0" lang="nl-NL" sz="1200" b="1" i="0" u="none" strike="noStrike" kern="1200" cap="none" spc="0" normalizeH="0" baseline="0" noProof="0">
                <a:ln>
                  <a:noFill/>
                </a:ln>
                <a:solidFill>
                  <a:srgbClr val="76B82A"/>
                </a:solidFill>
                <a:effectLst/>
                <a:uLnTx/>
                <a:uFillTx/>
                <a:latin typeface="Century Gothic"/>
                <a:ea typeface="+mn-ea"/>
                <a:cs typeface="+mn-cs"/>
              </a:rPr>
              <a:t>Totaal incl. BTW</a:t>
            </a:r>
          </a:p>
        </p:txBody>
      </p:sp>
      <p:sp>
        <p:nvSpPr>
          <p:cNvPr id="49" name="Rechthoek 48">
            <a:extLst>
              <a:ext uri="{FF2B5EF4-FFF2-40B4-BE49-F238E27FC236}">
                <a16:creationId xmlns:a16="http://schemas.microsoft.com/office/drawing/2014/main" id="{EABEBF96-C0B0-9EEA-62D8-213493B2F1DC}"/>
              </a:ext>
            </a:extLst>
          </p:cNvPr>
          <p:cNvSpPr/>
          <p:nvPr/>
        </p:nvSpPr>
        <p:spPr>
          <a:xfrm>
            <a:off x="8650729" y="3108016"/>
            <a:ext cx="1530275" cy="7641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kumimoji="0" lang="nl-NL" sz="1200" b="1" i="0" u="none" strike="noStrike" kern="1200" cap="none" spc="0" normalizeH="0" baseline="0" noProof="0">
                <a:ln>
                  <a:noFill/>
                </a:ln>
                <a:solidFill>
                  <a:srgbClr val="0E283A"/>
                </a:solidFill>
                <a:effectLst/>
                <a:uLnTx/>
                <a:uFillTx/>
                <a:latin typeface="Century Gothic"/>
                <a:ea typeface="+mn-ea"/>
                <a:cs typeface="+mn-cs"/>
              </a:rPr>
              <a:t>11,85</a:t>
            </a:r>
          </a:p>
        </p:txBody>
      </p:sp>
      <p:sp>
        <p:nvSpPr>
          <p:cNvPr id="51" name="Rechthoek 50">
            <a:extLst>
              <a:ext uri="{FF2B5EF4-FFF2-40B4-BE49-F238E27FC236}">
                <a16:creationId xmlns:a16="http://schemas.microsoft.com/office/drawing/2014/main" id="{34D1F03F-A137-49D0-1386-FAFDC8FF2E02}"/>
              </a:ext>
            </a:extLst>
          </p:cNvPr>
          <p:cNvSpPr/>
          <p:nvPr/>
        </p:nvSpPr>
        <p:spPr>
          <a:xfrm>
            <a:off x="8646190" y="3905064"/>
            <a:ext cx="1530275" cy="763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kumimoji="0" lang="nl-NL" sz="1200" b="1" i="0" u="none" strike="noStrike" kern="1200" cap="none" spc="0" normalizeH="0" baseline="0" noProof="0">
                <a:ln>
                  <a:noFill/>
                </a:ln>
                <a:solidFill>
                  <a:srgbClr val="0E283A"/>
                </a:solidFill>
                <a:effectLst/>
                <a:uLnTx/>
                <a:uFillTx/>
                <a:latin typeface="Century Gothic"/>
                <a:ea typeface="+mn-ea"/>
                <a:cs typeface="+mn-cs"/>
              </a:rPr>
              <a:t>4,10</a:t>
            </a:r>
          </a:p>
        </p:txBody>
      </p:sp>
      <p:sp>
        <p:nvSpPr>
          <p:cNvPr id="53" name="Rechthoek 52">
            <a:extLst>
              <a:ext uri="{FF2B5EF4-FFF2-40B4-BE49-F238E27FC236}">
                <a16:creationId xmlns:a16="http://schemas.microsoft.com/office/drawing/2014/main" id="{1BA55669-EEB7-42E4-90E3-B63A96082493}"/>
              </a:ext>
            </a:extLst>
          </p:cNvPr>
          <p:cNvSpPr/>
          <p:nvPr/>
        </p:nvSpPr>
        <p:spPr>
          <a:xfrm>
            <a:off x="8650376" y="5495495"/>
            <a:ext cx="1521902" cy="763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kumimoji="0" lang="nl-NL" sz="1200" b="1" i="0" u="none" strike="noStrike" kern="1200" cap="none" spc="0" normalizeH="0" baseline="0" noProof="0" dirty="0">
                <a:ln>
                  <a:noFill/>
                </a:ln>
                <a:solidFill>
                  <a:srgbClr val="76B82A"/>
                </a:solidFill>
                <a:effectLst/>
                <a:uLnTx/>
                <a:uFillTx/>
                <a:latin typeface="Century Gothic"/>
                <a:ea typeface="+mn-ea"/>
                <a:cs typeface="+mn-cs"/>
              </a:rPr>
              <a:t>13,86</a:t>
            </a:r>
          </a:p>
        </p:txBody>
      </p:sp>
      <p:sp>
        <p:nvSpPr>
          <p:cNvPr id="58" name="Rechthoek 57">
            <a:extLst>
              <a:ext uri="{FF2B5EF4-FFF2-40B4-BE49-F238E27FC236}">
                <a16:creationId xmlns:a16="http://schemas.microsoft.com/office/drawing/2014/main" id="{914073DC-6AF7-B85B-7A04-2EE9CB33B8A0}"/>
              </a:ext>
            </a:extLst>
          </p:cNvPr>
          <p:cNvSpPr/>
          <p:nvPr/>
        </p:nvSpPr>
        <p:spPr>
          <a:xfrm>
            <a:off x="0" y="6570548"/>
            <a:ext cx="12192000" cy="29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en-GB" sz="1600" b="0" i="0" u="none" strike="noStrike" kern="1200" cap="none" spc="0" normalizeH="0" baseline="0" noProof="0" err="1">
              <a:ln>
                <a:noFill/>
              </a:ln>
              <a:solidFill>
                <a:srgbClr val="FFFFFF"/>
              </a:solidFill>
              <a:effectLst/>
              <a:uLnTx/>
              <a:uFillTx/>
              <a:latin typeface="Calibri Light"/>
              <a:ea typeface="+mn-ea"/>
              <a:cs typeface="+mn-cs"/>
            </a:endParaRPr>
          </a:p>
        </p:txBody>
      </p:sp>
      <p:pic>
        <p:nvPicPr>
          <p:cNvPr id="57" name="Afbeelding 56" descr="Afbeelding met tekst&#10;&#10;Automatisch gegenereerde beschrijving">
            <a:extLst>
              <a:ext uri="{FF2B5EF4-FFF2-40B4-BE49-F238E27FC236}">
                <a16:creationId xmlns:a16="http://schemas.microsoft.com/office/drawing/2014/main" id="{0FB30E81-1746-CBE4-CACD-BDA9094CAEB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446283" y="4115093"/>
            <a:ext cx="1643300" cy="2401410"/>
          </a:xfrm>
          <a:prstGeom prst="rect">
            <a:avLst/>
          </a:prstGeom>
        </p:spPr>
      </p:pic>
      <p:sp>
        <p:nvSpPr>
          <p:cNvPr id="7" name="Tekstvak 6">
            <a:extLst>
              <a:ext uri="{FF2B5EF4-FFF2-40B4-BE49-F238E27FC236}">
                <a16:creationId xmlns:a16="http://schemas.microsoft.com/office/drawing/2014/main" id="{A2F5991D-B2E4-D979-B68A-C81BE2ACEE45}"/>
              </a:ext>
            </a:extLst>
          </p:cNvPr>
          <p:cNvSpPr txBox="1"/>
          <p:nvPr/>
        </p:nvSpPr>
        <p:spPr>
          <a:xfrm>
            <a:off x="7134560" y="2705029"/>
            <a:ext cx="1504133" cy="401063"/>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400" b="1" i="0" u="none" strike="noStrike" kern="1200" cap="none" spc="0" normalizeH="0" baseline="0" noProof="0">
                <a:ln>
                  <a:noFill/>
                </a:ln>
                <a:solidFill>
                  <a:srgbClr val="0E283A"/>
                </a:solidFill>
                <a:effectLst/>
                <a:uLnTx/>
                <a:uFillTx/>
                <a:latin typeface="Century Gothic"/>
                <a:ea typeface="+mn-ea"/>
                <a:cs typeface="+mn-cs"/>
              </a:rPr>
              <a:t>Koop</a:t>
            </a:r>
            <a:br>
              <a:rPr kumimoji="0" lang="nl-NL" sz="1400" b="1" i="0" u="none" strike="noStrike" kern="1200" cap="none" spc="0" normalizeH="0" baseline="0" noProof="0">
                <a:ln>
                  <a:noFill/>
                </a:ln>
                <a:solidFill>
                  <a:srgbClr val="0E283A"/>
                </a:solidFill>
                <a:effectLst/>
                <a:uLnTx/>
                <a:uFillTx/>
                <a:latin typeface="Century Gothic"/>
                <a:ea typeface="+mn-ea"/>
                <a:cs typeface="+mn-cs"/>
              </a:rPr>
            </a:br>
            <a:r>
              <a:rPr kumimoji="0" lang="nl-NL" sz="800" b="0" i="1" u="none" strike="noStrike" kern="1200" cap="none" spc="0" normalizeH="0" baseline="0" noProof="0">
                <a:ln>
                  <a:noFill/>
                </a:ln>
                <a:solidFill>
                  <a:srgbClr val="0E283A"/>
                </a:solidFill>
                <a:effectLst/>
                <a:uLnTx/>
                <a:uFillTx/>
                <a:latin typeface="Century Gothic"/>
                <a:ea typeface="+mn-ea"/>
                <a:cs typeface="+mn-cs"/>
              </a:rPr>
              <a:t>48 mnd</a:t>
            </a:r>
          </a:p>
        </p:txBody>
      </p:sp>
      <p:sp>
        <p:nvSpPr>
          <p:cNvPr id="8" name="Rechthoek 7">
            <a:extLst>
              <a:ext uri="{FF2B5EF4-FFF2-40B4-BE49-F238E27FC236}">
                <a16:creationId xmlns:a16="http://schemas.microsoft.com/office/drawing/2014/main" id="{9D522211-432F-C6E8-150E-7D1612DBFE8D}"/>
              </a:ext>
            </a:extLst>
          </p:cNvPr>
          <p:cNvSpPr/>
          <p:nvPr/>
        </p:nvSpPr>
        <p:spPr>
          <a:xfrm>
            <a:off x="7087989" y="3108016"/>
            <a:ext cx="1530275" cy="7641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kumimoji="0" lang="nl-NL" sz="1200" b="1" i="0" u="none" strike="noStrike" kern="1200" cap="none" spc="0" normalizeH="0" baseline="0" noProof="0">
                <a:ln>
                  <a:noFill/>
                </a:ln>
                <a:solidFill>
                  <a:srgbClr val="0E283A"/>
                </a:solidFill>
                <a:effectLst/>
                <a:uLnTx/>
                <a:uFillTx/>
                <a:latin typeface="Century Gothic"/>
                <a:ea typeface="+mn-ea"/>
                <a:cs typeface="+mn-cs"/>
              </a:rPr>
              <a:t>569,00</a:t>
            </a:r>
          </a:p>
        </p:txBody>
      </p:sp>
      <p:sp>
        <p:nvSpPr>
          <p:cNvPr id="9" name="Rechthoek 8">
            <a:extLst>
              <a:ext uri="{FF2B5EF4-FFF2-40B4-BE49-F238E27FC236}">
                <a16:creationId xmlns:a16="http://schemas.microsoft.com/office/drawing/2014/main" id="{FAEF6717-677F-4747-F34C-F2845B6EE139}"/>
              </a:ext>
            </a:extLst>
          </p:cNvPr>
          <p:cNvSpPr/>
          <p:nvPr/>
        </p:nvSpPr>
        <p:spPr>
          <a:xfrm>
            <a:off x="7087988" y="3906167"/>
            <a:ext cx="1530275" cy="763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kumimoji="0" lang="nl-NL" sz="1200" b="1" i="0" u="none" strike="noStrike" kern="1200" cap="none" spc="0" normalizeH="0" baseline="0" noProof="0">
                <a:ln>
                  <a:noFill/>
                </a:ln>
                <a:solidFill>
                  <a:srgbClr val="0E283A"/>
                </a:solidFill>
                <a:effectLst/>
                <a:uLnTx/>
                <a:uFillTx/>
                <a:latin typeface="Century Gothic"/>
                <a:ea typeface="+mn-ea"/>
                <a:cs typeface="+mn-cs"/>
              </a:rPr>
              <a:t>196,80</a:t>
            </a:r>
          </a:p>
        </p:txBody>
      </p:sp>
      <p:sp>
        <p:nvSpPr>
          <p:cNvPr id="11" name="Rechthoek 10">
            <a:extLst>
              <a:ext uri="{FF2B5EF4-FFF2-40B4-BE49-F238E27FC236}">
                <a16:creationId xmlns:a16="http://schemas.microsoft.com/office/drawing/2014/main" id="{D2733F1A-3E4D-88EE-890D-0DF3E769B461}"/>
              </a:ext>
            </a:extLst>
          </p:cNvPr>
          <p:cNvSpPr/>
          <p:nvPr/>
        </p:nvSpPr>
        <p:spPr>
          <a:xfrm>
            <a:off x="7082443" y="5499225"/>
            <a:ext cx="1521902" cy="763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lang="nl-NL" sz="1200" b="1" dirty="0">
                <a:solidFill>
                  <a:srgbClr val="76B82A"/>
                </a:solidFill>
                <a:latin typeface="Century Gothic"/>
              </a:rPr>
              <a:t>665,28</a:t>
            </a:r>
            <a:endParaRPr kumimoji="0" lang="nl-NL" sz="1200" b="1" i="0" u="none" strike="noStrike" kern="1200" cap="none" spc="0" normalizeH="0" baseline="0" noProof="0" dirty="0">
              <a:ln>
                <a:noFill/>
              </a:ln>
              <a:solidFill>
                <a:srgbClr val="76B82A"/>
              </a:solidFill>
              <a:effectLst/>
              <a:uLnTx/>
              <a:uFillTx/>
              <a:latin typeface="Century Gothic"/>
              <a:ea typeface="+mn-ea"/>
              <a:cs typeface="+mn-cs"/>
            </a:endParaRPr>
          </a:p>
        </p:txBody>
      </p:sp>
      <p:sp>
        <p:nvSpPr>
          <p:cNvPr id="12" name="Rechthoek 11">
            <a:extLst>
              <a:ext uri="{FF2B5EF4-FFF2-40B4-BE49-F238E27FC236}">
                <a16:creationId xmlns:a16="http://schemas.microsoft.com/office/drawing/2014/main" id="{6D432EE9-D77B-6F67-1FCC-EC4031F6C9C1}"/>
              </a:ext>
            </a:extLst>
          </p:cNvPr>
          <p:cNvSpPr/>
          <p:nvPr/>
        </p:nvSpPr>
        <p:spPr>
          <a:xfrm>
            <a:off x="4520905" y="4697197"/>
            <a:ext cx="2215199" cy="76976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kumimoji="0" lang="nl-NL" sz="1200" b="1" i="0" u="none" strike="noStrike" kern="1200" cap="none" spc="0" normalizeH="0" baseline="0" noProof="0" dirty="0">
                <a:ln>
                  <a:noFill/>
                </a:ln>
                <a:solidFill>
                  <a:srgbClr val="FF0000"/>
                </a:solidFill>
                <a:effectLst/>
                <a:uLnTx/>
                <a:uFillTx/>
                <a:latin typeface="Century Gothic"/>
                <a:ea typeface="+mn-ea"/>
                <a:cs typeface="+mn-cs"/>
              </a:rPr>
              <a:t>Stimuleringsbijdrage school</a:t>
            </a:r>
          </a:p>
        </p:txBody>
      </p:sp>
      <p:sp>
        <p:nvSpPr>
          <p:cNvPr id="13" name="Rechthoek 12">
            <a:extLst>
              <a:ext uri="{FF2B5EF4-FFF2-40B4-BE49-F238E27FC236}">
                <a16:creationId xmlns:a16="http://schemas.microsoft.com/office/drawing/2014/main" id="{FD7AF71A-4CE4-1510-7AF3-E9614DCCD6D9}"/>
              </a:ext>
            </a:extLst>
          </p:cNvPr>
          <p:cNvSpPr/>
          <p:nvPr/>
        </p:nvSpPr>
        <p:spPr>
          <a:xfrm>
            <a:off x="8646190" y="4697567"/>
            <a:ext cx="1530275" cy="763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lang="nl-NL" sz="1200" b="1" dirty="0">
                <a:solidFill>
                  <a:srgbClr val="FF0000"/>
                </a:solidFill>
                <a:latin typeface="Century Gothic"/>
              </a:rPr>
              <a:t>-2,09</a:t>
            </a:r>
            <a:endParaRPr kumimoji="0" lang="nl-NL" sz="1200" b="1" i="0" u="none" strike="noStrike" kern="1200" cap="none" spc="0" normalizeH="0" baseline="0" noProof="0" dirty="0">
              <a:ln>
                <a:noFill/>
              </a:ln>
              <a:solidFill>
                <a:srgbClr val="FF0000"/>
              </a:solidFill>
              <a:effectLst/>
              <a:uLnTx/>
              <a:uFillTx/>
              <a:latin typeface="Century Gothic"/>
              <a:ea typeface="+mn-ea"/>
              <a:cs typeface="+mn-cs"/>
            </a:endParaRPr>
          </a:p>
        </p:txBody>
      </p:sp>
      <p:sp>
        <p:nvSpPr>
          <p:cNvPr id="18" name="Rechthoek 17">
            <a:extLst>
              <a:ext uri="{FF2B5EF4-FFF2-40B4-BE49-F238E27FC236}">
                <a16:creationId xmlns:a16="http://schemas.microsoft.com/office/drawing/2014/main" id="{FE4D200D-5B22-39DA-7E4F-D1371ACBAF54}"/>
              </a:ext>
            </a:extLst>
          </p:cNvPr>
          <p:cNvSpPr/>
          <p:nvPr/>
        </p:nvSpPr>
        <p:spPr>
          <a:xfrm>
            <a:off x="7082443" y="4703345"/>
            <a:ext cx="1530275" cy="763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r>
              <a:rPr lang="nl-NL" sz="1200" b="1" dirty="0">
                <a:solidFill>
                  <a:srgbClr val="FF0000"/>
                </a:solidFill>
                <a:latin typeface="Century Gothic"/>
              </a:rPr>
              <a:t>-100</a:t>
            </a:r>
            <a:r>
              <a:rPr kumimoji="0" lang="nl-NL" sz="1200" b="1" i="0" u="none" strike="noStrike" kern="1200" cap="none" spc="0" normalizeH="0" baseline="0" noProof="0" dirty="0">
                <a:ln>
                  <a:noFill/>
                </a:ln>
                <a:solidFill>
                  <a:srgbClr val="FF0000"/>
                </a:solidFill>
                <a:effectLst/>
                <a:uLnTx/>
                <a:uFillTx/>
                <a:latin typeface="Century Gothic"/>
                <a:ea typeface="+mn-ea"/>
                <a:cs typeface="+mn-cs"/>
              </a:rPr>
              <a:t>,00</a:t>
            </a:r>
          </a:p>
        </p:txBody>
      </p:sp>
      <p:sp>
        <p:nvSpPr>
          <p:cNvPr id="15" name="Tekstvak 14">
            <a:extLst>
              <a:ext uri="{FF2B5EF4-FFF2-40B4-BE49-F238E27FC236}">
                <a16:creationId xmlns:a16="http://schemas.microsoft.com/office/drawing/2014/main" id="{27882726-18F9-762C-1CEC-FCBAF7955E8B}"/>
              </a:ext>
            </a:extLst>
          </p:cNvPr>
          <p:cNvSpPr txBox="1"/>
          <p:nvPr/>
        </p:nvSpPr>
        <p:spPr>
          <a:xfrm>
            <a:off x="7356131" y="6312279"/>
            <a:ext cx="2824873" cy="351313"/>
          </a:xfrm>
          <a:prstGeom prst="rect">
            <a:avLst/>
          </a:prstGeom>
          <a:noFill/>
        </p:spPr>
        <p:txBody>
          <a:bodyPr wrap="square" lIns="0" tIns="0" rIns="0" bIns="0" rtlCol="0">
            <a:noAutofit/>
          </a:bodyPr>
          <a:lstStyle/>
          <a:p>
            <a:pPr marL="171450" marR="0" lvl="0" indent="-171450" algn="l" defTabSz="914400" rtl="0" eaLnBrk="1" fontAlgn="auto" latinLnBrk="0" hangingPunct="1">
              <a:lnSpc>
                <a:spcPct val="90000"/>
              </a:lnSpc>
              <a:spcBef>
                <a:spcPts val="600"/>
              </a:spcBef>
              <a:spcAft>
                <a:spcPts val="600"/>
              </a:spcAft>
              <a:buClrTx/>
              <a:buSzTx/>
              <a:buFont typeface="Arial" panose="020B0604020202020204" pitchFamily="34" charset="0"/>
              <a:buChar char="•"/>
              <a:tabLst/>
              <a:defRPr/>
            </a:pPr>
            <a:r>
              <a:rPr kumimoji="0" lang="nl-NL" sz="700" b="0" i="0" u="none" strike="noStrike" kern="1200" cap="none" spc="0" normalizeH="0" baseline="0" noProof="0">
                <a:ln>
                  <a:noFill/>
                </a:ln>
                <a:solidFill>
                  <a:srgbClr val="211F26"/>
                </a:solidFill>
                <a:effectLst/>
                <a:uLnTx/>
                <a:uFillTx/>
                <a:latin typeface="Century Gothic"/>
                <a:ea typeface="Times New Roman" panose="02020603050405020304" pitchFamily="18" charset="0"/>
                <a:cs typeface="Times New Roman" panose="02020603050405020304" pitchFamily="18" charset="0"/>
              </a:rPr>
              <a:t>Vooraf rekenen we een borg ter waarde van                          4 maanden het huurbedrag. </a:t>
            </a:r>
            <a:endParaRPr kumimoji="0" lang="nl-NL" sz="700" b="0" i="0" u="none" strike="noStrike" kern="1200" cap="none" spc="0" normalizeH="0" baseline="0" noProof="0">
              <a:ln>
                <a:noFill/>
              </a:ln>
              <a:solidFill>
                <a:srgbClr val="211F26"/>
              </a:solidFill>
              <a:effectLst/>
              <a:uLnTx/>
              <a:uFillTx/>
              <a:latin typeface="Century Gothic"/>
              <a:ea typeface="+mn-ea"/>
              <a:cs typeface="+mn-cs"/>
            </a:endParaRPr>
          </a:p>
        </p:txBody>
      </p:sp>
      <p:sp>
        <p:nvSpPr>
          <p:cNvPr id="19" name="Cross 11">
            <a:extLst>
              <a:ext uri="{FF2B5EF4-FFF2-40B4-BE49-F238E27FC236}">
                <a16:creationId xmlns:a16="http://schemas.microsoft.com/office/drawing/2014/main" id="{9A1BEFD2-751E-4B6E-CE35-CA59BC1A35F8}"/>
              </a:ext>
            </a:extLst>
          </p:cNvPr>
          <p:cNvSpPr/>
          <p:nvPr/>
        </p:nvSpPr>
        <p:spPr>
          <a:xfrm>
            <a:off x="9304431" y="3791426"/>
            <a:ext cx="186854" cy="184488"/>
          </a:xfrm>
          <a:prstGeom prst="plus">
            <a:avLst>
              <a:gd name="adj" fmla="val 36172"/>
            </a:avLst>
          </a:prstGeom>
          <a:solidFill>
            <a:srgbClr val="76B82A"/>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21" name="Cross 12">
            <a:extLst>
              <a:ext uri="{FF2B5EF4-FFF2-40B4-BE49-F238E27FC236}">
                <a16:creationId xmlns:a16="http://schemas.microsoft.com/office/drawing/2014/main" id="{8FABDABD-9E97-651A-65B9-0C7C1982D9C6}"/>
              </a:ext>
            </a:extLst>
          </p:cNvPr>
          <p:cNvSpPr/>
          <p:nvPr/>
        </p:nvSpPr>
        <p:spPr>
          <a:xfrm>
            <a:off x="7743410" y="3789136"/>
            <a:ext cx="186854" cy="184488"/>
          </a:xfrm>
          <a:prstGeom prst="plus">
            <a:avLst>
              <a:gd name="adj" fmla="val 36172"/>
            </a:avLst>
          </a:prstGeom>
          <a:solidFill>
            <a:srgbClr val="76B82A"/>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22" name="Equals 14">
            <a:extLst>
              <a:ext uri="{FF2B5EF4-FFF2-40B4-BE49-F238E27FC236}">
                <a16:creationId xmlns:a16="http://schemas.microsoft.com/office/drawing/2014/main" id="{BD96537C-3EBC-B1BA-B23E-A8C0BA2B2A5B}"/>
              </a:ext>
            </a:extLst>
          </p:cNvPr>
          <p:cNvSpPr/>
          <p:nvPr/>
        </p:nvSpPr>
        <p:spPr>
          <a:xfrm>
            <a:off x="7703016" y="5364919"/>
            <a:ext cx="258082" cy="203890"/>
          </a:xfrm>
          <a:prstGeom prst="mathEqual">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211F26"/>
              </a:solidFill>
              <a:effectLst/>
              <a:uLnTx/>
              <a:uFillTx/>
              <a:latin typeface="Calibri Light"/>
              <a:ea typeface="+mn-ea"/>
              <a:cs typeface="+mn-cs"/>
            </a:endParaRPr>
          </a:p>
        </p:txBody>
      </p:sp>
      <p:sp>
        <p:nvSpPr>
          <p:cNvPr id="23" name="Equals 17">
            <a:extLst>
              <a:ext uri="{FF2B5EF4-FFF2-40B4-BE49-F238E27FC236}">
                <a16:creationId xmlns:a16="http://schemas.microsoft.com/office/drawing/2014/main" id="{1C977498-6A4B-307A-1E78-C75B5D26E32C}"/>
              </a:ext>
            </a:extLst>
          </p:cNvPr>
          <p:cNvSpPr/>
          <p:nvPr/>
        </p:nvSpPr>
        <p:spPr>
          <a:xfrm>
            <a:off x="9254073" y="5383805"/>
            <a:ext cx="258082" cy="185004"/>
          </a:xfrm>
          <a:prstGeom prst="mathEqual">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211F26"/>
              </a:solidFill>
              <a:effectLst/>
              <a:uLnTx/>
              <a:uFillTx/>
              <a:latin typeface="Calibri Light"/>
              <a:ea typeface="+mn-ea"/>
              <a:cs typeface="+mn-cs"/>
            </a:endParaRPr>
          </a:p>
        </p:txBody>
      </p:sp>
      <p:sp>
        <p:nvSpPr>
          <p:cNvPr id="26" name="Minteken 25">
            <a:extLst>
              <a:ext uri="{FF2B5EF4-FFF2-40B4-BE49-F238E27FC236}">
                <a16:creationId xmlns:a16="http://schemas.microsoft.com/office/drawing/2014/main" id="{A2DC376D-608C-9389-CBB6-DE85903973EC}"/>
              </a:ext>
            </a:extLst>
          </p:cNvPr>
          <p:cNvSpPr/>
          <p:nvPr/>
        </p:nvSpPr>
        <p:spPr>
          <a:xfrm>
            <a:off x="9291905" y="4599896"/>
            <a:ext cx="220250" cy="166039"/>
          </a:xfrm>
          <a:prstGeom prst="mathMinus">
            <a:avLst/>
          </a:prstGeom>
          <a:solidFill>
            <a:schemeClr val="accent1"/>
          </a:solidFill>
          <a:ln>
            <a:solidFill>
              <a:srgbClr val="76B82A"/>
            </a:solid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27" name="Minteken 26">
            <a:extLst>
              <a:ext uri="{FF2B5EF4-FFF2-40B4-BE49-F238E27FC236}">
                <a16:creationId xmlns:a16="http://schemas.microsoft.com/office/drawing/2014/main" id="{973653EF-7E4C-A281-8047-2AEB1804E37E}"/>
              </a:ext>
            </a:extLst>
          </p:cNvPr>
          <p:cNvSpPr/>
          <p:nvPr/>
        </p:nvSpPr>
        <p:spPr>
          <a:xfrm>
            <a:off x="7726712" y="4592617"/>
            <a:ext cx="220250" cy="166039"/>
          </a:xfrm>
          <a:prstGeom prst="mathMinus">
            <a:avLst/>
          </a:prstGeom>
          <a:solidFill>
            <a:schemeClr val="accent1"/>
          </a:solidFill>
          <a:ln>
            <a:solidFill>
              <a:srgbClr val="76B82A"/>
            </a:solid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pic>
        <p:nvPicPr>
          <p:cNvPr id="28" name="Afbeelding 27" descr="Afbeelding met Graphics, zwart, ontwerp&#10;&#10;Automatisch gegenereerde beschrijving">
            <a:extLst>
              <a:ext uri="{FF2B5EF4-FFF2-40B4-BE49-F238E27FC236}">
                <a16:creationId xmlns:a16="http://schemas.microsoft.com/office/drawing/2014/main" id="{962F8A15-6055-4AD9-07CA-9C3118BA6A3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514350" flipH="1">
            <a:off x="3789737" y="3379265"/>
            <a:ext cx="1956313" cy="728150"/>
          </a:xfrm>
          <a:prstGeom prst="rect">
            <a:avLst/>
          </a:prstGeom>
        </p:spPr>
      </p:pic>
      <p:sp>
        <p:nvSpPr>
          <p:cNvPr id="30" name="Rechthoek: met één afgeronde hoek 29">
            <a:extLst>
              <a:ext uri="{FF2B5EF4-FFF2-40B4-BE49-F238E27FC236}">
                <a16:creationId xmlns:a16="http://schemas.microsoft.com/office/drawing/2014/main" id="{9D6F3C9F-1B76-5C36-4BB5-65037AF852DE}"/>
              </a:ext>
            </a:extLst>
          </p:cNvPr>
          <p:cNvSpPr>
            <a:spLocks/>
          </p:cNvSpPr>
          <p:nvPr/>
        </p:nvSpPr>
        <p:spPr>
          <a:xfrm flipV="1">
            <a:off x="1077164" y="3652453"/>
            <a:ext cx="2902983" cy="2276257"/>
          </a:xfrm>
          <a:prstGeom prst="round1Rect">
            <a:avLst>
              <a:gd name="adj" fmla="val 10606"/>
            </a:avLst>
          </a:prstGeom>
          <a:solidFill>
            <a:schemeClr val="bg1"/>
          </a:solidFill>
          <a:ln w="38100">
            <a:solidFill>
              <a:srgbClr val="76B82A"/>
            </a:solid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a:ln>
                  <a:noFill/>
                </a:ln>
                <a:solidFill>
                  <a:srgbClr val="FFFFFF"/>
                </a:solidFill>
                <a:effectLst/>
                <a:uLnTx/>
                <a:uFillTx/>
                <a:latin typeface="Calibri Light"/>
                <a:ea typeface="+mn-ea"/>
                <a:cs typeface="+mn-cs"/>
              </a:rPr>
              <a:t>, </a:t>
            </a:r>
          </a:p>
        </p:txBody>
      </p:sp>
      <p:sp>
        <p:nvSpPr>
          <p:cNvPr id="32" name="Titel 44">
            <a:extLst>
              <a:ext uri="{FF2B5EF4-FFF2-40B4-BE49-F238E27FC236}">
                <a16:creationId xmlns:a16="http://schemas.microsoft.com/office/drawing/2014/main" id="{21FDCE87-B3F4-2A89-6E4D-9AEB84ACE1EB}"/>
              </a:ext>
            </a:extLst>
          </p:cNvPr>
          <p:cNvSpPr txBox="1">
            <a:spLocks/>
          </p:cNvSpPr>
          <p:nvPr/>
        </p:nvSpPr>
        <p:spPr>
          <a:xfrm>
            <a:off x="2281935" y="3880475"/>
            <a:ext cx="1901990" cy="338067"/>
          </a:xfrm>
          <a:prstGeom prst="rect">
            <a:avLst/>
          </a:prstGeom>
        </p:spPr>
        <p:txBody>
          <a:bodyPr vert="horz" lIns="0" tIns="0" rIns="0" bIns="0" rtlCol="0" anchor="t">
            <a:noAutofit/>
          </a:bodyPr>
          <a:lstStyle>
            <a:lvl1pPr algn="l" defTabSz="914400" rtl="0" eaLnBrk="1" latinLnBrk="0" hangingPunct="1">
              <a:lnSpc>
                <a:spcPct val="88000"/>
              </a:lnSpc>
              <a:spcBef>
                <a:spcPct val="0"/>
              </a:spcBef>
              <a:buNone/>
              <a:defRPr sz="3000" b="1" kern="1200">
                <a:solidFill>
                  <a:schemeClr val="accent1"/>
                </a:solidFill>
                <a:latin typeface="+mj-lt"/>
                <a:ea typeface="+mj-ea"/>
                <a:cs typeface="+mj-cs"/>
              </a:defRPr>
            </a:lvl1pPr>
          </a:lstStyle>
          <a:p>
            <a:pPr marL="0" marR="0" lvl="0" indent="0" algn="l" defTabSz="914400" rtl="0" eaLnBrk="1" fontAlgn="auto" latinLnBrk="0" hangingPunct="1">
              <a:lnSpc>
                <a:spcPct val="88000"/>
              </a:lnSpc>
              <a:spcBef>
                <a:spcPct val="0"/>
              </a:spcBef>
              <a:spcAft>
                <a:spcPts val="0"/>
              </a:spcAft>
              <a:buClrTx/>
              <a:buSzTx/>
              <a:buFontTx/>
              <a:buNone/>
              <a:tabLst/>
              <a:defRPr/>
            </a:pPr>
            <a:r>
              <a:rPr kumimoji="0" lang="en-GB" sz="1400" b="1" i="0" u="none" strike="noStrike" kern="1200" cap="none" spc="0" normalizeH="0" baseline="0" noProof="0">
                <a:ln>
                  <a:noFill/>
                </a:ln>
                <a:solidFill>
                  <a:srgbClr val="76B72A"/>
                </a:solidFill>
                <a:effectLst/>
                <a:uLnTx/>
                <a:uFillTx/>
                <a:latin typeface="Century Gothic"/>
                <a:ea typeface="+mj-ea"/>
                <a:cs typeface="+mj-cs"/>
              </a:rPr>
              <a:t>Zekerheidspakke</a:t>
            </a:r>
            <a:r>
              <a:rPr kumimoji="0" lang="en-GB" sz="1200" b="1" i="0" u="none" strike="noStrike" kern="1200" cap="none" spc="0" normalizeH="0" baseline="0" noProof="0">
                <a:ln>
                  <a:noFill/>
                </a:ln>
                <a:solidFill>
                  <a:srgbClr val="76B72A"/>
                </a:solidFill>
                <a:effectLst/>
                <a:uLnTx/>
                <a:uFillTx/>
                <a:latin typeface="Century Gothic"/>
                <a:ea typeface="+mj-ea"/>
                <a:cs typeface="+mj-cs"/>
              </a:rPr>
              <a:t>t </a:t>
            </a:r>
          </a:p>
        </p:txBody>
      </p:sp>
      <p:grpSp>
        <p:nvGrpSpPr>
          <p:cNvPr id="33" name="Groep 32">
            <a:extLst>
              <a:ext uri="{FF2B5EF4-FFF2-40B4-BE49-F238E27FC236}">
                <a16:creationId xmlns:a16="http://schemas.microsoft.com/office/drawing/2014/main" id="{FDCF3EDE-495B-E521-CB97-0CC79D104CF4}"/>
              </a:ext>
            </a:extLst>
          </p:cNvPr>
          <p:cNvGrpSpPr/>
          <p:nvPr/>
        </p:nvGrpSpPr>
        <p:grpSpPr>
          <a:xfrm>
            <a:off x="1324992" y="3890745"/>
            <a:ext cx="857454" cy="208198"/>
            <a:chOff x="-2683911" y="2561005"/>
            <a:chExt cx="1125855" cy="273367"/>
          </a:xfrm>
        </p:grpSpPr>
        <p:sp>
          <p:nvSpPr>
            <p:cNvPr id="34" name="Vrije vorm: vorm 33">
              <a:extLst>
                <a:ext uri="{FF2B5EF4-FFF2-40B4-BE49-F238E27FC236}">
                  <a16:creationId xmlns:a16="http://schemas.microsoft.com/office/drawing/2014/main" id="{2638633D-9E96-E4C8-1ED8-8AC7F4AAF248}"/>
                </a:ext>
              </a:extLst>
            </p:cNvPr>
            <p:cNvSpPr/>
            <p:nvPr/>
          </p:nvSpPr>
          <p:spPr>
            <a:xfrm>
              <a:off x="-1921910" y="2563862"/>
              <a:ext cx="184784" cy="224789"/>
            </a:xfrm>
            <a:custGeom>
              <a:avLst/>
              <a:gdLst>
                <a:gd name="connsiteX0" fmla="*/ 91440 w 184784"/>
                <a:gd name="connsiteY0" fmla="*/ 0 h 224789"/>
                <a:gd name="connsiteX1" fmla="*/ 0 w 184784"/>
                <a:gd name="connsiteY1" fmla="*/ 142875 h 224789"/>
                <a:gd name="connsiteX2" fmla="*/ 0 w 184784"/>
                <a:gd name="connsiteY2" fmla="*/ 184785 h 224789"/>
                <a:gd name="connsiteX3" fmla="*/ 102869 w 184784"/>
                <a:gd name="connsiteY3" fmla="*/ 184785 h 224789"/>
                <a:gd name="connsiteX4" fmla="*/ 102869 w 184784"/>
                <a:gd name="connsiteY4" fmla="*/ 224790 h 224789"/>
                <a:gd name="connsiteX5" fmla="*/ 147638 w 184784"/>
                <a:gd name="connsiteY5" fmla="*/ 224790 h 224789"/>
                <a:gd name="connsiteX6" fmla="*/ 147638 w 184784"/>
                <a:gd name="connsiteY6" fmla="*/ 184785 h 224789"/>
                <a:gd name="connsiteX7" fmla="*/ 184784 w 184784"/>
                <a:gd name="connsiteY7" fmla="*/ 184785 h 224789"/>
                <a:gd name="connsiteX8" fmla="*/ 184784 w 184784"/>
                <a:gd name="connsiteY8" fmla="*/ 142875 h 224789"/>
                <a:gd name="connsiteX9" fmla="*/ 147638 w 184784"/>
                <a:gd name="connsiteY9" fmla="*/ 142875 h 224789"/>
                <a:gd name="connsiteX10" fmla="*/ 147638 w 184784"/>
                <a:gd name="connsiteY10" fmla="*/ 0 h 224789"/>
                <a:gd name="connsiteX11" fmla="*/ 91440 w 184784"/>
                <a:gd name="connsiteY11" fmla="*/ 0 h 224789"/>
                <a:gd name="connsiteX12" fmla="*/ 103822 w 184784"/>
                <a:gd name="connsiteY12" fmla="*/ 58102 h 224789"/>
                <a:gd name="connsiteX13" fmla="*/ 103822 w 184784"/>
                <a:gd name="connsiteY13" fmla="*/ 142875 h 224789"/>
                <a:gd name="connsiteX14" fmla="*/ 48577 w 184784"/>
                <a:gd name="connsiteY14" fmla="*/ 142875 h 224789"/>
                <a:gd name="connsiteX15" fmla="*/ 103822 w 184784"/>
                <a:gd name="connsiteY15" fmla="*/ 58102 h 22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784" h="224789">
                  <a:moveTo>
                    <a:pt x="91440" y="0"/>
                  </a:moveTo>
                  <a:lnTo>
                    <a:pt x="0" y="142875"/>
                  </a:lnTo>
                  <a:lnTo>
                    <a:pt x="0" y="184785"/>
                  </a:lnTo>
                  <a:lnTo>
                    <a:pt x="102869" y="184785"/>
                  </a:lnTo>
                  <a:lnTo>
                    <a:pt x="102869" y="224790"/>
                  </a:lnTo>
                  <a:lnTo>
                    <a:pt x="147638" y="224790"/>
                  </a:lnTo>
                  <a:lnTo>
                    <a:pt x="147638" y="184785"/>
                  </a:lnTo>
                  <a:lnTo>
                    <a:pt x="184784" y="184785"/>
                  </a:lnTo>
                  <a:lnTo>
                    <a:pt x="184784" y="142875"/>
                  </a:lnTo>
                  <a:lnTo>
                    <a:pt x="147638" y="142875"/>
                  </a:lnTo>
                  <a:lnTo>
                    <a:pt x="147638" y="0"/>
                  </a:lnTo>
                  <a:lnTo>
                    <a:pt x="91440" y="0"/>
                  </a:lnTo>
                  <a:close/>
                  <a:moveTo>
                    <a:pt x="103822" y="58102"/>
                  </a:moveTo>
                  <a:lnTo>
                    <a:pt x="103822" y="142875"/>
                  </a:lnTo>
                  <a:lnTo>
                    <a:pt x="48577" y="142875"/>
                  </a:lnTo>
                  <a:lnTo>
                    <a:pt x="103822" y="58102"/>
                  </a:lnTo>
                  <a:close/>
                </a:path>
              </a:pathLst>
            </a:custGeom>
            <a:solidFill>
              <a:schemeClr val="tx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11F26"/>
                </a:solidFill>
                <a:effectLst/>
                <a:uLnTx/>
                <a:uFillTx/>
                <a:latin typeface="Calibri Light"/>
                <a:ea typeface="+mn-ea"/>
                <a:cs typeface="+mn-cs"/>
              </a:endParaRPr>
            </a:p>
          </p:txBody>
        </p:sp>
        <p:grpSp>
          <p:nvGrpSpPr>
            <p:cNvPr id="35" name="Graphic 49">
              <a:extLst>
                <a:ext uri="{FF2B5EF4-FFF2-40B4-BE49-F238E27FC236}">
                  <a16:creationId xmlns:a16="http://schemas.microsoft.com/office/drawing/2014/main" id="{7AEFC398-D4FE-62C1-7092-3BEE86B8AE90}"/>
                </a:ext>
              </a:extLst>
            </p:cNvPr>
            <p:cNvGrpSpPr/>
            <p:nvPr/>
          </p:nvGrpSpPr>
          <p:grpSpPr>
            <a:xfrm>
              <a:off x="-2683911" y="2562910"/>
              <a:ext cx="1125855" cy="188595"/>
              <a:chOff x="-2683911" y="2562910"/>
              <a:chExt cx="1125855" cy="188595"/>
            </a:xfrm>
          </p:grpSpPr>
          <p:sp>
            <p:nvSpPr>
              <p:cNvPr id="41" name="Vrije vorm: vorm 40">
                <a:extLst>
                  <a:ext uri="{FF2B5EF4-FFF2-40B4-BE49-F238E27FC236}">
                    <a16:creationId xmlns:a16="http://schemas.microsoft.com/office/drawing/2014/main" id="{D424D7C0-643A-8E72-D910-2CD14BE8808A}"/>
                  </a:ext>
                </a:extLst>
              </p:cNvPr>
              <p:cNvSpPr/>
              <p:nvPr/>
            </p:nvSpPr>
            <p:spPr>
              <a:xfrm>
                <a:off x="-1716170" y="2563862"/>
                <a:ext cx="158114" cy="186689"/>
              </a:xfrm>
              <a:custGeom>
                <a:avLst/>
                <a:gdLst>
                  <a:gd name="connsiteX0" fmla="*/ 113348 w 158114"/>
                  <a:gd name="connsiteY0" fmla="*/ 0 h 186689"/>
                  <a:gd name="connsiteX1" fmla="*/ 113348 w 158114"/>
                  <a:gd name="connsiteY1" fmla="*/ 109538 h 186689"/>
                  <a:gd name="connsiteX2" fmla="*/ 79057 w 158114"/>
                  <a:gd name="connsiteY2" fmla="*/ 144780 h 186689"/>
                  <a:gd name="connsiteX3" fmla="*/ 44767 w 158114"/>
                  <a:gd name="connsiteY3" fmla="*/ 109538 h 186689"/>
                  <a:gd name="connsiteX4" fmla="*/ 44767 w 158114"/>
                  <a:gd name="connsiteY4" fmla="*/ 0 h 186689"/>
                  <a:gd name="connsiteX5" fmla="*/ 0 w 158114"/>
                  <a:gd name="connsiteY5" fmla="*/ 0 h 186689"/>
                  <a:gd name="connsiteX6" fmla="*/ 0 w 158114"/>
                  <a:gd name="connsiteY6" fmla="*/ 107633 h 186689"/>
                  <a:gd name="connsiteX7" fmla="*/ 79057 w 158114"/>
                  <a:gd name="connsiteY7" fmla="*/ 186690 h 186689"/>
                  <a:gd name="connsiteX8" fmla="*/ 158115 w 158114"/>
                  <a:gd name="connsiteY8" fmla="*/ 107633 h 186689"/>
                  <a:gd name="connsiteX9" fmla="*/ 158115 w 158114"/>
                  <a:gd name="connsiteY9" fmla="*/ 0 h 186689"/>
                  <a:gd name="connsiteX10" fmla="*/ 113348 w 158114"/>
                  <a:gd name="connsiteY10"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114" h="186689">
                    <a:moveTo>
                      <a:pt x="113348" y="0"/>
                    </a:moveTo>
                    <a:lnTo>
                      <a:pt x="113348" y="109538"/>
                    </a:lnTo>
                    <a:cubicBezTo>
                      <a:pt x="113348" y="128588"/>
                      <a:pt x="99060" y="144780"/>
                      <a:pt x="79057" y="144780"/>
                    </a:cubicBezTo>
                    <a:cubicBezTo>
                      <a:pt x="58102" y="144780"/>
                      <a:pt x="44767" y="128588"/>
                      <a:pt x="44767" y="109538"/>
                    </a:cubicBezTo>
                    <a:lnTo>
                      <a:pt x="44767" y="0"/>
                    </a:lnTo>
                    <a:lnTo>
                      <a:pt x="0" y="0"/>
                    </a:lnTo>
                    <a:lnTo>
                      <a:pt x="0" y="107633"/>
                    </a:lnTo>
                    <a:cubicBezTo>
                      <a:pt x="0" y="152400"/>
                      <a:pt x="32385" y="186690"/>
                      <a:pt x="79057" y="186690"/>
                    </a:cubicBezTo>
                    <a:cubicBezTo>
                      <a:pt x="125730" y="186690"/>
                      <a:pt x="158115" y="152400"/>
                      <a:pt x="158115" y="107633"/>
                    </a:cubicBezTo>
                    <a:lnTo>
                      <a:pt x="158115" y="0"/>
                    </a:lnTo>
                    <a:lnTo>
                      <a:pt x="113348" y="0"/>
                    </a:lnTo>
                    <a:close/>
                  </a:path>
                </a:pathLst>
              </a:custGeom>
              <a:solidFill>
                <a:schemeClr val="tx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11F26"/>
                  </a:solidFill>
                  <a:effectLst/>
                  <a:uLnTx/>
                  <a:uFillTx/>
                  <a:latin typeface="Calibri Light"/>
                  <a:ea typeface="+mn-ea"/>
                  <a:cs typeface="+mn-cs"/>
                </a:endParaRPr>
              </a:p>
            </p:txBody>
          </p:sp>
          <p:sp>
            <p:nvSpPr>
              <p:cNvPr id="43" name="Vrije vorm: vorm 42">
                <a:extLst>
                  <a:ext uri="{FF2B5EF4-FFF2-40B4-BE49-F238E27FC236}">
                    <a16:creationId xmlns:a16="http://schemas.microsoft.com/office/drawing/2014/main" id="{3CAE1F9C-72A2-A428-A0CA-8884C756E85E}"/>
                  </a:ext>
                </a:extLst>
              </p:cNvPr>
              <p:cNvSpPr/>
              <p:nvPr/>
            </p:nvSpPr>
            <p:spPr>
              <a:xfrm>
                <a:off x="-2683911" y="2562910"/>
                <a:ext cx="187642" cy="188595"/>
              </a:xfrm>
              <a:custGeom>
                <a:avLst/>
                <a:gdLst>
                  <a:gd name="connsiteX0" fmla="*/ 92393 w 187642"/>
                  <a:gd name="connsiteY0" fmla="*/ 0 h 188595"/>
                  <a:gd name="connsiteX1" fmla="*/ 0 w 187642"/>
                  <a:gd name="connsiteY1" fmla="*/ 94298 h 188595"/>
                  <a:gd name="connsiteX2" fmla="*/ 96203 w 187642"/>
                  <a:gd name="connsiteY2" fmla="*/ 188595 h 188595"/>
                  <a:gd name="connsiteX3" fmla="*/ 175260 w 187642"/>
                  <a:gd name="connsiteY3" fmla="*/ 159067 h 188595"/>
                  <a:gd name="connsiteX4" fmla="*/ 148590 w 187642"/>
                  <a:gd name="connsiteY4" fmla="*/ 126683 h 188595"/>
                  <a:gd name="connsiteX5" fmla="*/ 96203 w 187642"/>
                  <a:gd name="connsiteY5" fmla="*/ 145733 h 188595"/>
                  <a:gd name="connsiteX6" fmla="*/ 48578 w 187642"/>
                  <a:gd name="connsiteY6" fmla="*/ 115252 h 188595"/>
                  <a:gd name="connsiteX7" fmla="*/ 187643 w 187642"/>
                  <a:gd name="connsiteY7" fmla="*/ 115252 h 188595"/>
                  <a:gd name="connsiteX8" fmla="*/ 92393 w 187642"/>
                  <a:gd name="connsiteY8" fmla="*/ 0 h 188595"/>
                  <a:gd name="connsiteX9" fmla="*/ 45720 w 187642"/>
                  <a:gd name="connsiteY9" fmla="*/ 79058 h 188595"/>
                  <a:gd name="connsiteX10" fmla="*/ 91440 w 187642"/>
                  <a:gd name="connsiteY10" fmla="*/ 40957 h 188595"/>
                  <a:gd name="connsiteX11" fmla="*/ 139065 w 187642"/>
                  <a:gd name="connsiteY11" fmla="*/ 79058 h 188595"/>
                  <a:gd name="connsiteX12" fmla="*/ 45720 w 187642"/>
                  <a:gd name="connsiteY12" fmla="*/ 79058 h 18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642" h="188595">
                    <a:moveTo>
                      <a:pt x="92393" y="0"/>
                    </a:moveTo>
                    <a:cubicBezTo>
                      <a:pt x="40957" y="0"/>
                      <a:pt x="0" y="40005"/>
                      <a:pt x="0" y="94298"/>
                    </a:cubicBezTo>
                    <a:cubicBezTo>
                      <a:pt x="0" y="148590"/>
                      <a:pt x="40957" y="188595"/>
                      <a:pt x="96203" y="188595"/>
                    </a:cubicBezTo>
                    <a:cubicBezTo>
                      <a:pt x="122872" y="188595"/>
                      <a:pt x="152401" y="179070"/>
                      <a:pt x="175260" y="159067"/>
                    </a:cubicBezTo>
                    <a:lnTo>
                      <a:pt x="148590" y="126683"/>
                    </a:lnTo>
                    <a:cubicBezTo>
                      <a:pt x="134303" y="139065"/>
                      <a:pt x="113347" y="145733"/>
                      <a:pt x="96203" y="145733"/>
                    </a:cubicBezTo>
                    <a:cubicBezTo>
                      <a:pt x="75247" y="145733"/>
                      <a:pt x="58103" y="135255"/>
                      <a:pt x="48578" y="115252"/>
                    </a:cubicBezTo>
                    <a:lnTo>
                      <a:pt x="187643" y="115252"/>
                    </a:lnTo>
                    <a:cubicBezTo>
                      <a:pt x="187643" y="54292"/>
                      <a:pt x="158115" y="0"/>
                      <a:pt x="92393" y="0"/>
                    </a:cubicBezTo>
                    <a:moveTo>
                      <a:pt x="45720" y="79058"/>
                    </a:moveTo>
                    <a:cubicBezTo>
                      <a:pt x="51435" y="52388"/>
                      <a:pt x="69532" y="40957"/>
                      <a:pt x="91440" y="40957"/>
                    </a:cubicBezTo>
                    <a:cubicBezTo>
                      <a:pt x="112395" y="40957"/>
                      <a:pt x="133351" y="51435"/>
                      <a:pt x="139065" y="79058"/>
                    </a:cubicBezTo>
                    <a:lnTo>
                      <a:pt x="45720" y="79058"/>
                    </a:lnTo>
                    <a:close/>
                  </a:path>
                </a:pathLst>
              </a:custGeom>
              <a:solidFill>
                <a:srgbClr val="76B82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11F26"/>
                  </a:solidFill>
                  <a:effectLst/>
                  <a:uLnTx/>
                  <a:uFillTx/>
                  <a:latin typeface="Calibri Light"/>
                  <a:ea typeface="+mn-ea"/>
                  <a:cs typeface="+mn-cs"/>
                </a:endParaRPr>
              </a:p>
            </p:txBody>
          </p:sp>
        </p:grpSp>
        <p:sp>
          <p:nvSpPr>
            <p:cNvPr id="36" name="Vrije vorm: vorm 35">
              <a:extLst>
                <a:ext uri="{FF2B5EF4-FFF2-40B4-BE49-F238E27FC236}">
                  <a16:creationId xmlns:a16="http://schemas.microsoft.com/office/drawing/2014/main" id="{F02A8445-0BBC-1F11-D390-5D65C18A0D66}"/>
                </a:ext>
              </a:extLst>
            </p:cNvPr>
            <p:cNvSpPr/>
            <p:nvPr/>
          </p:nvSpPr>
          <p:spPr>
            <a:xfrm>
              <a:off x="-2476266" y="2561005"/>
              <a:ext cx="187643" cy="189547"/>
            </a:xfrm>
            <a:custGeom>
              <a:avLst/>
              <a:gdLst>
                <a:gd name="connsiteX0" fmla="*/ 150495 w 187643"/>
                <a:gd name="connsiteY0" fmla="*/ 22860 h 189547"/>
                <a:gd name="connsiteX1" fmla="*/ 91440 w 187643"/>
                <a:gd name="connsiteY1" fmla="*/ 0 h 189547"/>
                <a:gd name="connsiteX2" fmla="*/ 0 w 187643"/>
                <a:gd name="connsiteY2" fmla="*/ 94297 h 189547"/>
                <a:gd name="connsiteX3" fmla="*/ 93345 w 187643"/>
                <a:gd name="connsiteY3" fmla="*/ 189547 h 189547"/>
                <a:gd name="connsiteX4" fmla="*/ 149543 w 187643"/>
                <a:gd name="connsiteY4" fmla="*/ 169545 h 189547"/>
                <a:gd name="connsiteX5" fmla="*/ 149543 w 187643"/>
                <a:gd name="connsiteY5" fmla="*/ 187643 h 189547"/>
                <a:gd name="connsiteX6" fmla="*/ 187643 w 187643"/>
                <a:gd name="connsiteY6" fmla="*/ 187643 h 189547"/>
                <a:gd name="connsiteX7" fmla="*/ 187643 w 187643"/>
                <a:gd name="connsiteY7" fmla="*/ 2857 h 189547"/>
                <a:gd name="connsiteX8" fmla="*/ 149543 w 187643"/>
                <a:gd name="connsiteY8" fmla="*/ 2857 h 189547"/>
                <a:gd name="connsiteX9" fmla="*/ 149543 w 187643"/>
                <a:gd name="connsiteY9" fmla="*/ 22860 h 189547"/>
                <a:gd name="connsiteX10" fmla="*/ 95250 w 187643"/>
                <a:gd name="connsiteY10" fmla="*/ 147638 h 189547"/>
                <a:gd name="connsiteX11" fmla="*/ 45720 w 187643"/>
                <a:gd name="connsiteY11" fmla="*/ 94297 h 189547"/>
                <a:gd name="connsiteX12" fmla="*/ 95250 w 187643"/>
                <a:gd name="connsiteY12" fmla="*/ 43815 h 189547"/>
                <a:gd name="connsiteX13" fmla="*/ 144781 w 187643"/>
                <a:gd name="connsiteY13" fmla="*/ 94297 h 189547"/>
                <a:gd name="connsiteX14" fmla="*/ 95250 w 187643"/>
                <a:gd name="connsiteY14" fmla="*/ 147638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643" h="189547">
                  <a:moveTo>
                    <a:pt x="150495" y="22860"/>
                  </a:moveTo>
                  <a:cubicBezTo>
                    <a:pt x="134302" y="9525"/>
                    <a:pt x="113348" y="0"/>
                    <a:pt x="91440" y="0"/>
                  </a:cubicBezTo>
                  <a:cubicBezTo>
                    <a:pt x="41910" y="0"/>
                    <a:pt x="0" y="42863"/>
                    <a:pt x="0" y="94297"/>
                  </a:cubicBezTo>
                  <a:cubicBezTo>
                    <a:pt x="0" y="147638"/>
                    <a:pt x="43815" y="189547"/>
                    <a:pt x="93345" y="189547"/>
                  </a:cubicBezTo>
                  <a:cubicBezTo>
                    <a:pt x="115252" y="189547"/>
                    <a:pt x="134302" y="181928"/>
                    <a:pt x="149543" y="169545"/>
                  </a:cubicBezTo>
                  <a:lnTo>
                    <a:pt x="149543" y="187643"/>
                  </a:lnTo>
                  <a:lnTo>
                    <a:pt x="187643" y="187643"/>
                  </a:lnTo>
                  <a:lnTo>
                    <a:pt x="187643" y="2857"/>
                  </a:lnTo>
                  <a:lnTo>
                    <a:pt x="149543" y="2857"/>
                  </a:lnTo>
                  <a:lnTo>
                    <a:pt x="149543" y="22860"/>
                  </a:lnTo>
                  <a:close/>
                  <a:moveTo>
                    <a:pt x="95250" y="147638"/>
                  </a:moveTo>
                  <a:cubicBezTo>
                    <a:pt x="67627" y="147638"/>
                    <a:pt x="45720" y="122872"/>
                    <a:pt x="45720" y="94297"/>
                  </a:cubicBezTo>
                  <a:cubicBezTo>
                    <a:pt x="45720" y="66675"/>
                    <a:pt x="66675" y="43815"/>
                    <a:pt x="95250" y="43815"/>
                  </a:cubicBezTo>
                  <a:cubicBezTo>
                    <a:pt x="121920" y="43815"/>
                    <a:pt x="144781" y="66675"/>
                    <a:pt x="144781" y="94297"/>
                  </a:cubicBezTo>
                  <a:cubicBezTo>
                    <a:pt x="144781" y="122872"/>
                    <a:pt x="122873" y="147638"/>
                    <a:pt x="95250" y="147638"/>
                  </a:cubicBezTo>
                </a:path>
              </a:pathLst>
            </a:custGeom>
            <a:solidFill>
              <a:srgbClr val="76B82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11F26"/>
                </a:solidFill>
                <a:effectLst/>
                <a:uLnTx/>
                <a:uFillTx/>
                <a:latin typeface="Calibri Light"/>
                <a:ea typeface="+mn-ea"/>
                <a:cs typeface="+mn-cs"/>
              </a:endParaRPr>
            </a:p>
          </p:txBody>
        </p:sp>
        <p:sp>
          <p:nvSpPr>
            <p:cNvPr id="37" name="Vrije vorm: vorm 36">
              <a:extLst>
                <a:ext uri="{FF2B5EF4-FFF2-40B4-BE49-F238E27FC236}">
                  <a16:creationId xmlns:a16="http://schemas.microsoft.com/office/drawing/2014/main" id="{E4E8F6B2-3CC0-15FF-08DF-7BA4047BDCDD}"/>
                </a:ext>
              </a:extLst>
            </p:cNvPr>
            <p:cNvSpPr/>
            <p:nvPr/>
          </p:nvSpPr>
          <p:spPr>
            <a:xfrm>
              <a:off x="-2103838" y="2563862"/>
              <a:ext cx="158115" cy="186689"/>
            </a:xfrm>
            <a:custGeom>
              <a:avLst/>
              <a:gdLst>
                <a:gd name="connsiteX0" fmla="*/ 113348 w 158115"/>
                <a:gd name="connsiteY0" fmla="*/ 110490 h 186689"/>
                <a:gd name="connsiteX1" fmla="*/ 79058 w 158115"/>
                <a:gd name="connsiteY1" fmla="*/ 145733 h 186689"/>
                <a:gd name="connsiteX2" fmla="*/ 44768 w 158115"/>
                <a:gd name="connsiteY2" fmla="*/ 110490 h 186689"/>
                <a:gd name="connsiteX3" fmla="*/ 44768 w 158115"/>
                <a:gd name="connsiteY3" fmla="*/ 0 h 186689"/>
                <a:gd name="connsiteX4" fmla="*/ 0 w 158115"/>
                <a:gd name="connsiteY4" fmla="*/ 0 h 186689"/>
                <a:gd name="connsiteX5" fmla="*/ 0 w 158115"/>
                <a:gd name="connsiteY5" fmla="*/ 107633 h 186689"/>
                <a:gd name="connsiteX6" fmla="*/ 79058 w 158115"/>
                <a:gd name="connsiteY6" fmla="*/ 186690 h 186689"/>
                <a:gd name="connsiteX7" fmla="*/ 158116 w 158115"/>
                <a:gd name="connsiteY7" fmla="*/ 107633 h 186689"/>
                <a:gd name="connsiteX8" fmla="*/ 158116 w 158115"/>
                <a:gd name="connsiteY8" fmla="*/ 0 h 186689"/>
                <a:gd name="connsiteX9" fmla="*/ 113348 w 158115"/>
                <a:gd name="connsiteY9" fmla="*/ 0 h 186689"/>
                <a:gd name="connsiteX10" fmla="*/ 113348 w 158115"/>
                <a:gd name="connsiteY10" fmla="*/ 11049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115" h="186689">
                  <a:moveTo>
                    <a:pt x="113348" y="110490"/>
                  </a:moveTo>
                  <a:cubicBezTo>
                    <a:pt x="113348" y="129540"/>
                    <a:pt x="99060" y="145733"/>
                    <a:pt x="79058" y="145733"/>
                  </a:cubicBezTo>
                  <a:cubicBezTo>
                    <a:pt x="58103" y="145733"/>
                    <a:pt x="44768" y="129540"/>
                    <a:pt x="44768" y="110490"/>
                  </a:cubicBezTo>
                  <a:lnTo>
                    <a:pt x="44768" y="0"/>
                  </a:lnTo>
                  <a:lnTo>
                    <a:pt x="0" y="0"/>
                  </a:lnTo>
                  <a:lnTo>
                    <a:pt x="0" y="107633"/>
                  </a:lnTo>
                  <a:cubicBezTo>
                    <a:pt x="0" y="152400"/>
                    <a:pt x="32385" y="186690"/>
                    <a:pt x="79058" y="186690"/>
                  </a:cubicBezTo>
                  <a:cubicBezTo>
                    <a:pt x="125731" y="186690"/>
                    <a:pt x="158116" y="152400"/>
                    <a:pt x="158116" y="107633"/>
                  </a:cubicBezTo>
                  <a:lnTo>
                    <a:pt x="158116" y="0"/>
                  </a:lnTo>
                  <a:lnTo>
                    <a:pt x="113348" y="0"/>
                  </a:lnTo>
                  <a:lnTo>
                    <a:pt x="113348" y="110490"/>
                  </a:lnTo>
                  <a:close/>
                </a:path>
              </a:pathLst>
            </a:custGeom>
            <a:solidFill>
              <a:srgbClr val="76B82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11F26"/>
                </a:solidFill>
                <a:effectLst/>
                <a:uLnTx/>
                <a:uFillTx/>
                <a:latin typeface="Calibri Light"/>
                <a:ea typeface="+mn-ea"/>
                <a:cs typeface="+mn-cs"/>
              </a:endParaRPr>
            </a:p>
          </p:txBody>
        </p:sp>
        <p:sp>
          <p:nvSpPr>
            <p:cNvPr id="38" name="Vrije vorm: vorm 37">
              <a:extLst>
                <a:ext uri="{FF2B5EF4-FFF2-40B4-BE49-F238E27FC236}">
                  <a16:creationId xmlns:a16="http://schemas.microsoft.com/office/drawing/2014/main" id="{AFEB352F-1E0F-C9D1-05DE-C699A09610F2}"/>
                </a:ext>
              </a:extLst>
            </p:cNvPr>
            <p:cNvSpPr/>
            <p:nvPr/>
          </p:nvSpPr>
          <p:spPr>
            <a:xfrm>
              <a:off x="-2103838" y="2761983"/>
              <a:ext cx="156210" cy="72389"/>
            </a:xfrm>
            <a:custGeom>
              <a:avLst/>
              <a:gdLst>
                <a:gd name="connsiteX0" fmla="*/ 77153 w 156210"/>
                <a:gd name="connsiteY0" fmla="*/ 32385 h 72389"/>
                <a:gd name="connsiteX1" fmla="*/ 44768 w 156210"/>
                <a:gd name="connsiteY1" fmla="*/ 0 h 72389"/>
                <a:gd name="connsiteX2" fmla="*/ 0 w 156210"/>
                <a:gd name="connsiteY2" fmla="*/ 0 h 72389"/>
                <a:gd name="connsiteX3" fmla="*/ 78106 w 156210"/>
                <a:gd name="connsiteY3" fmla="*/ 72390 h 72389"/>
                <a:gd name="connsiteX4" fmla="*/ 156210 w 156210"/>
                <a:gd name="connsiteY4" fmla="*/ 0 h 72389"/>
                <a:gd name="connsiteX5" fmla="*/ 111443 w 156210"/>
                <a:gd name="connsiteY5" fmla="*/ 0 h 72389"/>
                <a:gd name="connsiteX6" fmla="*/ 77153 w 156210"/>
                <a:gd name="connsiteY6" fmla="*/ 3238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10" h="72389">
                  <a:moveTo>
                    <a:pt x="77153" y="32385"/>
                  </a:moveTo>
                  <a:cubicBezTo>
                    <a:pt x="59056" y="32385"/>
                    <a:pt x="44768" y="18098"/>
                    <a:pt x="44768" y="0"/>
                  </a:cubicBezTo>
                  <a:lnTo>
                    <a:pt x="0" y="0"/>
                  </a:lnTo>
                  <a:cubicBezTo>
                    <a:pt x="953" y="42863"/>
                    <a:pt x="30481" y="72390"/>
                    <a:pt x="78106" y="72390"/>
                  </a:cubicBezTo>
                  <a:cubicBezTo>
                    <a:pt x="125731" y="72390"/>
                    <a:pt x="155258" y="42863"/>
                    <a:pt x="156210" y="0"/>
                  </a:cubicBezTo>
                  <a:lnTo>
                    <a:pt x="111443" y="0"/>
                  </a:lnTo>
                  <a:cubicBezTo>
                    <a:pt x="109538" y="18098"/>
                    <a:pt x="95250" y="32385"/>
                    <a:pt x="77153" y="32385"/>
                  </a:cubicBezTo>
                </a:path>
              </a:pathLst>
            </a:custGeom>
            <a:solidFill>
              <a:srgbClr val="76B82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11F26"/>
                </a:solidFill>
                <a:effectLst/>
                <a:uLnTx/>
                <a:uFillTx/>
                <a:latin typeface="Calibri Light"/>
                <a:ea typeface="+mn-ea"/>
                <a:cs typeface="+mn-cs"/>
              </a:endParaRPr>
            </a:p>
          </p:txBody>
        </p:sp>
        <p:sp>
          <p:nvSpPr>
            <p:cNvPr id="39" name="Vrije vorm: vorm 38">
              <a:extLst>
                <a:ext uri="{FF2B5EF4-FFF2-40B4-BE49-F238E27FC236}">
                  <a16:creationId xmlns:a16="http://schemas.microsoft.com/office/drawing/2014/main" id="{7083E420-8D09-20CA-D1A0-EE55F7C41B4B}"/>
                </a:ext>
              </a:extLst>
            </p:cNvPr>
            <p:cNvSpPr/>
            <p:nvPr/>
          </p:nvSpPr>
          <p:spPr>
            <a:xfrm>
              <a:off x="-2261001" y="2561958"/>
              <a:ext cx="140018" cy="189547"/>
            </a:xfrm>
            <a:custGeom>
              <a:avLst/>
              <a:gdLst>
                <a:gd name="connsiteX0" fmla="*/ 45720 w 140018"/>
                <a:gd name="connsiteY0" fmla="*/ 53340 h 189547"/>
                <a:gd name="connsiteX1" fmla="*/ 65723 w 140018"/>
                <a:gd name="connsiteY1" fmla="*/ 40957 h 189547"/>
                <a:gd name="connsiteX2" fmla="*/ 109538 w 140018"/>
                <a:gd name="connsiteY2" fmla="*/ 55245 h 189547"/>
                <a:gd name="connsiteX3" fmla="*/ 130493 w 140018"/>
                <a:gd name="connsiteY3" fmla="*/ 20955 h 189547"/>
                <a:gd name="connsiteX4" fmla="*/ 62866 w 140018"/>
                <a:gd name="connsiteY4" fmla="*/ 0 h 189547"/>
                <a:gd name="connsiteX5" fmla="*/ 0 w 140018"/>
                <a:gd name="connsiteY5" fmla="*/ 56198 h 189547"/>
                <a:gd name="connsiteX6" fmla="*/ 92393 w 140018"/>
                <a:gd name="connsiteY6" fmla="*/ 135255 h 189547"/>
                <a:gd name="connsiteX7" fmla="*/ 71438 w 140018"/>
                <a:gd name="connsiteY7" fmla="*/ 148590 h 189547"/>
                <a:gd name="connsiteX8" fmla="*/ 21908 w 140018"/>
                <a:gd name="connsiteY8" fmla="*/ 131445 h 189547"/>
                <a:gd name="connsiteX9" fmla="*/ 0 w 140018"/>
                <a:gd name="connsiteY9" fmla="*/ 165735 h 189547"/>
                <a:gd name="connsiteX10" fmla="*/ 72391 w 140018"/>
                <a:gd name="connsiteY10" fmla="*/ 189548 h 189547"/>
                <a:gd name="connsiteX11" fmla="*/ 140018 w 140018"/>
                <a:gd name="connsiteY11" fmla="*/ 131445 h 189547"/>
                <a:gd name="connsiteX12" fmla="*/ 45720 w 140018"/>
                <a:gd name="connsiteY12" fmla="*/ 53340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018" h="189547">
                  <a:moveTo>
                    <a:pt x="45720" y="53340"/>
                  </a:moveTo>
                  <a:cubicBezTo>
                    <a:pt x="45720" y="45720"/>
                    <a:pt x="53341" y="40957"/>
                    <a:pt x="65723" y="40957"/>
                  </a:cubicBezTo>
                  <a:cubicBezTo>
                    <a:pt x="77153" y="40957"/>
                    <a:pt x="94298" y="45720"/>
                    <a:pt x="109538" y="55245"/>
                  </a:cubicBezTo>
                  <a:lnTo>
                    <a:pt x="130493" y="20955"/>
                  </a:lnTo>
                  <a:cubicBezTo>
                    <a:pt x="114300" y="10477"/>
                    <a:pt x="87631" y="0"/>
                    <a:pt x="62866" y="0"/>
                  </a:cubicBezTo>
                  <a:cubicBezTo>
                    <a:pt x="24766" y="0"/>
                    <a:pt x="0" y="26670"/>
                    <a:pt x="0" y="56198"/>
                  </a:cubicBezTo>
                  <a:cubicBezTo>
                    <a:pt x="0" y="116205"/>
                    <a:pt x="92393" y="108585"/>
                    <a:pt x="92393" y="135255"/>
                  </a:cubicBezTo>
                  <a:cubicBezTo>
                    <a:pt x="92393" y="143827"/>
                    <a:pt x="83820" y="148590"/>
                    <a:pt x="71438" y="148590"/>
                  </a:cubicBezTo>
                  <a:cubicBezTo>
                    <a:pt x="57150" y="148590"/>
                    <a:pt x="37148" y="140017"/>
                    <a:pt x="21908" y="131445"/>
                  </a:cubicBezTo>
                  <a:lnTo>
                    <a:pt x="0" y="165735"/>
                  </a:lnTo>
                  <a:cubicBezTo>
                    <a:pt x="20003" y="178117"/>
                    <a:pt x="43816" y="189548"/>
                    <a:pt x="72391" y="189548"/>
                  </a:cubicBezTo>
                  <a:cubicBezTo>
                    <a:pt x="115253" y="189548"/>
                    <a:pt x="140018" y="161925"/>
                    <a:pt x="140018" y="131445"/>
                  </a:cubicBezTo>
                  <a:cubicBezTo>
                    <a:pt x="138113" y="72390"/>
                    <a:pt x="45720" y="78105"/>
                    <a:pt x="45720" y="53340"/>
                  </a:cubicBezTo>
                </a:path>
              </a:pathLst>
            </a:custGeom>
            <a:solidFill>
              <a:srgbClr val="76B82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11F26"/>
                </a:solidFill>
                <a:effectLst/>
                <a:uLnTx/>
                <a:uFillTx/>
                <a:latin typeface="Calibri Light"/>
                <a:ea typeface="+mn-ea"/>
                <a:cs typeface="+mn-cs"/>
              </a:endParaRPr>
            </a:p>
          </p:txBody>
        </p:sp>
      </p:grpSp>
      <p:sp>
        <p:nvSpPr>
          <p:cNvPr id="45" name="Tijdelijke aanduiding voor tekst 6">
            <a:extLst>
              <a:ext uri="{FF2B5EF4-FFF2-40B4-BE49-F238E27FC236}">
                <a16:creationId xmlns:a16="http://schemas.microsoft.com/office/drawing/2014/main" id="{C8EBB6DA-1C6D-E107-68BD-054213E030A2}"/>
              </a:ext>
            </a:extLst>
          </p:cNvPr>
          <p:cNvSpPr txBox="1">
            <a:spLocks/>
          </p:cNvSpPr>
          <p:nvPr/>
        </p:nvSpPr>
        <p:spPr>
          <a:xfrm>
            <a:off x="1189904" y="4338141"/>
            <a:ext cx="2637901" cy="1368742"/>
          </a:xfrm>
          <a:prstGeom prst="rect">
            <a:avLst/>
          </a:prstGeom>
        </p:spPr>
        <p:txBody>
          <a:bodyPr lIns="0" tIns="0" rIns="0" bIns="0"/>
          <a:lst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10"/>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11"/>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pPr marL="174625" marR="0" lvl="0" indent="-174625" algn="l" defTabSz="914400" rtl="0" eaLnBrk="1" fontAlgn="auto" latinLnBrk="0" hangingPunct="1">
              <a:lnSpc>
                <a:spcPct val="90000"/>
              </a:lnSpc>
              <a:spcBef>
                <a:spcPts val="600"/>
              </a:spcBef>
              <a:spcAft>
                <a:spcPts val="600"/>
              </a:spcAft>
              <a:buClr>
                <a:srgbClr val="76B72A"/>
              </a:buClr>
              <a:buSzPct val="95000"/>
              <a:buFontTx/>
              <a:buBlip>
                <a:blip r:embed="rId10"/>
              </a:buBlip>
              <a:tabLst/>
              <a:defRPr/>
            </a:pPr>
            <a:r>
              <a:rPr kumimoji="0" lang="nl-NL" sz="1000" b="1" i="0" u="none" strike="noStrike" kern="1200" cap="none" spc="0" normalizeH="0" baseline="0" noProof="0">
                <a:ln>
                  <a:noFill/>
                </a:ln>
                <a:solidFill>
                  <a:srgbClr val="07151F"/>
                </a:solidFill>
                <a:effectLst/>
                <a:uLnTx/>
                <a:uFillTx/>
                <a:latin typeface="Calibri Light"/>
                <a:ea typeface="+mn-ea"/>
                <a:cs typeface="+mn-cs"/>
              </a:rPr>
              <a:t>Verlengde fabrieks- en batterijgarantie</a:t>
            </a:r>
          </a:p>
          <a:p>
            <a:pPr marL="174625" marR="0" lvl="0" indent="-174625" algn="l" defTabSz="914400" rtl="0" eaLnBrk="1" fontAlgn="auto" latinLnBrk="0" hangingPunct="1">
              <a:lnSpc>
                <a:spcPct val="90000"/>
              </a:lnSpc>
              <a:spcBef>
                <a:spcPts val="600"/>
              </a:spcBef>
              <a:spcAft>
                <a:spcPts val="600"/>
              </a:spcAft>
              <a:buClr>
                <a:srgbClr val="76B72A"/>
              </a:buClr>
              <a:buSzPct val="95000"/>
              <a:buFontTx/>
              <a:buBlip>
                <a:blip r:embed="rId10"/>
              </a:buBlip>
              <a:tabLst/>
              <a:defRPr/>
            </a:pPr>
            <a:r>
              <a:rPr kumimoji="0" lang="nl-NL" sz="1000" b="1" i="0" u="none" strike="noStrike" kern="1200" cap="none" spc="0" normalizeH="0" baseline="0" noProof="0">
                <a:ln>
                  <a:noFill/>
                </a:ln>
                <a:solidFill>
                  <a:srgbClr val="07151F"/>
                </a:solidFill>
                <a:effectLst/>
                <a:uLnTx/>
                <a:uFillTx/>
                <a:latin typeface="Calibri Light"/>
                <a:ea typeface="+mn-ea"/>
                <a:cs typeface="+mn-cs"/>
              </a:rPr>
              <a:t>Alle service via school</a:t>
            </a:r>
          </a:p>
          <a:p>
            <a:pPr marL="174625" marR="0" lvl="0" indent="-174625" algn="l" defTabSz="914400" rtl="0" eaLnBrk="1" fontAlgn="auto" latinLnBrk="0" hangingPunct="1">
              <a:lnSpc>
                <a:spcPct val="90000"/>
              </a:lnSpc>
              <a:spcBef>
                <a:spcPts val="600"/>
              </a:spcBef>
              <a:spcAft>
                <a:spcPts val="600"/>
              </a:spcAft>
              <a:buClr>
                <a:srgbClr val="76B72A"/>
              </a:buClr>
              <a:buSzPct val="95000"/>
              <a:buFontTx/>
              <a:buBlip>
                <a:blip r:embed="rId10"/>
              </a:buBlip>
              <a:tabLst/>
              <a:defRPr/>
            </a:pPr>
            <a:r>
              <a:rPr kumimoji="0" lang="nl-NL" sz="1000" b="1" i="0" u="none" strike="noStrike" kern="1200" cap="none" spc="0" normalizeH="0" baseline="0" noProof="0">
                <a:ln>
                  <a:noFill/>
                </a:ln>
                <a:solidFill>
                  <a:srgbClr val="07151F"/>
                </a:solidFill>
                <a:effectLst/>
                <a:uLnTx/>
                <a:uFillTx/>
                <a:latin typeface="Calibri Light"/>
                <a:ea typeface="+mn-ea"/>
                <a:cs typeface="+mn-cs"/>
              </a:rPr>
              <a:t>Volledige schade -en diefstaldekking</a:t>
            </a:r>
          </a:p>
          <a:p>
            <a:pPr marL="174625" marR="0" lvl="0" indent="-174625" algn="l" defTabSz="914400" rtl="0" eaLnBrk="1" fontAlgn="auto" latinLnBrk="0" hangingPunct="1">
              <a:lnSpc>
                <a:spcPct val="90000"/>
              </a:lnSpc>
              <a:spcBef>
                <a:spcPts val="600"/>
              </a:spcBef>
              <a:spcAft>
                <a:spcPts val="600"/>
              </a:spcAft>
              <a:buClr>
                <a:srgbClr val="76B72A"/>
              </a:buClr>
              <a:buSzPct val="95000"/>
              <a:buFontTx/>
              <a:buBlip>
                <a:blip r:embed="rId10"/>
              </a:buBlip>
              <a:tabLst/>
              <a:defRPr/>
            </a:pPr>
            <a:r>
              <a:rPr kumimoji="0" lang="nl-NL" sz="1000" b="1" i="0" u="none" strike="noStrike" kern="1200" cap="none" spc="0" normalizeH="0" baseline="0" noProof="0">
                <a:ln>
                  <a:noFill/>
                </a:ln>
                <a:solidFill>
                  <a:srgbClr val="07151F"/>
                </a:solidFill>
                <a:effectLst/>
                <a:uLnTx/>
                <a:uFillTx/>
                <a:latin typeface="Calibri Light"/>
                <a:ea typeface="+mn-ea"/>
                <a:cs typeface="+mn-cs"/>
              </a:rPr>
              <a:t>Inclusief stevige vochtwerende beschermhoes</a:t>
            </a:r>
          </a:p>
          <a:p>
            <a:pPr marL="174625" marR="0" lvl="0" indent="-174625" algn="l" defTabSz="914400" rtl="0" eaLnBrk="1" fontAlgn="auto" latinLnBrk="0" hangingPunct="1">
              <a:lnSpc>
                <a:spcPct val="90000"/>
              </a:lnSpc>
              <a:spcBef>
                <a:spcPts val="600"/>
              </a:spcBef>
              <a:spcAft>
                <a:spcPts val="600"/>
              </a:spcAft>
              <a:buClr>
                <a:srgbClr val="76B72A"/>
              </a:buClr>
              <a:buSzPct val="95000"/>
              <a:buFontTx/>
              <a:buBlip>
                <a:blip r:embed="rId10"/>
              </a:buBlip>
              <a:tabLst/>
              <a:defRPr/>
            </a:pPr>
            <a:r>
              <a:rPr kumimoji="0" lang="nl-NL" sz="1000" b="1" i="0" u="none" strike="noStrike" kern="1200" cap="none" spc="0" normalizeH="0" baseline="0" noProof="0">
                <a:ln>
                  <a:noFill/>
                </a:ln>
                <a:solidFill>
                  <a:srgbClr val="07151F"/>
                </a:solidFill>
                <a:effectLst/>
                <a:uLnTx/>
                <a:uFillTx/>
                <a:latin typeface="Calibri Light"/>
                <a:ea typeface="+mn-ea"/>
                <a:cs typeface="+mn-cs"/>
              </a:rPr>
              <a:t>Leenlaptop bij reparatie </a:t>
            </a:r>
          </a:p>
        </p:txBody>
      </p:sp>
    </p:spTree>
    <p:extLst>
      <p:ext uri="{BB962C8B-B14F-4D97-AF65-F5344CB8AC3E}">
        <p14:creationId xmlns:p14="http://schemas.microsoft.com/office/powerpoint/2010/main" val="1482044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 calcmode="lin" valueType="num">
                                          <p:cBhvr>
                                            <p:cTn id="7" dur="200" fill="hold"/>
                                            <p:tgtEl>
                                              <p:spTgt spid="3"/>
                                            </p:tgtEl>
                                            <p:attrNameLst>
                                              <p:attrName>ppt_w</p:attrName>
                                            </p:attrNameLst>
                                          </p:cBhvr>
                                          <p:tavLst>
                                            <p:tav tm="0">
                                              <p:val>
                                                <p:fltVal val="0"/>
                                              </p:val>
                                            </p:tav>
                                            <p:tav tm="100000">
                                              <p:val>
                                                <p:strVal val="#ppt_w"/>
                                              </p:val>
                                            </p:tav>
                                          </p:tavLst>
                                        </p:anim>
                                        <p:anim calcmode="lin" valueType="num">
                                          <p:cBhvr>
                                            <p:cTn id="8" dur="200" fill="hold"/>
                                            <p:tgtEl>
                                              <p:spTgt spid="3"/>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1000"/>
                                      </p:stCondLst>
                                      <p:childTnLst>
                                        <p:animScale p14:bounceEnd="99000">
                                          <p:cBhvr>
                                            <p:cTn id="10" dur="1000" fill="hold"/>
                                            <p:tgtEl>
                                              <p:spTgt spid="3"/>
                                            </p:tgtEl>
                                          </p:cBhvr>
                                          <p:by x="110000" y="110000"/>
                                        </p:animScale>
                                      </p:childTnLst>
                                    </p:cTn>
                                  </p:par>
                                  <p:par>
                                    <p:cTn id="11" presetID="6" presetClass="emph" presetSubtype="0" accel="50000" decel="50000" fill="hold" nodeType="withEffect">
                                      <p:stCondLst>
                                        <p:cond delay="1000"/>
                                      </p:stCondLst>
                                      <p:childTnLst>
                                        <p:animScale>
                                          <p:cBhvr>
                                            <p:cTn id="12" dur="250" fill="hold"/>
                                            <p:tgtEl>
                                              <p:spTgt spid="3"/>
                                            </p:tgtEl>
                                          </p:cBhvr>
                                          <p:by x="91000" y="91000"/>
                                        </p:animScale>
                                      </p:childTnLst>
                                    </p:cTn>
                                  </p:par>
                                  <p:par>
                                    <p:cTn id="13" presetID="2" presetClass="entr" presetSubtype="8" decel="10000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0-#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50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par>
                                    <p:cTn id="20" presetID="42" presetClass="path" presetSubtype="0" decel="100000" fill="hold" nodeType="withEffect">
                                      <p:stCondLst>
                                        <p:cond delay="1500"/>
                                      </p:stCondLst>
                                      <p:childTnLst>
                                        <p:animMotion origin="layout" path="M 0.0332 0.33518 L 4.79167E-6 3.7037E-7 " pathEditMode="relative" rAng="0" ptsTypes="AA">
                                          <p:cBhvr>
                                            <p:cTn id="21" dur="1000" fill="hold"/>
                                            <p:tgtEl>
                                              <p:spTgt spid="25"/>
                                            </p:tgtEl>
                                            <p:attrNameLst>
                                              <p:attrName>ppt_x</p:attrName>
                                              <p:attrName>ppt_y</p:attrName>
                                            </p:attrNameLst>
                                          </p:cBhvr>
                                          <p:rCtr x="-1667" y="-16759"/>
                                        </p:animMotion>
                                      </p:childTnLst>
                                    </p:cTn>
                                  </p:par>
                                  <p:par>
                                    <p:cTn id="22" presetID="2" presetClass="entr" presetSubtype="4" decel="100000" fill="hold" grpId="0" nodeType="withEffect">
                                      <p:stCondLst>
                                        <p:cond delay="250"/>
                                      </p:stCondLst>
                                      <p:childTnLst>
                                        <p:set>
                                          <p:cBhvr>
                                            <p:cTn id="23" dur="1" fill="hold">
                                              <p:stCondLst>
                                                <p:cond delay="0"/>
                                              </p:stCondLst>
                                            </p:cTn>
                                            <p:tgtEl>
                                              <p:spTgt spid="58"/>
                                            </p:tgtEl>
                                            <p:attrNameLst>
                                              <p:attrName>style.visibility</p:attrName>
                                            </p:attrNameLst>
                                          </p:cBhvr>
                                          <p:to>
                                            <p:strVal val="visible"/>
                                          </p:to>
                                        </p:set>
                                        <p:anim calcmode="lin" valueType="num">
                                          <p:cBhvr additive="base">
                                            <p:cTn id="24" dur="1250" fill="hold"/>
                                            <p:tgtEl>
                                              <p:spTgt spid="58"/>
                                            </p:tgtEl>
                                            <p:attrNameLst>
                                              <p:attrName>ppt_x</p:attrName>
                                            </p:attrNameLst>
                                          </p:cBhvr>
                                          <p:tavLst>
                                            <p:tav tm="0">
                                              <p:val>
                                                <p:strVal val="#ppt_x"/>
                                              </p:val>
                                            </p:tav>
                                            <p:tav tm="100000">
                                              <p:val>
                                                <p:strVal val="#ppt_x"/>
                                              </p:val>
                                            </p:tav>
                                          </p:tavLst>
                                        </p:anim>
                                        <p:anim calcmode="lin" valueType="num">
                                          <p:cBhvr additive="base">
                                            <p:cTn id="25" dur="1250" fill="hold"/>
                                            <p:tgtEl>
                                              <p:spTgt spid="58"/>
                                            </p:tgtEl>
                                            <p:attrNameLst>
                                              <p:attrName>ppt_y</p:attrName>
                                            </p:attrNameLst>
                                          </p:cBhvr>
                                          <p:tavLst>
                                            <p:tav tm="0">
                                              <p:val>
                                                <p:strVal val="1+#ppt_h/2"/>
                                              </p:val>
                                            </p:tav>
                                            <p:tav tm="100000">
                                              <p:val>
                                                <p:strVal val="#ppt_y"/>
                                              </p:val>
                                            </p:tav>
                                          </p:tavLst>
                                        </p:anim>
                                      </p:childTnLst>
                                    </p:cTn>
                                  </p:par>
                                  <p:par>
                                    <p:cTn id="26" presetID="22" presetClass="entr" presetSubtype="2" fill="hold" grpId="0" nodeType="withEffect">
                                      <p:stCondLst>
                                        <p:cond delay="250"/>
                                      </p:stCondLst>
                                      <p:iterate type="lt">
                                        <p:tmPct val="5000"/>
                                      </p:iterate>
                                      <p:childTnLst>
                                        <p:set>
                                          <p:cBhvr>
                                            <p:cTn id="27" dur="1" fill="hold">
                                              <p:stCondLst>
                                                <p:cond delay="0"/>
                                              </p:stCondLst>
                                            </p:cTn>
                                            <p:tgtEl>
                                              <p:spTgt spid="44"/>
                                            </p:tgtEl>
                                            <p:attrNameLst>
                                              <p:attrName>style.visibility</p:attrName>
                                            </p:attrNameLst>
                                          </p:cBhvr>
                                          <p:to>
                                            <p:strVal val="visible"/>
                                          </p:to>
                                        </p:set>
                                        <p:animEffect transition="in" filter="wipe(right)">
                                          <p:cBhvr>
                                            <p:cTn id="28" dur="500"/>
                                            <p:tgtEl>
                                              <p:spTgt spid="44"/>
                                            </p:tgtEl>
                                          </p:cBhvr>
                                        </p:animEffect>
                                      </p:childTnLst>
                                    </p:cTn>
                                  </p:par>
                                  <p:par>
                                    <p:cTn id="29" presetID="22" presetClass="entr" presetSubtype="2" fill="hold" grpId="0" nodeType="withEffect">
                                      <p:stCondLst>
                                        <p:cond delay="250"/>
                                      </p:stCondLst>
                                      <p:iterate type="lt">
                                        <p:tmPct val="5000"/>
                                      </p:iterate>
                                      <p:childTnLst>
                                        <p:set>
                                          <p:cBhvr>
                                            <p:cTn id="30" dur="1" fill="hold">
                                              <p:stCondLst>
                                                <p:cond delay="0"/>
                                              </p:stCondLst>
                                            </p:cTn>
                                            <p:tgtEl>
                                              <p:spTgt spid="42"/>
                                            </p:tgtEl>
                                            <p:attrNameLst>
                                              <p:attrName>style.visibility</p:attrName>
                                            </p:attrNameLst>
                                          </p:cBhvr>
                                          <p:to>
                                            <p:strVal val="visible"/>
                                          </p:to>
                                        </p:set>
                                        <p:animEffect transition="in" filter="wipe(right)">
                                          <p:cBhvr>
                                            <p:cTn id="31" dur="500"/>
                                            <p:tgtEl>
                                              <p:spTgt spid="42"/>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additive="base">
                                            <p:cTn id="34" dur="1000" fill="hold"/>
                                            <p:tgtEl>
                                              <p:spTgt spid="29"/>
                                            </p:tgtEl>
                                            <p:attrNameLst>
                                              <p:attrName>ppt_x</p:attrName>
                                            </p:attrNameLst>
                                          </p:cBhvr>
                                          <p:tavLst>
                                            <p:tav tm="0">
                                              <p:val>
                                                <p:strVal val="0-#ppt_w/2"/>
                                              </p:val>
                                            </p:tav>
                                            <p:tav tm="100000">
                                              <p:val>
                                                <p:strVal val="#ppt_x"/>
                                              </p:val>
                                            </p:tav>
                                          </p:tavLst>
                                        </p:anim>
                                        <p:anim calcmode="lin" valueType="num">
                                          <p:cBhvr additive="base">
                                            <p:cTn id="35" dur="1000" fill="hold"/>
                                            <p:tgtEl>
                                              <p:spTgt spid="29"/>
                                            </p:tgtEl>
                                            <p:attrNameLst>
                                              <p:attrName>ppt_y</p:attrName>
                                            </p:attrNameLst>
                                          </p:cBhvr>
                                          <p:tavLst>
                                            <p:tav tm="0">
                                              <p:val>
                                                <p:strVal val="#ppt_y"/>
                                              </p:val>
                                            </p:tav>
                                            <p:tav tm="100000">
                                              <p:val>
                                                <p:strVal val="#ppt_y"/>
                                              </p:val>
                                            </p:tav>
                                          </p:tavLst>
                                        </p:anim>
                                      </p:childTnLst>
                                    </p:cTn>
                                  </p:par>
                                  <p:par>
                                    <p:cTn id="36" presetID="2" presetClass="entr" presetSubtype="8" decel="10000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1000" fill="hold"/>
                                            <p:tgtEl>
                                              <p:spTgt spid="40"/>
                                            </p:tgtEl>
                                            <p:attrNameLst>
                                              <p:attrName>ppt_x</p:attrName>
                                            </p:attrNameLst>
                                          </p:cBhvr>
                                          <p:tavLst>
                                            <p:tav tm="0">
                                              <p:val>
                                                <p:strVal val="0-#ppt_w/2"/>
                                              </p:val>
                                            </p:tav>
                                            <p:tav tm="100000">
                                              <p:val>
                                                <p:strVal val="#ppt_x"/>
                                              </p:val>
                                            </p:tav>
                                          </p:tavLst>
                                        </p:anim>
                                        <p:anim calcmode="lin" valueType="num">
                                          <p:cBhvr additive="base">
                                            <p:cTn id="39" dur="1000" fill="hold"/>
                                            <p:tgtEl>
                                              <p:spTgt spid="40"/>
                                            </p:tgtEl>
                                            <p:attrNameLst>
                                              <p:attrName>ppt_y</p:attrName>
                                            </p:attrNameLst>
                                          </p:cBhvr>
                                          <p:tavLst>
                                            <p:tav tm="0">
                                              <p:val>
                                                <p:strVal val="#ppt_y"/>
                                              </p:val>
                                            </p:tav>
                                            <p:tav tm="100000">
                                              <p:val>
                                                <p:strVal val="#ppt_y"/>
                                              </p:val>
                                            </p:tav>
                                          </p:tavLst>
                                        </p:anim>
                                      </p:childTnLst>
                                    </p:cTn>
                                  </p:par>
                                  <p:par>
                                    <p:cTn id="40" presetID="22" presetClass="entr" presetSubtype="2" fill="hold" grpId="0" nodeType="withEffect">
                                      <p:stCondLst>
                                        <p:cond delay="250"/>
                                      </p:stCondLst>
                                      <p:iterate type="lt">
                                        <p:tmPct val="5000"/>
                                      </p:iterate>
                                      <p:childTnLst>
                                        <p:set>
                                          <p:cBhvr>
                                            <p:cTn id="41" dur="1" fill="hold">
                                              <p:stCondLst>
                                                <p:cond delay="0"/>
                                              </p:stCondLst>
                                            </p:cTn>
                                            <p:tgtEl>
                                              <p:spTgt spid="7"/>
                                            </p:tgtEl>
                                            <p:attrNameLst>
                                              <p:attrName>style.visibility</p:attrName>
                                            </p:attrNameLst>
                                          </p:cBhvr>
                                          <p:to>
                                            <p:strVal val="visible"/>
                                          </p:to>
                                        </p:set>
                                        <p:animEffect transition="in" filter="wipe(right)">
                                          <p:cBhvr>
                                            <p:cTn id="42" dur="500"/>
                                            <p:tgtEl>
                                              <p:spTgt spid="7"/>
                                            </p:tgtEl>
                                          </p:cBhvr>
                                        </p:animEffect>
                                      </p:childTnLst>
                                    </p:cTn>
                                  </p:par>
                                  <p:par>
                                    <p:cTn id="43" presetID="22" presetClass="entr" presetSubtype="2" fill="hold" grpId="0" nodeType="withEffect">
                                      <p:stCondLst>
                                        <p:cond delay="250"/>
                                      </p:stCondLst>
                                      <p:iterate type="lt">
                                        <p:tmPct val="5000"/>
                                      </p:iterate>
                                      <p:childTnLst>
                                        <p:set>
                                          <p:cBhvr>
                                            <p:cTn id="44" dur="1" fill="hold">
                                              <p:stCondLst>
                                                <p:cond delay="0"/>
                                              </p:stCondLst>
                                            </p:cTn>
                                            <p:tgtEl>
                                              <p:spTgt spid="6"/>
                                            </p:tgtEl>
                                            <p:attrNameLst>
                                              <p:attrName>style.visibility</p:attrName>
                                            </p:attrNameLst>
                                          </p:cBhvr>
                                          <p:to>
                                            <p:strVal val="visible"/>
                                          </p:to>
                                        </p:set>
                                        <p:animEffect transition="in" filter="wipe(right)">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nodeType="click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additive="base">
                                            <p:cTn id="54" dur="500" fill="hold"/>
                                            <p:tgtEl>
                                              <p:spTgt spid="45"/>
                                            </p:tgtEl>
                                            <p:attrNameLst>
                                              <p:attrName>ppt_x</p:attrName>
                                            </p:attrNameLst>
                                          </p:cBhvr>
                                          <p:tavLst>
                                            <p:tav tm="0">
                                              <p:val>
                                                <p:strVal val="#ppt_x"/>
                                              </p:val>
                                            </p:tav>
                                            <p:tav tm="100000">
                                              <p:val>
                                                <p:strVal val="#ppt_x"/>
                                              </p:val>
                                            </p:tav>
                                          </p:tavLst>
                                        </p:anim>
                                        <p:anim calcmode="lin" valueType="num">
                                          <p:cBhvr additive="base">
                                            <p:cTn id="55" dur="500" fill="hold"/>
                                            <p:tgtEl>
                                              <p:spTgt spid="45"/>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additive="base">
                                            <p:cTn id="58" dur="500" fill="hold"/>
                                            <p:tgtEl>
                                              <p:spTgt spid="33"/>
                                            </p:tgtEl>
                                            <p:attrNameLst>
                                              <p:attrName>ppt_x</p:attrName>
                                            </p:attrNameLst>
                                          </p:cBhvr>
                                          <p:tavLst>
                                            <p:tav tm="0">
                                              <p:val>
                                                <p:strVal val="#ppt_x"/>
                                              </p:val>
                                            </p:tav>
                                            <p:tav tm="100000">
                                              <p:val>
                                                <p:strVal val="#ppt_x"/>
                                              </p:val>
                                            </p:tav>
                                          </p:tavLst>
                                        </p:anim>
                                        <p:anim calcmode="lin" valueType="num">
                                          <p:cBhvr additive="base">
                                            <p:cTn id="59" dur="500" fill="hold"/>
                                            <p:tgtEl>
                                              <p:spTgt spid="33"/>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0"/>
                                      </p:stCondLst>
                                      <p:childTnLst>
                                        <p:set>
                                          <p:cBhvr>
                                            <p:cTn id="61" dur="1" fill="hold">
                                              <p:stCondLst>
                                                <p:cond delay="0"/>
                                              </p:stCondLst>
                                            </p:cTn>
                                            <p:tgtEl>
                                              <p:spTgt spid="32"/>
                                            </p:tgtEl>
                                            <p:attrNameLst>
                                              <p:attrName>style.visibility</p:attrName>
                                            </p:attrNameLst>
                                          </p:cBhvr>
                                          <p:to>
                                            <p:strVal val="visible"/>
                                          </p:to>
                                        </p:set>
                                        <p:anim calcmode="lin" valueType="num">
                                          <p:cBhvr additive="base">
                                            <p:cTn id="62" dur="500" fill="hold"/>
                                            <p:tgtEl>
                                              <p:spTgt spid="32"/>
                                            </p:tgtEl>
                                            <p:attrNameLst>
                                              <p:attrName>ppt_x</p:attrName>
                                            </p:attrNameLst>
                                          </p:cBhvr>
                                          <p:tavLst>
                                            <p:tav tm="0">
                                              <p:val>
                                                <p:strVal val="#ppt_x"/>
                                              </p:val>
                                            </p:tav>
                                            <p:tav tm="100000">
                                              <p:val>
                                                <p:strVal val="#ppt_x"/>
                                              </p:val>
                                            </p:tav>
                                          </p:tavLst>
                                        </p:anim>
                                        <p:anim calcmode="lin" valueType="num">
                                          <p:cBhvr additive="base">
                                            <p:cTn id="63" dur="500" fill="hold"/>
                                            <p:tgtEl>
                                              <p:spTgt spid="3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6" grpId="0" animBg="1"/>
          <p:bldP spid="16" grpId="0" animBg="1"/>
          <p:bldP spid="29" grpId="0"/>
          <p:bldP spid="40" grpId="0"/>
          <p:bldP spid="44" grpId="0"/>
          <p:bldP spid="58" grpId="0" animBg="1"/>
          <p:bldP spid="7" grpId="0"/>
          <p:bldP spid="30" grpId="0" animBg="1"/>
          <p:bldP spid="32" grpId="0"/>
          <p:bldP spid="4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 calcmode="lin" valueType="num">
                                          <p:cBhvr>
                                            <p:cTn id="7" dur="200" fill="hold"/>
                                            <p:tgtEl>
                                              <p:spTgt spid="3"/>
                                            </p:tgtEl>
                                            <p:attrNameLst>
                                              <p:attrName>ppt_w</p:attrName>
                                            </p:attrNameLst>
                                          </p:cBhvr>
                                          <p:tavLst>
                                            <p:tav tm="0">
                                              <p:val>
                                                <p:fltVal val="0"/>
                                              </p:val>
                                            </p:tav>
                                            <p:tav tm="100000">
                                              <p:val>
                                                <p:strVal val="#ppt_w"/>
                                              </p:val>
                                            </p:tav>
                                          </p:tavLst>
                                        </p:anim>
                                        <p:anim calcmode="lin" valueType="num">
                                          <p:cBhvr>
                                            <p:cTn id="8" dur="200" fill="hold"/>
                                            <p:tgtEl>
                                              <p:spTgt spid="3"/>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1000"/>
                                      </p:stCondLst>
                                      <p:childTnLst>
                                        <p:animScale>
                                          <p:cBhvr>
                                            <p:cTn id="10" dur="1000" fill="hold"/>
                                            <p:tgtEl>
                                              <p:spTgt spid="3"/>
                                            </p:tgtEl>
                                          </p:cBhvr>
                                          <p:by x="110000" y="110000"/>
                                        </p:animScale>
                                      </p:childTnLst>
                                    </p:cTn>
                                  </p:par>
                                  <p:par>
                                    <p:cTn id="11" presetID="6" presetClass="emph" presetSubtype="0" accel="50000" decel="50000" fill="hold" nodeType="withEffect">
                                      <p:stCondLst>
                                        <p:cond delay="1000"/>
                                      </p:stCondLst>
                                      <p:childTnLst>
                                        <p:animScale>
                                          <p:cBhvr>
                                            <p:cTn id="12" dur="250" fill="hold"/>
                                            <p:tgtEl>
                                              <p:spTgt spid="3"/>
                                            </p:tgtEl>
                                          </p:cBhvr>
                                          <p:by x="91000" y="91000"/>
                                        </p:animScale>
                                      </p:childTnLst>
                                    </p:cTn>
                                  </p:par>
                                  <p:par>
                                    <p:cTn id="13" presetID="2" presetClass="entr" presetSubtype="8" decel="10000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0-#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50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par>
                                    <p:cTn id="20" presetID="42" presetClass="path" presetSubtype="0" decel="100000" fill="hold" nodeType="withEffect">
                                      <p:stCondLst>
                                        <p:cond delay="1500"/>
                                      </p:stCondLst>
                                      <p:childTnLst>
                                        <p:animMotion origin="layout" path="M 0.0332 0.33518 L 4.79167E-6 3.7037E-7 " pathEditMode="relative" rAng="0" ptsTypes="AA">
                                          <p:cBhvr>
                                            <p:cTn id="21" dur="1000" fill="hold"/>
                                            <p:tgtEl>
                                              <p:spTgt spid="25"/>
                                            </p:tgtEl>
                                            <p:attrNameLst>
                                              <p:attrName>ppt_x</p:attrName>
                                              <p:attrName>ppt_y</p:attrName>
                                            </p:attrNameLst>
                                          </p:cBhvr>
                                          <p:rCtr x="-1667" y="-16759"/>
                                        </p:animMotion>
                                      </p:childTnLst>
                                    </p:cTn>
                                  </p:par>
                                  <p:par>
                                    <p:cTn id="22" presetID="2" presetClass="entr" presetSubtype="4" decel="100000" fill="hold" grpId="0" nodeType="withEffect">
                                      <p:stCondLst>
                                        <p:cond delay="250"/>
                                      </p:stCondLst>
                                      <p:childTnLst>
                                        <p:set>
                                          <p:cBhvr>
                                            <p:cTn id="23" dur="1" fill="hold">
                                              <p:stCondLst>
                                                <p:cond delay="0"/>
                                              </p:stCondLst>
                                            </p:cTn>
                                            <p:tgtEl>
                                              <p:spTgt spid="58"/>
                                            </p:tgtEl>
                                            <p:attrNameLst>
                                              <p:attrName>style.visibility</p:attrName>
                                            </p:attrNameLst>
                                          </p:cBhvr>
                                          <p:to>
                                            <p:strVal val="visible"/>
                                          </p:to>
                                        </p:set>
                                        <p:anim calcmode="lin" valueType="num">
                                          <p:cBhvr additive="base">
                                            <p:cTn id="24" dur="1250" fill="hold"/>
                                            <p:tgtEl>
                                              <p:spTgt spid="58"/>
                                            </p:tgtEl>
                                            <p:attrNameLst>
                                              <p:attrName>ppt_x</p:attrName>
                                            </p:attrNameLst>
                                          </p:cBhvr>
                                          <p:tavLst>
                                            <p:tav tm="0">
                                              <p:val>
                                                <p:strVal val="#ppt_x"/>
                                              </p:val>
                                            </p:tav>
                                            <p:tav tm="100000">
                                              <p:val>
                                                <p:strVal val="#ppt_x"/>
                                              </p:val>
                                            </p:tav>
                                          </p:tavLst>
                                        </p:anim>
                                        <p:anim calcmode="lin" valueType="num">
                                          <p:cBhvr additive="base">
                                            <p:cTn id="25" dur="1250" fill="hold"/>
                                            <p:tgtEl>
                                              <p:spTgt spid="58"/>
                                            </p:tgtEl>
                                            <p:attrNameLst>
                                              <p:attrName>ppt_y</p:attrName>
                                            </p:attrNameLst>
                                          </p:cBhvr>
                                          <p:tavLst>
                                            <p:tav tm="0">
                                              <p:val>
                                                <p:strVal val="1+#ppt_h/2"/>
                                              </p:val>
                                            </p:tav>
                                            <p:tav tm="100000">
                                              <p:val>
                                                <p:strVal val="#ppt_y"/>
                                              </p:val>
                                            </p:tav>
                                          </p:tavLst>
                                        </p:anim>
                                      </p:childTnLst>
                                    </p:cTn>
                                  </p:par>
                                  <p:par>
                                    <p:cTn id="26" presetID="22" presetClass="entr" presetSubtype="2" fill="hold" grpId="0" nodeType="withEffect">
                                      <p:stCondLst>
                                        <p:cond delay="250"/>
                                      </p:stCondLst>
                                      <p:iterate type="lt">
                                        <p:tmPct val="5000"/>
                                      </p:iterate>
                                      <p:childTnLst>
                                        <p:set>
                                          <p:cBhvr>
                                            <p:cTn id="27" dur="1" fill="hold">
                                              <p:stCondLst>
                                                <p:cond delay="0"/>
                                              </p:stCondLst>
                                            </p:cTn>
                                            <p:tgtEl>
                                              <p:spTgt spid="44"/>
                                            </p:tgtEl>
                                            <p:attrNameLst>
                                              <p:attrName>style.visibility</p:attrName>
                                            </p:attrNameLst>
                                          </p:cBhvr>
                                          <p:to>
                                            <p:strVal val="visible"/>
                                          </p:to>
                                        </p:set>
                                        <p:animEffect transition="in" filter="wipe(right)">
                                          <p:cBhvr>
                                            <p:cTn id="28" dur="500"/>
                                            <p:tgtEl>
                                              <p:spTgt spid="44"/>
                                            </p:tgtEl>
                                          </p:cBhvr>
                                        </p:animEffect>
                                      </p:childTnLst>
                                    </p:cTn>
                                  </p:par>
                                  <p:par>
                                    <p:cTn id="29" presetID="22" presetClass="entr" presetSubtype="2" fill="hold" grpId="0" nodeType="withEffect">
                                      <p:stCondLst>
                                        <p:cond delay="250"/>
                                      </p:stCondLst>
                                      <p:iterate type="lt">
                                        <p:tmPct val="5000"/>
                                      </p:iterate>
                                      <p:childTnLst>
                                        <p:set>
                                          <p:cBhvr>
                                            <p:cTn id="30" dur="1" fill="hold">
                                              <p:stCondLst>
                                                <p:cond delay="0"/>
                                              </p:stCondLst>
                                            </p:cTn>
                                            <p:tgtEl>
                                              <p:spTgt spid="42"/>
                                            </p:tgtEl>
                                            <p:attrNameLst>
                                              <p:attrName>style.visibility</p:attrName>
                                            </p:attrNameLst>
                                          </p:cBhvr>
                                          <p:to>
                                            <p:strVal val="visible"/>
                                          </p:to>
                                        </p:set>
                                        <p:animEffect transition="in" filter="wipe(right)">
                                          <p:cBhvr>
                                            <p:cTn id="31" dur="500"/>
                                            <p:tgtEl>
                                              <p:spTgt spid="42"/>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additive="base">
                                            <p:cTn id="34" dur="1000" fill="hold"/>
                                            <p:tgtEl>
                                              <p:spTgt spid="29"/>
                                            </p:tgtEl>
                                            <p:attrNameLst>
                                              <p:attrName>ppt_x</p:attrName>
                                            </p:attrNameLst>
                                          </p:cBhvr>
                                          <p:tavLst>
                                            <p:tav tm="0">
                                              <p:val>
                                                <p:strVal val="0-#ppt_w/2"/>
                                              </p:val>
                                            </p:tav>
                                            <p:tav tm="100000">
                                              <p:val>
                                                <p:strVal val="#ppt_x"/>
                                              </p:val>
                                            </p:tav>
                                          </p:tavLst>
                                        </p:anim>
                                        <p:anim calcmode="lin" valueType="num">
                                          <p:cBhvr additive="base">
                                            <p:cTn id="35" dur="1000" fill="hold"/>
                                            <p:tgtEl>
                                              <p:spTgt spid="29"/>
                                            </p:tgtEl>
                                            <p:attrNameLst>
                                              <p:attrName>ppt_y</p:attrName>
                                            </p:attrNameLst>
                                          </p:cBhvr>
                                          <p:tavLst>
                                            <p:tav tm="0">
                                              <p:val>
                                                <p:strVal val="#ppt_y"/>
                                              </p:val>
                                            </p:tav>
                                            <p:tav tm="100000">
                                              <p:val>
                                                <p:strVal val="#ppt_y"/>
                                              </p:val>
                                            </p:tav>
                                          </p:tavLst>
                                        </p:anim>
                                      </p:childTnLst>
                                    </p:cTn>
                                  </p:par>
                                  <p:par>
                                    <p:cTn id="36" presetID="2" presetClass="entr" presetSubtype="8" decel="10000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1000" fill="hold"/>
                                            <p:tgtEl>
                                              <p:spTgt spid="40"/>
                                            </p:tgtEl>
                                            <p:attrNameLst>
                                              <p:attrName>ppt_x</p:attrName>
                                            </p:attrNameLst>
                                          </p:cBhvr>
                                          <p:tavLst>
                                            <p:tav tm="0">
                                              <p:val>
                                                <p:strVal val="0-#ppt_w/2"/>
                                              </p:val>
                                            </p:tav>
                                            <p:tav tm="100000">
                                              <p:val>
                                                <p:strVal val="#ppt_x"/>
                                              </p:val>
                                            </p:tav>
                                          </p:tavLst>
                                        </p:anim>
                                        <p:anim calcmode="lin" valueType="num">
                                          <p:cBhvr additive="base">
                                            <p:cTn id="39" dur="1000" fill="hold"/>
                                            <p:tgtEl>
                                              <p:spTgt spid="40"/>
                                            </p:tgtEl>
                                            <p:attrNameLst>
                                              <p:attrName>ppt_y</p:attrName>
                                            </p:attrNameLst>
                                          </p:cBhvr>
                                          <p:tavLst>
                                            <p:tav tm="0">
                                              <p:val>
                                                <p:strVal val="#ppt_y"/>
                                              </p:val>
                                            </p:tav>
                                            <p:tav tm="100000">
                                              <p:val>
                                                <p:strVal val="#ppt_y"/>
                                              </p:val>
                                            </p:tav>
                                          </p:tavLst>
                                        </p:anim>
                                      </p:childTnLst>
                                    </p:cTn>
                                  </p:par>
                                  <p:par>
                                    <p:cTn id="40" presetID="22" presetClass="entr" presetSubtype="2" fill="hold" grpId="0" nodeType="withEffect">
                                      <p:stCondLst>
                                        <p:cond delay="250"/>
                                      </p:stCondLst>
                                      <p:iterate type="lt">
                                        <p:tmPct val="5000"/>
                                      </p:iterate>
                                      <p:childTnLst>
                                        <p:set>
                                          <p:cBhvr>
                                            <p:cTn id="41" dur="1" fill="hold">
                                              <p:stCondLst>
                                                <p:cond delay="0"/>
                                              </p:stCondLst>
                                            </p:cTn>
                                            <p:tgtEl>
                                              <p:spTgt spid="7"/>
                                            </p:tgtEl>
                                            <p:attrNameLst>
                                              <p:attrName>style.visibility</p:attrName>
                                            </p:attrNameLst>
                                          </p:cBhvr>
                                          <p:to>
                                            <p:strVal val="visible"/>
                                          </p:to>
                                        </p:set>
                                        <p:animEffect transition="in" filter="wipe(right)">
                                          <p:cBhvr>
                                            <p:cTn id="42" dur="500"/>
                                            <p:tgtEl>
                                              <p:spTgt spid="7"/>
                                            </p:tgtEl>
                                          </p:cBhvr>
                                        </p:animEffect>
                                      </p:childTnLst>
                                    </p:cTn>
                                  </p:par>
                                  <p:par>
                                    <p:cTn id="43" presetID="22" presetClass="entr" presetSubtype="2" fill="hold" grpId="0" nodeType="withEffect">
                                      <p:stCondLst>
                                        <p:cond delay="250"/>
                                      </p:stCondLst>
                                      <p:iterate type="lt">
                                        <p:tmPct val="5000"/>
                                      </p:iterate>
                                      <p:childTnLst>
                                        <p:set>
                                          <p:cBhvr>
                                            <p:cTn id="44" dur="1" fill="hold">
                                              <p:stCondLst>
                                                <p:cond delay="0"/>
                                              </p:stCondLst>
                                            </p:cTn>
                                            <p:tgtEl>
                                              <p:spTgt spid="6"/>
                                            </p:tgtEl>
                                            <p:attrNameLst>
                                              <p:attrName>style.visibility</p:attrName>
                                            </p:attrNameLst>
                                          </p:cBhvr>
                                          <p:to>
                                            <p:strVal val="visible"/>
                                          </p:to>
                                        </p:set>
                                        <p:animEffect transition="in" filter="wipe(right)">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nodeType="click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additive="base">
                                            <p:cTn id="54" dur="500" fill="hold"/>
                                            <p:tgtEl>
                                              <p:spTgt spid="45"/>
                                            </p:tgtEl>
                                            <p:attrNameLst>
                                              <p:attrName>ppt_x</p:attrName>
                                            </p:attrNameLst>
                                          </p:cBhvr>
                                          <p:tavLst>
                                            <p:tav tm="0">
                                              <p:val>
                                                <p:strVal val="#ppt_x"/>
                                              </p:val>
                                            </p:tav>
                                            <p:tav tm="100000">
                                              <p:val>
                                                <p:strVal val="#ppt_x"/>
                                              </p:val>
                                            </p:tav>
                                          </p:tavLst>
                                        </p:anim>
                                        <p:anim calcmode="lin" valueType="num">
                                          <p:cBhvr additive="base">
                                            <p:cTn id="55" dur="500" fill="hold"/>
                                            <p:tgtEl>
                                              <p:spTgt spid="45"/>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additive="base">
                                            <p:cTn id="58" dur="500" fill="hold"/>
                                            <p:tgtEl>
                                              <p:spTgt spid="33"/>
                                            </p:tgtEl>
                                            <p:attrNameLst>
                                              <p:attrName>ppt_x</p:attrName>
                                            </p:attrNameLst>
                                          </p:cBhvr>
                                          <p:tavLst>
                                            <p:tav tm="0">
                                              <p:val>
                                                <p:strVal val="#ppt_x"/>
                                              </p:val>
                                            </p:tav>
                                            <p:tav tm="100000">
                                              <p:val>
                                                <p:strVal val="#ppt_x"/>
                                              </p:val>
                                            </p:tav>
                                          </p:tavLst>
                                        </p:anim>
                                        <p:anim calcmode="lin" valueType="num">
                                          <p:cBhvr additive="base">
                                            <p:cTn id="59" dur="500" fill="hold"/>
                                            <p:tgtEl>
                                              <p:spTgt spid="33"/>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0"/>
                                      </p:stCondLst>
                                      <p:childTnLst>
                                        <p:set>
                                          <p:cBhvr>
                                            <p:cTn id="61" dur="1" fill="hold">
                                              <p:stCondLst>
                                                <p:cond delay="0"/>
                                              </p:stCondLst>
                                            </p:cTn>
                                            <p:tgtEl>
                                              <p:spTgt spid="32"/>
                                            </p:tgtEl>
                                            <p:attrNameLst>
                                              <p:attrName>style.visibility</p:attrName>
                                            </p:attrNameLst>
                                          </p:cBhvr>
                                          <p:to>
                                            <p:strVal val="visible"/>
                                          </p:to>
                                        </p:set>
                                        <p:anim calcmode="lin" valueType="num">
                                          <p:cBhvr additive="base">
                                            <p:cTn id="62" dur="500" fill="hold"/>
                                            <p:tgtEl>
                                              <p:spTgt spid="32"/>
                                            </p:tgtEl>
                                            <p:attrNameLst>
                                              <p:attrName>ppt_x</p:attrName>
                                            </p:attrNameLst>
                                          </p:cBhvr>
                                          <p:tavLst>
                                            <p:tav tm="0">
                                              <p:val>
                                                <p:strVal val="#ppt_x"/>
                                              </p:val>
                                            </p:tav>
                                            <p:tav tm="100000">
                                              <p:val>
                                                <p:strVal val="#ppt_x"/>
                                              </p:val>
                                            </p:tav>
                                          </p:tavLst>
                                        </p:anim>
                                        <p:anim calcmode="lin" valueType="num">
                                          <p:cBhvr additive="base">
                                            <p:cTn id="63" dur="500" fill="hold"/>
                                            <p:tgtEl>
                                              <p:spTgt spid="3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6" grpId="0" animBg="1"/>
          <p:bldP spid="16" grpId="0" animBg="1"/>
          <p:bldP spid="29" grpId="0"/>
          <p:bldP spid="40" grpId="0"/>
          <p:bldP spid="44" grpId="0"/>
          <p:bldP spid="58" grpId="0" animBg="1"/>
          <p:bldP spid="7" grpId="0"/>
          <p:bldP spid="30" grpId="0" animBg="1"/>
          <p:bldP spid="32" grpId="0"/>
          <p:bldP spid="45"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hthoek 2">
            <a:extLst>
              <a:ext uri="{FF2B5EF4-FFF2-40B4-BE49-F238E27FC236}">
                <a16:creationId xmlns:a16="http://schemas.microsoft.com/office/drawing/2014/main" id="{E0541D06-2BDA-9103-BE9B-8AAF17F4CEA0}"/>
              </a:ext>
            </a:extLst>
          </p:cNvPr>
          <p:cNvSpPr/>
          <p:nvPr/>
        </p:nvSpPr>
        <p:spPr>
          <a:xfrm>
            <a:off x="0" y="0"/>
            <a:ext cx="12192000" cy="369386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4" name="Tijdelijke aanduiding voor datum 3">
            <a:extLst>
              <a:ext uri="{FF2B5EF4-FFF2-40B4-BE49-F238E27FC236}">
                <a16:creationId xmlns:a16="http://schemas.microsoft.com/office/drawing/2014/main" id="{69B38DE3-5F40-E7DB-D28E-6F26E562612A}"/>
              </a:ext>
            </a:extLst>
          </p:cNvPr>
          <p:cNvSpPr>
            <a:spLocks noGrp="1"/>
          </p:cNvSpPr>
          <p:nvPr>
            <p:ph type="dt" sz="half" idx="2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4B58183-231A-4576-A4AC-BE2EED01A4A9}" type="datetime4">
              <a:rPr kumimoji="0" lang="nl-NL" sz="800" b="0" i="0" u="none" strike="noStrike" kern="1200" cap="none" spc="0" normalizeH="0" baseline="0" noProof="0" smtClean="0">
                <a:ln>
                  <a:noFill/>
                </a:ln>
                <a:solidFill>
                  <a:srgbClr val="FFFFFF">
                    <a:lumMod val="50000"/>
                  </a:srgbClr>
                </a:solidFill>
                <a:effectLst/>
                <a:uLnTx/>
                <a:uFillTx/>
                <a:latin typeface="Calibri Light"/>
                <a:ea typeface="+mn-ea"/>
                <a:cs typeface="Segoe UI Ligh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24 juni 2025</a:t>
            </a:fld>
            <a:endParaRPr kumimoji="0" lang="nl-NL" sz="800" b="0" i="0" u="none" strike="noStrike" kern="1200" cap="none" spc="0" normalizeH="0" baseline="0" noProof="0">
              <a:ln>
                <a:noFill/>
              </a:ln>
              <a:solidFill>
                <a:srgbClr val="FFFFFF">
                  <a:lumMod val="50000"/>
                </a:srgbClr>
              </a:solidFill>
              <a:effectLst/>
              <a:uLnTx/>
              <a:uFillTx/>
              <a:latin typeface="Calibri Light"/>
              <a:ea typeface="+mn-ea"/>
              <a:cs typeface="Segoe UI Light" panose="020B0502040204020203" pitchFamily="34" charset="0"/>
            </a:endParaRPr>
          </a:p>
        </p:txBody>
      </p:sp>
      <p:sp>
        <p:nvSpPr>
          <p:cNvPr id="20" name="Vrije vorm: vorm 19">
            <a:extLst>
              <a:ext uri="{FF2B5EF4-FFF2-40B4-BE49-F238E27FC236}">
                <a16:creationId xmlns:a16="http://schemas.microsoft.com/office/drawing/2014/main" id="{2B265AB3-7230-1918-25E3-973BC51F64A5}"/>
              </a:ext>
            </a:extLst>
          </p:cNvPr>
          <p:cNvSpPr/>
          <p:nvPr/>
        </p:nvSpPr>
        <p:spPr>
          <a:xfrm flipV="1">
            <a:off x="2692662" y="5823370"/>
            <a:ext cx="140148" cy="103297"/>
          </a:xfrm>
          <a:custGeom>
            <a:avLst/>
            <a:gdLst>
              <a:gd name="connsiteX0" fmla="*/ 333375 w 333375"/>
              <a:gd name="connsiteY0" fmla="*/ 211931 h 211931"/>
              <a:gd name="connsiteX1" fmla="*/ 47625 w 333375"/>
              <a:gd name="connsiteY1" fmla="*/ 188119 h 211931"/>
              <a:gd name="connsiteX2" fmla="*/ 0 w 333375"/>
              <a:gd name="connsiteY2" fmla="*/ 123825 h 211931"/>
              <a:gd name="connsiteX3" fmla="*/ 14287 w 333375"/>
              <a:gd name="connsiteY3" fmla="*/ 47625 h 211931"/>
              <a:gd name="connsiteX4" fmla="*/ 88106 w 333375"/>
              <a:gd name="connsiteY4" fmla="*/ 0 h 211931"/>
              <a:gd name="connsiteX5" fmla="*/ 297656 w 333375"/>
              <a:gd name="connsiteY5" fmla="*/ 4763 h 211931"/>
              <a:gd name="connsiteX6" fmla="*/ 309562 w 333375"/>
              <a:gd name="connsiteY6" fmla="*/ 95250 h 211931"/>
              <a:gd name="connsiteX7" fmla="*/ 333375 w 333375"/>
              <a:gd name="connsiteY7" fmla="*/ 211931 h 211931"/>
              <a:gd name="connsiteX0" fmla="*/ 333375 w 338311"/>
              <a:gd name="connsiteY0" fmla="*/ 211931 h 211931"/>
              <a:gd name="connsiteX1" fmla="*/ 47625 w 338311"/>
              <a:gd name="connsiteY1" fmla="*/ 188119 h 211931"/>
              <a:gd name="connsiteX2" fmla="*/ 0 w 338311"/>
              <a:gd name="connsiteY2" fmla="*/ 123825 h 211931"/>
              <a:gd name="connsiteX3" fmla="*/ 14287 w 338311"/>
              <a:gd name="connsiteY3" fmla="*/ 47625 h 211931"/>
              <a:gd name="connsiteX4" fmla="*/ 88106 w 338311"/>
              <a:gd name="connsiteY4" fmla="*/ 0 h 211931"/>
              <a:gd name="connsiteX5" fmla="*/ 338311 w 338311"/>
              <a:gd name="connsiteY5" fmla="*/ 13978 h 211931"/>
              <a:gd name="connsiteX6" fmla="*/ 309562 w 338311"/>
              <a:gd name="connsiteY6" fmla="*/ 95250 h 211931"/>
              <a:gd name="connsiteX7" fmla="*/ 333375 w 338311"/>
              <a:gd name="connsiteY7" fmla="*/ 211931 h 211931"/>
              <a:gd name="connsiteX0" fmla="*/ 333375 w 338311"/>
              <a:gd name="connsiteY0" fmla="*/ 211931 h 211931"/>
              <a:gd name="connsiteX1" fmla="*/ 47625 w 338311"/>
              <a:gd name="connsiteY1" fmla="*/ 188119 h 211931"/>
              <a:gd name="connsiteX2" fmla="*/ 0 w 338311"/>
              <a:gd name="connsiteY2" fmla="*/ 123825 h 211931"/>
              <a:gd name="connsiteX3" fmla="*/ 14287 w 338311"/>
              <a:gd name="connsiteY3" fmla="*/ 47625 h 211931"/>
              <a:gd name="connsiteX4" fmla="*/ 88106 w 338311"/>
              <a:gd name="connsiteY4" fmla="*/ 0 h 211931"/>
              <a:gd name="connsiteX5" fmla="*/ 338311 w 338311"/>
              <a:gd name="connsiteY5" fmla="*/ 13978 h 211931"/>
              <a:gd name="connsiteX6" fmla="*/ 325824 w 338311"/>
              <a:gd name="connsiteY6" fmla="*/ 95250 h 211931"/>
              <a:gd name="connsiteX7" fmla="*/ 333375 w 338311"/>
              <a:gd name="connsiteY7"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311" h="211931">
                <a:moveTo>
                  <a:pt x="333375" y="211931"/>
                </a:moveTo>
                <a:lnTo>
                  <a:pt x="47625" y="188119"/>
                </a:lnTo>
                <a:lnTo>
                  <a:pt x="0" y="123825"/>
                </a:lnTo>
                <a:lnTo>
                  <a:pt x="14287" y="47625"/>
                </a:lnTo>
                <a:lnTo>
                  <a:pt x="88106" y="0"/>
                </a:lnTo>
                <a:lnTo>
                  <a:pt x="338311" y="13978"/>
                </a:lnTo>
                <a:lnTo>
                  <a:pt x="325824" y="95250"/>
                </a:lnTo>
                <a:lnTo>
                  <a:pt x="333375" y="21193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39" name="Freeform 728">
            <a:extLst>
              <a:ext uri="{FF2B5EF4-FFF2-40B4-BE49-F238E27FC236}">
                <a16:creationId xmlns:a16="http://schemas.microsoft.com/office/drawing/2014/main" id="{5A919039-B672-28E3-1203-9791C2A2D79C}"/>
              </a:ext>
            </a:extLst>
          </p:cNvPr>
          <p:cNvSpPr>
            <a:spLocks noChangeAspect="1"/>
          </p:cNvSpPr>
          <p:nvPr/>
        </p:nvSpPr>
        <p:spPr bwMode="auto">
          <a:xfrm>
            <a:off x="1836194" y="4773852"/>
            <a:ext cx="330994" cy="223044"/>
          </a:xfrm>
          <a:custGeom>
            <a:avLst/>
            <a:gdLst>
              <a:gd name="T0" fmla="*/ 3241789 w 194902"/>
              <a:gd name="T1" fmla="*/ 1898276 h 131404"/>
              <a:gd name="T2" fmla="*/ 3057890 w 194902"/>
              <a:gd name="T3" fmla="*/ 1975987 h 131404"/>
              <a:gd name="T4" fmla="*/ 3016213 w 194902"/>
              <a:gd name="T5" fmla="*/ 2074988 h 131404"/>
              <a:gd name="T6" fmla="*/ 3241789 w 194902"/>
              <a:gd name="T7" fmla="*/ 2074988 h 131404"/>
              <a:gd name="T8" fmla="*/ 360198 w 194902"/>
              <a:gd name="T9" fmla="*/ 1897926 h 131404"/>
              <a:gd name="T10" fmla="*/ 360198 w 194902"/>
              <a:gd name="T11" fmla="*/ 2074988 h 131404"/>
              <a:gd name="T12" fmla="*/ 587397 w 194902"/>
              <a:gd name="T13" fmla="*/ 2074988 h 131404"/>
              <a:gd name="T14" fmla="*/ 546630 w 194902"/>
              <a:gd name="T15" fmla="*/ 1975987 h 131404"/>
              <a:gd name="T16" fmla="*/ 1812398 w 194902"/>
              <a:gd name="T17" fmla="*/ 1062543 h 131404"/>
              <a:gd name="T18" fmla="*/ 1647360 w 194902"/>
              <a:gd name="T19" fmla="*/ 1234491 h 131404"/>
              <a:gd name="T20" fmla="*/ 1812398 w 194902"/>
              <a:gd name="T21" fmla="*/ 1399833 h 131404"/>
              <a:gd name="T22" fmla="*/ 1984031 w 194902"/>
              <a:gd name="T23" fmla="*/ 1234491 h 131404"/>
              <a:gd name="T24" fmla="*/ 1812398 w 194902"/>
              <a:gd name="T25" fmla="*/ 1062543 h 131404"/>
              <a:gd name="T26" fmla="*/ 1812398 w 194902"/>
              <a:gd name="T27" fmla="*/ 705428 h 131404"/>
              <a:gd name="T28" fmla="*/ 2340491 w 194902"/>
              <a:gd name="T29" fmla="*/ 1234491 h 131404"/>
              <a:gd name="T30" fmla="*/ 1812398 w 194902"/>
              <a:gd name="T31" fmla="*/ 1756955 h 131404"/>
              <a:gd name="T32" fmla="*/ 1290904 w 194902"/>
              <a:gd name="T33" fmla="*/ 1234491 h 131404"/>
              <a:gd name="T34" fmla="*/ 1812398 w 194902"/>
              <a:gd name="T35" fmla="*/ 705428 h 131404"/>
              <a:gd name="T36" fmla="*/ 3003869 w 194902"/>
              <a:gd name="T37" fmla="*/ 357988 h 131404"/>
              <a:gd name="T38" fmla="*/ 3057890 w 194902"/>
              <a:gd name="T39" fmla="*/ 486335 h 131404"/>
              <a:gd name="T40" fmla="*/ 3241789 w 194902"/>
              <a:gd name="T41" fmla="*/ 564023 h 131404"/>
              <a:gd name="T42" fmla="*/ 3241789 w 194902"/>
              <a:gd name="T43" fmla="*/ 357988 h 131404"/>
              <a:gd name="T44" fmla="*/ 959111 w 194902"/>
              <a:gd name="T45" fmla="*/ 357988 h 131404"/>
              <a:gd name="T46" fmla="*/ 801319 w 194902"/>
              <a:gd name="T47" fmla="*/ 741469 h 131404"/>
              <a:gd name="T48" fmla="*/ 360198 w 194902"/>
              <a:gd name="T49" fmla="*/ 924869 h 131404"/>
              <a:gd name="T50" fmla="*/ 360198 w 194902"/>
              <a:gd name="T51" fmla="*/ 1537437 h 131404"/>
              <a:gd name="T52" fmla="*/ 801319 w 194902"/>
              <a:gd name="T53" fmla="*/ 1720826 h 131404"/>
              <a:gd name="T54" fmla="*/ 947042 w 194902"/>
              <a:gd name="T55" fmla="*/ 2074988 h 131404"/>
              <a:gd name="T56" fmla="*/ 2655814 w 194902"/>
              <a:gd name="T57" fmla="*/ 2074988 h 131404"/>
              <a:gd name="T58" fmla="*/ 2803201 w 194902"/>
              <a:gd name="T59" fmla="*/ 1720826 h 131404"/>
              <a:gd name="T60" fmla="*/ 3241789 w 194902"/>
              <a:gd name="T61" fmla="*/ 1537627 h 131404"/>
              <a:gd name="T62" fmla="*/ 3241789 w 194902"/>
              <a:gd name="T63" fmla="*/ 924678 h 131404"/>
              <a:gd name="T64" fmla="*/ 2803201 w 194902"/>
              <a:gd name="T65" fmla="*/ 741469 h 131404"/>
              <a:gd name="T66" fmla="*/ 2643596 w 194902"/>
              <a:gd name="T67" fmla="*/ 357988 h 131404"/>
              <a:gd name="T68" fmla="*/ 360198 w 194902"/>
              <a:gd name="T69" fmla="*/ 357988 h 131404"/>
              <a:gd name="T70" fmla="*/ 360198 w 194902"/>
              <a:gd name="T71" fmla="*/ 564379 h 131404"/>
              <a:gd name="T72" fmla="*/ 546630 w 194902"/>
              <a:gd name="T73" fmla="*/ 486335 h 131404"/>
              <a:gd name="T74" fmla="*/ 599490 w 194902"/>
              <a:gd name="T75" fmla="*/ 357988 h 131404"/>
              <a:gd name="T76" fmla="*/ 180094 w 194902"/>
              <a:gd name="T77" fmla="*/ 0 h 131404"/>
              <a:gd name="T78" fmla="*/ 3421894 w 194902"/>
              <a:gd name="T79" fmla="*/ 0 h 131404"/>
              <a:gd name="T80" fmla="*/ 3601991 w 194902"/>
              <a:gd name="T81" fmla="*/ 178986 h 131404"/>
              <a:gd name="T82" fmla="*/ 3601991 w 194902"/>
              <a:gd name="T83" fmla="*/ 2253974 h 131404"/>
              <a:gd name="T84" fmla="*/ 3421894 w 194902"/>
              <a:gd name="T85" fmla="*/ 2432956 h 131404"/>
              <a:gd name="T86" fmla="*/ 180094 w 194902"/>
              <a:gd name="T87" fmla="*/ 2432956 h 131404"/>
              <a:gd name="T88" fmla="*/ 0 w 194902"/>
              <a:gd name="T89" fmla="*/ 2253974 h 131404"/>
              <a:gd name="T90" fmla="*/ 0 w 194902"/>
              <a:gd name="T91" fmla="*/ 178986 h 131404"/>
              <a:gd name="T92" fmla="*/ 180094 w 194902"/>
              <a:gd name="T93" fmla="*/ 0 h 13140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94902" h="131404">
                <a:moveTo>
                  <a:pt x="175412" y="102526"/>
                </a:moveTo>
                <a:lnTo>
                  <a:pt x="165461" y="106723"/>
                </a:lnTo>
                <a:lnTo>
                  <a:pt x="163206" y="112070"/>
                </a:lnTo>
                <a:lnTo>
                  <a:pt x="175412" y="112070"/>
                </a:lnTo>
                <a:lnTo>
                  <a:pt x="175412" y="102526"/>
                </a:lnTo>
                <a:close/>
                <a:moveTo>
                  <a:pt x="19490" y="102507"/>
                </a:moveTo>
                <a:lnTo>
                  <a:pt x="19490" y="112070"/>
                </a:lnTo>
                <a:lnTo>
                  <a:pt x="31784" y="112070"/>
                </a:lnTo>
                <a:lnTo>
                  <a:pt x="29578" y="106723"/>
                </a:lnTo>
                <a:lnTo>
                  <a:pt x="19490" y="102507"/>
                </a:lnTo>
                <a:close/>
                <a:moveTo>
                  <a:pt x="98068" y="57388"/>
                </a:moveTo>
                <a:cubicBezTo>
                  <a:pt x="93067" y="57388"/>
                  <a:pt x="89138" y="61317"/>
                  <a:pt x="89138" y="66675"/>
                </a:cubicBezTo>
                <a:cubicBezTo>
                  <a:pt x="89138" y="71676"/>
                  <a:pt x="93067" y="75605"/>
                  <a:pt x="98068" y="75605"/>
                </a:cubicBezTo>
                <a:cubicBezTo>
                  <a:pt x="103069" y="75605"/>
                  <a:pt x="107355" y="71676"/>
                  <a:pt x="107355" y="66675"/>
                </a:cubicBezTo>
                <a:cubicBezTo>
                  <a:pt x="107355" y="61317"/>
                  <a:pt x="103069" y="57388"/>
                  <a:pt x="98068" y="57388"/>
                </a:cubicBezTo>
                <a:close/>
                <a:moveTo>
                  <a:pt x="98068" y="38100"/>
                </a:moveTo>
                <a:cubicBezTo>
                  <a:pt x="113784" y="38100"/>
                  <a:pt x="126643" y="50602"/>
                  <a:pt x="126643" y="66675"/>
                </a:cubicBezTo>
                <a:cubicBezTo>
                  <a:pt x="126643" y="82391"/>
                  <a:pt x="113784" y="94893"/>
                  <a:pt x="98068" y="94893"/>
                </a:cubicBezTo>
                <a:cubicBezTo>
                  <a:pt x="82352" y="94893"/>
                  <a:pt x="69850" y="82391"/>
                  <a:pt x="69850" y="66675"/>
                </a:cubicBezTo>
                <a:cubicBezTo>
                  <a:pt x="69850" y="50602"/>
                  <a:pt x="82352" y="38100"/>
                  <a:pt x="98068" y="38100"/>
                </a:cubicBezTo>
                <a:close/>
                <a:moveTo>
                  <a:pt x="162538" y="19335"/>
                </a:moveTo>
                <a:lnTo>
                  <a:pt x="165461" y="26267"/>
                </a:lnTo>
                <a:lnTo>
                  <a:pt x="175412" y="30463"/>
                </a:lnTo>
                <a:lnTo>
                  <a:pt x="175412" y="19335"/>
                </a:lnTo>
                <a:lnTo>
                  <a:pt x="162538" y="19335"/>
                </a:lnTo>
                <a:close/>
                <a:moveTo>
                  <a:pt x="51897" y="19335"/>
                </a:moveTo>
                <a:lnTo>
                  <a:pt x="43359" y="40047"/>
                </a:lnTo>
                <a:lnTo>
                  <a:pt x="19490" y="49952"/>
                </a:lnTo>
                <a:lnTo>
                  <a:pt x="19490" y="83037"/>
                </a:lnTo>
                <a:lnTo>
                  <a:pt x="43359" y="92942"/>
                </a:lnTo>
                <a:lnTo>
                  <a:pt x="51244" y="112070"/>
                </a:lnTo>
                <a:lnTo>
                  <a:pt x="143705" y="112070"/>
                </a:lnTo>
                <a:lnTo>
                  <a:pt x="151680" y="92942"/>
                </a:lnTo>
                <a:lnTo>
                  <a:pt x="175412" y="83047"/>
                </a:lnTo>
                <a:lnTo>
                  <a:pt x="175412" y="49942"/>
                </a:lnTo>
                <a:lnTo>
                  <a:pt x="151680" y="40047"/>
                </a:lnTo>
                <a:lnTo>
                  <a:pt x="143044" y="19335"/>
                </a:lnTo>
                <a:lnTo>
                  <a:pt x="51897" y="19335"/>
                </a:lnTo>
                <a:close/>
                <a:moveTo>
                  <a:pt x="19490" y="19335"/>
                </a:moveTo>
                <a:lnTo>
                  <a:pt x="19490" y="30482"/>
                </a:lnTo>
                <a:lnTo>
                  <a:pt x="29578" y="26267"/>
                </a:lnTo>
                <a:lnTo>
                  <a:pt x="32438" y="19335"/>
                </a:lnTo>
                <a:lnTo>
                  <a:pt x="19490" y="19335"/>
                </a:lnTo>
                <a:close/>
                <a:moveTo>
                  <a:pt x="9745" y="0"/>
                </a:moveTo>
                <a:lnTo>
                  <a:pt x="185157" y="0"/>
                </a:lnTo>
                <a:cubicBezTo>
                  <a:pt x="190571" y="0"/>
                  <a:pt x="194902" y="4297"/>
                  <a:pt x="194902" y="9667"/>
                </a:cubicBezTo>
                <a:lnTo>
                  <a:pt x="194902" y="121737"/>
                </a:lnTo>
                <a:cubicBezTo>
                  <a:pt x="194902" y="127108"/>
                  <a:pt x="190571" y="131404"/>
                  <a:pt x="185157" y="131404"/>
                </a:cubicBezTo>
                <a:lnTo>
                  <a:pt x="9745" y="131404"/>
                </a:lnTo>
                <a:cubicBezTo>
                  <a:pt x="4331" y="131404"/>
                  <a:pt x="0" y="127108"/>
                  <a:pt x="0" y="121737"/>
                </a:cubicBezTo>
                <a:lnTo>
                  <a:pt x="0" y="9667"/>
                </a:lnTo>
                <a:cubicBezTo>
                  <a:pt x="0" y="4297"/>
                  <a:pt x="4331" y="0"/>
                  <a:pt x="9745" y="0"/>
                </a:cubicBezTo>
                <a:close/>
              </a:path>
            </a:pathLst>
          </a:custGeom>
          <a:solidFill>
            <a:schemeClr val="bg1"/>
          </a:solidFill>
          <a:ln>
            <a:noFill/>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211F26"/>
              </a:solidFill>
              <a:effectLst/>
              <a:uLnTx/>
              <a:uFillTx/>
              <a:latin typeface="Lato Light" panose="020F0502020204030203" pitchFamily="34" charset="0"/>
              <a:ea typeface="+mn-ea"/>
              <a:cs typeface="+mn-cs"/>
            </a:endParaRPr>
          </a:p>
        </p:txBody>
      </p:sp>
      <p:sp>
        <p:nvSpPr>
          <p:cNvPr id="111" name="Tekstvak 110">
            <a:extLst>
              <a:ext uri="{FF2B5EF4-FFF2-40B4-BE49-F238E27FC236}">
                <a16:creationId xmlns:a16="http://schemas.microsoft.com/office/drawing/2014/main" id="{A2DD8F1A-F62D-A41F-3CD7-942CD9CF056F}"/>
              </a:ext>
            </a:extLst>
          </p:cNvPr>
          <p:cNvSpPr txBox="1"/>
          <p:nvPr/>
        </p:nvSpPr>
        <p:spPr>
          <a:xfrm>
            <a:off x="685799" y="1119247"/>
            <a:ext cx="5315506" cy="566581"/>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600"/>
              </a:spcBef>
              <a:spcAft>
                <a:spcPts val="600"/>
              </a:spcAft>
              <a:buClrTx/>
              <a:buSzTx/>
              <a:buFontTx/>
              <a:buNone/>
              <a:tabLst/>
              <a:defRPr/>
            </a:pPr>
            <a:r>
              <a:rPr kumimoji="0" lang="nl-NL" sz="3000" b="1" i="0" u="none" strike="noStrike" kern="1200" cap="none" spc="0" normalizeH="0" baseline="0" noProof="0">
                <a:ln>
                  <a:noFill/>
                </a:ln>
                <a:solidFill>
                  <a:srgbClr val="76B72A"/>
                </a:solidFill>
                <a:effectLst/>
                <a:uLnTx/>
                <a:uFillTx/>
                <a:latin typeface="Century Gothic"/>
                <a:ea typeface="+mn-ea"/>
                <a:cs typeface="+mn-cs"/>
              </a:rPr>
              <a:t>Deze laptops zijn samen met school geselecteerd    </a:t>
            </a:r>
          </a:p>
        </p:txBody>
      </p:sp>
      <p:pic>
        <p:nvPicPr>
          <p:cNvPr id="115" name="Afbeelding 114" descr="Afbeelding met tekst&#10;&#10;Automatisch gegenereerde beschrijving">
            <a:extLst>
              <a:ext uri="{FF2B5EF4-FFF2-40B4-BE49-F238E27FC236}">
                <a16:creationId xmlns:a16="http://schemas.microsoft.com/office/drawing/2014/main" id="{2A8D2A1B-AC2D-6181-743A-D660C2FBE85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1411688">
            <a:off x="9150573" y="622890"/>
            <a:ext cx="2018675" cy="1678591"/>
          </a:xfrm>
          <a:prstGeom prst="rect">
            <a:avLst/>
          </a:prstGeom>
        </p:spPr>
      </p:pic>
      <p:pic>
        <p:nvPicPr>
          <p:cNvPr id="117" name="Afbeelding 116" descr="Afbeelding met tekst&#10;&#10;Automatisch gegenereerde beschrijving">
            <a:extLst>
              <a:ext uri="{FF2B5EF4-FFF2-40B4-BE49-F238E27FC236}">
                <a16:creationId xmlns:a16="http://schemas.microsoft.com/office/drawing/2014/main" id="{CEB00442-0254-540A-CECF-313855773BE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956333">
            <a:off x="10627491" y="719879"/>
            <a:ext cx="1426995" cy="2267471"/>
          </a:xfrm>
          <a:prstGeom prst="rect">
            <a:avLst/>
          </a:prstGeom>
        </p:spPr>
      </p:pic>
      <p:sp>
        <p:nvSpPr>
          <p:cNvPr id="10" name="Rechthoek: met één afgeronde hoek 9">
            <a:extLst>
              <a:ext uri="{FF2B5EF4-FFF2-40B4-BE49-F238E27FC236}">
                <a16:creationId xmlns:a16="http://schemas.microsoft.com/office/drawing/2014/main" id="{8C10CDE3-3FB2-A93E-B70C-B63DAF77AF15}"/>
              </a:ext>
            </a:extLst>
          </p:cNvPr>
          <p:cNvSpPr/>
          <p:nvPr/>
        </p:nvSpPr>
        <p:spPr>
          <a:xfrm flipV="1">
            <a:off x="1769105" y="-2852"/>
            <a:ext cx="995443" cy="579438"/>
          </a:xfrm>
          <a:prstGeom prst="round1Rect">
            <a:avLst>
              <a:gd name="adj" fmla="val 23196"/>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a:ln>
                <a:noFill/>
              </a:ln>
              <a:solidFill>
                <a:srgbClr val="FFFFFF"/>
              </a:solidFill>
              <a:effectLst/>
              <a:uLnTx/>
              <a:uFillTx/>
              <a:latin typeface="Calibri Light"/>
              <a:ea typeface="+mn-ea"/>
              <a:cs typeface="+mn-cs"/>
            </a:endParaRPr>
          </a:p>
        </p:txBody>
      </p:sp>
      <p:pic>
        <p:nvPicPr>
          <p:cNvPr id="11" name="Graphic 10">
            <a:extLst>
              <a:ext uri="{FF2B5EF4-FFF2-40B4-BE49-F238E27FC236}">
                <a16:creationId xmlns:a16="http://schemas.microsoft.com/office/drawing/2014/main" id="{8F04FBC6-4003-E111-9496-E408B620B46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5799" y="-2853"/>
            <a:ext cx="1211581" cy="580194"/>
          </a:xfrm>
          <a:prstGeom prst="rect">
            <a:avLst/>
          </a:prstGeom>
        </p:spPr>
      </p:pic>
      <p:grpSp>
        <p:nvGrpSpPr>
          <p:cNvPr id="14" name="Groep 13">
            <a:extLst>
              <a:ext uri="{FF2B5EF4-FFF2-40B4-BE49-F238E27FC236}">
                <a16:creationId xmlns:a16="http://schemas.microsoft.com/office/drawing/2014/main" id="{15C1E879-5440-8CAC-9D13-AC0A65367CC4}"/>
              </a:ext>
            </a:extLst>
          </p:cNvPr>
          <p:cNvGrpSpPr/>
          <p:nvPr/>
        </p:nvGrpSpPr>
        <p:grpSpPr>
          <a:xfrm>
            <a:off x="2174288" y="80830"/>
            <a:ext cx="380391" cy="330756"/>
            <a:chOff x="917281" y="4501244"/>
            <a:chExt cx="806745" cy="701479"/>
          </a:xfrm>
          <a:solidFill>
            <a:schemeClr val="accent1"/>
          </a:solidFill>
        </p:grpSpPr>
        <p:sp>
          <p:nvSpPr>
            <p:cNvPr id="15" name="Vrije vorm: vorm 14">
              <a:extLst>
                <a:ext uri="{FF2B5EF4-FFF2-40B4-BE49-F238E27FC236}">
                  <a16:creationId xmlns:a16="http://schemas.microsoft.com/office/drawing/2014/main" id="{BAE4B23A-0168-4E63-A614-4D6FE1C2913E}"/>
                </a:ext>
              </a:extLst>
            </p:cNvPr>
            <p:cNvSpPr/>
            <p:nvPr/>
          </p:nvSpPr>
          <p:spPr>
            <a:xfrm flipV="1">
              <a:off x="1397796" y="4822030"/>
              <a:ext cx="297230" cy="219075"/>
            </a:xfrm>
            <a:custGeom>
              <a:avLst/>
              <a:gdLst>
                <a:gd name="connsiteX0" fmla="*/ 333375 w 333375"/>
                <a:gd name="connsiteY0" fmla="*/ 211931 h 211931"/>
                <a:gd name="connsiteX1" fmla="*/ 47625 w 333375"/>
                <a:gd name="connsiteY1" fmla="*/ 188119 h 211931"/>
                <a:gd name="connsiteX2" fmla="*/ 0 w 333375"/>
                <a:gd name="connsiteY2" fmla="*/ 123825 h 211931"/>
                <a:gd name="connsiteX3" fmla="*/ 14287 w 333375"/>
                <a:gd name="connsiteY3" fmla="*/ 47625 h 211931"/>
                <a:gd name="connsiteX4" fmla="*/ 88106 w 333375"/>
                <a:gd name="connsiteY4" fmla="*/ 0 h 211931"/>
                <a:gd name="connsiteX5" fmla="*/ 297656 w 333375"/>
                <a:gd name="connsiteY5" fmla="*/ 4763 h 211931"/>
                <a:gd name="connsiteX6" fmla="*/ 309562 w 333375"/>
                <a:gd name="connsiteY6" fmla="*/ 95250 h 211931"/>
                <a:gd name="connsiteX7" fmla="*/ 333375 w 333375"/>
                <a:gd name="connsiteY7" fmla="*/ 211931 h 211931"/>
                <a:gd name="connsiteX0" fmla="*/ 333375 w 338311"/>
                <a:gd name="connsiteY0" fmla="*/ 211931 h 211931"/>
                <a:gd name="connsiteX1" fmla="*/ 47625 w 338311"/>
                <a:gd name="connsiteY1" fmla="*/ 188119 h 211931"/>
                <a:gd name="connsiteX2" fmla="*/ 0 w 338311"/>
                <a:gd name="connsiteY2" fmla="*/ 123825 h 211931"/>
                <a:gd name="connsiteX3" fmla="*/ 14287 w 338311"/>
                <a:gd name="connsiteY3" fmla="*/ 47625 h 211931"/>
                <a:gd name="connsiteX4" fmla="*/ 88106 w 338311"/>
                <a:gd name="connsiteY4" fmla="*/ 0 h 211931"/>
                <a:gd name="connsiteX5" fmla="*/ 338311 w 338311"/>
                <a:gd name="connsiteY5" fmla="*/ 13978 h 211931"/>
                <a:gd name="connsiteX6" fmla="*/ 309562 w 338311"/>
                <a:gd name="connsiteY6" fmla="*/ 95250 h 211931"/>
                <a:gd name="connsiteX7" fmla="*/ 333375 w 338311"/>
                <a:gd name="connsiteY7" fmla="*/ 211931 h 211931"/>
                <a:gd name="connsiteX0" fmla="*/ 333375 w 338311"/>
                <a:gd name="connsiteY0" fmla="*/ 211931 h 211931"/>
                <a:gd name="connsiteX1" fmla="*/ 47625 w 338311"/>
                <a:gd name="connsiteY1" fmla="*/ 188119 h 211931"/>
                <a:gd name="connsiteX2" fmla="*/ 0 w 338311"/>
                <a:gd name="connsiteY2" fmla="*/ 123825 h 211931"/>
                <a:gd name="connsiteX3" fmla="*/ 14287 w 338311"/>
                <a:gd name="connsiteY3" fmla="*/ 47625 h 211931"/>
                <a:gd name="connsiteX4" fmla="*/ 88106 w 338311"/>
                <a:gd name="connsiteY4" fmla="*/ 0 h 211931"/>
                <a:gd name="connsiteX5" fmla="*/ 338311 w 338311"/>
                <a:gd name="connsiteY5" fmla="*/ 13978 h 211931"/>
                <a:gd name="connsiteX6" fmla="*/ 325824 w 338311"/>
                <a:gd name="connsiteY6" fmla="*/ 95250 h 211931"/>
                <a:gd name="connsiteX7" fmla="*/ 333375 w 338311"/>
                <a:gd name="connsiteY7"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311" h="211931">
                  <a:moveTo>
                    <a:pt x="333375" y="211931"/>
                  </a:moveTo>
                  <a:lnTo>
                    <a:pt x="47625" y="188119"/>
                  </a:lnTo>
                  <a:lnTo>
                    <a:pt x="0" y="123825"/>
                  </a:lnTo>
                  <a:lnTo>
                    <a:pt x="14287" y="47625"/>
                  </a:lnTo>
                  <a:lnTo>
                    <a:pt x="88106" y="0"/>
                  </a:lnTo>
                  <a:lnTo>
                    <a:pt x="338311" y="13978"/>
                  </a:lnTo>
                  <a:lnTo>
                    <a:pt x="325824" y="95250"/>
                  </a:lnTo>
                  <a:lnTo>
                    <a:pt x="333375" y="21193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16" name="Vrije vorm: vorm 15">
              <a:extLst>
                <a:ext uri="{FF2B5EF4-FFF2-40B4-BE49-F238E27FC236}">
                  <a16:creationId xmlns:a16="http://schemas.microsoft.com/office/drawing/2014/main" id="{9C47F069-553E-D4BC-D89A-E624B3E24DDE}"/>
                </a:ext>
              </a:extLst>
            </p:cNvPr>
            <p:cNvSpPr/>
            <p:nvPr/>
          </p:nvSpPr>
          <p:spPr>
            <a:xfrm>
              <a:off x="917281" y="4501244"/>
              <a:ext cx="806745" cy="701479"/>
            </a:xfrm>
            <a:custGeom>
              <a:avLst/>
              <a:gdLst>
                <a:gd name="connsiteX0" fmla="*/ 744080 w 806745"/>
                <a:gd name="connsiteY0" fmla="*/ 157193 h 701479"/>
                <a:gd name="connsiteX1" fmla="*/ 699562 w 806745"/>
                <a:gd name="connsiteY1" fmla="*/ 157193 h 701479"/>
                <a:gd name="connsiteX2" fmla="*/ 616406 w 806745"/>
                <a:gd name="connsiteY2" fmla="*/ 12398 h 701479"/>
                <a:gd name="connsiteX3" fmla="*/ 582592 w 806745"/>
                <a:gd name="connsiteY3" fmla="*/ 3338 h 701479"/>
                <a:gd name="connsiteX4" fmla="*/ 317517 w 806745"/>
                <a:gd name="connsiteY4" fmla="*/ 157193 h 701479"/>
                <a:gd name="connsiteX5" fmla="*/ 62664 w 806745"/>
                <a:gd name="connsiteY5" fmla="*/ 157193 h 701479"/>
                <a:gd name="connsiteX6" fmla="*/ 0 w 806745"/>
                <a:gd name="connsiteY6" fmla="*/ 219858 h 701479"/>
                <a:gd name="connsiteX7" fmla="*/ 0 w 806745"/>
                <a:gd name="connsiteY7" fmla="*/ 638815 h 701479"/>
                <a:gd name="connsiteX8" fmla="*/ 62664 w 806745"/>
                <a:gd name="connsiteY8" fmla="*/ 701479 h 701479"/>
                <a:gd name="connsiteX9" fmla="*/ 744081 w 806745"/>
                <a:gd name="connsiteY9" fmla="*/ 701479 h 701479"/>
                <a:gd name="connsiteX10" fmla="*/ 806746 w 806745"/>
                <a:gd name="connsiteY10" fmla="*/ 638815 h 701479"/>
                <a:gd name="connsiteX11" fmla="*/ 806746 w 806745"/>
                <a:gd name="connsiteY11" fmla="*/ 219858 h 701479"/>
                <a:gd name="connsiteX12" fmla="*/ 744080 w 806745"/>
                <a:gd name="connsiteY12" fmla="*/ 157193 h 701479"/>
                <a:gd name="connsiteX13" fmla="*/ 585931 w 806745"/>
                <a:gd name="connsiteY13" fmla="*/ 58510 h 701479"/>
                <a:gd name="connsiteX14" fmla="*/ 642603 w 806745"/>
                <a:gd name="connsiteY14" fmla="*/ 157193 h 701479"/>
                <a:gd name="connsiteX15" fmla="*/ 415911 w 806745"/>
                <a:gd name="connsiteY15" fmla="*/ 157193 h 701479"/>
                <a:gd name="connsiteX16" fmla="*/ 585931 w 806745"/>
                <a:gd name="connsiteY16" fmla="*/ 58510 h 701479"/>
                <a:gd name="connsiteX17" fmla="*/ 757351 w 806745"/>
                <a:gd name="connsiteY17" fmla="*/ 501717 h 701479"/>
                <a:gd name="connsiteX18" fmla="*/ 579712 w 806745"/>
                <a:gd name="connsiteY18" fmla="*/ 501717 h 701479"/>
                <a:gd name="connsiteX19" fmla="*/ 507589 w 806745"/>
                <a:gd name="connsiteY19" fmla="*/ 429594 h 701479"/>
                <a:gd name="connsiteX20" fmla="*/ 507589 w 806745"/>
                <a:gd name="connsiteY20" fmla="*/ 429080 h 701479"/>
                <a:gd name="connsiteX21" fmla="*/ 579712 w 806745"/>
                <a:gd name="connsiteY21" fmla="*/ 356957 h 701479"/>
                <a:gd name="connsiteX22" fmla="*/ 757351 w 806745"/>
                <a:gd name="connsiteY22" fmla="*/ 356957 h 701479"/>
                <a:gd name="connsiteX23" fmla="*/ 757351 w 806745"/>
                <a:gd name="connsiteY23" fmla="*/ 501717 h 701479"/>
                <a:gd name="connsiteX24" fmla="*/ 757353 w 806745"/>
                <a:gd name="connsiteY24" fmla="*/ 307564 h 701479"/>
                <a:gd name="connsiteX25" fmla="*/ 579712 w 806745"/>
                <a:gd name="connsiteY25" fmla="*/ 307564 h 701479"/>
                <a:gd name="connsiteX26" fmla="*/ 458196 w 806745"/>
                <a:gd name="connsiteY26" fmla="*/ 429080 h 701479"/>
                <a:gd name="connsiteX27" fmla="*/ 458196 w 806745"/>
                <a:gd name="connsiteY27" fmla="*/ 429594 h 701479"/>
                <a:gd name="connsiteX28" fmla="*/ 579712 w 806745"/>
                <a:gd name="connsiteY28" fmla="*/ 551110 h 701479"/>
                <a:gd name="connsiteX29" fmla="*/ 757351 w 806745"/>
                <a:gd name="connsiteY29" fmla="*/ 551110 h 701479"/>
                <a:gd name="connsiteX30" fmla="*/ 757351 w 806745"/>
                <a:gd name="connsiteY30" fmla="*/ 638816 h 701479"/>
                <a:gd name="connsiteX31" fmla="*/ 744080 w 806745"/>
                <a:gd name="connsiteY31" fmla="*/ 652088 h 701479"/>
                <a:gd name="connsiteX32" fmla="*/ 62664 w 806745"/>
                <a:gd name="connsiteY32" fmla="*/ 652088 h 701479"/>
                <a:gd name="connsiteX33" fmla="*/ 49393 w 806745"/>
                <a:gd name="connsiteY33" fmla="*/ 638816 h 701479"/>
                <a:gd name="connsiteX34" fmla="*/ 49393 w 806745"/>
                <a:gd name="connsiteY34" fmla="*/ 219858 h 701479"/>
                <a:gd name="connsiteX35" fmla="*/ 62664 w 806745"/>
                <a:gd name="connsiteY35" fmla="*/ 206586 h 701479"/>
                <a:gd name="connsiteX36" fmla="*/ 744081 w 806745"/>
                <a:gd name="connsiteY36" fmla="*/ 206586 h 701479"/>
                <a:gd name="connsiteX37" fmla="*/ 757353 w 806745"/>
                <a:gd name="connsiteY37" fmla="*/ 219858 h 701479"/>
                <a:gd name="connsiteX38" fmla="*/ 757353 w 806745"/>
                <a:gd name="connsiteY38" fmla="*/ 307564 h 70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06745" h="701479">
                  <a:moveTo>
                    <a:pt x="744080" y="157193"/>
                  </a:moveTo>
                  <a:lnTo>
                    <a:pt x="699562" y="157193"/>
                  </a:lnTo>
                  <a:lnTo>
                    <a:pt x="616406" y="12398"/>
                  </a:lnTo>
                  <a:cubicBezTo>
                    <a:pt x="609594" y="541"/>
                    <a:pt x="594424" y="-3529"/>
                    <a:pt x="582592" y="3338"/>
                  </a:cubicBezTo>
                  <a:lnTo>
                    <a:pt x="317517" y="157193"/>
                  </a:lnTo>
                  <a:lnTo>
                    <a:pt x="62664" y="157193"/>
                  </a:lnTo>
                  <a:cubicBezTo>
                    <a:pt x="28112" y="157193"/>
                    <a:pt x="0" y="185305"/>
                    <a:pt x="0" y="219858"/>
                  </a:cubicBezTo>
                  <a:lnTo>
                    <a:pt x="0" y="638815"/>
                  </a:lnTo>
                  <a:cubicBezTo>
                    <a:pt x="0" y="673368"/>
                    <a:pt x="28112" y="701479"/>
                    <a:pt x="62664" y="701479"/>
                  </a:cubicBezTo>
                  <a:lnTo>
                    <a:pt x="744081" y="701479"/>
                  </a:lnTo>
                  <a:cubicBezTo>
                    <a:pt x="778632" y="701479"/>
                    <a:pt x="806746" y="673368"/>
                    <a:pt x="806746" y="638815"/>
                  </a:cubicBezTo>
                  <a:cubicBezTo>
                    <a:pt x="806746" y="628258"/>
                    <a:pt x="806746" y="225040"/>
                    <a:pt x="806746" y="219858"/>
                  </a:cubicBezTo>
                  <a:cubicBezTo>
                    <a:pt x="806744" y="185305"/>
                    <a:pt x="778632" y="157193"/>
                    <a:pt x="744080" y="157193"/>
                  </a:cubicBezTo>
                  <a:close/>
                  <a:moveTo>
                    <a:pt x="585931" y="58510"/>
                  </a:moveTo>
                  <a:lnTo>
                    <a:pt x="642603" y="157193"/>
                  </a:lnTo>
                  <a:lnTo>
                    <a:pt x="415911" y="157193"/>
                  </a:lnTo>
                  <a:lnTo>
                    <a:pt x="585931" y="58510"/>
                  </a:lnTo>
                  <a:close/>
                  <a:moveTo>
                    <a:pt x="757351" y="501717"/>
                  </a:moveTo>
                  <a:lnTo>
                    <a:pt x="579712" y="501717"/>
                  </a:lnTo>
                  <a:cubicBezTo>
                    <a:pt x="539945" y="501717"/>
                    <a:pt x="507589" y="469364"/>
                    <a:pt x="507589" y="429594"/>
                  </a:cubicBezTo>
                  <a:lnTo>
                    <a:pt x="507589" y="429080"/>
                  </a:lnTo>
                  <a:cubicBezTo>
                    <a:pt x="507589" y="389313"/>
                    <a:pt x="539942" y="356957"/>
                    <a:pt x="579712" y="356957"/>
                  </a:cubicBezTo>
                  <a:lnTo>
                    <a:pt x="757351" y="356957"/>
                  </a:lnTo>
                  <a:lnTo>
                    <a:pt x="757351" y="501717"/>
                  </a:lnTo>
                  <a:close/>
                  <a:moveTo>
                    <a:pt x="757353" y="307564"/>
                  </a:moveTo>
                  <a:lnTo>
                    <a:pt x="579712" y="307564"/>
                  </a:lnTo>
                  <a:cubicBezTo>
                    <a:pt x="512709" y="307564"/>
                    <a:pt x="458196" y="362076"/>
                    <a:pt x="458196" y="429080"/>
                  </a:cubicBezTo>
                  <a:lnTo>
                    <a:pt x="458196" y="429594"/>
                  </a:lnTo>
                  <a:cubicBezTo>
                    <a:pt x="458196" y="496598"/>
                    <a:pt x="512708" y="551110"/>
                    <a:pt x="579712" y="551110"/>
                  </a:cubicBezTo>
                  <a:lnTo>
                    <a:pt x="757351" y="551110"/>
                  </a:lnTo>
                  <a:lnTo>
                    <a:pt x="757351" y="638816"/>
                  </a:lnTo>
                  <a:cubicBezTo>
                    <a:pt x="757351" y="646135"/>
                    <a:pt x="751399" y="652088"/>
                    <a:pt x="744080" y="652088"/>
                  </a:cubicBezTo>
                  <a:lnTo>
                    <a:pt x="62664" y="652088"/>
                  </a:lnTo>
                  <a:cubicBezTo>
                    <a:pt x="55347" y="652088"/>
                    <a:pt x="49393" y="646135"/>
                    <a:pt x="49393" y="638816"/>
                  </a:cubicBezTo>
                  <a:lnTo>
                    <a:pt x="49393" y="219858"/>
                  </a:lnTo>
                  <a:cubicBezTo>
                    <a:pt x="49393" y="212539"/>
                    <a:pt x="55345" y="206586"/>
                    <a:pt x="62664" y="206586"/>
                  </a:cubicBezTo>
                  <a:cubicBezTo>
                    <a:pt x="79623" y="206586"/>
                    <a:pt x="726760" y="206586"/>
                    <a:pt x="744081" y="206586"/>
                  </a:cubicBezTo>
                  <a:cubicBezTo>
                    <a:pt x="751397" y="206586"/>
                    <a:pt x="757353" y="212539"/>
                    <a:pt x="757353" y="219858"/>
                  </a:cubicBezTo>
                  <a:lnTo>
                    <a:pt x="757353" y="307564"/>
                  </a:lnTo>
                  <a:close/>
                </a:path>
              </a:pathLst>
            </a:custGeom>
            <a:grpFill/>
            <a:ln w="1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211F26"/>
                </a:solidFill>
                <a:effectLst/>
                <a:uLnTx/>
                <a:uFillTx/>
                <a:latin typeface="Calibri Light"/>
                <a:ea typeface="+mn-ea"/>
                <a:cs typeface="+mn-cs"/>
              </a:endParaRPr>
            </a:p>
          </p:txBody>
        </p:sp>
      </p:grpSp>
      <p:grpSp>
        <p:nvGrpSpPr>
          <p:cNvPr id="27" name="Groep 26">
            <a:extLst>
              <a:ext uri="{FF2B5EF4-FFF2-40B4-BE49-F238E27FC236}">
                <a16:creationId xmlns:a16="http://schemas.microsoft.com/office/drawing/2014/main" id="{568D8BAB-5C1D-6259-CA07-5746217BA380}"/>
              </a:ext>
            </a:extLst>
          </p:cNvPr>
          <p:cNvGrpSpPr/>
          <p:nvPr/>
        </p:nvGrpSpPr>
        <p:grpSpPr>
          <a:xfrm>
            <a:off x="4782737" y="2468229"/>
            <a:ext cx="1405043" cy="550800"/>
            <a:chOff x="5932288" y="2477646"/>
            <a:chExt cx="1405043" cy="550800"/>
          </a:xfrm>
        </p:grpSpPr>
        <p:grpSp>
          <p:nvGrpSpPr>
            <p:cNvPr id="33" name="Groep 32">
              <a:extLst>
                <a:ext uri="{FF2B5EF4-FFF2-40B4-BE49-F238E27FC236}">
                  <a16:creationId xmlns:a16="http://schemas.microsoft.com/office/drawing/2014/main" id="{0DE1FC9E-884D-9A3B-154D-05A9DFE58ECA}"/>
                </a:ext>
              </a:extLst>
            </p:cNvPr>
            <p:cNvGrpSpPr/>
            <p:nvPr/>
          </p:nvGrpSpPr>
          <p:grpSpPr>
            <a:xfrm>
              <a:off x="5932288" y="2477646"/>
              <a:ext cx="1405043" cy="550800"/>
              <a:chOff x="5919809" y="2732902"/>
              <a:chExt cx="1405043" cy="550800"/>
            </a:xfrm>
          </p:grpSpPr>
          <p:sp>
            <p:nvSpPr>
              <p:cNvPr id="19" name="Rechthoek: met één afgeronde hoek 18">
                <a:extLst>
                  <a:ext uri="{FF2B5EF4-FFF2-40B4-BE49-F238E27FC236}">
                    <a16:creationId xmlns:a16="http://schemas.microsoft.com/office/drawing/2014/main" id="{5DC4CC0C-8D4A-86DE-AF17-58FF5F834058}"/>
                  </a:ext>
                </a:extLst>
              </p:cNvPr>
              <p:cNvSpPr/>
              <p:nvPr/>
            </p:nvSpPr>
            <p:spPr>
              <a:xfrm rot="10800000" flipH="1" flipV="1">
                <a:off x="6091200" y="2732902"/>
                <a:ext cx="1233652" cy="550800"/>
              </a:xfrm>
              <a:prstGeom prst="round1Rect">
                <a:avLst>
                  <a:gd name="adj" fmla="val 23196"/>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a:ln>
                    <a:noFill/>
                  </a:ln>
                  <a:solidFill>
                    <a:srgbClr val="FFFFFF"/>
                  </a:solidFill>
                  <a:effectLst/>
                  <a:uLnTx/>
                  <a:uFillTx/>
                  <a:latin typeface="Calibri Light"/>
                  <a:ea typeface="+mn-ea"/>
                  <a:cs typeface="+mn-cs"/>
                </a:endParaRPr>
              </a:p>
            </p:txBody>
          </p:sp>
          <p:sp>
            <p:nvSpPr>
              <p:cNvPr id="73" name="Rechthoek 72">
                <a:extLst>
                  <a:ext uri="{FF2B5EF4-FFF2-40B4-BE49-F238E27FC236}">
                    <a16:creationId xmlns:a16="http://schemas.microsoft.com/office/drawing/2014/main" id="{CBF5C76D-228F-253D-FD6C-55A0BE6BB08F}"/>
                  </a:ext>
                </a:extLst>
              </p:cNvPr>
              <p:cNvSpPr/>
              <p:nvPr/>
            </p:nvSpPr>
            <p:spPr>
              <a:xfrm>
                <a:off x="5923401" y="2732902"/>
                <a:ext cx="556304" cy="549505"/>
              </a:xfrm>
              <a:prstGeom prst="rect">
                <a:avLst/>
              </a:prstGeom>
              <a:solidFill>
                <a:srgbClr val="76B8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200" b="0" i="0" u="none" strike="noStrike" kern="1200" cap="none" spc="0" normalizeH="0" baseline="0" noProof="0">
                  <a:ln>
                    <a:noFill/>
                  </a:ln>
                  <a:solidFill>
                    <a:srgbClr val="FFFFFF"/>
                  </a:solidFill>
                  <a:effectLst/>
                  <a:uLnTx/>
                  <a:uFillTx/>
                  <a:latin typeface="Century Gothic"/>
                  <a:ea typeface="+mn-ea"/>
                  <a:cs typeface="+mn-cs"/>
                </a:endParaRPr>
              </a:p>
            </p:txBody>
          </p:sp>
          <p:sp>
            <p:nvSpPr>
              <p:cNvPr id="71" name="Tekstvak 70">
                <a:extLst>
                  <a:ext uri="{FF2B5EF4-FFF2-40B4-BE49-F238E27FC236}">
                    <a16:creationId xmlns:a16="http://schemas.microsoft.com/office/drawing/2014/main" id="{D7925C5E-D99F-3AFD-A029-BC9AE7679DB8}"/>
                  </a:ext>
                </a:extLst>
              </p:cNvPr>
              <p:cNvSpPr txBox="1"/>
              <p:nvPr/>
            </p:nvSpPr>
            <p:spPr>
              <a:xfrm>
                <a:off x="5919809" y="2770116"/>
                <a:ext cx="56880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200" b="1" i="0" u="none" strike="noStrike" kern="1200" cap="none" spc="0" normalizeH="0" baseline="0" noProof="0">
                    <a:ln>
                      <a:noFill/>
                    </a:ln>
                    <a:solidFill>
                      <a:srgbClr val="0E283A"/>
                    </a:solidFill>
                    <a:effectLst/>
                    <a:uLnTx/>
                    <a:uFillTx/>
                    <a:latin typeface="Century Gothic"/>
                    <a:ea typeface="+mn-ea"/>
                    <a:cs typeface="+mn-cs"/>
                  </a:rPr>
                  <a:t>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200" b="1" i="0" u="none" strike="noStrike" kern="1200" cap="none" spc="0" normalizeH="0" baseline="0" noProof="0" err="1">
                    <a:ln>
                      <a:noFill/>
                    </a:ln>
                    <a:solidFill>
                      <a:srgbClr val="0E283A"/>
                    </a:solidFill>
                    <a:effectLst/>
                    <a:uLnTx/>
                    <a:uFillTx/>
                    <a:latin typeface="Century Gothic"/>
                    <a:ea typeface="+mn-ea"/>
                    <a:cs typeface="+mn-cs"/>
                  </a:rPr>
                  <a:t>mnd</a:t>
                </a:r>
                <a:endParaRPr kumimoji="0" lang="nl-NL" sz="1200" b="1" i="0" u="none" strike="noStrike" kern="1200" cap="none" spc="0" normalizeH="0" baseline="0" noProof="0">
                  <a:ln>
                    <a:noFill/>
                  </a:ln>
                  <a:solidFill>
                    <a:srgbClr val="0E283A"/>
                  </a:solidFill>
                  <a:effectLst/>
                  <a:uLnTx/>
                  <a:uFillTx/>
                  <a:latin typeface="Century Gothic"/>
                  <a:ea typeface="+mn-ea"/>
                  <a:cs typeface="+mn-cs"/>
                </a:endParaRPr>
              </a:p>
            </p:txBody>
          </p:sp>
        </p:grpSp>
        <p:pic>
          <p:nvPicPr>
            <p:cNvPr id="7" name="Afbeelding 6" descr="Afbeelding met logo&#10;&#10;Automatisch gegenereerde beschrijving">
              <a:extLst>
                <a:ext uri="{FF2B5EF4-FFF2-40B4-BE49-F238E27FC236}">
                  <a16:creationId xmlns:a16="http://schemas.microsoft.com/office/drawing/2014/main" id="{EBC12CED-053A-4C7B-4350-55A2200FA05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609154" y="2686604"/>
              <a:ext cx="562211" cy="194860"/>
            </a:xfrm>
            <a:prstGeom prst="rect">
              <a:avLst/>
            </a:prstGeom>
          </p:spPr>
        </p:pic>
      </p:grpSp>
      <p:grpSp>
        <p:nvGrpSpPr>
          <p:cNvPr id="34" name="Groep 33">
            <a:extLst>
              <a:ext uri="{FF2B5EF4-FFF2-40B4-BE49-F238E27FC236}">
                <a16:creationId xmlns:a16="http://schemas.microsoft.com/office/drawing/2014/main" id="{5FD8919F-7C33-3670-4D15-EC5D061D6518}"/>
              </a:ext>
            </a:extLst>
          </p:cNvPr>
          <p:cNvGrpSpPr/>
          <p:nvPr/>
        </p:nvGrpSpPr>
        <p:grpSpPr>
          <a:xfrm>
            <a:off x="6205809" y="2468229"/>
            <a:ext cx="1519853" cy="553717"/>
            <a:chOff x="5923401" y="2732902"/>
            <a:chExt cx="1519853" cy="553717"/>
          </a:xfrm>
        </p:grpSpPr>
        <p:sp>
          <p:nvSpPr>
            <p:cNvPr id="37" name="Rechthoek: met één afgeronde hoek 36">
              <a:extLst>
                <a:ext uri="{FF2B5EF4-FFF2-40B4-BE49-F238E27FC236}">
                  <a16:creationId xmlns:a16="http://schemas.microsoft.com/office/drawing/2014/main" id="{307D8CDC-774B-078B-F048-10FF203FEC89}"/>
                </a:ext>
              </a:extLst>
            </p:cNvPr>
            <p:cNvSpPr/>
            <p:nvPr/>
          </p:nvSpPr>
          <p:spPr>
            <a:xfrm rot="10800000" flipH="1" flipV="1">
              <a:off x="6091200" y="2732902"/>
              <a:ext cx="1352054" cy="550800"/>
            </a:xfrm>
            <a:prstGeom prst="round1Rect">
              <a:avLst>
                <a:gd name="adj" fmla="val 23196"/>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a:ln>
                  <a:noFill/>
                </a:ln>
                <a:solidFill>
                  <a:srgbClr val="FFFFFF"/>
                </a:solidFill>
                <a:effectLst/>
                <a:uLnTx/>
                <a:uFillTx/>
                <a:latin typeface="Calibri Light"/>
                <a:ea typeface="+mn-ea"/>
                <a:cs typeface="+mn-cs"/>
              </a:endParaRPr>
            </a:p>
          </p:txBody>
        </p:sp>
        <p:sp>
          <p:nvSpPr>
            <p:cNvPr id="38" name="Rechthoek 37">
              <a:extLst>
                <a:ext uri="{FF2B5EF4-FFF2-40B4-BE49-F238E27FC236}">
                  <a16:creationId xmlns:a16="http://schemas.microsoft.com/office/drawing/2014/main" id="{A06AA664-C90F-0D80-6650-81FEFD85E853}"/>
                </a:ext>
              </a:extLst>
            </p:cNvPr>
            <p:cNvSpPr/>
            <p:nvPr/>
          </p:nvSpPr>
          <p:spPr>
            <a:xfrm>
              <a:off x="5923401" y="2732902"/>
              <a:ext cx="556304" cy="553717"/>
            </a:xfrm>
            <a:prstGeom prst="rect">
              <a:avLst/>
            </a:prstGeom>
            <a:solidFill>
              <a:srgbClr val="76B8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200" b="0" i="0" u="none" strike="noStrike" kern="1200" cap="none" spc="0" normalizeH="0" baseline="0" noProof="0">
                <a:ln>
                  <a:noFill/>
                </a:ln>
                <a:solidFill>
                  <a:srgbClr val="FFFFFF"/>
                </a:solidFill>
                <a:effectLst/>
                <a:uLnTx/>
                <a:uFillTx/>
                <a:latin typeface="Century Gothic"/>
                <a:ea typeface="+mn-ea"/>
                <a:cs typeface="+mn-cs"/>
              </a:endParaRPr>
            </a:p>
          </p:txBody>
        </p:sp>
        <p:sp>
          <p:nvSpPr>
            <p:cNvPr id="43" name="Tekstvak 42">
              <a:extLst>
                <a:ext uri="{FF2B5EF4-FFF2-40B4-BE49-F238E27FC236}">
                  <a16:creationId xmlns:a16="http://schemas.microsoft.com/office/drawing/2014/main" id="{31E6538E-C59C-FFE5-FEDD-D8FA213EEE2D}"/>
                </a:ext>
              </a:extLst>
            </p:cNvPr>
            <p:cNvSpPr txBox="1"/>
            <p:nvPr/>
          </p:nvSpPr>
          <p:spPr>
            <a:xfrm>
              <a:off x="5927681" y="2766695"/>
              <a:ext cx="56880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200" b="1" i="0" u="none" strike="noStrike" kern="1200" cap="none" spc="0" normalizeH="0" baseline="0" noProof="0">
                  <a:ln>
                    <a:noFill/>
                  </a:ln>
                  <a:solidFill>
                    <a:srgbClr val="0E283A"/>
                  </a:solidFill>
                  <a:effectLst/>
                  <a:uLnTx/>
                  <a:uFillTx/>
                  <a:latin typeface="Century Gothic"/>
                  <a:ea typeface="+mn-ea"/>
                  <a:cs typeface="+mn-cs"/>
                </a:rPr>
                <a:t>48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200" b="1" i="0" u="none" strike="noStrike" kern="1200" cap="none" spc="0" normalizeH="0" baseline="0" noProof="0" err="1">
                  <a:ln>
                    <a:noFill/>
                  </a:ln>
                  <a:solidFill>
                    <a:srgbClr val="0E283A"/>
                  </a:solidFill>
                  <a:effectLst/>
                  <a:uLnTx/>
                  <a:uFillTx/>
                  <a:latin typeface="Century Gothic"/>
                  <a:ea typeface="+mn-ea"/>
                  <a:cs typeface="+mn-cs"/>
                </a:rPr>
                <a:t>mnd</a:t>
              </a:r>
              <a:endParaRPr kumimoji="0" lang="nl-NL" sz="1200" b="1" i="0" u="none" strike="noStrike" kern="1200" cap="none" spc="0" normalizeH="0" baseline="0" noProof="0">
                <a:ln>
                  <a:noFill/>
                </a:ln>
                <a:solidFill>
                  <a:srgbClr val="0E283A"/>
                </a:solidFill>
                <a:effectLst/>
                <a:uLnTx/>
                <a:uFillTx/>
                <a:latin typeface="Century Gothic"/>
                <a:ea typeface="+mn-ea"/>
                <a:cs typeface="+mn-cs"/>
              </a:endParaRPr>
            </a:p>
          </p:txBody>
        </p:sp>
      </p:grpSp>
      <p:grpSp>
        <p:nvGrpSpPr>
          <p:cNvPr id="44" name="Groep 43">
            <a:extLst>
              <a:ext uri="{FF2B5EF4-FFF2-40B4-BE49-F238E27FC236}">
                <a16:creationId xmlns:a16="http://schemas.microsoft.com/office/drawing/2014/main" id="{157015FB-A3D7-A70D-406C-3FFFFBAB5CB5}"/>
              </a:ext>
            </a:extLst>
          </p:cNvPr>
          <p:cNvGrpSpPr/>
          <p:nvPr/>
        </p:nvGrpSpPr>
        <p:grpSpPr>
          <a:xfrm>
            <a:off x="7748219" y="2466934"/>
            <a:ext cx="1512469" cy="550800"/>
            <a:chOff x="5919810" y="2732902"/>
            <a:chExt cx="1513997" cy="550800"/>
          </a:xfrm>
        </p:grpSpPr>
        <p:sp>
          <p:nvSpPr>
            <p:cNvPr id="45" name="Rechthoek: met één afgeronde hoek 44">
              <a:extLst>
                <a:ext uri="{FF2B5EF4-FFF2-40B4-BE49-F238E27FC236}">
                  <a16:creationId xmlns:a16="http://schemas.microsoft.com/office/drawing/2014/main" id="{48E5A1D9-EC71-7C80-18B3-29CC1F9F3DDD}"/>
                </a:ext>
              </a:extLst>
            </p:cNvPr>
            <p:cNvSpPr/>
            <p:nvPr/>
          </p:nvSpPr>
          <p:spPr>
            <a:xfrm rot="10800000" flipH="1" flipV="1">
              <a:off x="6091199" y="2732902"/>
              <a:ext cx="1342608" cy="550800"/>
            </a:xfrm>
            <a:prstGeom prst="round1Rect">
              <a:avLst>
                <a:gd name="adj" fmla="val 23196"/>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a:ln>
                  <a:noFill/>
                </a:ln>
                <a:solidFill>
                  <a:srgbClr val="FFFFFF"/>
                </a:solidFill>
                <a:effectLst/>
                <a:uLnTx/>
                <a:uFillTx/>
                <a:latin typeface="Calibri Light"/>
                <a:ea typeface="+mn-ea"/>
                <a:cs typeface="+mn-cs"/>
              </a:endParaRPr>
            </a:p>
          </p:txBody>
        </p:sp>
        <p:sp>
          <p:nvSpPr>
            <p:cNvPr id="46" name="Rechthoek 45">
              <a:extLst>
                <a:ext uri="{FF2B5EF4-FFF2-40B4-BE49-F238E27FC236}">
                  <a16:creationId xmlns:a16="http://schemas.microsoft.com/office/drawing/2014/main" id="{38C50F4D-4218-D2C9-CE78-F5FB27AA332C}"/>
                </a:ext>
              </a:extLst>
            </p:cNvPr>
            <p:cNvSpPr/>
            <p:nvPr/>
          </p:nvSpPr>
          <p:spPr>
            <a:xfrm>
              <a:off x="5923401" y="2732902"/>
              <a:ext cx="556304" cy="549505"/>
            </a:xfrm>
            <a:prstGeom prst="rect">
              <a:avLst/>
            </a:prstGeom>
            <a:solidFill>
              <a:srgbClr val="76B8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200" b="0" i="0" u="none" strike="noStrike" kern="1200" cap="none" spc="0" normalizeH="0" baseline="0" noProof="0">
                <a:ln>
                  <a:noFill/>
                </a:ln>
                <a:solidFill>
                  <a:srgbClr val="FFFFFF"/>
                </a:solidFill>
                <a:effectLst/>
                <a:uLnTx/>
                <a:uFillTx/>
                <a:latin typeface="Century Gothic"/>
                <a:ea typeface="+mn-ea"/>
                <a:cs typeface="+mn-cs"/>
              </a:endParaRPr>
            </a:p>
          </p:txBody>
        </p:sp>
        <p:sp>
          <p:nvSpPr>
            <p:cNvPr id="48" name="Tekstvak 47">
              <a:extLst>
                <a:ext uri="{FF2B5EF4-FFF2-40B4-BE49-F238E27FC236}">
                  <a16:creationId xmlns:a16="http://schemas.microsoft.com/office/drawing/2014/main" id="{B3B92ED0-A8D7-1169-8812-AE22337D52A4}"/>
                </a:ext>
              </a:extLst>
            </p:cNvPr>
            <p:cNvSpPr txBox="1"/>
            <p:nvPr/>
          </p:nvSpPr>
          <p:spPr>
            <a:xfrm>
              <a:off x="5919810" y="2770116"/>
              <a:ext cx="56880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200" b="1" i="0" u="none" strike="noStrike" kern="1200" cap="none" spc="0" normalizeH="0" baseline="0" noProof="0">
                  <a:ln>
                    <a:noFill/>
                  </a:ln>
                  <a:solidFill>
                    <a:srgbClr val="0E283A"/>
                  </a:solidFill>
                  <a:effectLst/>
                  <a:uLnTx/>
                  <a:uFillTx/>
                  <a:latin typeface="Century Gothic"/>
                  <a:ea typeface="+mn-ea"/>
                  <a:cs typeface="+mn-cs"/>
                </a:rPr>
                <a:t>60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200" b="1" i="0" u="none" strike="noStrike" kern="1200" cap="none" spc="0" normalizeH="0" baseline="0" noProof="0" err="1">
                  <a:ln>
                    <a:noFill/>
                  </a:ln>
                  <a:solidFill>
                    <a:srgbClr val="0E283A"/>
                  </a:solidFill>
                  <a:effectLst/>
                  <a:uLnTx/>
                  <a:uFillTx/>
                  <a:latin typeface="Century Gothic"/>
                  <a:ea typeface="+mn-ea"/>
                  <a:cs typeface="+mn-cs"/>
                </a:rPr>
                <a:t>mnd</a:t>
              </a:r>
              <a:endParaRPr kumimoji="0" lang="nl-NL" sz="1200" b="1" i="0" u="none" strike="noStrike" kern="1200" cap="none" spc="0" normalizeH="0" baseline="0" noProof="0">
                <a:ln>
                  <a:noFill/>
                </a:ln>
                <a:solidFill>
                  <a:srgbClr val="0E283A"/>
                </a:solidFill>
                <a:effectLst/>
                <a:uLnTx/>
                <a:uFillTx/>
                <a:latin typeface="Century Gothic"/>
                <a:ea typeface="+mn-ea"/>
                <a:cs typeface="+mn-cs"/>
              </a:endParaRPr>
            </a:p>
          </p:txBody>
        </p:sp>
      </p:grpSp>
      <p:sp>
        <p:nvSpPr>
          <p:cNvPr id="17" name="Rechthoek 16">
            <a:extLst>
              <a:ext uri="{FF2B5EF4-FFF2-40B4-BE49-F238E27FC236}">
                <a16:creationId xmlns:a16="http://schemas.microsoft.com/office/drawing/2014/main" id="{BA7A0D1E-CB97-5AFF-6C3C-9FC35A1EF202}"/>
              </a:ext>
            </a:extLst>
          </p:cNvPr>
          <p:cNvSpPr/>
          <p:nvPr/>
        </p:nvSpPr>
        <p:spPr>
          <a:xfrm>
            <a:off x="0" y="6498931"/>
            <a:ext cx="12192000" cy="3696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en-GB" sz="1600" b="0" i="0" u="none" strike="noStrike" kern="1200" cap="none" spc="0" normalizeH="0" baseline="0" noProof="0" err="1">
              <a:ln>
                <a:noFill/>
              </a:ln>
              <a:solidFill>
                <a:srgbClr val="FFFFFF"/>
              </a:solidFill>
              <a:effectLst/>
              <a:uLnTx/>
              <a:uFillTx/>
              <a:latin typeface="Calibri Light"/>
              <a:ea typeface="+mn-ea"/>
              <a:cs typeface="+mn-cs"/>
            </a:endParaRPr>
          </a:p>
        </p:txBody>
      </p:sp>
      <p:pic>
        <p:nvPicPr>
          <p:cNvPr id="29" name="Afbeelding 28" descr="Afbeelding met logo&#10;&#10;Automatisch gegenereerde beschrijving">
            <a:extLst>
              <a:ext uri="{FF2B5EF4-FFF2-40B4-BE49-F238E27FC236}">
                <a16:creationId xmlns:a16="http://schemas.microsoft.com/office/drawing/2014/main" id="{663D52BF-E6E1-B01C-B5E0-02E4639E085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949563" y="2674216"/>
            <a:ext cx="562211" cy="194860"/>
          </a:xfrm>
          <a:prstGeom prst="rect">
            <a:avLst/>
          </a:prstGeom>
        </p:spPr>
      </p:pic>
      <p:pic>
        <p:nvPicPr>
          <p:cNvPr id="8" name="Afbeelding 7" descr="Afbeelding met logo&#10;&#10;Automatisch gegenereerde beschrijving">
            <a:extLst>
              <a:ext uri="{FF2B5EF4-FFF2-40B4-BE49-F238E27FC236}">
                <a16:creationId xmlns:a16="http://schemas.microsoft.com/office/drawing/2014/main" id="{A00B8B6D-A62F-C4F6-3C82-2A855674463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482250" y="2678172"/>
            <a:ext cx="562211" cy="194860"/>
          </a:xfrm>
          <a:prstGeom prst="rect">
            <a:avLst/>
          </a:prstGeom>
        </p:spPr>
      </p:pic>
      <p:sp>
        <p:nvSpPr>
          <p:cNvPr id="83" name="Tekstvak 82">
            <a:extLst>
              <a:ext uri="{FF2B5EF4-FFF2-40B4-BE49-F238E27FC236}">
                <a16:creationId xmlns:a16="http://schemas.microsoft.com/office/drawing/2014/main" id="{538B374E-80B5-5B9F-6D7B-404397A8EB15}"/>
              </a:ext>
            </a:extLst>
          </p:cNvPr>
          <p:cNvSpPr txBox="1"/>
          <p:nvPr/>
        </p:nvSpPr>
        <p:spPr>
          <a:xfrm>
            <a:off x="11623249" y="4402318"/>
            <a:ext cx="0" cy="0"/>
          </a:xfrm>
          <a:prstGeom prst="rect">
            <a:avLst/>
          </a:prstGeom>
          <a:noFill/>
        </p:spPr>
        <p:txBody>
          <a:bodyPr wrap="none" lIns="0" tIns="0" rIns="0" bIns="0" rtlCol="0">
            <a:noAutofit/>
          </a:bodyPr>
          <a:lstStyle/>
          <a:p>
            <a:pPr marL="0" marR="0" lvl="0" indent="0" algn="l" defTabSz="914400" rtl="0" eaLnBrk="1" fontAlgn="auto" latinLnBrk="0" hangingPunct="1">
              <a:lnSpc>
                <a:spcPct val="90000"/>
              </a:lnSpc>
              <a:spcBef>
                <a:spcPts val="600"/>
              </a:spcBef>
              <a:spcAft>
                <a:spcPts val="600"/>
              </a:spcAft>
              <a:buClrTx/>
              <a:buSzTx/>
              <a:buFontTx/>
              <a:buNone/>
              <a:tabLst/>
              <a:defRPr/>
            </a:pPr>
            <a:endParaRPr kumimoji="0" lang="nl-NL" sz="1600" b="0" i="0" u="none" strike="noStrike" kern="1200" cap="none" spc="0" normalizeH="0" baseline="0" noProof="0" err="1">
              <a:ln>
                <a:noFill/>
              </a:ln>
              <a:solidFill>
                <a:srgbClr val="211F26"/>
              </a:solidFill>
              <a:effectLst/>
              <a:uLnTx/>
              <a:uFillTx/>
              <a:latin typeface="Calibri Light"/>
              <a:ea typeface="+mn-ea"/>
              <a:cs typeface="+mn-cs"/>
            </a:endParaRPr>
          </a:p>
        </p:txBody>
      </p:sp>
      <p:sp>
        <p:nvSpPr>
          <p:cNvPr id="41" name="Rechthoek 40">
            <a:extLst>
              <a:ext uri="{FF2B5EF4-FFF2-40B4-BE49-F238E27FC236}">
                <a16:creationId xmlns:a16="http://schemas.microsoft.com/office/drawing/2014/main" id="{8CF4D25A-512F-5365-DF92-0AC769EEBA67}"/>
              </a:ext>
            </a:extLst>
          </p:cNvPr>
          <p:cNvSpPr/>
          <p:nvPr/>
        </p:nvSpPr>
        <p:spPr>
          <a:xfrm>
            <a:off x="1802488" y="3886879"/>
            <a:ext cx="2959542" cy="7906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FFFFFF"/>
              </a:solidFill>
              <a:effectLst/>
              <a:uLnTx/>
              <a:uFillTx/>
              <a:latin typeface="Calibri Light"/>
              <a:ea typeface="+mn-ea"/>
              <a:cs typeface="+mn-cs"/>
            </a:endParaRPr>
          </a:p>
        </p:txBody>
      </p:sp>
      <p:sp>
        <p:nvSpPr>
          <p:cNvPr id="42" name="Rechthoek 41">
            <a:extLst>
              <a:ext uri="{FF2B5EF4-FFF2-40B4-BE49-F238E27FC236}">
                <a16:creationId xmlns:a16="http://schemas.microsoft.com/office/drawing/2014/main" id="{A097681D-E3C9-D6E8-760D-025C40208C67}"/>
              </a:ext>
            </a:extLst>
          </p:cNvPr>
          <p:cNvSpPr/>
          <p:nvPr/>
        </p:nvSpPr>
        <p:spPr>
          <a:xfrm>
            <a:off x="4792437" y="3886879"/>
            <a:ext cx="1405042" cy="7906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FFFFFF"/>
              </a:solidFill>
              <a:effectLst/>
              <a:uLnTx/>
              <a:uFillTx/>
              <a:latin typeface="Calibri Light"/>
              <a:ea typeface="+mn-ea"/>
              <a:cs typeface="+mn-cs"/>
            </a:endParaRPr>
          </a:p>
        </p:txBody>
      </p:sp>
      <p:sp>
        <p:nvSpPr>
          <p:cNvPr id="47" name="Rechthoek 46">
            <a:extLst>
              <a:ext uri="{FF2B5EF4-FFF2-40B4-BE49-F238E27FC236}">
                <a16:creationId xmlns:a16="http://schemas.microsoft.com/office/drawing/2014/main" id="{A677A509-3618-DD51-EF21-EFB8BAD73351}"/>
              </a:ext>
            </a:extLst>
          </p:cNvPr>
          <p:cNvSpPr/>
          <p:nvPr/>
        </p:nvSpPr>
        <p:spPr>
          <a:xfrm>
            <a:off x="6225885" y="3886879"/>
            <a:ext cx="1512469" cy="7906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FFFFFF"/>
              </a:solidFill>
              <a:effectLst/>
              <a:uLnTx/>
              <a:uFillTx/>
              <a:latin typeface="Calibri Light"/>
              <a:ea typeface="+mn-ea"/>
              <a:cs typeface="+mn-cs"/>
            </a:endParaRPr>
          </a:p>
        </p:txBody>
      </p:sp>
      <p:sp>
        <p:nvSpPr>
          <p:cNvPr id="50" name="Rechthoek 49">
            <a:extLst>
              <a:ext uri="{FF2B5EF4-FFF2-40B4-BE49-F238E27FC236}">
                <a16:creationId xmlns:a16="http://schemas.microsoft.com/office/drawing/2014/main" id="{D22E8B98-CC38-BE7B-9FFB-D137669FDCE6}"/>
              </a:ext>
            </a:extLst>
          </p:cNvPr>
          <p:cNvSpPr/>
          <p:nvPr/>
        </p:nvSpPr>
        <p:spPr>
          <a:xfrm>
            <a:off x="7766760" y="3886879"/>
            <a:ext cx="1512469" cy="7906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FFFFFF"/>
              </a:solidFill>
              <a:effectLst/>
              <a:uLnTx/>
              <a:uFillTx/>
              <a:latin typeface="Calibri Light"/>
              <a:ea typeface="+mn-ea"/>
              <a:cs typeface="+mn-cs"/>
            </a:endParaRPr>
          </a:p>
        </p:txBody>
      </p:sp>
      <p:sp>
        <p:nvSpPr>
          <p:cNvPr id="2" name="Tekstvak 1">
            <a:extLst>
              <a:ext uri="{FF2B5EF4-FFF2-40B4-BE49-F238E27FC236}">
                <a16:creationId xmlns:a16="http://schemas.microsoft.com/office/drawing/2014/main" id="{FA2066B3-7F13-F249-AAE4-83C408B39C02}"/>
              </a:ext>
            </a:extLst>
          </p:cNvPr>
          <p:cNvSpPr txBox="1"/>
          <p:nvPr/>
        </p:nvSpPr>
        <p:spPr>
          <a:xfrm>
            <a:off x="1828113" y="3351481"/>
            <a:ext cx="3269098" cy="261610"/>
          </a:xfrm>
          <a:prstGeom prst="rect">
            <a:avLst/>
          </a:prstGeom>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100" b="1" i="0" u="none" strike="noStrike" kern="1200" cap="none" spc="0" normalizeH="0" baseline="0" noProof="0" dirty="0">
                <a:ln>
                  <a:noFill/>
                </a:ln>
                <a:solidFill>
                  <a:srgbClr val="16364C"/>
                </a:solidFill>
                <a:effectLst/>
                <a:uLnTx/>
                <a:uFillTx/>
                <a:latin typeface="Century Gothic"/>
                <a:ea typeface="+mn-ea"/>
                <a:cs typeface="+mn-cs"/>
              </a:rPr>
              <a:t>Lenovo – Notebook 300w Yoga G5</a:t>
            </a:r>
          </a:p>
        </p:txBody>
      </p:sp>
      <p:sp>
        <p:nvSpPr>
          <p:cNvPr id="60" name="Tekstvak 59">
            <a:extLst>
              <a:ext uri="{FF2B5EF4-FFF2-40B4-BE49-F238E27FC236}">
                <a16:creationId xmlns:a16="http://schemas.microsoft.com/office/drawing/2014/main" id="{E7180FEF-DEA2-34D2-4358-F3405C00BEFD}"/>
              </a:ext>
            </a:extLst>
          </p:cNvPr>
          <p:cNvSpPr txBox="1"/>
          <p:nvPr/>
        </p:nvSpPr>
        <p:spPr>
          <a:xfrm>
            <a:off x="1828113" y="4155082"/>
            <a:ext cx="2609402" cy="261610"/>
          </a:xfrm>
          <a:prstGeom prst="rect">
            <a:avLst/>
          </a:prstGeom>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100" b="1" i="0" u="none" strike="noStrike" kern="1200" cap="none" spc="0" normalizeH="0" baseline="0" noProof="0" dirty="0">
                <a:ln>
                  <a:noFill/>
                </a:ln>
                <a:solidFill>
                  <a:srgbClr val="16364C"/>
                </a:solidFill>
                <a:effectLst/>
                <a:uLnTx/>
                <a:uFillTx/>
                <a:latin typeface="Century Gothic"/>
                <a:ea typeface="+mn-ea"/>
                <a:cs typeface="+mn-cs"/>
              </a:rPr>
              <a:t>Lenovo – Notebook 500w Yoga G5</a:t>
            </a:r>
          </a:p>
        </p:txBody>
      </p:sp>
      <p:sp>
        <p:nvSpPr>
          <p:cNvPr id="61" name="Tekstvak 60">
            <a:extLst>
              <a:ext uri="{FF2B5EF4-FFF2-40B4-BE49-F238E27FC236}">
                <a16:creationId xmlns:a16="http://schemas.microsoft.com/office/drawing/2014/main" id="{9CB4801D-C0F5-850C-5E32-68A9F64C8F39}"/>
              </a:ext>
            </a:extLst>
          </p:cNvPr>
          <p:cNvSpPr txBox="1"/>
          <p:nvPr/>
        </p:nvSpPr>
        <p:spPr>
          <a:xfrm>
            <a:off x="4835227" y="4008888"/>
            <a:ext cx="1374771" cy="553998"/>
          </a:xfrm>
          <a:prstGeom prst="rect">
            <a:avLst/>
          </a:prstGeom>
          <a:noFill/>
        </p:spPr>
        <p:txBody>
          <a:bodyPr wrap="squar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000" b="1" i="0" u="none" strike="noStrike" kern="1200" cap="none" spc="0" normalizeH="0" baseline="0" noProof="0" dirty="0">
                <a:ln>
                  <a:noFill/>
                </a:ln>
                <a:solidFill>
                  <a:srgbClr val="16364C"/>
                </a:solidFill>
                <a:effectLst/>
                <a:uLnTx/>
                <a:uFillTx/>
                <a:latin typeface="Century Gothic"/>
                <a:ea typeface="+mn-ea"/>
                <a:cs typeface="+mn-cs"/>
              </a:rPr>
              <a:t>17,12 Huur p/</a:t>
            </a:r>
            <a:r>
              <a:rPr kumimoji="0" lang="nl-NL" sz="1000" b="1" i="0" u="none" strike="noStrike" kern="1200" cap="none" spc="0" normalizeH="0" baseline="0" noProof="0" dirty="0" err="1">
                <a:ln>
                  <a:noFill/>
                </a:ln>
                <a:solidFill>
                  <a:srgbClr val="16364C"/>
                </a:solidFill>
                <a:effectLst/>
                <a:uLnTx/>
                <a:uFillTx/>
                <a:latin typeface="Century Gothic"/>
                <a:ea typeface="+mn-ea"/>
                <a:cs typeface="+mn-cs"/>
              </a:rPr>
              <a:t>mnd</a:t>
            </a:r>
            <a:endParaRPr kumimoji="0" lang="nl-NL" sz="1000" b="1" i="0" u="none" strike="noStrike" kern="1200" cap="none" spc="0" normalizeH="0" baseline="0" noProof="0" dirty="0">
              <a:ln>
                <a:noFill/>
              </a:ln>
              <a:solidFill>
                <a:srgbClr val="16364C"/>
              </a:solidFill>
              <a:effectLst/>
              <a:uLnTx/>
              <a:uFillTx/>
              <a:latin typeface="Century Gothic"/>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000" b="1" i="0" u="none" strike="noStrike" kern="1200" cap="none" spc="0" normalizeH="0" baseline="0" noProof="0" dirty="0">
              <a:ln>
                <a:noFill/>
              </a:ln>
              <a:solidFill>
                <a:srgbClr val="16364C"/>
              </a:solidFill>
              <a:effectLst/>
              <a:uLnTx/>
              <a:uFillTx/>
              <a:latin typeface="Century Gothic"/>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l-NL" sz="1000" b="1" dirty="0">
                <a:solidFill>
                  <a:srgbClr val="80C431"/>
                </a:solidFill>
                <a:latin typeface="Century Gothic"/>
              </a:rPr>
              <a:t>616</a:t>
            </a:r>
            <a:r>
              <a:rPr kumimoji="0" lang="nl-NL" sz="1000" b="1" i="0" u="none" strike="noStrike" kern="1200" cap="none" spc="0" normalizeH="0" baseline="0" noProof="0" dirty="0">
                <a:ln>
                  <a:noFill/>
                </a:ln>
                <a:solidFill>
                  <a:srgbClr val="80C431"/>
                </a:solidFill>
                <a:effectLst/>
                <a:uLnTx/>
                <a:uFillTx/>
                <a:latin typeface="Century Gothic"/>
                <a:ea typeface="+mn-ea"/>
                <a:cs typeface="+mn-cs"/>
              </a:rPr>
              <a:t>,32 Koop</a:t>
            </a:r>
          </a:p>
        </p:txBody>
      </p:sp>
      <p:sp>
        <p:nvSpPr>
          <p:cNvPr id="65" name="Tekstvak 64">
            <a:extLst>
              <a:ext uri="{FF2B5EF4-FFF2-40B4-BE49-F238E27FC236}">
                <a16:creationId xmlns:a16="http://schemas.microsoft.com/office/drawing/2014/main" id="{2296B33B-8E7C-86FA-BCE7-2CEA6DE179E1}"/>
              </a:ext>
            </a:extLst>
          </p:cNvPr>
          <p:cNvSpPr txBox="1"/>
          <p:nvPr/>
        </p:nvSpPr>
        <p:spPr>
          <a:xfrm>
            <a:off x="6271371" y="4008888"/>
            <a:ext cx="1360491" cy="553998"/>
          </a:xfrm>
          <a:prstGeom prst="rect">
            <a:avLst/>
          </a:prstGeom>
          <a:noFill/>
        </p:spPr>
        <p:txBody>
          <a:bodyPr wrap="squar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000" b="1" i="0" u="none" strike="noStrike" kern="1200" cap="none" spc="0" normalizeH="0" baseline="0" noProof="0" dirty="0">
                <a:ln>
                  <a:noFill/>
                </a:ln>
                <a:solidFill>
                  <a:srgbClr val="16364C"/>
                </a:solidFill>
                <a:effectLst/>
                <a:uLnTx/>
                <a:uFillTx/>
                <a:latin typeface="Century Gothic"/>
                <a:ea typeface="+mn-ea"/>
                <a:cs typeface="+mn-cs"/>
              </a:rPr>
              <a:t>13,86 Huur p/</a:t>
            </a:r>
            <a:r>
              <a:rPr kumimoji="0" lang="nl-NL" sz="1000" b="1" i="0" u="none" strike="noStrike" kern="1200" cap="none" spc="0" normalizeH="0" baseline="0" noProof="0" dirty="0" err="1">
                <a:ln>
                  <a:noFill/>
                </a:ln>
                <a:solidFill>
                  <a:srgbClr val="16364C"/>
                </a:solidFill>
                <a:effectLst/>
                <a:uLnTx/>
                <a:uFillTx/>
                <a:latin typeface="Century Gothic"/>
                <a:ea typeface="+mn-ea"/>
                <a:cs typeface="+mn-cs"/>
              </a:rPr>
              <a:t>mnd</a:t>
            </a:r>
            <a:endParaRPr kumimoji="0" lang="nl-NL" sz="1000" b="1" i="0" u="none" strike="noStrike" kern="1200" cap="none" spc="0" normalizeH="0" baseline="0" noProof="0" dirty="0">
              <a:ln>
                <a:noFill/>
              </a:ln>
              <a:solidFill>
                <a:srgbClr val="16364C"/>
              </a:solidFill>
              <a:effectLst/>
              <a:uLnTx/>
              <a:uFillTx/>
              <a:latin typeface="Century Gothic"/>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000" b="1" i="0" u="none" strike="noStrike" kern="1200" cap="none" spc="0" normalizeH="0" baseline="0" noProof="0" dirty="0">
              <a:ln>
                <a:noFill/>
              </a:ln>
              <a:solidFill>
                <a:srgbClr val="16364C"/>
              </a:solidFill>
              <a:effectLst/>
              <a:uLnTx/>
              <a:uFillTx/>
              <a:latin typeface="Century Gothic"/>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l-NL" sz="1000" b="1" dirty="0">
                <a:solidFill>
                  <a:srgbClr val="80C431"/>
                </a:solidFill>
                <a:latin typeface="Century Gothic"/>
              </a:rPr>
              <a:t>665,28</a:t>
            </a:r>
            <a:r>
              <a:rPr kumimoji="0" lang="nl-NL" sz="1000" b="1" i="0" u="none" strike="noStrike" kern="1200" cap="none" spc="0" normalizeH="0" baseline="0" noProof="0" dirty="0">
                <a:ln>
                  <a:noFill/>
                </a:ln>
                <a:solidFill>
                  <a:srgbClr val="80C431"/>
                </a:solidFill>
                <a:effectLst/>
                <a:uLnTx/>
                <a:uFillTx/>
                <a:latin typeface="Century Gothic"/>
                <a:ea typeface="+mn-ea"/>
                <a:cs typeface="+mn-cs"/>
              </a:rPr>
              <a:t> Koop</a:t>
            </a:r>
          </a:p>
        </p:txBody>
      </p:sp>
      <p:sp>
        <p:nvSpPr>
          <p:cNvPr id="68" name="Tekstvak 67">
            <a:extLst>
              <a:ext uri="{FF2B5EF4-FFF2-40B4-BE49-F238E27FC236}">
                <a16:creationId xmlns:a16="http://schemas.microsoft.com/office/drawing/2014/main" id="{ED401F13-3A34-612F-9427-1E79AA8329D4}"/>
              </a:ext>
            </a:extLst>
          </p:cNvPr>
          <p:cNvSpPr txBox="1"/>
          <p:nvPr/>
        </p:nvSpPr>
        <p:spPr>
          <a:xfrm>
            <a:off x="7798066" y="4008888"/>
            <a:ext cx="1360491" cy="553998"/>
          </a:xfrm>
          <a:prstGeom prst="rect">
            <a:avLst/>
          </a:prstGeom>
          <a:noFill/>
        </p:spPr>
        <p:txBody>
          <a:bodyPr wrap="squar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000" b="1" i="0" u="none" strike="noStrike" kern="1200" cap="none" spc="0" normalizeH="0" baseline="0" noProof="0" dirty="0">
                <a:ln>
                  <a:noFill/>
                </a:ln>
                <a:solidFill>
                  <a:srgbClr val="16364C"/>
                </a:solidFill>
                <a:effectLst/>
                <a:uLnTx/>
                <a:uFillTx/>
                <a:latin typeface="Century Gothic"/>
                <a:ea typeface="+mn-ea"/>
                <a:cs typeface="+mn-cs"/>
              </a:rPr>
              <a:t>11,88 Huur p/</a:t>
            </a:r>
            <a:r>
              <a:rPr kumimoji="0" lang="nl-NL" sz="1000" b="1" i="0" u="none" strike="noStrike" kern="1200" cap="none" spc="0" normalizeH="0" baseline="0" noProof="0" dirty="0" err="1">
                <a:ln>
                  <a:noFill/>
                </a:ln>
                <a:solidFill>
                  <a:srgbClr val="16364C"/>
                </a:solidFill>
                <a:effectLst/>
                <a:uLnTx/>
                <a:uFillTx/>
                <a:latin typeface="Century Gothic"/>
                <a:ea typeface="+mn-ea"/>
                <a:cs typeface="+mn-cs"/>
              </a:rPr>
              <a:t>mnd</a:t>
            </a:r>
            <a:endParaRPr kumimoji="0" lang="nl-NL" sz="1000" b="1" i="0" u="none" strike="noStrike" kern="1200" cap="none" spc="0" normalizeH="0" baseline="0" noProof="0" dirty="0">
              <a:ln>
                <a:noFill/>
              </a:ln>
              <a:solidFill>
                <a:srgbClr val="16364C"/>
              </a:solidFill>
              <a:effectLst/>
              <a:uLnTx/>
              <a:uFillTx/>
              <a:latin typeface="Century Gothic"/>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000" b="1" i="0" u="none" strike="noStrike" kern="1200" cap="none" spc="0" normalizeH="0" baseline="0" noProof="0" dirty="0">
              <a:ln>
                <a:noFill/>
              </a:ln>
              <a:solidFill>
                <a:srgbClr val="16364C"/>
              </a:solidFill>
              <a:effectLst/>
              <a:uLnTx/>
              <a:uFillTx/>
              <a:latin typeface="Century Gothic"/>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l-NL" sz="1000" b="1" dirty="0">
                <a:solidFill>
                  <a:srgbClr val="80C431"/>
                </a:solidFill>
                <a:latin typeface="Century Gothic"/>
              </a:rPr>
              <a:t>712</a:t>
            </a:r>
            <a:r>
              <a:rPr kumimoji="0" lang="nl-NL" sz="1000" b="1" i="0" u="none" strike="noStrike" kern="1200" cap="none" spc="0" normalizeH="0" baseline="0" noProof="0" dirty="0">
                <a:ln>
                  <a:noFill/>
                </a:ln>
                <a:solidFill>
                  <a:srgbClr val="80C431"/>
                </a:solidFill>
                <a:effectLst/>
                <a:uLnTx/>
                <a:uFillTx/>
                <a:latin typeface="Century Gothic"/>
                <a:ea typeface="+mn-ea"/>
                <a:cs typeface="+mn-cs"/>
              </a:rPr>
              <a:t>,80 Koop</a:t>
            </a:r>
          </a:p>
        </p:txBody>
      </p:sp>
      <p:pic>
        <p:nvPicPr>
          <p:cNvPr id="70" name="Afbeelding 69">
            <a:extLst>
              <a:ext uri="{FF2B5EF4-FFF2-40B4-BE49-F238E27FC236}">
                <a16:creationId xmlns:a16="http://schemas.microsoft.com/office/drawing/2014/main" id="{73387AA4-B08E-4219-0709-EA782D6D0612}"/>
              </a:ext>
            </a:extLst>
          </p:cNvPr>
          <p:cNvPicPr>
            <a:picLocks noChangeAspect="1"/>
          </p:cNvPicPr>
          <p:nvPr/>
        </p:nvPicPr>
        <p:blipFill>
          <a:blip r:embed="rId8"/>
          <a:stretch>
            <a:fillRect/>
          </a:stretch>
        </p:blipFill>
        <p:spPr>
          <a:xfrm>
            <a:off x="771079" y="3960812"/>
            <a:ext cx="943584" cy="675310"/>
          </a:xfrm>
          <a:prstGeom prst="rect">
            <a:avLst/>
          </a:prstGeom>
        </p:spPr>
      </p:pic>
      <p:grpSp>
        <p:nvGrpSpPr>
          <p:cNvPr id="5" name="Groep 4">
            <a:extLst>
              <a:ext uri="{FF2B5EF4-FFF2-40B4-BE49-F238E27FC236}">
                <a16:creationId xmlns:a16="http://schemas.microsoft.com/office/drawing/2014/main" id="{EC155C3F-978E-93CC-ABE5-22F9AB6E39EF}"/>
              </a:ext>
            </a:extLst>
          </p:cNvPr>
          <p:cNvGrpSpPr/>
          <p:nvPr/>
        </p:nvGrpSpPr>
        <p:grpSpPr>
          <a:xfrm>
            <a:off x="9306145" y="2473875"/>
            <a:ext cx="1512469" cy="550800"/>
            <a:chOff x="5919810" y="2732902"/>
            <a:chExt cx="1513997" cy="550800"/>
          </a:xfrm>
        </p:grpSpPr>
        <p:sp>
          <p:nvSpPr>
            <p:cNvPr id="6" name="Rechthoek: met één afgeronde hoek 5">
              <a:extLst>
                <a:ext uri="{FF2B5EF4-FFF2-40B4-BE49-F238E27FC236}">
                  <a16:creationId xmlns:a16="http://schemas.microsoft.com/office/drawing/2014/main" id="{7E981F6E-8E86-8105-0BF6-AA50012FC65F}"/>
                </a:ext>
              </a:extLst>
            </p:cNvPr>
            <p:cNvSpPr/>
            <p:nvPr/>
          </p:nvSpPr>
          <p:spPr>
            <a:xfrm rot="10800000" flipH="1" flipV="1">
              <a:off x="6091199" y="2732902"/>
              <a:ext cx="1342608" cy="550800"/>
            </a:xfrm>
            <a:prstGeom prst="round1Rect">
              <a:avLst>
                <a:gd name="adj" fmla="val 23196"/>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a:ln>
                  <a:noFill/>
                </a:ln>
                <a:solidFill>
                  <a:srgbClr val="FFFFFF"/>
                </a:solidFill>
                <a:effectLst/>
                <a:uLnTx/>
                <a:uFillTx/>
                <a:latin typeface="Calibri Light"/>
                <a:ea typeface="+mn-ea"/>
                <a:cs typeface="+mn-cs"/>
              </a:endParaRPr>
            </a:p>
          </p:txBody>
        </p:sp>
        <p:sp>
          <p:nvSpPr>
            <p:cNvPr id="9" name="Rechthoek 8">
              <a:extLst>
                <a:ext uri="{FF2B5EF4-FFF2-40B4-BE49-F238E27FC236}">
                  <a16:creationId xmlns:a16="http://schemas.microsoft.com/office/drawing/2014/main" id="{87C76BE5-1373-9217-0576-A1255A422067}"/>
                </a:ext>
              </a:extLst>
            </p:cNvPr>
            <p:cNvSpPr/>
            <p:nvPr/>
          </p:nvSpPr>
          <p:spPr>
            <a:xfrm>
              <a:off x="5923401" y="2732902"/>
              <a:ext cx="556304" cy="549505"/>
            </a:xfrm>
            <a:prstGeom prst="rect">
              <a:avLst/>
            </a:prstGeom>
            <a:solidFill>
              <a:srgbClr val="76B8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200" b="0" i="0" u="none" strike="noStrike" kern="1200" cap="none" spc="0" normalizeH="0" baseline="0" noProof="0">
                <a:ln>
                  <a:noFill/>
                </a:ln>
                <a:solidFill>
                  <a:srgbClr val="FFFFFF"/>
                </a:solidFill>
                <a:effectLst/>
                <a:uLnTx/>
                <a:uFillTx/>
                <a:latin typeface="Century Gothic"/>
                <a:ea typeface="+mn-ea"/>
                <a:cs typeface="+mn-cs"/>
              </a:endParaRPr>
            </a:p>
          </p:txBody>
        </p:sp>
        <p:sp>
          <p:nvSpPr>
            <p:cNvPr id="12" name="Tekstvak 11">
              <a:extLst>
                <a:ext uri="{FF2B5EF4-FFF2-40B4-BE49-F238E27FC236}">
                  <a16:creationId xmlns:a16="http://schemas.microsoft.com/office/drawing/2014/main" id="{0C175074-DCA2-0B72-DA74-61A874E72AE3}"/>
                </a:ext>
              </a:extLst>
            </p:cNvPr>
            <p:cNvSpPr txBox="1"/>
            <p:nvPr/>
          </p:nvSpPr>
          <p:spPr>
            <a:xfrm>
              <a:off x="5919810" y="2770116"/>
              <a:ext cx="56880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l-NL" sz="1200" b="1" dirty="0">
                  <a:solidFill>
                    <a:srgbClr val="0E283A"/>
                  </a:solidFill>
                  <a:latin typeface="Century Gothic"/>
                </a:rPr>
                <a:t>72</a:t>
              </a:r>
              <a:endParaRPr kumimoji="0" lang="nl-NL" sz="1200" b="1" i="0" u="none" strike="noStrike" kern="1200" cap="none" spc="0" normalizeH="0" baseline="0" noProof="0" dirty="0">
                <a:ln>
                  <a:noFill/>
                </a:ln>
                <a:solidFill>
                  <a:srgbClr val="0E283A"/>
                </a:solidFill>
                <a:effectLst/>
                <a:uLnTx/>
                <a:uFillTx/>
                <a:latin typeface="Century Gothic"/>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200" b="1" i="0" u="none" strike="noStrike" kern="1200" cap="none" spc="0" normalizeH="0" baseline="0" noProof="0" dirty="0" err="1">
                  <a:ln>
                    <a:noFill/>
                  </a:ln>
                  <a:solidFill>
                    <a:srgbClr val="0E283A"/>
                  </a:solidFill>
                  <a:effectLst/>
                  <a:uLnTx/>
                  <a:uFillTx/>
                  <a:latin typeface="Century Gothic"/>
                  <a:ea typeface="+mn-ea"/>
                  <a:cs typeface="+mn-cs"/>
                </a:rPr>
                <a:t>mnd</a:t>
              </a:r>
              <a:endParaRPr kumimoji="0" lang="nl-NL" sz="1200" b="1" i="0" u="none" strike="noStrike" kern="1200" cap="none" spc="0" normalizeH="0" baseline="0" noProof="0" dirty="0">
                <a:ln>
                  <a:noFill/>
                </a:ln>
                <a:solidFill>
                  <a:srgbClr val="0E283A"/>
                </a:solidFill>
                <a:effectLst/>
                <a:uLnTx/>
                <a:uFillTx/>
                <a:latin typeface="Century Gothic"/>
                <a:ea typeface="+mn-ea"/>
                <a:cs typeface="+mn-cs"/>
              </a:endParaRPr>
            </a:p>
          </p:txBody>
        </p:sp>
      </p:grpSp>
      <p:pic>
        <p:nvPicPr>
          <p:cNvPr id="13" name="Afbeelding 12" descr="Afbeelding met logo&#10;&#10;Automatisch gegenereerde beschrijving">
            <a:extLst>
              <a:ext uri="{FF2B5EF4-FFF2-40B4-BE49-F238E27FC236}">
                <a16:creationId xmlns:a16="http://schemas.microsoft.com/office/drawing/2014/main" id="{ABAB3DF4-9847-F6BD-0872-921301B374D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059248" y="2674216"/>
            <a:ext cx="562211" cy="194860"/>
          </a:xfrm>
          <a:prstGeom prst="rect">
            <a:avLst/>
          </a:prstGeom>
        </p:spPr>
      </p:pic>
      <p:sp>
        <p:nvSpPr>
          <p:cNvPr id="18" name="Rechthoek 17">
            <a:extLst>
              <a:ext uri="{FF2B5EF4-FFF2-40B4-BE49-F238E27FC236}">
                <a16:creationId xmlns:a16="http://schemas.microsoft.com/office/drawing/2014/main" id="{0B485C06-01EA-86E5-CF8D-A13A9FABD133}"/>
              </a:ext>
            </a:extLst>
          </p:cNvPr>
          <p:cNvSpPr/>
          <p:nvPr/>
        </p:nvSpPr>
        <p:spPr>
          <a:xfrm>
            <a:off x="9322194" y="3873220"/>
            <a:ext cx="1512469" cy="79067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000" b="1" i="0" u="none" strike="noStrike" kern="1200" cap="none" spc="0" normalizeH="0" baseline="0" noProof="0" dirty="0">
                <a:ln>
                  <a:noFill/>
                </a:ln>
                <a:solidFill>
                  <a:srgbClr val="16364C"/>
                </a:solidFill>
                <a:effectLst/>
                <a:uLnTx/>
                <a:uFillTx/>
                <a:latin typeface="Century Gothic"/>
                <a:ea typeface="+mn-ea"/>
                <a:cs typeface="+mn-cs"/>
              </a:rPr>
              <a:t>17,51 Huur p/</a:t>
            </a:r>
            <a:r>
              <a:rPr kumimoji="0" lang="nl-NL" sz="1000" b="1" i="0" u="none" strike="noStrike" kern="1200" cap="none" spc="0" normalizeH="0" baseline="0" noProof="0" dirty="0" err="1">
                <a:ln>
                  <a:noFill/>
                </a:ln>
                <a:solidFill>
                  <a:srgbClr val="16364C"/>
                </a:solidFill>
                <a:effectLst/>
                <a:uLnTx/>
                <a:uFillTx/>
                <a:latin typeface="Century Gothic"/>
                <a:ea typeface="+mn-ea"/>
                <a:cs typeface="+mn-cs"/>
              </a:rPr>
              <a:t>mnd</a:t>
            </a:r>
            <a:endParaRPr kumimoji="0" lang="nl-NL" sz="1000" b="1" i="0" u="none" strike="noStrike" kern="1200" cap="none" spc="0" normalizeH="0" baseline="0" noProof="0" dirty="0">
              <a:ln>
                <a:noFill/>
              </a:ln>
              <a:solidFill>
                <a:srgbClr val="16364C"/>
              </a:solidFill>
              <a:effectLst/>
              <a:uLnTx/>
              <a:uFillTx/>
              <a:latin typeface="Century Gothic"/>
              <a:ea typeface="+mn-ea"/>
              <a:cs typeface="+mn-cs"/>
            </a:endParaRPr>
          </a:p>
        </p:txBody>
      </p:sp>
    </p:spTree>
    <p:extLst>
      <p:ext uri="{BB962C8B-B14F-4D97-AF65-F5344CB8AC3E}">
        <p14:creationId xmlns:p14="http://schemas.microsoft.com/office/powerpoint/2010/main" val="3080556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250"/>
                                      </p:stCondLst>
                                      <p:iterate type="lt">
                                        <p:tmPct val="5000"/>
                                      </p:iterate>
                                      <p:childTnLst>
                                        <p:set>
                                          <p:cBhvr>
                                            <p:cTn id="6" dur="1" fill="hold">
                                              <p:stCondLst>
                                                <p:cond delay="0"/>
                                              </p:stCondLst>
                                            </p:cTn>
                                            <p:tgtEl>
                                              <p:spTgt spid="111"/>
                                            </p:tgtEl>
                                            <p:attrNameLst>
                                              <p:attrName>style.visibility</p:attrName>
                                            </p:attrNameLst>
                                          </p:cBhvr>
                                          <p:to>
                                            <p:strVal val="visible"/>
                                          </p:to>
                                        </p:set>
                                        <p:animEffect transition="in" filter="wipe(right)">
                                          <p:cBhvr>
                                            <p:cTn id="7" dur="500"/>
                                            <p:tgtEl>
                                              <p:spTgt spid="111"/>
                                            </p:tgtEl>
                                          </p:cBhvr>
                                        </p:animEffect>
                                      </p:childTnLst>
                                    </p:cTn>
                                  </p:par>
                                  <p:par>
                                    <p:cTn id="8" presetID="23" presetClass="entr" presetSubtype="16" fill="hold" nodeType="withEffect">
                                      <p:stCondLst>
                                        <p:cond delay="1000"/>
                                      </p:stCondLst>
                                      <p:childTnLst>
                                        <p:set>
                                          <p:cBhvr>
                                            <p:cTn id="9" dur="1" fill="hold">
                                              <p:stCondLst>
                                                <p:cond delay="0"/>
                                              </p:stCondLst>
                                            </p:cTn>
                                            <p:tgtEl>
                                              <p:spTgt spid="14"/>
                                            </p:tgtEl>
                                            <p:attrNameLst>
                                              <p:attrName>style.visibility</p:attrName>
                                            </p:attrNameLst>
                                          </p:cBhvr>
                                          <p:to>
                                            <p:strVal val="visible"/>
                                          </p:to>
                                        </p:set>
                                        <p:anim calcmode="lin" valueType="num">
                                          <p:cBhvr>
                                            <p:cTn id="10" dur="200" fill="hold"/>
                                            <p:tgtEl>
                                              <p:spTgt spid="14"/>
                                            </p:tgtEl>
                                            <p:attrNameLst>
                                              <p:attrName>ppt_w</p:attrName>
                                            </p:attrNameLst>
                                          </p:cBhvr>
                                          <p:tavLst>
                                            <p:tav tm="0">
                                              <p:val>
                                                <p:fltVal val="0"/>
                                              </p:val>
                                            </p:tav>
                                            <p:tav tm="100000">
                                              <p:val>
                                                <p:strVal val="#ppt_w"/>
                                              </p:val>
                                            </p:tav>
                                          </p:tavLst>
                                        </p:anim>
                                        <p:anim calcmode="lin" valueType="num">
                                          <p:cBhvr>
                                            <p:cTn id="11" dur="200" fill="hold"/>
                                            <p:tgtEl>
                                              <p:spTgt spid="14"/>
                                            </p:tgtEl>
                                            <p:attrNameLst>
                                              <p:attrName>ppt_h</p:attrName>
                                            </p:attrNameLst>
                                          </p:cBhvr>
                                          <p:tavLst>
                                            <p:tav tm="0">
                                              <p:val>
                                                <p:fltVal val="0"/>
                                              </p:val>
                                            </p:tav>
                                            <p:tav tm="100000">
                                              <p:val>
                                                <p:strVal val="#ppt_h"/>
                                              </p:val>
                                            </p:tav>
                                          </p:tavLst>
                                        </p:anim>
                                      </p:childTnLst>
                                    </p:cTn>
                                  </p:par>
                                  <p:par>
                                    <p:cTn id="12" presetID="6" presetClass="emph" presetSubtype="0" fill="hold" nodeType="withEffect" p14:presetBounceEnd="99000">
                                      <p:stCondLst>
                                        <p:cond delay="1000"/>
                                      </p:stCondLst>
                                      <p:childTnLst>
                                        <p:animScale p14:bounceEnd="99000">
                                          <p:cBhvr>
                                            <p:cTn id="13" dur="1000" fill="hold"/>
                                            <p:tgtEl>
                                              <p:spTgt spid="14"/>
                                            </p:tgtEl>
                                          </p:cBhvr>
                                          <p:by x="110000" y="110000"/>
                                        </p:animScale>
                                      </p:childTnLst>
                                    </p:cTn>
                                  </p:par>
                                  <p:par>
                                    <p:cTn id="14" presetID="6" presetClass="emph" presetSubtype="0" accel="50000" decel="50000" fill="hold" nodeType="withEffect">
                                      <p:stCondLst>
                                        <p:cond delay="1000"/>
                                      </p:stCondLst>
                                      <p:childTnLst>
                                        <p:animScale>
                                          <p:cBhvr>
                                            <p:cTn id="15" dur="250" fill="hold"/>
                                            <p:tgtEl>
                                              <p:spTgt spid="14"/>
                                            </p:tgtEl>
                                          </p:cBhvr>
                                          <p:by x="91000" y="91000"/>
                                        </p:animScale>
                                      </p:childTnLst>
                                    </p:cTn>
                                  </p:par>
                                  <p:par>
                                    <p:cTn id="16" presetID="2" presetClass="entr" presetSubtype="8"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1000" fill="hold"/>
                                            <p:tgtEl>
                                              <p:spTgt spid="10"/>
                                            </p:tgtEl>
                                            <p:attrNameLst>
                                              <p:attrName>ppt_x</p:attrName>
                                            </p:attrNameLst>
                                          </p:cBhvr>
                                          <p:tavLst>
                                            <p:tav tm="0">
                                              <p:val>
                                                <p:strVal val="0-#ppt_w/2"/>
                                              </p:val>
                                            </p:tav>
                                            <p:tav tm="100000">
                                              <p:val>
                                                <p:strVal val="#ppt_x"/>
                                              </p:val>
                                            </p:tav>
                                          </p:tavLst>
                                        </p:anim>
                                        <p:anim calcmode="lin" valueType="num">
                                          <p:cBhvr additive="base">
                                            <p:cTn id="19" dur="10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4" decel="100000" fill="hold" grpId="0" nodeType="withEffect">
                                      <p:stCondLst>
                                        <p:cond delay="25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1250" fill="hold"/>
                                            <p:tgtEl>
                                              <p:spTgt spid="17"/>
                                            </p:tgtEl>
                                            <p:attrNameLst>
                                              <p:attrName>ppt_x</p:attrName>
                                            </p:attrNameLst>
                                          </p:cBhvr>
                                          <p:tavLst>
                                            <p:tav tm="0">
                                              <p:val>
                                                <p:strVal val="#ppt_x"/>
                                              </p:val>
                                            </p:tav>
                                            <p:tav tm="100000">
                                              <p:val>
                                                <p:strVal val="#ppt_x"/>
                                              </p:val>
                                            </p:tav>
                                          </p:tavLst>
                                        </p:anim>
                                        <p:anim calcmode="lin" valueType="num">
                                          <p:cBhvr additive="base">
                                            <p:cTn id="23" dur="12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P spid="10" grpId="0" animBg="1"/>
          <p:bldP spid="1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250"/>
                                      </p:stCondLst>
                                      <p:iterate type="lt">
                                        <p:tmPct val="5000"/>
                                      </p:iterate>
                                      <p:childTnLst>
                                        <p:set>
                                          <p:cBhvr>
                                            <p:cTn id="6" dur="1" fill="hold">
                                              <p:stCondLst>
                                                <p:cond delay="0"/>
                                              </p:stCondLst>
                                            </p:cTn>
                                            <p:tgtEl>
                                              <p:spTgt spid="111"/>
                                            </p:tgtEl>
                                            <p:attrNameLst>
                                              <p:attrName>style.visibility</p:attrName>
                                            </p:attrNameLst>
                                          </p:cBhvr>
                                          <p:to>
                                            <p:strVal val="visible"/>
                                          </p:to>
                                        </p:set>
                                        <p:animEffect transition="in" filter="wipe(right)">
                                          <p:cBhvr>
                                            <p:cTn id="7" dur="500"/>
                                            <p:tgtEl>
                                              <p:spTgt spid="111"/>
                                            </p:tgtEl>
                                          </p:cBhvr>
                                        </p:animEffect>
                                      </p:childTnLst>
                                    </p:cTn>
                                  </p:par>
                                  <p:par>
                                    <p:cTn id="8" presetID="23" presetClass="entr" presetSubtype="16" fill="hold" nodeType="withEffect">
                                      <p:stCondLst>
                                        <p:cond delay="1000"/>
                                      </p:stCondLst>
                                      <p:childTnLst>
                                        <p:set>
                                          <p:cBhvr>
                                            <p:cTn id="9" dur="1" fill="hold">
                                              <p:stCondLst>
                                                <p:cond delay="0"/>
                                              </p:stCondLst>
                                            </p:cTn>
                                            <p:tgtEl>
                                              <p:spTgt spid="14"/>
                                            </p:tgtEl>
                                            <p:attrNameLst>
                                              <p:attrName>style.visibility</p:attrName>
                                            </p:attrNameLst>
                                          </p:cBhvr>
                                          <p:to>
                                            <p:strVal val="visible"/>
                                          </p:to>
                                        </p:set>
                                        <p:anim calcmode="lin" valueType="num">
                                          <p:cBhvr>
                                            <p:cTn id="10" dur="200" fill="hold"/>
                                            <p:tgtEl>
                                              <p:spTgt spid="14"/>
                                            </p:tgtEl>
                                            <p:attrNameLst>
                                              <p:attrName>ppt_w</p:attrName>
                                            </p:attrNameLst>
                                          </p:cBhvr>
                                          <p:tavLst>
                                            <p:tav tm="0">
                                              <p:val>
                                                <p:fltVal val="0"/>
                                              </p:val>
                                            </p:tav>
                                            <p:tav tm="100000">
                                              <p:val>
                                                <p:strVal val="#ppt_w"/>
                                              </p:val>
                                            </p:tav>
                                          </p:tavLst>
                                        </p:anim>
                                        <p:anim calcmode="lin" valueType="num">
                                          <p:cBhvr>
                                            <p:cTn id="11" dur="200" fill="hold"/>
                                            <p:tgtEl>
                                              <p:spTgt spid="14"/>
                                            </p:tgtEl>
                                            <p:attrNameLst>
                                              <p:attrName>ppt_h</p:attrName>
                                            </p:attrNameLst>
                                          </p:cBhvr>
                                          <p:tavLst>
                                            <p:tav tm="0">
                                              <p:val>
                                                <p:fltVal val="0"/>
                                              </p:val>
                                            </p:tav>
                                            <p:tav tm="100000">
                                              <p:val>
                                                <p:strVal val="#ppt_h"/>
                                              </p:val>
                                            </p:tav>
                                          </p:tavLst>
                                        </p:anim>
                                      </p:childTnLst>
                                    </p:cTn>
                                  </p:par>
                                  <p:par>
                                    <p:cTn id="12" presetID="6" presetClass="emph" presetSubtype="0" fill="hold" nodeType="withEffect">
                                      <p:stCondLst>
                                        <p:cond delay="1000"/>
                                      </p:stCondLst>
                                      <p:childTnLst>
                                        <p:animScale>
                                          <p:cBhvr>
                                            <p:cTn id="13" dur="1000" fill="hold"/>
                                            <p:tgtEl>
                                              <p:spTgt spid="14"/>
                                            </p:tgtEl>
                                          </p:cBhvr>
                                          <p:by x="110000" y="110000"/>
                                        </p:animScale>
                                      </p:childTnLst>
                                    </p:cTn>
                                  </p:par>
                                  <p:par>
                                    <p:cTn id="14" presetID="6" presetClass="emph" presetSubtype="0" accel="50000" decel="50000" fill="hold" nodeType="withEffect">
                                      <p:stCondLst>
                                        <p:cond delay="1000"/>
                                      </p:stCondLst>
                                      <p:childTnLst>
                                        <p:animScale>
                                          <p:cBhvr>
                                            <p:cTn id="15" dur="250" fill="hold"/>
                                            <p:tgtEl>
                                              <p:spTgt spid="14"/>
                                            </p:tgtEl>
                                          </p:cBhvr>
                                          <p:by x="91000" y="91000"/>
                                        </p:animScale>
                                      </p:childTnLst>
                                    </p:cTn>
                                  </p:par>
                                  <p:par>
                                    <p:cTn id="16" presetID="2" presetClass="entr" presetSubtype="8"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1000" fill="hold"/>
                                            <p:tgtEl>
                                              <p:spTgt spid="10"/>
                                            </p:tgtEl>
                                            <p:attrNameLst>
                                              <p:attrName>ppt_x</p:attrName>
                                            </p:attrNameLst>
                                          </p:cBhvr>
                                          <p:tavLst>
                                            <p:tav tm="0">
                                              <p:val>
                                                <p:strVal val="0-#ppt_w/2"/>
                                              </p:val>
                                            </p:tav>
                                            <p:tav tm="100000">
                                              <p:val>
                                                <p:strVal val="#ppt_x"/>
                                              </p:val>
                                            </p:tav>
                                          </p:tavLst>
                                        </p:anim>
                                        <p:anim calcmode="lin" valueType="num">
                                          <p:cBhvr additive="base">
                                            <p:cTn id="19" dur="10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4" decel="100000" fill="hold" grpId="0" nodeType="withEffect">
                                      <p:stCondLst>
                                        <p:cond delay="25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1250" fill="hold"/>
                                            <p:tgtEl>
                                              <p:spTgt spid="17"/>
                                            </p:tgtEl>
                                            <p:attrNameLst>
                                              <p:attrName>ppt_x</p:attrName>
                                            </p:attrNameLst>
                                          </p:cBhvr>
                                          <p:tavLst>
                                            <p:tav tm="0">
                                              <p:val>
                                                <p:strVal val="#ppt_x"/>
                                              </p:val>
                                            </p:tav>
                                            <p:tav tm="100000">
                                              <p:val>
                                                <p:strVal val="#ppt_x"/>
                                              </p:val>
                                            </p:tav>
                                          </p:tavLst>
                                        </p:anim>
                                        <p:anim calcmode="lin" valueType="num">
                                          <p:cBhvr additive="base">
                                            <p:cTn id="23" dur="12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P spid="10" grpId="0" animBg="1"/>
          <p:bldP spid="17" grpId="0" animBg="1"/>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jdelijke aanduiding voor tekst 26">
            <a:extLst>
              <a:ext uri="{FF2B5EF4-FFF2-40B4-BE49-F238E27FC236}">
                <a16:creationId xmlns:a16="http://schemas.microsoft.com/office/drawing/2014/main" id="{EAA3BB9D-D7AE-BD00-D8D4-8A386EEBA250}"/>
              </a:ext>
            </a:extLst>
          </p:cNvPr>
          <p:cNvSpPr txBox="1">
            <a:spLocks/>
          </p:cNvSpPr>
          <p:nvPr/>
        </p:nvSpPr>
        <p:spPr>
          <a:xfrm flipH="1">
            <a:off x="6096000" y="0"/>
            <a:ext cx="6095999" cy="6858000"/>
          </a:xfrm>
          <a:prstGeom prst="round1Rect">
            <a:avLst>
              <a:gd name="adj" fmla="val 17869"/>
            </a:avLst>
          </a:prstGeom>
          <a:solidFill>
            <a:schemeClr val="tx2"/>
          </a:solidFill>
        </p:spPr>
        <p:txBody>
          <a:bodyPr/>
          <a:lst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3"/>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4"/>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pPr marL="0" marR="0" lvl="0" indent="0" algn="l" defTabSz="914400" rtl="0" eaLnBrk="1" fontAlgn="auto" latinLnBrk="0" hangingPunct="1">
              <a:lnSpc>
                <a:spcPct val="90000"/>
              </a:lnSpc>
              <a:spcBef>
                <a:spcPts val="600"/>
              </a:spcBef>
              <a:spcAft>
                <a:spcPts val="600"/>
              </a:spcAft>
              <a:buClr>
                <a:srgbClr val="76B72A"/>
              </a:buClr>
              <a:buSzPct val="95000"/>
              <a:buFontTx/>
              <a:buNone/>
              <a:tabLst/>
              <a:defRPr/>
            </a:pPr>
            <a:r>
              <a:rPr kumimoji="0" lang="nl-NL" sz="1600" b="0" i="0" u="none" strike="noStrike" kern="1200" cap="none" spc="0" normalizeH="0" baseline="0" noProof="0">
                <a:ln>
                  <a:noFill/>
                </a:ln>
                <a:solidFill>
                  <a:srgbClr val="07151F"/>
                </a:solidFill>
                <a:effectLst/>
                <a:uLnTx/>
                <a:uFillTx/>
                <a:latin typeface="Calibri Light"/>
                <a:ea typeface="+mn-ea"/>
                <a:cs typeface="+mn-cs"/>
              </a:rPr>
              <a:t> </a:t>
            </a:r>
          </a:p>
        </p:txBody>
      </p:sp>
      <p:sp>
        <p:nvSpPr>
          <p:cNvPr id="2" name="Titel 1">
            <a:extLst>
              <a:ext uri="{FF2B5EF4-FFF2-40B4-BE49-F238E27FC236}">
                <a16:creationId xmlns:a16="http://schemas.microsoft.com/office/drawing/2014/main" id="{C7901F08-552F-DAF3-C28E-CC6BBB4BEAC8}"/>
              </a:ext>
            </a:extLst>
          </p:cNvPr>
          <p:cNvSpPr>
            <a:spLocks noGrp="1"/>
          </p:cNvSpPr>
          <p:nvPr>
            <p:ph type="title"/>
          </p:nvPr>
        </p:nvSpPr>
        <p:spPr/>
        <p:txBody>
          <a:bodyPr/>
          <a:lstStyle/>
          <a:p>
            <a:r>
              <a:rPr lang="nl-NL"/>
              <a:t>Hoe bestel ik</a:t>
            </a:r>
            <a:br>
              <a:rPr lang="nl-NL"/>
            </a:br>
            <a:r>
              <a:rPr lang="nl-NL"/>
              <a:t>een educatie laptop? </a:t>
            </a:r>
            <a:br>
              <a:rPr lang="nl-NL"/>
            </a:br>
            <a:endParaRPr lang="en-GB"/>
          </a:p>
        </p:txBody>
      </p:sp>
      <p:sp>
        <p:nvSpPr>
          <p:cNvPr id="4" name="Tijdelijke aanduiding voor datum 3">
            <a:extLst>
              <a:ext uri="{FF2B5EF4-FFF2-40B4-BE49-F238E27FC236}">
                <a16:creationId xmlns:a16="http://schemas.microsoft.com/office/drawing/2014/main" id="{2E3A29B1-B56E-52A1-B3BB-DF6D35D3E699}"/>
              </a:ext>
            </a:extLst>
          </p:cNvPr>
          <p:cNvSpPr>
            <a:spLocks noGrp="1"/>
          </p:cNvSpPr>
          <p:nvPr>
            <p:ph type="dt" sz="half" idx="2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3AE1FA-6E54-4FAE-B656-06EBD50F5603}" type="datetime4">
              <a:rPr kumimoji="0" lang="nl-NL" sz="800" b="0" i="0" u="none" strike="noStrike" kern="1200" cap="none" spc="0" normalizeH="0" baseline="0" noProof="0" smtClean="0">
                <a:ln>
                  <a:noFill/>
                </a:ln>
                <a:solidFill>
                  <a:srgbClr val="FFFFFF">
                    <a:lumMod val="50000"/>
                  </a:srgbClr>
                </a:solidFill>
                <a:effectLst/>
                <a:uLnTx/>
                <a:uFillTx/>
                <a:latin typeface="Calibri Light"/>
                <a:ea typeface="+mn-ea"/>
                <a:cs typeface="Segoe UI Ligh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24 juni 2025</a:t>
            </a:fld>
            <a:endParaRPr kumimoji="0" lang="nl-NL" sz="800" b="0" i="0" u="none" strike="noStrike" kern="1200" cap="none" spc="0" normalizeH="0" baseline="0" noProof="0">
              <a:ln>
                <a:noFill/>
              </a:ln>
              <a:solidFill>
                <a:srgbClr val="FFFFFF">
                  <a:lumMod val="50000"/>
                </a:srgbClr>
              </a:solidFill>
              <a:effectLst/>
              <a:uLnTx/>
              <a:uFillTx/>
              <a:latin typeface="Calibri Light"/>
              <a:ea typeface="+mn-ea"/>
              <a:cs typeface="Segoe UI Light" panose="020B0502040204020203" pitchFamily="34" charset="0"/>
            </a:endParaRPr>
          </a:p>
        </p:txBody>
      </p:sp>
      <p:sp>
        <p:nvSpPr>
          <p:cNvPr id="23" name="Rechthoek: met één afgeronde hoek 22">
            <a:extLst>
              <a:ext uri="{FF2B5EF4-FFF2-40B4-BE49-F238E27FC236}">
                <a16:creationId xmlns:a16="http://schemas.microsoft.com/office/drawing/2014/main" id="{9E8326E6-35EB-0F44-1E4D-CF6C0C617C8E}"/>
              </a:ext>
            </a:extLst>
          </p:cNvPr>
          <p:cNvSpPr/>
          <p:nvPr/>
        </p:nvSpPr>
        <p:spPr>
          <a:xfrm flipV="1">
            <a:off x="1769105" y="0"/>
            <a:ext cx="995443" cy="579438"/>
          </a:xfrm>
          <a:prstGeom prst="round1Rect">
            <a:avLst>
              <a:gd name="adj" fmla="val 23196"/>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grpSp>
        <p:nvGrpSpPr>
          <p:cNvPr id="24" name="Groep 23">
            <a:extLst>
              <a:ext uri="{FF2B5EF4-FFF2-40B4-BE49-F238E27FC236}">
                <a16:creationId xmlns:a16="http://schemas.microsoft.com/office/drawing/2014/main" id="{D02BCCC2-4B2E-11FE-9A9B-276042CBAE68}"/>
              </a:ext>
            </a:extLst>
          </p:cNvPr>
          <p:cNvGrpSpPr/>
          <p:nvPr/>
        </p:nvGrpSpPr>
        <p:grpSpPr>
          <a:xfrm>
            <a:off x="2140657" y="114848"/>
            <a:ext cx="332018" cy="332019"/>
            <a:chOff x="9188311" y="1085508"/>
            <a:chExt cx="893454" cy="893456"/>
          </a:xfrm>
        </p:grpSpPr>
        <p:sp>
          <p:nvSpPr>
            <p:cNvPr id="25" name="Vrije vorm: vorm 24">
              <a:extLst>
                <a:ext uri="{FF2B5EF4-FFF2-40B4-BE49-F238E27FC236}">
                  <a16:creationId xmlns:a16="http://schemas.microsoft.com/office/drawing/2014/main" id="{CE419304-7B99-DED6-BE25-C291DE849B18}"/>
                </a:ext>
              </a:extLst>
            </p:cNvPr>
            <p:cNvSpPr/>
            <p:nvPr/>
          </p:nvSpPr>
          <p:spPr>
            <a:xfrm>
              <a:off x="9523357" y="1867281"/>
              <a:ext cx="111681" cy="111683"/>
            </a:xfrm>
            <a:custGeom>
              <a:avLst/>
              <a:gdLst>
                <a:gd name="connsiteX0" fmla="*/ 609600 w 609600"/>
                <a:gd name="connsiteY0" fmla="*/ 304800 h 609600"/>
                <a:gd name="connsiteX1" fmla="*/ 304800 w 609600"/>
                <a:gd name="connsiteY1" fmla="*/ 609600 h 609600"/>
                <a:gd name="connsiteX2" fmla="*/ 0 w 609600"/>
                <a:gd name="connsiteY2" fmla="*/ 304800 h 609600"/>
                <a:gd name="connsiteX3" fmla="*/ 304800 w 609600"/>
                <a:gd name="connsiteY3" fmla="*/ 0 h 609600"/>
                <a:gd name="connsiteX4" fmla="*/ 609600 w 609600"/>
                <a:gd name="connsiteY4" fmla="*/ 304800 h 60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 h="609600">
                  <a:moveTo>
                    <a:pt x="609600" y="304800"/>
                  </a:moveTo>
                  <a:cubicBezTo>
                    <a:pt x="609600" y="473136"/>
                    <a:pt x="473136" y="609600"/>
                    <a:pt x="304800" y="609600"/>
                  </a:cubicBezTo>
                  <a:cubicBezTo>
                    <a:pt x="136464" y="609600"/>
                    <a:pt x="0" y="473136"/>
                    <a:pt x="0" y="304800"/>
                  </a:cubicBezTo>
                  <a:cubicBezTo>
                    <a:pt x="0" y="136464"/>
                    <a:pt x="136464" y="0"/>
                    <a:pt x="304800" y="0"/>
                  </a:cubicBezTo>
                  <a:cubicBezTo>
                    <a:pt x="473136" y="0"/>
                    <a:pt x="609600" y="136464"/>
                    <a:pt x="609600" y="304800"/>
                  </a:cubicBezTo>
                  <a:close/>
                </a:path>
              </a:pathLst>
            </a:custGeom>
            <a:solidFill>
              <a:schemeClr val="accent1"/>
            </a:solidFill>
            <a:ln w="2032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211F26"/>
                </a:solidFill>
                <a:effectLst/>
                <a:uLnTx/>
                <a:uFillTx/>
                <a:latin typeface="Calibri Light"/>
                <a:ea typeface="+mn-ea"/>
                <a:cs typeface="+mn-cs"/>
              </a:endParaRPr>
            </a:p>
          </p:txBody>
        </p:sp>
        <p:sp>
          <p:nvSpPr>
            <p:cNvPr id="26" name="Vrije vorm: vorm 25">
              <a:extLst>
                <a:ext uri="{FF2B5EF4-FFF2-40B4-BE49-F238E27FC236}">
                  <a16:creationId xmlns:a16="http://schemas.microsoft.com/office/drawing/2014/main" id="{70DC0E73-5552-CEAF-9E0F-EE7C3AA90333}"/>
                </a:ext>
              </a:extLst>
            </p:cNvPr>
            <p:cNvSpPr/>
            <p:nvPr/>
          </p:nvSpPr>
          <p:spPr>
            <a:xfrm>
              <a:off x="9821175" y="1867281"/>
              <a:ext cx="111681" cy="111683"/>
            </a:xfrm>
            <a:custGeom>
              <a:avLst/>
              <a:gdLst>
                <a:gd name="connsiteX0" fmla="*/ 609600 w 609600"/>
                <a:gd name="connsiteY0" fmla="*/ 304800 h 609600"/>
                <a:gd name="connsiteX1" fmla="*/ 304800 w 609600"/>
                <a:gd name="connsiteY1" fmla="*/ 609600 h 609600"/>
                <a:gd name="connsiteX2" fmla="*/ 0 w 609600"/>
                <a:gd name="connsiteY2" fmla="*/ 304800 h 609600"/>
                <a:gd name="connsiteX3" fmla="*/ 304800 w 609600"/>
                <a:gd name="connsiteY3" fmla="*/ 0 h 609600"/>
                <a:gd name="connsiteX4" fmla="*/ 609600 w 609600"/>
                <a:gd name="connsiteY4" fmla="*/ 304800 h 60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 h="609600">
                  <a:moveTo>
                    <a:pt x="609600" y="304800"/>
                  </a:moveTo>
                  <a:cubicBezTo>
                    <a:pt x="609600" y="473136"/>
                    <a:pt x="473136" y="609600"/>
                    <a:pt x="304800" y="609600"/>
                  </a:cubicBezTo>
                  <a:cubicBezTo>
                    <a:pt x="136464" y="609600"/>
                    <a:pt x="0" y="473136"/>
                    <a:pt x="0" y="304800"/>
                  </a:cubicBezTo>
                  <a:cubicBezTo>
                    <a:pt x="0" y="136464"/>
                    <a:pt x="136464" y="0"/>
                    <a:pt x="304800" y="0"/>
                  </a:cubicBezTo>
                  <a:cubicBezTo>
                    <a:pt x="473136" y="0"/>
                    <a:pt x="609600" y="136464"/>
                    <a:pt x="609600" y="304800"/>
                  </a:cubicBezTo>
                  <a:close/>
                </a:path>
              </a:pathLst>
            </a:custGeom>
            <a:solidFill>
              <a:schemeClr val="accent1"/>
            </a:solidFill>
            <a:ln w="2032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211F26"/>
                </a:solidFill>
                <a:effectLst/>
                <a:uLnTx/>
                <a:uFillTx/>
                <a:latin typeface="Calibri Light"/>
                <a:ea typeface="+mn-ea"/>
                <a:cs typeface="+mn-cs"/>
              </a:endParaRPr>
            </a:p>
          </p:txBody>
        </p:sp>
        <p:sp>
          <p:nvSpPr>
            <p:cNvPr id="27" name="Vrije vorm: vorm 26">
              <a:extLst>
                <a:ext uri="{FF2B5EF4-FFF2-40B4-BE49-F238E27FC236}">
                  <a16:creationId xmlns:a16="http://schemas.microsoft.com/office/drawing/2014/main" id="{05B31BAB-4889-6A70-C3A6-C11AF3B4B701}"/>
                </a:ext>
              </a:extLst>
            </p:cNvPr>
            <p:cNvSpPr/>
            <p:nvPr/>
          </p:nvSpPr>
          <p:spPr>
            <a:xfrm>
              <a:off x="9597812" y="1085508"/>
              <a:ext cx="483953" cy="483955"/>
            </a:xfrm>
            <a:custGeom>
              <a:avLst/>
              <a:gdLst>
                <a:gd name="connsiteX0" fmla="*/ 2641600 w 2641600"/>
                <a:gd name="connsiteY0" fmla="*/ 1320800 h 2641600"/>
                <a:gd name="connsiteX1" fmla="*/ 1320800 w 2641600"/>
                <a:gd name="connsiteY1" fmla="*/ 2641600 h 2641600"/>
                <a:gd name="connsiteX2" fmla="*/ 0 w 2641600"/>
                <a:gd name="connsiteY2" fmla="*/ 1320800 h 2641600"/>
                <a:gd name="connsiteX3" fmla="*/ 1320800 w 2641600"/>
                <a:gd name="connsiteY3" fmla="*/ 0 h 2641600"/>
                <a:gd name="connsiteX4" fmla="*/ 2641600 w 2641600"/>
                <a:gd name="connsiteY4" fmla="*/ 1320800 h 2641600"/>
                <a:gd name="connsiteX5" fmla="*/ 1962506 w 2641600"/>
                <a:gd name="connsiteY5" fmla="*/ 710794 h 2641600"/>
                <a:gd name="connsiteX6" fmla="*/ 1675790 w 2641600"/>
                <a:gd name="connsiteY6" fmla="*/ 729894 h 2641600"/>
                <a:gd name="connsiteX7" fmla="*/ 1107643 w 2641600"/>
                <a:gd name="connsiteY7" fmla="*/ 1379322 h 2641600"/>
                <a:gd name="connsiteX8" fmla="*/ 854862 w 2641600"/>
                <a:gd name="connsiteY8" fmla="*/ 1126541 h 2641600"/>
                <a:gd name="connsiteX9" fmla="*/ 567538 w 2641600"/>
                <a:gd name="connsiteY9" fmla="*/ 1126541 h 2641600"/>
                <a:gd name="connsiteX10" fmla="*/ 567538 w 2641600"/>
                <a:gd name="connsiteY10" fmla="*/ 1413866 h 2641600"/>
                <a:gd name="connsiteX11" fmla="*/ 973938 w 2641600"/>
                <a:gd name="connsiteY11" fmla="*/ 1820266 h 2641600"/>
                <a:gd name="connsiteX12" fmla="*/ 1270407 w 2641600"/>
                <a:gd name="connsiteY12" fmla="*/ 1810512 h 2641600"/>
                <a:gd name="connsiteX13" fmla="*/ 1981607 w 2641600"/>
                <a:gd name="connsiteY13" fmla="*/ 997712 h 2641600"/>
                <a:gd name="connsiteX14" fmla="*/ 1962506 w 2641600"/>
                <a:gd name="connsiteY14" fmla="*/ 710794 h 264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1600" h="2641600">
                  <a:moveTo>
                    <a:pt x="2641600" y="1320800"/>
                  </a:moveTo>
                  <a:cubicBezTo>
                    <a:pt x="2641600" y="2049069"/>
                    <a:pt x="2049069" y="2641600"/>
                    <a:pt x="1320800" y="2641600"/>
                  </a:cubicBezTo>
                  <a:cubicBezTo>
                    <a:pt x="592531" y="2641600"/>
                    <a:pt x="0" y="2049069"/>
                    <a:pt x="0" y="1320800"/>
                  </a:cubicBezTo>
                  <a:cubicBezTo>
                    <a:pt x="0" y="592531"/>
                    <a:pt x="592531" y="0"/>
                    <a:pt x="1320800" y="0"/>
                  </a:cubicBezTo>
                  <a:cubicBezTo>
                    <a:pt x="2049069" y="0"/>
                    <a:pt x="2641600" y="592531"/>
                    <a:pt x="2641600" y="1320800"/>
                  </a:cubicBezTo>
                  <a:close/>
                  <a:moveTo>
                    <a:pt x="1962506" y="710794"/>
                  </a:moveTo>
                  <a:cubicBezTo>
                    <a:pt x="1877975" y="636829"/>
                    <a:pt x="1749755" y="645770"/>
                    <a:pt x="1675790" y="729894"/>
                  </a:cubicBezTo>
                  <a:lnTo>
                    <a:pt x="1107643" y="1379322"/>
                  </a:lnTo>
                  <a:lnTo>
                    <a:pt x="854862" y="1126541"/>
                  </a:lnTo>
                  <a:cubicBezTo>
                    <a:pt x="775411" y="1047090"/>
                    <a:pt x="646989" y="1047090"/>
                    <a:pt x="567538" y="1126541"/>
                  </a:cubicBezTo>
                  <a:cubicBezTo>
                    <a:pt x="488087" y="1205992"/>
                    <a:pt x="488087" y="1334414"/>
                    <a:pt x="567538" y="1413866"/>
                  </a:cubicBezTo>
                  <a:lnTo>
                    <a:pt x="973938" y="1820266"/>
                  </a:lnTo>
                  <a:cubicBezTo>
                    <a:pt x="1057046" y="1903374"/>
                    <a:pt x="1193190" y="1898904"/>
                    <a:pt x="1270407" y="1810512"/>
                  </a:cubicBezTo>
                  <a:lnTo>
                    <a:pt x="1981607" y="997712"/>
                  </a:lnTo>
                  <a:cubicBezTo>
                    <a:pt x="2055571" y="912978"/>
                    <a:pt x="2047037" y="784555"/>
                    <a:pt x="1962506" y="710794"/>
                  </a:cubicBezTo>
                  <a:close/>
                </a:path>
              </a:pathLst>
            </a:custGeom>
            <a:solidFill>
              <a:schemeClr val="bg1"/>
            </a:solidFill>
            <a:ln w="2032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211F26"/>
                </a:solidFill>
                <a:effectLst/>
                <a:uLnTx/>
                <a:uFillTx/>
                <a:latin typeface="Calibri Light"/>
                <a:ea typeface="+mn-ea"/>
                <a:cs typeface="+mn-cs"/>
              </a:endParaRPr>
            </a:p>
          </p:txBody>
        </p:sp>
        <p:sp>
          <p:nvSpPr>
            <p:cNvPr id="28" name="Vrije vorm: vorm 27">
              <a:extLst>
                <a:ext uri="{FF2B5EF4-FFF2-40B4-BE49-F238E27FC236}">
                  <a16:creationId xmlns:a16="http://schemas.microsoft.com/office/drawing/2014/main" id="{31224FE1-6023-F039-E65D-AD2B0E3D4E43}"/>
                </a:ext>
              </a:extLst>
            </p:cNvPr>
            <p:cNvSpPr/>
            <p:nvPr/>
          </p:nvSpPr>
          <p:spPr>
            <a:xfrm>
              <a:off x="9188311" y="1159960"/>
              <a:ext cx="843161" cy="670090"/>
            </a:xfrm>
            <a:custGeom>
              <a:avLst/>
              <a:gdLst>
                <a:gd name="connsiteX0" fmla="*/ 1828802 w 4602278"/>
                <a:gd name="connsiteY0" fmla="*/ 914400 h 3657600"/>
                <a:gd name="connsiteX1" fmla="*/ 1833882 w 4602278"/>
                <a:gd name="connsiteY1" fmla="*/ 812800 h 3657600"/>
                <a:gd name="connsiteX2" fmla="*/ 1292151 w 4602278"/>
                <a:gd name="connsiteY2" fmla="*/ 812800 h 3657600"/>
                <a:gd name="connsiteX3" fmla="*/ 1214935 w 4602278"/>
                <a:gd name="connsiteY3" fmla="*/ 445821 h 3657600"/>
                <a:gd name="connsiteX4" fmla="*/ 670562 w 4602278"/>
                <a:gd name="connsiteY4" fmla="*/ 2235 h 3657600"/>
                <a:gd name="connsiteX5" fmla="*/ 153011 w 4602278"/>
                <a:gd name="connsiteY5" fmla="*/ 0 h 3657600"/>
                <a:gd name="connsiteX6" fmla="*/ 152402 w 4602278"/>
                <a:gd name="connsiteY6" fmla="*/ 0 h 3657600"/>
                <a:gd name="connsiteX7" fmla="*/ 2 w 4602278"/>
                <a:gd name="connsiteY7" fmla="*/ 151790 h 3657600"/>
                <a:gd name="connsiteX8" fmla="*/ 151792 w 4602278"/>
                <a:gd name="connsiteY8" fmla="*/ 304800 h 3657600"/>
                <a:gd name="connsiteX9" fmla="*/ 669139 w 4602278"/>
                <a:gd name="connsiteY9" fmla="*/ 307035 h 3657600"/>
                <a:gd name="connsiteX10" fmla="*/ 916637 w 4602278"/>
                <a:gd name="connsiteY10" fmla="*/ 508610 h 3657600"/>
                <a:gd name="connsiteX11" fmla="*/ 1019253 w 4602278"/>
                <a:gd name="connsiteY11" fmla="*/ 996493 h 3657600"/>
                <a:gd name="connsiteX12" fmla="*/ 1387045 w 4602278"/>
                <a:gd name="connsiteY12" fmla="*/ 2743200 h 3657600"/>
                <a:gd name="connsiteX13" fmla="*/ 1270002 w 4602278"/>
                <a:gd name="connsiteY13" fmla="*/ 2743200 h 3657600"/>
                <a:gd name="connsiteX14" fmla="*/ 812802 w 4602278"/>
                <a:gd name="connsiteY14" fmla="*/ 3200400 h 3657600"/>
                <a:gd name="connsiteX15" fmla="*/ 1270002 w 4602278"/>
                <a:gd name="connsiteY15" fmla="*/ 3657600 h 3657600"/>
                <a:gd name="connsiteX16" fmla="*/ 4318002 w 4602278"/>
                <a:gd name="connsiteY16" fmla="*/ 3657600 h 3657600"/>
                <a:gd name="connsiteX17" fmla="*/ 4470402 w 4602278"/>
                <a:gd name="connsiteY17" fmla="*/ 3505200 h 3657600"/>
                <a:gd name="connsiteX18" fmla="*/ 4318002 w 4602278"/>
                <a:gd name="connsiteY18" fmla="*/ 3352800 h 3657600"/>
                <a:gd name="connsiteX19" fmla="*/ 1270002 w 4602278"/>
                <a:gd name="connsiteY19" fmla="*/ 3352800 h 3657600"/>
                <a:gd name="connsiteX20" fmla="*/ 1117602 w 4602278"/>
                <a:gd name="connsiteY20" fmla="*/ 3200400 h 3657600"/>
                <a:gd name="connsiteX21" fmla="*/ 1270002 w 4602278"/>
                <a:gd name="connsiteY21" fmla="*/ 3048000 h 3657600"/>
                <a:gd name="connsiteX22" fmla="*/ 1574599 w 4602278"/>
                <a:gd name="connsiteY22" fmla="*/ 3048000 h 3657600"/>
                <a:gd name="connsiteX23" fmla="*/ 1574802 w 4602278"/>
                <a:gd name="connsiteY23" fmla="*/ 3048000 h 3657600"/>
                <a:gd name="connsiteX24" fmla="*/ 4318002 w 4602278"/>
                <a:gd name="connsiteY24" fmla="*/ 3048000 h 3657600"/>
                <a:gd name="connsiteX25" fmla="*/ 4467151 w 4602278"/>
                <a:gd name="connsiteY25" fmla="*/ 2926893 h 3657600"/>
                <a:gd name="connsiteX26" fmla="*/ 4602279 w 4602278"/>
                <a:gd name="connsiteY26" fmla="*/ 2285390 h 3657600"/>
                <a:gd name="connsiteX27" fmla="*/ 3556002 w 4602278"/>
                <a:gd name="connsiteY27" fmla="*/ 2641600 h 3657600"/>
                <a:gd name="connsiteX28" fmla="*/ 1828802 w 4602278"/>
                <a:gd name="connsiteY28" fmla="*/ 914400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02278" h="3657600">
                  <a:moveTo>
                    <a:pt x="1828802" y="914400"/>
                  </a:moveTo>
                  <a:cubicBezTo>
                    <a:pt x="1828802" y="880059"/>
                    <a:pt x="1831850" y="846531"/>
                    <a:pt x="1833882" y="812800"/>
                  </a:cubicBezTo>
                  <a:lnTo>
                    <a:pt x="1292151" y="812800"/>
                  </a:lnTo>
                  <a:lnTo>
                    <a:pt x="1214935" y="445821"/>
                  </a:lnTo>
                  <a:cubicBezTo>
                    <a:pt x="1160883" y="189789"/>
                    <a:pt x="932080" y="3251"/>
                    <a:pt x="670562" y="2235"/>
                  </a:cubicBezTo>
                  <a:lnTo>
                    <a:pt x="153011" y="0"/>
                  </a:lnTo>
                  <a:cubicBezTo>
                    <a:pt x="152808" y="0"/>
                    <a:pt x="152605" y="0"/>
                    <a:pt x="152402" y="0"/>
                  </a:cubicBezTo>
                  <a:cubicBezTo>
                    <a:pt x="68480" y="0"/>
                    <a:pt x="408" y="67666"/>
                    <a:pt x="2" y="151790"/>
                  </a:cubicBezTo>
                  <a:cubicBezTo>
                    <a:pt x="-405" y="235915"/>
                    <a:pt x="67667" y="304394"/>
                    <a:pt x="151792" y="304800"/>
                  </a:cubicBezTo>
                  <a:lnTo>
                    <a:pt x="669139" y="307035"/>
                  </a:lnTo>
                  <a:cubicBezTo>
                    <a:pt x="788011" y="307442"/>
                    <a:pt x="892050" y="392379"/>
                    <a:pt x="916637" y="508610"/>
                  </a:cubicBezTo>
                  <a:lnTo>
                    <a:pt x="1019253" y="996493"/>
                  </a:lnTo>
                  <a:lnTo>
                    <a:pt x="1387045" y="2743200"/>
                  </a:lnTo>
                  <a:lnTo>
                    <a:pt x="1270002" y="2743200"/>
                  </a:lnTo>
                  <a:cubicBezTo>
                    <a:pt x="1017831" y="2743200"/>
                    <a:pt x="812802" y="2948229"/>
                    <a:pt x="812802" y="3200400"/>
                  </a:cubicBezTo>
                  <a:cubicBezTo>
                    <a:pt x="812802" y="3452571"/>
                    <a:pt x="1017831" y="3657600"/>
                    <a:pt x="1270002" y="3657600"/>
                  </a:cubicBezTo>
                  <a:lnTo>
                    <a:pt x="4318002" y="3657600"/>
                  </a:lnTo>
                  <a:cubicBezTo>
                    <a:pt x="4402127" y="3657600"/>
                    <a:pt x="4470402" y="3589325"/>
                    <a:pt x="4470402" y="3505200"/>
                  </a:cubicBezTo>
                  <a:cubicBezTo>
                    <a:pt x="4470402" y="3421075"/>
                    <a:pt x="4402127" y="3352800"/>
                    <a:pt x="4318002" y="3352800"/>
                  </a:cubicBezTo>
                  <a:lnTo>
                    <a:pt x="1270002" y="3352800"/>
                  </a:lnTo>
                  <a:cubicBezTo>
                    <a:pt x="1185877" y="3352800"/>
                    <a:pt x="1117602" y="3284525"/>
                    <a:pt x="1117602" y="3200400"/>
                  </a:cubicBezTo>
                  <a:cubicBezTo>
                    <a:pt x="1117602" y="3116275"/>
                    <a:pt x="1185877" y="3048000"/>
                    <a:pt x="1270002" y="3048000"/>
                  </a:cubicBezTo>
                  <a:lnTo>
                    <a:pt x="1574599" y="3048000"/>
                  </a:lnTo>
                  <a:lnTo>
                    <a:pt x="1574802" y="3048000"/>
                  </a:lnTo>
                  <a:lnTo>
                    <a:pt x="4318002" y="3048000"/>
                  </a:lnTo>
                  <a:cubicBezTo>
                    <a:pt x="4389935" y="3048000"/>
                    <a:pt x="4452317" y="2997403"/>
                    <a:pt x="4467151" y="2926893"/>
                  </a:cubicBezTo>
                  <a:lnTo>
                    <a:pt x="4602279" y="2285390"/>
                  </a:lnTo>
                  <a:cubicBezTo>
                    <a:pt x="4311500" y="2507895"/>
                    <a:pt x="3949397" y="2641600"/>
                    <a:pt x="3556002" y="2641600"/>
                  </a:cubicBezTo>
                  <a:cubicBezTo>
                    <a:pt x="2603603" y="2641600"/>
                    <a:pt x="1828802" y="1866799"/>
                    <a:pt x="1828802" y="914400"/>
                  </a:cubicBezTo>
                  <a:close/>
                </a:path>
              </a:pathLst>
            </a:custGeom>
            <a:solidFill>
              <a:schemeClr val="accent1"/>
            </a:solidFill>
            <a:ln w="2032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211F26"/>
                </a:solidFill>
                <a:effectLst/>
                <a:uLnTx/>
                <a:uFillTx/>
                <a:latin typeface="Calibri Light"/>
                <a:ea typeface="+mn-ea"/>
                <a:cs typeface="+mn-cs"/>
              </a:endParaRPr>
            </a:p>
          </p:txBody>
        </p:sp>
      </p:grpSp>
      <p:pic>
        <p:nvPicPr>
          <p:cNvPr id="29" name="Graphic 28">
            <a:extLst>
              <a:ext uri="{FF2B5EF4-FFF2-40B4-BE49-F238E27FC236}">
                <a16:creationId xmlns:a16="http://schemas.microsoft.com/office/drawing/2014/main" id="{BC6B9091-092C-D4A4-903D-E9465B38495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5799" y="-1"/>
            <a:ext cx="1211581" cy="580194"/>
          </a:xfrm>
          <a:prstGeom prst="rect">
            <a:avLst/>
          </a:prstGeom>
        </p:spPr>
      </p:pic>
      <p:sp>
        <p:nvSpPr>
          <p:cNvPr id="30" name="Rechthoek 29">
            <a:extLst>
              <a:ext uri="{FF2B5EF4-FFF2-40B4-BE49-F238E27FC236}">
                <a16:creationId xmlns:a16="http://schemas.microsoft.com/office/drawing/2014/main" id="{94138566-CABB-C375-8292-0AF71DAB6A33}"/>
              </a:ext>
            </a:extLst>
          </p:cNvPr>
          <p:cNvSpPr/>
          <p:nvPr/>
        </p:nvSpPr>
        <p:spPr>
          <a:xfrm>
            <a:off x="0" y="-756"/>
            <a:ext cx="685800" cy="58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en-GB" sz="1600" b="0" i="0" u="none" strike="noStrike" kern="1200" cap="none" spc="0" normalizeH="0" baseline="0" noProof="0" err="1">
              <a:ln>
                <a:noFill/>
              </a:ln>
              <a:solidFill>
                <a:srgbClr val="FFFFFF"/>
              </a:solidFill>
              <a:effectLst/>
              <a:uLnTx/>
              <a:uFillTx/>
              <a:latin typeface="Calibri Light"/>
              <a:ea typeface="+mn-ea"/>
              <a:cs typeface="+mn-cs"/>
            </a:endParaRPr>
          </a:p>
        </p:txBody>
      </p:sp>
      <p:pic>
        <p:nvPicPr>
          <p:cNvPr id="12" name="Afbeelding 11" descr="Afbeelding met schaar&#10;&#10;Automatisch gegenereerde beschrijving">
            <a:extLst>
              <a:ext uri="{FF2B5EF4-FFF2-40B4-BE49-F238E27FC236}">
                <a16:creationId xmlns:a16="http://schemas.microsoft.com/office/drawing/2014/main" id="{A10D1654-E84C-7786-E017-A0996F4988F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12968" y="3817441"/>
            <a:ext cx="3860857" cy="3572643"/>
          </a:xfrm>
          <a:prstGeom prst="rect">
            <a:avLst/>
          </a:prstGeom>
        </p:spPr>
      </p:pic>
      <p:grpSp>
        <p:nvGrpSpPr>
          <p:cNvPr id="5" name="Groep 4">
            <a:extLst>
              <a:ext uri="{FF2B5EF4-FFF2-40B4-BE49-F238E27FC236}">
                <a16:creationId xmlns:a16="http://schemas.microsoft.com/office/drawing/2014/main" id="{0F43A63D-2817-2181-985A-682C1309A9A0}"/>
              </a:ext>
            </a:extLst>
          </p:cNvPr>
          <p:cNvGrpSpPr/>
          <p:nvPr/>
        </p:nvGrpSpPr>
        <p:grpSpPr>
          <a:xfrm>
            <a:off x="3919844" y="1172105"/>
            <a:ext cx="8015916" cy="4513790"/>
            <a:chOff x="3981988" y="1218673"/>
            <a:chExt cx="8015916" cy="4513790"/>
          </a:xfrm>
        </p:grpSpPr>
        <p:grpSp>
          <p:nvGrpSpPr>
            <p:cNvPr id="21" name="Groep 20">
              <a:extLst>
                <a:ext uri="{FF2B5EF4-FFF2-40B4-BE49-F238E27FC236}">
                  <a16:creationId xmlns:a16="http://schemas.microsoft.com/office/drawing/2014/main" id="{968B4087-22D4-62CC-0F82-CAC9B29A06DC}"/>
                </a:ext>
              </a:extLst>
            </p:cNvPr>
            <p:cNvGrpSpPr/>
            <p:nvPr/>
          </p:nvGrpSpPr>
          <p:grpSpPr>
            <a:xfrm>
              <a:off x="3981988" y="1218673"/>
              <a:ext cx="8015916" cy="4513790"/>
              <a:chOff x="3393067" y="1201289"/>
              <a:chExt cx="8015916" cy="4513790"/>
            </a:xfrm>
          </p:grpSpPr>
          <p:grpSp>
            <p:nvGrpSpPr>
              <p:cNvPr id="8" name="Groep 7">
                <a:extLst>
                  <a:ext uri="{FF2B5EF4-FFF2-40B4-BE49-F238E27FC236}">
                    <a16:creationId xmlns:a16="http://schemas.microsoft.com/office/drawing/2014/main" id="{6DAFB10B-F776-6BE9-90DB-78FCF192C8B3}"/>
                  </a:ext>
                </a:extLst>
              </p:cNvPr>
              <p:cNvGrpSpPr/>
              <p:nvPr/>
            </p:nvGrpSpPr>
            <p:grpSpPr>
              <a:xfrm>
                <a:off x="3393067" y="1201289"/>
                <a:ext cx="8015916" cy="4513790"/>
                <a:chOff x="3632718" y="1479506"/>
                <a:chExt cx="9207500" cy="5184775"/>
              </a:xfrm>
            </p:grpSpPr>
            <p:sp>
              <p:nvSpPr>
                <p:cNvPr id="6" name="Tijdelijke aanduiding voor tekst 10">
                  <a:extLst>
                    <a:ext uri="{FF2B5EF4-FFF2-40B4-BE49-F238E27FC236}">
                      <a16:creationId xmlns:a16="http://schemas.microsoft.com/office/drawing/2014/main" id="{B21C5563-E2F4-2A74-2D19-C7E3DEEC7E2F}"/>
                    </a:ext>
                  </a:extLst>
                </p:cNvPr>
                <p:cNvSpPr txBox="1">
                  <a:spLocks/>
                </p:cNvSpPr>
                <p:nvPr/>
              </p:nvSpPr>
              <p:spPr>
                <a:xfrm>
                  <a:off x="3632718" y="1479506"/>
                  <a:ext cx="9207500" cy="5184775"/>
                </a:xfrm>
                <a:prstGeom prst="rect">
                  <a:avLst/>
                </a:prstGeom>
                <a:blipFill>
                  <a:blip r:embed="rId8"/>
                  <a:srcRect/>
                  <a:stretch>
                    <a:fillRect l="6106" r="6106"/>
                  </a:stretch>
                </a:blipFill>
              </p:spPr>
              <p:txBody>
                <a:bodyPr/>
                <a:lstStyle>
                  <a:lvl1pPr marL="0" indent="0" algn="l" defTabSz="914400" rtl="0" eaLnBrk="1" latinLnBrk="0" hangingPunct="1">
                    <a:lnSpc>
                      <a:spcPct val="90000"/>
                    </a:lnSpc>
                    <a:spcBef>
                      <a:spcPts val="600"/>
                    </a:spcBef>
                    <a:spcAft>
                      <a:spcPts val="600"/>
                    </a:spcAft>
                    <a:buClr>
                      <a:schemeClr val="accent1"/>
                    </a:buClr>
                    <a:buSzPct val="95000"/>
                    <a:buFontTx/>
                    <a:buNone/>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4"/>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pPr marL="0" marR="0" lvl="0" indent="0" algn="l" defTabSz="914400" rtl="0" eaLnBrk="1" fontAlgn="auto" latinLnBrk="0" hangingPunct="1">
                    <a:lnSpc>
                      <a:spcPct val="90000"/>
                    </a:lnSpc>
                    <a:spcBef>
                      <a:spcPts val="600"/>
                    </a:spcBef>
                    <a:spcAft>
                      <a:spcPts val="600"/>
                    </a:spcAft>
                    <a:buClr>
                      <a:srgbClr val="76B72A"/>
                    </a:buClr>
                    <a:buSzPct val="95000"/>
                    <a:buFontTx/>
                    <a:buNone/>
                    <a:tabLst/>
                    <a:defRPr/>
                  </a:pPr>
                  <a:r>
                    <a:rPr kumimoji="0" lang="en-GB" sz="1600" b="0" i="0" u="none" strike="noStrike" kern="1200" cap="none" spc="0" normalizeH="0" baseline="0" noProof="0">
                      <a:ln>
                        <a:noFill/>
                      </a:ln>
                      <a:solidFill>
                        <a:srgbClr val="07151F"/>
                      </a:solidFill>
                      <a:effectLst/>
                      <a:uLnTx/>
                      <a:uFillTx/>
                      <a:latin typeface="Calibri Light"/>
                      <a:ea typeface="+mn-ea"/>
                      <a:cs typeface="+mn-cs"/>
                    </a:rPr>
                    <a:t> </a:t>
                  </a:r>
                </a:p>
              </p:txBody>
            </p:sp>
            <p:sp>
              <p:nvSpPr>
                <p:cNvPr id="7" name="Tijdelijke aanduiding voor afbeelding 12">
                  <a:extLst>
                    <a:ext uri="{FF2B5EF4-FFF2-40B4-BE49-F238E27FC236}">
                      <a16:creationId xmlns:a16="http://schemas.microsoft.com/office/drawing/2014/main" id="{08BDF44A-C05F-2E5E-5F68-4A1AE19C9A2A}"/>
                    </a:ext>
                  </a:extLst>
                </p:cNvPr>
                <p:cNvSpPr txBox="1">
                  <a:spLocks/>
                </p:cNvSpPr>
                <p:nvPr/>
              </p:nvSpPr>
              <p:spPr>
                <a:xfrm>
                  <a:off x="5157721" y="1844675"/>
                  <a:ext cx="6239774" cy="4209690"/>
                </a:xfrm>
                <a:prstGeom prst="rect">
                  <a:avLst/>
                </a:prstGeom>
                <a:solidFill>
                  <a:schemeClr val="bg1">
                    <a:lumMod val="95000"/>
                  </a:schemeClr>
                </a:solidFill>
              </p:spPr>
              <p:txBody>
                <a:bodyPr bIns="756000" anchor="ctr"/>
                <a:lstStyle>
                  <a:lvl1pPr marL="0" indent="0" algn="ctr" defTabSz="914400" rtl="0" eaLnBrk="1" latinLnBrk="0" hangingPunct="1">
                    <a:lnSpc>
                      <a:spcPct val="90000"/>
                    </a:lnSpc>
                    <a:spcBef>
                      <a:spcPts val="600"/>
                    </a:spcBef>
                    <a:spcAft>
                      <a:spcPts val="600"/>
                    </a:spcAft>
                    <a:buClr>
                      <a:schemeClr val="accent1"/>
                    </a:buClr>
                    <a:buSzPct val="95000"/>
                    <a:buFontTx/>
                    <a:buNone/>
                    <a:defRPr sz="1200" kern="1200">
                      <a:solidFill>
                        <a:srgbClr val="07151F"/>
                      </a:solidFill>
                      <a:latin typeface="Segoe UI Light" panose="020B0502040204020203" pitchFamily="34" charset="0"/>
                      <a:ea typeface="+mn-ea"/>
                      <a:cs typeface="Segoe UI Light" panose="020B0502040204020203" pitchFamily="34" charset="0"/>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4"/>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pPr marL="0" marR="0" lvl="0" indent="0" algn="ctr" defTabSz="914400" rtl="0" eaLnBrk="1" fontAlgn="auto" latinLnBrk="0" hangingPunct="1">
                    <a:lnSpc>
                      <a:spcPct val="90000"/>
                    </a:lnSpc>
                    <a:spcBef>
                      <a:spcPts val="600"/>
                    </a:spcBef>
                    <a:spcAft>
                      <a:spcPts val="600"/>
                    </a:spcAft>
                    <a:buClr>
                      <a:srgbClr val="76B72A"/>
                    </a:buClr>
                    <a:buSzPct val="95000"/>
                    <a:buFontTx/>
                    <a:buNone/>
                    <a:tabLst/>
                    <a:defRPr/>
                  </a:pPr>
                  <a:r>
                    <a:rPr kumimoji="0" lang="nl-NL" sz="1200" b="0" i="0" u="none" strike="noStrike" kern="1200" cap="none" spc="0" normalizeH="0" baseline="0" noProof="0">
                      <a:ln>
                        <a:noFill/>
                      </a:ln>
                      <a:solidFill>
                        <a:srgbClr val="07151F"/>
                      </a:solidFill>
                      <a:effectLst/>
                      <a:uLnTx/>
                      <a:uFillTx/>
                      <a:latin typeface="Segoe UI Light" panose="020B0502040204020203" pitchFamily="34" charset="0"/>
                      <a:ea typeface="+mn-ea"/>
                      <a:cs typeface="Segoe UI Light" panose="020B0502040204020203" pitchFamily="34" charset="0"/>
                    </a:rPr>
                    <a:t>Klik op onderstaand pictogram om een afbeelding in te voegen</a:t>
                  </a:r>
                </a:p>
              </p:txBody>
            </p:sp>
          </p:grpSp>
          <p:pic>
            <p:nvPicPr>
              <p:cNvPr id="9" name="Afbeelding 8">
                <a:extLst>
                  <a:ext uri="{FF2B5EF4-FFF2-40B4-BE49-F238E27FC236}">
                    <a16:creationId xmlns:a16="http://schemas.microsoft.com/office/drawing/2014/main" id="{4DA76082-F971-8B59-BBC8-5D2372A97207}"/>
                  </a:ext>
                </a:extLst>
              </p:cNvPr>
              <p:cNvPicPr>
                <a:picLocks noChangeAspect="1"/>
              </p:cNvPicPr>
              <p:nvPr/>
            </p:nvPicPr>
            <p:blipFill rotWithShape="1">
              <a:blip r:embed="rId9"/>
              <a:srcRect l="14899" t="2793" r="14899" b="8202"/>
              <a:stretch/>
            </p:blipFill>
            <p:spPr>
              <a:xfrm>
                <a:off x="4704618" y="1514289"/>
                <a:ext cx="5446445" cy="3665058"/>
              </a:xfrm>
              <a:prstGeom prst="rect">
                <a:avLst/>
              </a:prstGeom>
            </p:spPr>
          </p:pic>
        </p:grpSp>
        <p:sp>
          <p:nvSpPr>
            <p:cNvPr id="3" name="Rechthoek 2">
              <a:extLst>
                <a:ext uri="{FF2B5EF4-FFF2-40B4-BE49-F238E27FC236}">
                  <a16:creationId xmlns:a16="http://schemas.microsoft.com/office/drawing/2014/main" id="{8B5ACF3F-C507-B2AE-3859-C1204F95ACC3}"/>
                </a:ext>
              </a:extLst>
            </p:cNvPr>
            <p:cNvSpPr/>
            <p:nvPr/>
          </p:nvSpPr>
          <p:spPr>
            <a:xfrm>
              <a:off x="5293539" y="1564881"/>
              <a:ext cx="5446800" cy="1228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a:ln>
                  <a:noFill/>
                </a:ln>
                <a:solidFill>
                  <a:srgbClr val="FFFFFF"/>
                </a:solidFill>
                <a:effectLst/>
                <a:uLnTx/>
                <a:uFillTx/>
                <a:latin typeface="Calibri Light"/>
                <a:ea typeface="+mn-ea"/>
                <a:cs typeface="+mn-cs"/>
              </a:endParaRPr>
            </a:p>
          </p:txBody>
        </p:sp>
      </p:grpSp>
      <p:pic>
        <p:nvPicPr>
          <p:cNvPr id="19" name="Afbeelding 18">
            <a:extLst>
              <a:ext uri="{FF2B5EF4-FFF2-40B4-BE49-F238E27FC236}">
                <a16:creationId xmlns:a16="http://schemas.microsoft.com/office/drawing/2014/main" id="{32757A3C-EE26-708D-3409-CEDF4C8EC67B}"/>
              </a:ext>
            </a:extLst>
          </p:cNvPr>
          <p:cNvPicPr>
            <a:picLocks noChangeAspect="1"/>
          </p:cNvPicPr>
          <p:nvPr/>
        </p:nvPicPr>
        <p:blipFill>
          <a:blip r:embed="rId10"/>
          <a:srcRect t="100" r="126" b="165"/>
          <a:stretch>
            <a:fillRect/>
          </a:stretch>
        </p:blipFill>
        <p:spPr>
          <a:xfrm rot="884255">
            <a:off x="9385240" y="3349527"/>
            <a:ext cx="2136876" cy="3035618"/>
          </a:xfrm>
          <a:custGeom>
            <a:avLst/>
            <a:gdLst>
              <a:gd name="connsiteX0" fmla="*/ 1917642 w 1977434"/>
              <a:gd name="connsiteY0" fmla="*/ 6097 h 2809118"/>
              <a:gd name="connsiteX1" fmla="*/ 1977434 w 1977434"/>
              <a:gd name="connsiteY1" fmla="*/ 66492 h 2809118"/>
              <a:gd name="connsiteX2" fmla="*/ 1968597 w 1977434"/>
              <a:gd name="connsiteY2" fmla="*/ 2749117 h 2809118"/>
              <a:gd name="connsiteX3" fmla="*/ 1908410 w 1977434"/>
              <a:gd name="connsiteY3" fmla="*/ 2809118 h 2809118"/>
              <a:gd name="connsiteX4" fmla="*/ 57655 w 1977434"/>
              <a:gd name="connsiteY4" fmla="*/ 2803021 h 2809118"/>
              <a:gd name="connsiteX5" fmla="*/ 2501 w 1977434"/>
              <a:gd name="connsiteY5" fmla="*/ 2766073 h 2809118"/>
              <a:gd name="connsiteX6" fmla="*/ 0 w 1977434"/>
              <a:gd name="connsiteY6" fmla="*/ 2753426 h 2809118"/>
              <a:gd name="connsiteX7" fmla="*/ 0 w 1977434"/>
              <a:gd name="connsiteY7" fmla="*/ 2094190 h 2809118"/>
              <a:gd name="connsiteX8" fmla="*/ 6700 w 1977434"/>
              <a:gd name="connsiteY8" fmla="*/ 60001 h 2809118"/>
              <a:gd name="connsiteX9" fmla="*/ 66888 w 1977434"/>
              <a:gd name="connsiteY9" fmla="*/ 1 h 280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434" h="2809118">
                <a:moveTo>
                  <a:pt x="1917642" y="6097"/>
                </a:moveTo>
                <a:cubicBezTo>
                  <a:pt x="1950773" y="6206"/>
                  <a:pt x="1977543" y="33246"/>
                  <a:pt x="1977434" y="66492"/>
                </a:cubicBezTo>
                <a:lnTo>
                  <a:pt x="1968597" y="2749117"/>
                </a:lnTo>
                <a:cubicBezTo>
                  <a:pt x="1968488" y="2782363"/>
                  <a:pt x="1941541" y="2809227"/>
                  <a:pt x="1908410" y="2809118"/>
                </a:cubicBezTo>
                <a:lnTo>
                  <a:pt x="57655" y="2803021"/>
                </a:lnTo>
                <a:cubicBezTo>
                  <a:pt x="32807" y="2802940"/>
                  <a:pt x="11537" y="2787709"/>
                  <a:pt x="2501" y="2766073"/>
                </a:cubicBezTo>
                <a:lnTo>
                  <a:pt x="0" y="2753426"/>
                </a:lnTo>
                <a:lnTo>
                  <a:pt x="0" y="2094190"/>
                </a:lnTo>
                <a:lnTo>
                  <a:pt x="6700" y="60001"/>
                </a:lnTo>
                <a:cubicBezTo>
                  <a:pt x="6810" y="26755"/>
                  <a:pt x="33757" y="-108"/>
                  <a:pt x="66888" y="1"/>
                </a:cubicBezTo>
                <a:close/>
              </a:path>
            </a:pathLst>
          </a:custGeom>
          <a:effectLst>
            <a:outerShdw blurRad="254000" dist="38100" dir="5400000" algn="t" rotWithShape="0">
              <a:prstClr val="black">
                <a:alpha val="15000"/>
              </a:prstClr>
            </a:outerShdw>
          </a:effectLst>
        </p:spPr>
      </p:pic>
      <p:sp>
        <p:nvSpPr>
          <p:cNvPr id="11" name="Tijdelijke aanduiding voor tekst 6">
            <a:extLst>
              <a:ext uri="{FF2B5EF4-FFF2-40B4-BE49-F238E27FC236}">
                <a16:creationId xmlns:a16="http://schemas.microsoft.com/office/drawing/2014/main" id="{A1DFC2EB-D5BC-24E4-6F73-6AD51AC85B9E}"/>
              </a:ext>
            </a:extLst>
          </p:cNvPr>
          <p:cNvSpPr txBox="1">
            <a:spLocks/>
          </p:cNvSpPr>
          <p:nvPr/>
        </p:nvSpPr>
        <p:spPr>
          <a:xfrm>
            <a:off x="707049" y="2554388"/>
            <a:ext cx="5410201" cy="3801812"/>
          </a:xfrm>
          <a:prstGeom prst="rect">
            <a:avLst/>
          </a:prstGeom>
        </p:spPr>
        <p:txBody>
          <a:bodyPr lIns="0" tIns="0" rIns="0" bIns="0"/>
          <a:lst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3"/>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4"/>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pPr marL="174625" marR="0" lvl="0" indent="-174625" algn="l" defTabSz="914400" rtl="0" eaLnBrk="1" fontAlgn="auto" latinLnBrk="0" hangingPunct="1">
              <a:lnSpc>
                <a:spcPct val="90000"/>
              </a:lnSpc>
              <a:spcBef>
                <a:spcPts val="600"/>
              </a:spcBef>
              <a:spcAft>
                <a:spcPts val="600"/>
              </a:spcAft>
              <a:buClr>
                <a:srgbClr val="76B72A"/>
              </a:buClr>
              <a:buSzPct val="95000"/>
              <a:buFontTx/>
              <a:buBlip>
                <a:blip r:embed="rId3"/>
              </a:buBlip>
              <a:tabLst/>
              <a:defRPr/>
            </a:pPr>
            <a:r>
              <a:rPr kumimoji="0" lang="nl-NL" sz="1100" b="1" i="0" u="none" strike="noStrike" kern="1200" cap="none" spc="0" normalizeH="0" baseline="0" noProof="0">
                <a:ln>
                  <a:noFill/>
                </a:ln>
                <a:solidFill>
                  <a:srgbClr val="07151F"/>
                </a:solidFill>
                <a:effectLst/>
                <a:uLnTx/>
                <a:uFillTx/>
                <a:latin typeface="Century Gothic"/>
                <a:ea typeface="+mn-ea"/>
                <a:cs typeface="+mn-cs"/>
              </a:rPr>
              <a:t>U ontvangt de bestelcode van de school</a:t>
            </a:r>
          </a:p>
          <a:p>
            <a:pPr marL="174625" marR="0" lvl="0" indent="-174625" algn="l" defTabSz="914400" rtl="0" eaLnBrk="1" fontAlgn="auto" latinLnBrk="0" hangingPunct="1">
              <a:lnSpc>
                <a:spcPct val="90000"/>
              </a:lnSpc>
              <a:spcBef>
                <a:spcPts val="600"/>
              </a:spcBef>
              <a:spcAft>
                <a:spcPts val="600"/>
              </a:spcAft>
              <a:buClr>
                <a:srgbClr val="76B72A"/>
              </a:buClr>
              <a:buSzPct val="95000"/>
              <a:buFontTx/>
              <a:buBlip>
                <a:blip r:embed="rId3"/>
              </a:buBlip>
              <a:tabLst/>
              <a:defRPr/>
            </a:pPr>
            <a:r>
              <a:rPr kumimoji="0" lang="nl-NL" sz="1100" b="1" i="0" u="none" strike="noStrike" kern="1200" cap="none" spc="0" normalizeH="0" baseline="0" noProof="0">
                <a:ln>
                  <a:noFill/>
                </a:ln>
                <a:solidFill>
                  <a:srgbClr val="07151F"/>
                </a:solidFill>
                <a:effectLst/>
                <a:uLnTx/>
                <a:uFillTx/>
                <a:latin typeface="Century Gothic"/>
                <a:ea typeface="+mn-ea"/>
                <a:cs typeface="+mn-cs"/>
              </a:rPr>
              <a:t>Bestel gemakkelijk een </a:t>
            </a:r>
            <a:r>
              <a:rPr kumimoji="0" lang="nl-NL" sz="1100" b="1" i="0" u="none" strike="noStrike" kern="1200" cap="none" spc="0" normalizeH="0" baseline="0" noProof="0">
                <a:ln>
                  <a:noFill/>
                </a:ln>
                <a:solidFill>
                  <a:srgbClr val="76B82A"/>
                </a:solidFill>
                <a:effectLst/>
                <a:uLnTx/>
                <a:uFillTx/>
                <a:latin typeface="Century Gothic"/>
                <a:ea typeface="+mn-ea"/>
                <a:cs typeface="+mn-cs"/>
              </a:rPr>
              <a:t>laptop vóór 31 juli</a:t>
            </a:r>
          </a:p>
          <a:p>
            <a:pPr marL="174625" marR="0" lvl="0" indent="-174625" algn="l" defTabSz="914400" rtl="0" eaLnBrk="1" fontAlgn="auto" latinLnBrk="0" hangingPunct="1">
              <a:lnSpc>
                <a:spcPct val="90000"/>
              </a:lnSpc>
              <a:spcBef>
                <a:spcPts val="600"/>
              </a:spcBef>
              <a:spcAft>
                <a:spcPts val="600"/>
              </a:spcAft>
              <a:buClr>
                <a:srgbClr val="76B72A"/>
              </a:buClr>
              <a:buSzPct val="95000"/>
              <a:buFontTx/>
              <a:buBlip>
                <a:blip r:embed="rId3"/>
              </a:buBlip>
              <a:tabLst/>
              <a:defRPr/>
            </a:pPr>
            <a:r>
              <a:rPr kumimoji="0" lang="nl-NL" sz="1100" b="1" i="0" u="none" strike="noStrike" kern="1200" cap="none" spc="0" normalizeH="0" baseline="0" noProof="0">
                <a:ln>
                  <a:noFill/>
                </a:ln>
                <a:solidFill>
                  <a:srgbClr val="07151F"/>
                </a:solidFill>
                <a:effectLst/>
                <a:uLnTx/>
                <a:uFillTx/>
                <a:latin typeface="Century Gothic"/>
                <a:ea typeface="+mn-ea"/>
                <a:cs typeface="+mn-cs"/>
              </a:rPr>
              <a:t>Uitlevering bij de start van het nieuwe schooljaar</a:t>
            </a:r>
          </a:p>
          <a:p>
            <a:pPr marL="0" marR="0" lvl="0" indent="0" algn="l" defTabSz="914400" rtl="0" eaLnBrk="1" fontAlgn="auto" latinLnBrk="0" hangingPunct="1">
              <a:lnSpc>
                <a:spcPct val="90000"/>
              </a:lnSpc>
              <a:spcBef>
                <a:spcPts val="600"/>
              </a:spcBef>
              <a:spcAft>
                <a:spcPts val="600"/>
              </a:spcAft>
              <a:buClr>
                <a:srgbClr val="76B72A"/>
              </a:buClr>
              <a:buSzPct val="95000"/>
              <a:buFontTx/>
              <a:buNone/>
              <a:tabLst/>
              <a:defRPr/>
            </a:pPr>
            <a:endParaRPr kumimoji="0" lang="nl-NL" sz="1600" b="0" i="0" u="none" strike="noStrike" kern="1200" cap="none" spc="0" normalizeH="0" baseline="0" noProof="0">
              <a:ln>
                <a:noFill/>
              </a:ln>
              <a:solidFill>
                <a:srgbClr val="07151F"/>
              </a:solidFill>
              <a:effectLst/>
              <a:uLnTx/>
              <a:uFillTx/>
              <a:latin typeface="Calibri Light"/>
              <a:ea typeface="+mn-ea"/>
              <a:cs typeface="+mn-cs"/>
            </a:endParaRPr>
          </a:p>
        </p:txBody>
      </p:sp>
    </p:spTree>
    <p:extLst>
      <p:ext uri="{BB962C8B-B14F-4D97-AF65-F5344CB8AC3E}">
        <p14:creationId xmlns:p14="http://schemas.microsoft.com/office/powerpoint/2010/main" val="2015350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1000" fill="hold"/>
                                        <p:tgtEl>
                                          <p:spTgt spid="23"/>
                                        </p:tgtEl>
                                        <p:attrNameLst>
                                          <p:attrName>ppt_x</p:attrName>
                                        </p:attrNameLst>
                                      </p:cBhvr>
                                      <p:tavLst>
                                        <p:tav tm="0">
                                          <p:val>
                                            <p:strVal val="0-#ppt_w/2"/>
                                          </p:val>
                                        </p:tav>
                                        <p:tav tm="100000">
                                          <p:val>
                                            <p:strVal val="#ppt_x"/>
                                          </p:val>
                                        </p:tav>
                                      </p:tavLst>
                                    </p:anim>
                                    <p:anim calcmode="lin" valueType="num">
                                      <p:cBhvr additive="base">
                                        <p:cTn id="8" dur="10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1000" fill="hold"/>
                                        <p:tgtEl>
                                          <p:spTgt spid="24"/>
                                        </p:tgtEl>
                                        <p:attrNameLst>
                                          <p:attrName>ppt_x</p:attrName>
                                        </p:attrNameLst>
                                      </p:cBhvr>
                                      <p:tavLst>
                                        <p:tav tm="0">
                                          <p:val>
                                            <p:strVal val="0-#ppt_w/2"/>
                                          </p:val>
                                        </p:tav>
                                        <p:tav tm="100000">
                                          <p:val>
                                            <p:strVal val="#ppt_x"/>
                                          </p:val>
                                        </p:tav>
                                      </p:tavLst>
                                    </p:anim>
                                    <p:anim calcmode="lin" valueType="num">
                                      <p:cBhvr additive="base">
                                        <p:cTn id="12" dur="10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 presetClass="entr" presetSubtype="2" decel="100000"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additive="base">
                                        <p:cTn id="16" dur="1250" fill="hold"/>
                                        <p:tgtEl>
                                          <p:spTgt spid="20"/>
                                        </p:tgtEl>
                                        <p:attrNameLst>
                                          <p:attrName>ppt_x</p:attrName>
                                        </p:attrNameLst>
                                      </p:cBhvr>
                                      <p:tavLst>
                                        <p:tav tm="0">
                                          <p:val>
                                            <p:strVal val="1+#ppt_w/2"/>
                                          </p:val>
                                        </p:tav>
                                        <p:tav tm="100000">
                                          <p:val>
                                            <p:strVal val="#ppt_x"/>
                                          </p:val>
                                        </p:tav>
                                      </p:tavLst>
                                    </p:anim>
                                    <p:anim calcmode="lin" valueType="num">
                                      <p:cBhvr additive="base">
                                        <p:cTn id="17" dur="1250" fill="hold"/>
                                        <p:tgtEl>
                                          <p:spTgt spid="20"/>
                                        </p:tgtEl>
                                        <p:attrNameLst>
                                          <p:attrName>ppt_y</p:attrName>
                                        </p:attrNameLst>
                                      </p:cBhvr>
                                      <p:tavLst>
                                        <p:tav tm="0">
                                          <p:val>
                                            <p:strVal val="#ppt_y"/>
                                          </p:val>
                                        </p:tav>
                                        <p:tav tm="100000">
                                          <p:val>
                                            <p:strVal val="#ppt_y"/>
                                          </p:val>
                                        </p:tav>
                                      </p:tavLst>
                                    </p:anim>
                                  </p:childTnLst>
                                </p:cTn>
                              </p:par>
                              <p:par>
                                <p:cTn id="18" presetID="22" presetClass="entr" presetSubtype="2" fill="hold" grpId="0" nodeType="withEffect">
                                  <p:stCondLst>
                                    <p:cond delay="250"/>
                                  </p:stCondLst>
                                  <p:iterate type="lt">
                                    <p:tmPct val="5000"/>
                                  </p:iterate>
                                  <p:childTnLst>
                                    <p:set>
                                      <p:cBhvr>
                                        <p:cTn id="19" dur="1" fill="hold">
                                          <p:stCondLst>
                                            <p:cond delay="0"/>
                                          </p:stCondLst>
                                        </p:cTn>
                                        <p:tgtEl>
                                          <p:spTgt spid="2"/>
                                        </p:tgtEl>
                                        <p:attrNameLst>
                                          <p:attrName>style.visibility</p:attrName>
                                        </p:attrNameLst>
                                      </p:cBhvr>
                                      <p:to>
                                        <p:strVal val="visible"/>
                                      </p:to>
                                    </p:set>
                                    <p:animEffect transition="in" filter="wipe(right)">
                                      <p:cBhvr>
                                        <p:cTn id="20" dur="500"/>
                                        <p:tgtEl>
                                          <p:spTgt spid="2"/>
                                        </p:tgtEl>
                                      </p:cBhvr>
                                    </p:animEffect>
                                  </p:childTnLst>
                                </p:cTn>
                              </p:par>
                              <p:par>
                                <p:cTn id="21" presetID="2" presetClass="entr" presetSubtype="2" decel="100000" fill="hold" nodeType="withEffect">
                                  <p:stCondLst>
                                    <p:cond delay="25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1000" fill="hold"/>
                                        <p:tgtEl>
                                          <p:spTgt spid="19"/>
                                        </p:tgtEl>
                                        <p:attrNameLst>
                                          <p:attrName>ppt_x</p:attrName>
                                        </p:attrNameLst>
                                      </p:cBhvr>
                                      <p:tavLst>
                                        <p:tav tm="0">
                                          <p:val>
                                            <p:strVal val="1+#ppt_w/2"/>
                                          </p:val>
                                        </p:tav>
                                        <p:tav tm="100000">
                                          <p:val>
                                            <p:strVal val="#ppt_x"/>
                                          </p:val>
                                        </p:tav>
                                      </p:tavLst>
                                    </p:anim>
                                    <p:anim calcmode="lin" valueType="num">
                                      <p:cBhvr additive="base">
                                        <p:cTn id="24" dur="1000" fill="hold"/>
                                        <p:tgtEl>
                                          <p:spTgt spid="19"/>
                                        </p:tgtEl>
                                        <p:attrNameLst>
                                          <p:attrName>ppt_y</p:attrName>
                                        </p:attrNameLst>
                                      </p:cBhvr>
                                      <p:tavLst>
                                        <p:tav tm="0">
                                          <p:val>
                                            <p:strVal val="#ppt_y"/>
                                          </p:val>
                                        </p:tav>
                                        <p:tav tm="100000">
                                          <p:val>
                                            <p:strVal val="#ppt_y"/>
                                          </p:val>
                                        </p:tav>
                                      </p:tavLst>
                                    </p:anim>
                                  </p:childTnLst>
                                </p:cTn>
                              </p:par>
                              <p:par>
                                <p:cTn id="25" presetID="22" presetClass="entr" presetSubtype="2" fill="hold" nodeType="withEffect">
                                  <p:stCondLst>
                                    <p:cond delay="250"/>
                                  </p:stCondLst>
                                  <p:iterate type="lt">
                                    <p:tmPct val="5000"/>
                                  </p:iterate>
                                  <p:childTnLst>
                                    <p:set>
                                      <p:cBhvr>
                                        <p:cTn id="26" dur="1" fill="hold">
                                          <p:stCondLst>
                                            <p:cond delay="0"/>
                                          </p:stCondLst>
                                        </p:cTn>
                                        <p:tgtEl>
                                          <p:spTgt spid="5"/>
                                        </p:tgtEl>
                                        <p:attrNameLst>
                                          <p:attrName>style.visibility</p:attrName>
                                        </p:attrNameLst>
                                      </p:cBhvr>
                                      <p:to>
                                        <p:strVal val="visible"/>
                                      </p:to>
                                    </p:set>
                                    <p:animEffect transition="in" filter="wipe(right)">
                                      <p:cBhvr>
                                        <p:cTn id="27" dur="500"/>
                                        <p:tgtEl>
                                          <p:spTgt spid="5"/>
                                        </p:tgtEl>
                                      </p:cBhvr>
                                    </p:animEffect>
                                  </p:childTnLst>
                                </p:cTn>
                              </p:par>
                              <p:par>
                                <p:cTn id="28" presetID="22" presetClass="entr" presetSubtype="2" fill="hold" nodeType="withEffect">
                                  <p:stCondLst>
                                    <p:cond delay="250"/>
                                  </p:stCondLst>
                                  <p:iterate type="lt">
                                    <p:tmPct val="5000"/>
                                  </p:iterate>
                                  <p:childTnLst>
                                    <p:set>
                                      <p:cBhvr>
                                        <p:cTn id="29" dur="1" fill="hold">
                                          <p:stCondLst>
                                            <p:cond delay="0"/>
                                          </p:stCondLst>
                                        </p:cTn>
                                        <p:tgtEl>
                                          <p:spTgt spid="12"/>
                                        </p:tgtEl>
                                        <p:attrNameLst>
                                          <p:attrName>style.visibility</p:attrName>
                                        </p:attrNameLst>
                                      </p:cBhvr>
                                      <p:to>
                                        <p:strVal val="visible"/>
                                      </p:to>
                                    </p:set>
                                    <p:animEffect transition="in" filter="wipe(right)">
                                      <p:cBhvr>
                                        <p:cTn id="30" dur="500"/>
                                        <p:tgtEl>
                                          <p:spTgt spid="12"/>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11">
                                            <p:txEl>
                                              <p:pRg st="0" end="0"/>
                                            </p:txEl>
                                          </p:spTgt>
                                        </p:tgtEl>
                                        <p:attrNameLst>
                                          <p:attrName>style.visibility</p:attrName>
                                        </p:attrNameLst>
                                      </p:cBhvr>
                                      <p:to>
                                        <p:strVal val="visible"/>
                                      </p:to>
                                    </p:set>
                                    <p:animEffect transition="in" filter="fade">
                                      <p:cBhvr>
                                        <p:cTn id="34" dur="500"/>
                                        <p:tgtEl>
                                          <p:spTgt spid="11">
                                            <p:txEl>
                                              <p:pRg st="0" end="0"/>
                                            </p:txEl>
                                          </p:spTgt>
                                        </p:tgtEl>
                                      </p:cBhvr>
                                    </p:animEffect>
                                  </p:childTnLst>
                                </p:cTn>
                              </p:par>
                            </p:childTnLst>
                          </p:cTn>
                        </p:par>
                        <p:par>
                          <p:cTn id="35" fill="hold">
                            <p:stCondLst>
                              <p:cond delay="3200"/>
                            </p:stCondLst>
                            <p:childTnLst>
                              <p:par>
                                <p:cTn id="36" presetID="10" presetClass="entr" presetSubtype="0" fill="hold" grpId="0" nodeType="afterEffect">
                                  <p:stCondLst>
                                    <p:cond delay="0"/>
                                  </p:stCondLst>
                                  <p:childTnLst>
                                    <p:set>
                                      <p:cBhvr>
                                        <p:cTn id="37" dur="1" fill="hold">
                                          <p:stCondLst>
                                            <p:cond delay="0"/>
                                          </p:stCondLst>
                                        </p:cTn>
                                        <p:tgtEl>
                                          <p:spTgt spid="11">
                                            <p:txEl>
                                              <p:pRg st="1" end="1"/>
                                            </p:txEl>
                                          </p:spTgt>
                                        </p:tgtEl>
                                        <p:attrNameLst>
                                          <p:attrName>style.visibility</p:attrName>
                                        </p:attrNameLst>
                                      </p:cBhvr>
                                      <p:to>
                                        <p:strVal val="visible"/>
                                      </p:to>
                                    </p:set>
                                    <p:animEffect transition="in" filter="fade">
                                      <p:cBhvr>
                                        <p:cTn id="38" dur="500"/>
                                        <p:tgtEl>
                                          <p:spTgt spid="11">
                                            <p:txEl>
                                              <p:pRg st="1" end="1"/>
                                            </p:txEl>
                                          </p:spTgt>
                                        </p:tgtEl>
                                      </p:cBhvr>
                                    </p:animEffect>
                                  </p:childTnLst>
                                </p:cTn>
                              </p:par>
                            </p:childTnLst>
                          </p:cTn>
                        </p:par>
                        <p:par>
                          <p:cTn id="39" fill="hold">
                            <p:stCondLst>
                              <p:cond delay="3700"/>
                            </p:stCondLst>
                            <p:childTnLst>
                              <p:par>
                                <p:cTn id="40" presetID="10" presetClass="entr" presetSubtype="0" fill="hold" grpId="0" nodeType="afterEffect">
                                  <p:stCondLst>
                                    <p:cond delay="0"/>
                                  </p:stCondLst>
                                  <p:childTnLst>
                                    <p:set>
                                      <p:cBhvr>
                                        <p:cTn id="41" dur="1" fill="hold">
                                          <p:stCondLst>
                                            <p:cond delay="0"/>
                                          </p:stCondLst>
                                        </p:cTn>
                                        <p:tgtEl>
                                          <p:spTgt spid="11">
                                            <p:txEl>
                                              <p:pRg st="2" end="2"/>
                                            </p:txEl>
                                          </p:spTgt>
                                        </p:tgtEl>
                                        <p:attrNameLst>
                                          <p:attrName>style.visibility</p:attrName>
                                        </p:attrNameLst>
                                      </p:cBhvr>
                                      <p:to>
                                        <p:strVal val="visible"/>
                                      </p:to>
                                    </p:set>
                                    <p:animEffect transition="in" filter="fade">
                                      <p:cBhvr>
                                        <p:cTn id="42"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p:bldP spid="23" grpId="0" animBg="1"/>
      <p:bldP spid="11"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Afbeelding 9" descr="Afbeelding met tekst, klok&#10;&#10;Automatisch gegenereerde beschrijving">
            <a:extLst>
              <a:ext uri="{FF2B5EF4-FFF2-40B4-BE49-F238E27FC236}">
                <a16:creationId xmlns:a16="http://schemas.microsoft.com/office/drawing/2014/main" id="{D63FF555-E469-41A3-9A16-CFD21AC97C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09161" y="551218"/>
            <a:ext cx="2176926" cy="3449703"/>
          </a:xfrm>
          <a:prstGeom prst="rect">
            <a:avLst/>
          </a:prstGeom>
        </p:spPr>
      </p:pic>
      <p:sp>
        <p:nvSpPr>
          <p:cNvPr id="66" name="Rechthoek 65">
            <a:extLst>
              <a:ext uri="{FF2B5EF4-FFF2-40B4-BE49-F238E27FC236}">
                <a16:creationId xmlns:a16="http://schemas.microsoft.com/office/drawing/2014/main" id="{A2C87EA3-170C-3EC3-A370-916EF299354F}"/>
              </a:ext>
            </a:extLst>
          </p:cNvPr>
          <p:cNvSpPr/>
          <p:nvPr/>
        </p:nvSpPr>
        <p:spPr>
          <a:xfrm>
            <a:off x="0" y="4555902"/>
            <a:ext cx="12192000" cy="2336276"/>
          </a:xfrm>
          <a:prstGeom prst="rect">
            <a:avLst/>
          </a:prstGeom>
          <a:solidFill>
            <a:srgbClr val="0E283A"/>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4" name="Tijdelijke aanduiding voor datum 3">
            <a:extLst>
              <a:ext uri="{FF2B5EF4-FFF2-40B4-BE49-F238E27FC236}">
                <a16:creationId xmlns:a16="http://schemas.microsoft.com/office/drawing/2014/main" id="{458CDF88-33D1-28C5-F028-745010ABEE32}"/>
              </a:ext>
            </a:extLst>
          </p:cNvPr>
          <p:cNvSpPr>
            <a:spLocks noGrp="1"/>
          </p:cNvSpPr>
          <p:nvPr>
            <p:ph type="dt" sz="half" idx="26"/>
          </p:nvPr>
        </p:nvSpPr>
        <p:spPr/>
        <p:txBody>
          <a:bodyPr/>
          <a:lstStyle/>
          <a:p>
            <a:fld id="{1BD3EE23-1B17-4840-A908-6AD50CD83BE4}" type="datetime4">
              <a:rPr lang="nl-NL" smtClean="0"/>
              <a:pPr/>
              <a:t>24 juni 2025</a:t>
            </a:fld>
            <a:endParaRPr lang="nl-NL"/>
          </a:p>
        </p:txBody>
      </p:sp>
      <p:grpSp>
        <p:nvGrpSpPr>
          <p:cNvPr id="65" name="Groep 64">
            <a:extLst>
              <a:ext uri="{FF2B5EF4-FFF2-40B4-BE49-F238E27FC236}">
                <a16:creationId xmlns:a16="http://schemas.microsoft.com/office/drawing/2014/main" id="{C6C9ABC9-28F2-C3DC-DA0B-F27A30E7D580}"/>
              </a:ext>
            </a:extLst>
          </p:cNvPr>
          <p:cNvGrpSpPr/>
          <p:nvPr/>
        </p:nvGrpSpPr>
        <p:grpSpPr>
          <a:xfrm>
            <a:off x="-6999221" y="3738983"/>
            <a:ext cx="18085308" cy="1672667"/>
            <a:chOff x="-9442240" y="3989773"/>
            <a:chExt cx="20946853" cy="1937324"/>
          </a:xfrm>
          <a:solidFill>
            <a:schemeClr val="accent1"/>
          </a:solidFill>
        </p:grpSpPr>
        <p:sp>
          <p:nvSpPr>
            <p:cNvPr id="18" name="Vrije vorm: vorm 17">
              <a:extLst>
                <a:ext uri="{FF2B5EF4-FFF2-40B4-BE49-F238E27FC236}">
                  <a16:creationId xmlns:a16="http://schemas.microsoft.com/office/drawing/2014/main" id="{E937D5BB-CF00-D7D5-85A7-F34E75F9A967}"/>
                </a:ext>
              </a:extLst>
            </p:cNvPr>
            <p:cNvSpPr/>
            <p:nvPr/>
          </p:nvSpPr>
          <p:spPr>
            <a:xfrm>
              <a:off x="-9442240" y="3989773"/>
              <a:ext cx="20946853" cy="1937324"/>
            </a:xfrm>
            <a:custGeom>
              <a:avLst/>
              <a:gdLst>
                <a:gd name="connsiteX0" fmla="*/ 10422255 w 10422254"/>
                <a:gd name="connsiteY0" fmla="*/ 481965 h 963929"/>
                <a:gd name="connsiteX1" fmla="*/ 10301288 w 10422254"/>
                <a:gd name="connsiteY1" fmla="*/ 360997 h 963929"/>
                <a:gd name="connsiteX2" fmla="*/ 10301288 w 10422254"/>
                <a:gd name="connsiteY2" fmla="*/ 0 h 963929"/>
                <a:gd name="connsiteX3" fmla="*/ 0 w 10422254"/>
                <a:gd name="connsiteY3" fmla="*/ 0 h 963929"/>
                <a:gd name="connsiteX4" fmla="*/ 0 w 10422254"/>
                <a:gd name="connsiteY4" fmla="*/ 963930 h 963929"/>
                <a:gd name="connsiteX5" fmla="*/ 10085070 w 10422254"/>
                <a:gd name="connsiteY5" fmla="*/ 963930 h 963929"/>
                <a:gd name="connsiteX6" fmla="*/ 10302240 w 10422254"/>
                <a:gd name="connsiteY6" fmla="*/ 746760 h 963929"/>
                <a:gd name="connsiteX7" fmla="*/ 10302240 w 10422254"/>
                <a:gd name="connsiteY7" fmla="*/ 602933 h 963929"/>
                <a:gd name="connsiteX8" fmla="*/ 10422255 w 10422254"/>
                <a:gd name="connsiteY8" fmla="*/ 481965 h 9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2254" h="963929">
                  <a:moveTo>
                    <a:pt x="10422255" y="481965"/>
                  </a:moveTo>
                  <a:lnTo>
                    <a:pt x="10301288" y="360997"/>
                  </a:lnTo>
                  <a:lnTo>
                    <a:pt x="10301288" y="0"/>
                  </a:lnTo>
                  <a:lnTo>
                    <a:pt x="0" y="0"/>
                  </a:lnTo>
                  <a:lnTo>
                    <a:pt x="0" y="963930"/>
                  </a:lnTo>
                  <a:lnTo>
                    <a:pt x="10085070" y="963930"/>
                  </a:lnTo>
                  <a:cubicBezTo>
                    <a:pt x="10205085" y="963930"/>
                    <a:pt x="10302240" y="866775"/>
                    <a:pt x="10302240" y="746760"/>
                  </a:cubicBezTo>
                  <a:lnTo>
                    <a:pt x="10302240" y="602933"/>
                  </a:lnTo>
                  <a:lnTo>
                    <a:pt x="10422255" y="481965"/>
                  </a:lnTo>
                  <a:close/>
                </a:path>
              </a:pathLst>
            </a:custGeom>
            <a:grpFill/>
            <a:ln w="9525" cap="flat">
              <a:solidFill>
                <a:schemeClr val="bg1"/>
              </a:solidFill>
              <a:prstDash val="solid"/>
              <a:miter/>
            </a:ln>
          </p:spPr>
          <p:txBody>
            <a:bodyPr rtlCol="0" anchor="ctr"/>
            <a:lstStyle/>
            <a:p>
              <a:endParaRPr lang="en-GB"/>
            </a:p>
          </p:txBody>
        </p:sp>
        <p:sp>
          <p:nvSpPr>
            <p:cNvPr id="19" name="Vrije vorm: vorm 18">
              <a:extLst>
                <a:ext uri="{FF2B5EF4-FFF2-40B4-BE49-F238E27FC236}">
                  <a16:creationId xmlns:a16="http://schemas.microsoft.com/office/drawing/2014/main" id="{3EE5AA92-788A-278C-CBAE-C8A7FB14C011}"/>
                </a:ext>
              </a:extLst>
            </p:cNvPr>
            <p:cNvSpPr/>
            <p:nvPr/>
          </p:nvSpPr>
          <p:spPr>
            <a:xfrm>
              <a:off x="-9442240" y="3989773"/>
              <a:ext cx="20946853" cy="1937324"/>
            </a:xfrm>
            <a:custGeom>
              <a:avLst/>
              <a:gdLst>
                <a:gd name="connsiteX0" fmla="*/ 10422255 w 10422254"/>
                <a:gd name="connsiteY0" fmla="*/ 481965 h 963929"/>
                <a:gd name="connsiteX1" fmla="*/ 10301288 w 10422254"/>
                <a:gd name="connsiteY1" fmla="*/ 360997 h 963929"/>
                <a:gd name="connsiteX2" fmla="*/ 10301288 w 10422254"/>
                <a:gd name="connsiteY2" fmla="*/ 0 h 963929"/>
                <a:gd name="connsiteX3" fmla="*/ 0 w 10422254"/>
                <a:gd name="connsiteY3" fmla="*/ 0 h 963929"/>
                <a:gd name="connsiteX4" fmla="*/ 0 w 10422254"/>
                <a:gd name="connsiteY4" fmla="*/ 963930 h 963929"/>
                <a:gd name="connsiteX5" fmla="*/ 10085070 w 10422254"/>
                <a:gd name="connsiteY5" fmla="*/ 963930 h 963929"/>
                <a:gd name="connsiteX6" fmla="*/ 10302240 w 10422254"/>
                <a:gd name="connsiteY6" fmla="*/ 746760 h 963929"/>
                <a:gd name="connsiteX7" fmla="*/ 10302240 w 10422254"/>
                <a:gd name="connsiteY7" fmla="*/ 602933 h 963929"/>
                <a:gd name="connsiteX8" fmla="*/ 10422255 w 10422254"/>
                <a:gd name="connsiteY8" fmla="*/ 481965 h 9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2254" h="963929">
                  <a:moveTo>
                    <a:pt x="10422255" y="481965"/>
                  </a:moveTo>
                  <a:lnTo>
                    <a:pt x="10301288" y="360997"/>
                  </a:lnTo>
                  <a:lnTo>
                    <a:pt x="10301288" y="0"/>
                  </a:lnTo>
                  <a:lnTo>
                    <a:pt x="0" y="0"/>
                  </a:lnTo>
                  <a:lnTo>
                    <a:pt x="0" y="963930"/>
                  </a:lnTo>
                  <a:lnTo>
                    <a:pt x="10085070" y="963930"/>
                  </a:lnTo>
                  <a:cubicBezTo>
                    <a:pt x="10205085" y="963930"/>
                    <a:pt x="10302240" y="866775"/>
                    <a:pt x="10302240" y="746760"/>
                  </a:cubicBezTo>
                  <a:lnTo>
                    <a:pt x="10302240" y="602933"/>
                  </a:lnTo>
                  <a:lnTo>
                    <a:pt x="10422255" y="481965"/>
                  </a:lnTo>
                  <a:close/>
                </a:path>
              </a:pathLst>
            </a:custGeom>
            <a:grpFill/>
            <a:ln w="50800" cap="flat">
              <a:solidFill>
                <a:schemeClr val="bg1"/>
              </a:solidFill>
              <a:prstDash val="solid"/>
              <a:miter/>
            </a:ln>
          </p:spPr>
          <p:txBody>
            <a:bodyPr rtlCol="0" anchor="ctr"/>
            <a:lstStyle/>
            <a:p>
              <a:endParaRPr lang="en-GB"/>
            </a:p>
          </p:txBody>
        </p:sp>
      </p:grpSp>
      <p:grpSp>
        <p:nvGrpSpPr>
          <p:cNvPr id="63" name="Groep 62">
            <a:extLst>
              <a:ext uri="{FF2B5EF4-FFF2-40B4-BE49-F238E27FC236}">
                <a16:creationId xmlns:a16="http://schemas.microsoft.com/office/drawing/2014/main" id="{FB6A81D2-C3E8-4236-3479-A7CC59033DB8}"/>
              </a:ext>
            </a:extLst>
          </p:cNvPr>
          <p:cNvGrpSpPr/>
          <p:nvPr/>
        </p:nvGrpSpPr>
        <p:grpSpPr>
          <a:xfrm>
            <a:off x="-5597734" y="3743341"/>
            <a:ext cx="14077186" cy="1672667"/>
            <a:chOff x="-9442240" y="3989773"/>
            <a:chExt cx="16304547" cy="1937324"/>
          </a:xfrm>
          <a:solidFill>
            <a:srgbClr val="91C14A"/>
          </a:solidFill>
        </p:grpSpPr>
        <p:sp>
          <p:nvSpPr>
            <p:cNvPr id="20" name="Vrije vorm: vorm 19">
              <a:extLst>
                <a:ext uri="{FF2B5EF4-FFF2-40B4-BE49-F238E27FC236}">
                  <a16:creationId xmlns:a16="http://schemas.microsoft.com/office/drawing/2014/main" id="{42F9A3E7-6353-8915-BD2A-46C3F5360566}"/>
                </a:ext>
              </a:extLst>
            </p:cNvPr>
            <p:cNvSpPr/>
            <p:nvPr/>
          </p:nvSpPr>
          <p:spPr>
            <a:xfrm>
              <a:off x="-9442240" y="3989773"/>
              <a:ext cx="16304547" cy="1937324"/>
            </a:xfrm>
            <a:custGeom>
              <a:avLst/>
              <a:gdLst>
                <a:gd name="connsiteX0" fmla="*/ 8112443 w 8112442"/>
                <a:gd name="connsiteY0" fmla="*/ 481965 h 963929"/>
                <a:gd name="connsiteX1" fmla="*/ 7987665 w 8112442"/>
                <a:gd name="connsiteY1" fmla="*/ 357188 h 963929"/>
                <a:gd name="connsiteX2" fmla="*/ 7987665 w 8112442"/>
                <a:gd name="connsiteY2" fmla="*/ 0 h 963929"/>
                <a:gd name="connsiteX3" fmla="*/ 0 w 8112442"/>
                <a:gd name="connsiteY3" fmla="*/ 0 h 963929"/>
                <a:gd name="connsiteX4" fmla="*/ 0 w 8112442"/>
                <a:gd name="connsiteY4" fmla="*/ 963930 h 963929"/>
                <a:gd name="connsiteX5" fmla="*/ 7771448 w 8112442"/>
                <a:gd name="connsiteY5" fmla="*/ 963930 h 963929"/>
                <a:gd name="connsiteX6" fmla="*/ 7988618 w 8112442"/>
                <a:gd name="connsiteY6" fmla="*/ 746760 h 963929"/>
                <a:gd name="connsiteX7" fmla="*/ 7988618 w 8112442"/>
                <a:gd name="connsiteY7" fmla="*/ 606743 h 963929"/>
                <a:gd name="connsiteX8" fmla="*/ 8112443 w 8112442"/>
                <a:gd name="connsiteY8" fmla="*/ 481965 h 9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12442" h="963929">
                  <a:moveTo>
                    <a:pt x="8112443" y="481965"/>
                  </a:moveTo>
                  <a:lnTo>
                    <a:pt x="7987665" y="357188"/>
                  </a:lnTo>
                  <a:lnTo>
                    <a:pt x="7987665" y="0"/>
                  </a:lnTo>
                  <a:lnTo>
                    <a:pt x="0" y="0"/>
                  </a:lnTo>
                  <a:lnTo>
                    <a:pt x="0" y="963930"/>
                  </a:lnTo>
                  <a:lnTo>
                    <a:pt x="7771448" y="963930"/>
                  </a:lnTo>
                  <a:cubicBezTo>
                    <a:pt x="7891463" y="963930"/>
                    <a:pt x="7988618" y="866775"/>
                    <a:pt x="7988618" y="746760"/>
                  </a:cubicBezTo>
                  <a:lnTo>
                    <a:pt x="7988618" y="606743"/>
                  </a:lnTo>
                  <a:lnTo>
                    <a:pt x="8112443" y="481965"/>
                  </a:lnTo>
                  <a:close/>
                </a:path>
              </a:pathLst>
            </a:custGeom>
            <a:grpFill/>
            <a:ln w="9525" cap="flat">
              <a:solidFill>
                <a:schemeClr val="bg1"/>
              </a:solidFill>
              <a:prstDash val="solid"/>
              <a:miter/>
            </a:ln>
          </p:spPr>
          <p:txBody>
            <a:bodyPr rtlCol="0" anchor="ctr"/>
            <a:lstStyle/>
            <a:p>
              <a:endParaRPr lang="en-GB"/>
            </a:p>
          </p:txBody>
        </p:sp>
        <p:sp>
          <p:nvSpPr>
            <p:cNvPr id="21" name="Vrije vorm: vorm 20">
              <a:extLst>
                <a:ext uri="{FF2B5EF4-FFF2-40B4-BE49-F238E27FC236}">
                  <a16:creationId xmlns:a16="http://schemas.microsoft.com/office/drawing/2014/main" id="{3881CE03-4BEA-6AE4-5512-E97877A5933C}"/>
                </a:ext>
              </a:extLst>
            </p:cNvPr>
            <p:cNvSpPr/>
            <p:nvPr/>
          </p:nvSpPr>
          <p:spPr>
            <a:xfrm>
              <a:off x="-9442240" y="3989773"/>
              <a:ext cx="16304547" cy="1937324"/>
            </a:xfrm>
            <a:custGeom>
              <a:avLst/>
              <a:gdLst>
                <a:gd name="connsiteX0" fmla="*/ 8112443 w 8112442"/>
                <a:gd name="connsiteY0" fmla="*/ 481965 h 963929"/>
                <a:gd name="connsiteX1" fmla="*/ 7987665 w 8112442"/>
                <a:gd name="connsiteY1" fmla="*/ 357188 h 963929"/>
                <a:gd name="connsiteX2" fmla="*/ 7987665 w 8112442"/>
                <a:gd name="connsiteY2" fmla="*/ 0 h 963929"/>
                <a:gd name="connsiteX3" fmla="*/ 0 w 8112442"/>
                <a:gd name="connsiteY3" fmla="*/ 0 h 963929"/>
                <a:gd name="connsiteX4" fmla="*/ 0 w 8112442"/>
                <a:gd name="connsiteY4" fmla="*/ 963930 h 963929"/>
                <a:gd name="connsiteX5" fmla="*/ 7771448 w 8112442"/>
                <a:gd name="connsiteY5" fmla="*/ 963930 h 963929"/>
                <a:gd name="connsiteX6" fmla="*/ 7988618 w 8112442"/>
                <a:gd name="connsiteY6" fmla="*/ 746760 h 963929"/>
                <a:gd name="connsiteX7" fmla="*/ 7988618 w 8112442"/>
                <a:gd name="connsiteY7" fmla="*/ 606743 h 963929"/>
                <a:gd name="connsiteX8" fmla="*/ 8112443 w 8112442"/>
                <a:gd name="connsiteY8" fmla="*/ 481965 h 9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12442" h="963929">
                  <a:moveTo>
                    <a:pt x="8112443" y="481965"/>
                  </a:moveTo>
                  <a:lnTo>
                    <a:pt x="7987665" y="357188"/>
                  </a:lnTo>
                  <a:lnTo>
                    <a:pt x="7987665" y="0"/>
                  </a:lnTo>
                  <a:lnTo>
                    <a:pt x="0" y="0"/>
                  </a:lnTo>
                  <a:lnTo>
                    <a:pt x="0" y="963930"/>
                  </a:lnTo>
                  <a:lnTo>
                    <a:pt x="7771448" y="963930"/>
                  </a:lnTo>
                  <a:cubicBezTo>
                    <a:pt x="7891463" y="963930"/>
                    <a:pt x="7988618" y="866775"/>
                    <a:pt x="7988618" y="746760"/>
                  </a:cubicBezTo>
                  <a:lnTo>
                    <a:pt x="7988618" y="606743"/>
                  </a:lnTo>
                  <a:lnTo>
                    <a:pt x="8112443" y="481965"/>
                  </a:lnTo>
                  <a:close/>
                </a:path>
              </a:pathLst>
            </a:custGeom>
            <a:grpFill/>
            <a:ln w="50800" cap="flat">
              <a:solidFill>
                <a:schemeClr val="bg1"/>
              </a:solidFill>
              <a:prstDash val="solid"/>
              <a:miter/>
            </a:ln>
          </p:spPr>
          <p:txBody>
            <a:bodyPr rtlCol="0" anchor="ctr"/>
            <a:lstStyle/>
            <a:p>
              <a:endParaRPr lang="en-GB"/>
            </a:p>
          </p:txBody>
        </p:sp>
      </p:grpSp>
      <p:grpSp>
        <p:nvGrpSpPr>
          <p:cNvPr id="64" name="Groep 63">
            <a:extLst>
              <a:ext uri="{FF2B5EF4-FFF2-40B4-BE49-F238E27FC236}">
                <a16:creationId xmlns:a16="http://schemas.microsoft.com/office/drawing/2014/main" id="{831142DA-6AC3-12D0-B40E-E6F29094E2E2}"/>
              </a:ext>
            </a:extLst>
          </p:cNvPr>
          <p:cNvGrpSpPr/>
          <p:nvPr/>
        </p:nvGrpSpPr>
        <p:grpSpPr>
          <a:xfrm>
            <a:off x="-3574618" y="3743475"/>
            <a:ext cx="9402755" cy="1662751"/>
            <a:chOff x="-9442240" y="3995515"/>
            <a:chExt cx="11026850" cy="1925840"/>
          </a:xfrm>
          <a:solidFill>
            <a:srgbClr val="B1D17B"/>
          </a:solidFill>
        </p:grpSpPr>
        <p:sp>
          <p:nvSpPr>
            <p:cNvPr id="22" name="Vrije vorm: vorm 21">
              <a:extLst>
                <a:ext uri="{FF2B5EF4-FFF2-40B4-BE49-F238E27FC236}">
                  <a16:creationId xmlns:a16="http://schemas.microsoft.com/office/drawing/2014/main" id="{2F702FF1-85CB-9DCA-BAE4-C1C9D81BC779}"/>
                </a:ext>
              </a:extLst>
            </p:cNvPr>
            <p:cNvSpPr/>
            <p:nvPr/>
          </p:nvSpPr>
          <p:spPr>
            <a:xfrm>
              <a:off x="-9421007" y="3995515"/>
              <a:ext cx="11005617" cy="1925840"/>
            </a:xfrm>
            <a:custGeom>
              <a:avLst/>
              <a:gdLst>
                <a:gd name="connsiteX0" fmla="*/ 5475923 w 5475922"/>
                <a:gd name="connsiteY0" fmla="*/ 479107 h 958215"/>
                <a:gd name="connsiteX1" fmla="*/ 5355908 w 5475922"/>
                <a:gd name="connsiteY1" fmla="*/ 359092 h 958215"/>
                <a:gd name="connsiteX2" fmla="*/ 5355908 w 5475922"/>
                <a:gd name="connsiteY2" fmla="*/ 0 h 958215"/>
                <a:gd name="connsiteX3" fmla="*/ 0 w 5475922"/>
                <a:gd name="connsiteY3" fmla="*/ 0 h 958215"/>
                <a:gd name="connsiteX4" fmla="*/ 0 w 5475922"/>
                <a:gd name="connsiteY4" fmla="*/ 958215 h 958215"/>
                <a:gd name="connsiteX5" fmla="*/ 5139690 w 5475922"/>
                <a:gd name="connsiteY5" fmla="*/ 958215 h 958215"/>
                <a:gd name="connsiteX6" fmla="*/ 5356860 w 5475922"/>
                <a:gd name="connsiteY6" fmla="*/ 741045 h 958215"/>
                <a:gd name="connsiteX7" fmla="*/ 5356860 w 5475922"/>
                <a:gd name="connsiteY7" fmla="*/ 599122 h 958215"/>
                <a:gd name="connsiteX8" fmla="*/ 5475923 w 5475922"/>
                <a:gd name="connsiteY8" fmla="*/ 479107 h 95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5922" h="958215">
                  <a:moveTo>
                    <a:pt x="5475923" y="479107"/>
                  </a:moveTo>
                  <a:lnTo>
                    <a:pt x="5355908" y="359092"/>
                  </a:lnTo>
                  <a:lnTo>
                    <a:pt x="5355908" y="0"/>
                  </a:lnTo>
                  <a:lnTo>
                    <a:pt x="0" y="0"/>
                  </a:lnTo>
                  <a:lnTo>
                    <a:pt x="0" y="958215"/>
                  </a:lnTo>
                  <a:lnTo>
                    <a:pt x="5139690" y="958215"/>
                  </a:lnTo>
                  <a:cubicBezTo>
                    <a:pt x="5259705" y="958215"/>
                    <a:pt x="5356860" y="861060"/>
                    <a:pt x="5356860" y="741045"/>
                  </a:cubicBezTo>
                  <a:lnTo>
                    <a:pt x="5356860" y="599122"/>
                  </a:lnTo>
                  <a:lnTo>
                    <a:pt x="5475923" y="479107"/>
                  </a:lnTo>
                  <a:close/>
                </a:path>
              </a:pathLst>
            </a:custGeom>
            <a:grpFill/>
            <a:ln w="9525" cap="flat">
              <a:solidFill>
                <a:schemeClr val="bg1"/>
              </a:solidFill>
              <a:prstDash val="solid"/>
              <a:miter/>
            </a:ln>
          </p:spPr>
          <p:txBody>
            <a:bodyPr rtlCol="0" anchor="ctr"/>
            <a:lstStyle/>
            <a:p>
              <a:endParaRPr lang="en-GB"/>
            </a:p>
          </p:txBody>
        </p:sp>
        <p:sp>
          <p:nvSpPr>
            <p:cNvPr id="23" name="Vrije vorm: vorm 22">
              <a:extLst>
                <a:ext uri="{FF2B5EF4-FFF2-40B4-BE49-F238E27FC236}">
                  <a16:creationId xmlns:a16="http://schemas.microsoft.com/office/drawing/2014/main" id="{CCD60411-1F9A-7467-5394-2BECE95A9CEB}"/>
                </a:ext>
              </a:extLst>
            </p:cNvPr>
            <p:cNvSpPr/>
            <p:nvPr/>
          </p:nvSpPr>
          <p:spPr>
            <a:xfrm>
              <a:off x="-9442240" y="3995515"/>
              <a:ext cx="11005617" cy="1925840"/>
            </a:xfrm>
            <a:custGeom>
              <a:avLst/>
              <a:gdLst>
                <a:gd name="connsiteX0" fmla="*/ 5475923 w 5475922"/>
                <a:gd name="connsiteY0" fmla="*/ 479107 h 958215"/>
                <a:gd name="connsiteX1" fmla="*/ 5355908 w 5475922"/>
                <a:gd name="connsiteY1" fmla="*/ 359092 h 958215"/>
                <a:gd name="connsiteX2" fmla="*/ 5355908 w 5475922"/>
                <a:gd name="connsiteY2" fmla="*/ 0 h 958215"/>
                <a:gd name="connsiteX3" fmla="*/ 0 w 5475922"/>
                <a:gd name="connsiteY3" fmla="*/ 0 h 958215"/>
                <a:gd name="connsiteX4" fmla="*/ 0 w 5475922"/>
                <a:gd name="connsiteY4" fmla="*/ 958215 h 958215"/>
                <a:gd name="connsiteX5" fmla="*/ 5139690 w 5475922"/>
                <a:gd name="connsiteY5" fmla="*/ 958215 h 958215"/>
                <a:gd name="connsiteX6" fmla="*/ 5356860 w 5475922"/>
                <a:gd name="connsiteY6" fmla="*/ 741045 h 958215"/>
                <a:gd name="connsiteX7" fmla="*/ 5356860 w 5475922"/>
                <a:gd name="connsiteY7" fmla="*/ 599122 h 958215"/>
                <a:gd name="connsiteX8" fmla="*/ 5475923 w 5475922"/>
                <a:gd name="connsiteY8" fmla="*/ 479107 h 95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5922" h="958215">
                  <a:moveTo>
                    <a:pt x="5475923" y="479107"/>
                  </a:moveTo>
                  <a:lnTo>
                    <a:pt x="5355908" y="359092"/>
                  </a:lnTo>
                  <a:lnTo>
                    <a:pt x="5355908" y="0"/>
                  </a:lnTo>
                  <a:lnTo>
                    <a:pt x="0" y="0"/>
                  </a:lnTo>
                  <a:lnTo>
                    <a:pt x="0" y="958215"/>
                  </a:lnTo>
                  <a:lnTo>
                    <a:pt x="5139690" y="958215"/>
                  </a:lnTo>
                  <a:cubicBezTo>
                    <a:pt x="5259705" y="958215"/>
                    <a:pt x="5356860" y="861060"/>
                    <a:pt x="5356860" y="741045"/>
                  </a:cubicBezTo>
                  <a:lnTo>
                    <a:pt x="5356860" y="599122"/>
                  </a:lnTo>
                  <a:lnTo>
                    <a:pt x="5475923" y="479107"/>
                  </a:lnTo>
                  <a:close/>
                </a:path>
              </a:pathLst>
            </a:custGeom>
            <a:grpFill/>
            <a:ln w="50800" cap="flat">
              <a:solidFill>
                <a:schemeClr val="bg1"/>
              </a:solidFill>
              <a:prstDash val="solid"/>
              <a:miter/>
            </a:ln>
          </p:spPr>
          <p:txBody>
            <a:bodyPr rtlCol="0" anchor="ctr"/>
            <a:lstStyle/>
            <a:p>
              <a:endParaRPr lang="en-GB"/>
            </a:p>
          </p:txBody>
        </p:sp>
      </p:grpSp>
      <p:pic>
        <p:nvPicPr>
          <p:cNvPr id="74" name="Graphic 73">
            <a:extLst>
              <a:ext uri="{FF2B5EF4-FFF2-40B4-BE49-F238E27FC236}">
                <a16:creationId xmlns:a16="http://schemas.microsoft.com/office/drawing/2014/main" id="{5C3DC498-056D-D183-E7B2-2ABD85F7B4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85799" y="-1"/>
            <a:ext cx="1211581" cy="580194"/>
          </a:xfrm>
          <a:prstGeom prst="rect">
            <a:avLst/>
          </a:prstGeom>
        </p:spPr>
      </p:pic>
      <p:sp>
        <p:nvSpPr>
          <p:cNvPr id="75" name="Rechthoek 74">
            <a:extLst>
              <a:ext uri="{FF2B5EF4-FFF2-40B4-BE49-F238E27FC236}">
                <a16:creationId xmlns:a16="http://schemas.microsoft.com/office/drawing/2014/main" id="{A0B2C8F6-E18A-E125-CA60-EC71E20CB993}"/>
              </a:ext>
            </a:extLst>
          </p:cNvPr>
          <p:cNvSpPr/>
          <p:nvPr/>
        </p:nvSpPr>
        <p:spPr>
          <a:xfrm>
            <a:off x="0" y="-756"/>
            <a:ext cx="685800" cy="58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pic>
        <p:nvPicPr>
          <p:cNvPr id="31" name="Afbeelding 30">
            <a:extLst>
              <a:ext uri="{FF2B5EF4-FFF2-40B4-BE49-F238E27FC236}">
                <a16:creationId xmlns:a16="http://schemas.microsoft.com/office/drawing/2014/main" id="{0FDB5632-5C3D-A23B-B77F-FE221DB0E38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999677" y="2846566"/>
            <a:ext cx="1363236" cy="599824"/>
          </a:xfrm>
          <a:prstGeom prst="rect">
            <a:avLst/>
          </a:prstGeom>
        </p:spPr>
      </p:pic>
      <p:pic>
        <p:nvPicPr>
          <p:cNvPr id="34" name="Afbeelding 33">
            <a:extLst>
              <a:ext uri="{FF2B5EF4-FFF2-40B4-BE49-F238E27FC236}">
                <a16:creationId xmlns:a16="http://schemas.microsoft.com/office/drawing/2014/main" id="{80D1B445-91F7-3A8B-92D7-51DC68D99CA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26475" y="2917317"/>
            <a:ext cx="1363236" cy="599824"/>
          </a:xfrm>
          <a:prstGeom prst="rect">
            <a:avLst/>
          </a:prstGeom>
        </p:spPr>
      </p:pic>
      <p:grpSp>
        <p:nvGrpSpPr>
          <p:cNvPr id="12" name="Groep 11">
            <a:extLst>
              <a:ext uri="{FF2B5EF4-FFF2-40B4-BE49-F238E27FC236}">
                <a16:creationId xmlns:a16="http://schemas.microsoft.com/office/drawing/2014/main" id="{4F2B0981-C3BC-E93A-1C6C-E57C1351E6A1}"/>
              </a:ext>
            </a:extLst>
          </p:cNvPr>
          <p:cNvGrpSpPr/>
          <p:nvPr/>
        </p:nvGrpSpPr>
        <p:grpSpPr>
          <a:xfrm>
            <a:off x="-6307410" y="3743475"/>
            <a:ext cx="9384650" cy="1662751"/>
            <a:chOff x="-9442240" y="3995515"/>
            <a:chExt cx="11005617" cy="1925840"/>
          </a:xfrm>
          <a:solidFill>
            <a:srgbClr val="D9EBC3"/>
          </a:solidFill>
        </p:grpSpPr>
        <p:sp>
          <p:nvSpPr>
            <p:cNvPr id="13" name="Vrije vorm: vorm 12">
              <a:extLst>
                <a:ext uri="{FF2B5EF4-FFF2-40B4-BE49-F238E27FC236}">
                  <a16:creationId xmlns:a16="http://schemas.microsoft.com/office/drawing/2014/main" id="{140C9991-C321-223D-AF2F-2B4FA5311814}"/>
                </a:ext>
              </a:extLst>
            </p:cNvPr>
            <p:cNvSpPr/>
            <p:nvPr/>
          </p:nvSpPr>
          <p:spPr>
            <a:xfrm>
              <a:off x="-9442240" y="3995515"/>
              <a:ext cx="11005617" cy="1925840"/>
            </a:xfrm>
            <a:custGeom>
              <a:avLst/>
              <a:gdLst>
                <a:gd name="connsiteX0" fmla="*/ 5475923 w 5475922"/>
                <a:gd name="connsiteY0" fmla="*/ 479107 h 958215"/>
                <a:gd name="connsiteX1" fmla="*/ 5355908 w 5475922"/>
                <a:gd name="connsiteY1" fmla="*/ 359092 h 958215"/>
                <a:gd name="connsiteX2" fmla="*/ 5355908 w 5475922"/>
                <a:gd name="connsiteY2" fmla="*/ 0 h 958215"/>
                <a:gd name="connsiteX3" fmla="*/ 0 w 5475922"/>
                <a:gd name="connsiteY3" fmla="*/ 0 h 958215"/>
                <a:gd name="connsiteX4" fmla="*/ 0 w 5475922"/>
                <a:gd name="connsiteY4" fmla="*/ 958215 h 958215"/>
                <a:gd name="connsiteX5" fmla="*/ 5139690 w 5475922"/>
                <a:gd name="connsiteY5" fmla="*/ 958215 h 958215"/>
                <a:gd name="connsiteX6" fmla="*/ 5356860 w 5475922"/>
                <a:gd name="connsiteY6" fmla="*/ 741045 h 958215"/>
                <a:gd name="connsiteX7" fmla="*/ 5356860 w 5475922"/>
                <a:gd name="connsiteY7" fmla="*/ 599122 h 958215"/>
                <a:gd name="connsiteX8" fmla="*/ 5475923 w 5475922"/>
                <a:gd name="connsiteY8" fmla="*/ 479107 h 95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5922" h="958215">
                  <a:moveTo>
                    <a:pt x="5475923" y="479107"/>
                  </a:moveTo>
                  <a:lnTo>
                    <a:pt x="5355908" y="359092"/>
                  </a:lnTo>
                  <a:lnTo>
                    <a:pt x="5355908" y="0"/>
                  </a:lnTo>
                  <a:lnTo>
                    <a:pt x="0" y="0"/>
                  </a:lnTo>
                  <a:lnTo>
                    <a:pt x="0" y="958215"/>
                  </a:lnTo>
                  <a:lnTo>
                    <a:pt x="5139690" y="958215"/>
                  </a:lnTo>
                  <a:cubicBezTo>
                    <a:pt x="5259705" y="958215"/>
                    <a:pt x="5356860" y="861060"/>
                    <a:pt x="5356860" y="741045"/>
                  </a:cubicBezTo>
                  <a:lnTo>
                    <a:pt x="5356860" y="599122"/>
                  </a:lnTo>
                  <a:lnTo>
                    <a:pt x="5475923" y="479107"/>
                  </a:lnTo>
                  <a:close/>
                </a:path>
              </a:pathLst>
            </a:custGeom>
            <a:grpFill/>
            <a:ln w="9525" cap="flat">
              <a:solidFill>
                <a:schemeClr val="bg1"/>
              </a:solidFill>
              <a:prstDash val="solid"/>
              <a:miter/>
            </a:ln>
          </p:spPr>
          <p:txBody>
            <a:bodyPr rtlCol="0" anchor="ctr"/>
            <a:lstStyle/>
            <a:p>
              <a:endParaRPr lang="en-GB"/>
            </a:p>
          </p:txBody>
        </p:sp>
        <p:sp>
          <p:nvSpPr>
            <p:cNvPr id="14" name="Vrije vorm: vorm 13">
              <a:extLst>
                <a:ext uri="{FF2B5EF4-FFF2-40B4-BE49-F238E27FC236}">
                  <a16:creationId xmlns:a16="http://schemas.microsoft.com/office/drawing/2014/main" id="{33B9DF37-F14E-8A9E-C059-3024904D9DFA}"/>
                </a:ext>
              </a:extLst>
            </p:cNvPr>
            <p:cNvSpPr/>
            <p:nvPr/>
          </p:nvSpPr>
          <p:spPr>
            <a:xfrm>
              <a:off x="-9442240" y="3995515"/>
              <a:ext cx="11005617" cy="1925840"/>
            </a:xfrm>
            <a:custGeom>
              <a:avLst/>
              <a:gdLst>
                <a:gd name="connsiteX0" fmla="*/ 5475923 w 5475922"/>
                <a:gd name="connsiteY0" fmla="*/ 479107 h 958215"/>
                <a:gd name="connsiteX1" fmla="*/ 5355908 w 5475922"/>
                <a:gd name="connsiteY1" fmla="*/ 359092 h 958215"/>
                <a:gd name="connsiteX2" fmla="*/ 5355908 w 5475922"/>
                <a:gd name="connsiteY2" fmla="*/ 0 h 958215"/>
                <a:gd name="connsiteX3" fmla="*/ 0 w 5475922"/>
                <a:gd name="connsiteY3" fmla="*/ 0 h 958215"/>
                <a:gd name="connsiteX4" fmla="*/ 0 w 5475922"/>
                <a:gd name="connsiteY4" fmla="*/ 958215 h 958215"/>
                <a:gd name="connsiteX5" fmla="*/ 5139690 w 5475922"/>
                <a:gd name="connsiteY5" fmla="*/ 958215 h 958215"/>
                <a:gd name="connsiteX6" fmla="*/ 5356860 w 5475922"/>
                <a:gd name="connsiteY6" fmla="*/ 741045 h 958215"/>
                <a:gd name="connsiteX7" fmla="*/ 5356860 w 5475922"/>
                <a:gd name="connsiteY7" fmla="*/ 599122 h 958215"/>
                <a:gd name="connsiteX8" fmla="*/ 5475923 w 5475922"/>
                <a:gd name="connsiteY8" fmla="*/ 479107 h 95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5922" h="958215">
                  <a:moveTo>
                    <a:pt x="5475923" y="479107"/>
                  </a:moveTo>
                  <a:lnTo>
                    <a:pt x="5355908" y="359092"/>
                  </a:lnTo>
                  <a:lnTo>
                    <a:pt x="5355908" y="0"/>
                  </a:lnTo>
                  <a:lnTo>
                    <a:pt x="0" y="0"/>
                  </a:lnTo>
                  <a:lnTo>
                    <a:pt x="0" y="958215"/>
                  </a:lnTo>
                  <a:lnTo>
                    <a:pt x="5139690" y="958215"/>
                  </a:lnTo>
                  <a:cubicBezTo>
                    <a:pt x="5259705" y="958215"/>
                    <a:pt x="5356860" y="861060"/>
                    <a:pt x="5356860" y="741045"/>
                  </a:cubicBezTo>
                  <a:lnTo>
                    <a:pt x="5356860" y="599122"/>
                  </a:lnTo>
                  <a:lnTo>
                    <a:pt x="5475923" y="479107"/>
                  </a:lnTo>
                  <a:close/>
                </a:path>
              </a:pathLst>
            </a:custGeom>
            <a:grpFill/>
            <a:ln w="50800" cap="flat">
              <a:solidFill>
                <a:schemeClr val="bg1"/>
              </a:solidFill>
              <a:prstDash val="solid"/>
              <a:miter/>
            </a:ln>
          </p:spPr>
          <p:txBody>
            <a:bodyPr rtlCol="0" anchor="ctr"/>
            <a:lstStyle/>
            <a:p>
              <a:endParaRPr lang="en-GB"/>
            </a:p>
          </p:txBody>
        </p:sp>
      </p:grpSp>
      <p:sp>
        <p:nvSpPr>
          <p:cNvPr id="17" name="Rechthoek 16">
            <a:extLst>
              <a:ext uri="{FF2B5EF4-FFF2-40B4-BE49-F238E27FC236}">
                <a16:creationId xmlns:a16="http://schemas.microsoft.com/office/drawing/2014/main" id="{166DF325-68D2-FED3-5622-6E9AAE08F5C4}"/>
              </a:ext>
            </a:extLst>
          </p:cNvPr>
          <p:cNvSpPr/>
          <p:nvPr/>
        </p:nvSpPr>
        <p:spPr>
          <a:xfrm>
            <a:off x="-2536777" y="3525902"/>
            <a:ext cx="2530488" cy="2757955"/>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pic>
        <p:nvPicPr>
          <p:cNvPr id="26" name="Afbeelding 25">
            <a:extLst>
              <a:ext uri="{FF2B5EF4-FFF2-40B4-BE49-F238E27FC236}">
                <a16:creationId xmlns:a16="http://schemas.microsoft.com/office/drawing/2014/main" id="{5FA8AB5D-0ECC-AC07-E360-45EBDB3F8BA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55535" y="2917317"/>
            <a:ext cx="1363236" cy="599824"/>
          </a:xfrm>
          <a:prstGeom prst="rect">
            <a:avLst/>
          </a:prstGeom>
        </p:spPr>
      </p:pic>
      <p:sp>
        <p:nvSpPr>
          <p:cNvPr id="24" name="Titel 23">
            <a:extLst>
              <a:ext uri="{FF2B5EF4-FFF2-40B4-BE49-F238E27FC236}">
                <a16:creationId xmlns:a16="http://schemas.microsoft.com/office/drawing/2014/main" id="{C3CFD3BD-C6C7-360F-7546-6EC371B043B2}"/>
              </a:ext>
            </a:extLst>
          </p:cNvPr>
          <p:cNvSpPr>
            <a:spLocks noGrp="1"/>
          </p:cNvSpPr>
          <p:nvPr>
            <p:ph type="title"/>
          </p:nvPr>
        </p:nvSpPr>
        <p:spPr>
          <a:xfrm>
            <a:off x="681251" y="1324918"/>
            <a:ext cx="8466139" cy="719137"/>
          </a:xfrm>
        </p:spPr>
        <p:txBody>
          <a:bodyPr/>
          <a:lstStyle/>
          <a:p>
            <a:r>
              <a:rPr lang="nl-NL"/>
              <a:t>Hoe nu verder?</a:t>
            </a:r>
          </a:p>
        </p:txBody>
      </p:sp>
      <p:sp>
        <p:nvSpPr>
          <p:cNvPr id="25" name="Tekstvak 24">
            <a:extLst>
              <a:ext uri="{FF2B5EF4-FFF2-40B4-BE49-F238E27FC236}">
                <a16:creationId xmlns:a16="http://schemas.microsoft.com/office/drawing/2014/main" id="{BC80623D-17D2-2D90-4BFC-981FC9D05E18}"/>
              </a:ext>
            </a:extLst>
          </p:cNvPr>
          <p:cNvSpPr txBox="1"/>
          <p:nvPr/>
        </p:nvSpPr>
        <p:spPr>
          <a:xfrm>
            <a:off x="-883954" y="4648810"/>
            <a:ext cx="4406646" cy="369332"/>
          </a:xfrm>
          <a:prstGeom prst="rect">
            <a:avLst/>
          </a:prstGeom>
          <a:noFill/>
        </p:spPr>
        <p:txBody>
          <a:bodyPr wrap="square" lIns="0" tIns="0" rIns="0" bIns="0" numCol="1">
            <a:spAutoFit/>
          </a:bodyPr>
          <a:lstStyle/>
          <a:p>
            <a:pPr algn="ctr"/>
            <a:r>
              <a:rPr lang="nl-NL" sz="1200" b="1">
                <a:solidFill>
                  <a:schemeClr val="tx2"/>
                </a:solidFill>
                <a:latin typeface="+mj-lt"/>
              </a:rPr>
              <a:t>Mei – juni bestelcode</a:t>
            </a:r>
          </a:p>
          <a:p>
            <a:pPr algn="ctr"/>
            <a:r>
              <a:rPr lang="nl-NL" sz="1200" b="1">
                <a:solidFill>
                  <a:schemeClr val="tx2"/>
                </a:solidFill>
                <a:latin typeface="+mj-lt"/>
              </a:rPr>
              <a:t> van school</a:t>
            </a:r>
          </a:p>
        </p:txBody>
      </p:sp>
      <p:grpSp>
        <p:nvGrpSpPr>
          <p:cNvPr id="27" name="Groep 26">
            <a:extLst>
              <a:ext uri="{FF2B5EF4-FFF2-40B4-BE49-F238E27FC236}">
                <a16:creationId xmlns:a16="http://schemas.microsoft.com/office/drawing/2014/main" id="{B9ACE949-E20F-52A0-C79D-A9106D86DE37}"/>
              </a:ext>
            </a:extLst>
          </p:cNvPr>
          <p:cNvGrpSpPr/>
          <p:nvPr/>
        </p:nvGrpSpPr>
        <p:grpSpPr>
          <a:xfrm>
            <a:off x="1063466" y="3956925"/>
            <a:ext cx="498382" cy="489565"/>
            <a:chOff x="688272" y="5536635"/>
            <a:chExt cx="359441" cy="353083"/>
          </a:xfrm>
        </p:grpSpPr>
        <p:sp>
          <p:nvSpPr>
            <p:cNvPr id="28" name="Vrije vorm: vorm 27">
              <a:extLst>
                <a:ext uri="{FF2B5EF4-FFF2-40B4-BE49-F238E27FC236}">
                  <a16:creationId xmlns:a16="http://schemas.microsoft.com/office/drawing/2014/main" id="{2B48E87F-F859-B6F0-94E4-EF926FF48BA1}"/>
                </a:ext>
              </a:extLst>
            </p:cNvPr>
            <p:cNvSpPr/>
            <p:nvPr/>
          </p:nvSpPr>
          <p:spPr>
            <a:xfrm>
              <a:off x="761957" y="5536986"/>
              <a:ext cx="33441" cy="81953"/>
            </a:xfrm>
            <a:custGeom>
              <a:avLst/>
              <a:gdLst>
                <a:gd name="connsiteX0" fmla="*/ 14149 w 33441"/>
                <a:gd name="connsiteY0" fmla="*/ 81954 h 81953"/>
                <a:gd name="connsiteX1" fmla="*/ 19292 w 33441"/>
                <a:gd name="connsiteY1" fmla="*/ 81954 h 81953"/>
                <a:gd name="connsiteX2" fmla="*/ 33442 w 33441"/>
                <a:gd name="connsiteY2" fmla="*/ 67803 h 81953"/>
                <a:gd name="connsiteX3" fmla="*/ 33442 w 33441"/>
                <a:gd name="connsiteY3" fmla="*/ 28755 h 81953"/>
                <a:gd name="connsiteX4" fmla="*/ 33442 w 33441"/>
                <a:gd name="connsiteY4" fmla="*/ 14149 h 81953"/>
                <a:gd name="connsiteX5" fmla="*/ 19292 w 33441"/>
                <a:gd name="connsiteY5" fmla="*/ 0 h 81953"/>
                <a:gd name="connsiteX6" fmla="*/ 14149 w 33441"/>
                <a:gd name="connsiteY6" fmla="*/ 0 h 81953"/>
                <a:gd name="connsiteX7" fmla="*/ 0 w 33441"/>
                <a:gd name="connsiteY7" fmla="*/ 14149 h 81953"/>
                <a:gd name="connsiteX8" fmla="*/ 0 w 33441"/>
                <a:gd name="connsiteY8" fmla="*/ 28756 h 81953"/>
                <a:gd name="connsiteX9" fmla="*/ 0 w 33441"/>
                <a:gd name="connsiteY9" fmla="*/ 67803 h 81953"/>
                <a:gd name="connsiteX10" fmla="*/ 14149 w 33441"/>
                <a:gd name="connsiteY10" fmla="*/ 81954 h 8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1" h="81953">
                  <a:moveTo>
                    <a:pt x="14149" y="81954"/>
                  </a:moveTo>
                  <a:lnTo>
                    <a:pt x="19292" y="81954"/>
                  </a:lnTo>
                  <a:cubicBezTo>
                    <a:pt x="27107" y="81954"/>
                    <a:pt x="33442" y="75616"/>
                    <a:pt x="33442" y="67803"/>
                  </a:cubicBezTo>
                  <a:lnTo>
                    <a:pt x="33442" y="28755"/>
                  </a:lnTo>
                  <a:lnTo>
                    <a:pt x="33442" y="14149"/>
                  </a:lnTo>
                  <a:cubicBezTo>
                    <a:pt x="33442" y="6336"/>
                    <a:pt x="27107" y="0"/>
                    <a:pt x="19292" y="0"/>
                  </a:cubicBezTo>
                  <a:lnTo>
                    <a:pt x="14149" y="0"/>
                  </a:lnTo>
                  <a:cubicBezTo>
                    <a:pt x="6335" y="0"/>
                    <a:pt x="0" y="6336"/>
                    <a:pt x="0" y="14149"/>
                  </a:cubicBezTo>
                  <a:lnTo>
                    <a:pt x="0" y="28756"/>
                  </a:lnTo>
                  <a:lnTo>
                    <a:pt x="0" y="67803"/>
                  </a:lnTo>
                  <a:cubicBezTo>
                    <a:pt x="0" y="75616"/>
                    <a:pt x="6335" y="81954"/>
                    <a:pt x="14149" y="81954"/>
                  </a:cubicBezTo>
                  <a:close/>
                </a:path>
              </a:pathLst>
            </a:custGeom>
            <a:solidFill>
              <a:schemeClr val="accent1"/>
            </a:solidFill>
            <a:ln w="727" cap="flat">
              <a:noFill/>
              <a:prstDash val="solid"/>
              <a:miter/>
            </a:ln>
          </p:spPr>
          <p:txBody>
            <a:bodyPr rtlCol="0" anchor="ctr"/>
            <a:lstStyle/>
            <a:p>
              <a:endParaRPr lang="nl-NL"/>
            </a:p>
          </p:txBody>
        </p:sp>
        <p:sp>
          <p:nvSpPr>
            <p:cNvPr id="29" name="Vrije vorm: vorm 28">
              <a:extLst>
                <a:ext uri="{FF2B5EF4-FFF2-40B4-BE49-F238E27FC236}">
                  <a16:creationId xmlns:a16="http://schemas.microsoft.com/office/drawing/2014/main" id="{2B0BD998-168B-56D6-CE02-19B0E9AAE50D}"/>
                </a:ext>
              </a:extLst>
            </p:cNvPr>
            <p:cNvSpPr/>
            <p:nvPr/>
          </p:nvSpPr>
          <p:spPr>
            <a:xfrm>
              <a:off x="943450" y="5536635"/>
              <a:ext cx="33442" cy="81953"/>
            </a:xfrm>
            <a:custGeom>
              <a:avLst/>
              <a:gdLst>
                <a:gd name="connsiteX0" fmla="*/ 14151 w 33442"/>
                <a:gd name="connsiteY0" fmla="*/ 81954 h 81953"/>
                <a:gd name="connsiteX1" fmla="*/ 19293 w 33442"/>
                <a:gd name="connsiteY1" fmla="*/ 81954 h 81953"/>
                <a:gd name="connsiteX2" fmla="*/ 33443 w 33442"/>
                <a:gd name="connsiteY2" fmla="*/ 67803 h 81953"/>
                <a:gd name="connsiteX3" fmla="*/ 33443 w 33442"/>
                <a:gd name="connsiteY3" fmla="*/ 25400 h 81953"/>
                <a:gd name="connsiteX4" fmla="*/ 33443 w 33442"/>
                <a:gd name="connsiteY4" fmla="*/ 14149 h 81953"/>
                <a:gd name="connsiteX5" fmla="*/ 19293 w 33442"/>
                <a:gd name="connsiteY5" fmla="*/ 0 h 81953"/>
                <a:gd name="connsiteX6" fmla="*/ 14151 w 33442"/>
                <a:gd name="connsiteY6" fmla="*/ 0 h 81953"/>
                <a:gd name="connsiteX7" fmla="*/ 0 w 33442"/>
                <a:gd name="connsiteY7" fmla="*/ 14149 h 81953"/>
                <a:gd name="connsiteX8" fmla="*/ 0 w 33442"/>
                <a:gd name="connsiteY8" fmla="*/ 25400 h 81953"/>
                <a:gd name="connsiteX9" fmla="*/ 0 w 33442"/>
                <a:gd name="connsiteY9" fmla="*/ 67803 h 81953"/>
                <a:gd name="connsiteX10" fmla="*/ 14151 w 33442"/>
                <a:gd name="connsiteY10" fmla="*/ 81954 h 8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2" h="81953">
                  <a:moveTo>
                    <a:pt x="14151" y="81954"/>
                  </a:moveTo>
                  <a:lnTo>
                    <a:pt x="19293" y="81954"/>
                  </a:lnTo>
                  <a:cubicBezTo>
                    <a:pt x="27108" y="81954"/>
                    <a:pt x="33443" y="75617"/>
                    <a:pt x="33443" y="67803"/>
                  </a:cubicBezTo>
                  <a:lnTo>
                    <a:pt x="33443" y="25400"/>
                  </a:lnTo>
                  <a:lnTo>
                    <a:pt x="33443" y="14149"/>
                  </a:lnTo>
                  <a:cubicBezTo>
                    <a:pt x="33443" y="6336"/>
                    <a:pt x="27108" y="0"/>
                    <a:pt x="19293" y="0"/>
                  </a:cubicBezTo>
                  <a:lnTo>
                    <a:pt x="14151" y="0"/>
                  </a:lnTo>
                  <a:cubicBezTo>
                    <a:pt x="6335" y="0"/>
                    <a:pt x="0" y="6336"/>
                    <a:pt x="0" y="14149"/>
                  </a:cubicBezTo>
                  <a:lnTo>
                    <a:pt x="0" y="25400"/>
                  </a:lnTo>
                  <a:lnTo>
                    <a:pt x="0" y="67803"/>
                  </a:lnTo>
                  <a:cubicBezTo>
                    <a:pt x="1" y="75617"/>
                    <a:pt x="6336" y="81954"/>
                    <a:pt x="14151" y="81954"/>
                  </a:cubicBezTo>
                  <a:close/>
                </a:path>
              </a:pathLst>
            </a:custGeom>
            <a:solidFill>
              <a:schemeClr val="accent1"/>
            </a:solidFill>
            <a:ln w="727" cap="flat">
              <a:noFill/>
              <a:prstDash val="solid"/>
              <a:miter/>
            </a:ln>
          </p:spPr>
          <p:txBody>
            <a:bodyPr rtlCol="0" anchor="ctr"/>
            <a:lstStyle/>
            <a:p>
              <a:endParaRPr lang="nl-NL"/>
            </a:p>
          </p:txBody>
        </p:sp>
        <p:sp>
          <p:nvSpPr>
            <p:cNvPr id="30" name="Vrije vorm: vorm 29">
              <a:extLst>
                <a:ext uri="{FF2B5EF4-FFF2-40B4-BE49-F238E27FC236}">
                  <a16:creationId xmlns:a16="http://schemas.microsoft.com/office/drawing/2014/main" id="{5B304790-7F12-4315-E664-2EADB87D3918}"/>
                </a:ext>
              </a:extLst>
            </p:cNvPr>
            <p:cNvSpPr/>
            <p:nvPr/>
          </p:nvSpPr>
          <p:spPr>
            <a:xfrm>
              <a:off x="688272" y="5565741"/>
              <a:ext cx="359441" cy="323977"/>
            </a:xfrm>
            <a:custGeom>
              <a:avLst/>
              <a:gdLst>
                <a:gd name="connsiteX0" fmla="*/ 336439 w 359441"/>
                <a:gd name="connsiteY0" fmla="*/ 0 h 323977"/>
                <a:gd name="connsiteX1" fmla="*/ 300123 w 359441"/>
                <a:gd name="connsiteY1" fmla="*/ 0 h 323977"/>
                <a:gd name="connsiteX2" fmla="*/ 300123 w 359441"/>
                <a:gd name="connsiteY2" fmla="*/ 42403 h 323977"/>
                <a:gd name="connsiteX3" fmla="*/ 274473 w 359441"/>
                <a:gd name="connsiteY3" fmla="*/ 64350 h 323977"/>
                <a:gd name="connsiteX4" fmla="*/ 269331 w 359441"/>
                <a:gd name="connsiteY4" fmla="*/ 64350 h 323977"/>
                <a:gd name="connsiteX5" fmla="*/ 243679 w 359441"/>
                <a:gd name="connsiteY5" fmla="*/ 38697 h 323977"/>
                <a:gd name="connsiteX6" fmla="*/ 243679 w 359441"/>
                <a:gd name="connsiteY6" fmla="*/ 0 h 323977"/>
                <a:gd name="connsiteX7" fmla="*/ 118630 w 359441"/>
                <a:gd name="connsiteY7" fmla="*/ 0 h 323977"/>
                <a:gd name="connsiteX8" fmla="*/ 118630 w 359441"/>
                <a:gd name="connsiteY8" fmla="*/ 39047 h 323977"/>
                <a:gd name="connsiteX9" fmla="*/ 92978 w 359441"/>
                <a:gd name="connsiteY9" fmla="*/ 64700 h 323977"/>
                <a:gd name="connsiteX10" fmla="*/ 87836 w 359441"/>
                <a:gd name="connsiteY10" fmla="*/ 64700 h 323977"/>
                <a:gd name="connsiteX11" fmla="*/ 62185 w 359441"/>
                <a:gd name="connsiteY11" fmla="*/ 39047 h 323977"/>
                <a:gd name="connsiteX12" fmla="*/ 62185 w 359441"/>
                <a:gd name="connsiteY12" fmla="*/ 0 h 323977"/>
                <a:gd name="connsiteX13" fmla="*/ 23004 w 359441"/>
                <a:gd name="connsiteY13" fmla="*/ 0 h 323977"/>
                <a:gd name="connsiteX14" fmla="*/ 0 w 359441"/>
                <a:gd name="connsiteY14" fmla="*/ 23004 h 323977"/>
                <a:gd name="connsiteX15" fmla="*/ 0 w 359441"/>
                <a:gd name="connsiteY15" fmla="*/ 300974 h 323977"/>
                <a:gd name="connsiteX16" fmla="*/ 23004 w 359441"/>
                <a:gd name="connsiteY16" fmla="*/ 323978 h 323977"/>
                <a:gd name="connsiteX17" fmla="*/ 336439 w 359441"/>
                <a:gd name="connsiteY17" fmla="*/ 323978 h 323977"/>
                <a:gd name="connsiteX18" fmla="*/ 359442 w 359441"/>
                <a:gd name="connsiteY18" fmla="*/ 300974 h 323977"/>
                <a:gd name="connsiteX19" fmla="*/ 359442 w 359441"/>
                <a:gd name="connsiteY19" fmla="*/ 23004 h 323977"/>
                <a:gd name="connsiteX20" fmla="*/ 336439 w 359441"/>
                <a:gd name="connsiteY20" fmla="*/ 0 h 323977"/>
                <a:gd name="connsiteX21" fmla="*/ 336439 w 359441"/>
                <a:gd name="connsiteY21" fmla="*/ 300974 h 323977"/>
                <a:gd name="connsiteX22" fmla="*/ 23004 w 359441"/>
                <a:gd name="connsiteY22" fmla="*/ 300974 h 323977"/>
                <a:gd name="connsiteX23" fmla="*/ 23004 w 359441"/>
                <a:gd name="connsiteY23" fmla="*/ 91058 h 323977"/>
                <a:gd name="connsiteX24" fmla="*/ 336443 w 359441"/>
                <a:gd name="connsiteY24" fmla="*/ 91058 h 323977"/>
                <a:gd name="connsiteX25" fmla="*/ 336455 w 359441"/>
                <a:gd name="connsiteY25" fmla="*/ 300973 h 323977"/>
                <a:gd name="connsiteX26" fmla="*/ 336439 w 359441"/>
                <a:gd name="connsiteY26" fmla="*/ 300974 h 32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9441" h="323977">
                  <a:moveTo>
                    <a:pt x="336439" y="0"/>
                  </a:moveTo>
                  <a:lnTo>
                    <a:pt x="300123" y="0"/>
                  </a:lnTo>
                  <a:lnTo>
                    <a:pt x="300123" y="42403"/>
                  </a:lnTo>
                  <a:cubicBezTo>
                    <a:pt x="300123" y="56548"/>
                    <a:pt x="288616" y="64350"/>
                    <a:pt x="274473" y="64350"/>
                  </a:cubicBezTo>
                  <a:lnTo>
                    <a:pt x="269331" y="64350"/>
                  </a:lnTo>
                  <a:cubicBezTo>
                    <a:pt x="255186" y="64350"/>
                    <a:pt x="243679" y="52842"/>
                    <a:pt x="243679" y="38697"/>
                  </a:cubicBezTo>
                  <a:lnTo>
                    <a:pt x="243679" y="0"/>
                  </a:lnTo>
                  <a:lnTo>
                    <a:pt x="118630" y="0"/>
                  </a:lnTo>
                  <a:lnTo>
                    <a:pt x="118630" y="39047"/>
                  </a:lnTo>
                  <a:cubicBezTo>
                    <a:pt x="118630" y="53192"/>
                    <a:pt x="107123" y="64700"/>
                    <a:pt x="92978" y="64700"/>
                  </a:cubicBezTo>
                  <a:lnTo>
                    <a:pt x="87836" y="64700"/>
                  </a:lnTo>
                  <a:cubicBezTo>
                    <a:pt x="73692" y="64700"/>
                    <a:pt x="62185" y="53192"/>
                    <a:pt x="62185" y="39047"/>
                  </a:cubicBezTo>
                  <a:lnTo>
                    <a:pt x="62185" y="0"/>
                  </a:lnTo>
                  <a:lnTo>
                    <a:pt x="23004" y="0"/>
                  </a:lnTo>
                  <a:cubicBezTo>
                    <a:pt x="10320" y="0"/>
                    <a:pt x="0" y="10320"/>
                    <a:pt x="0" y="23004"/>
                  </a:cubicBezTo>
                  <a:lnTo>
                    <a:pt x="0" y="300974"/>
                  </a:lnTo>
                  <a:cubicBezTo>
                    <a:pt x="0" y="313658"/>
                    <a:pt x="10320" y="323978"/>
                    <a:pt x="23004" y="323978"/>
                  </a:cubicBezTo>
                  <a:lnTo>
                    <a:pt x="336439" y="323978"/>
                  </a:lnTo>
                  <a:cubicBezTo>
                    <a:pt x="349123" y="323978"/>
                    <a:pt x="359442" y="313658"/>
                    <a:pt x="359442" y="300974"/>
                  </a:cubicBezTo>
                  <a:lnTo>
                    <a:pt x="359442" y="23004"/>
                  </a:lnTo>
                  <a:cubicBezTo>
                    <a:pt x="359443" y="10320"/>
                    <a:pt x="349123" y="0"/>
                    <a:pt x="336439" y="0"/>
                  </a:cubicBezTo>
                  <a:close/>
                  <a:moveTo>
                    <a:pt x="336439" y="300974"/>
                  </a:moveTo>
                  <a:lnTo>
                    <a:pt x="23004" y="300974"/>
                  </a:lnTo>
                  <a:lnTo>
                    <a:pt x="23004" y="91058"/>
                  </a:lnTo>
                  <a:lnTo>
                    <a:pt x="336443" y="91058"/>
                  </a:lnTo>
                  <a:lnTo>
                    <a:pt x="336455" y="300973"/>
                  </a:lnTo>
                  <a:cubicBezTo>
                    <a:pt x="336454" y="300973"/>
                    <a:pt x="336449" y="300974"/>
                    <a:pt x="336439" y="300974"/>
                  </a:cubicBezTo>
                  <a:close/>
                </a:path>
              </a:pathLst>
            </a:custGeom>
            <a:solidFill>
              <a:schemeClr val="accent1"/>
            </a:solidFill>
            <a:ln w="727" cap="flat">
              <a:noFill/>
              <a:prstDash val="solid"/>
              <a:miter/>
            </a:ln>
          </p:spPr>
          <p:txBody>
            <a:bodyPr rtlCol="0" anchor="ctr"/>
            <a:lstStyle/>
            <a:p>
              <a:endParaRPr lang="nl-NL"/>
            </a:p>
          </p:txBody>
        </p:sp>
        <p:sp>
          <p:nvSpPr>
            <p:cNvPr id="32" name="Vrije vorm: vorm 31">
              <a:extLst>
                <a:ext uri="{FF2B5EF4-FFF2-40B4-BE49-F238E27FC236}">
                  <a16:creationId xmlns:a16="http://schemas.microsoft.com/office/drawing/2014/main" id="{33448D39-10F8-964A-5ACF-CB010B12BC1C}"/>
                </a:ext>
              </a:extLst>
            </p:cNvPr>
            <p:cNvSpPr/>
            <p:nvPr/>
          </p:nvSpPr>
          <p:spPr>
            <a:xfrm>
              <a:off x="876903" y="5685516"/>
              <a:ext cx="47233" cy="41695"/>
            </a:xfrm>
            <a:custGeom>
              <a:avLst/>
              <a:gdLst>
                <a:gd name="connsiteX0" fmla="*/ 2965 w 47233"/>
                <a:gd name="connsiteY0" fmla="*/ 41696 h 41695"/>
                <a:gd name="connsiteX1" fmla="*/ 44269 w 47233"/>
                <a:gd name="connsiteY1" fmla="*/ 41696 h 41695"/>
                <a:gd name="connsiteX2" fmla="*/ 47234 w 47233"/>
                <a:gd name="connsiteY2" fmla="*/ 38731 h 41695"/>
                <a:gd name="connsiteX3" fmla="*/ 47234 w 47233"/>
                <a:gd name="connsiteY3" fmla="*/ 2965 h 41695"/>
                <a:gd name="connsiteX4" fmla="*/ 44269 w 47233"/>
                <a:gd name="connsiteY4" fmla="*/ 0 h 41695"/>
                <a:gd name="connsiteX5" fmla="*/ 2965 w 47233"/>
                <a:gd name="connsiteY5" fmla="*/ 0 h 41695"/>
                <a:gd name="connsiteX6" fmla="*/ 0 w 47233"/>
                <a:gd name="connsiteY6" fmla="*/ 2965 h 41695"/>
                <a:gd name="connsiteX7" fmla="*/ 0 w 47233"/>
                <a:gd name="connsiteY7" fmla="*/ 38731 h 41695"/>
                <a:gd name="connsiteX8" fmla="*/ 2965 w 47233"/>
                <a:gd name="connsiteY8" fmla="*/ 41696 h 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5">
                  <a:moveTo>
                    <a:pt x="2965" y="41696"/>
                  </a:moveTo>
                  <a:lnTo>
                    <a:pt x="44269" y="41696"/>
                  </a:lnTo>
                  <a:cubicBezTo>
                    <a:pt x="45906" y="41696"/>
                    <a:pt x="47234" y="40368"/>
                    <a:pt x="47234" y="38731"/>
                  </a:cubicBezTo>
                  <a:lnTo>
                    <a:pt x="47234" y="2965"/>
                  </a:lnTo>
                  <a:cubicBezTo>
                    <a:pt x="47234" y="1327"/>
                    <a:pt x="45906" y="0"/>
                    <a:pt x="44269" y="0"/>
                  </a:cubicBezTo>
                  <a:lnTo>
                    <a:pt x="2965" y="0"/>
                  </a:lnTo>
                  <a:cubicBezTo>
                    <a:pt x="1327" y="0"/>
                    <a:pt x="0" y="1327"/>
                    <a:pt x="0" y="2965"/>
                  </a:cubicBezTo>
                  <a:lnTo>
                    <a:pt x="0" y="38731"/>
                  </a:lnTo>
                  <a:cubicBezTo>
                    <a:pt x="0" y="40368"/>
                    <a:pt x="1327" y="41696"/>
                    <a:pt x="2965" y="41696"/>
                  </a:cubicBezTo>
                  <a:close/>
                </a:path>
              </a:pathLst>
            </a:custGeom>
            <a:solidFill>
              <a:schemeClr val="accent2"/>
            </a:solidFill>
            <a:ln w="727" cap="flat">
              <a:noFill/>
              <a:prstDash val="solid"/>
              <a:miter/>
            </a:ln>
          </p:spPr>
          <p:txBody>
            <a:bodyPr rtlCol="0" anchor="ctr"/>
            <a:lstStyle/>
            <a:p>
              <a:endParaRPr lang="nl-NL"/>
            </a:p>
          </p:txBody>
        </p:sp>
        <p:sp>
          <p:nvSpPr>
            <p:cNvPr id="33" name="Vrije vorm: vorm 32">
              <a:extLst>
                <a:ext uri="{FF2B5EF4-FFF2-40B4-BE49-F238E27FC236}">
                  <a16:creationId xmlns:a16="http://schemas.microsoft.com/office/drawing/2014/main" id="{E61CA6A8-2732-FA72-9549-3648AD3533A6}"/>
                </a:ext>
              </a:extLst>
            </p:cNvPr>
            <p:cNvSpPr/>
            <p:nvPr/>
          </p:nvSpPr>
          <p:spPr>
            <a:xfrm>
              <a:off x="944311" y="5685516"/>
              <a:ext cx="47233" cy="41695"/>
            </a:xfrm>
            <a:custGeom>
              <a:avLst/>
              <a:gdLst>
                <a:gd name="connsiteX0" fmla="*/ 2965 w 47233"/>
                <a:gd name="connsiteY0" fmla="*/ 41696 h 41695"/>
                <a:gd name="connsiteX1" fmla="*/ 44269 w 47233"/>
                <a:gd name="connsiteY1" fmla="*/ 41696 h 41695"/>
                <a:gd name="connsiteX2" fmla="*/ 47234 w 47233"/>
                <a:gd name="connsiteY2" fmla="*/ 38731 h 41695"/>
                <a:gd name="connsiteX3" fmla="*/ 47234 w 47233"/>
                <a:gd name="connsiteY3" fmla="*/ 2965 h 41695"/>
                <a:gd name="connsiteX4" fmla="*/ 44269 w 47233"/>
                <a:gd name="connsiteY4" fmla="*/ 0 h 41695"/>
                <a:gd name="connsiteX5" fmla="*/ 2965 w 47233"/>
                <a:gd name="connsiteY5" fmla="*/ 0 h 41695"/>
                <a:gd name="connsiteX6" fmla="*/ 0 w 47233"/>
                <a:gd name="connsiteY6" fmla="*/ 2965 h 41695"/>
                <a:gd name="connsiteX7" fmla="*/ 0 w 47233"/>
                <a:gd name="connsiteY7" fmla="*/ 38731 h 41695"/>
                <a:gd name="connsiteX8" fmla="*/ 2965 w 47233"/>
                <a:gd name="connsiteY8" fmla="*/ 41696 h 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5">
                  <a:moveTo>
                    <a:pt x="2965" y="41696"/>
                  </a:moveTo>
                  <a:lnTo>
                    <a:pt x="44269" y="41696"/>
                  </a:lnTo>
                  <a:cubicBezTo>
                    <a:pt x="45906" y="41696"/>
                    <a:pt x="47234" y="40368"/>
                    <a:pt x="47234" y="38731"/>
                  </a:cubicBezTo>
                  <a:lnTo>
                    <a:pt x="47234" y="2965"/>
                  </a:lnTo>
                  <a:cubicBezTo>
                    <a:pt x="47234" y="1327"/>
                    <a:pt x="45906" y="0"/>
                    <a:pt x="44269" y="0"/>
                  </a:cubicBezTo>
                  <a:lnTo>
                    <a:pt x="2965" y="0"/>
                  </a:lnTo>
                  <a:cubicBezTo>
                    <a:pt x="1327" y="0"/>
                    <a:pt x="0" y="1327"/>
                    <a:pt x="0" y="2965"/>
                  </a:cubicBezTo>
                  <a:lnTo>
                    <a:pt x="0" y="38731"/>
                  </a:lnTo>
                  <a:cubicBezTo>
                    <a:pt x="0" y="40368"/>
                    <a:pt x="1327" y="41696"/>
                    <a:pt x="2965" y="41696"/>
                  </a:cubicBezTo>
                  <a:close/>
                </a:path>
              </a:pathLst>
            </a:custGeom>
            <a:solidFill>
              <a:schemeClr val="accent2"/>
            </a:solidFill>
            <a:ln w="727" cap="flat">
              <a:noFill/>
              <a:prstDash val="solid"/>
              <a:miter/>
            </a:ln>
          </p:spPr>
          <p:txBody>
            <a:bodyPr rtlCol="0" anchor="ctr"/>
            <a:lstStyle/>
            <a:p>
              <a:endParaRPr lang="nl-NL"/>
            </a:p>
          </p:txBody>
        </p:sp>
        <p:sp>
          <p:nvSpPr>
            <p:cNvPr id="35" name="Vrije vorm: vorm 34">
              <a:extLst>
                <a:ext uri="{FF2B5EF4-FFF2-40B4-BE49-F238E27FC236}">
                  <a16:creationId xmlns:a16="http://schemas.microsoft.com/office/drawing/2014/main" id="{95481EA2-4B45-08A7-C172-4DF516F4D7D1}"/>
                </a:ext>
              </a:extLst>
            </p:cNvPr>
            <p:cNvSpPr/>
            <p:nvPr/>
          </p:nvSpPr>
          <p:spPr>
            <a:xfrm>
              <a:off x="742090" y="5744069"/>
              <a:ext cx="47233" cy="41696"/>
            </a:xfrm>
            <a:custGeom>
              <a:avLst/>
              <a:gdLst>
                <a:gd name="connsiteX0" fmla="*/ 2965 w 47233"/>
                <a:gd name="connsiteY0" fmla="*/ 41696 h 41696"/>
                <a:gd name="connsiteX1" fmla="*/ 44268 w 47233"/>
                <a:gd name="connsiteY1" fmla="*/ 41696 h 41696"/>
                <a:gd name="connsiteX2" fmla="*/ 47233 w 47233"/>
                <a:gd name="connsiteY2" fmla="*/ 38732 h 41696"/>
                <a:gd name="connsiteX3" fmla="*/ 47233 w 47233"/>
                <a:gd name="connsiteY3" fmla="*/ 2965 h 41696"/>
                <a:gd name="connsiteX4" fmla="*/ 44268 w 47233"/>
                <a:gd name="connsiteY4" fmla="*/ 0 h 41696"/>
                <a:gd name="connsiteX5" fmla="*/ 2965 w 47233"/>
                <a:gd name="connsiteY5" fmla="*/ 0 h 41696"/>
                <a:gd name="connsiteX6" fmla="*/ 0 w 47233"/>
                <a:gd name="connsiteY6" fmla="*/ 2965 h 41696"/>
                <a:gd name="connsiteX7" fmla="*/ 0 w 47233"/>
                <a:gd name="connsiteY7" fmla="*/ 38732 h 41696"/>
                <a:gd name="connsiteX8" fmla="*/ 2965 w 47233"/>
                <a:gd name="connsiteY8" fmla="*/ 41696 h 4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6">
                  <a:moveTo>
                    <a:pt x="2965" y="41696"/>
                  </a:moveTo>
                  <a:lnTo>
                    <a:pt x="44268" y="41696"/>
                  </a:lnTo>
                  <a:cubicBezTo>
                    <a:pt x="45906" y="41696"/>
                    <a:pt x="47233" y="40369"/>
                    <a:pt x="47233" y="38732"/>
                  </a:cubicBezTo>
                  <a:lnTo>
                    <a:pt x="47233" y="2965"/>
                  </a:lnTo>
                  <a:cubicBezTo>
                    <a:pt x="47233" y="1327"/>
                    <a:pt x="45906" y="0"/>
                    <a:pt x="44268" y="0"/>
                  </a:cubicBezTo>
                  <a:lnTo>
                    <a:pt x="2965" y="0"/>
                  </a:lnTo>
                  <a:cubicBezTo>
                    <a:pt x="1327" y="0"/>
                    <a:pt x="0" y="1327"/>
                    <a:pt x="0" y="2965"/>
                  </a:cubicBezTo>
                  <a:lnTo>
                    <a:pt x="0" y="38732"/>
                  </a:lnTo>
                  <a:cubicBezTo>
                    <a:pt x="0" y="40369"/>
                    <a:pt x="1327" y="41696"/>
                    <a:pt x="2965" y="41696"/>
                  </a:cubicBezTo>
                  <a:close/>
                </a:path>
              </a:pathLst>
            </a:custGeom>
            <a:solidFill>
              <a:schemeClr val="accent2"/>
            </a:solidFill>
            <a:ln w="727" cap="flat">
              <a:noFill/>
              <a:prstDash val="solid"/>
              <a:miter/>
            </a:ln>
          </p:spPr>
          <p:txBody>
            <a:bodyPr rtlCol="0" anchor="ctr"/>
            <a:lstStyle/>
            <a:p>
              <a:endParaRPr lang="nl-NL"/>
            </a:p>
          </p:txBody>
        </p:sp>
        <p:sp>
          <p:nvSpPr>
            <p:cNvPr id="36" name="Vrije vorm: vorm 35">
              <a:extLst>
                <a:ext uri="{FF2B5EF4-FFF2-40B4-BE49-F238E27FC236}">
                  <a16:creationId xmlns:a16="http://schemas.microsoft.com/office/drawing/2014/main" id="{5FAD879D-F086-389A-6705-572B0E53793E}"/>
                </a:ext>
              </a:extLst>
            </p:cNvPr>
            <p:cNvSpPr/>
            <p:nvPr/>
          </p:nvSpPr>
          <p:spPr>
            <a:xfrm>
              <a:off x="809497" y="5744069"/>
              <a:ext cx="47233" cy="41696"/>
            </a:xfrm>
            <a:custGeom>
              <a:avLst/>
              <a:gdLst>
                <a:gd name="connsiteX0" fmla="*/ 2965 w 47233"/>
                <a:gd name="connsiteY0" fmla="*/ 41696 h 41696"/>
                <a:gd name="connsiteX1" fmla="*/ 44268 w 47233"/>
                <a:gd name="connsiteY1" fmla="*/ 41696 h 41696"/>
                <a:gd name="connsiteX2" fmla="*/ 47233 w 47233"/>
                <a:gd name="connsiteY2" fmla="*/ 38732 h 41696"/>
                <a:gd name="connsiteX3" fmla="*/ 47233 w 47233"/>
                <a:gd name="connsiteY3" fmla="*/ 2965 h 41696"/>
                <a:gd name="connsiteX4" fmla="*/ 44268 w 47233"/>
                <a:gd name="connsiteY4" fmla="*/ 0 h 41696"/>
                <a:gd name="connsiteX5" fmla="*/ 2965 w 47233"/>
                <a:gd name="connsiteY5" fmla="*/ 0 h 41696"/>
                <a:gd name="connsiteX6" fmla="*/ 0 w 47233"/>
                <a:gd name="connsiteY6" fmla="*/ 2965 h 41696"/>
                <a:gd name="connsiteX7" fmla="*/ 0 w 47233"/>
                <a:gd name="connsiteY7" fmla="*/ 38732 h 41696"/>
                <a:gd name="connsiteX8" fmla="*/ 2965 w 47233"/>
                <a:gd name="connsiteY8" fmla="*/ 41696 h 4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6">
                  <a:moveTo>
                    <a:pt x="2965" y="41696"/>
                  </a:moveTo>
                  <a:lnTo>
                    <a:pt x="44268" y="41696"/>
                  </a:lnTo>
                  <a:cubicBezTo>
                    <a:pt x="45906" y="41696"/>
                    <a:pt x="47233" y="40369"/>
                    <a:pt x="47233" y="38732"/>
                  </a:cubicBezTo>
                  <a:lnTo>
                    <a:pt x="47233" y="2965"/>
                  </a:lnTo>
                  <a:cubicBezTo>
                    <a:pt x="47233" y="1327"/>
                    <a:pt x="45906" y="0"/>
                    <a:pt x="44268" y="0"/>
                  </a:cubicBezTo>
                  <a:lnTo>
                    <a:pt x="2965" y="0"/>
                  </a:lnTo>
                  <a:cubicBezTo>
                    <a:pt x="1327" y="0"/>
                    <a:pt x="0" y="1327"/>
                    <a:pt x="0" y="2965"/>
                  </a:cubicBezTo>
                  <a:lnTo>
                    <a:pt x="0" y="38732"/>
                  </a:lnTo>
                  <a:cubicBezTo>
                    <a:pt x="0" y="40369"/>
                    <a:pt x="1327" y="41696"/>
                    <a:pt x="2965" y="41696"/>
                  </a:cubicBezTo>
                  <a:close/>
                </a:path>
              </a:pathLst>
            </a:custGeom>
            <a:solidFill>
              <a:schemeClr val="accent2"/>
            </a:solidFill>
            <a:ln w="727" cap="flat">
              <a:noFill/>
              <a:prstDash val="solid"/>
              <a:miter/>
            </a:ln>
          </p:spPr>
          <p:txBody>
            <a:bodyPr rtlCol="0" anchor="ctr"/>
            <a:lstStyle/>
            <a:p>
              <a:endParaRPr lang="nl-NL"/>
            </a:p>
          </p:txBody>
        </p:sp>
        <p:sp>
          <p:nvSpPr>
            <p:cNvPr id="37" name="Vrije vorm: vorm 36">
              <a:extLst>
                <a:ext uri="{FF2B5EF4-FFF2-40B4-BE49-F238E27FC236}">
                  <a16:creationId xmlns:a16="http://schemas.microsoft.com/office/drawing/2014/main" id="{7558734F-DD99-FC8B-DD0F-937E5AA360D0}"/>
                </a:ext>
              </a:extLst>
            </p:cNvPr>
            <p:cNvSpPr/>
            <p:nvPr/>
          </p:nvSpPr>
          <p:spPr>
            <a:xfrm>
              <a:off x="876904" y="5744069"/>
              <a:ext cx="47233" cy="41696"/>
            </a:xfrm>
            <a:custGeom>
              <a:avLst/>
              <a:gdLst>
                <a:gd name="connsiteX0" fmla="*/ 2965 w 47233"/>
                <a:gd name="connsiteY0" fmla="*/ 41696 h 41696"/>
                <a:gd name="connsiteX1" fmla="*/ 44268 w 47233"/>
                <a:gd name="connsiteY1" fmla="*/ 41696 h 41696"/>
                <a:gd name="connsiteX2" fmla="*/ 47233 w 47233"/>
                <a:gd name="connsiteY2" fmla="*/ 38732 h 41696"/>
                <a:gd name="connsiteX3" fmla="*/ 47233 w 47233"/>
                <a:gd name="connsiteY3" fmla="*/ 2965 h 41696"/>
                <a:gd name="connsiteX4" fmla="*/ 44268 w 47233"/>
                <a:gd name="connsiteY4" fmla="*/ 0 h 41696"/>
                <a:gd name="connsiteX5" fmla="*/ 2965 w 47233"/>
                <a:gd name="connsiteY5" fmla="*/ 0 h 41696"/>
                <a:gd name="connsiteX6" fmla="*/ 0 w 47233"/>
                <a:gd name="connsiteY6" fmla="*/ 2965 h 41696"/>
                <a:gd name="connsiteX7" fmla="*/ 0 w 47233"/>
                <a:gd name="connsiteY7" fmla="*/ 38732 h 41696"/>
                <a:gd name="connsiteX8" fmla="*/ 2965 w 47233"/>
                <a:gd name="connsiteY8" fmla="*/ 41696 h 4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6">
                  <a:moveTo>
                    <a:pt x="2965" y="41696"/>
                  </a:moveTo>
                  <a:lnTo>
                    <a:pt x="44268" y="41696"/>
                  </a:lnTo>
                  <a:cubicBezTo>
                    <a:pt x="45906" y="41696"/>
                    <a:pt x="47233" y="40369"/>
                    <a:pt x="47233" y="38732"/>
                  </a:cubicBezTo>
                  <a:lnTo>
                    <a:pt x="47233" y="2965"/>
                  </a:lnTo>
                  <a:cubicBezTo>
                    <a:pt x="47233" y="1327"/>
                    <a:pt x="45906" y="0"/>
                    <a:pt x="44268" y="0"/>
                  </a:cubicBezTo>
                  <a:lnTo>
                    <a:pt x="2965" y="0"/>
                  </a:lnTo>
                  <a:cubicBezTo>
                    <a:pt x="1327" y="0"/>
                    <a:pt x="0" y="1327"/>
                    <a:pt x="0" y="2965"/>
                  </a:cubicBezTo>
                  <a:lnTo>
                    <a:pt x="0" y="38732"/>
                  </a:lnTo>
                  <a:cubicBezTo>
                    <a:pt x="0" y="40369"/>
                    <a:pt x="1327" y="41696"/>
                    <a:pt x="2965" y="41696"/>
                  </a:cubicBezTo>
                  <a:close/>
                </a:path>
              </a:pathLst>
            </a:custGeom>
            <a:solidFill>
              <a:schemeClr val="accent2"/>
            </a:solidFill>
            <a:ln w="727" cap="flat">
              <a:noFill/>
              <a:prstDash val="solid"/>
              <a:miter/>
            </a:ln>
          </p:spPr>
          <p:txBody>
            <a:bodyPr rtlCol="0" anchor="ctr"/>
            <a:lstStyle/>
            <a:p>
              <a:endParaRPr lang="nl-NL"/>
            </a:p>
          </p:txBody>
        </p:sp>
        <p:sp>
          <p:nvSpPr>
            <p:cNvPr id="38" name="Vrije vorm: vorm 37">
              <a:extLst>
                <a:ext uri="{FF2B5EF4-FFF2-40B4-BE49-F238E27FC236}">
                  <a16:creationId xmlns:a16="http://schemas.microsoft.com/office/drawing/2014/main" id="{82BC3F91-AA78-E018-2863-A1ADC14EDF95}"/>
                </a:ext>
              </a:extLst>
            </p:cNvPr>
            <p:cNvSpPr/>
            <p:nvPr/>
          </p:nvSpPr>
          <p:spPr>
            <a:xfrm>
              <a:off x="944311" y="5744069"/>
              <a:ext cx="47233" cy="41696"/>
            </a:xfrm>
            <a:custGeom>
              <a:avLst/>
              <a:gdLst>
                <a:gd name="connsiteX0" fmla="*/ 2965 w 47233"/>
                <a:gd name="connsiteY0" fmla="*/ 41696 h 41696"/>
                <a:gd name="connsiteX1" fmla="*/ 44269 w 47233"/>
                <a:gd name="connsiteY1" fmla="*/ 41696 h 41696"/>
                <a:gd name="connsiteX2" fmla="*/ 47234 w 47233"/>
                <a:gd name="connsiteY2" fmla="*/ 38732 h 41696"/>
                <a:gd name="connsiteX3" fmla="*/ 47234 w 47233"/>
                <a:gd name="connsiteY3" fmla="*/ 2965 h 41696"/>
                <a:gd name="connsiteX4" fmla="*/ 44269 w 47233"/>
                <a:gd name="connsiteY4" fmla="*/ 0 h 41696"/>
                <a:gd name="connsiteX5" fmla="*/ 2965 w 47233"/>
                <a:gd name="connsiteY5" fmla="*/ 0 h 41696"/>
                <a:gd name="connsiteX6" fmla="*/ 0 w 47233"/>
                <a:gd name="connsiteY6" fmla="*/ 2965 h 41696"/>
                <a:gd name="connsiteX7" fmla="*/ 0 w 47233"/>
                <a:gd name="connsiteY7" fmla="*/ 38732 h 41696"/>
                <a:gd name="connsiteX8" fmla="*/ 2965 w 47233"/>
                <a:gd name="connsiteY8" fmla="*/ 41696 h 4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6">
                  <a:moveTo>
                    <a:pt x="2965" y="41696"/>
                  </a:moveTo>
                  <a:lnTo>
                    <a:pt x="44269" y="41696"/>
                  </a:lnTo>
                  <a:cubicBezTo>
                    <a:pt x="45906" y="41696"/>
                    <a:pt x="47234" y="40369"/>
                    <a:pt x="47234" y="38732"/>
                  </a:cubicBezTo>
                  <a:lnTo>
                    <a:pt x="47234" y="2965"/>
                  </a:lnTo>
                  <a:cubicBezTo>
                    <a:pt x="47234" y="1327"/>
                    <a:pt x="45906" y="0"/>
                    <a:pt x="44269" y="0"/>
                  </a:cubicBezTo>
                  <a:lnTo>
                    <a:pt x="2965" y="0"/>
                  </a:lnTo>
                  <a:cubicBezTo>
                    <a:pt x="1327" y="0"/>
                    <a:pt x="0" y="1327"/>
                    <a:pt x="0" y="2965"/>
                  </a:cubicBezTo>
                  <a:lnTo>
                    <a:pt x="0" y="38732"/>
                  </a:lnTo>
                  <a:cubicBezTo>
                    <a:pt x="0" y="40369"/>
                    <a:pt x="1327" y="41696"/>
                    <a:pt x="2965" y="41696"/>
                  </a:cubicBezTo>
                  <a:close/>
                </a:path>
              </a:pathLst>
            </a:custGeom>
            <a:solidFill>
              <a:schemeClr val="accent2"/>
            </a:solidFill>
            <a:ln w="727" cap="flat">
              <a:noFill/>
              <a:prstDash val="solid"/>
              <a:miter/>
            </a:ln>
          </p:spPr>
          <p:txBody>
            <a:bodyPr rtlCol="0" anchor="ctr"/>
            <a:lstStyle/>
            <a:p>
              <a:endParaRPr lang="nl-NL"/>
            </a:p>
          </p:txBody>
        </p:sp>
        <p:sp>
          <p:nvSpPr>
            <p:cNvPr id="39" name="Vrije vorm: vorm 38">
              <a:extLst>
                <a:ext uri="{FF2B5EF4-FFF2-40B4-BE49-F238E27FC236}">
                  <a16:creationId xmlns:a16="http://schemas.microsoft.com/office/drawing/2014/main" id="{A3020987-C806-E06E-1A1A-2D18EA7AAFA1}"/>
                </a:ext>
              </a:extLst>
            </p:cNvPr>
            <p:cNvSpPr/>
            <p:nvPr/>
          </p:nvSpPr>
          <p:spPr>
            <a:xfrm>
              <a:off x="742091" y="5802623"/>
              <a:ext cx="47233" cy="41696"/>
            </a:xfrm>
            <a:custGeom>
              <a:avLst/>
              <a:gdLst>
                <a:gd name="connsiteX0" fmla="*/ 44268 w 47233"/>
                <a:gd name="connsiteY0" fmla="*/ 0 h 41696"/>
                <a:gd name="connsiteX1" fmla="*/ 2965 w 47233"/>
                <a:gd name="connsiteY1" fmla="*/ 0 h 41696"/>
                <a:gd name="connsiteX2" fmla="*/ 0 w 47233"/>
                <a:gd name="connsiteY2" fmla="*/ 2965 h 41696"/>
                <a:gd name="connsiteX3" fmla="*/ 0 w 47233"/>
                <a:gd name="connsiteY3" fmla="*/ 38732 h 41696"/>
                <a:gd name="connsiteX4" fmla="*/ 2965 w 47233"/>
                <a:gd name="connsiteY4" fmla="*/ 41696 h 41696"/>
                <a:gd name="connsiteX5" fmla="*/ 44268 w 47233"/>
                <a:gd name="connsiteY5" fmla="*/ 41696 h 41696"/>
                <a:gd name="connsiteX6" fmla="*/ 47233 w 47233"/>
                <a:gd name="connsiteY6" fmla="*/ 38732 h 41696"/>
                <a:gd name="connsiteX7" fmla="*/ 47233 w 47233"/>
                <a:gd name="connsiteY7" fmla="*/ 2965 h 41696"/>
                <a:gd name="connsiteX8" fmla="*/ 44268 w 47233"/>
                <a:gd name="connsiteY8" fmla="*/ 0 h 4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6">
                  <a:moveTo>
                    <a:pt x="44268" y="0"/>
                  </a:moveTo>
                  <a:lnTo>
                    <a:pt x="2965" y="0"/>
                  </a:lnTo>
                  <a:cubicBezTo>
                    <a:pt x="1327" y="0"/>
                    <a:pt x="0" y="1327"/>
                    <a:pt x="0" y="2965"/>
                  </a:cubicBezTo>
                  <a:lnTo>
                    <a:pt x="0" y="38732"/>
                  </a:lnTo>
                  <a:cubicBezTo>
                    <a:pt x="0" y="40369"/>
                    <a:pt x="1327" y="41696"/>
                    <a:pt x="2965" y="41696"/>
                  </a:cubicBezTo>
                  <a:lnTo>
                    <a:pt x="44268" y="41696"/>
                  </a:lnTo>
                  <a:cubicBezTo>
                    <a:pt x="45906" y="41696"/>
                    <a:pt x="47233" y="40369"/>
                    <a:pt x="47233" y="38732"/>
                  </a:cubicBezTo>
                  <a:lnTo>
                    <a:pt x="47233" y="2965"/>
                  </a:lnTo>
                  <a:cubicBezTo>
                    <a:pt x="47232" y="1327"/>
                    <a:pt x="45905" y="0"/>
                    <a:pt x="44268" y="0"/>
                  </a:cubicBezTo>
                  <a:close/>
                </a:path>
              </a:pathLst>
            </a:custGeom>
            <a:solidFill>
              <a:schemeClr val="accent2"/>
            </a:solidFill>
            <a:ln w="727" cap="flat">
              <a:noFill/>
              <a:prstDash val="solid"/>
              <a:miter/>
            </a:ln>
          </p:spPr>
          <p:txBody>
            <a:bodyPr rtlCol="0" anchor="ctr"/>
            <a:lstStyle/>
            <a:p>
              <a:endParaRPr lang="nl-NL"/>
            </a:p>
          </p:txBody>
        </p:sp>
        <p:sp>
          <p:nvSpPr>
            <p:cNvPr id="40" name="Vrije vorm: vorm 39">
              <a:extLst>
                <a:ext uri="{FF2B5EF4-FFF2-40B4-BE49-F238E27FC236}">
                  <a16:creationId xmlns:a16="http://schemas.microsoft.com/office/drawing/2014/main" id="{1DF43932-FA0C-AB3A-2B05-DA4CC50D4992}"/>
                </a:ext>
              </a:extLst>
            </p:cNvPr>
            <p:cNvSpPr/>
            <p:nvPr/>
          </p:nvSpPr>
          <p:spPr>
            <a:xfrm>
              <a:off x="809498" y="5802623"/>
              <a:ext cx="47233" cy="41696"/>
            </a:xfrm>
            <a:custGeom>
              <a:avLst/>
              <a:gdLst>
                <a:gd name="connsiteX0" fmla="*/ 44268 w 47233"/>
                <a:gd name="connsiteY0" fmla="*/ 0 h 41696"/>
                <a:gd name="connsiteX1" fmla="*/ 2965 w 47233"/>
                <a:gd name="connsiteY1" fmla="*/ 0 h 41696"/>
                <a:gd name="connsiteX2" fmla="*/ 0 w 47233"/>
                <a:gd name="connsiteY2" fmla="*/ 2965 h 41696"/>
                <a:gd name="connsiteX3" fmla="*/ 0 w 47233"/>
                <a:gd name="connsiteY3" fmla="*/ 38732 h 41696"/>
                <a:gd name="connsiteX4" fmla="*/ 2965 w 47233"/>
                <a:gd name="connsiteY4" fmla="*/ 41696 h 41696"/>
                <a:gd name="connsiteX5" fmla="*/ 44268 w 47233"/>
                <a:gd name="connsiteY5" fmla="*/ 41696 h 41696"/>
                <a:gd name="connsiteX6" fmla="*/ 47233 w 47233"/>
                <a:gd name="connsiteY6" fmla="*/ 38732 h 41696"/>
                <a:gd name="connsiteX7" fmla="*/ 47233 w 47233"/>
                <a:gd name="connsiteY7" fmla="*/ 2965 h 41696"/>
                <a:gd name="connsiteX8" fmla="*/ 44268 w 47233"/>
                <a:gd name="connsiteY8" fmla="*/ 0 h 4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6">
                  <a:moveTo>
                    <a:pt x="44268" y="0"/>
                  </a:moveTo>
                  <a:lnTo>
                    <a:pt x="2965" y="0"/>
                  </a:lnTo>
                  <a:cubicBezTo>
                    <a:pt x="1327" y="0"/>
                    <a:pt x="0" y="1327"/>
                    <a:pt x="0" y="2965"/>
                  </a:cubicBezTo>
                  <a:lnTo>
                    <a:pt x="0" y="38732"/>
                  </a:lnTo>
                  <a:cubicBezTo>
                    <a:pt x="0" y="40369"/>
                    <a:pt x="1327" y="41696"/>
                    <a:pt x="2965" y="41696"/>
                  </a:cubicBezTo>
                  <a:lnTo>
                    <a:pt x="44268" y="41696"/>
                  </a:lnTo>
                  <a:cubicBezTo>
                    <a:pt x="45906" y="41696"/>
                    <a:pt x="47233" y="40369"/>
                    <a:pt x="47233" y="38732"/>
                  </a:cubicBezTo>
                  <a:lnTo>
                    <a:pt x="47233" y="2965"/>
                  </a:lnTo>
                  <a:cubicBezTo>
                    <a:pt x="47233" y="1327"/>
                    <a:pt x="45906" y="0"/>
                    <a:pt x="44268" y="0"/>
                  </a:cubicBezTo>
                  <a:close/>
                </a:path>
              </a:pathLst>
            </a:custGeom>
            <a:solidFill>
              <a:schemeClr val="accent2"/>
            </a:solidFill>
            <a:ln w="727" cap="flat">
              <a:noFill/>
              <a:prstDash val="solid"/>
              <a:miter/>
            </a:ln>
          </p:spPr>
          <p:txBody>
            <a:bodyPr rtlCol="0" anchor="ctr"/>
            <a:lstStyle/>
            <a:p>
              <a:endParaRPr lang="nl-NL"/>
            </a:p>
          </p:txBody>
        </p:sp>
        <p:sp>
          <p:nvSpPr>
            <p:cNvPr id="41" name="Vrije vorm: vorm 40">
              <a:extLst>
                <a:ext uri="{FF2B5EF4-FFF2-40B4-BE49-F238E27FC236}">
                  <a16:creationId xmlns:a16="http://schemas.microsoft.com/office/drawing/2014/main" id="{ED7FD865-1E84-82AB-5935-16781FD262BD}"/>
                </a:ext>
              </a:extLst>
            </p:cNvPr>
            <p:cNvSpPr/>
            <p:nvPr/>
          </p:nvSpPr>
          <p:spPr>
            <a:xfrm>
              <a:off x="876905" y="5802623"/>
              <a:ext cx="47233" cy="41696"/>
            </a:xfrm>
            <a:custGeom>
              <a:avLst/>
              <a:gdLst>
                <a:gd name="connsiteX0" fmla="*/ 44269 w 47233"/>
                <a:gd name="connsiteY0" fmla="*/ 0 h 41696"/>
                <a:gd name="connsiteX1" fmla="*/ 2965 w 47233"/>
                <a:gd name="connsiteY1" fmla="*/ 0 h 41696"/>
                <a:gd name="connsiteX2" fmla="*/ 0 w 47233"/>
                <a:gd name="connsiteY2" fmla="*/ 2965 h 41696"/>
                <a:gd name="connsiteX3" fmla="*/ 0 w 47233"/>
                <a:gd name="connsiteY3" fmla="*/ 38732 h 41696"/>
                <a:gd name="connsiteX4" fmla="*/ 2965 w 47233"/>
                <a:gd name="connsiteY4" fmla="*/ 41696 h 41696"/>
                <a:gd name="connsiteX5" fmla="*/ 44269 w 47233"/>
                <a:gd name="connsiteY5" fmla="*/ 41696 h 41696"/>
                <a:gd name="connsiteX6" fmla="*/ 47234 w 47233"/>
                <a:gd name="connsiteY6" fmla="*/ 38732 h 41696"/>
                <a:gd name="connsiteX7" fmla="*/ 47234 w 47233"/>
                <a:gd name="connsiteY7" fmla="*/ 2965 h 41696"/>
                <a:gd name="connsiteX8" fmla="*/ 44269 w 47233"/>
                <a:gd name="connsiteY8" fmla="*/ 0 h 4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6">
                  <a:moveTo>
                    <a:pt x="44269" y="0"/>
                  </a:moveTo>
                  <a:lnTo>
                    <a:pt x="2965" y="0"/>
                  </a:lnTo>
                  <a:cubicBezTo>
                    <a:pt x="1327" y="0"/>
                    <a:pt x="0" y="1327"/>
                    <a:pt x="0" y="2965"/>
                  </a:cubicBezTo>
                  <a:lnTo>
                    <a:pt x="0" y="38732"/>
                  </a:lnTo>
                  <a:cubicBezTo>
                    <a:pt x="0" y="40369"/>
                    <a:pt x="1327" y="41696"/>
                    <a:pt x="2965" y="41696"/>
                  </a:cubicBezTo>
                  <a:lnTo>
                    <a:pt x="44269" y="41696"/>
                  </a:lnTo>
                  <a:cubicBezTo>
                    <a:pt x="45906" y="41696"/>
                    <a:pt x="47234" y="40369"/>
                    <a:pt x="47234" y="38732"/>
                  </a:cubicBezTo>
                  <a:lnTo>
                    <a:pt x="47234" y="2965"/>
                  </a:lnTo>
                  <a:cubicBezTo>
                    <a:pt x="47234" y="1327"/>
                    <a:pt x="45906" y="0"/>
                    <a:pt x="44269" y="0"/>
                  </a:cubicBezTo>
                  <a:close/>
                </a:path>
              </a:pathLst>
            </a:custGeom>
            <a:solidFill>
              <a:schemeClr val="accent2"/>
            </a:solidFill>
            <a:ln w="727" cap="flat">
              <a:noFill/>
              <a:prstDash val="solid"/>
              <a:miter/>
            </a:ln>
          </p:spPr>
          <p:txBody>
            <a:bodyPr rtlCol="0" anchor="ctr"/>
            <a:lstStyle/>
            <a:p>
              <a:endParaRPr lang="nl-NL"/>
            </a:p>
          </p:txBody>
        </p:sp>
        <p:sp>
          <p:nvSpPr>
            <p:cNvPr id="42" name="Vrije vorm: vorm 41">
              <a:extLst>
                <a:ext uri="{FF2B5EF4-FFF2-40B4-BE49-F238E27FC236}">
                  <a16:creationId xmlns:a16="http://schemas.microsoft.com/office/drawing/2014/main" id="{E234CEAD-019A-9C3A-2BEF-832881780CD1}"/>
                </a:ext>
              </a:extLst>
            </p:cNvPr>
            <p:cNvSpPr/>
            <p:nvPr/>
          </p:nvSpPr>
          <p:spPr>
            <a:xfrm>
              <a:off x="944311" y="5802623"/>
              <a:ext cx="47233" cy="41696"/>
            </a:xfrm>
            <a:custGeom>
              <a:avLst/>
              <a:gdLst>
                <a:gd name="connsiteX0" fmla="*/ 44269 w 47233"/>
                <a:gd name="connsiteY0" fmla="*/ 0 h 41696"/>
                <a:gd name="connsiteX1" fmla="*/ 2965 w 47233"/>
                <a:gd name="connsiteY1" fmla="*/ 0 h 41696"/>
                <a:gd name="connsiteX2" fmla="*/ 0 w 47233"/>
                <a:gd name="connsiteY2" fmla="*/ 2965 h 41696"/>
                <a:gd name="connsiteX3" fmla="*/ 0 w 47233"/>
                <a:gd name="connsiteY3" fmla="*/ 38732 h 41696"/>
                <a:gd name="connsiteX4" fmla="*/ 2965 w 47233"/>
                <a:gd name="connsiteY4" fmla="*/ 41696 h 41696"/>
                <a:gd name="connsiteX5" fmla="*/ 44269 w 47233"/>
                <a:gd name="connsiteY5" fmla="*/ 41696 h 41696"/>
                <a:gd name="connsiteX6" fmla="*/ 47234 w 47233"/>
                <a:gd name="connsiteY6" fmla="*/ 38732 h 41696"/>
                <a:gd name="connsiteX7" fmla="*/ 47234 w 47233"/>
                <a:gd name="connsiteY7" fmla="*/ 2965 h 41696"/>
                <a:gd name="connsiteX8" fmla="*/ 44269 w 47233"/>
                <a:gd name="connsiteY8" fmla="*/ 0 h 4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33" h="41696">
                  <a:moveTo>
                    <a:pt x="44269" y="0"/>
                  </a:moveTo>
                  <a:lnTo>
                    <a:pt x="2965" y="0"/>
                  </a:lnTo>
                  <a:cubicBezTo>
                    <a:pt x="1327" y="0"/>
                    <a:pt x="0" y="1327"/>
                    <a:pt x="0" y="2965"/>
                  </a:cubicBezTo>
                  <a:lnTo>
                    <a:pt x="0" y="38732"/>
                  </a:lnTo>
                  <a:cubicBezTo>
                    <a:pt x="0" y="40369"/>
                    <a:pt x="1327" y="41696"/>
                    <a:pt x="2965" y="41696"/>
                  </a:cubicBezTo>
                  <a:lnTo>
                    <a:pt x="44269" y="41696"/>
                  </a:lnTo>
                  <a:cubicBezTo>
                    <a:pt x="45906" y="41696"/>
                    <a:pt x="47234" y="40369"/>
                    <a:pt x="47234" y="38732"/>
                  </a:cubicBezTo>
                  <a:lnTo>
                    <a:pt x="47234" y="2965"/>
                  </a:lnTo>
                  <a:cubicBezTo>
                    <a:pt x="47234" y="1327"/>
                    <a:pt x="45906" y="0"/>
                    <a:pt x="44269" y="0"/>
                  </a:cubicBezTo>
                  <a:close/>
                </a:path>
              </a:pathLst>
            </a:custGeom>
            <a:solidFill>
              <a:schemeClr val="accent2"/>
            </a:solidFill>
            <a:ln w="727" cap="flat">
              <a:noFill/>
              <a:prstDash val="solid"/>
              <a:miter/>
            </a:ln>
          </p:spPr>
          <p:txBody>
            <a:bodyPr rtlCol="0" anchor="ctr"/>
            <a:lstStyle/>
            <a:p>
              <a:endParaRPr lang="nl-NL"/>
            </a:p>
          </p:txBody>
        </p:sp>
      </p:grpSp>
      <p:sp>
        <p:nvSpPr>
          <p:cNvPr id="43" name="Tekstvak 42">
            <a:extLst>
              <a:ext uri="{FF2B5EF4-FFF2-40B4-BE49-F238E27FC236}">
                <a16:creationId xmlns:a16="http://schemas.microsoft.com/office/drawing/2014/main" id="{1FB04922-6C90-70E8-6A00-E1BBAA157EA5}"/>
              </a:ext>
            </a:extLst>
          </p:cNvPr>
          <p:cNvSpPr txBox="1"/>
          <p:nvPr/>
        </p:nvSpPr>
        <p:spPr>
          <a:xfrm>
            <a:off x="2112250" y="4625313"/>
            <a:ext cx="4406646" cy="369332"/>
          </a:xfrm>
          <a:prstGeom prst="rect">
            <a:avLst/>
          </a:prstGeom>
          <a:noFill/>
        </p:spPr>
        <p:txBody>
          <a:bodyPr wrap="square" lIns="0" tIns="0" rIns="0" bIns="0" numCol="1">
            <a:spAutoFit/>
          </a:bodyPr>
          <a:lstStyle/>
          <a:p>
            <a:pPr algn="ctr"/>
            <a:r>
              <a:rPr lang="nl-NL" sz="1200" b="1">
                <a:solidFill>
                  <a:schemeClr val="tx2"/>
                </a:solidFill>
                <a:latin typeface="+mj-lt"/>
              </a:rPr>
              <a:t>Makkelijk bestellen in de </a:t>
            </a:r>
          </a:p>
          <a:p>
            <a:pPr algn="ctr"/>
            <a:r>
              <a:rPr lang="nl-NL" sz="1200" b="1">
                <a:solidFill>
                  <a:schemeClr val="tx2"/>
                </a:solidFill>
                <a:latin typeface="+mj-lt"/>
              </a:rPr>
              <a:t>webshop van school</a:t>
            </a:r>
          </a:p>
        </p:txBody>
      </p:sp>
      <p:grpSp>
        <p:nvGrpSpPr>
          <p:cNvPr id="44" name="Groep 43">
            <a:extLst>
              <a:ext uri="{FF2B5EF4-FFF2-40B4-BE49-F238E27FC236}">
                <a16:creationId xmlns:a16="http://schemas.microsoft.com/office/drawing/2014/main" id="{FDF346D1-B33A-B562-3BAE-918364B094CB}"/>
              </a:ext>
            </a:extLst>
          </p:cNvPr>
          <p:cNvGrpSpPr/>
          <p:nvPr/>
        </p:nvGrpSpPr>
        <p:grpSpPr>
          <a:xfrm>
            <a:off x="3947409" y="3935469"/>
            <a:ext cx="517842" cy="517844"/>
            <a:chOff x="774046" y="5919641"/>
            <a:chExt cx="387762" cy="387763"/>
          </a:xfrm>
        </p:grpSpPr>
        <p:sp>
          <p:nvSpPr>
            <p:cNvPr id="45" name="Vrije vorm: vorm 44">
              <a:extLst>
                <a:ext uri="{FF2B5EF4-FFF2-40B4-BE49-F238E27FC236}">
                  <a16:creationId xmlns:a16="http://schemas.microsoft.com/office/drawing/2014/main" id="{758FD588-EDC8-F813-7848-02EFD51C49FF}"/>
                </a:ext>
              </a:extLst>
            </p:cNvPr>
            <p:cNvSpPr/>
            <p:nvPr/>
          </p:nvSpPr>
          <p:spPr>
            <a:xfrm>
              <a:off x="919457" y="6258933"/>
              <a:ext cx="48470" cy="48471"/>
            </a:xfrm>
            <a:custGeom>
              <a:avLst/>
              <a:gdLst>
                <a:gd name="connsiteX0" fmla="*/ 609600 w 609600"/>
                <a:gd name="connsiteY0" fmla="*/ 304800 h 609600"/>
                <a:gd name="connsiteX1" fmla="*/ 304800 w 609600"/>
                <a:gd name="connsiteY1" fmla="*/ 609600 h 609600"/>
                <a:gd name="connsiteX2" fmla="*/ 0 w 609600"/>
                <a:gd name="connsiteY2" fmla="*/ 304800 h 609600"/>
                <a:gd name="connsiteX3" fmla="*/ 304800 w 609600"/>
                <a:gd name="connsiteY3" fmla="*/ 0 h 609600"/>
                <a:gd name="connsiteX4" fmla="*/ 609600 w 609600"/>
                <a:gd name="connsiteY4" fmla="*/ 304800 h 60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 h="609600">
                  <a:moveTo>
                    <a:pt x="609600" y="304800"/>
                  </a:moveTo>
                  <a:cubicBezTo>
                    <a:pt x="609600" y="473136"/>
                    <a:pt x="473136" y="609600"/>
                    <a:pt x="304800" y="609600"/>
                  </a:cubicBezTo>
                  <a:cubicBezTo>
                    <a:pt x="136464" y="609600"/>
                    <a:pt x="0" y="473136"/>
                    <a:pt x="0" y="304800"/>
                  </a:cubicBezTo>
                  <a:cubicBezTo>
                    <a:pt x="0" y="136464"/>
                    <a:pt x="136464" y="0"/>
                    <a:pt x="304800" y="0"/>
                  </a:cubicBezTo>
                  <a:cubicBezTo>
                    <a:pt x="473136" y="0"/>
                    <a:pt x="609600" y="136464"/>
                    <a:pt x="609600" y="304800"/>
                  </a:cubicBezTo>
                  <a:close/>
                </a:path>
              </a:pathLst>
            </a:custGeom>
            <a:solidFill>
              <a:schemeClr val="bg2"/>
            </a:solidFill>
            <a:ln w="203200" cap="flat">
              <a:noFill/>
              <a:prstDash val="solid"/>
              <a:miter/>
            </a:ln>
          </p:spPr>
          <p:txBody>
            <a:bodyPr rtlCol="0" anchor="ctr"/>
            <a:lstStyle/>
            <a:p>
              <a:endParaRPr lang="nl-NL" sz="1400"/>
            </a:p>
          </p:txBody>
        </p:sp>
        <p:sp>
          <p:nvSpPr>
            <p:cNvPr id="46" name="Vrije vorm: vorm 45">
              <a:extLst>
                <a:ext uri="{FF2B5EF4-FFF2-40B4-BE49-F238E27FC236}">
                  <a16:creationId xmlns:a16="http://schemas.microsoft.com/office/drawing/2014/main" id="{5787930F-1620-1700-CE82-0201323CE6C9}"/>
                </a:ext>
              </a:extLst>
            </p:cNvPr>
            <p:cNvSpPr/>
            <p:nvPr/>
          </p:nvSpPr>
          <p:spPr>
            <a:xfrm>
              <a:off x="1048711" y="6258933"/>
              <a:ext cx="48470" cy="48471"/>
            </a:xfrm>
            <a:custGeom>
              <a:avLst/>
              <a:gdLst>
                <a:gd name="connsiteX0" fmla="*/ 609600 w 609600"/>
                <a:gd name="connsiteY0" fmla="*/ 304800 h 609600"/>
                <a:gd name="connsiteX1" fmla="*/ 304800 w 609600"/>
                <a:gd name="connsiteY1" fmla="*/ 609600 h 609600"/>
                <a:gd name="connsiteX2" fmla="*/ 0 w 609600"/>
                <a:gd name="connsiteY2" fmla="*/ 304800 h 609600"/>
                <a:gd name="connsiteX3" fmla="*/ 304800 w 609600"/>
                <a:gd name="connsiteY3" fmla="*/ 0 h 609600"/>
                <a:gd name="connsiteX4" fmla="*/ 609600 w 609600"/>
                <a:gd name="connsiteY4" fmla="*/ 304800 h 60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 h="609600">
                  <a:moveTo>
                    <a:pt x="609600" y="304800"/>
                  </a:moveTo>
                  <a:cubicBezTo>
                    <a:pt x="609600" y="473136"/>
                    <a:pt x="473136" y="609600"/>
                    <a:pt x="304800" y="609600"/>
                  </a:cubicBezTo>
                  <a:cubicBezTo>
                    <a:pt x="136464" y="609600"/>
                    <a:pt x="0" y="473136"/>
                    <a:pt x="0" y="304800"/>
                  </a:cubicBezTo>
                  <a:cubicBezTo>
                    <a:pt x="0" y="136464"/>
                    <a:pt x="136464" y="0"/>
                    <a:pt x="304800" y="0"/>
                  </a:cubicBezTo>
                  <a:cubicBezTo>
                    <a:pt x="473136" y="0"/>
                    <a:pt x="609600" y="136464"/>
                    <a:pt x="609600" y="304800"/>
                  </a:cubicBezTo>
                  <a:close/>
                </a:path>
              </a:pathLst>
            </a:custGeom>
            <a:solidFill>
              <a:schemeClr val="bg2"/>
            </a:solidFill>
            <a:ln w="203200" cap="flat">
              <a:noFill/>
              <a:prstDash val="solid"/>
              <a:miter/>
            </a:ln>
          </p:spPr>
          <p:txBody>
            <a:bodyPr rtlCol="0" anchor="ctr"/>
            <a:lstStyle/>
            <a:p>
              <a:endParaRPr lang="nl-NL" sz="1400"/>
            </a:p>
          </p:txBody>
        </p:sp>
        <p:sp>
          <p:nvSpPr>
            <p:cNvPr id="47" name="Vrije vorm: vorm 46">
              <a:extLst>
                <a:ext uri="{FF2B5EF4-FFF2-40B4-BE49-F238E27FC236}">
                  <a16:creationId xmlns:a16="http://schemas.microsoft.com/office/drawing/2014/main" id="{AA6862A1-05B3-E56E-25C2-C15D7DE51283}"/>
                </a:ext>
              </a:extLst>
            </p:cNvPr>
            <p:cNvSpPr/>
            <p:nvPr/>
          </p:nvSpPr>
          <p:spPr>
            <a:xfrm>
              <a:off x="951771" y="5919641"/>
              <a:ext cx="210037" cy="210038"/>
            </a:xfrm>
            <a:custGeom>
              <a:avLst/>
              <a:gdLst>
                <a:gd name="connsiteX0" fmla="*/ 2641600 w 2641600"/>
                <a:gd name="connsiteY0" fmla="*/ 1320800 h 2641600"/>
                <a:gd name="connsiteX1" fmla="*/ 1320800 w 2641600"/>
                <a:gd name="connsiteY1" fmla="*/ 2641600 h 2641600"/>
                <a:gd name="connsiteX2" fmla="*/ 0 w 2641600"/>
                <a:gd name="connsiteY2" fmla="*/ 1320800 h 2641600"/>
                <a:gd name="connsiteX3" fmla="*/ 1320800 w 2641600"/>
                <a:gd name="connsiteY3" fmla="*/ 0 h 2641600"/>
                <a:gd name="connsiteX4" fmla="*/ 2641600 w 2641600"/>
                <a:gd name="connsiteY4" fmla="*/ 1320800 h 2641600"/>
                <a:gd name="connsiteX5" fmla="*/ 1962506 w 2641600"/>
                <a:gd name="connsiteY5" fmla="*/ 710794 h 2641600"/>
                <a:gd name="connsiteX6" fmla="*/ 1675790 w 2641600"/>
                <a:gd name="connsiteY6" fmla="*/ 729894 h 2641600"/>
                <a:gd name="connsiteX7" fmla="*/ 1107643 w 2641600"/>
                <a:gd name="connsiteY7" fmla="*/ 1379322 h 2641600"/>
                <a:gd name="connsiteX8" fmla="*/ 854862 w 2641600"/>
                <a:gd name="connsiteY8" fmla="*/ 1126541 h 2641600"/>
                <a:gd name="connsiteX9" fmla="*/ 567538 w 2641600"/>
                <a:gd name="connsiteY9" fmla="*/ 1126541 h 2641600"/>
                <a:gd name="connsiteX10" fmla="*/ 567538 w 2641600"/>
                <a:gd name="connsiteY10" fmla="*/ 1413866 h 2641600"/>
                <a:gd name="connsiteX11" fmla="*/ 973938 w 2641600"/>
                <a:gd name="connsiteY11" fmla="*/ 1820266 h 2641600"/>
                <a:gd name="connsiteX12" fmla="*/ 1270407 w 2641600"/>
                <a:gd name="connsiteY12" fmla="*/ 1810512 h 2641600"/>
                <a:gd name="connsiteX13" fmla="*/ 1981607 w 2641600"/>
                <a:gd name="connsiteY13" fmla="*/ 997712 h 2641600"/>
                <a:gd name="connsiteX14" fmla="*/ 1962506 w 2641600"/>
                <a:gd name="connsiteY14" fmla="*/ 710794 h 264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1600" h="2641600">
                  <a:moveTo>
                    <a:pt x="2641600" y="1320800"/>
                  </a:moveTo>
                  <a:cubicBezTo>
                    <a:pt x="2641600" y="2049069"/>
                    <a:pt x="2049069" y="2641600"/>
                    <a:pt x="1320800" y="2641600"/>
                  </a:cubicBezTo>
                  <a:cubicBezTo>
                    <a:pt x="592531" y="2641600"/>
                    <a:pt x="0" y="2049069"/>
                    <a:pt x="0" y="1320800"/>
                  </a:cubicBezTo>
                  <a:cubicBezTo>
                    <a:pt x="0" y="592531"/>
                    <a:pt x="592531" y="0"/>
                    <a:pt x="1320800" y="0"/>
                  </a:cubicBezTo>
                  <a:cubicBezTo>
                    <a:pt x="2049069" y="0"/>
                    <a:pt x="2641600" y="592531"/>
                    <a:pt x="2641600" y="1320800"/>
                  </a:cubicBezTo>
                  <a:close/>
                  <a:moveTo>
                    <a:pt x="1962506" y="710794"/>
                  </a:moveTo>
                  <a:cubicBezTo>
                    <a:pt x="1877975" y="636829"/>
                    <a:pt x="1749755" y="645770"/>
                    <a:pt x="1675790" y="729894"/>
                  </a:cubicBezTo>
                  <a:lnTo>
                    <a:pt x="1107643" y="1379322"/>
                  </a:lnTo>
                  <a:lnTo>
                    <a:pt x="854862" y="1126541"/>
                  </a:lnTo>
                  <a:cubicBezTo>
                    <a:pt x="775411" y="1047090"/>
                    <a:pt x="646989" y="1047090"/>
                    <a:pt x="567538" y="1126541"/>
                  </a:cubicBezTo>
                  <a:cubicBezTo>
                    <a:pt x="488087" y="1205992"/>
                    <a:pt x="488087" y="1334414"/>
                    <a:pt x="567538" y="1413866"/>
                  </a:cubicBezTo>
                  <a:lnTo>
                    <a:pt x="973938" y="1820266"/>
                  </a:lnTo>
                  <a:cubicBezTo>
                    <a:pt x="1057046" y="1903374"/>
                    <a:pt x="1193190" y="1898904"/>
                    <a:pt x="1270407" y="1810512"/>
                  </a:cubicBezTo>
                  <a:lnTo>
                    <a:pt x="1981607" y="997712"/>
                  </a:lnTo>
                  <a:cubicBezTo>
                    <a:pt x="2055571" y="912978"/>
                    <a:pt x="2047037" y="784555"/>
                    <a:pt x="1962506" y="710794"/>
                  </a:cubicBezTo>
                  <a:close/>
                </a:path>
              </a:pathLst>
            </a:custGeom>
            <a:solidFill>
              <a:schemeClr val="tx2"/>
            </a:solidFill>
            <a:ln w="203200" cap="flat">
              <a:noFill/>
              <a:prstDash val="solid"/>
              <a:miter/>
            </a:ln>
          </p:spPr>
          <p:txBody>
            <a:bodyPr rtlCol="0" anchor="ctr"/>
            <a:lstStyle/>
            <a:p>
              <a:endParaRPr lang="nl-NL" sz="1400" dirty="0"/>
            </a:p>
          </p:txBody>
        </p:sp>
        <p:sp>
          <p:nvSpPr>
            <p:cNvPr id="48" name="Vrije vorm: vorm 47">
              <a:extLst>
                <a:ext uri="{FF2B5EF4-FFF2-40B4-BE49-F238E27FC236}">
                  <a16:creationId xmlns:a16="http://schemas.microsoft.com/office/drawing/2014/main" id="{AC34A529-855D-56FF-8331-CA1900984266}"/>
                </a:ext>
              </a:extLst>
            </p:cNvPr>
            <p:cNvSpPr/>
            <p:nvPr/>
          </p:nvSpPr>
          <p:spPr>
            <a:xfrm>
              <a:off x="774046" y="5951953"/>
              <a:ext cx="365935" cy="290821"/>
            </a:xfrm>
            <a:custGeom>
              <a:avLst/>
              <a:gdLst>
                <a:gd name="connsiteX0" fmla="*/ 1828802 w 4602278"/>
                <a:gd name="connsiteY0" fmla="*/ 914400 h 3657600"/>
                <a:gd name="connsiteX1" fmla="*/ 1833882 w 4602278"/>
                <a:gd name="connsiteY1" fmla="*/ 812800 h 3657600"/>
                <a:gd name="connsiteX2" fmla="*/ 1292151 w 4602278"/>
                <a:gd name="connsiteY2" fmla="*/ 812800 h 3657600"/>
                <a:gd name="connsiteX3" fmla="*/ 1214935 w 4602278"/>
                <a:gd name="connsiteY3" fmla="*/ 445821 h 3657600"/>
                <a:gd name="connsiteX4" fmla="*/ 670562 w 4602278"/>
                <a:gd name="connsiteY4" fmla="*/ 2235 h 3657600"/>
                <a:gd name="connsiteX5" fmla="*/ 153011 w 4602278"/>
                <a:gd name="connsiteY5" fmla="*/ 0 h 3657600"/>
                <a:gd name="connsiteX6" fmla="*/ 152402 w 4602278"/>
                <a:gd name="connsiteY6" fmla="*/ 0 h 3657600"/>
                <a:gd name="connsiteX7" fmla="*/ 2 w 4602278"/>
                <a:gd name="connsiteY7" fmla="*/ 151790 h 3657600"/>
                <a:gd name="connsiteX8" fmla="*/ 151792 w 4602278"/>
                <a:gd name="connsiteY8" fmla="*/ 304800 h 3657600"/>
                <a:gd name="connsiteX9" fmla="*/ 669139 w 4602278"/>
                <a:gd name="connsiteY9" fmla="*/ 307035 h 3657600"/>
                <a:gd name="connsiteX10" fmla="*/ 916637 w 4602278"/>
                <a:gd name="connsiteY10" fmla="*/ 508610 h 3657600"/>
                <a:gd name="connsiteX11" fmla="*/ 1019253 w 4602278"/>
                <a:gd name="connsiteY11" fmla="*/ 996493 h 3657600"/>
                <a:gd name="connsiteX12" fmla="*/ 1387045 w 4602278"/>
                <a:gd name="connsiteY12" fmla="*/ 2743200 h 3657600"/>
                <a:gd name="connsiteX13" fmla="*/ 1270002 w 4602278"/>
                <a:gd name="connsiteY13" fmla="*/ 2743200 h 3657600"/>
                <a:gd name="connsiteX14" fmla="*/ 812802 w 4602278"/>
                <a:gd name="connsiteY14" fmla="*/ 3200400 h 3657600"/>
                <a:gd name="connsiteX15" fmla="*/ 1270002 w 4602278"/>
                <a:gd name="connsiteY15" fmla="*/ 3657600 h 3657600"/>
                <a:gd name="connsiteX16" fmla="*/ 4318002 w 4602278"/>
                <a:gd name="connsiteY16" fmla="*/ 3657600 h 3657600"/>
                <a:gd name="connsiteX17" fmla="*/ 4470402 w 4602278"/>
                <a:gd name="connsiteY17" fmla="*/ 3505200 h 3657600"/>
                <a:gd name="connsiteX18" fmla="*/ 4318002 w 4602278"/>
                <a:gd name="connsiteY18" fmla="*/ 3352800 h 3657600"/>
                <a:gd name="connsiteX19" fmla="*/ 1270002 w 4602278"/>
                <a:gd name="connsiteY19" fmla="*/ 3352800 h 3657600"/>
                <a:gd name="connsiteX20" fmla="*/ 1117602 w 4602278"/>
                <a:gd name="connsiteY20" fmla="*/ 3200400 h 3657600"/>
                <a:gd name="connsiteX21" fmla="*/ 1270002 w 4602278"/>
                <a:gd name="connsiteY21" fmla="*/ 3048000 h 3657600"/>
                <a:gd name="connsiteX22" fmla="*/ 1574599 w 4602278"/>
                <a:gd name="connsiteY22" fmla="*/ 3048000 h 3657600"/>
                <a:gd name="connsiteX23" fmla="*/ 1574802 w 4602278"/>
                <a:gd name="connsiteY23" fmla="*/ 3048000 h 3657600"/>
                <a:gd name="connsiteX24" fmla="*/ 4318002 w 4602278"/>
                <a:gd name="connsiteY24" fmla="*/ 3048000 h 3657600"/>
                <a:gd name="connsiteX25" fmla="*/ 4467151 w 4602278"/>
                <a:gd name="connsiteY25" fmla="*/ 2926893 h 3657600"/>
                <a:gd name="connsiteX26" fmla="*/ 4602279 w 4602278"/>
                <a:gd name="connsiteY26" fmla="*/ 2285390 h 3657600"/>
                <a:gd name="connsiteX27" fmla="*/ 3556002 w 4602278"/>
                <a:gd name="connsiteY27" fmla="*/ 2641600 h 3657600"/>
                <a:gd name="connsiteX28" fmla="*/ 1828802 w 4602278"/>
                <a:gd name="connsiteY28" fmla="*/ 914400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02278" h="3657600">
                  <a:moveTo>
                    <a:pt x="1828802" y="914400"/>
                  </a:moveTo>
                  <a:cubicBezTo>
                    <a:pt x="1828802" y="880059"/>
                    <a:pt x="1831850" y="846531"/>
                    <a:pt x="1833882" y="812800"/>
                  </a:cubicBezTo>
                  <a:lnTo>
                    <a:pt x="1292151" y="812800"/>
                  </a:lnTo>
                  <a:lnTo>
                    <a:pt x="1214935" y="445821"/>
                  </a:lnTo>
                  <a:cubicBezTo>
                    <a:pt x="1160883" y="189789"/>
                    <a:pt x="932080" y="3251"/>
                    <a:pt x="670562" y="2235"/>
                  </a:cubicBezTo>
                  <a:lnTo>
                    <a:pt x="153011" y="0"/>
                  </a:lnTo>
                  <a:cubicBezTo>
                    <a:pt x="152808" y="0"/>
                    <a:pt x="152605" y="0"/>
                    <a:pt x="152402" y="0"/>
                  </a:cubicBezTo>
                  <a:cubicBezTo>
                    <a:pt x="68480" y="0"/>
                    <a:pt x="408" y="67666"/>
                    <a:pt x="2" y="151790"/>
                  </a:cubicBezTo>
                  <a:cubicBezTo>
                    <a:pt x="-405" y="235915"/>
                    <a:pt x="67667" y="304394"/>
                    <a:pt x="151792" y="304800"/>
                  </a:cubicBezTo>
                  <a:lnTo>
                    <a:pt x="669139" y="307035"/>
                  </a:lnTo>
                  <a:cubicBezTo>
                    <a:pt x="788011" y="307442"/>
                    <a:pt x="892050" y="392379"/>
                    <a:pt x="916637" y="508610"/>
                  </a:cubicBezTo>
                  <a:lnTo>
                    <a:pt x="1019253" y="996493"/>
                  </a:lnTo>
                  <a:lnTo>
                    <a:pt x="1387045" y="2743200"/>
                  </a:lnTo>
                  <a:lnTo>
                    <a:pt x="1270002" y="2743200"/>
                  </a:lnTo>
                  <a:cubicBezTo>
                    <a:pt x="1017831" y="2743200"/>
                    <a:pt x="812802" y="2948229"/>
                    <a:pt x="812802" y="3200400"/>
                  </a:cubicBezTo>
                  <a:cubicBezTo>
                    <a:pt x="812802" y="3452571"/>
                    <a:pt x="1017831" y="3657600"/>
                    <a:pt x="1270002" y="3657600"/>
                  </a:cubicBezTo>
                  <a:lnTo>
                    <a:pt x="4318002" y="3657600"/>
                  </a:lnTo>
                  <a:cubicBezTo>
                    <a:pt x="4402127" y="3657600"/>
                    <a:pt x="4470402" y="3589325"/>
                    <a:pt x="4470402" y="3505200"/>
                  </a:cubicBezTo>
                  <a:cubicBezTo>
                    <a:pt x="4470402" y="3421075"/>
                    <a:pt x="4402127" y="3352800"/>
                    <a:pt x="4318002" y="3352800"/>
                  </a:cubicBezTo>
                  <a:lnTo>
                    <a:pt x="1270002" y="3352800"/>
                  </a:lnTo>
                  <a:cubicBezTo>
                    <a:pt x="1185877" y="3352800"/>
                    <a:pt x="1117602" y="3284525"/>
                    <a:pt x="1117602" y="3200400"/>
                  </a:cubicBezTo>
                  <a:cubicBezTo>
                    <a:pt x="1117602" y="3116275"/>
                    <a:pt x="1185877" y="3048000"/>
                    <a:pt x="1270002" y="3048000"/>
                  </a:cubicBezTo>
                  <a:lnTo>
                    <a:pt x="1574599" y="3048000"/>
                  </a:lnTo>
                  <a:lnTo>
                    <a:pt x="1574802" y="3048000"/>
                  </a:lnTo>
                  <a:lnTo>
                    <a:pt x="4318002" y="3048000"/>
                  </a:lnTo>
                  <a:cubicBezTo>
                    <a:pt x="4389935" y="3048000"/>
                    <a:pt x="4452317" y="2997403"/>
                    <a:pt x="4467151" y="2926893"/>
                  </a:cubicBezTo>
                  <a:lnTo>
                    <a:pt x="4602279" y="2285390"/>
                  </a:lnTo>
                  <a:cubicBezTo>
                    <a:pt x="4311500" y="2507895"/>
                    <a:pt x="3949397" y="2641600"/>
                    <a:pt x="3556002" y="2641600"/>
                  </a:cubicBezTo>
                  <a:cubicBezTo>
                    <a:pt x="2603603" y="2641600"/>
                    <a:pt x="1828802" y="1866799"/>
                    <a:pt x="1828802" y="914400"/>
                  </a:cubicBezTo>
                  <a:close/>
                </a:path>
              </a:pathLst>
            </a:custGeom>
            <a:solidFill>
              <a:schemeClr val="bg2"/>
            </a:solidFill>
            <a:ln w="203200" cap="flat">
              <a:noFill/>
              <a:prstDash val="solid"/>
              <a:miter/>
            </a:ln>
          </p:spPr>
          <p:txBody>
            <a:bodyPr rtlCol="0" anchor="ctr"/>
            <a:lstStyle/>
            <a:p>
              <a:endParaRPr lang="nl-NL" sz="1400"/>
            </a:p>
          </p:txBody>
        </p:sp>
      </p:grpSp>
      <p:sp>
        <p:nvSpPr>
          <p:cNvPr id="49" name="Tekstvak 48">
            <a:extLst>
              <a:ext uri="{FF2B5EF4-FFF2-40B4-BE49-F238E27FC236}">
                <a16:creationId xmlns:a16="http://schemas.microsoft.com/office/drawing/2014/main" id="{EC5128A0-F68C-BA5B-C2A8-0892E90F82B7}"/>
              </a:ext>
            </a:extLst>
          </p:cNvPr>
          <p:cNvSpPr txBox="1"/>
          <p:nvPr/>
        </p:nvSpPr>
        <p:spPr>
          <a:xfrm>
            <a:off x="4542604" y="4652898"/>
            <a:ext cx="4857750" cy="369332"/>
          </a:xfrm>
          <a:prstGeom prst="rect">
            <a:avLst/>
          </a:prstGeom>
          <a:noFill/>
        </p:spPr>
        <p:txBody>
          <a:bodyPr wrap="square" lIns="0" tIns="0" rIns="0" bIns="0" numCol="1">
            <a:spAutoFit/>
          </a:bodyPr>
          <a:lstStyle/>
          <a:p>
            <a:pPr algn="ctr"/>
            <a:r>
              <a:rPr lang="nl-NL" sz="1200" b="1">
                <a:solidFill>
                  <a:schemeClr val="tx2"/>
                </a:solidFill>
                <a:latin typeface="+mj-lt"/>
              </a:rPr>
              <a:t>Met een gerust hart de </a:t>
            </a:r>
          </a:p>
          <a:p>
            <a:pPr algn="ctr"/>
            <a:r>
              <a:rPr lang="nl-NL" sz="1200" b="1">
                <a:solidFill>
                  <a:schemeClr val="tx2"/>
                </a:solidFill>
                <a:latin typeface="+mj-lt"/>
              </a:rPr>
              <a:t>vakantieperiode in</a:t>
            </a:r>
          </a:p>
        </p:txBody>
      </p:sp>
      <p:grpSp>
        <p:nvGrpSpPr>
          <p:cNvPr id="50" name="Groep 49">
            <a:extLst>
              <a:ext uri="{FF2B5EF4-FFF2-40B4-BE49-F238E27FC236}">
                <a16:creationId xmlns:a16="http://schemas.microsoft.com/office/drawing/2014/main" id="{EDEEFA5A-52C6-7267-0E24-19AA264D6F0E}"/>
              </a:ext>
            </a:extLst>
          </p:cNvPr>
          <p:cNvGrpSpPr/>
          <p:nvPr/>
        </p:nvGrpSpPr>
        <p:grpSpPr>
          <a:xfrm>
            <a:off x="6652003" y="3920986"/>
            <a:ext cx="524805" cy="524790"/>
            <a:chOff x="6095287" y="5509396"/>
            <a:chExt cx="340451" cy="340441"/>
          </a:xfrm>
        </p:grpSpPr>
        <p:sp>
          <p:nvSpPr>
            <p:cNvPr id="51" name="Vrije vorm: vorm 50">
              <a:extLst>
                <a:ext uri="{FF2B5EF4-FFF2-40B4-BE49-F238E27FC236}">
                  <a16:creationId xmlns:a16="http://schemas.microsoft.com/office/drawing/2014/main" id="{67E5B42C-22ED-0B2E-A848-7BDF008BF6C9}"/>
                </a:ext>
              </a:extLst>
            </p:cNvPr>
            <p:cNvSpPr/>
            <p:nvPr/>
          </p:nvSpPr>
          <p:spPr>
            <a:xfrm>
              <a:off x="6215648" y="5509396"/>
              <a:ext cx="220090" cy="240704"/>
            </a:xfrm>
            <a:custGeom>
              <a:avLst/>
              <a:gdLst>
                <a:gd name="connsiteX0" fmla="*/ 119687 w 220090"/>
                <a:gd name="connsiteY0" fmla="*/ 20454 h 240704"/>
                <a:gd name="connsiteX1" fmla="*/ 119687 w 220090"/>
                <a:gd name="connsiteY1" fmla="*/ 9974 h 240704"/>
                <a:gd name="connsiteX2" fmla="*/ 109713 w 220090"/>
                <a:gd name="connsiteY2" fmla="*/ 0 h 240704"/>
                <a:gd name="connsiteX3" fmla="*/ 99739 w 220090"/>
                <a:gd name="connsiteY3" fmla="*/ 9974 h 240704"/>
                <a:gd name="connsiteX4" fmla="*/ 99739 w 220090"/>
                <a:gd name="connsiteY4" fmla="*/ 20454 h 240704"/>
                <a:gd name="connsiteX5" fmla="*/ 0 w 220090"/>
                <a:gd name="connsiteY5" fmla="*/ 130325 h 240704"/>
                <a:gd name="connsiteX6" fmla="*/ 5270 w 220090"/>
                <a:gd name="connsiteY6" fmla="*/ 139121 h 240704"/>
                <a:gd name="connsiteX7" fmla="*/ 15507 w 220090"/>
                <a:gd name="connsiteY7" fmla="*/ 138624 h 240704"/>
                <a:gd name="connsiteX8" fmla="*/ 64285 w 220090"/>
                <a:gd name="connsiteY8" fmla="*/ 138624 h 240704"/>
                <a:gd name="connsiteX9" fmla="*/ 74279 w 220090"/>
                <a:gd name="connsiteY9" fmla="*/ 139248 h 240704"/>
                <a:gd name="connsiteX10" fmla="*/ 90048 w 220090"/>
                <a:gd name="connsiteY10" fmla="*/ 131359 h 240704"/>
                <a:gd name="connsiteX11" fmla="*/ 99739 w 220090"/>
                <a:gd name="connsiteY11" fmla="*/ 127888 h 240704"/>
                <a:gd name="connsiteX12" fmla="*/ 99739 w 220090"/>
                <a:gd name="connsiteY12" fmla="*/ 240704 h 240704"/>
                <a:gd name="connsiteX13" fmla="*/ 119687 w 220090"/>
                <a:gd name="connsiteY13" fmla="*/ 240704 h 240704"/>
                <a:gd name="connsiteX14" fmla="*/ 119687 w 220090"/>
                <a:gd name="connsiteY14" fmla="*/ 127886 h 240704"/>
                <a:gd name="connsiteX15" fmla="*/ 129378 w 220090"/>
                <a:gd name="connsiteY15" fmla="*/ 131358 h 240704"/>
                <a:gd name="connsiteX16" fmla="*/ 145147 w 220090"/>
                <a:gd name="connsiteY16" fmla="*/ 139247 h 240704"/>
                <a:gd name="connsiteX17" fmla="*/ 155806 w 220090"/>
                <a:gd name="connsiteY17" fmla="*/ 138624 h 240704"/>
                <a:gd name="connsiteX18" fmla="*/ 204584 w 220090"/>
                <a:gd name="connsiteY18" fmla="*/ 138624 h 240704"/>
                <a:gd name="connsiteX19" fmla="*/ 214821 w 220090"/>
                <a:gd name="connsiteY19" fmla="*/ 139120 h 240704"/>
                <a:gd name="connsiteX20" fmla="*/ 220091 w 220090"/>
                <a:gd name="connsiteY20" fmla="*/ 130325 h 240704"/>
                <a:gd name="connsiteX21" fmla="*/ 119687 w 220090"/>
                <a:gd name="connsiteY21" fmla="*/ 20454 h 24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0090" h="240704">
                  <a:moveTo>
                    <a:pt x="119687" y="20454"/>
                  </a:moveTo>
                  <a:lnTo>
                    <a:pt x="119687" y="9974"/>
                  </a:lnTo>
                  <a:cubicBezTo>
                    <a:pt x="119687" y="4461"/>
                    <a:pt x="115226" y="0"/>
                    <a:pt x="109713" y="0"/>
                  </a:cubicBezTo>
                  <a:cubicBezTo>
                    <a:pt x="104200" y="0"/>
                    <a:pt x="99739" y="4461"/>
                    <a:pt x="99739" y="9974"/>
                  </a:cubicBezTo>
                  <a:lnTo>
                    <a:pt x="99739" y="20454"/>
                  </a:lnTo>
                  <a:cubicBezTo>
                    <a:pt x="43905" y="25516"/>
                    <a:pt x="0" y="73197"/>
                    <a:pt x="0" y="130325"/>
                  </a:cubicBezTo>
                  <a:cubicBezTo>
                    <a:pt x="0" y="134007"/>
                    <a:pt x="2026" y="137387"/>
                    <a:pt x="5270" y="139121"/>
                  </a:cubicBezTo>
                  <a:cubicBezTo>
                    <a:pt x="8513" y="140855"/>
                    <a:pt x="12438" y="140660"/>
                    <a:pt x="15507" y="138624"/>
                  </a:cubicBezTo>
                  <a:cubicBezTo>
                    <a:pt x="30331" y="128747"/>
                    <a:pt x="49461" y="128747"/>
                    <a:pt x="64285" y="138624"/>
                  </a:cubicBezTo>
                  <a:cubicBezTo>
                    <a:pt x="67256" y="140592"/>
                    <a:pt x="71064" y="140835"/>
                    <a:pt x="74279" y="139248"/>
                  </a:cubicBezTo>
                  <a:lnTo>
                    <a:pt x="90048" y="131359"/>
                  </a:lnTo>
                  <a:cubicBezTo>
                    <a:pt x="93152" y="129807"/>
                    <a:pt x="96409" y="128657"/>
                    <a:pt x="99739" y="127888"/>
                  </a:cubicBezTo>
                  <a:lnTo>
                    <a:pt x="99739" y="240704"/>
                  </a:lnTo>
                  <a:lnTo>
                    <a:pt x="119687" y="240704"/>
                  </a:lnTo>
                  <a:lnTo>
                    <a:pt x="119687" y="127886"/>
                  </a:lnTo>
                  <a:cubicBezTo>
                    <a:pt x="123019" y="128655"/>
                    <a:pt x="126276" y="129806"/>
                    <a:pt x="129378" y="131358"/>
                  </a:cubicBezTo>
                  <a:lnTo>
                    <a:pt x="145147" y="139247"/>
                  </a:lnTo>
                  <a:cubicBezTo>
                    <a:pt x="148362" y="140855"/>
                    <a:pt x="152835" y="140620"/>
                    <a:pt x="155806" y="138624"/>
                  </a:cubicBezTo>
                  <a:cubicBezTo>
                    <a:pt x="170630" y="128747"/>
                    <a:pt x="189760" y="128747"/>
                    <a:pt x="204584" y="138624"/>
                  </a:cubicBezTo>
                  <a:cubicBezTo>
                    <a:pt x="207673" y="140683"/>
                    <a:pt x="211619" y="140838"/>
                    <a:pt x="214821" y="139120"/>
                  </a:cubicBezTo>
                  <a:cubicBezTo>
                    <a:pt x="218065" y="137387"/>
                    <a:pt x="220091" y="134007"/>
                    <a:pt x="220091" y="130325"/>
                  </a:cubicBezTo>
                  <a:cubicBezTo>
                    <a:pt x="220090" y="73195"/>
                    <a:pt x="175520" y="25515"/>
                    <a:pt x="119687" y="20454"/>
                  </a:cubicBezTo>
                  <a:close/>
                </a:path>
              </a:pathLst>
            </a:custGeom>
            <a:solidFill>
              <a:schemeClr val="accent2"/>
            </a:solidFill>
            <a:ln w="651" cap="flat">
              <a:noFill/>
              <a:prstDash val="solid"/>
              <a:miter/>
            </a:ln>
          </p:spPr>
          <p:txBody>
            <a:bodyPr rtlCol="0" anchor="ctr"/>
            <a:lstStyle/>
            <a:p>
              <a:endParaRPr lang="nl-NL"/>
            </a:p>
          </p:txBody>
        </p:sp>
        <p:sp>
          <p:nvSpPr>
            <p:cNvPr id="52" name="Vrije vorm: vorm 51">
              <a:extLst>
                <a:ext uri="{FF2B5EF4-FFF2-40B4-BE49-F238E27FC236}">
                  <a16:creationId xmlns:a16="http://schemas.microsoft.com/office/drawing/2014/main" id="{2EE0B6C7-AB80-67C1-FA9E-757609BC3614}"/>
                </a:ext>
              </a:extLst>
            </p:cNvPr>
            <p:cNvSpPr/>
            <p:nvPr/>
          </p:nvSpPr>
          <p:spPr>
            <a:xfrm>
              <a:off x="6095287" y="5690255"/>
              <a:ext cx="320506" cy="159582"/>
            </a:xfrm>
            <a:custGeom>
              <a:avLst/>
              <a:gdLst>
                <a:gd name="connsiteX0" fmla="*/ 306153 w 320506"/>
                <a:gd name="connsiteY0" fmla="*/ 118553 h 159582"/>
                <a:gd name="connsiteX1" fmla="*/ 320502 w 320506"/>
                <a:gd name="connsiteY1" fmla="*/ 99739 h 159582"/>
                <a:gd name="connsiteX2" fmla="*/ 300555 w 320506"/>
                <a:gd name="connsiteY2" fmla="*/ 79792 h 159582"/>
                <a:gd name="connsiteX3" fmla="*/ 89774 w 320506"/>
                <a:gd name="connsiteY3" fmla="*/ 79792 h 159582"/>
                <a:gd name="connsiteX4" fmla="*/ 35902 w 320506"/>
                <a:gd name="connsiteY4" fmla="*/ 7978 h 159582"/>
                <a:gd name="connsiteX5" fmla="*/ 7996 w 320506"/>
                <a:gd name="connsiteY5" fmla="*/ 3984 h 159582"/>
                <a:gd name="connsiteX6" fmla="*/ 4003 w 320506"/>
                <a:gd name="connsiteY6" fmla="*/ 31919 h 159582"/>
                <a:gd name="connsiteX7" fmla="*/ 63847 w 320506"/>
                <a:gd name="connsiteY7" fmla="*/ 111710 h 159582"/>
                <a:gd name="connsiteX8" fmla="*/ 74290 w 320506"/>
                <a:gd name="connsiteY8" fmla="*/ 118381 h 159582"/>
                <a:gd name="connsiteX9" fmla="*/ 60906 w 320506"/>
                <a:gd name="connsiteY9" fmla="*/ 145148 h 159582"/>
                <a:gd name="connsiteX10" fmla="*/ 65367 w 320506"/>
                <a:gd name="connsiteY10" fmla="*/ 158531 h 159582"/>
                <a:gd name="connsiteX11" fmla="*/ 78750 w 320506"/>
                <a:gd name="connsiteY11" fmla="*/ 154070 h 159582"/>
                <a:gd name="connsiteX12" fmla="*/ 95940 w 320506"/>
                <a:gd name="connsiteY12" fmla="*/ 119687 h 159582"/>
                <a:gd name="connsiteX13" fmla="*/ 284416 w 320506"/>
                <a:gd name="connsiteY13" fmla="*/ 119687 h 159582"/>
                <a:gd name="connsiteX14" fmla="*/ 301607 w 320506"/>
                <a:gd name="connsiteY14" fmla="*/ 154070 h 159582"/>
                <a:gd name="connsiteX15" fmla="*/ 314989 w 320506"/>
                <a:gd name="connsiteY15" fmla="*/ 158531 h 159582"/>
                <a:gd name="connsiteX16" fmla="*/ 319450 w 320506"/>
                <a:gd name="connsiteY16" fmla="*/ 145148 h 159582"/>
                <a:gd name="connsiteX17" fmla="*/ 306153 w 320506"/>
                <a:gd name="connsiteY17" fmla="*/ 118553 h 1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0506" h="159582">
                  <a:moveTo>
                    <a:pt x="306153" y="118553"/>
                  </a:moveTo>
                  <a:cubicBezTo>
                    <a:pt x="314376" y="116089"/>
                    <a:pt x="320502" y="108751"/>
                    <a:pt x="320502" y="99739"/>
                  </a:cubicBezTo>
                  <a:cubicBezTo>
                    <a:pt x="320502" y="88743"/>
                    <a:pt x="311551" y="79792"/>
                    <a:pt x="300555" y="79792"/>
                  </a:cubicBezTo>
                  <a:lnTo>
                    <a:pt x="89774" y="79792"/>
                  </a:lnTo>
                  <a:lnTo>
                    <a:pt x="35902" y="7978"/>
                  </a:lnTo>
                  <a:cubicBezTo>
                    <a:pt x="29210" y="-967"/>
                    <a:pt x="16674" y="-2523"/>
                    <a:pt x="7996" y="3984"/>
                  </a:cubicBezTo>
                  <a:cubicBezTo>
                    <a:pt x="-832" y="10616"/>
                    <a:pt x="-2629" y="23091"/>
                    <a:pt x="4003" y="31919"/>
                  </a:cubicBezTo>
                  <a:lnTo>
                    <a:pt x="63847" y="111710"/>
                  </a:lnTo>
                  <a:cubicBezTo>
                    <a:pt x="66432" y="115163"/>
                    <a:pt x="70221" y="117172"/>
                    <a:pt x="74290" y="118381"/>
                  </a:cubicBezTo>
                  <a:lnTo>
                    <a:pt x="60906" y="145148"/>
                  </a:lnTo>
                  <a:cubicBezTo>
                    <a:pt x="58442" y="150077"/>
                    <a:pt x="60438" y="156067"/>
                    <a:pt x="65367" y="158531"/>
                  </a:cubicBezTo>
                  <a:cubicBezTo>
                    <a:pt x="70345" y="161003"/>
                    <a:pt x="76299" y="158958"/>
                    <a:pt x="78750" y="154070"/>
                  </a:cubicBezTo>
                  <a:lnTo>
                    <a:pt x="95940" y="119687"/>
                  </a:lnTo>
                  <a:lnTo>
                    <a:pt x="284416" y="119687"/>
                  </a:lnTo>
                  <a:lnTo>
                    <a:pt x="301607" y="154070"/>
                  </a:lnTo>
                  <a:cubicBezTo>
                    <a:pt x="304058" y="158958"/>
                    <a:pt x="310012" y="161003"/>
                    <a:pt x="314989" y="158531"/>
                  </a:cubicBezTo>
                  <a:cubicBezTo>
                    <a:pt x="319918" y="156067"/>
                    <a:pt x="321915" y="150076"/>
                    <a:pt x="319450" y="145148"/>
                  </a:cubicBezTo>
                  <a:lnTo>
                    <a:pt x="306153" y="118553"/>
                  </a:lnTo>
                  <a:close/>
                </a:path>
              </a:pathLst>
            </a:custGeom>
            <a:solidFill>
              <a:schemeClr val="bg2"/>
            </a:solidFill>
            <a:ln w="651" cap="flat">
              <a:noFill/>
              <a:prstDash val="solid"/>
              <a:miter/>
            </a:ln>
          </p:spPr>
          <p:txBody>
            <a:bodyPr rtlCol="0" anchor="ctr"/>
            <a:lstStyle/>
            <a:p>
              <a:endParaRPr lang="nl-NL"/>
            </a:p>
          </p:txBody>
        </p:sp>
        <p:sp>
          <p:nvSpPr>
            <p:cNvPr id="53" name="Vrije vorm: vorm 52">
              <a:extLst>
                <a:ext uri="{FF2B5EF4-FFF2-40B4-BE49-F238E27FC236}">
                  <a16:creationId xmlns:a16="http://schemas.microsoft.com/office/drawing/2014/main" id="{D5DD7887-5DDB-F0BA-0A85-1DDC245CABD2}"/>
                </a:ext>
              </a:extLst>
            </p:cNvPr>
            <p:cNvSpPr/>
            <p:nvPr/>
          </p:nvSpPr>
          <p:spPr>
            <a:xfrm>
              <a:off x="6165110" y="5710203"/>
              <a:ext cx="130329" cy="39895"/>
            </a:xfrm>
            <a:custGeom>
              <a:avLst/>
              <a:gdLst>
                <a:gd name="connsiteX0" fmla="*/ 100408 w 130329"/>
                <a:gd name="connsiteY0" fmla="*/ 0 h 39895"/>
                <a:gd name="connsiteX1" fmla="*/ 5 w 130329"/>
                <a:gd name="connsiteY1" fmla="*/ 0 h 39895"/>
                <a:gd name="connsiteX2" fmla="*/ 0 w 130329"/>
                <a:gd name="connsiteY2" fmla="*/ 1 h 39895"/>
                <a:gd name="connsiteX3" fmla="*/ 14962 w 130329"/>
                <a:gd name="connsiteY3" fmla="*/ 19948 h 39895"/>
                <a:gd name="connsiteX4" fmla="*/ 100408 w 130329"/>
                <a:gd name="connsiteY4" fmla="*/ 19948 h 39895"/>
                <a:gd name="connsiteX5" fmla="*/ 110382 w 130329"/>
                <a:gd name="connsiteY5" fmla="*/ 29922 h 39895"/>
                <a:gd name="connsiteX6" fmla="*/ 110382 w 130329"/>
                <a:gd name="connsiteY6" fmla="*/ 39896 h 39895"/>
                <a:gd name="connsiteX7" fmla="*/ 130330 w 130329"/>
                <a:gd name="connsiteY7" fmla="*/ 39896 h 39895"/>
                <a:gd name="connsiteX8" fmla="*/ 130330 w 130329"/>
                <a:gd name="connsiteY8" fmla="*/ 29922 h 39895"/>
                <a:gd name="connsiteX9" fmla="*/ 100408 w 130329"/>
                <a:gd name="connsiteY9" fmla="*/ 0 h 3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329" h="39895">
                  <a:moveTo>
                    <a:pt x="100408" y="0"/>
                  </a:moveTo>
                  <a:lnTo>
                    <a:pt x="5" y="0"/>
                  </a:lnTo>
                  <a:lnTo>
                    <a:pt x="0" y="1"/>
                  </a:lnTo>
                  <a:lnTo>
                    <a:pt x="14962" y="19948"/>
                  </a:lnTo>
                  <a:lnTo>
                    <a:pt x="100408" y="19948"/>
                  </a:lnTo>
                  <a:cubicBezTo>
                    <a:pt x="105911" y="19948"/>
                    <a:pt x="110382" y="24419"/>
                    <a:pt x="110382" y="29922"/>
                  </a:cubicBezTo>
                  <a:lnTo>
                    <a:pt x="110382" y="39896"/>
                  </a:lnTo>
                  <a:lnTo>
                    <a:pt x="130330" y="39896"/>
                  </a:lnTo>
                  <a:lnTo>
                    <a:pt x="130330" y="29922"/>
                  </a:lnTo>
                  <a:cubicBezTo>
                    <a:pt x="130330" y="13423"/>
                    <a:pt x="116907" y="0"/>
                    <a:pt x="100408" y="0"/>
                  </a:cubicBezTo>
                  <a:close/>
                </a:path>
              </a:pathLst>
            </a:custGeom>
            <a:solidFill>
              <a:schemeClr val="bg2"/>
            </a:solidFill>
            <a:ln w="651" cap="flat">
              <a:noFill/>
              <a:prstDash val="solid"/>
              <a:miter/>
            </a:ln>
          </p:spPr>
          <p:txBody>
            <a:bodyPr rtlCol="0" anchor="ctr"/>
            <a:lstStyle/>
            <a:p>
              <a:endParaRPr lang="nl-NL"/>
            </a:p>
          </p:txBody>
        </p:sp>
      </p:grpSp>
      <p:sp>
        <p:nvSpPr>
          <p:cNvPr id="54" name="Tekstvak 53">
            <a:extLst>
              <a:ext uri="{FF2B5EF4-FFF2-40B4-BE49-F238E27FC236}">
                <a16:creationId xmlns:a16="http://schemas.microsoft.com/office/drawing/2014/main" id="{51BC37F6-53E6-E5FE-A87A-578D6C64916E}"/>
              </a:ext>
            </a:extLst>
          </p:cNvPr>
          <p:cNvSpPr txBox="1"/>
          <p:nvPr/>
        </p:nvSpPr>
        <p:spPr>
          <a:xfrm>
            <a:off x="7133502" y="4616190"/>
            <a:ext cx="4857750" cy="369332"/>
          </a:xfrm>
          <a:prstGeom prst="rect">
            <a:avLst/>
          </a:prstGeom>
          <a:noFill/>
        </p:spPr>
        <p:txBody>
          <a:bodyPr wrap="square" lIns="0" tIns="0" rIns="0" bIns="0" numCol="1">
            <a:spAutoFit/>
          </a:bodyPr>
          <a:lstStyle/>
          <a:p>
            <a:pPr algn="ctr"/>
            <a:r>
              <a:rPr lang="nl-NL" sz="1200" b="1">
                <a:solidFill>
                  <a:schemeClr val="tx2"/>
                </a:solidFill>
                <a:latin typeface="+mj-lt"/>
              </a:rPr>
              <a:t>Uitlevering bij de start </a:t>
            </a:r>
          </a:p>
          <a:p>
            <a:pPr algn="ctr"/>
            <a:r>
              <a:rPr lang="nl-NL" sz="1200" b="1">
                <a:solidFill>
                  <a:schemeClr val="tx2"/>
                </a:solidFill>
                <a:latin typeface="+mj-lt"/>
              </a:rPr>
              <a:t>van het nieuwe schooljaar! </a:t>
            </a:r>
          </a:p>
        </p:txBody>
      </p:sp>
      <p:grpSp>
        <p:nvGrpSpPr>
          <p:cNvPr id="55" name="Groep 54">
            <a:extLst>
              <a:ext uri="{FF2B5EF4-FFF2-40B4-BE49-F238E27FC236}">
                <a16:creationId xmlns:a16="http://schemas.microsoft.com/office/drawing/2014/main" id="{601C5DF6-D1D0-2C80-9587-E83B36E4F28F}"/>
              </a:ext>
            </a:extLst>
          </p:cNvPr>
          <p:cNvGrpSpPr/>
          <p:nvPr/>
        </p:nvGrpSpPr>
        <p:grpSpPr>
          <a:xfrm>
            <a:off x="9293797" y="4073671"/>
            <a:ext cx="573734" cy="379550"/>
            <a:chOff x="5164929" y="2418787"/>
            <a:chExt cx="499020" cy="330123"/>
          </a:xfrm>
        </p:grpSpPr>
        <p:sp>
          <p:nvSpPr>
            <p:cNvPr id="56" name="Vrije vorm: vorm 55">
              <a:extLst>
                <a:ext uri="{FF2B5EF4-FFF2-40B4-BE49-F238E27FC236}">
                  <a16:creationId xmlns:a16="http://schemas.microsoft.com/office/drawing/2014/main" id="{D7AFD88E-D391-DF25-72B6-179BA2E6E7A3}"/>
                </a:ext>
              </a:extLst>
            </p:cNvPr>
            <p:cNvSpPr/>
            <p:nvPr/>
          </p:nvSpPr>
          <p:spPr>
            <a:xfrm>
              <a:off x="5479458" y="2470327"/>
              <a:ext cx="169398" cy="125404"/>
            </a:xfrm>
            <a:custGeom>
              <a:avLst/>
              <a:gdLst>
                <a:gd name="connsiteX0" fmla="*/ 2317 w 169398"/>
                <a:gd name="connsiteY0" fmla="*/ 68292 h 125404"/>
                <a:gd name="connsiteX1" fmla="*/ 0 w 169398"/>
                <a:gd name="connsiteY1" fmla="*/ 62374 h 125404"/>
                <a:gd name="connsiteX2" fmla="*/ 2317 w 169398"/>
                <a:gd name="connsiteY2" fmla="*/ 56456 h 125404"/>
                <a:gd name="connsiteX3" fmla="*/ 14560 w 169398"/>
                <a:gd name="connsiteY3" fmla="*/ 44651 h 125404"/>
                <a:gd name="connsiteX4" fmla="*/ 20353 w 169398"/>
                <a:gd name="connsiteY4" fmla="*/ 42021 h 125404"/>
                <a:gd name="connsiteX5" fmla="*/ 26490 w 169398"/>
                <a:gd name="connsiteY5" fmla="*/ 44651 h 125404"/>
                <a:gd name="connsiteX6" fmla="*/ 63532 w 169398"/>
                <a:gd name="connsiteY6" fmla="*/ 81411 h 125404"/>
                <a:gd name="connsiteX7" fmla="*/ 142908 w 169398"/>
                <a:gd name="connsiteY7" fmla="*/ 2630 h 125404"/>
                <a:gd name="connsiteX8" fmla="*/ 149046 w 169398"/>
                <a:gd name="connsiteY8" fmla="*/ 0 h 125404"/>
                <a:gd name="connsiteX9" fmla="*/ 154838 w 169398"/>
                <a:gd name="connsiteY9" fmla="*/ 2630 h 125404"/>
                <a:gd name="connsiteX10" fmla="*/ 167081 w 169398"/>
                <a:gd name="connsiteY10" fmla="*/ 14435 h 125404"/>
                <a:gd name="connsiteX11" fmla="*/ 169398 w 169398"/>
                <a:gd name="connsiteY11" fmla="*/ 20353 h 125404"/>
                <a:gd name="connsiteX12" fmla="*/ 167081 w 169398"/>
                <a:gd name="connsiteY12" fmla="*/ 26271 h 125404"/>
                <a:gd name="connsiteX13" fmla="*/ 69513 w 169398"/>
                <a:gd name="connsiteY13" fmla="*/ 122775 h 125404"/>
                <a:gd name="connsiteX14" fmla="*/ 63564 w 169398"/>
                <a:gd name="connsiteY14" fmla="*/ 125405 h 125404"/>
                <a:gd name="connsiteX15" fmla="*/ 57614 w 169398"/>
                <a:gd name="connsiteY15" fmla="*/ 122775 h 125404"/>
                <a:gd name="connsiteX16" fmla="*/ 2380 w 169398"/>
                <a:gd name="connsiteY16" fmla="*/ 68292 h 12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398" h="125404">
                  <a:moveTo>
                    <a:pt x="2317" y="68292"/>
                  </a:moveTo>
                  <a:cubicBezTo>
                    <a:pt x="783" y="66757"/>
                    <a:pt x="0" y="64785"/>
                    <a:pt x="0" y="62374"/>
                  </a:cubicBezTo>
                  <a:cubicBezTo>
                    <a:pt x="0" y="59963"/>
                    <a:pt x="783" y="57990"/>
                    <a:pt x="2317" y="56456"/>
                  </a:cubicBezTo>
                  <a:lnTo>
                    <a:pt x="14560" y="44651"/>
                  </a:lnTo>
                  <a:cubicBezTo>
                    <a:pt x="16094" y="42898"/>
                    <a:pt x="18036" y="42021"/>
                    <a:pt x="20353" y="42021"/>
                  </a:cubicBezTo>
                  <a:cubicBezTo>
                    <a:pt x="22670" y="42021"/>
                    <a:pt x="24705" y="42898"/>
                    <a:pt x="26490" y="44651"/>
                  </a:cubicBezTo>
                  <a:lnTo>
                    <a:pt x="63532" y="81411"/>
                  </a:lnTo>
                  <a:lnTo>
                    <a:pt x="142908" y="2630"/>
                  </a:lnTo>
                  <a:cubicBezTo>
                    <a:pt x="144693" y="877"/>
                    <a:pt x="146697" y="0"/>
                    <a:pt x="149046" y="0"/>
                  </a:cubicBezTo>
                  <a:cubicBezTo>
                    <a:pt x="151394" y="0"/>
                    <a:pt x="153273" y="877"/>
                    <a:pt x="154838" y="2630"/>
                  </a:cubicBezTo>
                  <a:lnTo>
                    <a:pt x="167081" y="14435"/>
                  </a:lnTo>
                  <a:cubicBezTo>
                    <a:pt x="168616" y="15969"/>
                    <a:pt x="169398" y="17942"/>
                    <a:pt x="169398" y="20353"/>
                  </a:cubicBezTo>
                  <a:cubicBezTo>
                    <a:pt x="169398" y="22764"/>
                    <a:pt x="168616" y="24737"/>
                    <a:pt x="167081" y="26271"/>
                  </a:cubicBezTo>
                  <a:lnTo>
                    <a:pt x="69513" y="122775"/>
                  </a:lnTo>
                  <a:cubicBezTo>
                    <a:pt x="67979" y="124528"/>
                    <a:pt x="65975" y="125405"/>
                    <a:pt x="63564" y="125405"/>
                  </a:cubicBezTo>
                  <a:cubicBezTo>
                    <a:pt x="61153" y="125405"/>
                    <a:pt x="59149" y="124528"/>
                    <a:pt x="57614" y="122775"/>
                  </a:cubicBezTo>
                  <a:lnTo>
                    <a:pt x="2380" y="68292"/>
                  </a:lnTo>
                  <a:close/>
                </a:path>
              </a:pathLst>
            </a:custGeom>
            <a:solidFill>
              <a:schemeClr val="tx2"/>
            </a:solidFill>
            <a:ln w="3115" cap="flat">
              <a:noFill/>
              <a:prstDash val="solid"/>
              <a:miter/>
            </a:ln>
          </p:spPr>
          <p:txBody>
            <a:bodyPr rtlCol="0" anchor="ctr"/>
            <a:lstStyle/>
            <a:p>
              <a:endParaRPr lang="nl-NL"/>
            </a:p>
          </p:txBody>
        </p:sp>
        <p:sp>
          <p:nvSpPr>
            <p:cNvPr id="57" name="Vrije vorm: vorm 56">
              <a:extLst>
                <a:ext uri="{FF2B5EF4-FFF2-40B4-BE49-F238E27FC236}">
                  <a16:creationId xmlns:a16="http://schemas.microsoft.com/office/drawing/2014/main" id="{E77C4F8C-E1BF-8919-4E9C-C3D25ED9FB63}"/>
                </a:ext>
              </a:extLst>
            </p:cNvPr>
            <p:cNvSpPr/>
            <p:nvPr/>
          </p:nvSpPr>
          <p:spPr>
            <a:xfrm>
              <a:off x="5164929" y="2699375"/>
              <a:ext cx="499020" cy="49535"/>
            </a:xfrm>
            <a:custGeom>
              <a:avLst/>
              <a:gdLst>
                <a:gd name="connsiteX0" fmla="*/ 270286 w 499020"/>
                <a:gd name="connsiteY0" fmla="*/ 24768 h 49535"/>
                <a:gd name="connsiteX1" fmla="*/ 228703 w 499020"/>
                <a:gd name="connsiteY1" fmla="*/ 24768 h 49535"/>
                <a:gd name="connsiteX2" fmla="*/ 224539 w 499020"/>
                <a:gd name="connsiteY2" fmla="*/ 20635 h 49535"/>
                <a:gd name="connsiteX3" fmla="*/ 228703 w 499020"/>
                <a:gd name="connsiteY3" fmla="*/ 16501 h 49535"/>
                <a:gd name="connsiteX4" fmla="*/ 270286 w 499020"/>
                <a:gd name="connsiteY4" fmla="*/ 16501 h 49535"/>
                <a:gd name="connsiteX5" fmla="*/ 274450 w 499020"/>
                <a:gd name="connsiteY5" fmla="*/ 20635 h 49535"/>
                <a:gd name="connsiteX6" fmla="*/ 270286 w 499020"/>
                <a:gd name="connsiteY6" fmla="*/ 24768 h 49535"/>
                <a:gd name="connsiteX7" fmla="*/ 457407 w 499020"/>
                <a:gd name="connsiteY7" fmla="*/ 0 h 49535"/>
                <a:gd name="connsiteX8" fmla="*/ 0 w 499020"/>
                <a:gd name="connsiteY8" fmla="*/ 0 h 49535"/>
                <a:gd name="connsiteX9" fmla="*/ 0 w 499020"/>
                <a:gd name="connsiteY9" fmla="*/ 24768 h 49535"/>
                <a:gd name="connsiteX10" fmla="*/ 12212 w 499020"/>
                <a:gd name="connsiteY10" fmla="*/ 42303 h 49535"/>
                <a:gd name="connsiteX11" fmla="*/ 41582 w 499020"/>
                <a:gd name="connsiteY11" fmla="*/ 49536 h 49535"/>
                <a:gd name="connsiteX12" fmla="*/ 457438 w 499020"/>
                <a:gd name="connsiteY12" fmla="*/ 49536 h 49535"/>
                <a:gd name="connsiteX13" fmla="*/ 486809 w 499020"/>
                <a:gd name="connsiteY13" fmla="*/ 42303 h 49535"/>
                <a:gd name="connsiteX14" fmla="*/ 499021 w 499020"/>
                <a:gd name="connsiteY14" fmla="*/ 24768 h 49535"/>
                <a:gd name="connsiteX15" fmla="*/ 499021 w 499020"/>
                <a:gd name="connsiteY15" fmla="*/ 0 h 49535"/>
                <a:gd name="connsiteX16" fmla="*/ 457438 w 499020"/>
                <a:gd name="connsiteY16" fmla="*/ 0 h 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9020" h="49535">
                  <a:moveTo>
                    <a:pt x="270286" y="24768"/>
                  </a:moveTo>
                  <a:lnTo>
                    <a:pt x="228703" y="24768"/>
                  </a:lnTo>
                  <a:cubicBezTo>
                    <a:pt x="225948" y="24768"/>
                    <a:pt x="224539" y="23390"/>
                    <a:pt x="224539" y="20635"/>
                  </a:cubicBezTo>
                  <a:cubicBezTo>
                    <a:pt x="224539" y="17879"/>
                    <a:pt x="225948" y="16501"/>
                    <a:pt x="228703" y="16501"/>
                  </a:cubicBezTo>
                  <a:lnTo>
                    <a:pt x="270286" y="16501"/>
                  </a:lnTo>
                  <a:cubicBezTo>
                    <a:pt x="273041" y="16501"/>
                    <a:pt x="274450" y="17879"/>
                    <a:pt x="274450" y="20635"/>
                  </a:cubicBezTo>
                  <a:cubicBezTo>
                    <a:pt x="274450" y="23390"/>
                    <a:pt x="273073" y="24768"/>
                    <a:pt x="270286" y="24768"/>
                  </a:cubicBezTo>
                  <a:moveTo>
                    <a:pt x="457407" y="0"/>
                  </a:moveTo>
                  <a:lnTo>
                    <a:pt x="0" y="0"/>
                  </a:lnTo>
                  <a:lnTo>
                    <a:pt x="0" y="24768"/>
                  </a:lnTo>
                  <a:cubicBezTo>
                    <a:pt x="0" y="31657"/>
                    <a:pt x="4071" y="37481"/>
                    <a:pt x="12212" y="42303"/>
                  </a:cubicBezTo>
                  <a:cubicBezTo>
                    <a:pt x="20353" y="47125"/>
                    <a:pt x="30154" y="49536"/>
                    <a:pt x="41582" y="49536"/>
                  </a:cubicBezTo>
                  <a:lnTo>
                    <a:pt x="457438" y="49536"/>
                  </a:lnTo>
                  <a:cubicBezTo>
                    <a:pt x="468867" y="49536"/>
                    <a:pt x="478668" y="47125"/>
                    <a:pt x="486809" y="42303"/>
                  </a:cubicBezTo>
                  <a:cubicBezTo>
                    <a:pt x="494950" y="37481"/>
                    <a:pt x="499021" y="31657"/>
                    <a:pt x="499021" y="24768"/>
                  </a:cubicBezTo>
                  <a:lnTo>
                    <a:pt x="499021" y="0"/>
                  </a:lnTo>
                  <a:lnTo>
                    <a:pt x="457438" y="0"/>
                  </a:lnTo>
                  <a:close/>
                </a:path>
              </a:pathLst>
            </a:custGeom>
            <a:solidFill>
              <a:schemeClr val="bg1"/>
            </a:solidFill>
            <a:ln w="3115" cap="flat">
              <a:noFill/>
              <a:prstDash val="solid"/>
              <a:miter/>
            </a:ln>
          </p:spPr>
          <p:txBody>
            <a:bodyPr rtlCol="0" anchor="ctr"/>
            <a:lstStyle/>
            <a:p>
              <a:endParaRPr lang="nl-NL"/>
            </a:p>
          </p:txBody>
        </p:sp>
        <p:sp>
          <p:nvSpPr>
            <p:cNvPr id="58" name="Vrije vorm: vorm 57">
              <a:extLst>
                <a:ext uri="{FF2B5EF4-FFF2-40B4-BE49-F238E27FC236}">
                  <a16:creationId xmlns:a16="http://schemas.microsoft.com/office/drawing/2014/main" id="{496F2D3B-7C72-15BE-AA67-C8C32706B931}"/>
                </a:ext>
              </a:extLst>
            </p:cNvPr>
            <p:cNvSpPr/>
            <p:nvPr/>
          </p:nvSpPr>
          <p:spPr>
            <a:xfrm>
              <a:off x="5231467" y="2418787"/>
              <a:ext cx="365944" cy="264086"/>
            </a:xfrm>
            <a:custGeom>
              <a:avLst/>
              <a:gdLst>
                <a:gd name="connsiteX0" fmla="*/ 41582 w 365944"/>
                <a:gd name="connsiteY0" fmla="*/ 264086 h 264086"/>
                <a:gd name="connsiteX1" fmla="*/ 324362 w 365944"/>
                <a:gd name="connsiteY1" fmla="*/ 264086 h 264086"/>
                <a:gd name="connsiteX2" fmla="*/ 353733 w 365944"/>
                <a:gd name="connsiteY2" fmla="*/ 251968 h 264086"/>
                <a:gd name="connsiteX3" fmla="*/ 365944 w 365944"/>
                <a:gd name="connsiteY3" fmla="*/ 222817 h 264086"/>
                <a:gd name="connsiteX4" fmla="*/ 365944 w 365944"/>
                <a:gd name="connsiteY4" fmla="*/ 144161 h 264086"/>
                <a:gd name="connsiteX5" fmla="*/ 332691 w 365944"/>
                <a:gd name="connsiteY5" fmla="*/ 177070 h 264086"/>
                <a:gd name="connsiteX6" fmla="*/ 332691 w 365944"/>
                <a:gd name="connsiteY6" fmla="*/ 222817 h 264086"/>
                <a:gd name="connsiteX7" fmla="*/ 330217 w 365944"/>
                <a:gd name="connsiteY7" fmla="*/ 228610 h 264086"/>
                <a:gd name="connsiteX8" fmla="*/ 324362 w 365944"/>
                <a:gd name="connsiteY8" fmla="*/ 231052 h 264086"/>
                <a:gd name="connsiteX9" fmla="*/ 41582 w 365944"/>
                <a:gd name="connsiteY9" fmla="*/ 231052 h 264086"/>
                <a:gd name="connsiteX10" fmla="*/ 35727 w 365944"/>
                <a:gd name="connsiteY10" fmla="*/ 228610 h 264086"/>
                <a:gd name="connsiteX11" fmla="*/ 33253 w 365944"/>
                <a:gd name="connsiteY11" fmla="*/ 222817 h 264086"/>
                <a:gd name="connsiteX12" fmla="*/ 33253 w 365944"/>
                <a:gd name="connsiteY12" fmla="*/ 41301 h 264086"/>
                <a:gd name="connsiteX13" fmla="*/ 35727 w 365944"/>
                <a:gd name="connsiteY13" fmla="*/ 35508 h 264086"/>
                <a:gd name="connsiteX14" fmla="*/ 41582 w 365944"/>
                <a:gd name="connsiteY14" fmla="*/ 33066 h 264086"/>
                <a:gd name="connsiteX15" fmla="*/ 324362 w 365944"/>
                <a:gd name="connsiteY15" fmla="*/ 33066 h 264086"/>
                <a:gd name="connsiteX16" fmla="*/ 330217 w 365944"/>
                <a:gd name="connsiteY16" fmla="*/ 35508 h 264086"/>
                <a:gd name="connsiteX17" fmla="*/ 332691 w 365944"/>
                <a:gd name="connsiteY17" fmla="*/ 41301 h 264086"/>
                <a:gd name="connsiteX18" fmla="*/ 332691 w 365944"/>
                <a:gd name="connsiteY18" fmla="*/ 94124 h 264086"/>
                <a:gd name="connsiteX19" fmla="*/ 365944 w 365944"/>
                <a:gd name="connsiteY19" fmla="*/ 61121 h 264086"/>
                <a:gd name="connsiteX20" fmla="*/ 365944 w 365944"/>
                <a:gd name="connsiteY20" fmla="*/ 41269 h 264086"/>
                <a:gd name="connsiteX21" fmla="*/ 353733 w 365944"/>
                <a:gd name="connsiteY21" fmla="*/ 12118 h 264086"/>
                <a:gd name="connsiteX22" fmla="*/ 324362 w 365944"/>
                <a:gd name="connsiteY22" fmla="*/ 0 h 264086"/>
                <a:gd name="connsiteX23" fmla="*/ 41582 w 365944"/>
                <a:gd name="connsiteY23" fmla="*/ 0 h 264086"/>
                <a:gd name="connsiteX24" fmla="*/ 12212 w 365944"/>
                <a:gd name="connsiteY24" fmla="*/ 12118 h 264086"/>
                <a:gd name="connsiteX25" fmla="*/ 0 w 365944"/>
                <a:gd name="connsiteY25" fmla="*/ 41269 h 264086"/>
                <a:gd name="connsiteX26" fmla="*/ 0 w 365944"/>
                <a:gd name="connsiteY26" fmla="*/ 222817 h 264086"/>
                <a:gd name="connsiteX27" fmla="*/ 12212 w 365944"/>
                <a:gd name="connsiteY27" fmla="*/ 251968 h 264086"/>
                <a:gd name="connsiteX28" fmla="*/ 41582 w 365944"/>
                <a:gd name="connsiteY28" fmla="*/ 264086 h 26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5944" h="264086">
                  <a:moveTo>
                    <a:pt x="41582" y="264086"/>
                  </a:moveTo>
                  <a:lnTo>
                    <a:pt x="324362" y="264086"/>
                  </a:lnTo>
                  <a:cubicBezTo>
                    <a:pt x="335791" y="264086"/>
                    <a:pt x="345591" y="260047"/>
                    <a:pt x="353733" y="251968"/>
                  </a:cubicBezTo>
                  <a:cubicBezTo>
                    <a:pt x="361874" y="243890"/>
                    <a:pt x="365944" y="234183"/>
                    <a:pt x="365944" y="222817"/>
                  </a:cubicBezTo>
                  <a:lnTo>
                    <a:pt x="365944" y="144161"/>
                  </a:lnTo>
                  <a:lnTo>
                    <a:pt x="332691" y="177070"/>
                  </a:lnTo>
                  <a:lnTo>
                    <a:pt x="332691" y="222817"/>
                  </a:lnTo>
                  <a:cubicBezTo>
                    <a:pt x="332691" y="225040"/>
                    <a:pt x="331845" y="226981"/>
                    <a:pt x="330217" y="228610"/>
                  </a:cubicBezTo>
                  <a:cubicBezTo>
                    <a:pt x="328558" y="230238"/>
                    <a:pt x="326616" y="231052"/>
                    <a:pt x="324362" y="231052"/>
                  </a:cubicBezTo>
                  <a:lnTo>
                    <a:pt x="41582" y="231052"/>
                  </a:lnTo>
                  <a:cubicBezTo>
                    <a:pt x="39328" y="231052"/>
                    <a:pt x="37387" y="230238"/>
                    <a:pt x="35727" y="228610"/>
                  </a:cubicBezTo>
                  <a:cubicBezTo>
                    <a:pt x="34068" y="226981"/>
                    <a:pt x="33253" y="225040"/>
                    <a:pt x="33253" y="222817"/>
                  </a:cubicBezTo>
                  <a:lnTo>
                    <a:pt x="33253" y="41301"/>
                  </a:lnTo>
                  <a:cubicBezTo>
                    <a:pt x="33253" y="39077"/>
                    <a:pt x="34068" y="37136"/>
                    <a:pt x="35727" y="35508"/>
                  </a:cubicBezTo>
                  <a:cubicBezTo>
                    <a:pt x="37387" y="33880"/>
                    <a:pt x="39328" y="33066"/>
                    <a:pt x="41582" y="33066"/>
                  </a:cubicBezTo>
                  <a:lnTo>
                    <a:pt x="324362" y="33066"/>
                  </a:lnTo>
                  <a:cubicBezTo>
                    <a:pt x="326616" y="33066"/>
                    <a:pt x="328558" y="33880"/>
                    <a:pt x="330217" y="35508"/>
                  </a:cubicBezTo>
                  <a:cubicBezTo>
                    <a:pt x="331845" y="37136"/>
                    <a:pt x="332691" y="39077"/>
                    <a:pt x="332691" y="41301"/>
                  </a:cubicBezTo>
                  <a:lnTo>
                    <a:pt x="332691" y="94124"/>
                  </a:lnTo>
                  <a:lnTo>
                    <a:pt x="365944" y="61121"/>
                  </a:lnTo>
                  <a:lnTo>
                    <a:pt x="365944" y="41269"/>
                  </a:lnTo>
                  <a:cubicBezTo>
                    <a:pt x="365944" y="29903"/>
                    <a:pt x="361874" y="20228"/>
                    <a:pt x="353733" y="12118"/>
                  </a:cubicBezTo>
                  <a:cubicBezTo>
                    <a:pt x="345591" y="4039"/>
                    <a:pt x="335791" y="0"/>
                    <a:pt x="324362" y="0"/>
                  </a:cubicBezTo>
                  <a:lnTo>
                    <a:pt x="41582" y="0"/>
                  </a:lnTo>
                  <a:cubicBezTo>
                    <a:pt x="30154" y="0"/>
                    <a:pt x="20353" y="4039"/>
                    <a:pt x="12212" y="12118"/>
                  </a:cubicBezTo>
                  <a:cubicBezTo>
                    <a:pt x="4071" y="20196"/>
                    <a:pt x="0" y="29903"/>
                    <a:pt x="0" y="41269"/>
                  </a:cubicBezTo>
                  <a:lnTo>
                    <a:pt x="0" y="222817"/>
                  </a:lnTo>
                  <a:cubicBezTo>
                    <a:pt x="0" y="234183"/>
                    <a:pt x="4071" y="243890"/>
                    <a:pt x="12212" y="251968"/>
                  </a:cubicBezTo>
                  <a:cubicBezTo>
                    <a:pt x="20353" y="260047"/>
                    <a:pt x="30154" y="264086"/>
                    <a:pt x="41582" y="264086"/>
                  </a:cubicBezTo>
                </a:path>
              </a:pathLst>
            </a:custGeom>
            <a:solidFill>
              <a:schemeClr val="bg2"/>
            </a:solidFill>
            <a:ln w="3115" cap="flat">
              <a:noFill/>
              <a:prstDash val="solid"/>
              <a:miter/>
            </a:ln>
          </p:spPr>
          <p:txBody>
            <a:bodyPr rtlCol="0" anchor="ctr"/>
            <a:lstStyle/>
            <a:p>
              <a:endParaRPr lang="nl-NL"/>
            </a:p>
          </p:txBody>
        </p:sp>
      </p:grpSp>
      <p:sp>
        <p:nvSpPr>
          <p:cNvPr id="59" name="Tekstvak 58">
            <a:extLst>
              <a:ext uri="{FF2B5EF4-FFF2-40B4-BE49-F238E27FC236}">
                <a16:creationId xmlns:a16="http://schemas.microsoft.com/office/drawing/2014/main" id="{6ACFC70F-2BFC-8BCF-93DE-B14D58E0D11F}"/>
              </a:ext>
            </a:extLst>
          </p:cNvPr>
          <p:cNvSpPr txBox="1"/>
          <p:nvPr/>
        </p:nvSpPr>
        <p:spPr>
          <a:xfrm>
            <a:off x="705160" y="1846138"/>
            <a:ext cx="5315506" cy="566581"/>
          </a:xfrm>
          <a:prstGeom prst="rect">
            <a:avLst/>
          </a:prstGeom>
          <a:noFill/>
        </p:spPr>
        <p:txBody>
          <a:bodyPr wrap="square" lIns="0" tIns="0" rIns="0" bIns="0" rtlCol="0">
            <a:noAutofit/>
          </a:bodyPr>
          <a:lstStyle/>
          <a:p>
            <a:pPr algn="l">
              <a:lnSpc>
                <a:spcPct val="90000"/>
              </a:lnSpc>
              <a:spcBef>
                <a:spcPts val="600"/>
              </a:spcBef>
              <a:spcAft>
                <a:spcPts val="600"/>
              </a:spcAft>
            </a:pPr>
            <a:r>
              <a:rPr lang="nl-NL" sz="1400" b="1">
                <a:solidFill>
                  <a:srgbClr val="0E283A"/>
                </a:solidFill>
                <a:latin typeface="+mj-lt"/>
              </a:rPr>
              <a:t>Geen zorgen, alles wordt geregeld!</a:t>
            </a:r>
          </a:p>
        </p:txBody>
      </p:sp>
    </p:spTree>
    <p:extLst>
      <p:ext uri="{BB962C8B-B14F-4D97-AF65-F5344CB8AC3E}">
        <p14:creationId xmlns:p14="http://schemas.microsoft.com/office/powerpoint/2010/main" val="4116080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200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1250" fill="hold"/>
                                        <p:tgtEl>
                                          <p:spTgt spid="65"/>
                                        </p:tgtEl>
                                        <p:attrNameLst>
                                          <p:attrName>ppt_x</p:attrName>
                                        </p:attrNameLst>
                                      </p:cBhvr>
                                      <p:tavLst>
                                        <p:tav tm="0">
                                          <p:val>
                                            <p:strVal val="0-#ppt_w/2"/>
                                          </p:val>
                                        </p:tav>
                                        <p:tav tm="100000">
                                          <p:val>
                                            <p:strVal val="#ppt_x"/>
                                          </p:val>
                                        </p:tav>
                                      </p:tavLst>
                                    </p:anim>
                                    <p:anim calcmode="lin" valueType="num">
                                      <p:cBhvr additive="base">
                                        <p:cTn id="8" dur="1250" fill="hold"/>
                                        <p:tgtEl>
                                          <p:spTgt spid="6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250"/>
                                  </p:stCondLst>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1250" fill="hold"/>
                                        <p:tgtEl>
                                          <p:spTgt spid="63"/>
                                        </p:tgtEl>
                                        <p:attrNameLst>
                                          <p:attrName>ppt_x</p:attrName>
                                        </p:attrNameLst>
                                      </p:cBhvr>
                                      <p:tavLst>
                                        <p:tav tm="0">
                                          <p:val>
                                            <p:strVal val="0-#ppt_w/2"/>
                                          </p:val>
                                        </p:tav>
                                        <p:tav tm="100000">
                                          <p:val>
                                            <p:strVal val="#ppt_x"/>
                                          </p:val>
                                        </p:tav>
                                      </p:tavLst>
                                    </p:anim>
                                    <p:anim calcmode="lin" valueType="num">
                                      <p:cBhvr additive="base">
                                        <p:cTn id="12" dur="12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250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1250" fill="hold"/>
                                        <p:tgtEl>
                                          <p:spTgt spid="64"/>
                                        </p:tgtEl>
                                        <p:attrNameLst>
                                          <p:attrName>ppt_x</p:attrName>
                                        </p:attrNameLst>
                                      </p:cBhvr>
                                      <p:tavLst>
                                        <p:tav tm="0">
                                          <p:val>
                                            <p:strVal val="0-#ppt_w/2"/>
                                          </p:val>
                                        </p:tav>
                                        <p:tav tm="100000">
                                          <p:val>
                                            <p:strVal val="#ppt_x"/>
                                          </p:val>
                                        </p:tav>
                                      </p:tavLst>
                                    </p:anim>
                                    <p:anim calcmode="lin" valueType="num">
                                      <p:cBhvr additive="base">
                                        <p:cTn id="16" dur="1250" fill="hold"/>
                                        <p:tgtEl>
                                          <p:spTgt spid="6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1250" fill="hold"/>
                                        <p:tgtEl>
                                          <p:spTgt spid="66"/>
                                        </p:tgtEl>
                                        <p:attrNameLst>
                                          <p:attrName>ppt_x</p:attrName>
                                        </p:attrNameLst>
                                      </p:cBhvr>
                                      <p:tavLst>
                                        <p:tav tm="0">
                                          <p:val>
                                            <p:strVal val="#ppt_x"/>
                                          </p:val>
                                        </p:tav>
                                        <p:tav tm="100000">
                                          <p:val>
                                            <p:strVal val="#ppt_x"/>
                                          </p:val>
                                        </p:tav>
                                      </p:tavLst>
                                    </p:anim>
                                    <p:anim calcmode="lin" valueType="num">
                                      <p:cBhvr additive="base">
                                        <p:cTn id="20" dur="1250" fill="hold"/>
                                        <p:tgtEl>
                                          <p:spTgt spid="66"/>
                                        </p:tgtEl>
                                        <p:attrNameLst>
                                          <p:attrName>ppt_y</p:attrName>
                                        </p:attrNameLst>
                                      </p:cBhvr>
                                      <p:tavLst>
                                        <p:tav tm="0">
                                          <p:val>
                                            <p:strVal val="1+#ppt_h/2"/>
                                          </p:val>
                                        </p:tav>
                                        <p:tav tm="100000">
                                          <p:val>
                                            <p:strVal val="#ppt_y"/>
                                          </p:val>
                                        </p:tav>
                                      </p:tavLst>
                                    </p:anim>
                                  </p:childTnLst>
                                </p:cTn>
                              </p:par>
                              <p:par>
                                <p:cTn id="21" presetID="2" presetClass="entr" presetSubtype="8" decel="100000" fill="hold" nodeType="withEffect">
                                  <p:stCondLst>
                                    <p:cond delay="250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1250" fill="hold"/>
                                        <p:tgtEl>
                                          <p:spTgt spid="12"/>
                                        </p:tgtEl>
                                        <p:attrNameLst>
                                          <p:attrName>ppt_x</p:attrName>
                                        </p:attrNameLst>
                                      </p:cBhvr>
                                      <p:tavLst>
                                        <p:tav tm="0">
                                          <p:val>
                                            <p:strVal val="0-#ppt_w/2"/>
                                          </p:val>
                                        </p:tav>
                                        <p:tav tm="100000">
                                          <p:val>
                                            <p:strVal val="#ppt_x"/>
                                          </p:val>
                                        </p:tav>
                                      </p:tavLst>
                                    </p:anim>
                                    <p:anim calcmode="lin" valueType="num">
                                      <p:cBhvr additive="base">
                                        <p:cTn id="24" dur="1250" fill="hold"/>
                                        <p:tgtEl>
                                          <p:spTgt spid="12"/>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3750"/>
                                  </p:stCondLst>
                                  <p:childTnLst>
                                    <p:set>
                                      <p:cBhvr>
                                        <p:cTn id="26" dur="1" fill="hold">
                                          <p:stCondLst>
                                            <p:cond delay="0"/>
                                          </p:stCondLst>
                                        </p:cTn>
                                        <p:tgtEl>
                                          <p:spTgt spid="25">
                                            <p:txEl>
                                              <p:pRg st="0" end="0"/>
                                            </p:txEl>
                                          </p:spTgt>
                                        </p:tgtEl>
                                        <p:attrNameLst>
                                          <p:attrName>style.visibility</p:attrName>
                                        </p:attrNameLst>
                                      </p:cBhvr>
                                      <p:to>
                                        <p:strVal val="visible"/>
                                      </p:to>
                                    </p:set>
                                    <p:animEffect transition="in" filter="fade">
                                      <p:cBhvr>
                                        <p:cTn id="27" dur="500"/>
                                        <p:tgtEl>
                                          <p:spTgt spid="25">
                                            <p:txEl>
                                              <p:pRg st="0" end="0"/>
                                            </p:txEl>
                                          </p:spTgt>
                                        </p:tgtEl>
                                      </p:cBhvr>
                                    </p:animEffect>
                                  </p:childTnLst>
                                </p:cTn>
                              </p:par>
                              <p:par>
                                <p:cTn id="28" presetID="10" presetClass="entr" presetSubtype="0" fill="hold" grpId="0" nodeType="withEffect">
                                  <p:stCondLst>
                                    <p:cond delay="3750"/>
                                  </p:stCondLst>
                                  <p:childTnLst>
                                    <p:set>
                                      <p:cBhvr>
                                        <p:cTn id="29" dur="1" fill="hold">
                                          <p:stCondLst>
                                            <p:cond delay="0"/>
                                          </p:stCondLst>
                                        </p:cTn>
                                        <p:tgtEl>
                                          <p:spTgt spid="25">
                                            <p:txEl>
                                              <p:pRg st="1" end="1"/>
                                            </p:txEl>
                                          </p:spTgt>
                                        </p:tgtEl>
                                        <p:attrNameLst>
                                          <p:attrName>style.visibility</p:attrName>
                                        </p:attrNameLst>
                                      </p:cBhvr>
                                      <p:to>
                                        <p:strVal val="visible"/>
                                      </p:to>
                                    </p:set>
                                    <p:animEffect transition="in" filter="fade">
                                      <p:cBhvr>
                                        <p:cTn id="30" dur="500"/>
                                        <p:tgtEl>
                                          <p:spTgt spid="25">
                                            <p:txEl>
                                              <p:pRg st="1" end="1"/>
                                            </p:txEl>
                                          </p:spTgt>
                                        </p:tgtEl>
                                      </p:cBhvr>
                                    </p:animEffect>
                                  </p:childTnLst>
                                </p:cTn>
                              </p:par>
                              <p:par>
                                <p:cTn id="31" presetID="42" presetClass="path" presetSubtype="0" decel="100000" fill="hold" grpId="1" nodeType="withEffect">
                                  <p:stCondLst>
                                    <p:cond delay="3750"/>
                                  </p:stCondLst>
                                  <p:childTnLst>
                                    <p:animMotion origin="layout" path="M -0.02032 -2.22222E-6 L 4.16667E-6 -2.22222E-6 " pathEditMode="relative" rAng="0" ptsTypes="AA">
                                      <p:cBhvr>
                                        <p:cTn id="32" dur="1000" fill="hold"/>
                                        <p:tgtEl>
                                          <p:spTgt spid="25">
                                            <p:txEl>
                                              <p:pRg st="0" end="0"/>
                                            </p:txEl>
                                          </p:spTgt>
                                        </p:tgtEl>
                                        <p:attrNameLst>
                                          <p:attrName>ppt_x</p:attrName>
                                          <p:attrName>ppt_y</p:attrName>
                                        </p:attrNameLst>
                                      </p:cBhvr>
                                      <p:rCtr x="1016" y="0"/>
                                    </p:animMotion>
                                  </p:childTnLst>
                                </p:cTn>
                              </p:par>
                              <p:par>
                                <p:cTn id="33" presetID="42" presetClass="path" presetSubtype="0" decel="100000" fill="hold" grpId="1" nodeType="withEffect">
                                  <p:stCondLst>
                                    <p:cond delay="3750"/>
                                  </p:stCondLst>
                                  <p:childTnLst>
                                    <p:animMotion origin="layout" path="M -0.02032 -2.59259E-6 L 4.16667E-6 -2.59259E-6 " pathEditMode="relative" rAng="0" ptsTypes="AA">
                                      <p:cBhvr>
                                        <p:cTn id="34" dur="1000" fill="hold"/>
                                        <p:tgtEl>
                                          <p:spTgt spid="25">
                                            <p:txEl>
                                              <p:pRg st="1" end="1"/>
                                            </p:txEl>
                                          </p:spTgt>
                                        </p:tgtEl>
                                        <p:attrNameLst>
                                          <p:attrName>ppt_x</p:attrName>
                                          <p:attrName>ppt_y</p:attrName>
                                        </p:attrNameLst>
                                      </p:cBhvr>
                                      <p:rCtr x="1016" y="0"/>
                                    </p:animMotion>
                                  </p:childTnLst>
                                </p:cTn>
                              </p:par>
                              <p:par>
                                <p:cTn id="35" presetID="53" presetClass="entr" presetSubtype="16" fill="hold" nodeType="withEffect">
                                  <p:stCondLst>
                                    <p:cond delay="350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6" presetClass="emph" presetSubtype="0" accel="47000" decel="47000" autoRev="1" fill="hold" nodeType="withEffect">
                                  <p:stCondLst>
                                    <p:cond delay="3500"/>
                                  </p:stCondLst>
                                  <p:childTnLst>
                                    <p:animScale>
                                      <p:cBhvr>
                                        <p:cTn id="41" dur="500" fill="hold"/>
                                        <p:tgtEl>
                                          <p:spTgt spid="27"/>
                                        </p:tgtEl>
                                      </p:cBhvr>
                                      <p:by x="110000" y="110000"/>
                                    </p:animScale>
                                  </p:childTnLst>
                                </p:cTn>
                              </p:par>
                              <p:par>
                                <p:cTn id="42" presetID="10" presetClass="entr" presetSubtype="0" fill="hold" grpId="0" nodeType="withEffect">
                                  <p:stCondLst>
                                    <p:cond delay="4250"/>
                                  </p:stCondLst>
                                  <p:childTnLst>
                                    <p:set>
                                      <p:cBhvr>
                                        <p:cTn id="43" dur="1" fill="hold">
                                          <p:stCondLst>
                                            <p:cond delay="0"/>
                                          </p:stCondLst>
                                        </p:cTn>
                                        <p:tgtEl>
                                          <p:spTgt spid="43">
                                            <p:txEl>
                                              <p:pRg st="0" end="0"/>
                                            </p:txEl>
                                          </p:spTgt>
                                        </p:tgtEl>
                                        <p:attrNameLst>
                                          <p:attrName>style.visibility</p:attrName>
                                        </p:attrNameLst>
                                      </p:cBhvr>
                                      <p:to>
                                        <p:strVal val="visible"/>
                                      </p:to>
                                    </p:set>
                                    <p:animEffect transition="in" filter="fade">
                                      <p:cBhvr>
                                        <p:cTn id="44" dur="500"/>
                                        <p:tgtEl>
                                          <p:spTgt spid="43">
                                            <p:txEl>
                                              <p:pRg st="0" end="0"/>
                                            </p:txEl>
                                          </p:spTgt>
                                        </p:tgtEl>
                                      </p:cBhvr>
                                    </p:animEffect>
                                  </p:childTnLst>
                                </p:cTn>
                              </p:par>
                              <p:par>
                                <p:cTn id="45" presetID="10" presetClass="entr" presetSubtype="0" fill="hold" grpId="0" nodeType="withEffect">
                                  <p:stCondLst>
                                    <p:cond delay="425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500"/>
                                        <p:tgtEl>
                                          <p:spTgt spid="43">
                                            <p:txEl>
                                              <p:pRg st="1" end="1"/>
                                            </p:txEl>
                                          </p:spTgt>
                                        </p:tgtEl>
                                      </p:cBhvr>
                                    </p:animEffect>
                                  </p:childTnLst>
                                </p:cTn>
                              </p:par>
                              <p:par>
                                <p:cTn id="48" presetID="42" presetClass="path" presetSubtype="0" decel="100000" fill="hold" grpId="1" nodeType="withEffect">
                                  <p:stCondLst>
                                    <p:cond delay="4250"/>
                                  </p:stCondLst>
                                  <p:childTnLst>
                                    <p:animMotion origin="layout" path="M -0.02474 -1.48148E-6 L -2.08333E-6 -1.48148E-6 " pathEditMode="relative" rAng="0" ptsTypes="AA">
                                      <p:cBhvr>
                                        <p:cTn id="49" dur="1000" fill="hold"/>
                                        <p:tgtEl>
                                          <p:spTgt spid="43">
                                            <p:txEl>
                                              <p:pRg st="0" end="0"/>
                                            </p:txEl>
                                          </p:spTgt>
                                        </p:tgtEl>
                                        <p:attrNameLst>
                                          <p:attrName>ppt_x</p:attrName>
                                          <p:attrName>ppt_y</p:attrName>
                                        </p:attrNameLst>
                                      </p:cBhvr>
                                      <p:rCtr x="1237" y="0"/>
                                    </p:animMotion>
                                  </p:childTnLst>
                                </p:cTn>
                              </p:par>
                              <p:par>
                                <p:cTn id="50" presetID="42" presetClass="path" presetSubtype="0" decel="100000" fill="hold" grpId="1" nodeType="withEffect">
                                  <p:stCondLst>
                                    <p:cond delay="4250"/>
                                  </p:stCondLst>
                                  <p:childTnLst>
                                    <p:animMotion origin="layout" path="M -0.02474 -1.85185E-6 L 8.33333E-7 -1.85185E-6 " pathEditMode="relative" rAng="0" ptsTypes="AA">
                                      <p:cBhvr>
                                        <p:cTn id="51" dur="1000" fill="hold"/>
                                        <p:tgtEl>
                                          <p:spTgt spid="43">
                                            <p:txEl>
                                              <p:pRg st="1" end="1"/>
                                            </p:txEl>
                                          </p:spTgt>
                                        </p:tgtEl>
                                        <p:attrNameLst>
                                          <p:attrName>ppt_x</p:attrName>
                                          <p:attrName>ppt_y</p:attrName>
                                        </p:attrNameLst>
                                      </p:cBhvr>
                                      <p:rCtr x="1237" y="0"/>
                                    </p:animMotion>
                                  </p:childTnLst>
                                </p:cTn>
                              </p:par>
                              <p:par>
                                <p:cTn id="52" presetID="53" presetClass="entr" presetSubtype="16" fill="hold" nodeType="withEffect">
                                  <p:stCondLst>
                                    <p:cond delay="4000"/>
                                  </p:stCondLst>
                                  <p:childTnLst>
                                    <p:set>
                                      <p:cBhvr>
                                        <p:cTn id="53" dur="1" fill="hold">
                                          <p:stCondLst>
                                            <p:cond delay="0"/>
                                          </p:stCondLst>
                                        </p:cTn>
                                        <p:tgtEl>
                                          <p:spTgt spid="44"/>
                                        </p:tgtEl>
                                        <p:attrNameLst>
                                          <p:attrName>style.visibility</p:attrName>
                                        </p:attrNameLst>
                                      </p:cBhvr>
                                      <p:to>
                                        <p:strVal val="visible"/>
                                      </p:to>
                                    </p:set>
                                    <p:anim calcmode="lin" valueType="num">
                                      <p:cBhvr>
                                        <p:cTn id="54" dur="500" fill="hold"/>
                                        <p:tgtEl>
                                          <p:spTgt spid="44"/>
                                        </p:tgtEl>
                                        <p:attrNameLst>
                                          <p:attrName>ppt_w</p:attrName>
                                        </p:attrNameLst>
                                      </p:cBhvr>
                                      <p:tavLst>
                                        <p:tav tm="0">
                                          <p:val>
                                            <p:fltVal val="0"/>
                                          </p:val>
                                        </p:tav>
                                        <p:tav tm="100000">
                                          <p:val>
                                            <p:strVal val="#ppt_w"/>
                                          </p:val>
                                        </p:tav>
                                      </p:tavLst>
                                    </p:anim>
                                    <p:anim calcmode="lin" valueType="num">
                                      <p:cBhvr>
                                        <p:cTn id="55" dur="500" fill="hold"/>
                                        <p:tgtEl>
                                          <p:spTgt spid="44"/>
                                        </p:tgtEl>
                                        <p:attrNameLst>
                                          <p:attrName>ppt_h</p:attrName>
                                        </p:attrNameLst>
                                      </p:cBhvr>
                                      <p:tavLst>
                                        <p:tav tm="0">
                                          <p:val>
                                            <p:fltVal val="0"/>
                                          </p:val>
                                        </p:tav>
                                        <p:tav tm="100000">
                                          <p:val>
                                            <p:strVal val="#ppt_h"/>
                                          </p:val>
                                        </p:tav>
                                      </p:tavLst>
                                    </p:anim>
                                    <p:animEffect transition="in" filter="fade">
                                      <p:cBhvr>
                                        <p:cTn id="56" dur="500"/>
                                        <p:tgtEl>
                                          <p:spTgt spid="44"/>
                                        </p:tgtEl>
                                      </p:cBhvr>
                                    </p:animEffect>
                                  </p:childTnLst>
                                </p:cTn>
                              </p:par>
                              <p:par>
                                <p:cTn id="57" presetID="6" presetClass="emph" presetSubtype="0" accel="47000" decel="47000" autoRev="1" fill="hold" nodeType="withEffect">
                                  <p:stCondLst>
                                    <p:cond delay="4000"/>
                                  </p:stCondLst>
                                  <p:childTnLst>
                                    <p:animScale>
                                      <p:cBhvr>
                                        <p:cTn id="58" dur="500" fill="hold"/>
                                        <p:tgtEl>
                                          <p:spTgt spid="44"/>
                                        </p:tgtEl>
                                      </p:cBhvr>
                                      <p:by x="110000" y="110000"/>
                                    </p:animScale>
                                  </p:childTnLst>
                                </p:cTn>
                              </p:par>
                              <p:par>
                                <p:cTn id="59" presetID="10" presetClass="entr" presetSubtype="0" fill="hold" grpId="0" nodeType="withEffect">
                                  <p:stCondLst>
                                    <p:cond delay="4750"/>
                                  </p:stCondLst>
                                  <p:childTnLst>
                                    <p:set>
                                      <p:cBhvr>
                                        <p:cTn id="60" dur="1" fill="hold">
                                          <p:stCondLst>
                                            <p:cond delay="0"/>
                                          </p:stCondLst>
                                        </p:cTn>
                                        <p:tgtEl>
                                          <p:spTgt spid="49">
                                            <p:txEl>
                                              <p:pRg st="0" end="0"/>
                                            </p:txEl>
                                          </p:spTgt>
                                        </p:tgtEl>
                                        <p:attrNameLst>
                                          <p:attrName>style.visibility</p:attrName>
                                        </p:attrNameLst>
                                      </p:cBhvr>
                                      <p:to>
                                        <p:strVal val="visible"/>
                                      </p:to>
                                    </p:set>
                                    <p:animEffect transition="in" filter="fade">
                                      <p:cBhvr>
                                        <p:cTn id="61" dur="500"/>
                                        <p:tgtEl>
                                          <p:spTgt spid="49">
                                            <p:txEl>
                                              <p:pRg st="0" end="0"/>
                                            </p:txEl>
                                          </p:spTgt>
                                        </p:tgtEl>
                                      </p:cBhvr>
                                    </p:animEffect>
                                  </p:childTnLst>
                                </p:cTn>
                              </p:par>
                              <p:par>
                                <p:cTn id="62" presetID="10" presetClass="entr" presetSubtype="0" fill="hold" grpId="0" nodeType="withEffect">
                                  <p:stCondLst>
                                    <p:cond delay="4750"/>
                                  </p:stCondLst>
                                  <p:childTnLst>
                                    <p:set>
                                      <p:cBhvr>
                                        <p:cTn id="63" dur="1" fill="hold">
                                          <p:stCondLst>
                                            <p:cond delay="0"/>
                                          </p:stCondLst>
                                        </p:cTn>
                                        <p:tgtEl>
                                          <p:spTgt spid="49">
                                            <p:txEl>
                                              <p:pRg st="1" end="1"/>
                                            </p:txEl>
                                          </p:spTgt>
                                        </p:tgtEl>
                                        <p:attrNameLst>
                                          <p:attrName>style.visibility</p:attrName>
                                        </p:attrNameLst>
                                      </p:cBhvr>
                                      <p:to>
                                        <p:strVal val="visible"/>
                                      </p:to>
                                    </p:set>
                                    <p:animEffect transition="in" filter="fade">
                                      <p:cBhvr>
                                        <p:cTn id="64" dur="500"/>
                                        <p:tgtEl>
                                          <p:spTgt spid="49">
                                            <p:txEl>
                                              <p:pRg st="1" end="1"/>
                                            </p:txEl>
                                          </p:spTgt>
                                        </p:tgtEl>
                                      </p:cBhvr>
                                    </p:animEffect>
                                  </p:childTnLst>
                                </p:cTn>
                              </p:par>
                              <p:par>
                                <p:cTn id="65" presetID="42" presetClass="path" presetSubtype="0" decel="100000" fill="hold" grpId="1" nodeType="withEffect">
                                  <p:stCondLst>
                                    <p:cond delay="4750"/>
                                  </p:stCondLst>
                                  <p:childTnLst>
                                    <p:animMotion origin="layout" path="M -0.02708 3.33333E-6 L -2.08333E-7 3.33333E-6 " pathEditMode="relative" rAng="0" ptsTypes="AA">
                                      <p:cBhvr>
                                        <p:cTn id="66" dur="1000" fill="hold"/>
                                        <p:tgtEl>
                                          <p:spTgt spid="49">
                                            <p:txEl>
                                              <p:pRg st="0" end="0"/>
                                            </p:txEl>
                                          </p:spTgt>
                                        </p:tgtEl>
                                        <p:attrNameLst>
                                          <p:attrName>ppt_x</p:attrName>
                                          <p:attrName>ppt_y</p:attrName>
                                        </p:attrNameLst>
                                      </p:cBhvr>
                                      <p:rCtr x="1354" y="0"/>
                                    </p:animMotion>
                                  </p:childTnLst>
                                </p:cTn>
                              </p:par>
                              <p:par>
                                <p:cTn id="67" presetID="42" presetClass="path" presetSubtype="0" decel="100000" fill="hold" grpId="1" nodeType="withEffect">
                                  <p:stCondLst>
                                    <p:cond delay="4750"/>
                                  </p:stCondLst>
                                  <p:childTnLst>
                                    <p:animMotion origin="layout" path="M -0.02709 2.96296E-6 L 2.5E-6 2.96296E-6 " pathEditMode="relative" rAng="0" ptsTypes="AA">
                                      <p:cBhvr>
                                        <p:cTn id="68" dur="1000" fill="hold"/>
                                        <p:tgtEl>
                                          <p:spTgt spid="49">
                                            <p:txEl>
                                              <p:pRg st="1" end="1"/>
                                            </p:txEl>
                                          </p:spTgt>
                                        </p:tgtEl>
                                        <p:attrNameLst>
                                          <p:attrName>ppt_x</p:attrName>
                                          <p:attrName>ppt_y</p:attrName>
                                        </p:attrNameLst>
                                      </p:cBhvr>
                                      <p:rCtr x="1354" y="0"/>
                                    </p:animMotion>
                                  </p:childTnLst>
                                </p:cTn>
                              </p:par>
                              <p:par>
                                <p:cTn id="69" presetID="53" presetClass="entr" presetSubtype="16" fill="hold" nodeType="withEffect">
                                  <p:stCondLst>
                                    <p:cond delay="4500"/>
                                  </p:stCondLst>
                                  <p:childTnLst>
                                    <p:set>
                                      <p:cBhvr>
                                        <p:cTn id="70" dur="1" fill="hold">
                                          <p:stCondLst>
                                            <p:cond delay="0"/>
                                          </p:stCondLst>
                                        </p:cTn>
                                        <p:tgtEl>
                                          <p:spTgt spid="50"/>
                                        </p:tgtEl>
                                        <p:attrNameLst>
                                          <p:attrName>style.visibility</p:attrName>
                                        </p:attrNameLst>
                                      </p:cBhvr>
                                      <p:to>
                                        <p:strVal val="visible"/>
                                      </p:to>
                                    </p:set>
                                    <p:anim calcmode="lin" valueType="num">
                                      <p:cBhvr>
                                        <p:cTn id="71" dur="500" fill="hold"/>
                                        <p:tgtEl>
                                          <p:spTgt spid="50"/>
                                        </p:tgtEl>
                                        <p:attrNameLst>
                                          <p:attrName>ppt_w</p:attrName>
                                        </p:attrNameLst>
                                      </p:cBhvr>
                                      <p:tavLst>
                                        <p:tav tm="0">
                                          <p:val>
                                            <p:fltVal val="0"/>
                                          </p:val>
                                        </p:tav>
                                        <p:tav tm="100000">
                                          <p:val>
                                            <p:strVal val="#ppt_w"/>
                                          </p:val>
                                        </p:tav>
                                      </p:tavLst>
                                    </p:anim>
                                    <p:anim calcmode="lin" valueType="num">
                                      <p:cBhvr>
                                        <p:cTn id="72" dur="500" fill="hold"/>
                                        <p:tgtEl>
                                          <p:spTgt spid="50"/>
                                        </p:tgtEl>
                                        <p:attrNameLst>
                                          <p:attrName>ppt_h</p:attrName>
                                        </p:attrNameLst>
                                      </p:cBhvr>
                                      <p:tavLst>
                                        <p:tav tm="0">
                                          <p:val>
                                            <p:fltVal val="0"/>
                                          </p:val>
                                        </p:tav>
                                        <p:tav tm="100000">
                                          <p:val>
                                            <p:strVal val="#ppt_h"/>
                                          </p:val>
                                        </p:tav>
                                      </p:tavLst>
                                    </p:anim>
                                    <p:animEffect transition="in" filter="fade">
                                      <p:cBhvr>
                                        <p:cTn id="73" dur="500"/>
                                        <p:tgtEl>
                                          <p:spTgt spid="50"/>
                                        </p:tgtEl>
                                      </p:cBhvr>
                                    </p:animEffect>
                                  </p:childTnLst>
                                </p:cTn>
                              </p:par>
                              <p:par>
                                <p:cTn id="74" presetID="6" presetClass="emph" presetSubtype="0" accel="47000" decel="47000" autoRev="1" fill="hold" nodeType="withEffect">
                                  <p:stCondLst>
                                    <p:cond delay="4500"/>
                                  </p:stCondLst>
                                  <p:childTnLst>
                                    <p:animScale>
                                      <p:cBhvr>
                                        <p:cTn id="75" dur="500" fill="hold"/>
                                        <p:tgtEl>
                                          <p:spTgt spid="50"/>
                                        </p:tgtEl>
                                      </p:cBhvr>
                                      <p:by x="110000" y="110000"/>
                                    </p:animScale>
                                  </p:childTnLst>
                                </p:cTn>
                              </p:par>
                              <p:par>
                                <p:cTn id="76" presetID="10" presetClass="entr" presetSubtype="0" fill="hold" grpId="0" nodeType="withEffect">
                                  <p:stCondLst>
                                    <p:cond delay="5250"/>
                                  </p:stCondLst>
                                  <p:childTnLst>
                                    <p:set>
                                      <p:cBhvr>
                                        <p:cTn id="77" dur="1" fill="hold">
                                          <p:stCondLst>
                                            <p:cond delay="0"/>
                                          </p:stCondLst>
                                        </p:cTn>
                                        <p:tgtEl>
                                          <p:spTgt spid="54">
                                            <p:txEl>
                                              <p:pRg st="0" end="0"/>
                                            </p:txEl>
                                          </p:spTgt>
                                        </p:tgtEl>
                                        <p:attrNameLst>
                                          <p:attrName>style.visibility</p:attrName>
                                        </p:attrNameLst>
                                      </p:cBhvr>
                                      <p:to>
                                        <p:strVal val="visible"/>
                                      </p:to>
                                    </p:set>
                                    <p:animEffect transition="in" filter="fade">
                                      <p:cBhvr>
                                        <p:cTn id="78" dur="500"/>
                                        <p:tgtEl>
                                          <p:spTgt spid="54">
                                            <p:txEl>
                                              <p:pRg st="0" end="0"/>
                                            </p:txEl>
                                          </p:spTgt>
                                        </p:tgtEl>
                                      </p:cBhvr>
                                    </p:animEffect>
                                  </p:childTnLst>
                                </p:cTn>
                              </p:par>
                              <p:par>
                                <p:cTn id="79" presetID="10" presetClass="entr" presetSubtype="0" fill="hold" grpId="0" nodeType="withEffect">
                                  <p:stCondLst>
                                    <p:cond delay="5250"/>
                                  </p:stCondLst>
                                  <p:childTnLst>
                                    <p:set>
                                      <p:cBhvr>
                                        <p:cTn id="80" dur="1" fill="hold">
                                          <p:stCondLst>
                                            <p:cond delay="0"/>
                                          </p:stCondLst>
                                        </p:cTn>
                                        <p:tgtEl>
                                          <p:spTgt spid="54">
                                            <p:txEl>
                                              <p:pRg st="1" end="1"/>
                                            </p:txEl>
                                          </p:spTgt>
                                        </p:tgtEl>
                                        <p:attrNameLst>
                                          <p:attrName>style.visibility</p:attrName>
                                        </p:attrNameLst>
                                      </p:cBhvr>
                                      <p:to>
                                        <p:strVal val="visible"/>
                                      </p:to>
                                    </p:set>
                                    <p:animEffect transition="in" filter="fade">
                                      <p:cBhvr>
                                        <p:cTn id="81" dur="500"/>
                                        <p:tgtEl>
                                          <p:spTgt spid="54">
                                            <p:txEl>
                                              <p:pRg st="1" end="1"/>
                                            </p:txEl>
                                          </p:spTgt>
                                        </p:tgtEl>
                                      </p:cBhvr>
                                    </p:animEffect>
                                  </p:childTnLst>
                                </p:cTn>
                              </p:par>
                              <p:par>
                                <p:cTn id="82" presetID="42" presetClass="path" presetSubtype="0" decel="100000" fill="hold" grpId="1" nodeType="withEffect">
                                  <p:stCondLst>
                                    <p:cond delay="5250"/>
                                  </p:stCondLst>
                                  <p:childTnLst>
                                    <p:animMotion origin="layout" path="M -0.02682 -2.59259E-6 L -4.16667E-7 -2.59259E-6 " pathEditMode="relative" rAng="0" ptsTypes="AA">
                                      <p:cBhvr>
                                        <p:cTn id="83" dur="1000" fill="hold"/>
                                        <p:tgtEl>
                                          <p:spTgt spid="54">
                                            <p:txEl>
                                              <p:pRg st="0" end="0"/>
                                            </p:txEl>
                                          </p:spTgt>
                                        </p:tgtEl>
                                        <p:attrNameLst>
                                          <p:attrName>ppt_x</p:attrName>
                                          <p:attrName>ppt_y</p:attrName>
                                        </p:attrNameLst>
                                      </p:cBhvr>
                                      <p:rCtr x="1341" y="0"/>
                                    </p:animMotion>
                                  </p:childTnLst>
                                </p:cTn>
                              </p:par>
                              <p:par>
                                <p:cTn id="84" presetID="42" presetClass="path" presetSubtype="0" decel="100000" fill="hold" grpId="1" nodeType="withEffect">
                                  <p:stCondLst>
                                    <p:cond delay="5250"/>
                                  </p:stCondLst>
                                  <p:childTnLst>
                                    <p:animMotion origin="layout" path="M -0.02682 -2.96296E-6 L -4.16667E-7 -2.96296E-6 " pathEditMode="relative" rAng="0" ptsTypes="AA">
                                      <p:cBhvr>
                                        <p:cTn id="85" dur="1000" fill="hold"/>
                                        <p:tgtEl>
                                          <p:spTgt spid="54">
                                            <p:txEl>
                                              <p:pRg st="1" end="1"/>
                                            </p:txEl>
                                          </p:spTgt>
                                        </p:tgtEl>
                                        <p:attrNameLst>
                                          <p:attrName>ppt_x</p:attrName>
                                          <p:attrName>ppt_y</p:attrName>
                                        </p:attrNameLst>
                                      </p:cBhvr>
                                      <p:rCtr x="1341" y="0"/>
                                    </p:animMotion>
                                  </p:childTnLst>
                                </p:cTn>
                              </p:par>
                              <p:par>
                                <p:cTn id="86" presetID="53" presetClass="entr" presetSubtype="16" fill="hold" nodeType="withEffect">
                                  <p:stCondLst>
                                    <p:cond delay="5000"/>
                                  </p:stCondLst>
                                  <p:childTnLst>
                                    <p:set>
                                      <p:cBhvr>
                                        <p:cTn id="87" dur="1" fill="hold">
                                          <p:stCondLst>
                                            <p:cond delay="0"/>
                                          </p:stCondLst>
                                        </p:cTn>
                                        <p:tgtEl>
                                          <p:spTgt spid="55"/>
                                        </p:tgtEl>
                                        <p:attrNameLst>
                                          <p:attrName>style.visibility</p:attrName>
                                        </p:attrNameLst>
                                      </p:cBhvr>
                                      <p:to>
                                        <p:strVal val="visible"/>
                                      </p:to>
                                    </p:set>
                                    <p:anim calcmode="lin" valueType="num">
                                      <p:cBhvr>
                                        <p:cTn id="88" dur="500" fill="hold"/>
                                        <p:tgtEl>
                                          <p:spTgt spid="55"/>
                                        </p:tgtEl>
                                        <p:attrNameLst>
                                          <p:attrName>ppt_w</p:attrName>
                                        </p:attrNameLst>
                                      </p:cBhvr>
                                      <p:tavLst>
                                        <p:tav tm="0">
                                          <p:val>
                                            <p:fltVal val="0"/>
                                          </p:val>
                                        </p:tav>
                                        <p:tav tm="100000">
                                          <p:val>
                                            <p:strVal val="#ppt_w"/>
                                          </p:val>
                                        </p:tav>
                                      </p:tavLst>
                                    </p:anim>
                                    <p:anim calcmode="lin" valueType="num">
                                      <p:cBhvr>
                                        <p:cTn id="89" dur="500" fill="hold"/>
                                        <p:tgtEl>
                                          <p:spTgt spid="55"/>
                                        </p:tgtEl>
                                        <p:attrNameLst>
                                          <p:attrName>ppt_h</p:attrName>
                                        </p:attrNameLst>
                                      </p:cBhvr>
                                      <p:tavLst>
                                        <p:tav tm="0">
                                          <p:val>
                                            <p:fltVal val="0"/>
                                          </p:val>
                                        </p:tav>
                                        <p:tav tm="100000">
                                          <p:val>
                                            <p:strVal val="#ppt_h"/>
                                          </p:val>
                                        </p:tav>
                                      </p:tavLst>
                                    </p:anim>
                                    <p:animEffect transition="in" filter="fade">
                                      <p:cBhvr>
                                        <p:cTn id="90" dur="500"/>
                                        <p:tgtEl>
                                          <p:spTgt spid="55"/>
                                        </p:tgtEl>
                                      </p:cBhvr>
                                    </p:animEffect>
                                  </p:childTnLst>
                                </p:cTn>
                              </p:par>
                              <p:par>
                                <p:cTn id="91" presetID="6" presetClass="emph" presetSubtype="0" accel="47000" decel="47000" autoRev="1" fill="hold" nodeType="withEffect">
                                  <p:stCondLst>
                                    <p:cond delay="5000"/>
                                  </p:stCondLst>
                                  <p:childTnLst>
                                    <p:animScale>
                                      <p:cBhvr>
                                        <p:cTn id="92" dur="500" fill="hold"/>
                                        <p:tgtEl>
                                          <p:spTgt spid="55"/>
                                        </p:tgtEl>
                                      </p:cBhvr>
                                      <p:by x="110000" y="110000"/>
                                    </p:animScale>
                                  </p:childTnLst>
                                </p:cTn>
                              </p:par>
                              <p:par>
                                <p:cTn id="93" presetID="10" presetClass="entr" presetSubtype="0" fill="hold" nodeType="withEffect">
                                  <p:stCondLst>
                                    <p:cond delay="5250"/>
                                  </p:stCondLst>
                                  <p:childTnLst>
                                    <p:set>
                                      <p:cBhvr>
                                        <p:cTn id="94" dur="1" fill="hold">
                                          <p:stCondLst>
                                            <p:cond delay="0"/>
                                          </p:stCondLst>
                                        </p:cTn>
                                        <p:tgtEl>
                                          <p:spTgt spid="26"/>
                                        </p:tgtEl>
                                        <p:attrNameLst>
                                          <p:attrName>style.visibility</p:attrName>
                                        </p:attrNameLst>
                                      </p:cBhvr>
                                      <p:to>
                                        <p:strVal val="visible"/>
                                      </p:to>
                                    </p:set>
                                    <p:animEffect transition="in" filter="fade">
                                      <p:cBhvr>
                                        <p:cTn id="95" dur="500"/>
                                        <p:tgtEl>
                                          <p:spTgt spid="26"/>
                                        </p:tgtEl>
                                      </p:cBhvr>
                                    </p:animEffect>
                                  </p:childTnLst>
                                </p:cTn>
                              </p:par>
                              <p:par>
                                <p:cTn id="96" presetID="42" presetClass="path" presetSubtype="0" decel="100000" fill="hold" nodeType="withEffect">
                                  <p:stCondLst>
                                    <p:cond delay="5250"/>
                                  </p:stCondLst>
                                  <p:childTnLst>
                                    <p:animMotion origin="layout" path="M -0.02682 -2.96296E-6 L -1.45833E-6 -2.96296E-6 " pathEditMode="relative" rAng="0" ptsTypes="AA">
                                      <p:cBhvr>
                                        <p:cTn id="97" dur="1000" fill="hold"/>
                                        <p:tgtEl>
                                          <p:spTgt spid="26"/>
                                        </p:tgtEl>
                                        <p:attrNameLst>
                                          <p:attrName>ppt_x</p:attrName>
                                          <p:attrName>ppt_y</p:attrName>
                                        </p:attrNameLst>
                                      </p:cBhvr>
                                      <p:rCtr x="1341" y="0"/>
                                    </p:animMotion>
                                  </p:childTnLst>
                                </p:cTn>
                              </p:par>
                              <p:par>
                                <p:cTn id="98" presetID="10" presetClass="entr" presetSubtype="0" fill="hold" nodeType="withEffect">
                                  <p:stCondLst>
                                    <p:cond delay="5250"/>
                                  </p:stCondLst>
                                  <p:childTnLst>
                                    <p:set>
                                      <p:cBhvr>
                                        <p:cTn id="99" dur="1" fill="hold">
                                          <p:stCondLst>
                                            <p:cond delay="0"/>
                                          </p:stCondLst>
                                        </p:cTn>
                                        <p:tgtEl>
                                          <p:spTgt spid="34"/>
                                        </p:tgtEl>
                                        <p:attrNameLst>
                                          <p:attrName>style.visibility</p:attrName>
                                        </p:attrNameLst>
                                      </p:cBhvr>
                                      <p:to>
                                        <p:strVal val="visible"/>
                                      </p:to>
                                    </p:set>
                                    <p:animEffect transition="in" filter="fade">
                                      <p:cBhvr>
                                        <p:cTn id="100" dur="500"/>
                                        <p:tgtEl>
                                          <p:spTgt spid="34"/>
                                        </p:tgtEl>
                                      </p:cBhvr>
                                    </p:animEffect>
                                  </p:childTnLst>
                                </p:cTn>
                              </p:par>
                              <p:par>
                                <p:cTn id="101" presetID="42" presetClass="path" presetSubtype="0" decel="100000" fill="hold" nodeType="withEffect">
                                  <p:stCondLst>
                                    <p:cond delay="5250"/>
                                  </p:stCondLst>
                                  <p:childTnLst>
                                    <p:animMotion origin="layout" path="M -0.02682 -2.96296E-6 L 4.16667E-7 -2.96296E-6 " pathEditMode="relative" rAng="0" ptsTypes="AA">
                                      <p:cBhvr>
                                        <p:cTn id="102" dur="1000" fill="hold"/>
                                        <p:tgtEl>
                                          <p:spTgt spid="34"/>
                                        </p:tgtEl>
                                        <p:attrNameLst>
                                          <p:attrName>ppt_x</p:attrName>
                                          <p:attrName>ppt_y</p:attrName>
                                        </p:attrNameLst>
                                      </p:cBhvr>
                                      <p:rCtr x="1341" y="0"/>
                                    </p:animMotion>
                                  </p:childTnLst>
                                </p:cTn>
                              </p:par>
                              <p:par>
                                <p:cTn id="103" presetID="10" presetClass="entr" presetSubtype="0" fill="hold" nodeType="withEffect">
                                  <p:stCondLst>
                                    <p:cond delay="5250"/>
                                  </p:stCondLst>
                                  <p:childTnLst>
                                    <p:set>
                                      <p:cBhvr>
                                        <p:cTn id="104" dur="1" fill="hold">
                                          <p:stCondLst>
                                            <p:cond delay="0"/>
                                          </p:stCondLst>
                                        </p:cTn>
                                        <p:tgtEl>
                                          <p:spTgt spid="31"/>
                                        </p:tgtEl>
                                        <p:attrNameLst>
                                          <p:attrName>style.visibility</p:attrName>
                                        </p:attrNameLst>
                                      </p:cBhvr>
                                      <p:to>
                                        <p:strVal val="visible"/>
                                      </p:to>
                                    </p:set>
                                    <p:animEffect transition="in" filter="fade">
                                      <p:cBhvr>
                                        <p:cTn id="105" dur="500"/>
                                        <p:tgtEl>
                                          <p:spTgt spid="31"/>
                                        </p:tgtEl>
                                      </p:cBhvr>
                                    </p:animEffect>
                                  </p:childTnLst>
                                </p:cTn>
                              </p:par>
                              <p:par>
                                <p:cTn id="106" presetID="42" presetClass="path" presetSubtype="0" decel="100000" fill="hold" nodeType="withEffect">
                                  <p:stCondLst>
                                    <p:cond delay="5250"/>
                                  </p:stCondLst>
                                  <p:childTnLst>
                                    <p:animMotion origin="layout" path="M -0.02682 3.7037E-6 L -1.875E-6 3.7037E-6 " pathEditMode="relative" rAng="0" ptsTypes="AA">
                                      <p:cBhvr>
                                        <p:cTn id="107" dur="1000" fill="hold"/>
                                        <p:tgtEl>
                                          <p:spTgt spid="31"/>
                                        </p:tgtEl>
                                        <p:attrNameLst>
                                          <p:attrName>ppt_x</p:attrName>
                                          <p:attrName>ppt_y</p:attrName>
                                        </p:attrNameLst>
                                      </p:cBhvr>
                                      <p:rCtr x="1341" y="0"/>
                                    </p:animMotion>
                                  </p:childTnLst>
                                </p:cTn>
                              </p:par>
                              <p:par>
                                <p:cTn id="108" presetID="10" presetClass="entr" presetSubtype="0" fill="hold" grpId="0" nodeType="withEffect">
                                  <p:stCondLst>
                                    <p:cond delay="5250"/>
                                  </p:stCondLst>
                                  <p:childTnLst>
                                    <p:set>
                                      <p:cBhvr>
                                        <p:cTn id="109" dur="1" fill="hold">
                                          <p:stCondLst>
                                            <p:cond delay="0"/>
                                          </p:stCondLst>
                                        </p:cTn>
                                        <p:tgtEl>
                                          <p:spTgt spid="59"/>
                                        </p:tgtEl>
                                        <p:attrNameLst>
                                          <p:attrName>style.visibility</p:attrName>
                                        </p:attrNameLst>
                                      </p:cBhvr>
                                      <p:to>
                                        <p:strVal val="visible"/>
                                      </p:to>
                                    </p:set>
                                    <p:animEffect transition="in" filter="fade">
                                      <p:cBhvr>
                                        <p:cTn id="110" dur="500"/>
                                        <p:tgtEl>
                                          <p:spTgt spid="59"/>
                                        </p:tgtEl>
                                      </p:cBhvr>
                                    </p:animEffect>
                                  </p:childTnLst>
                                </p:cTn>
                              </p:par>
                              <p:par>
                                <p:cTn id="111" presetID="42" presetClass="path" presetSubtype="0" decel="100000" fill="hold" grpId="1" nodeType="withEffect">
                                  <p:stCondLst>
                                    <p:cond delay="5250"/>
                                  </p:stCondLst>
                                  <p:childTnLst>
                                    <p:animMotion origin="layout" path="M -0.02682 -7.40741E-7 L -4.16667E-7 -7.40741E-7 " pathEditMode="relative" rAng="0" ptsTypes="AA">
                                      <p:cBhvr>
                                        <p:cTn id="112" dur="1000" fill="hold"/>
                                        <p:tgtEl>
                                          <p:spTgt spid="59"/>
                                        </p:tgtEl>
                                        <p:attrNameLst>
                                          <p:attrName>ppt_x</p:attrName>
                                          <p:attrName>ppt_y</p:attrName>
                                        </p:attrNameLst>
                                      </p:cBhvr>
                                      <p:rCtr x="1341" y="0"/>
                                    </p:animMotion>
                                  </p:childTnLst>
                                </p:cTn>
                              </p:par>
                              <p:par>
                                <p:cTn id="113" presetID="2" presetClass="entr" presetSubtype="8" decel="100000" fill="hold" nodeType="withEffect">
                                  <p:stCondLst>
                                    <p:cond delay="2500"/>
                                  </p:stCondLst>
                                  <p:childTnLst>
                                    <p:set>
                                      <p:cBhvr>
                                        <p:cTn id="114" dur="1" fill="hold">
                                          <p:stCondLst>
                                            <p:cond delay="0"/>
                                          </p:stCondLst>
                                        </p:cTn>
                                        <p:tgtEl>
                                          <p:spTgt spid="10"/>
                                        </p:tgtEl>
                                        <p:attrNameLst>
                                          <p:attrName>style.visibility</p:attrName>
                                        </p:attrNameLst>
                                      </p:cBhvr>
                                      <p:to>
                                        <p:strVal val="visible"/>
                                      </p:to>
                                    </p:set>
                                    <p:anim calcmode="lin" valueType="num">
                                      <p:cBhvr additive="base">
                                        <p:cTn id="115" dur="1250" fill="hold"/>
                                        <p:tgtEl>
                                          <p:spTgt spid="10"/>
                                        </p:tgtEl>
                                        <p:attrNameLst>
                                          <p:attrName>ppt_x</p:attrName>
                                        </p:attrNameLst>
                                      </p:cBhvr>
                                      <p:tavLst>
                                        <p:tav tm="0">
                                          <p:val>
                                            <p:strVal val="0-#ppt_w/2"/>
                                          </p:val>
                                        </p:tav>
                                        <p:tav tm="100000">
                                          <p:val>
                                            <p:strVal val="#ppt_x"/>
                                          </p:val>
                                        </p:tav>
                                      </p:tavLst>
                                    </p:anim>
                                    <p:anim calcmode="lin" valueType="num">
                                      <p:cBhvr additive="base">
                                        <p:cTn id="116" dur="125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25" grpId="0" uiExpand="1" build="p"/>
      <p:bldP spid="25" grpId="1" uiExpand="1" build="p"/>
      <p:bldP spid="43" grpId="0" uiExpand="1" build="p"/>
      <p:bldP spid="43" grpId="1" uiExpand="1" build="p"/>
      <p:bldP spid="49" grpId="0" uiExpand="1" build="p"/>
      <p:bldP spid="49" grpId="1" uiExpand="1" build="p"/>
      <p:bldP spid="54" grpId="0" uiExpand="1" build="p"/>
      <p:bldP spid="54" grpId="1" uiExpand="1" build="p"/>
      <p:bldP spid="59" grpId="0"/>
      <p:bldP spid="59"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Tijdelijke aanduiding voor afbeelding 33" descr="Afbeelding met persoon, buiten, stoeprand&#10;&#10;Automatisch gegenereerde beschrijving">
            <a:extLst>
              <a:ext uri="{FF2B5EF4-FFF2-40B4-BE49-F238E27FC236}">
                <a16:creationId xmlns:a16="http://schemas.microsoft.com/office/drawing/2014/main" id="{2DA30C9A-BFDD-7C2B-17F4-61D9379FBC02}"/>
              </a:ext>
            </a:extLst>
          </p:cNvPr>
          <p:cNvPicPr>
            <a:picLocks noGrp="1" noChangeAspect="1"/>
          </p:cNvPicPr>
          <p:nvPr>
            <p:ph type="pic" sz="quarter" idx="13"/>
          </p:nvPr>
        </p:nvPicPr>
        <p:blipFill rotWithShape="1">
          <a:blip r:embed="rId3">
            <a:extLst>
              <a:ext uri="{28A0092B-C50C-407E-A947-70E740481C1C}">
                <a14:useLocalDpi xmlns:a14="http://schemas.microsoft.com/office/drawing/2010/main" val="0"/>
              </a:ext>
            </a:extLst>
          </a:blip>
          <a:srcRect t="5536" b="5536"/>
          <a:stretch/>
        </p:blipFill>
        <p:spPr/>
      </p:pic>
      <p:sp>
        <p:nvSpPr>
          <p:cNvPr id="6" name="Tijdelijke aanduiding voor tekst 5">
            <a:extLst>
              <a:ext uri="{FF2B5EF4-FFF2-40B4-BE49-F238E27FC236}">
                <a16:creationId xmlns:a16="http://schemas.microsoft.com/office/drawing/2014/main" id="{8B82F7F9-3368-6060-9F07-5930C7342739}"/>
              </a:ext>
            </a:extLst>
          </p:cNvPr>
          <p:cNvSpPr>
            <a:spLocks noGrp="1"/>
          </p:cNvSpPr>
          <p:nvPr>
            <p:ph type="body" sz="quarter" idx="26"/>
          </p:nvPr>
        </p:nvSpPr>
        <p:spPr/>
        <p:txBody>
          <a:bodyPr/>
          <a:lstStyle/>
          <a:p>
            <a:endParaRPr lang="nl-NL"/>
          </a:p>
        </p:txBody>
      </p:sp>
      <p:sp>
        <p:nvSpPr>
          <p:cNvPr id="8" name="Tijdelijke aanduiding voor tekst 7">
            <a:extLst>
              <a:ext uri="{FF2B5EF4-FFF2-40B4-BE49-F238E27FC236}">
                <a16:creationId xmlns:a16="http://schemas.microsoft.com/office/drawing/2014/main" id="{C1FC56C8-04EC-393F-4DD1-A777B82BB5FA}"/>
              </a:ext>
            </a:extLst>
          </p:cNvPr>
          <p:cNvSpPr>
            <a:spLocks noGrp="1"/>
          </p:cNvSpPr>
          <p:nvPr>
            <p:ph type="body" sz="quarter" idx="28"/>
          </p:nvPr>
        </p:nvSpPr>
        <p:spPr/>
        <p:txBody>
          <a:bodyPr/>
          <a:lstStyle/>
          <a:p>
            <a:endParaRPr lang="nl-NL"/>
          </a:p>
        </p:txBody>
      </p:sp>
      <p:sp>
        <p:nvSpPr>
          <p:cNvPr id="12" name="Tijdelijke aanduiding voor datum 11">
            <a:extLst>
              <a:ext uri="{FF2B5EF4-FFF2-40B4-BE49-F238E27FC236}">
                <a16:creationId xmlns:a16="http://schemas.microsoft.com/office/drawing/2014/main" id="{2FEDDE2A-F1E1-03A5-42FF-6FE7E70D992C}"/>
              </a:ext>
            </a:extLst>
          </p:cNvPr>
          <p:cNvSpPr>
            <a:spLocks noGrp="1"/>
          </p:cNvSpPr>
          <p:nvPr>
            <p:ph type="dt" sz="half" idx="31"/>
          </p:nvPr>
        </p:nvSpPr>
        <p:spPr/>
        <p:txBody>
          <a:bodyPr/>
          <a:lstStyle/>
          <a:p>
            <a:fld id="{3F4A1790-5030-4D1F-BACC-1CDB8C042A48}" type="datetime4">
              <a:rPr lang="nl-NL" smtClean="0"/>
              <a:pPr/>
              <a:t>24 juni 2025</a:t>
            </a:fld>
            <a:endParaRPr lang="nl-NL"/>
          </a:p>
        </p:txBody>
      </p:sp>
      <p:sp>
        <p:nvSpPr>
          <p:cNvPr id="16" name="Rechthoek 15">
            <a:extLst>
              <a:ext uri="{FF2B5EF4-FFF2-40B4-BE49-F238E27FC236}">
                <a16:creationId xmlns:a16="http://schemas.microsoft.com/office/drawing/2014/main" id="{C1FA6C42-663C-0C8C-409F-0001BFBA3DE3}"/>
              </a:ext>
            </a:extLst>
          </p:cNvPr>
          <p:cNvSpPr/>
          <p:nvPr/>
        </p:nvSpPr>
        <p:spPr>
          <a:xfrm>
            <a:off x="0" y="-4802"/>
            <a:ext cx="12192000" cy="6862802"/>
          </a:xfrm>
          <a:prstGeom prst="rect">
            <a:avLst/>
          </a:prstGeom>
          <a:solidFill>
            <a:schemeClr val="tx2">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24" name="Tijdelijke aanduiding voor tekst 23">
            <a:extLst>
              <a:ext uri="{FF2B5EF4-FFF2-40B4-BE49-F238E27FC236}">
                <a16:creationId xmlns:a16="http://schemas.microsoft.com/office/drawing/2014/main" id="{0222602A-6B38-D943-20A0-BFD10B66BE2B}"/>
              </a:ext>
            </a:extLst>
          </p:cNvPr>
          <p:cNvSpPr>
            <a:spLocks noGrp="1"/>
          </p:cNvSpPr>
          <p:nvPr>
            <p:ph type="body" sz="quarter" idx="30"/>
          </p:nvPr>
        </p:nvSpPr>
        <p:spPr/>
        <p:txBody>
          <a:bodyPr/>
          <a:lstStyle/>
          <a:p>
            <a:r>
              <a:rPr lang="nl-NL"/>
              <a:t> </a:t>
            </a:r>
          </a:p>
        </p:txBody>
      </p:sp>
      <p:sp>
        <p:nvSpPr>
          <p:cNvPr id="17" name="Titel 16">
            <a:extLst>
              <a:ext uri="{FF2B5EF4-FFF2-40B4-BE49-F238E27FC236}">
                <a16:creationId xmlns:a16="http://schemas.microsoft.com/office/drawing/2014/main" id="{B08B407E-8176-D46F-A843-F62C9E113E13}"/>
              </a:ext>
            </a:extLst>
          </p:cNvPr>
          <p:cNvSpPr>
            <a:spLocks noGrp="1"/>
          </p:cNvSpPr>
          <p:nvPr>
            <p:ph type="title"/>
          </p:nvPr>
        </p:nvSpPr>
        <p:spPr>
          <a:xfrm flipH="1">
            <a:off x="-197075" y="1180680"/>
            <a:ext cx="9434165" cy="761748"/>
          </a:xfrm>
        </p:spPr>
        <p:txBody>
          <a:bodyPr/>
          <a:lstStyle/>
          <a:p>
            <a:r>
              <a:rPr lang="nl-NL"/>
              <a:t>Waarom ouders en scholen voor ons kiezen</a:t>
            </a:r>
          </a:p>
        </p:txBody>
      </p:sp>
      <p:pic>
        <p:nvPicPr>
          <p:cNvPr id="11" name="Afbeelding 10" descr="Afbeelding met tekst, licht&#10;&#10;Automatisch gegenereerde beschrijving">
            <a:extLst>
              <a:ext uri="{FF2B5EF4-FFF2-40B4-BE49-F238E27FC236}">
                <a16:creationId xmlns:a16="http://schemas.microsoft.com/office/drawing/2014/main" id="{9D3D36EE-60F2-4E6D-7A9E-54643434031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78954" y="1088345"/>
            <a:ext cx="2410702" cy="3662660"/>
          </a:xfrm>
          <a:prstGeom prst="rect">
            <a:avLst/>
          </a:prstGeom>
        </p:spPr>
      </p:pic>
      <p:sp>
        <p:nvSpPr>
          <p:cNvPr id="14" name="Rechthoek 13">
            <a:extLst>
              <a:ext uri="{FF2B5EF4-FFF2-40B4-BE49-F238E27FC236}">
                <a16:creationId xmlns:a16="http://schemas.microsoft.com/office/drawing/2014/main" id="{23C79AB5-0136-FB61-0C39-C9CC893F9533}"/>
              </a:ext>
            </a:extLst>
          </p:cNvPr>
          <p:cNvSpPr/>
          <p:nvPr/>
        </p:nvSpPr>
        <p:spPr>
          <a:xfrm>
            <a:off x="0" y="4846235"/>
            <a:ext cx="12192000" cy="20117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5" name="Rechthoek: met één afgeronde hoek 14">
            <a:extLst>
              <a:ext uri="{FF2B5EF4-FFF2-40B4-BE49-F238E27FC236}">
                <a16:creationId xmlns:a16="http://schemas.microsoft.com/office/drawing/2014/main" id="{CEF43D91-CEA5-69BD-A586-39F25CE20173}"/>
              </a:ext>
            </a:extLst>
          </p:cNvPr>
          <p:cNvSpPr>
            <a:spLocks/>
          </p:cNvSpPr>
          <p:nvPr/>
        </p:nvSpPr>
        <p:spPr>
          <a:xfrm flipV="1">
            <a:off x="687387" y="3397250"/>
            <a:ext cx="1994266" cy="2501900"/>
          </a:xfrm>
          <a:prstGeom prst="round1Rect">
            <a:avLst>
              <a:gd name="adj" fmla="val 10606"/>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a:p>
        </p:txBody>
      </p:sp>
      <p:sp>
        <p:nvSpPr>
          <p:cNvPr id="18" name="Rechthoek: met één afgeronde hoek 17">
            <a:extLst>
              <a:ext uri="{FF2B5EF4-FFF2-40B4-BE49-F238E27FC236}">
                <a16:creationId xmlns:a16="http://schemas.microsoft.com/office/drawing/2014/main" id="{362FFB8D-9CDB-B205-60FD-4E86DDA8818E}"/>
              </a:ext>
            </a:extLst>
          </p:cNvPr>
          <p:cNvSpPr>
            <a:spLocks/>
          </p:cNvSpPr>
          <p:nvPr/>
        </p:nvSpPr>
        <p:spPr>
          <a:xfrm flipV="1">
            <a:off x="2897653" y="3397250"/>
            <a:ext cx="1994266" cy="2501900"/>
          </a:xfrm>
          <a:prstGeom prst="round1Rect">
            <a:avLst>
              <a:gd name="adj" fmla="val 10606"/>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9" name="Rechthoek: met één afgeronde hoek 18">
            <a:extLst>
              <a:ext uri="{FF2B5EF4-FFF2-40B4-BE49-F238E27FC236}">
                <a16:creationId xmlns:a16="http://schemas.microsoft.com/office/drawing/2014/main" id="{00283C08-75F0-C628-C45F-B23CF4AC342D}"/>
              </a:ext>
            </a:extLst>
          </p:cNvPr>
          <p:cNvSpPr>
            <a:spLocks/>
          </p:cNvSpPr>
          <p:nvPr/>
        </p:nvSpPr>
        <p:spPr>
          <a:xfrm flipV="1">
            <a:off x="5107919" y="3397250"/>
            <a:ext cx="1994266" cy="2501900"/>
          </a:xfrm>
          <a:prstGeom prst="round1Rect">
            <a:avLst>
              <a:gd name="adj" fmla="val 10606"/>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20" name="Rechthoek: met één afgeronde hoek 19">
            <a:extLst>
              <a:ext uri="{FF2B5EF4-FFF2-40B4-BE49-F238E27FC236}">
                <a16:creationId xmlns:a16="http://schemas.microsoft.com/office/drawing/2014/main" id="{966E4476-272C-6FE6-A8EF-45046387C71E}"/>
              </a:ext>
            </a:extLst>
          </p:cNvPr>
          <p:cNvSpPr>
            <a:spLocks/>
          </p:cNvSpPr>
          <p:nvPr/>
        </p:nvSpPr>
        <p:spPr>
          <a:xfrm flipV="1">
            <a:off x="7318185" y="3397250"/>
            <a:ext cx="1994266" cy="2501900"/>
          </a:xfrm>
          <a:prstGeom prst="round1Rect">
            <a:avLst>
              <a:gd name="adj" fmla="val 10606"/>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a:p>
        </p:txBody>
      </p:sp>
      <p:sp>
        <p:nvSpPr>
          <p:cNvPr id="26" name="Rechthoek: met één afgeronde hoek 25">
            <a:extLst>
              <a:ext uri="{FF2B5EF4-FFF2-40B4-BE49-F238E27FC236}">
                <a16:creationId xmlns:a16="http://schemas.microsoft.com/office/drawing/2014/main" id="{5AAEF2E4-DE3B-C787-0891-AC3A1C5DA3E9}"/>
              </a:ext>
            </a:extLst>
          </p:cNvPr>
          <p:cNvSpPr>
            <a:spLocks/>
          </p:cNvSpPr>
          <p:nvPr/>
        </p:nvSpPr>
        <p:spPr>
          <a:xfrm flipV="1">
            <a:off x="9528451" y="3397250"/>
            <a:ext cx="1994266" cy="2501900"/>
          </a:xfrm>
          <a:prstGeom prst="round1Rect">
            <a:avLst>
              <a:gd name="adj" fmla="val 10606"/>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32" name="Tijdelijke aanduiding voor tekst 6">
            <a:extLst>
              <a:ext uri="{FF2B5EF4-FFF2-40B4-BE49-F238E27FC236}">
                <a16:creationId xmlns:a16="http://schemas.microsoft.com/office/drawing/2014/main" id="{97BE98FF-A2B9-852E-5BC7-3C710481B138}"/>
              </a:ext>
            </a:extLst>
          </p:cNvPr>
          <p:cNvSpPr>
            <a:spLocks noGrp="1"/>
          </p:cNvSpPr>
          <p:nvPr>
            <p:ph type="body" sz="quarter" idx="27"/>
          </p:nvPr>
        </p:nvSpPr>
        <p:spPr>
          <a:xfrm rot="5400000">
            <a:off x="12103058" y="6769058"/>
            <a:ext cx="88938" cy="88946"/>
          </a:xfrm>
        </p:spPr>
        <p:txBody>
          <a:bodyPr/>
          <a:lstStyle/>
          <a:p>
            <a:endParaRPr lang="nl-NL"/>
          </a:p>
        </p:txBody>
      </p:sp>
      <p:sp>
        <p:nvSpPr>
          <p:cNvPr id="33" name="Tijdelijke aanduiding voor tekst 12">
            <a:extLst>
              <a:ext uri="{FF2B5EF4-FFF2-40B4-BE49-F238E27FC236}">
                <a16:creationId xmlns:a16="http://schemas.microsoft.com/office/drawing/2014/main" id="{E69E54B0-79A4-83BE-F54E-D26C2A112D94}"/>
              </a:ext>
            </a:extLst>
          </p:cNvPr>
          <p:cNvSpPr>
            <a:spLocks noGrp="1"/>
          </p:cNvSpPr>
          <p:nvPr>
            <p:ph type="body" sz="quarter" idx="29"/>
          </p:nvPr>
        </p:nvSpPr>
        <p:spPr>
          <a:xfrm rot="16200000" flipH="1">
            <a:off x="4" y="6769058"/>
            <a:ext cx="88938" cy="88946"/>
          </a:xfrm>
        </p:spPr>
        <p:txBody>
          <a:bodyPr/>
          <a:lstStyle/>
          <a:p>
            <a:endParaRPr lang="nl-NL"/>
          </a:p>
        </p:txBody>
      </p:sp>
      <p:sp>
        <p:nvSpPr>
          <p:cNvPr id="35" name="Tijdelijke aanduiding voor datum 11">
            <a:extLst>
              <a:ext uri="{FF2B5EF4-FFF2-40B4-BE49-F238E27FC236}">
                <a16:creationId xmlns:a16="http://schemas.microsoft.com/office/drawing/2014/main" id="{0F33DEF7-821C-BCC2-1BA8-82EB0F4CE9FF}"/>
              </a:ext>
            </a:extLst>
          </p:cNvPr>
          <p:cNvSpPr txBox="1">
            <a:spLocks/>
          </p:cNvSpPr>
          <p:nvPr/>
        </p:nvSpPr>
        <p:spPr>
          <a:xfrm>
            <a:off x="8591307" y="6922631"/>
            <a:ext cx="2913306" cy="180000"/>
          </a:xfrm>
          <a:prstGeom prst="rect">
            <a:avLst/>
          </a:prstGeom>
        </p:spPr>
        <p:txBody>
          <a:bodyPr vert="horz" lIns="0" tIns="0" rIns="0" bIns="0" rtlCol="0" anchor="ctr"/>
          <a:lstStyle>
            <a:defPPr>
              <a:defRPr lang="nl-NL"/>
            </a:defPPr>
            <a:lvl1pPr marL="0" algn="r" defTabSz="914400" rtl="0" eaLnBrk="1" latinLnBrk="0" hangingPunct="1">
              <a:defRPr sz="800" kern="1200">
                <a:solidFill>
                  <a:schemeClr val="bg1">
                    <a:lumMod val="50000"/>
                  </a:schemeClr>
                </a:solidFill>
                <a:latin typeface="+mn-lt"/>
                <a:ea typeface="+mn-ea"/>
                <a:cs typeface="Segoe UI Light" panose="020B0502040204020203"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F4A1790-5030-4D1F-BACC-1CDB8C042A48}" type="datetime4">
              <a:rPr lang="nl-NL" smtClean="0"/>
              <a:pPr/>
              <a:t>24 juni 2025</a:t>
            </a:fld>
            <a:endParaRPr lang="nl-NL"/>
          </a:p>
        </p:txBody>
      </p:sp>
      <p:sp>
        <p:nvSpPr>
          <p:cNvPr id="36" name="Tekstvak 35">
            <a:extLst>
              <a:ext uri="{FF2B5EF4-FFF2-40B4-BE49-F238E27FC236}">
                <a16:creationId xmlns:a16="http://schemas.microsoft.com/office/drawing/2014/main" id="{7E10D120-9525-2329-FFD6-BCC92C4C1513}"/>
              </a:ext>
            </a:extLst>
          </p:cNvPr>
          <p:cNvSpPr txBox="1"/>
          <p:nvPr/>
        </p:nvSpPr>
        <p:spPr>
          <a:xfrm>
            <a:off x="671511" y="4504315"/>
            <a:ext cx="1993829" cy="460626"/>
          </a:xfrm>
          <a:prstGeom prst="rect">
            <a:avLst/>
          </a:prstGeom>
          <a:noFill/>
        </p:spPr>
        <p:txBody>
          <a:bodyPr wrap="square" lIns="0" tIns="0" rIns="0" bIns="0" rtlCol="0" anchor="t">
            <a:noAutofit/>
          </a:bodyPr>
          <a:lstStyle/>
          <a:p>
            <a:pPr marL="0" lvl="3" algn="ctr">
              <a:lnSpc>
                <a:spcPct val="90000"/>
              </a:lnSpc>
              <a:spcBef>
                <a:spcPts val="600"/>
              </a:spcBef>
              <a:spcAft>
                <a:spcPts val="600"/>
              </a:spcAft>
            </a:pPr>
            <a:r>
              <a:rPr lang="nl-NL" sz="1600" b="1">
                <a:solidFill>
                  <a:srgbClr val="0E283A"/>
                </a:solidFill>
                <a:latin typeface="+mj-lt"/>
              </a:rPr>
              <a:t>Iedereen kan deelnemen</a:t>
            </a:r>
            <a:br>
              <a:rPr lang="nl-NL" sz="1600" b="1">
                <a:solidFill>
                  <a:srgbClr val="0E283A"/>
                </a:solidFill>
                <a:latin typeface="+mj-lt"/>
              </a:rPr>
            </a:br>
            <a:br>
              <a:rPr lang="nl-NL" sz="1600" b="1">
                <a:solidFill>
                  <a:srgbClr val="0E283A"/>
                </a:solidFill>
                <a:latin typeface="+mj-lt"/>
              </a:rPr>
            </a:br>
            <a:r>
              <a:rPr lang="nl-NL" sz="1400" b="1">
                <a:solidFill>
                  <a:srgbClr val="76B72A"/>
                </a:solidFill>
                <a:latin typeface="+mj-lt"/>
              </a:rPr>
              <a:t>Huren of kopen</a:t>
            </a:r>
            <a:br>
              <a:rPr lang="nl-NL" sz="1400" b="1">
                <a:solidFill>
                  <a:srgbClr val="76B72A"/>
                </a:solidFill>
                <a:latin typeface="+mj-lt"/>
              </a:rPr>
            </a:br>
            <a:r>
              <a:rPr lang="nl-NL" sz="1400" b="1">
                <a:solidFill>
                  <a:srgbClr val="76B72A"/>
                </a:solidFill>
                <a:latin typeface="+mj-lt"/>
              </a:rPr>
              <a:t>Geen BKR toetsing</a:t>
            </a:r>
            <a:br>
              <a:rPr lang="nl-NL" sz="1400" b="1">
                <a:solidFill>
                  <a:srgbClr val="76B72A"/>
                </a:solidFill>
                <a:latin typeface="+mj-lt"/>
              </a:rPr>
            </a:br>
            <a:r>
              <a:rPr lang="nl-NL" sz="1400" b="1">
                <a:solidFill>
                  <a:srgbClr val="76B72A"/>
                </a:solidFill>
                <a:latin typeface="+mj-lt"/>
              </a:rPr>
              <a:t>en registratie</a:t>
            </a:r>
          </a:p>
          <a:p>
            <a:pPr marL="0" lvl="3" algn="ctr">
              <a:lnSpc>
                <a:spcPct val="90000"/>
              </a:lnSpc>
              <a:spcBef>
                <a:spcPts val="600"/>
              </a:spcBef>
              <a:spcAft>
                <a:spcPts val="600"/>
              </a:spcAft>
            </a:pPr>
            <a:endParaRPr lang="nl-NL" sz="1400" b="1">
              <a:solidFill>
                <a:srgbClr val="76B72A"/>
              </a:solidFill>
              <a:latin typeface="+mj-lt"/>
            </a:endParaRPr>
          </a:p>
        </p:txBody>
      </p:sp>
      <p:sp>
        <p:nvSpPr>
          <p:cNvPr id="37" name="Tekstvak 36">
            <a:extLst>
              <a:ext uri="{FF2B5EF4-FFF2-40B4-BE49-F238E27FC236}">
                <a16:creationId xmlns:a16="http://schemas.microsoft.com/office/drawing/2014/main" id="{3BBAF7BD-95A7-7DDF-CD9B-1E130880A6F0}"/>
              </a:ext>
            </a:extLst>
          </p:cNvPr>
          <p:cNvSpPr txBox="1"/>
          <p:nvPr/>
        </p:nvSpPr>
        <p:spPr>
          <a:xfrm>
            <a:off x="2897653" y="4665853"/>
            <a:ext cx="2006213" cy="460626"/>
          </a:xfrm>
          <a:prstGeom prst="rect">
            <a:avLst/>
          </a:prstGeom>
          <a:noFill/>
        </p:spPr>
        <p:txBody>
          <a:bodyPr wrap="square" lIns="0" tIns="0" rIns="0" bIns="0" rtlCol="0" anchor="t">
            <a:noAutofit/>
          </a:bodyPr>
          <a:lstStyle/>
          <a:p>
            <a:pPr marL="0" lvl="3" algn="ctr">
              <a:lnSpc>
                <a:spcPct val="90000"/>
              </a:lnSpc>
              <a:spcBef>
                <a:spcPts val="600"/>
              </a:spcBef>
              <a:spcAft>
                <a:spcPts val="600"/>
              </a:spcAft>
            </a:pPr>
            <a:r>
              <a:rPr lang="nl-NL" sz="1600" b="1">
                <a:solidFill>
                  <a:srgbClr val="0E283A"/>
                </a:solidFill>
                <a:latin typeface="+mj-lt"/>
              </a:rPr>
              <a:t>Educatie laptops </a:t>
            </a:r>
            <a:br>
              <a:rPr lang="nl-NL" sz="1600" b="1">
                <a:solidFill>
                  <a:srgbClr val="0E283A"/>
                </a:solidFill>
                <a:latin typeface="+mj-lt"/>
              </a:rPr>
            </a:br>
            <a:br>
              <a:rPr lang="nl-NL" sz="1600" b="1">
                <a:solidFill>
                  <a:srgbClr val="0E283A"/>
                </a:solidFill>
                <a:latin typeface="+mj-lt"/>
              </a:rPr>
            </a:br>
            <a:r>
              <a:rPr lang="nl-NL" sz="1400" b="1">
                <a:solidFill>
                  <a:schemeClr val="accent1"/>
                </a:solidFill>
                <a:latin typeface="+mj-lt"/>
              </a:rPr>
              <a:t>Speciaal voor </a:t>
            </a:r>
            <a:br>
              <a:rPr lang="nl-NL" sz="1400" b="1">
                <a:solidFill>
                  <a:schemeClr val="accent1"/>
                </a:solidFill>
                <a:latin typeface="+mj-lt"/>
              </a:rPr>
            </a:br>
            <a:r>
              <a:rPr lang="nl-NL" sz="1400" b="1">
                <a:solidFill>
                  <a:schemeClr val="accent1"/>
                </a:solidFill>
                <a:latin typeface="+mj-lt"/>
              </a:rPr>
              <a:t>school, met de juiste software!</a:t>
            </a:r>
          </a:p>
        </p:txBody>
      </p:sp>
      <p:sp>
        <p:nvSpPr>
          <p:cNvPr id="38" name="Tekstvak 37">
            <a:extLst>
              <a:ext uri="{FF2B5EF4-FFF2-40B4-BE49-F238E27FC236}">
                <a16:creationId xmlns:a16="http://schemas.microsoft.com/office/drawing/2014/main" id="{329D4E06-8E25-8DB4-4558-05F80E0B6AC1}"/>
              </a:ext>
            </a:extLst>
          </p:cNvPr>
          <p:cNvSpPr txBox="1"/>
          <p:nvPr/>
        </p:nvSpPr>
        <p:spPr>
          <a:xfrm>
            <a:off x="5107919" y="4665853"/>
            <a:ext cx="2006213" cy="460626"/>
          </a:xfrm>
          <a:prstGeom prst="rect">
            <a:avLst/>
          </a:prstGeom>
          <a:noFill/>
        </p:spPr>
        <p:txBody>
          <a:bodyPr wrap="square" lIns="0" tIns="0" rIns="0" bIns="0" rtlCol="0" anchor="t">
            <a:noAutofit/>
          </a:bodyPr>
          <a:lstStyle/>
          <a:p>
            <a:pPr marL="0" lvl="3" algn="ctr">
              <a:lnSpc>
                <a:spcPct val="90000"/>
              </a:lnSpc>
              <a:spcBef>
                <a:spcPts val="600"/>
              </a:spcBef>
              <a:spcAft>
                <a:spcPts val="600"/>
              </a:spcAft>
            </a:pPr>
            <a:r>
              <a:rPr lang="nl-NL" sz="1600" b="1">
                <a:solidFill>
                  <a:srgbClr val="0E283A"/>
                </a:solidFill>
                <a:latin typeface="+mj-lt"/>
              </a:rPr>
              <a:t>Gemak </a:t>
            </a:r>
            <a:br>
              <a:rPr lang="nl-NL" sz="1600" b="1">
                <a:solidFill>
                  <a:schemeClr val="accent1"/>
                </a:solidFill>
                <a:latin typeface="+mj-lt"/>
              </a:rPr>
            </a:br>
            <a:br>
              <a:rPr lang="nl-NL" sz="1600" b="1">
                <a:solidFill>
                  <a:schemeClr val="accent1"/>
                </a:solidFill>
                <a:latin typeface="+mj-lt"/>
              </a:rPr>
            </a:br>
            <a:r>
              <a:rPr lang="nl-NL" sz="1400" b="1">
                <a:solidFill>
                  <a:schemeClr val="accent1"/>
                </a:solidFill>
                <a:latin typeface="+mj-lt"/>
              </a:rPr>
              <a:t>Leenlaptop bij reparatie </a:t>
            </a:r>
          </a:p>
        </p:txBody>
      </p:sp>
      <p:sp>
        <p:nvSpPr>
          <p:cNvPr id="43" name="Tekstvak 42">
            <a:extLst>
              <a:ext uri="{FF2B5EF4-FFF2-40B4-BE49-F238E27FC236}">
                <a16:creationId xmlns:a16="http://schemas.microsoft.com/office/drawing/2014/main" id="{BE597FA4-CFE3-1994-FA39-B06A60D3A4E9}"/>
              </a:ext>
            </a:extLst>
          </p:cNvPr>
          <p:cNvSpPr txBox="1"/>
          <p:nvPr/>
        </p:nvSpPr>
        <p:spPr>
          <a:xfrm>
            <a:off x="7318185" y="4665853"/>
            <a:ext cx="2006213" cy="460626"/>
          </a:xfrm>
          <a:prstGeom prst="rect">
            <a:avLst/>
          </a:prstGeom>
          <a:noFill/>
        </p:spPr>
        <p:txBody>
          <a:bodyPr wrap="square" lIns="0" tIns="0" rIns="0" bIns="0" rtlCol="0" anchor="t">
            <a:noAutofit/>
          </a:bodyPr>
          <a:lstStyle/>
          <a:p>
            <a:pPr marL="0" lvl="3" algn="ctr">
              <a:lnSpc>
                <a:spcPct val="90000"/>
              </a:lnSpc>
              <a:spcBef>
                <a:spcPts val="600"/>
              </a:spcBef>
              <a:spcAft>
                <a:spcPts val="600"/>
              </a:spcAft>
            </a:pPr>
            <a:r>
              <a:rPr lang="nl-NL" sz="1600" b="1">
                <a:solidFill>
                  <a:srgbClr val="0E283A"/>
                </a:solidFill>
                <a:latin typeface="+mj-lt"/>
              </a:rPr>
              <a:t>Zekerheid</a:t>
            </a:r>
          </a:p>
          <a:p>
            <a:pPr marL="0" lvl="3" algn="ctr">
              <a:lnSpc>
                <a:spcPct val="90000"/>
              </a:lnSpc>
              <a:spcBef>
                <a:spcPts val="600"/>
              </a:spcBef>
              <a:spcAft>
                <a:spcPts val="600"/>
              </a:spcAft>
            </a:pPr>
            <a:r>
              <a:rPr lang="nl-NL" sz="1400" b="1">
                <a:solidFill>
                  <a:schemeClr val="accent1"/>
                </a:solidFill>
                <a:latin typeface="+mj-lt"/>
              </a:rPr>
              <a:t>Geen hoge kosten, door de schade – </a:t>
            </a:r>
            <a:br>
              <a:rPr lang="nl-NL" sz="1400" b="1">
                <a:solidFill>
                  <a:schemeClr val="accent1"/>
                </a:solidFill>
                <a:latin typeface="+mj-lt"/>
              </a:rPr>
            </a:br>
            <a:r>
              <a:rPr lang="nl-NL" sz="1400" b="1">
                <a:solidFill>
                  <a:schemeClr val="accent1"/>
                </a:solidFill>
                <a:latin typeface="+mj-lt"/>
              </a:rPr>
              <a:t>en diefstaldekking</a:t>
            </a:r>
          </a:p>
        </p:txBody>
      </p:sp>
      <p:grpSp>
        <p:nvGrpSpPr>
          <p:cNvPr id="44" name="Groep 43">
            <a:extLst>
              <a:ext uri="{FF2B5EF4-FFF2-40B4-BE49-F238E27FC236}">
                <a16:creationId xmlns:a16="http://schemas.microsoft.com/office/drawing/2014/main" id="{84863024-9380-09E9-D82D-45E5350C88C1}"/>
              </a:ext>
            </a:extLst>
          </p:cNvPr>
          <p:cNvGrpSpPr/>
          <p:nvPr/>
        </p:nvGrpSpPr>
        <p:grpSpPr>
          <a:xfrm>
            <a:off x="3576481" y="3856912"/>
            <a:ext cx="656668" cy="434414"/>
            <a:chOff x="5164929" y="2418787"/>
            <a:chExt cx="499020" cy="330123"/>
          </a:xfrm>
        </p:grpSpPr>
        <p:sp>
          <p:nvSpPr>
            <p:cNvPr id="45" name="Vrije vorm: vorm 44">
              <a:extLst>
                <a:ext uri="{FF2B5EF4-FFF2-40B4-BE49-F238E27FC236}">
                  <a16:creationId xmlns:a16="http://schemas.microsoft.com/office/drawing/2014/main" id="{005DCFE8-CECA-E3D6-0A4A-B2CF78FF1C05}"/>
                </a:ext>
              </a:extLst>
            </p:cNvPr>
            <p:cNvSpPr/>
            <p:nvPr/>
          </p:nvSpPr>
          <p:spPr>
            <a:xfrm>
              <a:off x="5479458" y="2470327"/>
              <a:ext cx="169398" cy="125404"/>
            </a:xfrm>
            <a:custGeom>
              <a:avLst/>
              <a:gdLst>
                <a:gd name="connsiteX0" fmla="*/ 2317 w 169398"/>
                <a:gd name="connsiteY0" fmla="*/ 68292 h 125404"/>
                <a:gd name="connsiteX1" fmla="*/ 0 w 169398"/>
                <a:gd name="connsiteY1" fmla="*/ 62374 h 125404"/>
                <a:gd name="connsiteX2" fmla="*/ 2317 w 169398"/>
                <a:gd name="connsiteY2" fmla="*/ 56456 h 125404"/>
                <a:gd name="connsiteX3" fmla="*/ 14560 w 169398"/>
                <a:gd name="connsiteY3" fmla="*/ 44651 h 125404"/>
                <a:gd name="connsiteX4" fmla="*/ 20353 w 169398"/>
                <a:gd name="connsiteY4" fmla="*/ 42021 h 125404"/>
                <a:gd name="connsiteX5" fmla="*/ 26490 w 169398"/>
                <a:gd name="connsiteY5" fmla="*/ 44651 h 125404"/>
                <a:gd name="connsiteX6" fmla="*/ 63532 w 169398"/>
                <a:gd name="connsiteY6" fmla="*/ 81411 h 125404"/>
                <a:gd name="connsiteX7" fmla="*/ 142908 w 169398"/>
                <a:gd name="connsiteY7" fmla="*/ 2630 h 125404"/>
                <a:gd name="connsiteX8" fmla="*/ 149046 w 169398"/>
                <a:gd name="connsiteY8" fmla="*/ 0 h 125404"/>
                <a:gd name="connsiteX9" fmla="*/ 154838 w 169398"/>
                <a:gd name="connsiteY9" fmla="*/ 2630 h 125404"/>
                <a:gd name="connsiteX10" fmla="*/ 167081 w 169398"/>
                <a:gd name="connsiteY10" fmla="*/ 14435 h 125404"/>
                <a:gd name="connsiteX11" fmla="*/ 169398 w 169398"/>
                <a:gd name="connsiteY11" fmla="*/ 20353 h 125404"/>
                <a:gd name="connsiteX12" fmla="*/ 167081 w 169398"/>
                <a:gd name="connsiteY12" fmla="*/ 26271 h 125404"/>
                <a:gd name="connsiteX13" fmla="*/ 69513 w 169398"/>
                <a:gd name="connsiteY13" fmla="*/ 122775 h 125404"/>
                <a:gd name="connsiteX14" fmla="*/ 63564 w 169398"/>
                <a:gd name="connsiteY14" fmla="*/ 125405 h 125404"/>
                <a:gd name="connsiteX15" fmla="*/ 57614 w 169398"/>
                <a:gd name="connsiteY15" fmla="*/ 122775 h 125404"/>
                <a:gd name="connsiteX16" fmla="*/ 2380 w 169398"/>
                <a:gd name="connsiteY16" fmla="*/ 68292 h 12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398" h="125404">
                  <a:moveTo>
                    <a:pt x="2317" y="68292"/>
                  </a:moveTo>
                  <a:cubicBezTo>
                    <a:pt x="783" y="66757"/>
                    <a:pt x="0" y="64785"/>
                    <a:pt x="0" y="62374"/>
                  </a:cubicBezTo>
                  <a:cubicBezTo>
                    <a:pt x="0" y="59963"/>
                    <a:pt x="783" y="57990"/>
                    <a:pt x="2317" y="56456"/>
                  </a:cubicBezTo>
                  <a:lnTo>
                    <a:pt x="14560" y="44651"/>
                  </a:lnTo>
                  <a:cubicBezTo>
                    <a:pt x="16094" y="42898"/>
                    <a:pt x="18036" y="42021"/>
                    <a:pt x="20353" y="42021"/>
                  </a:cubicBezTo>
                  <a:cubicBezTo>
                    <a:pt x="22670" y="42021"/>
                    <a:pt x="24705" y="42898"/>
                    <a:pt x="26490" y="44651"/>
                  </a:cubicBezTo>
                  <a:lnTo>
                    <a:pt x="63532" y="81411"/>
                  </a:lnTo>
                  <a:lnTo>
                    <a:pt x="142908" y="2630"/>
                  </a:lnTo>
                  <a:cubicBezTo>
                    <a:pt x="144693" y="877"/>
                    <a:pt x="146697" y="0"/>
                    <a:pt x="149046" y="0"/>
                  </a:cubicBezTo>
                  <a:cubicBezTo>
                    <a:pt x="151394" y="0"/>
                    <a:pt x="153273" y="877"/>
                    <a:pt x="154838" y="2630"/>
                  </a:cubicBezTo>
                  <a:lnTo>
                    <a:pt x="167081" y="14435"/>
                  </a:lnTo>
                  <a:cubicBezTo>
                    <a:pt x="168616" y="15969"/>
                    <a:pt x="169398" y="17942"/>
                    <a:pt x="169398" y="20353"/>
                  </a:cubicBezTo>
                  <a:cubicBezTo>
                    <a:pt x="169398" y="22764"/>
                    <a:pt x="168616" y="24737"/>
                    <a:pt x="167081" y="26271"/>
                  </a:cubicBezTo>
                  <a:lnTo>
                    <a:pt x="69513" y="122775"/>
                  </a:lnTo>
                  <a:cubicBezTo>
                    <a:pt x="67979" y="124528"/>
                    <a:pt x="65975" y="125405"/>
                    <a:pt x="63564" y="125405"/>
                  </a:cubicBezTo>
                  <a:cubicBezTo>
                    <a:pt x="61153" y="125405"/>
                    <a:pt x="59149" y="124528"/>
                    <a:pt x="57614" y="122775"/>
                  </a:cubicBezTo>
                  <a:lnTo>
                    <a:pt x="2380" y="68292"/>
                  </a:lnTo>
                  <a:close/>
                </a:path>
              </a:pathLst>
            </a:custGeom>
            <a:solidFill>
              <a:schemeClr val="tx2"/>
            </a:solidFill>
            <a:ln w="3115" cap="flat">
              <a:noFill/>
              <a:prstDash val="solid"/>
              <a:miter/>
            </a:ln>
          </p:spPr>
          <p:txBody>
            <a:bodyPr rtlCol="0" anchor="ctr"/>
            <a:lstStyle/>
            <a:p>
              <a:endParaRPr lang="nl-NL"/>
            </a:p>
          </p:txBody>
        </p:sp>
        <p:sp>
          <p:nvSpPr>
            <p:cNvPr id="46" name="Vrije vorm: vorm 45">
              <a:extLst>
                <a:ext uri="{FF2B5EF4-FFF2-40B4-BE49-F238E27FC236}">
                  <a16:creationId xmlns:a16="http://schemas.microsoft.com/office/drawing/2014/main" id="{C9306829-14D9-EBC2-CA4C-6D95EEF11A2A}"/>
                </a:ext>
              </a:extLst>
            </p:cNvPr>
            <p:cNvSpPr/>
            <p:nvPr/>
          </p:nvSpPr>
          <p:spPr>
            <a:xfrm>
              <a:off x="5164929" y="2699375"/>
              <a:ext cx="499020" cy="49535"/>
            </a:xfrm>
            <a:custGeom>
              <a:avLst/>
              <a:gdLst>
                <a:gd name="connsiteX0" fmla="*/ 270286 w 499020"/>
                <a:gd name="connsiteY0" fmla="*/ 24768 h 49535"/>
                <a:gd name="connsiteX1" fmla="*/ 228703 w 499020"/>
                <a:gd name="connsiteY1" fmla="*/ 24768 h 49535"/>
                <a:gd name="connsiteX2" fmla="*/ 224539 w 499020"/>
                <a:gd name="connsiteY2" fmla="*/ 20635 h 49535"/>
                <a:gd name="connsiteX3" fmla="*/ 228703 w 499020"/>
                <a:gd name="connsiteY3" fmla="*/ 16501 h 49535"/>
                <a:gd name="connsiteX4" fmla="*/ 270286 w 499020"/>
                <a:gd name="connsiteY4" fmla="*/ 16501 h 49535"/>
                <a:gd name="connsiteX5" fmla="*/ 274450 w 499020"/>
                <a:gd name="connsiteY5" fmla="*/ 20635 h 49535"/>
                <a:gd name="connsiteX6" fmla="*/ 270286 w 499020"/>
                <a:gd name="connsiteY6" fmla="*/ 24768 h 49535"/>
                <a:gd name="connsiteX7" fmla="*/ 457407 w 499020"/>
                <a:gd name="connsiteY7" fmla="*/ 0 h 49535"/>
                <a:gd name="connsiteX8" fmla="*/ 0 w 499020"/>
                <a:gd name="connsiteY8" fmla="*/ 0 h 49535"/>
                <a:gd name="connsiteX9" fmla="*/ 0 w 499020"/>
                <a:gd name="connsiteY9" fmla="*/ 24768 h 49535"/>
                <a:gd name="connsiteX10" fmla="*/ 12212 w 499020"/>
                <a:gd name="connsiteY10" fmla="*/ 42303 h 49535"/>
                <a:gd name="connsiteX11" fmla="*/ 41582 w 499020"/>
                <a:gd name="connsiteY11" fmla="*/ 49536 h 49535"/>
                <a:gd name="connsiteX12" fmla="*/ 457438 w 499020"/>
                <a:gd name="connsiteY12" fmla="*/ 49536 h 49535"/>
                <a:gd name="connsiteX13" fmla="*/ 486809 w 499020"/>
                <a:gd name="connsiteY13" fmla="*/ 42303 h 49535"/>
                <a:gd name="connsiteX14" fmla="*/ 499021 w 499020"/>
                <a:gd name="connsiteY14" fmla="*/ 24768 h 49535"/>
                <a:gd name="connsiteX15" fmla="*/ 499021 w 499020"/>
                <a:gd name="connsiteY15" fmla="*/ 0 h 49535"/>
                <a:gd name="connsiteX16" fmla="*/ 457438 w 499020"/>
                <a:gd name="connsiteY16" fmla="*/ 0 h 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9020" h="49535">
                  <a:moveTo>
                    <a:pt x="270286" y="24768"/>
                  </a:moveTo>
                  <a:lnTo>
                    <a:pt x="228703" y="24768"/>
                  </a:lnTo>
                  <a:cubicBezTo>
                    <a:pt x="225948" y="24768"/>
                    <a:pt x="224539" y="23390"/>
                    <a:pt x="224539" y="20635"/>
                  </a:cubicBezTo>
                  <a:cubicBezTo>
                    <a:pt x="224539" y="17879"/>
                    <a:pt x="225948" y="16501"/>
                    <a:pt x="228703" y="16501"/>
                  </a:cubicBezTo>
                  <a:lnTo>
                    <a:pt x="270286" y="16501"/>
                  </a:lnTo>
                  <a:cubicBezTo>
                    <a:pt x="273041" y="16501"/>
                    <a:pt x="274450" y="17879"/>
                    <a:pt x="274450" y="20635"/>
                  </a:cubicBezTo>
                  <a:cubicBezTo>
                    <a:pt x="274450" y="23390"/>
                    <a:pt x="273073" y="24768"/>
                    <a:pt x="270286" y="24768"/>
                  </a:cubicBezTo>
                  <a:moveTo>
                    <a:pt x="457407" y="0"/>
                  </a:moveTo>
                  <a:lnTo>
                    <a:pt x="0" y="0"/>
                  </a:lnTo>
                  <a:lnTo>
                    <a:pt x="0" y="24768"/>
                  </a:lnTo>
                  <a:cubicBezTo>
                    <a:pt x="0" y="31657"/>
                    <a:pt x="4071" y="37481"/>
                    <a:pt x="12212" y="42303"/>
                  </a:cubicBezTo>
                  <a:cubicBezTo>
                    <a:pt x="20353" y="47125"/>
                    <a:pt x="30154" y="49536"/>
                    <a:pt x="41582" y="49536"/>
                  </a:cubicBezTo>
                  <a:lnTo>
                    <a:pt x="457438" y="49536"/>
                  </a:lnTo>
                  <a:cubicBezTo>
                    <a:pt x="468867" y="49536"/>
                    <a:pt x="478668" y="47125"/>
                    <a:pt x="486809" y="42303"/>
                  </a:cubicBezTo>
                  <a:cubicBezTo>
                    <a:pt x="494950" y="37481"/>
                    <a:pt x="499021" y="31657"/>
                    <a:pt x="499021" y="24768"/>
                  </a:cubicBezTo>
                  <a:lnTo>
                    <a:pt x="499021" y="0"/>
                  </a:lnTo>
                  <a:lnTo>
                    <a:pt x="457438" y="0"/>
                  </a:lnTo>
                  <a:close/>
                </a:path>
              </a:pathLst>
            </a:custGeom>
            <a:solidFill>
              <a:schemeClr val="accent1"/>
            </a:solidFill>
            <a:ln w="3115" cap="flat">
              <a:noFill/>
              <a:prstDash val="solid"/>
              <a:miter/>
            </a:ln>
          </p:spPr>
          <p:txBody>
            <a:bodyPr rtlCol="0" anchor="ctr"/>
            <a:lstStyle/>
            <a:p>
              <a:endParaRPr lang="nl-NL"/>
            </a:p>
          </p:txBody>
        </p:sp>
        <p:sp>
          <p:nvSpPr>
            <p:cNvPr id="47" name="Vrije vorm: vorm 46">
              <a:extLst>
                <a:ext uri="{FF2B5EF4-FFF2-40B4-BE49-F238E27FC236}">
                  <a16:creationId xmlns:a16="http://schemas.microsoft.com/office/drawing/2014/main" id="{75364D36-9F0E-CF22-EAE4-43C9AE533229}"/>
                </a:ext>
              </a:extLst>
            </p:cNvPr>
            <p:cNvSpPr/>
            <p:nvPr/>
          </p:nvSpPr>
          <p:spPr>
            <a:xfrm>
              <a:off x="5231467" y="2418787"/>
              <a:ext cx="365944" cy="264086"/>
            </a:xfrm>
            <a:custGeom>
              <a:avLst/>
              <a:gdLst>
                <a:gd name="connsiteX0" fmla="*/ 41582 w 365944"/>
                <a:gd name="connsiteY0" fmla="*/ 264086 h 264086"/>
                <a:gd name="connsiteX1" fmla="*/ 324362 w 365944"/>
                <a:gd name="connsiteY1" fmla="*/ 264086 h 264086"/>
                <a:gd name="connsiteX2" fmla="*/ 353733 w 365944"/>
                <a:gd name="connsiteY2" fmla="*/ 251968 h 264086"/>
                <a:gd name="connsiteX3" fmla="*/ 365944 w 365944"/>
                <a:gd name="connsiteY3" fmla="*/ 222817 h 264086"/>
                <a:gd name="connsiteX4" fmla="*/ 365944 w 365944"/>
                <a:gd name="connsiteY4" fmla="*/ 144161 h 264086"/>
                <a:gd name="connsiteX5" fmla="*/ 332691 w 365944"/>
                <a:gd name="connsiteY5" fmla="*/ 177070 h 264086"/>
                <a:gd name="connsiteX6" fmla="*/ 332691 w 365944"/>
                <a:gd name="connsiteY6" fmla="*/ 222817 h 264086"/>
                <a:gd name="connsiteX7" fmla="*/ 330217 w 365944"/>
                <a:gd name="connsiteY7" fmla="*/ 228610 h 264086"/>
                <a:gd name="connsiteX8" fmla="*/ 324362 w 365944"/>
                <a:gd name="connsiteY8" fmla="*/ 231052 h 264086"/>
                <a:gd name="connsiteX9" fmla="*/ 41582 w 365944"/>
                <a:gd name="connsiteY9" fmla="*/ 231052 h 264086"/>
                <a:gd name="connsiteX10" fmla="*/ 35727 w 365944"/>
                <a:gd name="connsiteY10" fmla="*/ 228610 h 264086"/>
                <a:gd name="connsiteX11" fmla="*/ 33253 w 365944"/>
                <a:gd name="connsiteY11" fmla="*/ 222817 h 264086"/>
                <a:gd name="connsiteX12" fmla="*/ 33253 w 365944"/>
                <a:gd name="connsiteY12" fmla="*/ 41301 h 264086"/>
                <a:gd name="connsiteX13" fmla="*/ 35727 w 365944"/>
                <a:gd name="connsiteY13" fmla="*/ 35508 h 264086"/>
                <a:gd name="connsiteX14" fmla="*/ 41582 w 365944"/>
                <a:gd name="connsiteY14" fmla="*/ 33066 h 264086"/>
                <a:gd name="connsiteX15" fmla="*/ 324362 w 365944"/>
                <a:gd name="connsiteY15" fmla="*/ 33066 h 264086"/>
                <a:gd name="connsiteX16" fmla="*/ 330217 w 365944"/>
                <a:gd name="connsiteY16" fmla="*/ 35508 h 264086"/>
                <a:gd name="connsiteX17" fmla="*/ 332691 w 365944"/>
                <a:gd name="connsiteY17" fmla="*/ 41301 h 264086"/>
                <a:gd name="connsiteX18" fmla="*/ 332691 w 365944"/>
                <a:gd name="connsiteY18" fmla="*/ 94124 h 264086"/>
                <a:gd name="connsiteX19" fmla="*/ 365944 w 365944"/>
                <a:gd name="connsiteY19" fmla="*/ 61121 h 264086"/>
                <a:gd name="connsiteX20" fmla="*/ 365944 w 365944"/>
                <a:gd name="connsiteY20" fmla="*/ 41269 h 264086"/>
                <a:gd name="connsiteX21" fmla="*/ 353733 w 365944"/>
                <a:gd name="connsiteY21" fmla="*/ 12118 h 264086"/>
                <a:gd name="connsiteX22" fmla="*/ 324362 w 365944"/>
                <a:gd name="connsiteY22" fmla="*/ 0 h 264086"/>
                <a:gd name="connsiteX23" fmla="*/ 41582 w 365944"/>
                <a:gd name="connsiteY23" fmla="*/ 0 h 264086"/>
                <a:gd name="connsiteX24" fmla="*/ 12212 w 365944"/>
                <a:gd name="connsiteY24" fmla="*/ 12118 h 264086"/>
                <a:gd name="connsiteX25" fmla="*/ 0 w 365944"/>
                <a:gd name="connsiteY25" fmla="*/ 41269 h 264086"/>
                <a:gd name="connsiteX26" fmla="*/ 0 w 365944"/>
                <a:gd name="connsiteY26" fmla="*/ 222817 h 264086"/>
                <a:gd name="connsiteX27" fmla="*/ 12212 w 365944"/>
                <a:gd name="connsiteY27" fmla="*/ 251968 h 264086"/>
                <a:gd name="connsiteX28" fmla="*/ 41582 w 365944"/>
                <a:gd name="connsiteY28" fmla="*/ 264086 h 26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5944" h="264086">
                  <a:moveTo>
                    <a:pt x="41582" y="264086"/>
                  </a:moveTo>
                  <a:lnTo>
                    <a:pt x="324362" y="264086"/>
                  </a:lnTo>
                  <a:cubicBezTo>
                    <a:pt x="335791" y="264086"/>
                    <a:pt x="345591" y="260047"/>
                    <a:pt x="353733" y="251968"/>
                  </a:cubicBezTo>
                  <a:cubicBezTo>
                    <a:pt x="361874" y="243890"/>
                    <a:pt x="365944" y="234183"/>
                    <a:pt x="365944" y="222817"/>
                  </a:cubicBezTo>
                  <a:lnTo>
                    <a:pt x="365944" y="144161"/>
                  </a:lnTo>
                  <a:lnTo>
                    <a:pt x="332691" y="177070"/>
                  </a:lnTo>
                  <a:lnTo>
                    <a:pt x="332691" y="222817"/>
                  </a:lnTo>
                  <a:cubicBezTo>
                    <a:pt x="332691" y="225040"/>
                    <a:pt x="331845" y="226981"/>
                    <a:pt x="330217" y="228610"/>
                  </a:cubicBezTo>
                  <a:cubicBezTo>
                    <a:pt x="328558" y="230238"/>
                    <a:pt x="326616" y="231052"/>
                    <a:pt x="324362" y="231052"/>
                  </a:cubicBezTo>
                  <a:lnTo>
                    <a:pt x="41582" y="231052"/>
                  </a:lnTo>
                  <a:cubicBezTo>
                    <a:pt x="39328" y="231052"/>
                    <a:pt x="37387" y="230238"/>
                    <a:pt x="35727" y="228610"/>
                  </a:cubicBezTo>
                  <a:cubicBezTo>
                    <a:pt x="34068" y="226981"/>
                    <a:pt x="33253" y="225040"/>
                    <a:pt x="33253" y="222817"/>
                  </a:cubicBezTo>
                  <a:lnTo>
                    <a:pt x="33253" y="41301"/>
                  </a:lnTo>
                  <a:cubicBezTo>
                    <a:pt x="33253" y="39077"/>
                    <a:pt x="34068" y="37136"/>
                    <a:pt x="35727" y="35508"/>
                  </a:cubicBezTo>
                  <a:cubicBezTo>
                    <a:pt x="37387" y="33880"/>
                    <a:pt x="39328" y="33066"/>
                    <a:pt x="41582" y="33066"/>
                  </a:cubicBezTo>
                  <a:lnTo>
                    <a:pt x="324362" y="33066"/>
                  </a:lnTo>
                  <a:cubicBezTo>
                    <a:pt x="326616" y="33066"/>
                    <a:pt x="328558" y="33880"/>
                    <a:pt x="330217" y="35508"/>
                  </a:cubicBezTo>
                  <a:cubicBezTo>
                    <a:pt x="331845" y="37136"/>
                    <a:pt x="332691" y="39077"/>
                    <a:pt x="332691" y="41301"/>
                  </a:cubicBezTo>
                  <a:lnTo>
                    <a:pt x="332691" y="94124"/>
                  </a:lnTo>
                  <a:lnTo>
                    <a:pt x="365944" y="61121"/>
                  </a:lnTo>
                  <a:lnTo>
                    <a:pt x="365944" y="41269"/>
                  </a:lnTo>
                  <a:cubicBezTo>
                    <a:pt x="365944" y="29903"/>
                    <a:pt x="361874" y="20228"/>
                    <a:pt x="353733" y="12118"/>
                  </a:cubicBezTo>
                  <a:cubicBezTo>
                    <a:pt x="345591" y="4039"/>
                    <a:pt x="335791" y="0"/>
                    <a:pt x="324362" y="0"/>
                  </a:cubicBezTo>
                  <a:lnTo>
                    <a:pt x="41582" y="0"/>
                  </a:lnTo>
                  <a:cubicBezTo>
                    <a:pt x="30154" y="0"/>
                    <a:pt x="20353" y="4039"/>
                    <a:pt x="12212" y="12118"/>
                  </a:cubicBezTo>
                  <a:cubicBezTo>
                    <a:pt x="4071" y="20196"/>
                    <a:pt x="0" y="29903"/>
                    <a:pt x="0" y="41269"/>
                  </a:cubicBezTo>
                  <a:lnTo>
                    <a:pt x="0" y="222817"/>
                  </a:lnTo>
                  <a:cubicBezTo>
                    <a:pt x="0" y="234183"/>
                    <a:pt x="4071" y="243890"/>
                    <a:pt x="12212" y="251968"/>
                  </a:cubicBezTo>
                  <a:cubicBezTo>
                    <a:pt x="20353" y="260047"/>
                    <a:pt x="30154" y="264086"/>
                    <a:pt x="41582" y="264086"/>
                  </a:cubicBezTo>
                </a:path>
              </a:pathLst>
            </a:custGeom>
            <a:solidFill>
              <a:schemeClr val="accent1"/>
            </a:solidFill>
            <a:ln w="3115" cap="flat">
              <a:noFill/>
              <a:prstDash val="solid"/>
              <a:miter/>
            </a:ln>
          </p:spPr>
          <p:txBody>
            <a:bodyPr rtlCol="0" anchor="ctr"/>
            <a:lstStyle/>
            <a:p>
              <a:endParaRPr lang="nl-NL"/>
            </a:p>
          </p:txBody>
        </p:sp>
      </p:grpSp>
      <p:grpSp>
        <p:nvGrpSpPr>
          <p:cNvPr id="48" name="Groep 47">
            <a:extLst>
              <a:ext uri="{FF2B5EF4-FFF2-40B4-BE49-F238E27FC236}">
                <a16:creationId xmlns:a16="http://schemas.microsoft.com/office/drawing/2014/main" id="{31ACA7AC-1040-7E6A-027D-70B52BD252AA}"/>
              </a:ext>
            </a:extLst>
          </p:cNvPr>
          <p:cNvGrpSpPr/>
          <p:nvPr/>
        </p:nvGrpSpPr>
        <p:grpSpPr>
          <a:xfrm>
            <a:off x="8059840" y="3760789"/>
            <a:ext cx="510956" cy="589605"/>
            <a:chOff x="4288490" y="5887905"/>
            <a:chExt cx="510956" cy="589605"/>
          </a:xfrm>
        </p:grpSpPr>
        <p:sp>
          <p:nvSpPr>
            <p:cNvPr id="49" name="Vrije vorm: vorm 48">
              <a:extLst>
                <a:ext uri="{FF2B5EF4-FFF2-40B4-BE49-F238E27FC236}">
                  <a16:creationId xmlns:a16="http://schemas.microsoft.com/office/drawing/2014/main" id="{30A54ECF-822F-D68E-4D43-CE91FA5FA03C}"/>
                </a:ext>
              </a:extLst>
            </p:cNvPr>
            <p:cNvSpPr/>
            <p:nvPr/>
          </p:nvSpPr>
          <p:spPr>
            <a:xfrm>
              <a:off x="4288490" y="5887905"/>
              <a:ext cx="260371" cy="292690"/>
            </a:xfrm>
            <a:custGeom>
              <a:avLst/>
              <a:gdLst>
                <a:gd name="connsiteX0" fmla="*/ 200994 w 260371"/>
                <a:gd name="connsiteY0" fmla="*/ 139692 h 292690"/>
                <a:gd name="connsiteX1" fmla="*/ 198751 w 260371"/>
                <a:gd name="connsiteY1" fmla="*/ 145339 h 292690"/>
                <a:gd name="connsiteX2" fmla="*/ 193374 w 260371"/>
                <a:gd name="connsiteY2" fmla="*/ 147699 h 292690"/>
                <a:gd name="connsiteX3" fmla="*/ 149933 w 260371"/>
                <a:gd name="connsiteY3" fmla="*/ 147699 h 292690"/>
                <a:gd name="connsiteX4" fmla="*/ 149933 w 260371"/>
                <a:gd name="connsiteY4" fmla="*/ 193460 h 292690"/>
                <a:gd name="connsiteX5" fmla="*/ 147690 w 260371"/>
                <a:gd name="connsiteY5" fmla="*/ 199147 h 292690"/>
                <a:gd name="connsiteX6" fmla="*/ 142313 w 260371"/>
                <a:gd name="connsiteY6" fmla="*/ 201506 h 292690"/>
                <a:gd name="connsiteX7" fmla="*/ 118136 w 260371"/>
                <a:gd name="connsiteY7" fmla="*/ 201506 h 292690"/>
                <a:gd name="connsiteX8" fmla="*/ 112759 w 260371"/>
                <a:gd name="connsiteY8" fmla="*/ 199147 h 292690"/>
                <a:gd name="connsiteX9" fmla="*/ 110516 w 260371"/>
                <a:gd name="connsiteY9" fmla="*/ 193460 h 292690"/>
                <a:gd name="connsiteX10" fmla="*/ 110516 w 260371"/>
                <a:gd name="connsiteY10" fmla="*/ 147699 h 292690"/>
                <a:gd name="connsiteX11" fmla="*/ 67075 w 260371"/>
                <a:gd name="connsiteY11" fmla="*/ 147699 h 292690"/>
                <a:gd name="connsiteX12" fmla="*/ 61699 w 260371"/>
                <a:gd name="connsiteY12" fmla="*/ 145339 h 292690"/>
                <a:gd name="connsiteX13" fmla="*/ 59455 w 260371"/>
                <a:gd name="connsiteY13" fmla="*/ 139692 h 292690"/>
                <a:gd name="connsiteX14" fmla="*/ 59455 w 260371"/>
                <a:gd name="connsiteY14" fmla="*/ 114200 h 292690"/>
                <a:gd name="connsiteX15" fmla="*/ 61699 w 260371"/>
                <a:gd name="connsiteY15" fmla="*/ 108514 h 292690"/>
                <a:gd name="connsiteX16" fmla="*/ 67075 w 260371"/>
                <a:gd name="connsiteY16" fmla="*/ 106154 h 292690"/>
                <a:gd name="connsiteX17" fmla="*/ 110516 w 260371"/>
                <a:gd name="connsiteY17" fmla="*/ 106154 h 292690"/>
                <a:gd name="connsiteX18" fmla="*/ 110516 w 260371"/>
                <a:gd name="connsiteY18" fmla="*/ 60393 h 292690"/>
                <a:gd name="connsiteX19" fmla="*/ 112759 w 260371"/>
                <a:gd name="connsiteY19" fmla="*/ 54707 h 292690"/>
                <a:gd name="connsiteX20" fmla="*/ 118136 w 260371"/>
                <a:gd name="connsiteY20" fmla="*/ 52347 h 292690"/>
                <a:gd name="connsiteX21" fmla="*/ 142313 w 260371"/>
                <a:gd name="connsiteY21" fmla="*/ 52347 h 292690"/>
                <a:gd name="connsiteX22" fmla="*/ 147690 w 260371"/>
                <a:gd name="connsiteY22" fmla="*/ 54707 h 292690"/>
                <a:gd name="connsiteX23" fmla="*/ 149933 w 260371"/>
                <a:gd name="connsiteY23" fmla="*/ 60393 h 292690"/>
                <a:gd name="connsiteX24" fmla="*/ 149933 w 260371"/>
                <a:gd name="connsiteY24" fmla="*/ 106154 h 292690"/>
                <a:gd name="connsiteX25" fmla="*/ 193374 w 260371"/>
                <a:gd name="connsiteY25" fmla="*/ 106154 h 292690"/>
                <a:gd name="connsiteX26" fmla="*/ 198751 w 260371"/>
                <a:gd name="connsiteY26" fmla="*/ 108514 h 292690"/>
                <a:gd name="connsiteX27" fmla="*/ 200994 w 260371"/>
                <a:gd name="connsiteY27" fmla="*/ 114200 h 292690"/>
                <a:gd name="connsiteX28" fmla="*/ 200994 w 260371"/>
                <a:gd name="connsiteY28" fmla="*/ 139692 h 292690"/>
                <a:gd name="connsiteX29" fmla="*/ 256117 w 260371"/>
                <a:gd name="connsiteY29" fmla="*/ 57724 h 292690"/>
                <a:gd name="connsiteX30" fmla="*/ 244164 w 260371"/>
                <a:gd name="connsiteY30" fmla="*/ 48014 h 292690"/>
                <a:gd name="connsiteX31" fmla="*/ 139992 w 260371"/>
                <a:gd name="connsiteY31" fmla="*/ 2292 h 292690"/>
                <a:gd name="connsiteX32" fmla="*/ 120457 w 260371"/>
                <a:gd name="connsiteY32" fmla="*/ 2292 h 292690"/>
                <a:gd name="connsiteX33" fmla="*/ 16285 w 260371"/>
                <a:gd name="connsiteY33" fmla="*/ 48014 h 292690"/>
                <a:gd name="connsiteX34" fmla="*/ 4332 w 260371"/>
                <a:gd name="connsiteY34" fmla="*/ 57724 h 292690"/>
                <a:gd name="connsiteX35" fmla="*/ 0 w 260371"/>
                <a:gd name="connsiteY35" fmla="*/ 73158 h 292690"/>
                <a:gd name="connsiteX36" fmla="*/ 18452 w 260371"/>
                <a:gd name="connsiteY36" fmla="*/ 174351 h 292690"/>
                <a:gd name="connsiteX37" fmla="*/ 63478 w 260371"/>
                <a:gd name="connsiteY37" fmla="*/ 248080 h 292690"/>
                <a:gd name="connsiteX38" fmla="*/ 120419 w 260371"/>
                <a:gd name="connsiteY38" fmla="*/ 290398 h 292690"/>
                <a:gd name="connsiteX39" fmla="*/ 139953 w 260371"/>
                <a:gd name="connsiteY39" fmla="*/ 290398 h 292690"/>
                <a:gd name="connsiteX40" fmla="*/ 192020 w 260371"/>
                <a:gd name="connsiteY40" fmla="*/ 253224 h 292690"/>
                <a:gd name="connsiteX41" fmla="*/ 239754 w 260371"/>
                <a:gd name="connsiteY41" fmla="*/ 181198 h 292690"/>
                <a:gd name="connsiteX42" fmla="*/ 260372 w 260371"/>
                <a:gd name="connsiteY42" fmla="*/ 73158 h 292690"/>
                <a:gd name="connsiteX43" fmla="*/ 256039 w 260371"/>
                <a:gd name="connsiteY43" fmla="*/ 57724 h 29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0371" h="292690">
                  <a:moveTo>
                    <a:pt x="200994" y="139692"/>
                  </a:moveTo>
                  <a:cubicBezTo>
                    <a:pt x="200994" y="141897"/>
                    <a:pt x="200259" y="143792"/>
                    <a:pt x="198751" y="145339"/>
                  </a:cubicBezTo>
                  <a:cubicBezTo>
                    <a:pt x="197242" y="146925"/>
                    <a:pt x="195463" y="147699"/>
                    <a:pt x="193374" y="147699"/>
                  </a:cubicBezTo>
                  <a:lnTo>
                    <a:pt x="149933" y="147699"/>
                  </a:lnTo>
                  <a:lnTo>
                    <a:pt x="149933" y="193460"/>
                  </a:lnTo>
                  <a:cubicBezTo>
                    <a:pt x="149933" y="195665"/>
                    <a:pt x="149198" y="197561"/>
                    <a:pt x="147690" y="199147"/>
                  </a:cubicBezTo>
                  <a:cubicBezTo>
                    <a:pt x="146181" y="200732"/>
                    <a:pt x="144402" y="201506"/>
                    <a:pt x="142313" y="201506"/>
                  </a:cubicBezTo>
                  <a:lnTo>
                    <a:pt x="118136" y="201506"/>
                  </a:lnTo>
                  <a:cubicBezTo>
                    <a:pt x="116048" y="201506"/>
                    <a:pt x="114268" y="200732"/>
                    <a:pt x="112759" y="199147"/>
                  </a:cubicBezTo>
                  <a:cubicBezTo>
                    <a:pt x="111290" y="197561"/>
                    <a:pt x="110516" y="195665"/>
                    <a:pt x="110516" y="193460"/>
                  </a:cubicBezTo>
                  <a:lnTo>
                    <a:pt x="110516" y="147699"/>
                  </a:lnTo>
                  <a:lnTo>
                    <a:pt x="67075" y="147699"/>
                  </a:lnTo>
                  <a:cubicBezTo>
                    <a:pt x="64987" y="147699"/>
                    <a:pt x="63207" y="146925"/>
                    <a:pt x="61699" y="145339"/>
                  </a:cubicBezTo>
                  <a:cubicBezTo>
                    <a:pt x="60190" y="143753"/>
                    <a:pt x="59455" y="141897"/>
                    <a:pt x="59455" y="139692"/>
                  </a:cubicBezTo>
                  <a:lnTo>
                    <a:pt x="59455" y="114200"/>
                  </a:lnTo>
                  <a:cubicBezTo>
                    <a:pt x="59455" y="111995"/>
                    <a:pt x="60190" y="110100"/>
                    <a:pt x="61699" y="108514"/>
                  </a:cubicBezTo>
                  <a:cubicBezTo>
                    <a:pt x="63207" y="106928"/>
                    <a:pt x="64987" y="106154"/>
                    <a:pt x="67075" y="106154"/>
                  </a:cubicBezTo>
                  <a:lnTo>
                    <a:pt x="110516" y="106154"/>
                  </a:lnTo>
                  <a:lnTo>
                    <a:pt x="110516" y="60393"/>
                  </a:lnTo>
                  <a:cubicBezTo>
                    <a:pt x="110516" y="58188"/>
                    <a:pt x="111290" y="56293"/>
                    <a:pt x="112759" y="54707"/>
                  </a:cubicBezTo>
                  <a:cubicBezTo>
                    <a:pt x="114268" y="53121"/>
                    <a:pt x="116048" y="52347"/>
                    <a:pt x="118136" y="52347"/>
                  </a:cubicBezTo>
                  <a:lnTo>
                    <a:pt x="142313" y="52347"/>
                  </a:lnTo>
                  <a:cubicBezTo>
                    <a:pt x="144402" y="52347"/>
                    <a:pt x="146181" y="53121"/>
                    <a:pt x="147690" y="54707"/>
                  </a:cubicBezTo>
                  <a:cubicBezTo>
                    <a:pt x="149198" y="56293"/>
                    <a:pt x="149933" y="58188"/>
                    <a:pt x="149933" y="60393"/>
                  </a:cubicBezTo>
                  <a:lnTo>
                    <a:pt x="149933" y="106154"/>
                  </a:lnTo>
                  <a:lnTo>
                    <a:pt x="193374" y="106154"/>
                  </a:lnTo>
                  <a:cubicBezTo>
                    <a:pt x="195463" y="106154"/>
                    <a:pt x="197242" y="106928"/>
                    <a:pt x="198751" y="108514"/>
                  </a:cubicBezTo>
                  <a:cubicBezTo>
                    <a:pt x="200259" y="110100"/>
                    <a:pt x="200994" y="111995"/>
                    <a:pt x="200994" y="114200"/>
                  </a:cubicBezTo>
                  <a:lnTo>
                    <a:pt x="200994" y="139692"/>
                  </a:lnTo>
                  <a:close/>
                  <a:moveTo>
                    <a:pt x="256117" y="57724"/>
                  </a:moveTo>
                  <a:cubicBezTo>
                    <a:pt x="253216" y="53159"/>
                    <a:pt x="249231" y="49910"/>
                    <a:pt x="244164" y="48014"/>
                  </a:cubicBezTo>
                  <a:lnTo>
                    <a:pt x="139992" y="2292"/>
                  </a:lnTo>
                  <a:cubicBezTo>
                    <a:pt x="133493" y="-764"/>
                    <a:pt x="126956" y="-764"/>
                    <a:pt x="120457" y="2292"/>
                  </a:cubicBezTo>
                  <a:lnTo>
                    <a:pt x="16285" y="48014"/>
                  </a:lnTo>
                  <a:cubicBezTo>
                    <a:pt x="11218" y="49910"/>
                    <a:pt x="7234" y="53159"/>
                    <a:pt x="4332" y="57724"/>
                  </a:cubicBezTo>
                  <a:cubicBezTo>
                    <a:pt x="1431" y="62288"/>
                    <a:pt x="0" y="67433"/>
                    <a:pt x="0" y="73158"/>
                  </a:cubicBezTo>
                  <a:cubicBezTo>
                    <a:pt x="0" y="108978"/>
                    <a:pt x="6151" y="142709"/>
                    <a:pt x="18452" y="174351"/>
                  </a:cubicBezTo>
                  <a:cubicBezTo>
                    <a:pt x="29321" y="202551"/>
                    <a:pt x="44330" y="227114"/>
                    <a:pt x="63478" y="248080"/>
                  </a:cubicBezTo>
                  <a:cubicBezTo>
                    <a:pt x="80846" y="267498"/>
                    <a:pt x="99840" y="281617"/>
                    <a:pt x="120419" y="290398"/>
                  </a:cubicBezTo>
                  <a:cubicBezTo>
                    <a:pt x="126917" y="293454"/>
                    <a:pt x="133455" y="293454"/>
                    <a:pt x="139953" y="290398"/>
                  </a:cubicBezTo>
                  <a:cubicBezTo>
                    <a:pt x="158018" y="282778"/>
                    <a:pt x="175386" y="270399"/>
                    <a:pt x="192020" y="253224"/>
                  </a:cubicBezTo>
                  <a:cubicBezTo>
                    <a:pt x="211903" y="232645"/>
                    <a:pt x="227840" y="208624"/>
                    <a:pt x="239754" y="181198"/>
                  </a:cubicBezTo>
                  <a:cubicBezTo>
                    <a:pt x="253525" y="148434"/>
                    <a:pt x="260372" y="112421"/>
                    <a:pt x="260372" y="73158"/>
                  </a:cubicBezTo>
                  <a:cubicBezTo>
                    <a:pt x="260372" y="67433"/>
                    <a:pt x="258941" y="62288"/>
                    <a:pt x="256039" y="57724"/>
                  </a:cubicBezTo>
                </a:path>
              </a:pathLst>
            </a:custGeom>
            <a:solidFill>
              <a:srgbClr val="102F44"/>
            </a:solidFill>
            <a:ln w="3824" cap="flat">
              <a:noFill/>
              <a:prstDash val="solid"/>
              <a:miter/>
            </a:ln>
          </p:spPr>
          <p:txBody>
            <a:bodyPr rtlCol="0" anchor="ctr"/>
            <a:lstStyle/>
            <a:p>
              <a:endParaRPr lang="en-GB"/>
            </a:p>
          </p:txBody>
        </p:sp>
        <p:sp>
          <p:nvSpPr>
            <p:cNvPr id="50" name="Vrije vorm: vorm 49">
              <a:extLst>
                <a:ext uri="{FF2B5EF4-FFF2-40B4-BE49-F238E27FC236}">
                  <a16:creationId xmlns:a16="http://schemas.microsoft.com/office/drawing/2014/main" id="{2E3A46B7-AEDE-A098-D0A3-EEB30EE476C7}"/>
                </a:ext>
              </a:extLst>
            </p:cNvPr>
            <p:cNvSpPr/>
            <p:nvPr/>
          </p:nvSpPr>
          <p:spPr>
            <a:xfrm>
              <a:off x="4457223" y="6347616"/>
              <a:ext cx="150900" cy="31023"/>
            </a:xfrm>
            <a:custGeom>
              <a:avLst/>
              <a:gdLst>
                <a:gd name="connsiteX0" fmla="*/ 0 w 150900"/>
                <a:gd name="connsiteY0" fmla="*/ 0 h 31023"/>
                <a:gd name="connsiteX1" fmla="*/ 150900 w 150900"/>
                <a:gd name="connsiteY1" fmla="*/ 0 h 31023"/>
                <a:gd name="connsiteX2" fmla="*/ 150900 w 150900"/>
                <a:gd name="connsiteY2" fmla="*/ 31023 h 31023"/>
                <a:gd name="connsiteX3" fmla="*/ 0 w 150900"/>
                <a:gd name="connsiteY3" fmla="*/ 31023 h 31023"/>
              </a:gdLst>
              <a:ahLst/>
              <a:cxnLst>
                <a:cxn ang="0">
                  <a:pos x="connsiteX0" y="connsiteY0"/>
                </a:cxn>
                <a:cxn ang="0">
                  <a:pos x="connsiteX1" y="connsiteY1"/>
                </a:cxn>
                <a:cxn ang="0">
                  <a:pos x="connsiteX2" y="connsiteY2"/>
                </a:cxn>
                <a:cxn ang="0">
                  <a:pos x="connsiteX3" y="connsiteY3"/>
                </a:cxn>
              </a:cxnLst>
              <a:rect l="l" t="t" r="r" b="b"/>
              <a:pathLst>
                <a:path w="150900" h="31023">
                  <a:moveTo>
                    <a:pt x="0" y="0"/>
                  </a:moveTo>
                  <a:lnTo>
                    <a:pt x="150900" y="0"/>
                  </a:lnTo>
                  <a:lnTo>
                    <a:pt x="150900" y="31023"/>
                  </a:lnTo>
                  <a:lnTo>
                    <a:pt x="0" y="31023"/>
                  </a:lnTo>
                  <a:close/>
                </a:path>
              </a:pathLst>
            </a:custGeom>
            <a:solidFill>
              <a:schemeClr val="accent1"/>
            </a:solidFill>
            <a:ln w="3824" cap="flat">
              <a:noFill/>
              <a:prstDash val="solid"/>
              <a:miter/>
            </a:ln>
          </p:spPr>
          <p:txBody>
            <a:bodyPr rtlCol="0" anchor="ctr"/>
            <a:lstStyle/>
            <a:p>
              <a:endParaRPr lang="en-GB"/>
            </a:p>
          </p:txBody>
        </p:sp>
        <p:sp>
          <p:nvSpPr>
            <p:cNvPr id="51" name="Vrije vorm: vorm 50">
              <a:extLst>
                <a:ext uri="{FF2B5EF4-FFF2-40B4-BE49-F238E27FC236}">
                  <a16:creationId xmlns:a16="http://schemas.microsoft.com/office/drawing/2014/main" id="{5BB3CB71-8C76-6607-2966-5F6FA9A3345B}"/>
                </a:ext>
              </a:extLst>
            </p:cNvPr>
            <p:cNvSpPr/>
            <p:nvPr/>
          </p:nvSpPr>
          <p:spPr>
            <a:xfrm>
              <a:off x="4382913" y="5959902"/>
              <a:ext cx="416533" cy="517608"/>
            </a:xfrm>
            <a:custGeom>
              <a:avLst/>
              <a:gdLst>
                <a:gd name="connsiteX0" fmla="*/ 387831 w 416533"/>
                <a:gd name="connsiteY0" fmla="*/ 0 h 517608"/>
                <a:gd name="connsiteX1" fmla="*/ 184593 w 416533"/>
                <a:gd name="connsiteY1" fmla="*/ 0 h 517608"/>
                <a:gd name="connsiteX2" fmla="*/ 184670 w 416533"/>
                <a:gd name="connsiteY2" fmla="*/ 1199 h 517608"/>
                <a:gd name="connsiteX3" fmla="*/ 182659 w 416533"/>
                <a:gd name="connsiteY3" fmla="*/ 37251 h 517608"/>
                <a:gd name="connsiteX4" fmla="*/ 381177 w 416533"/>
                <a:gd name="connsiteY4" fmla="*/ 37251 h 517608"/>
                <a:gd name="connsiteX5" fmla="*/ 381177 w 416533"/>
                <a:gd name="connsiteY5" fmla="*/ 480358 h 517608"/>
                <a:gd name="connsiteX6" fmla="*/ 35317 w 416533"/>
                <a:gd name="connsiteY6" fmla="*/ 480358 h 517608"/>
                <a:gd name="connsiteX7" fmla="*/ 35317 w 416533"/>
                <a:gd name="connsiteY7" fmla="*/ 240372 h 517608"/>
                <a:gd name="connsiteX8" fmla="*/ 18761 w 416533"/>
                <a:gd name="connsiteY8" fmla="*/ 236581 h 517608"/>
                <a:gd name="connsiteX9" fmla="*/ 0 w 416533"/>
                <a:gd name="connsiteY9" fmla="*/ 226949 h 517608"/>
                <a:gd name="connsiteX10" fmla="*/ 0 w 416533"/>
                <a:gd name="connsiteY10" fmla="*/ 487359 h 517608"/>
                <a:gd name="connsiteX11" fmla="*/ 28702 w 416533"/>
                <a:gd name="connsiteY11" fmla="*/ 517609 h 517608"/>
                <a:gd name="connsiteX12" fmla="*/ 387831 w 416533"/>
                <a:gd name="connsiteY12" fmla="*/ 517609 h 517608"/>
                <a:gd name="connsiteX13" fmla="*/ 416533 w 416533"/>
                <a:gd name="connsiteY13" fmla="*/ 487359 h 517608"/>
                <a:gd name="connsiteX14" fmla="*/ 416533 w 416533"/>
                <a:gd name="connsiteY14" fmla="*/ 30250 h 517608"/>
                <a:gd name="connsiteX15" fmla="*/ 387831 w 416533"/>
                <a:gd name="connsiteY15" fmla="*/ 0 h 51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6533" h="517608">
                  <a:moveTo>
                    <a:pt x="387831" y="0"/>
                  </a:moveTo>
                  <a:lnTo>
                    <a:pt x="184593" y="0"/>
                  </a:lnTo>
                  <a:cubicBezTo>
                    <a:pt x="184593" y="387"/>
                    <a:pt x="184670" y="774"/>
                    <a:pt x="184670" y="1199"/>
                  </a:cubicBezTo>
                  <a:cubicBezTo>
                    <a:pt x="184670" y="13461"/>
                    <a:pt x="183935" y="25453"/>
                    <a:pt x="182659" y="37251"/>
                  </a:cubicBezTo>
                  <a:lnTo>
                    <a:pt x="381177" y="37251"/>
                  </a:lnTo>
                  <a:lnTo>
                    <a:pt x="381177" y="480358"/>
                  </a:lnTo>
                  <a:lnTo>
                    <a:pt x="35317" y="480358"/>
                  </a:lnTo>
                  <a:lnTo>
                    <a:pt x="35317" y="240372"/>
                  </a:lnTo>
                  <a:cubicBezTo>
                    <a:pt x="29708" y="240295"/>
                    <a:pt x="24138" y="239057"/>
                    <a:pt x="18761" y="236581"/>
                  </a:cubicBezTo>
                  <a:cubicBezTo>
                    <a:pt x="12378" y="233874"/>
                    <a:pt x="6112" y="230624"/>
                    <a:pt x="0" y="226949"/>
                  </a:cubicBezTo>
                  <a:lnTo>
                    <a:pt x="0" y="487359"/>
                  </a:lnTo>
                  <a:cubicBezTo>
                    <a:pt x="0" y="504031"/>
                    <a:pt x="12881" y="517609"/>
                    <a:pt x="28702" y="517609"/>
                  </a:cubicBezTo>
                  <a:lnTo>
                    <a:pt x="387831" y="517609"/>
                  </a:lnTo>
                  <a:cubicBezTo>
                    <a:pt x="403652" y="517609"/>
                    <a:pt x="416533" y="504031"/>
                    <a:pt x="416533" y="487359"/>
                  </a:cubicBezTo>
                  <a:lnTo>
                    <a:pt x="416533" y="30250"/>
                  </a:lnTo>
                  <a:cubicBezTo>
                    <a:pt x="416533" y="13578"/>
                    <a:pt x="403652" y="0"/>
                    <a:pt x="387831" y="0"/>
                  </a:cubicBezTo>
                </a:path>
              </a:pathLst>
            </a:custGeom>
            <a:solidFill>
              <a:schemeClr val="accent1"/>
            </a:solidFill>
            <a:ln w="3824" cap="flat">
              <a:noFill/>
              <a:prstDash val="solid"/>
              <a:miter/>
            </a:ln>
          </p:spPr>
          <p:txBody>
            <a:bodyPr rtlCol="0" anchor="ctr"/>
            <a:lstStyle/>
            <a:p>
              <a:endParaRPr lang="en-GB"/>
            </a:p>
          </p:txBody>
        </p:sp>
        <p:sp>
          <p:nvSpPr>
            <p:cNvPr id="52" name="Vrije vorm: vorm 51">
              <a:extLst>
                <a:ext uri="{FF2B5EF4-FFF2-40B4-BE49-F238E27FC236}">
                  <a16:creationId xmlns:a16="http://schemas.microsoft.com/office/drawing/2014/main" id="{E67B12CB-684D-354E-20E7-BF3628600C1B}"/>
                </a:ext>
              </a:extLst>
            </p:cNvPr>
            <p:cNvSpPr/>
            <p:nvPr/>
          </p:nvSpPr>
          <p:spPr>
            <a:xfrm>
              <a:off x="4634427" y="6320151"/>
              <a:ext cx="90826" cy="79530"/>
            </a:xfrm>
            <a:custGeom>
              <a:avLst/>
              <a:gdLst>
                <a:gd name="connsiteX0" fmla="*/ 36129 w 90826"/>
                <a:gd name="connsiteY0" fmla="*/ 79531 h 79530"/>
                <a:gd name="connsiteX1" fmla="*/ 90827 w 90826"/>
                <a:gd name="connsiteY1" fmla="*/ 21894 h 79530"/>
                <a:gd name="connsiteX2" fmla="*/ 70015 w 90826"/>
                <a:gd name="connsiteY2" fmla="*/ 0 h 79530"/>
                <a:gd name="connsiteX3" fmla="*/ 36129 w 90826"/>
                <a:gd name="connsiteY3" fmla="*/ 35665 h 79530"/>
                <a:gd name="connsiteX4" fmla="*/ 20811 w 90826"/>
                <a:gd name="connsiteY4" fmla="*/ 19496 h 79530"/>
                <a:gd name="connsiteX5" fmla="*/ 0 w 90826"/>
                <a:gd name="connsiteY5" fmla="*/ 41468 h 79530"/>
                <a:gd name="connsiteX6" fmla="*/ 36129 w 90826"/>
                <a:gd name="connsiteY6" fmla="*/ 79531 h 7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26" h="79530">
                  <a:moveTo>
                    <a:pt x="36129" y="79531"/>
                  </a:moveTo>
                  <a:lnTo>
                    <a:pt x="90827" y="21894"/>
                  </a:lnTo>
                  <a:lnTo>
                    <a:pt x="70015" y="0"/>
                  </a:lnTo>
                  <a:lnTo>
                    <a:pt x="36129" y="35665"/>
                  </a:lnTo>
                  <a:lnTo>
                    <a:pt x="20811" y="19496"/>
                  </a:lnTo>
                  <a:lnTo>
                    <a:pt x="0" y="41468"/>
                  </a:lnTo>
                  <a:lnTo>
                    <a:pt x="36129" y="79531"/>
                  </a:lnTo>
                  <a:close/>
                </a:path>
              </a:pathLst>
            </a:custGeom>
            <a:solidFill>
              <a:schemeClr val="accent1"/>
            </a:solidFill>
            <a:ln w="3824" cap="flat">
              <a:noFill/>
              <a:prstDash val="solid"/>
              <a:miter/>
            </a:ln>
          </p:spPr>
          <p:txBody>
            <a:bodyPr rtlCol="0" anchor="ctr"/>
            <a:lstStyle/>
            <a:p>
              <a:endParaRPr lang="en-GB"/>
            </a:p>
          </p:txBody>
        </p:sp>
        <p:sp>
          <p:nvSpPr>
            <p:cNvPr id="53" name="Vrije vorm: vorm 52">
              <a:extLst>
                <a:ext uri="{FF2B5EF4-FFF2-40B4-BE49-F238E27FC236}">
                  <a16:creationId xmlns:a16="http://schemas.microsoft.com/office/drawing/2014/main" id="{77E4835D-03FD-C777-6FE7-A35F0215A20B}"/>
                </a:ext>
              </a:extLst>
            </p:cNvPr>
            <p:cNvSpPr/>
            <p:nvPr/>
          </p:nvSpPr>
          <p:spPr>
            <a:xfrm>
              <a:off x="4457223" y="6239808"/>
              <a:ext cx="150900" cy="31023"/>
            </a:xfrm>
            <a:custGeom>
              <a:avLst/>
              <a:gdLst>
                <a:gd name="connsiteX0" fmla="*/ 0 w 150900"/>
                <a:gd name="connsiteY0" fmla="*/ 0 h 31023"/>
                <a:gd name="connsiteX1" fmla="*/ 150900 w 150900"/>
                <a:gd name="connsiteY1" fmla="*/ 0 h 31023"/>
                <a:gd name="connsiteX2" fmla="*/ 150900 w 150900"/>
                <a:gd name="connsiteY2" fmla="*/ 31023 h 31023"/>
                <a:gd name="connsiteX3" fmla="*/ 0 w 150900"/>
                <a:gd name="connsiteY3" fmla="*/ 31023 h 31023"/>
              </a:gdLst>
              <a:ahLst/>
              <a:cxnLst>
                <a:cxn ang="0">
                  <a:pos x="connsiteX0" y="connsiteY0"/>
                </a:cxn>
                <a:cxn ang="0">
                  <a:pos x="connsiteX1" y="connsiteY1"/>
                </a:cxn>
                <a:cxn ang="0">
                  <a:pos x="connsiteX2" y="connsiteY2"/>
                </a:cxn>
                <a:cxn ang="0">
                  <a:pos x="connsiteX3" y="connsiteY3"/>
                </a:cxn>
              </a:cxnLst>
              <a:rect l="l" t="t" r="r" b="b"/>
              <a:pathLst>
                <a:path w="150900" h="31023">
                  <a:moveTo>
                    <a:pt x="0" y="0"/>
                  </a:moveTo>
                  <a:lnTo>
                    <a:pt x="150900" y="0"/>
                  </a:lnTo>
                  <a:lnTo>
                    <a:pt x="150900" y="31023"/>
                  </a:lnTo>
                  <a:lnTo>
                    <a:pt x="0" y="31023"/>
                  </a:lnTo>
                  <a:close/>
                </a:path>
              </a:pathLst>
            </a:custGeom>
            <a:solidFill>
              <a:schemeClr val="accent1"/>
            </a:solidFill>
            <a:ln w="3824" cap="flat">
              <a:noFill/>
              <a:prstDash val="solid"/>
              <a:miter/>
            </a:ln>
          </p:spPr>
          <p:txBody>
            <a:bodyPr rtlCol="0" anchor="ctr"/>
            <a:lstStyle/>
            <a:p>
              <a:endParaRPr lang="en-GB"/>
            </a:p>
          </p:txBody>
        </p:sp>
        <p:sp>
          <p:nvSpPr>
            <p:cNvPr id="54" name="Vrije vorm: vorm 53">
              <a:extLst>
                <a:ext uri="{FF2B5EF4-FFF2-40B4-BE49-F238E27FC236}">
                  <a16:creationId xmlns:a16="http://schemas.microsoft.com/office/drawing/2014/main" id="{73D39A0B-4BEA-EC8E-9630-971F86042C63}"/>
                </a:ext>
              </a:extLst>
            </p:cNvPr>
            <p:cNvSpPr/>
            <p:nvPr/>
          </p:nvSpPr>
          <p:spPr>
            <a:xfrm>
              <a:off x="4634427" y="6094633"/>
              <a:ext cx="90826" cy="79569"/>
            </a:xfrm>
            <a:custGeom>
              <a:avLst/>
              <a:gdLst>
                <a:gd name="connsiteX0" fmla="*/ 90827 w 90826"/>
                <a:gd name="connsiteY0" fmla="*/ 21933 h 79569"/>
                <a:gd name="connsiteX1" fmla="*/ 70015 w 90826"/>
                <a:gd name="connsiteY1" fmla="*/ 0 h 79569"/>
                <a:gd name="connsiteX2" fmla="*/ 36129 w 90826"/>
                <a:gd name="connsiteY2" fmla="*/ 35704 h 79569"/>
                <a:gd name="connsiteX3" fmla="*/ 20811 w 90826"/>
                <a:gd name="connsiteY3" fmla="*/ 19535 h 79569"/>
                <a:gd name="connsiteX4" fmla="*/ 0 w 90826"/>
                <a:gd name="connsiteY4" fmla="*/ 41468 h 79569"/>
                <a:gd name="connsiteX5" fmla="*/ 36129 w 90826"/>
                <a:gd name="connsiteY5" fmla="*/ 79570 h 79569"/>
                <a:gd name="connsiteX6" fmla="*/ 90827 w 90826"/>
                <a:gd name="connsiteY6" fmla="*/ 21933 h 7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26" h="79569">
                  <a:moveTo>
                    <a:pt x="90827" y="21933"/>
                  </a:moveTo>
                  <a:lnTo>
                    <a:pt x="70015" y="0"/>
                  </a:lnTo>
                  <a:lnTo>
                    <a:pt x="36129" y="35704"/>
                  </a:lnTo>
                  <a:lnTo>
                    <a:pt x="20811" y="19535"/>
                  </a:lnTo>
                  <a:lnTo>
                    <a:pt x="0" y="41468"/>
                  </a:lnTo>
                  <a:lnTo>
                    <a:pt x="36129" y="79570"/>
                  </a:lnTo>
                  <a:lnTo>
                    <a:pt x="90827" y="21933"/>
                  </a:lnTo>
                  <a:close/>
                </a:path>
              </a:pathLst>
            </a:custGeom>
            <a:solidFill>
              <a:schemeClr val="accent1"/>
            </a:solidFill>
            <a:ln w="3824" cap="flat">
              <a:noFill/>
              <a:prstDash val="solid"/>
              <a:miter/>
            </a:ln>
          </p:spPr>
          <p:txBody>
            <a:bodyPr rtlCol="0" anchor="ctr"/>
            <a:lstStyle/>
            <a:p>
              <a:endParaRPr lang="en-GB"/>
            </a:p>
          </p:txBody>
        </p:sp>
        <p:sp>
          <p:nvSpPr>
            <p:cNvPr id="55" name="Vrije vorm: vorm 54">
              <a:extLst>
                <a:ext uri="{FF2B5EF4-FFF2-40B4-BE49-F238E27FC236}">
                  <a16:creationId xmlns:a16="http://schemas.microsoft.com/office/drawing/2014/main" id="{2A7FD86D-258F-6CB9-FB63-EF4CB0A61AD7}"/>
                </a:ext>
              </a:extLst>
            </p:cNvPr>
            <p:cNvSpPr/>
            <p:nvPr/>
          </p:nvSpPr>
          <p:spPr>
            <a:xfrm>
              <a:off x="4634427" y="6207934"/>
              <a:ext cx="90826" cy="79569"/>
            </a:xfrm>
            <a:custGeom>
              <a:avLst/>
              <a:gdLst>
                <a:gd name="connsiteX0" fmla="*/ 36129 w 90826"/>
                <a:gd name="connsiteY0" fmla="*/ 79570 h 79569"/>
                <a:gd name="connsiteX1" fmla="*/ 90827 w 90826"/>
                <a:gd name="connsiteY1" fmla="*/ 21933 h 79569"/>
                <a:gd name="connsiteX2" fmla="*/ 70015 w 90826"/>
                <a:gd name="connsiteY2" fmla="*/ 0 h 79569"/>
                <a:gd name="connsiteX3" fmla="*/ 36129 w 90826"/>
                <a:gd name="connsiteY3" fmla="*/ 35704 h 79569"/>
                <a:gd name="connsiteX4" fmla="*/ 20811 w 90826"/>
                <a:gd name="connsiteY4" fmla="*/ 19535 h 79569"/>
                <a:gd name="connsiteX5" fmla="*/ 0 w 90826"/>
                <a:gd name="connsiteY5" fmla="*/ 41506 h 79569"/>
                <a:gd name="connsiteX6" fmla="*/ 36129 w 90826"/>
                <a:gd name="connsiteY6" fmla="*/ 79570 h 7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26" h="79569">
                  <a:moveTo>
                    <a:pt x="36129" y="79570"/>
                  </a:moveTo>
                  <a:lnTo>
                    <a:pt x="90827" y="21933"/>
                  </a:lnTo>
                  <a:lnTo>
                    <a:pt x="70015" y="0"/>
                  </a:lnTo>
                  <a:lnTo>
                    <a:pt x="36129" y="35704"/>
                  </a:lnTo>
                  <a:lnTo>
                    <a:pt x="20811" y="19535"/>
                  </a:lnTo>
                  <a:lnTo>
                    <a:pt x="0" y="41506"/>
                  </a:lnTo>
                  <a:lnTo>
                    <a:pt x="36129" y="79570"/>
                  </a:lnTo>
                  <a:close/>
                </a:path>
              </a:pathLst>
            </a:custGeom>
            <a:solidFill>
              <a:schemeClr val="accent1"/>
            </a:solidFill>
            <a:ln w="3824" cap="flat">
              <a:noFill/>
              <a:prstDash val="solid"/>
              <a:miter/>
            </a:ln>
          </p:spPr>
          <p:txBody>
            <a:bodyPr rtlCol="0" anchor="ctr"/>
            <a:lstStyle/>
            <a:p>
              <a:endParaRPr lang="en-GB"/>
            </a:p>
          </p:txBody>
        </p:sp>
        <p:sp>
          <p:nvSpPr>
            <p:cNvPr id="69" name="Vrije vorm: vorm 68">
              <a:extLst>
                <a:ext uri="{FF2B5EF4-FFF2-40B4-BE49-F238E27FC236}">
                  <a16:creationId xmlns:a16="http://schemas.microsoft.com/office/drawing/2014/main" id="{885927F7-F245-E2B9-134E-31C7DBBD6ADA}"/>
                </a:ext>
              </a:extLst>
            </p:cNvPr>
            <p:cNvSpPr/>
            <p:nvPr/>
          </p:nvSpPr>
          <p:spPr>
            <a:xfrm>
              <a:off x="4493894" y="6123877"/>
              <a:ext cx="114229" cy="31023"/>
            </a:xfrm>
            <a:custGeom>
              <a:avLst/>
              <a:gdLst>
                <a:gd name="connsiteX0" fmla="*/ 114229 w 114229"/>
                <a:gd name="connsiteY0" fmla="*/ 0 h 31023"/>
                <a:gd name="connsiteX1" fmla="*/ 25376 w 114229"/>
                <a:gd name="connsiteY1" fmla="*/ 0 h 31023"/>
                <a:gd name="connsiteX2" fmla="*/ 0 w 114229"/>
                <a:gd name="connsiteY2" fmla="*/ 31023 h 31023"/>
                <a:gd name="connsiteX3" fmla="*/ 114229 w 114229"/>
                <a:gd name="connsiteY3" fmla="*/ 31023 h 31023"/>
                <a:gd name="connsiteX4" fmla="*/ 114229 w 114229"/>
                <a:gd name="connsiteY4" fmla="*/ 0 h 31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29" h="31023">
                  <a:moveTo>
                    <a:pt x="114229" y="0"/>
                  </a:moveTo>
                  <a:lnTo>
                    <a:pt x="25376" y="0"/>
                  </a:lnTo>
                  <a:cubicBezTo>
                    <a:pt x="17678" y="11024"/>
                    <a:pt x="9245" y="21430"/>
                    <a:pt x="0" y="31023"/>
                  </a:cubicBezTo>
                  <a:lnTo>
                    <a:pt x="114229" y="31023"/>
                  </a:lnTo>
                  <a:lnTo>
                    <a:pt x="114229" y="0"/>
                  </a:lnTo>
                  <a:close/>
                </a:path>
              </a:pathLst>
            </a:custGeom>
            <a:solidFill>
              <a:schemeClr val="accent1"/>
            </a:solidFill>
            <a:ln w="3824" cap="flat">
              <a:noFill/>
              <a:prstDash val="solid"/>
              <a:miter/>
            </a:ln>
          </p:spPr>
          <p:txBody>
            <a:bodyPr rtlCol="0" anchor="ctr"/>
            <a:lstStyle/>
            <a:p>
              <a:endParaRPr lang="en-GB"/>
            </a:p>
          </p:txBody>
        </p:sp>
      </p:grpSp>
      <p:grpSp>
        <p:nvGrpSpPr>
          <p:cNvPr id="70" name="Groep 69">
            <a:extLst>
              <a:ext uri="{FF2B5EF4-FFF2-40B4-BE49-F238E27FC236}">
                <a16:creationId xmlns:a16="http://schemas.microsoft.com/office/drawing/2014/main" id="{BFE91536-A368-FA0F-BD9A-4EF26D44E507}"/>
              </a:ext>
            </a:extLst>
          </p:cNvPr>
          <p:cNvGrpSpPr/>
          <p:nvPr/>
        </p:nvGrpSpPr>
        <p:grpSpPr>
          <a:xfrm>
            <a:off x="5763704" y="3870707"/>
            <a:ext cx="682696" cy="434414"/>
            <a:chOff x="1971332" y="3697982"/>
            <a:chExt cx="518800" cy="330123"/>
          </a:xfrm>
        </p:grpSpPr>
        <p:sp>
          <p:nvSpPr>
            <p:cNvPr id="71" name="Vrije vorm: vorm 70">
              <a:extLst>
                <a:ext uri="{FF2B5EF4-FFF2-40B4-BE49-F238E27FC236}">
                  <a16:creationId xmlns:a16="http://schemas.microsoft.com/office/drawing/2014/main" id="{1B865790-2F52-4EDB-236F-AFEA8EA360EA}"/>
                </a:ext>
              </a:extLst>
            </p:cNvPr>
            <p:cNvSpPr/>
            <p:nvPr/>
          </p:nvSpPr>
          <p:spPr>
            <a:xfrm>
              <a:off x="1971332" y="3978570"/>
              <a:ext cx="499022" cy="49535"/>
            </a:xfrm>
            <a:custGeom>
              <a:avLst/>
              <a:gdLst>
                <a:gd name="connsiteX0" fmla="*/ 375408 w 693104"/>
                <a:gd name="connsiteY0" fmla="*/ 34401 h 68801"/>
                <a:gd name="connsiteX1" fmla="*/ 317653 w 693104"/>
                <a:gd name="connsiteY1" fmla="*/ 34401 h 68801"/>
                <a:gd name="connsiteX2" fmla="*/ 311869 w 693104"/>
                <a:gd name="connsiteY2" fmla="*/ 28660 h 68801"/>
                <a:gd name="connsiteX3" fmla="*/ 317653 w 693104"/>
                <a:gd name="connsiteY3" fmla="*/ 22919 h 68801"/>
                <a:gd name="connsiteX4" fmla="*/ 375408 w 693104"/>
                <a:gd name="connsiteY4" fmla="*/ 22919 h 68801"/>
                <a:gd name="connsiteX5" fmla="*/ 381192 w 693104"/>
                <a:gd name="connsiteY5" fmla="*/ 28660 h 68801"/>
                <a:gd name="connsiteX6" fmla="*/ 375408 w 693104"/>
                <a:gd name="connsiteY6" fmla="*/ 34401 h 68801"/>
                <a:gd name="connsiteX7" fmla="*/ 635306 w 693104"/>
                <a:gd name="connsiteY7" fmla="*/ 0 h 68801"/>
                <a:gd name="connsiteX8" fmla="*/ 0 w 693104"/>
                <a:gd name="connsiteY8" fmla="*/ 0 h 68801"/>
                <a:gd name="connsiteX9" fmla="*/ 0 w 693104"/>
                <a:gd name="connsiteY9" fmla="*/ 34401 h 68801"/>
                <a:gd name="connsiteX10" fmla="*/ 16961 w 693104"/>
                <a:gd name="connsiteY10" fmla="*/ 58755 h 68801"/>
                <a:gd name="connsiteX11" fmla="*/ 57755 w 693104"/>
                <a:gd name="connsiteY11" fmla="*/ 68802 h 68801"/>
                <a:gd name="connsiteX12" fmla="*/ 635349 w 693104"/>
                <a:gd name="connsiteY12" fmla="*/ 68802 h 68801"/>
                <a:gd name="connsiteX13" fmla="*/ 676143 w 693104"/>
                <a:gd name="connsiteY13" fmla="*/ 58755 h 68801"/>
                <a:gd name="connsiteX14" fmla="*/ 693104 w 693104"/>
                <a:gd name="connsiteY14" fmla="*/ 34401 h 68801"/>
                <a:gd name="connsiteX15" fmla="*/ 693104 w 693104"/>
                <a:gd name="connsiteY15" fmla="*/ 0 h 68801"/>
                <a:gd name="connsiteX16" fmla="*/ 635349 w 693104"/>
                <a:gd name="connsiteY16" fmla="*/ 0 h 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3104" h="68801">
                  <a:moveTo>
                    <a:pt x="375408" y="34401"/>
                  </a:moveTo>
                  <a:lnTo>
                    <a:pt x="317653" y="34401"/>
                  </a:lnTo>
                  <a:cubicBezTo>
                    <a:pt x="313826" y="34401"/>
                    <a:pt x="311869" y="32487"/>
                    <a:pt x="311869" y="28660"/>
                  </a:cubicBezTo>
                  <a:cubicBezTo>
                    <a:pt x="311869" y="24833"/>
                    <a:pt x="313826" y="22919"/>
                    <a:pt x="317653" y="22919"/>
                  </a:cubicBezTo>
                  <a:lnTo>
                    <a:pt x="375408" y="22919"/>
                  </a:lnTo>
                  <a:cubicBezTo>
                    <a:pt x="379235" y="22919"/>
                    <a:pt x="381192" y="24833"/>
                    <a:pt x="381192" y="28660"/>
                  </a:cubicBezTo>
                  <a:cubicBezTo>
                    <a:pt x="381192" y="32487"/>
                    <a:pt x="379278" y="34401"/>
                    <a:pt x="375408" y="34401"/>
                  </a:cubicBezTo>
                  <a:moveTo>
                    <a:pt x="635306" y="0"/>
                  </a:moveTo>
                  <a:lnTo>
                    <a:pt x="0" y="0"/>
                  </a:lnTo>
                  <a:lnTo>
                    <a:pt x="0" y="34401"/>
                  </a:lnTo>
                  <a:cubicBezTo>
                    <a:pt x="0" y="43969"/>
                    <a:pt x="5654" y="52058"/>
                    <a:pt x="16961" y="58755"/>
                  </a:cubicBezTo>
                  <a:cubicBezTo>
                    <a:pt x="28269" y="65453"/>
                    <a:pt x="41881" y="68802"/>
                    <a:pt x="57755" y="68802"/>
                  </a:cubicBezTo>
                  <a:lnTo>
                    <a:pt x="635349" y="68802"/>
                  </a:lnTo>
                  <a:cubicBezTo>
                    <a:pt x="651223" y="68802"/>
                    <a:pt x="664835" y="65453"/>
                    <a:pt x="676143" y="58755"/>
                  </a:cubicBezTo>
                  <a:cubicBezTo>
                    <a:pt x="687450" y="52058"/>
                    <a:pt x="693104" y="43969"/>
                    <a:pt x="693104" y="34401"/>
                  </a:cubicBezTo>
                  <a:lnTo>
                    <a:pt x="693104" y="0"/>
                  </a:lnTo>
                  <a:lnTo>
                    <a:pt x="635349" y="0"/>
                  </a:lnTo>
                  <a:close/>
                </a:path>
              </a:pathLst>
            </a:custGeom>
            <a:solidFill>
              <a:schemeClr val="accent1"/>
            </a:solidFill>
            <a:ln w="4313" cap="flat">
              <a:noFill/>
              <a:prstDash val="solid"/>
              <a:miter/>
            </a:ln>
          </p:spPr>
          <p:txBody>
            <a:bodyPr rtlCol="0" anchor="ctr"/>
            <a:lstStyle/>
            <a:p>
              <a:endParaRPr lang="nl-NL" sz="1400"/>
            </a:p>
          </p:txBody>
        </p:sp>
        <p:sp>
          <p:nvSpPr>
            <p:cNvPr id="73" name="Vrije vorm: vorm 72">
              <a:extLst>
                <a:ext uri="{FF2B5EF4-FFF2-40B4-BE49-F238E27FC236}">
                  <a16:creationId xmlns:a16="http://schemas.microsoft.com/office/drawing/2014/main" id="{880D4B9B-4820-74AB-7C13-8E9914564D53}"/>
                </a:ext>
              </a:extLst>
            </p:cNvPr>
            <p:cNvSpPr/>
            <p:nvPr/>
          </p:nvSpPr>
          <p:spPr>
            <a:xfrm>
              <a:off x="2037871" y="3697982"/>
              <a:ext cx="367935" cy="264086"/>
            </a:xfrm>
            <a:custGeom>
              <a:avLst/>
              <a:gdLst>
                <a:gd name="connsiteX0" fmla="*/ 57755 w 508270"/>
                <a:gd name="connsiteY0" fmla="*/ 366797 h 366797"/>
                <a:gd name="connsiteX1" fmla="*/ 450516 w 508270"/>
                <a:gd name="connsiteY1" fmla="*/ 366797 h 366797"/>
                <a:gd name="connsiteX2" fmla="*/ 491309 w 508270"/>
                <a:gd name="connsiteY2" fmla="*/ 349966 h 366797"/>
                <a:gd name="connsiteX3" fmla="*/ 508271 w 508270"/>
                <a:gd name="connsiteY3" fmla="*/ 309477 h 366797"/>
                <a:gd name="connsiteX4" fmla="*/ 508271 w 508270"/>
                <a:gd name="connsiteY4" fmla="*/ 200229 h 366797"/>
                <a:gd name="connsiteX5" fmla="*/ 462084 w 508270"/>
                <a:gd name="connsiteY5" fmla="*/ 245938 h 366797"/>
                <a:gd name="connsiteX6" fmla="*/ 462084 w 508270"/>
                <a:gd name="connsiteY6" fmla="*/ 309477 h 366797"/>
                <a:gd name="connsiteX7" fmla="*/ 458648 w 508270"/>
                <a:gd name="connsiteY7" fmla="*/ 317523 h 366797"/>
                <a:gd name="connsiteX8" fmla="*/ 450516 w 508270"/>
                <a:gd name="connsiteY8" fmla="*/ 320915 h 366797"/>
                <a:gd name="connsiteX9" fmla="*/ 57755 w 508270"/>
                <a:gd name="connsiteY9" fmla="*/ 320915 h 366797"/>
                <a:gd name="connsiteX10" fmla="*/ 49622 w 508270"/>
                <a:gd name="connsiteY10" fmla="*/ 317523 h 366797"/>
                <a:gd name="connsiteX11" fmla="*/ 46187 w 508270"/>
                <a:gd name="connsiteY11" fmla="*/ 309477 h 366797"/>
                <a:gd name="connsiteX12" fmla="*/ 46187 w 508270"/>
                <a:gd name="connsiteY12" fmla="*/ 57364 h 366797"/>
                <a:gd name="connsiteX13" fmla="*/ 49622 w 508270"/>
                <a:gd name="connsiteY13" fmla="*/ 49318 h 366797"/>
                <a:gd name="connsiteX14" fmla="*/ 57755 w 508270"/>
                <a:gd name="connsiteY14" fmla="*/ 45926 h 366797"/>
                <a:gd name="connsiteX15" fmla="*/ 450516 w 508270"/>
                <a:gd name="connsiteY15" fmla="*/ 45926 h 366797"/>
                <a:gd name="connsiteX16" fmla="*/ 458648 w 508270"/>
                <a:gd name="connsiteY16" fmla="*/ 49318 h 366797"/>
                <a:gd name="connsiteX17" fmla="*/ 462084 w 508270"/>
                <a:gd name="connsiteY17" fmla="*/ 57364 h 366797"/>
                <a:gd name="connsiteX18" fmla="*/ 462084 w 508270"/>
                <a:gd name="connsiteY18" fmla="*/ 130732 h 366797"/>
                <a:gd name="connsiteX19" fmla="*/ 508271 w 508270"/>
                <a:gd name="connsiteY19" fmla="*/ 84893 h 366797"/>
                <a:gd name="connsiteX20" fmla="*/ 508271 w 508270"/>
                <a:gd name="connsiteY20" fmla="*/ 57320 h 366797"/>
                <a:gd name="connsiteX21" fmla="*/ 491309 w 508270"/>
                <a:gd name="connsiteY21" fmla="*/ 16831 h 366797"/>
                <a:gd name="connsiteX22" fmla="*/ 450516 w 508270"/>
                <a:gd name="connsiteY22" fmla="*/ 0 h 366797"/>
                <a:gd name="connsiteX23" fmla="*/ 57755 w 508270"/>
                <a:gd name="connsiteY23" fmla="*/ 0 h 366797"/>
                <a:gd name="connsiteX24" fmla="*/ 16961 w 508270"/>
                <a:gd name="connsiteY24" fmla="*/ 16831 h 366797"/>
                <a:gd name="connsiteX25" fmla="*/ 0 w 508270"/>
                <a:gd name="connsiteY25" fmla="*/ 57320 h 366797"/>
                <a:gd name="connsiteX26" fmla="*/ 0 w 508270"/>
                <a:gd name="connsiteY26" fmla="*/ 309477 h 366797"/>
                <a:gd name="connsiteX27" fmla="*/ 16961 w 508270"/>
                <a:gd name="connsiteY27" fmla="*/ 349966 h 366797"/>
                <a:gd name="connsiteX28" fmla="*/ 57755 w 508270"/>
                <a:gd name="connsiteY28" fmla="*/ 366797 h 366797"/>
                <a:gd name="connsiteX0" fmla="*/ 57755 w 508271"/>
                <a:gd name="connsiteY0" fmla="*/ 366797 h 366797"/>
                <a:gd name="connsiteX1" fmla="*/ 450516 w 508271"/>
                <a:gd name="connsiteY1" fmla="*/ 366797 h 366797"/>
                <a:gd name="connsiteX2" fmla="*/ 491309 w 508271"/>
                <a:gd name="connsiteY2" fmla="*/ 349966 h 366797"/>
                <a:gd name="connsiteX3" fmla="*/ 508271 w 508271"/>
                <a:gd name="connsiteY3" fmla="*/ 309477 h 366797"/>
                <a:gd name="connsiteX4" fmla="*/ 508271 w 508271"/>
                <a:gd name="connsiteY4" fmla="*/ 200229 h 366797"/>
                <a:gd name="connsiteX5" fmla="*/ 462084 w 508271"/>
                <a:gd name="connsiteY5" fmla="*/ 245938 h 366797"/>
                <a:gd name="connsiteX6" fmla="*/ 462084 w 508271"/>
                <a:gd name="connsiteY6" fmla="*/ 309477 h 366797"/>
                <a:gd name="connsiteX7" fmla="*/ 458648 w 508271"/>
                <a:gd name="connsiteY7" fmla="*/ 317523 h 366797"/>
                <a:gd name="connsiteX8" fmla="*/ 450516 w 508271"/>
                <a:gd name="connsiteY8" fmla="*/ 320915 h 366797"/>
                <a:gd name="connsiteX9" fmla="*/ 57755 w 508271"/>
                <a:gd name="connsiteY9" fmla="*/ 320915 h 366797"/>
                <a:gd name="connsiteX10" fmla="*/ 49622 w 508271"/>
                <a:gd name="connsiteY10" fmla="*/ 317523 h 366797"/>
                <a:gd name="connsiteX11" fmla="*/ 46187 w 508271"/>
                <a:gd name="connsiteY11" fmla="*/ 309477 h 366797"/>
                <a:gd name="connsiteX12" fmla="*/ 46187 w 508271"/>
                <a:gd name="connsiteY12" fmla="*/ 57364 h 366797"/>
                <a:gd name="connsiteX13" fmla="*/ 49622 w 508271"/>
                <a:gd name="connsiteY13" fmla="*/ 49318 h 366797"/>
                <a:gd name="connsiteX14" fmla="*/ 57755 w 508271"/>
                <a:gd name="connsiteY14" fmla="*/ 45926 h 366797"/>
                <a:gd name="connsiteX15" fmla="*/ 450516 w 508271"/>
                <a:gd name="connsiteY15" fmla="*/ 45926 h 366797"/>
                <a:gd name="connsiteX16" fmla="*/ 458648 w 508271"/>
                <a:gd name="connsiteY16" fmla="*/ 49318 h 366797"/>
                <a:gd name="connsiteX17" fmla="*/ 462084 w 508271"/>
                <a:gd name="connsiteY17" fmla="*/ 57364 h 366797"/>
                <a:gd name="connsiteX18" fmla="*/ 459702 w 508271"/>
                <a:gd name="connsiteY18" fmla="*/ 266463 h 366797"/>
                <a:gd name="connsiteX19" fmla="*/ 508271 w 508271"/>
                <a:gd name="connsiteY19" fmla="*/ 84893 h 366797"/>
                <a:gd name="connsiteX20" fmla="*/ 508271 w 508271"/>
                <a:gd name="connsiteY20" fmla="*/ 57320 h 366797"/>
                <a:gd name="connsiteX21" fmla="*/ 491309 w 508271"/>
                <a:gd name="connsiteY21" fmla="*/ 16831 h 366797"/>
                <a:gd name="connsiteX22" fmla="*/ 450516 w 508271"/>
                <a:gd name="connsiteY22" fmla="*/ 0 h 366797"/>
                <a:gd name="connsiteX23" fmla="*/ 57755 w 508271"/>
                <a:gd name="connsiteY23" fmla="*/ 0 h 366797"/>
                <a:gd name="connsiteX24" fmla="*/ 16961 w 508271"/>
                <a:gd name="connsiteY24" fmla="*/ 16831 h 366797"/>
                <a:gd name="connsiteX25" fmla="*/ 0 w 508271"/>
                <a:gd name="connsiteY25" fmla="*/ 57320 h 366797"/>
                <a:gd name="connsiteX26" fmla="*/ 0 w 508271"/>
                <a:gd name="connsiteY26" fmla="*/ 309477 h 366797"/>
                <a:gd name="connsiteX27" fmla="*/ 16961 w 508271"/>
                <a:gd name="connsiteY27" fmla="*/ 349966 h 366797"/>
                <a:gd name="connsiteX28" fmla="*/ 57755 w 508271"/>
                <a:gd name="connsiteY28" fmla="*/ 366797 h 366797"/>
                <a:gd name="connsiteX0" fmla="*/ 57755 w 508271"/>
                <a:gd name="connsiteY0" fmla="*/ 366797 h 366797"/>
                <a:gd name="connsiteX1" fmla="*/ 450516 w 508271"/>
                <a:gd name="connsiteY1" fmla="*/ 366797 h 366797"/>
                <a:gd name="connsiteX2" fmla="*/ 491309 w 508271"/>
                <a:gd name="connsiteY2" fmla="*/ 349966 h 366797"/>
                <a:gd name="connsiteX3" fmla="*/ 508271 w 508271"/>
                <a:gd name="connsiteY3" fmla="*/ 309477 h 366797"/>
                <a:gd name="connsiteX4" fmla="*/ 508271 w 508271"/>
                <a:gd name="connsiteY4" fmla="*/ 200229 h 366797"/>
                <a:gd name="connsiteX5" fmla="*/ 462084 w 508271"/>
                <a:gd name="connsiteY5" fmla="*/ 245938 h 366797"/>
                <a:gd name="connsiteX6" fmla="*/ 462084 w 508271"/>
                <a:gd name="connsiteY6" fmla="*/ 309477 h 366797"/>
                <a:gd name="connsiteX7" fmla="*/ 458648 w 508271"/>
                <a:gd name="connsiteY7" fmla="*/ 317523 h 366797"/>
                <a:gd name="connsiteX8" fmla="*/ 450516 w 508271"/>
                <a:gd name="connsiteY8" fmla="*/ 320915 h 366797"/>
                <a:gd name="connsiteX9" fmla="*/ 57755 w 508271"/>
                <a:gd name="connsiteY9" fmla="*/ 320915 h 366797"/>
                <a:gd name="connsiteX10" fmla="*/ 49622 w 508271"/>
                <a:gd name="connsiteY10" fmla="*/ 317523 h 366797"/>
                <a:gd name="connsiteX11" fmla="*/ 46187 w 508271"/>
                <a:gd name="connsiteY11" fmla="*/ 309477 h 366797"/>
                <a:gd name="connsiteX12" fmla="*/ 46187 w 508271"/>
                <a:gd name="connsiteY12" fmla="*/ 57364 h 366797"/>
                <a:gd name="connsiteX13" fmla="*/ 49622 w 508271"/>
                <a:gd name="connsiteY13" fmla="*/ 49318 h 366797"/>
                <a:gd name="connsiteX14" fmla="*/ 57755 w 508271"/>
                <a:gd name="connsiteY14" fmla="*/ 45926 h 366797"/>
                <a:gd name="connsiteX15" fmla="*/ 450516 w 508271"/>
                <a:gd name="connsiteY15" fmla="*/ 45926 h 366797"/>
                <a:gd name="connsiteX16" fmla="*/ 458648 w 508271"/>
                <a:gd name="connsiteY16" fmla="*/ 49318 h 366797"/>
                <a:gd name="connsiteX17" fmla="*/ 462084 w 508271"/>
                <a:gd name="connsiteY17" fmla="*/ 57364 h 366797"/>
                <a:gd name="connsiteX18" fmla="*/ 459702 w 508271"/>
                <a:gd name="connsiteY18" fmla="*/ 266463 h 366797"/>
                <a:gd name="connsiteX19" fmla="*/ 505890 w 508271"/>
                <a:gd name="connsiteY19" fmla="*/ 225387 h 366797"/>
                <a:gd name="connsiteX20" fmla="*/ 508271 w 508271"/>
                <a:gd name="connsiteY20" fmla="*/ 57320 h 366797"/>
                <a:gd name="connsiteX21" fmla="*/ 491309 w 508271"/>
                <a:gd name="connsiteY21" fmla="*/ 16831 h 366797"/>
                <a:gd name="connsiteX22" fmla="*/ 450516 w 508271"/>
                <a:gd name="connsiteY22" fmla="*/ 0 h 366797"/>
                <a:gd name="connsiteX23" fmla="*/ 57755 w 508271"/>
                <a:gd name="connsiteY23" fmla="*/ 0 h 366797"/>
                <a:gd name="connsiteX24" fmla="*/ 16961 w 508271"/>
                <a:gd name="connsiteY24" fmla="*/ 16831 h 366797"/>
                <a:gd name="connsiteX25" fmla="*/ 0 w 508271"/>
                <a:gd name="connsiteY25" fmla="*/ 57320 h 366797"/>
                <a:gd name="connsiteX26" fmla="*/ 0 w 508271"/>
                <a:gd name="connsiteY26" fmla="*/ 309477 h 366797"/>
                <a:gd name="connsiteX27" fmla="*/ 16961 w 508271"/>
                <a:gd name="connsiteY27" fmla="*/ 349966 h 366797"/>
                <a:gd name="connsiteX28" fmla="*/ 57755 w 508271"/>
                <a:gd name="connsiteY28" fmla="*/ 366797 h 366797"/>
                <a:gd name="connsiteX0" fmla="*/ 57755 w 509432"/>
                <a:gd name="connsiteY0" fmla="*/ 366797 h 366797"/>
                <a:gd name="connsiteX1" fmla="*/ 450516 w 509432"/>
                <a:gd name="connsiteY1" fmla="*/ 366797 h 366797"/>
                <a:gd name="connsiteX2" fmla="*/ 491309 w 509432"/>
                <a:gd name="connsiteY2" fmla="*/ 349966 h 366797"/>
                <a:gd name="connsiteX3" fmla="*/ 508271 w 509432"/>
                <a:gd name="connsiteY3" fmla="*/ 309477 h 366797"/>
                <a:gd name="connsiteX4" fmla="*/ 508271 w 509432"/>
                <a:gd name="connsiteY4" fmla="*/ 200229 h 366797"/>
                <a:gd name="connsiteX5" fmla="*/ 462084 w 509432"/>
                <a:gd name="connsiteY5" fmla="*/ 245938 h 366797"/>
                <a:gd name="connsiteX6" fmla="*/ 462084 w 509432"/>
                <a:gd name="connsiteY6" fmla="*/ 309477 h 366797"/>
                <a:gd name="connsiteX7" fmla="*/ 458648 w 509432"/>
                <a:gd name="connsiteY7" fmla="*/ 317523 h 366797"/>
                <a:gd name="connsiteX8" fmla="*/ 450516 w 509432"/>
                <a:gd name="connsiteY8" fmla="*/ 320915 h 366797"/>
                <a:gd name="connsiteX9" fmla="*/ 57755 w 509432"/>
                <a:gd name="connsiteY9" fmla="*/ 320915 h 366797"/>
                <a:gd name="connsiteX10" fmla="*/ 49622 w 509432"/>
                <a:gd name="connsiteY10" fmla="*/ 317523 h 366797"/>
                <a:gd name="connsiteX11" fmla="*/ 46187 w 509432"/>
                <a:gd name="connsiteY11" fmla="*/ 309477 h 366797"/>
                <a:gd name="connsiteX12" fmla="*/ 46187 w 509432"/>
                <a:gd name="connsiteY12" fmla="*/ 57364 h 366797"/>
                <a:gd name="connsiteX13" fmla="*/ 49622 w 509432"/>
                <a:gd name="connsiteY13" fmla="*/ 49318 h 366797"/>
                <a:gd name="connsiteX14" fmla="*/ 57755 w 509432"/>
                <a:gd name="connsiteY14" fmla="*/ 45926 h 366797"/>
                <a:gd name="connsiteX15" fmla="*/ 450516 w 509432"/>
                <a:gd name="connsiteY15" fmla="*/ 45926 h 366797"/>
                <a:gd name="connsiteX16" fmla="*/ 458648 w 509432"/>
                <a:gd name="connsiteY16" fmla="*/ 49318 h 366797"/>
                <a:gd name="connsiteX17" fmla="*/ 462084 w 509432"/>
                <a:gd name="connsiteY17" fmla="*/ 57364 h 366797"/>
                <a:gd name="connsiteX18" fmla="*/ 459702 w 509432"/>
                <a:gd name="connsiteY18" fmla="*/ 266463 h 366797"/>
                <a:gd name="connsiteX19" fmla="*/ 505890 w 509432"/>
                <a:gd name="connsiteY19" fmla="*/ 225387 h 366797"/>
                <a:gd name="connsiteX20" fmla="*/ 506511 w 509432"/>
                <a:gd name="connsiteY20" fmla="*/ 228867 h 366797"/>
                <a:gd name="connsiteX21" fmla="*/ 508271 w 509432"/>
                <a:gd name="connsiteY21" fmla="*/ 57320 h 366797"/>
                <a:gd name="connsiteX22" fmla="*/ 491309 w 509432"/>
                <a:gd name="connsiteY22" fmla="*/ 16831 h 366797"/>
                <a:gd name="connsiteX23" fmla="*/ 450516 w 509432"/>
                <a:gd name="connsiteY23" fmla="*/ 0 h 366797"/>
                <a:gd name="connsiteX24" fmla="*/ 57755 w 509432"/>
                <a:gd name="connsiteY24" fmla="*/ 0 h 366797"/>
                <a:gd name="connsiteX25" fmla="*/ 16961 w 509432"/>
                <a:gd name="connsiteY25" fmla="*/ 16831 h 366797"/>
                <a:gd name="connsiteX26" fmla="*/ 0 w 509432"/>
                <a:gd name="connsiteY26" fmla="*/ 57320 h 366797"/>
                <a:gd name="connsiteX27" fmla="*/ 0 w 509432"/>
                <a:gd name="connsiteY27" fmla="*/ 309477 h 366797"/>
                <a:gd name="connsiteX28" fmla="*/ 16961 w 509432"/>
                <a:gd name="connsiteY28" fmla="*/ 349966 h 366797"/>
                <a:gd name="connsiteX29" fmla="*/ 57755 w 509432"/>
                <a:gd name="connsiteY29" fmla="*/ 366797 h 366797"/>
                <a:gd name="connsiteX0" fmla="*/ 57755 w 511034"/>
                <a:gd name="connsiteY0" fmla="*/ 366797 h 366797"/>
                <a:gd name="connsiteX1" fmla="*/ 450516 w 511034"/>
                <a:gd name="connsiteY1" fmla="*/ 366797 h 366797"/>
                <a:gd name="connsiteX2" fmla="*/ 491309 w 511034"/>
                <a:gd name="connsiteY2" fmla="*/ 349966 h 366797"/>
                <a:gd name="connsiteX3" fmla="*/ 508271 w 511034"/>
                <a:gd name="connsiteY3" fmla="*/ 309477 h 366797"/>
                <a:gd name="connsiteX4" fmla="*/ 508271 w 511034"/>
                <a:gd name="connsiteY4" fmla="*/ 200229 h 366797"/>
                <a:gd name="connsiteX5" fmla="*/ 462084 w 511034"/>
                <a:gd name="connsiteY5" fmla="*/ 245938 h 366797"/>
                <a:gd name="connsiteX6" fmla="*/ 462084 w 511034"/>
                <a:gd name="connsiteY6" fmla="*/ 309477 h 366797"/>
                <a:gd name="connsiteX7" fmla="*/ 458648 w 511034"/>
                <a:gd name="connsiteY7" fmla="*/ 317523 h 366797"/>
                <a:gd name="connsiteX8" fmla="*/ 450516 w 511034"/>
                <a:gd name="connsiteY8" fmla="*/ 320915 h 366797"/>
                <a:gd name="connsiteX9" fmla="*/ 57755 w 511034"/>
                <a:gd name="connsiteY9" fmla="*/ 320915 h 366797"/>
                <a:gd name="connsiteX10" fmla="*/ 49622 w 511034"/>
                <a:gd name="connsiteY10" fmla="*/ 317523 h 366797"/>
                <a:gd name="connsiteX11" fmla="*/ 46187 w 511034"/>
                <a:gd name="connsiteY11" fmla="*/ 309477 h 366797"/>
                <a:gd name="connsiteX12" fmla="*/ 46187 w 511034"/>
                <a:gd name="connsiteY12" fmla="*/ 57364 h 366797"/>
                <a:gd name="connsiteX13" fmla="*/ 49622 w 511034"/>
                <a:gd name="connsiteY13" fmla="*/ 49318 h 366797"/>
                <a:gd name="connsiteX14" fmla="*/ 57755 w 511034"/>
                <a:gd name="connsiteY14" fmla="*/ 45926 h 366797"/>
                <a:gd name="connsiteX15" fmla="*/ 450516 w 511034"/>
                <a:gd name="connsiteY15" fmla="*/ 45926 h 366797"/>
                <a:gd name="connsiteX16" fmla="*/ 458648 w 511034"/>
                <a:gd name="connsiteY16" fmla="*/ 49318 h 366797"/>
                <a:gd name="connsiteX17" fmla="*/ 462084 w 511034"/>
                <a:gd name="connsiteY17" fmla="*/ 57364 h 366797"/>
                <a:gd name="connsiteX18" fmla="*/ 459702 w 511034"/>
                <a:gd name="connsiteY18" fmla="*/ 266463 h 366797"/>
                <a:gd name="connsiteX19" fmla="*/ 505890 w 511034"/>
                <a:gd name="connsiteY19" fmla="*/ 225387 h 366797"/>
                <a:gd name="connsiteX20" fmla="*/ 508271 w 511034"/>
                <a:gd name="connsiteY20" fmla="*/ 57320 h 366797"/>
                <a:gd name="connsiteX21" fmla="*/ 491309 w 511034"/>
                <a:gd name="connsiteY21" fmla="*/ 16831 h 366797"/>
                <a:gd name="connsiteX22" fmla="*/ 450516 w 511034"/>
                <a:gd name="connsiteY22" fmla="*/ 0 h 366797"/>
                <a:gd name="connsiteX23" fmla="*/ 57755 w 511034"/>
                <a:gd name="connsiteY23" fmla="*/ 0 h 366797"/>
                <a:gd name="connsiteX24" fmla="*/ 16961 w 511034"/>
                <a:gd name="connsiteY24" fmla="*/ 16831 h 366797"/>
                <a:gd name="connsiteX25" fmla="*/ 0 w 511034"/>
                <a:gd name="connsiteY25" fmla="*/ 57320 h 366797"/>
                <a:gd name="connsiteX26" fmla="*/ 0 w 511034"/>
                <a:gd name="connsiteY26" fmla="*/ 309477 h 366797"/>
                <a:gd name="connsiteX27" fmla="*/ 16961 w 511034"/>
                <a:gd name="connsiteY27" fmla="*/ 349966 h 366797"/>
                <a:gd name="connsiteX28" fmla="*/ 57755 w 511034"/>
                <a:gd name="connsiteY28" fmla="*/ 366797 h 366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1034" h="366797">
                  <a:moveTo>
                    <a:pt x="57755" y="366797"/>
                  </a:moveTo>
                  <a:lnTo>
                    <a:pt x="450516" y="366797"/>
                  </a:lnTo>
                  <a:cubicBezTo>
                    <a:pt x="466389" y="366797"/>
                    <a:pt x="480002" y="361187"/>
                    <a:pt x="491309" y="349966"/>
                  </a:cubicBezTo>
                  <a:cubicBezTo>
                    <a:pt x="502617" y="338746"/>
                    <a:pt x="508271" y="325264"/>
                    <a:pt x="508271" y="309477"/>
                  </a:cubicBezTo>
                  <a:lnTo>
                    <a:pt x="508271" y="200229"/>
                  </a:lnTo>
                  <a:lnTo>
                    <a:pt x="462084" y="245938"/>
                  </a:lnTo>
                  <a:lnTo>
                    <a:pt x="462084" y="309477"/>
                  </a:lnTo>
                  <a:cubicBezTo>
                    <a:pt x="462084" y="312565"/>
                    <a:pt x="460910" y="315261"/>
                    <a:pt x="458648" y="317523"/>
                  </a:cubicBezTo>
                  <a:cubicBezTo>
                    <a:pt x="456343" y="319784"/>
                    <a:pt x="453647" y="320915"/>
                    <a:pt x="450516" y="320915"/>
                  </a:cubicBezTo>
                  <a:lnTo>
                    <a:pt x="57755" y="320915"/>
                  </a:lnTo>
                  <a:cubicBezTo>
                    <a:pt x="54624" y="320915"/>
                    <a:pt x="51927" y="319784"/>
                    <a:pt x="49622" y="317523"/>
                  </a:cubicBezTo>
                  <a:cubicBezTo>
                    <a:pt x="47317" y="315261"/>
                    <a:pt x="46187" y="312565"/>
                    <a:pt x="46187" y="309477"/>
                  </a:cubicBezTo>
                  <a:lnTo>
                    <a:pt x="46187" y="57364"/>
                  </a:lnTo>
                  <a:cubicBezTo>
                    <a:pt x="46187" y="54276"/>
                    <a:pt x="47317" y="51579"/>
                    <a:pt x="49622" y="49318"/>
                  </a:cubicBezTo>
                  <a:cubicBezTo>
                    <a:pt x="51927" y="47056"/>
                    <a:pt x="54624" y="45926"/>
                    <a:pt x="57755" y="45926"/>
                  </a:cubicBezTo>
                  <a:lnTo>
                    <a:pt x="450516" y="45926"/>
                  </a:lnTo>
                  <a:cubicBezTo>
                    <a:pt x="453647" y="45926"/>
                    <a:pt x="456343" y="47056"/>
                    <a:pt x="458648" y="49318"/>
                  </a:cubicBezTo>
                  <a:cubicBezTo>
                    <a:pt x="460910" y="51579"/>
                    <a:pt x="462084" y="54276"/>
                    <a:pt x="462084" y="57364"/>
                  </a:cubicBezTo>
                  <a:lnTo>
                    <a:pt x="459702" y="266463"/>
                  </a:lnTo>
                  <a:lnTo>
                    <a:pt x="505890" y="225387"/>
                  </a:lnTo>
                  <a:cubicBezTo>
                    <a:pt x="513985" y="190530"/>
                    <a:pt x="510701" y="92079"/>
                    <a:pt x="508271" y="57320"/>
                  </a:cubicBezTo>
                  <a:cubicBezTo>
                    <a:pt x="508271" y="41533"/>
                    <a:pt x="502617" y="28095"/>
                    <a:pt x="491309" y="16831"/>
                  </a:cubicBezTo>
                  <a:cubicBezTo>
                    <a:pt x="480002" y="5610"/>
                    <a:pt x="466389" y="0"/>
                    <a:pt x="450516" y="0"/>
                  </a:cubicBezTo>
                  <a:lnTo>
                    <a:pt x="57755" y="0"/>
                  </a:lnTo>
                  <a:cubicBezTo>
                    <a:pt x="41881" y="0"/>
                    <a:pt x="28269" y="5610"/>
                    <a:pt x="16961" y="16831"/>
                  </a:cubicBezTo>
                  <a:cubicBezTo>
                    <a:pt x="5654" y="28051"/>
                    <a:pt x="0" y="41533"/>
                    <a:pt x="0" y="57320"/>
                  </a:cubicBezTo>
                  <a:lnTo>
                    <a:pt x="0" y="309477"/>
                  </a:lnTo>
                  <a:cubicBezTo>
                    <a:pt x="0" y="325264"/>
                    <a:pt x="5654" y="338746"/>
                    <a:pt x="16961" y="349966"/>
                  </a:cubicBezTo>
                  <a:cubicBezTo>
                    <a:pt x="28269" y="361187"/>
                    <a:pt x="41881" y="366797"/>
                    <a:pt x="57755" y="366797"/>
                  </a:cubicBezTo>
                </a:path>
              </a:pathLst>
            </a:custGeom>
            <a:solidFill>
              <a:schemeClr val="accent1"/>
            </a:solidFill>
            <a:ln w="4313" cap="flat">
              <a:noFill/>
              <a:prstDash val="solid"/>
              <a:miter/>
            </a:ln>
          </p:spPr>
          <p:txBody>
            <a:bodyPr rtlCol="0" anchor="ctr"/>
            <a:lstStyle/>
            <a:p>
              <a:endParaRPr lang="nl-NL" sz="1400"/>
            </a:p>
          </p:txBody>
        </p:sp>
        <p:sp>
          <p:nvSpPr>
            <p:cNvPr id="74" name="Vrije vorm: vorm 73">
              <a:extLst>
                <a:ext uri="{FF2B5EF4-FFF2-40B4-BE49-F238E27FC236}">
                  <a16:creationId xmlns:a16="http://schemas.microsoft.com/office/drawing/2014/main" id="{5411D8B3-B429-E97D-D177-CE4E1836D3B4}"/>
                </a:ext>
              </a:extLst>
            </p:cNvPr>
            <p:cNvSpPr/>
            <p:nvPr/>
          </p:nvSpPr>
          <p:spPr>
            <a:xfrm>
              <a:off x="2336358" y="3738673"/>
              <a:ext cx="131707" cy="100711"/>
            </a:xfrm>
            <a:custGeom>
              <a:avLst/>
              <a:gdLst>
                <a:gd name="connsiteX0" fmla="*/ 2993640 w 4872631"/>
                <a:gd name="connsiteY0" fmla="*/ 2585960 h 3725894"/>
                <a:gd name="connsiteX1" fmla="*/ 2993640 w 4872631"/>
                <a:gd name="connsiteY1" fmla="*/ 2913046 h 3725894"/>
                <a:gd name="connsiteX2" fmla="*/ 3055334 w 4872631"/>
                <a:gd name="connsiteY2" fmla="*/ 3171984 h 3725894"/>
                <a:gd name="connsiteX3" fmla="*/ 3309806 w 4872631"/>
                <a:gd name="connsiteY3" fmla="*/ 3319396 h 3725894"/>
                <a:gd name="connsiteX4" fmla="*/ 3614407 w 4872631"/>
                <a:gd name="connsiteY4" fmla="*/ 3170197 h 3725894"/>
                <a:gd name="connsiteX5" fmla="*/ 4694732 w 4872631"/>
                <a:gd name="connsiteY5" fmla="*/ 2089872 h 3725894"/>
                <a:gd name="connsiteX6" fmla="*/ 4694732 w 4872631"/>
                <a:gd name="connsiteY6" fmla="*/ 1229524 h 3725894"/>
                <a:gd name="connsiteX7" fmla="*/ 3614407 w 4872631"/>
                <a:gd name="connsiteY7" fmla="*/ 149199 h 3725894"/>
                <a:gd name="connsiteX8" fmla="*/ 3309806 w 4872631"/>
                <a:gd name="connsiteY8" fmla="*/ 0 h 3725894"/>
                <a:gd name="connsiteX9" fmla="*/ 2993640 w 4872631"/>
                <a:gd name="connsiteY9" fmla="*/ 406350 h 3725894"/>
                <a:gd name="connsiteX10" fmla="*/ 2993640 w 4872631"/>
                <a:gd name="connsiteY10" fmla="*/ 703407 h 3725894"/>
                <a:gd name="connsiteX11" fmla="*/ 1429 w 4872631"/>
                <a:gd name="connsiteY11" fmla="*/ 3512123 h 3725894"/>
                <a:gd name="connsiteX12" fmla="*/ 120450 w 4872631"/>
                <a:gd name="connsiteY12" fmla="*/ 3712494 h 3725894"/>
                <a:gd name="connsiteX13" fmla="*/ 190533 w 4872631"/>
                <a:gd name="connsiteY13" fmla="*/ 3725895 h 3725894"/>
                <a:gd name="connsiteX14" fmla="*/ 344397 w 4872631"/>
                <a:gd name="connsiteY14" fmla="*/ 3647871 h 3725894"/>
                <a:gd name="connsiteX15" fmla="*/ 2518349 w 4872631"/>
                <a:gd name="connsiteY15" fmla="*/ 2543375 h 3725894"/>
                <a:gd name="connsiteX16" fmla="*/ 2993640 w 4872631"/>
                <a:gd name="connsiteY16" fmla="*/ 2585960 h 372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2631" h="3725894">
                  <a:moveTo>
                    <a:pt x="2993640" y="2585960"/>
                  </a:moveTo>
                  <a:lnTo>
                    <a:pt x="2993640" y="2913046"/>
                  </a:lnTo>
                  <a:cubicBezTo>
                    <a:pt x="2993640" y="3016929"/>
                    <a:pt x="3014387" y="3104085"/>
                    <a:pt x="3055334" y="3171984"/>
                  </a:cubicBezTo>
                  <a:cubicBezTo>
                    <a:pt x="3111818" y="3265692"/>
                    <a:pt x="3204533" y="3319396"/>
                    <a:pt x="3309806" y="3319396"/>
                  </a:cubicBezTo>
                  <a:cubicBezTo>
                    <a:pt x="3412945" y="3319396"/>
                    <a:pt x="3515438" y="3269167"/>
                    <a:pt x="3614407" y="3170197"/>
                  </a:cubicBezTo>
                  <a:lnTo>
                    <a:pt x="4694732" y="2089872"/>
                  </a:lnTo>
                  <a:cubicBezTo>
                    <a:pt x="4931931" y="1852673"/>
                    <a:pt x="4931931" y="1466723"/>
                    <a:pt x="4694732" y="1229524"/>
                  </a:cubicBezTo>
                  <a:lnTo>
                    <a:pt x="3614407" y="149199"/>
                  </a:lnTo>
                  <a:cubicBezTo>
                    <a:pt x="3515438" y="50180"/>
                    <a:pt x="3412945" y="0"/>
                    <a:pt x="3309806" y="0"/>
                  </a:cubicBezTo>
                  <a:cubicBezTo>
                    <a:pt x="3152418" y="0"/>
                    <a:pt x="2993640" y="125672"/>
                    <a:pt x="2993640" y="406350"/>
                  </a:cubicBezTo>
                  <a:lnTo>
                    <a:pt x="2993640" y="703407"/>
                  </a:lnTo>
                  <a:cubicBezTo>
                    <a:pt x="1459862" y="793989"/>
                    <a:pt x="190136" y="1971050"/>
                    <a:pt x="1429" y="3512123"/>
                  </a:cubicBezTo>
                  <a:cubicBezTo>
                    <a:pt x="-9143" y="3598188"/>
                    <a:pt x="39795" y="3680580"/>
                    <a:pt x="120450" y="3712494"/>
                  </a:cubicBezTo>
                  <a:cubicBezTo>
                    <a:pt x="143282" y="3721527"/>
                    <a:pt x="167056" y="3725895"/>
                    <a:pt x="190533" y="3725895"/>
                  </a:cubicBezTo>
                  <a:cubicBezTo>
                    <a:pt x="249994" y="3725895"/>
                    <a:pt x="307668" y="3698051"/>
                    <a:pt x="344397" y="3647871"/>
                  </a:cubicBezTo>
                  <a:cubicBezTo>
                    <a:pt x="850560" y="2956277"/>
                    <a:pt x="1663261" y="2543375"/>
                    <a:pt x="2518349" y="2543375"/>
                  </a:cubicBezTo>
                  <a:cubicBezTo>
                    <a:pt x="2676779" y="2543375"/>
                    <a:pt x="2836103" y="2557669"/>
                    <a:pt x="2993640" y="2585960"/>
                  </a:cubicBezTo>
                  <a:close/>
                </a:path>
              </a:pathLst>
            </a:custGeom>
            <a:solidFill>
              <a:schemeClr val="tx2"/>
            </a:solidFill>
            <a:ln w="12706" cap="flat">
              <a:solidFill>
                <a:schemeClr val="bg1"/>
              </a:solidFill>
              <a:prstDash val="solid"/>
              <a:miter/>
            </a:ln>
          </p:spPr>
          <p:txBody>
            <a:bodyPr rtlCol="0" anchor="ctr"/>
            <a:lstStyle/>
            <a:p>
              <a:endParaRPr lang="nl-NL" sz="1400"/>
            </a:p>
          </p:txBody>
        </p:sp>
        <p:sp>
          <p:nvSpPr>
            <p:cNvPr id="75" name="Vrije vorm: vorm 74">
              <a:extLst>
                <a:ext uri="{FF2B5EF4-FFF2-40B4-BE49-F238E27FC236}">
                  <a16:creationId xmlns:a16="http://schemas.microsoft.com/office/drawing/2014/main" id="{45175369-F9A5-F332-DEAF-3BF9023E42E0}"/>
                </a:ext>
              </a:extLst>
            </p:cNvPr>
            <p:cNvSpPr/>
            <p:nvPr/>
          </p:nvSpPr>
          <p:spPr>
            <a:xfrm>
              <a:off x="2358425" y="3813807"/>
              <a:ext cx="131707" cy="100711"/>
            </a:xfrm>
            <a:custGeom>
              <a:avLst/>
              <a:gdLst>
                <a:gd name="connsiteX0" fmla="*/ 4752138 w 4872637"/>
                <a:gd name="connsiteY0" fmla="*/ 13409 h 3725902"/>
                <a:gd name="connsiteX1" fmla="*/ 4528191 w 4872637"/>
                <a:gd name="connsiteY1" fmla="*/ 78081 h 3725902"/>
                <a:gd name="connsiteX2" fmla="*/ 2354289 w 4872637"/>
                <a:gd name="connsiteY2" fmla="*/ 1182528 h 3725902"/>
                <a:gd name="connsiteX3" fmla="*/ 1878998 w 4872637"/>
                <a:gd name="connsiteY3" fmla="*/ 1139943 h 3725902"/>
                <a:gd name="connsiteX4" fmla="*/ 1878998 w 4872637"/>
                <a:gd name="connsiteY4" fmla="*/ 812857 h 3725902"/>
                <a:gd name="connsiteX5" fmla="*/ 1562832 w 4872637"/>
                <a:gd name="connsiteY5" fmla="*/ 406507 h 3725902"/>
                <a:gd name="connsiteX6" fmla="*/ 1258181 w 4872637"/>
                <a:gd name="connsiteY6" fmla="*/ 555755 h 3725902"/>
                <a:gd name="connsiteX7" fmla="*/ 177856 w 4872637"/>
                <a:gd name="connsiteY7" fmla="*/ 1636030 h 3725902"/>
                <a:gd name="connsiteX8" fmla="*/ 177905 w 4872637"/>
                <a:gd name="connsiteY8" fmla="*/ 2496429 h 3725902"/>
                <a:gd name="connsiteX9" fmla="*/ 1258181 w 4872637"/>
                <a:gd name="connsiteY9" fmla="*/ 3576704 h 3725902"/>
                <a:gd name="connsiteX10" fmla="*/ 1562832 w 4872637"/>
                <a:gd name="connsiteY10" fmla="*/ 3725903 h 3725902"/>
                <a:gd name="connsiteX11" fmla="*/ 1878998 w 4872637"/>
                <a:gd name="connsiteY11" fmla="*/ 3319552 h 3725902"/>
                <a:gd name="connsiteX12" fmla="*/ 1878998 w 4872637"/>
                <a:gd name="connsiteY12" fmla="*/ 3022495 h 3725902"/>
                <a:gd name="connsiteX13" fmla="*/ 4871209 w 4872637"/>
                <a:gd name="connsiteY13" fmla="*/ 213829 h 3725902"/>
                <a:gd name="connsiteX14" fmla="*/ 4752138 w 4872637"/>
                <a:gd name="connsiteY14" fmla="*/ 13409 h 372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72637" h="3725902">
                  <a:moveTo>
                    <a:pt x="4752138" y="13409"/>
                  </a:moveTo>
                  <a:cubicBezTo>
                    <a:pt x="4671484" y="-18555"/>
                    <a:pt x="4579463" y="8048"/>
                    <a:pt x="4528191" y="78081"/>
                  </a:cubicBezTo>
                  <a:cubicBezTo>
                    <a:pt x="4022077" y="769626"/>
                    <a:pt x="3209377" y="1182528"/>
                    <a:pt x="2354289" y="1182528"/>
                  </a:cubicBezTo>
                  <a:cubicBezTo>
                    <a:pt x="2195859" y="1182528"/>
                    <a:pt x="2036535" y="1168234"/>
                    <a:pt x="1878998" y="1139943"/>
                  </a:cubicBezTo>
                  <a:lnTo>
                    <a:pt x="1878998" y="812857"/>
                  </a:lnTo>
                  <a:cubicBezTo>
                    <a:pt x="1878998" y="532179"/>
                    <a:pt x="1720170" y="406507"/>
                    <a:pt x="1562832" y="406507"/>
                  </a:cubicBezTo>
                  <a:cubicBezTo>
                    <a:pt x="1459693" y="406507"/>
                    <a:pt x="1357200" y="456736"/>
                    <a:pt x="1258181" y="555755"/>
                  </a:cubicBezTo>
                  <a:lnTo>
                    <a:pt x="177856" y="1636030"/>
                  </a:lnTo>
                  <a:cubicBezTo>
                    <a:pt x="-59294" y="1873229"/>
                    <a:pt x="-59294" y="2259180"/>
                    <a:pt x="177905" y="2496429"/>
                  </a:cubicBezTo>
                  <a:lnTo>
                    <a:pt x="1258181" y="3576704"/>
                  </a:lnTo>
                  <a:cubicBezTo>
                    <a:pt x="1357200" y="3675723"/>
                    <a:pt x="1459693" y="3725903"/>
                    <a:pt x="1562832" y="3725903"/>
                  </a:cubicBezTo>
                  <a:cubicBezTo>
                    <a:pt x="1720170" y="3725903"/>
                    <a:pt x="1878998" y="3600230"/>
                    <a:pt x="1878998" y="3319552"/>
                  </a:cubicBezTo>
                  <a:lnTo>
                    <a:pt x="1878998" y="3022495"/>
                  </a:lnTo>
                  <a:cubicBezTo>
                    <a:pt x="3412825" y="2931914"/>
                    <a:pt x="4682502" y="1754853"/>
                    <a:pt x="4871209" y="213829"/>
                  </a:cubicBezTo>
                  <a:cubicBezTo>
                    <a:pt x="4881781" y="127715"/>
                    <a:pt x="4832842" y="45323"/>
                    <a:pt x="4752138" y="13409"/>
                  </a:cubicBezTo>
                  <a:close/>
                </a:path>
              </a:pathLst>
            </a:custGeom>
            <a:solidFill>
              <a:schemeClr val="tx2"/>
            </a:solidFill>
            <a:ln w="12706" cap="flat">
              <a:solidFill>
                <a:schemeClr val="bg1"/>
              </a:solidFill>
              <a:prstDash val="solid"/>
              <a:miter/>
            </a:ln>
          </p:spPr>
          <p:txBody>
            <a:bodyPr rtlCol="0" anchor="ctr"/>
            <a:lstStyle/>
            <a:p>
              <a:endParaRPr lang="nl-NL" sz="1400"/>
            </a:p>
          </p:txBody>
        </p:sp>
      </p:grpSp>
      <p:sp>
        <p:nvSpPr>
          <p:cNvPr id="76" name="Vrije vorm: vorm 75">
            <a:extLst>
              <a:ext uri="{FF2B5EF4-FFF2-40B4-BE49-F238E27FC236}">
                <a16:creationId xmlns:a16="http://schemas.microsoft.com/office/drawing/2014/main" id="{46BAA75E-C111-F313-AC56-C3F889DDBFFB}"/>
              </a:ext>
            </a:extLst>
          </p:cNvPr>
          <p:cNvSpPr/>
          <p:nvPr/>
        </p:nvSpPr>
        <p:spPr>
          <a:xfrm>
            <a:off x="1432412" y="3849069"/>
            <a:ext cx="504216" cy="504219"/>
          </a:xfrm>
          <a:custGeom>
            <a:avLst/>
            <a:gdLst>
              <a:gd name="connsiteX0" fmla="*/ 2641600 w 2641600"/>
              <a:gd name="connsiteY0" fmla="*/ 1320800 h 2641600"/>
              <a:gd name="connsiteX1" fmla="*/ 1320800 w 2641600"/>
              <a:gd name="connsiteY1" fmla="*/ 2641600 h 2641600"/>
              <a:gd name="connsiteX2" fmla="*/ 0 w 2641600"/>
              <a:gd name="connsiteY2" fmla="*/ 1320800 h 2641600"/>
              <a:gd name="connsiteX3" fmla="*/ 1320800 w 2641600"/>
              <a:gd name="connsiteY3" fmla="*/ 0 h 2641600"/>
              <a:gd name="connsiteX4" fmla="*/ 2641600 w 2641600"/>
              <a:gd name="connsiteY4" fmla="*/ 1320800 h 2641600"/>
              <a:gd name="connsiteX5" fmla="*/ 1962506 w 2641600"/>
              <a:gd name="connsiteY5" fmla="*/ 710794 h 2641600"/>
              <a:gd name="connsiteX6" fmla="*/ 1675790 w 2641600"/>
              <a:gd name="connsiteY6" fmla="*/ 729894 h 2641600"/>
              <a:gd name="connsiteX7" fmla="*/ 1107643 w 2641600"/>
              <a:gd name="connsiteY7" fmla="*/ 1379322 h 2641600"/>
              <a:gd name="connsiteX8" fmla="*/ 854862 w 2641600"/>
              <a:gd name="connsiteY8" fmla="*/ 1126541 h 2641600"/>
              <a:gd name="connsiteX9" fmla="*/ 567538 w 2641600"/>
              <a:gd name="connsiteY9" fmla="*/ 1126541 h 2641600"/>
              <a:gd name="connsiteX10" fmla="*/ 567538 w 2641600"/>
              <a:gd name="connsiteY10" fmla="*/ 1413866 h 2641600"/>
              <a:gd name="connsiteX11" fmla="*/ 973938 w 2641600"/>
              <a:gd name="connsiteY11" fmla="*/ 1820266 h 2641600"/>
              <a:gd name="connsiteX12" fmla="*/ 1270407 w 2641600"/>
              <a:gd name="connsiteY12" fmla="*/ 1810512 h 2641600"/>
              <a:gd name="connsiteX13" fmla="*/ 1981607 w 2641600"/>
              <a:gd name="connsiteY13" fmla="*/ 997712 h 2641600"/>
              <a:gd name="connsiteX14" fmla="*/ 1962506 w 2641600"/>
              <a:gd name="connsiteY14" fmla="*/ 710794 h 264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1600" h="2641600">
                <a:moveTo>
                  <a:pt x="2641600" y="1320800"/>
                </a:moveTo>
                <a:cubicBezTo>
                  <a:pt x="2641600" y="2049069"/>
                  <a:pt x="2049069" y="2641600"/>
                  <a:pt x="1320800" y="2641600"/>
                </a:cubicBezTo>
                <a:cubicBezTo>
                  <a:pt x="592531" y="2641600"/>
                  <a:pt x="0" y="2049069"/>
                  <a:pt x="0" y="1320800"/>
                </a:cubicBezTo>
                <a:cubicBezTo>
                  <a:pt x="0" y="592531"/>
                  <a:pt x="592531" y="0"/>
                  <a:pt x="1320800" y="0"/>
                </a:cubicBezTo>
                <a:cubicBezTo>
                  <a:pt x="2049069" y="0"/>
                  <a:pt x="2641600" y="592531"/>
                  <a:pt x="2641600" y="1320800"/>
                </a:cubicBezTo>
                <a:close/>
                <a:moveTo>
                  <a:pt x="1962506" y="710794"/>
                </a:moveTo>
                <a:cubicBezTo>
                  <a:pt x="1877975" y="636829"/>
                  <a:pt x="1749755" y="645770"/>
                  <a:pt x="1675790" y="729894"/>
                </a:cubicBezTo>
                <a:lnTo>
                  <a:pt x="1107643" y="1379322"/>
                </a:lnTo>
                <a:lnTo>
                  <a:pt x="854862" y="1126541"/>
                </a:lnTo>
                <a:cubicBezTo>
                  <a:pt x="775411" y="1047090"/>
                  <a:pt x="646989" y="1047090"/>
                  <a:pt x="567538" y="1126541"/>
                </a:cubicBezTo>
                <a:cubicBezTo>
                  <a:pt x="488087" y="1205992"/>
                  <a:pt x="488087" y="1334414"/>
                  <a:pt x="567538" y="1413866"/>
                </a:cubicBezTo>
                <a:lnTo>
                  <a:pt x="973938" y="1820266"/>
                </a:lnTo>
                <a:cubicBezTo>
                  <a:pt x="1057046" y="1903374"/>
                  <a:pt x="1193190" y="1898904"/>
                  <a:pt x="1270407" y="1810512"/>
                </a:cubicBezTo>
                <a:lnTo>
                  <a:pt x="1981607" y="997712"/>
                </a:lnTo>
                <a:cubicBezTo>
                  <a:pt x="2055571" y="912978"/>
                  <a:pt x="2047037" y="784555"/>
                  <a:pt x="1962506" y="710794"/>
                </a:cubicBezTo>
                <a:close/>
              </a:path>
            </a:pathLst>
          </a:custGeom>
          <a:solidFill>
            <a:schemeClr val="accent1"/>
          </a:solidFill>
          <a:ln w="203200" cap="flat">
            <a:noFill/>
            <a:prstDash val="solid"/>
            <a:miter/>
          </a:ln>
        </p:spPr>
        <p:txBody>
          <a:bodyPr rtlCol="0" anchor="ctr"/>
          <a:lstStyle/>
          <a:p>
            <a:endParaRPr lang="nl-NL" sz="1400"/>
          </a:p>
        </p:txBody>
      </p:sp>
      <p:sp>
        <p:nvSpPr>
          <p:cNvPr id="78" name="Tekstvak 77">
            <a:extLst>
              <a:ext uri="{FF2B5EF4-FFF2-40B4-BE49-F238E27FC236}">
                <a16:creationId xmlns:a16="http://schemas.microsoft.com/office/drawing/2014/main" id="{CA6A2B9E-526C-4F33-CD92-CA5C21CB8849}"/>
              </a:ext>
            </a:extLst>
          </p:cNvPr>
          <p:cNvSpPr txBox="1"/>
          <p:nvPr/>
        </p:nvSpPr>
        <p:spPr>
          <a:xfrm>
            <a:off x="9528451" y="4505244"/>
            <a:ext cx="2006213" cy="460626"/>
          </a:xfrm>
          <a:prstGeom prst="rect">
            <a:avLst/>
          </a:prstGeom>
          <a:noFill/>
        </p:spPr>
        <p:txBody>
          <a:bodyPr wrap="square" lIns="0" tIns="0" rIns="0" bIns="0" rtlCol="0" anchor="t">
            <a:noAutofit/>
          </a:bodyPr>
          <a:lstStyle/>
          <a:p>
            <a:pPr marL="0" lvl="3" algn="ctr">
              <a:lnSpc>
                <a:spcPct val="90000"/>
              </a:lnSpc>
              <a:spcBef>
                <a:spcPts val="600"/>
              </a:spcBef>
              <a:spcAft>
                <a:spcPts val="600"/>
              </a:spcAft>
            </a:pPr>
            <a:r>
              <a:rPr lang="nl-NL" sz="1600" b="1">
                <a:solidFill>
                  <a:srgbClr val="0E283A"/>
                </a:solidFill>
                <a:latin typeface="+mj-lt"/>
              </a:rPr>
              <a:t>Eén </a:t>
            </a:r>
            <a:br>
              <a:rPr lang="nl-NL" sz="1600" b="1">
                <a:solidFill>
                  <a:srgbClr val="0E283A"/>
                </a:solidFill>
                <a:latin typeface="+mj-lt"/>
              </a:rPr>
            </a:br>
            <a:r>
              <a:rPr lang="nl-NL" sz="1600" b="1">
                <a:solidFill>
                  <a:srgbClr val="0E283A"/>
                </a:solidFill>
                <a:latin typeface="+mj-lt"/>
              </a:rPr>
              <a:t>aanspreekpunt</a:t>
            </a:r>
            <a:br>
              <a:rPr lang="nl-NL" sz="1600" b="1">
                <a:solidFill>
                  <a:srgbClr val="0E283A"/>
                </a:solidFill>
                <a:latin typeface="+mj-lt"/>
              </a:rPr>
            </a:br>
            <a:br>
              <a:rPr lang="nl-NL" sz="1600" b="1">
                <a:solidFill>
                  <a:srgbClr val="0E283A"/>
                </a:solidFill>
                <a:latin typeface="+mj-lt"/>
              </a:rPr>
            </a:br>
            <a:r>
              <a:rPr lang="nl-NL" sz="1400" b="1">
                <a:solidFill>
                  <a:schemeClr val="accent1"/>
                </a:solidFill>
                <a:latin typeface="+mj-lt"/>
              </a:rPr>
              <a:t>Voor alle zaken rondom de laptop</a:t>
            </a:r>
            <a:endParaRPr lang="nl-NL" sz="1600" b="1">
              <a:solidFill>
                <a:srgbClr val="0E283A"/>
              </a:solidFill>
              <a:latin typeface="+mj-lt"/>
            </a:endParaRPr>
          </a:p>
        </p:txBody>
      </p:sp>
      <p:pic>
        <p:nvPicPr>
          <p:cNvPr id="4" name="Afbeelding 3">
            <a:extLst>
              <a:ext uri="{FF2B5EF4-FFF2-40B4-BE49-F238E27FC236}">
                <a16:creationId xmlns:a16="http://schemas.microsoft.com/office/drawing/2014/main" id="{29CE3171-7F5D-2921-CBEC-4984C7BD0C8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100503" y="3678325"/>
            <a:ext cx="792953" cy="672504"/>
          </a:xfrm>
          <a:prstGeom prst="rect">
            <a:avLst/>
          </a:prstGeom>
        </p:spPr>
      </p:pic>
    </p:spTree>
    <p:extLst>
      <p:ext uri="{BB962C8B-B14F-4D97-AF65-F5344CB8AC3E}">
        <p14:creationId xmlns:p14="http://schemas.microsoft.com/office/powerpoint/2010/main" val="920360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250" fill="hold"/>
                                        <p:tgtEl>
                                          <p:spTgt spid="17"/>
                                        </p:tgtEl>
                                        <p:attrNameLst>
                                          <p:attrName>ppt_x</p:attrName>
                                        </p:attrNameLst>
                                      </p:cBhvr>
                                      <p:tavLst>
                                        <p:tav tm="0">
                                          <p:val>
                                            <p:strVal val="0-#ppt_w/2"/>
                                          </p:val>
                                        </p:tav>
                                        <p:tav tm="100000">
                                          <p:val>
                                            <p:strVal val="#ppt_x"/>
                                          </p:val>
                                        </p:tav>
                                      </p:tavLst>
                                    </p:anim>
                                    <p:anim calcmode="lin" valueType="num">
                                      <p:cBhvr additive="base">
                                        <p:cTn id="8" dur="1250" fill="hold"/>
                                        <p:tgtEl>
                                          <p:spTgt spid="1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750"/>
                                        <p:tgtEl>
                                          <p:spTgt spid="16"/>
                                        </p:tgtEl>
                                      </p:cBhvr>
                                    </p:animEffect>
                                  </p:childTnLst>
                                </p:cTn>
                              </p:par>
                              <p:par>
                                <p:cTn id="12" presetID="2" presetClass="entr" presetSubtype="4" decel="100000"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1500" fill="hold"/>
                                        <p:tgtEl>
                                          <p:spTgt spid="14"/>
                                        </p:tgtEl>
                                        <p:attrNameLst>
                                          <p:attrName>ppt_x</p:attrName>
                                        </p:attrNameLst>
                                      </p:cBhvr>
                                      <p:tavLst>
                                        <p:tav tm="0">
                                          <p:val>
                                            <p:strVal val="#ppt_x"/>
                                          </p:val>
                                        </p:tav>
                                        <p:tav tm="100000">
                                          <p:val>
                                            <p:strVal val="#ppt_x"/>
                                          </p:val>
                                        </p:tav>
                                      </p:tavLst>
                                    </p:anim>
                                    <p:anim calcmode="lin" valueType="num">
                                      <p:cBhvr additive="base">
                                        <p:cTn id="15" dur="1500" fill="hold"/>
                                        <p:tgtEl>
                                          <p:spTgt spid="14"/>
                                        </p:tgtEl>
                                        <p:attrNameLst>
                                          <p:attrName>ppt_y</p:attrName>
                                        </p:attrNameLst>
                                      </p:cBhvr>
                                      <p:tavLst>
                                        <p:tav tm="0">
                                          <p:val>
                                            <p:strVal val="1+#ppt_h/2"/>
                                          </p:val>
                                        </p:tav>
                                        <p:tav tm="100000">
                                          <p:val>
                                            <p:strVal val="#ppt_y"/>
                                          </p:val>
                                        </p:tav>
                                      </p:tavLst>
                                    </p:anim>
                                  </p:childTnLst>
                                </p:cTn>
                              </p:par>
                              <p:par>
                                <p:cTn id="16" presetID="10" presetClass="entr" presetSubtype="0" fill="hold" grpId="0" nodeType="withEffect">
                                  <p:stCondLst>
                                    <p:cond delay="175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42" presetClass="path" presetSubtype="0" decel="100000" fill="hold" grpId="1" nodeType="withEffect">
                                  <p:stCondLst>
                                    <p:cond delay="1750"/>
                                  </p:stCondLst>
                                  <p:childTnLst>
                                    <p:animMotion origin="layout" path="M 1.04167E-6 0.03889 L 1.04167E-6 2.22222E-6 " pathEditMode="relative" rAng="0" ptsTypes="AA">
                                      <p:cBhvr>
                                        <p:cTn id="20" dur="1000" fill="hold"/>
                                        <p:tgtEl>
                                          <p:spTgt spid="36"/>
                                        </p:tgtEl>
                                        <p:attrNameLst>
                                          <p:attrName>ppt_x</p:attrName>
                                          <p:attrName>ppt_y</p:attrName>
                                        </p:attrNameLst>
                                      </p:cBhvr>
                                      <p:rCtr x="0" y="-1944"/>
                                    </p:animMotion>
                                  </p:childTnLst>
                                </p:cTn>
                              </p:par>
                              <p:par>
                                <p:cTn id="21" presetID="53" presetClass="entr" presetSubtype="16" fill="hold" nodeType="withEffect">
                                  <p:stCondLst>
                                    <p:cond delay="2250"/>
                                  </p:stCondLst>
                                  <p:childTnLst>
                                    <p:set>
                                      <p:cBhvr>
                                        <p:cTn id="22" dur="1" fill="hold">
                                          <p:stCondLst>
                                            <p:cond delay="0"/>
                                          </p:stCondLst>
                                        </p:cTn>
                                        <p:tgtEl>
                                          <p:spTgt spid="44"/>
                                        </p:tgtEl>
                                        <p:attrNameLst>
                                          <p:attrName>style.visibility</p:attrName>
                                        </p:attrNameLst>
                                      </p:cBhvr>
                                      <p:to>
                                        <p:strVal val="visible"/>
                                      </p:to>
                                    </p:set>
                                    <p:anim calcmode="lin" valueType="num">
                                      <p:cBhvr>
                                        <p:cTn id="23" dur="500" fill="hold"/>
                                        <p:tgtEl>
                                          <p:spTgt spid="44"/>
                                        </p:tgtEl>
                                        <p:attrNameLst>
                                          <p:attrName>ppt_w</p:attrName>
                                        </p:attrNameLst>
                                      </p:cBhvr>
                                      <p:tavLst>
                                        <p:tav tm="0">
                                          <p:val>
                                            <p:fltVal val="0"/>
                                          </p:val>
                                        </p:tav>
                                        <p:tav tm="100000">
                                          <p:val>
                                            <p:strVal val="#ppt_w"/>
                                          </p:val>
                                        </p:tav>
                                      </p:tavLst>
                                    </p:anim>
                                    <p:anim calcmode="lin" valueType="num">
                                      <p:cBhvr>
                                        <p:cTn id="24" dur="500" fill="hold"/>
                                        <p:tgtEl>
                                          <p:spTgt spid="44"/>
                                        </p:tgtEl>
                                        <p:attrNameLst>
                                          <p:attrName>ppt_h</p:attrName>
                                        </p:attrNameLst>
                                      </p:cBhvr>
                                      <p:tavLst>
                                        <p:tav tm="0">
                                          <p:val>
                                            <p:fltVal val="0"/>
                                          </p:val>
                                        </p:tav>
                                        <p:tav tm="100000">
                                          <p:val>
                                            <p:strVal val="#ppt_h"/>
                                          </p:val>
                                        </p:tav>
                                      </p:tavLst>
                                    </p:anim>
                                    <p:animEffect transition="in" filter="fade">
                                      <p:cBhvr>
                                        <p:cTn id="25" dur="500"/>
                                        <p:tgtEl>
                                          <p:spTgt spid="44"/>
                                        </p:tgtEl>
                                      </p:cBhvr>
                                    </p:animEffect>
                                  </p:childTnLst>
                                </p:cTn>
                              </p:par>
                              <p:par>
                                <p:cTn id="26" presetID="6" presetClass="emph" presetSubtype="0" accel="47000" decel="47000" autoRev="1" fill="hold" nodeType="withEffect">
                                  <p:stCondLst>
                                    <p:cond delay="2250"/>
                                  </p:stCondLst>
                                  <p:childTnLst>
                                    <p:animScale>
                                      <p:cBhvr>
                                        <p:cTn id="27" dur="500" fill="hold"/>
                                        <p:tgtEl>
                                          <p:spTgt spid="44"/>
                                        </p:tgtEl>
                                      </p:cBhvr>
                                      <p:by x="110000" y="110000"/>
                                    </p:animScale>
                                  </p:childTnLst>
                                </p:cTn>
                              </p:par>
                              <p:par>
                                <p:cTn id="28" presetID="10" presetClass="entr" presetSubtype="0" fill="hold" grpId="0" nodeType="withEffect">
                                  <p:stCondLst>
                                    <p:cond delay="20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par>
                                <p:cTn id="31" presetID="42" presetClass="path" presetSubtype="0" decel="100000" fill="hold" grpId="1" nodeType="withEffect">
                                  <p:stCondLst>
                                    <p:cond delay="2000"/>
                                  </p:stCondLst>
                                  <p:childTnLst>
                                    <p:animMotion origin="layout" path="M -1.875E-6 0.03889 L -1.875E-6 1.11111E-6 " pathEditMode="relative" rAng="0" ptsTypes="AA">
                                      <p:cBhvr>
                                        <p:cTn id="32" dur="1000" fill="hold"/>
                                        <p:tgtEl>
                                          <p:spTgt spid="37"/>
                                        </p:tgtEl>
                                        <p:attrNameLst>
                                          <p:attrName>ppt_x</p:attrName>
                                          <p:attrName>ppt_y</p:attrName>
                                        </p:attrNameLst>
                                      </p:cBhvr>
                                      <p:rCtr x="0" y="-1944"/>
                                    </p:animMotion>
                                  </p:childTnLst>
                                </p:cTn>
                              </p:par>
                              <p:par>
                                <p:cTn id="33" presetID="10" presetClass="entr" presetSubtype="0" fill="hold" grpId="0" nodeType="withEffect">
                                  <p:stCondLst>
                                    <p:cond delay="225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par>
                                <p:cTn id="36" presetID="42" presetClass="path" presetSubtype="0" decel="100000" fill="hold" grpId="1" nodeType="withEffect">
                                  <p:stCondLst>
                                    <p:cond delay="2250"/>
                                  </p:stCondLst>
                                  <p:childTnLst>
                                    <p:animMotion origin="layout" path="M -1.875E-6 0.03889 L -1.875E-6 1.11111E-6 " pathEditMode="relative" rAng="0" ptsTypes="AA">
                                      <p:cBhvr>
                                        <p:cTn id="37" dur="1000" fill="hold"/>
                                        <p:tgtEl>
                                          <p:spTgt spid="38"/>
                                        </p:tgtEl>
                                        <p:attrNameLst>
                                          <p:attrName>ppt_x</p:attrName>
                                          <p:attrName>ppt_y</p:attrName>
                                        </p:attrNameLst>
                                      </p:cBhvr>
                                      <p:rCtr x="0" y="-1944"/>
                                    </p:animMotion>
                                  </p:childTnLst>
                                </p:cTn>
                              </p:par>
                              <p:par>
                                <p:cTn id="38" presetID="10" presetClass="entr" presetSubtype="0" fill="hold" grpId="0" nodeType="withEffect">
                                  <p:stCondLst>
                                    <p:cond delay="250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42" presetClass="path" presetSubtype="0" decel="100000" fill="hold" grpId="1" nodeType="withEffect">
                                  <p:stCondLst>
                                    <p:cond delay="2500"/>
                                  </p:stCondLst>
                                  <p:childTnLst>
                                    <p:animMotion origin="layout" path="M -2.08333E-6 0.03889 L -2.08333E-6 1.11111E-6 " pathEditMode="relative" rAng="0" ptsTypes="AA">
                                      <p:cBhvr>
                                        <p:cTn id="42" dur="1000" fill="hold"/>
                                        <p:tgtEl>
                                          <p:spTgt spid="43"/>
                                        </p:tgtEl>
                                        <p:attrNameLst>
                                          <p:attrName>ppt_x</p:attrName>
                                          <p:attrName>ppt_y</p:attrName>
                                        </p:attrNameLst>
                                      </p:cBhvr>
                                      <p:rCtr x="0" y="-1944"/>
                                    </p:animMotion>
                                  </p:childTnLst>
                                </p:cTn>
                              </p:par>
                              <p:par>
                                <p:cTn id="43" presetID="53" presetClass="entr" presetSubtype="16" fill="hold" nodeType="withEffect">
                                  <p:stCondLst>
                                    <p:cond delay="2750"/>
                                  </p:stCondLst>
                                  <p:childTnLst>
                                    <p:set>
                                      <p:cBhvr>
                                        <p:cTn id="44" dur="1" fill="hold">
                                          <p:stCondLst>
                                            <p:cond delay="0"/>
                                          </p:stCondLst>
                                        </p:cTn>
                                        <p:tgtEl>
                                          <p:spTgt spid="48"/>
                                        </p:tgtEl>
                                        <p:attrNameLst>
                                          <p:attrName>style.visibility</p:attrName>
                                        </p:attrNameLst>
                                      </p:cBhvr>
                                      <p:to>
                                        <p:strVal val="visible"/>
                                      </p:to>
                                    </p:set>
                                    <p:anim calcmode="lin" valueType="num">
                                      <p:cBhvr>
                                        <p:cTn id="45" dur="500" fill="hold"/>
                                        <p:tgtEl>
                                          <p:spTgt spid="48"/>
                                        </p:tgtEl>
                                        <p:attrNameLst>
                                          <p:attrName>ppt_w</p:attrName>
                                        </p:attrNameLst>
                                      </p:cBhvr>
                                      <p:tavLst>
                                        <p:tav tm="0">
                                          <p:val>
                                            <p:fltVal val="0"/>
                                          </p:val>
                                        </p:tav>
                                        <p:tav tm="100000">
                                          <p:val>
                                            <p:strVal val="#ppt_w"/>
                                          </p:val>
                                        </p:tav>
                                      </p:tavLst>
                                    </p:anim>
                                    <p:anim calcmode="lin" valueType="num">
                                      <p:cBhvr>
                                        <p:cTn id="46" dur="500" fill="hold"/>
                                        <p:tgtEl>
                                          <p:spTgt spid="48"/>
                                        </p:tgtEl>
                                        <p:attrNameLst>
                                          <p:attrName>ppt_h</p:attrName>
                                        </p:attrNameLst>
                                      </p:cBhvr>
                                      <p:tavLst>
                                        <p:tav tm="0">
                                          <p:val>
                                            <p:fltVal val="0"/>
                                          </p:val>
                                        </p:tav>
                                        <p:tav tm="100000">
                                          <p:val>
                                            <p:strVal val="#ppt_h"/>
                                          </p:val>
                                        </p:tav>
                                      </p:tavLst>
                                    </p:anim>
                                    <p:animEffect transition="in" filter="fade">
                                      <p:cBhvr>
                                        <p:cTn id="47" dur="500"/>
                                        <p:tgtEl>
                                          <p:spTgt spid="48"/>
                                        </p:tgtEl>
                                      </p:cBhvr>
                                    </p:animEffect>
                                  </p:childTnLst>
                                </p:cTn>
                              </p:par>
                              <p:par>
                                <p:cTn id="48" presetID="6" presetClass="emph" presetSubtype="0" accel="47000" decel="47000" autoRev="1" fill="hold" nodeType="withEffect">
                                  <p:stCondLst>
                                    <p:cond delay="2750"/>
                                  </p:stCondLst>
                                  <p:childTnLst>
                                    <p:animScale>
                                      <p:cBhvr>
                                        <p:cTn id="49" dur="500" fill="hold"/>
                                        <p:tgtEl>
                                          <p:spTgt spid="48"/>
                                        </p:tgtEl>
                                      </p:cBhvr>
                                      <p:by x="110000" y="110000"/>
                                    </p:animScale>
                                  </p:childTnLst>
                                </p:cTn>
                              </p:par>
                              <p:par>
                                <p:cTn id="50" presetID="53" presetClass="entr" presetSubtype="16" fill="hold" nodeType="withEffect">
                                  <p:stCondLst>
                                    <p:cond delay="2500"/>
                                  </p:stCondLst>
                                  <p:childTnLst>
                                    <p:set>
                                      <p:cBhvr>
                                        <p:cTn id="51" dur="1" fill="hold">
                                          <p:stCondLst>
                                            <p:cond delay="0"/>
                                          </p:stCondLst>
                                        </p:cTn>
                                        <p:tgtEl>
                                          <p:spTgt spid="70"/>
                                        </p:tgtEl>
                                        <p:attrNameLst>
                                          <p:attrName>style.visibility</p:attrName>
                                        </p:attrNameLst>
                                      </p:cBhvr>
                                      <p:to>
                                        <p:strVal val="visible"/>
                                      </p:to>
                                    </p:set>
                                    <p:anim calcmode="lin" valueType="num">
                                      <p:cBhvr>
                                        <p:cTn id="52" dur="500" fill="hold"/>
                                        <p:tgtEl>
                                          <p:spTgt spid="70"/>
                                        </p:tgtEl>
                                        <p:attrNameLst>
                                          <p:attrName>ppt_w</p:attrName>
                                        </p:attrNameLst>
                                      </p:cBhvr>
                                      <p:tavLst>
                                        <p:tav tm="0">
                                          <p:val>
                                            <p:fltVal val="0"/>
                                          </p:val>
                                        </p:tav>
                                        <p:tav tm="100000">
                                          <p:val>
                                            <p:strVal val="#ppt_w"/>
                                          </p:val>
                                        </p:tav>
                                      </p:tavLst>
                                    </p:anim>
                                    <p:anim calcmode="lin" valueType="num">
                                      <p:cBhvr>
                                        <p:cTn id="53" dur="500" fill="hold"/>
                                        <p:tgtEl>
                                          <p:spTgt spid="70"/>
                                        </p:tgtEl>
                                        <p:attrNameLst>
                                          <p:attrName>ppt_h</p:attrName>
                                        </p:attrNameLst>
                                      </p:cBhvr>
                                      <p:tavLst>
                                        <p:tav tm="0">
                                          <p:val>
                                            <p:fltVal val="0"/>
                                          </p:val>
                                        </p:tav>
                                        <p:tav tm="100000">
                                          <p:val>
                                            <p:strVal val="#ppt_h"/>
                                          </p:val>
                                        </p:tav>
                                      </p:tavLst>
                                    </p:anim>
                                    <p:animEffect transition="in" filter="fade">
                                      <p:cBhvr>
                                        <p:cTn id="54" dur="500"/>
                                        <p:tgtEl>
                                          <p:spTgt spid="70"/>
                                        </p:tgtEl>
                                      </p:cBhvr>
                                    </p:animEffect>
                                  </p:childTnLst>
                                </p:cTn>
                              </p:par>
                              <p:par>
                                <p:cTn id="55" presetID="6" presetClass="emph" presetSubtype="0" accel="47000" decel="47000" autoRev="1" fill="hold" nodeType="withEffect">
                                  <p:stCondLst>
                                    <p:cond delay="2500"/>
                                  </p:stCondLst>
                                  <p:childTnLst>
                                    <p:animScale>
                                      <p:cBhvr>
                                        <p:cTn id="56" dur="500" fill="hold"/>
                                        <p:tgtEl>
                                          <p:spTgt spid="70"/>
                                        </p:tgtEl>
                                      </p:cBhvr>
                                      <p:by x="110000" y="110000"/>
                                    </p:animScale>
                                  </p:childTnLst>
                                </p:cTn>
                              </p:par>
                              <p:par>
                                <p:cTn id="57" presetID="53" presetClass="entr" presetSubtype="16" fill="hold" grpId="0" nodeType="withEffect">
                                  <p:stCondLst>
                                    <p:cond delay="2000"/>
                                  </p:stCondLst>
                                  <p:childTnLst>
                                    <p:set>
                                      <p:cBhvr>
                                        <p:cTn id="58" dur="1" fill="hold">
                                          <p:stCondLst>
                                            <p:cond delay="0"/>
                                          </p:stCondLst>
                                        </p:cTn>
                                        <p:tgtEl>
                                          <p:spTgt spid="76"/>
                                        </p:tgtEl>
                                        <p:attrNameLst>
                                          <p:attrName>style.visibility</p:attrName>
                                        </p:attrNameLst>
                                      </p:cBhvr>
                                      <p:to>
                                        <p:strVal val="visible"/>
                                      </p:to>
                                    </p:set>
                                    <p:anim calcmode="lin" valueType="num">
                                      <p:cBhvr>
                                        <p:cTn id="59" dur="500" fill="hold"/>
                                        <p:tgtEl>
                                          <p:spTgt spid="76"/>
                                        </p:tgtEl>
                                        <p:attrNameLst>
                                          <p:attrName>ppt_w</p:attrName>
                                        </p:attrNameLst>
                                      </p:cBhvr>
                                      <p:tavLst>
                                        <p:tav tm="0">
                                          <p:val>
                                            <p:fltVal val="0"/>
                                          </p:val>
                                        </p:tav>
                                        <p:tav tm="100000">
                                          <p:val>
                                            <p:strVal val="#ppt_w"/>
                                          </p:val>
                                        </p:tav>
                                      </p:tavLst>
                                    </p:anim>
                                    <p:anim calcmode="lin" valueType="num">
                                      <p:cBhvr>
                                        <p:cTn id="60" dur="500" fill="hold"/>
                                        <p:tgtEl>
                                          <p:spTgt spid="76"/>
                                        </p:tgtEl>
                                        <p:attrNameLst>
                                          <p:attrName>ppt_h</p:attrName>
                                        </p:attrNameLst>
                                      </p:cBhvr>
                                      <p:tavLst>
                                        <p:tav tm="0">
                                          <p:val>
                                            <p:fltVal val="0"/>
                                          </p:val>
                                        </p:tav>
                                        <p:tav tm="100000">
                                          <p:val>
                                            <p:strVal val="#ppt_h"/>
                                          </p:val>
                                        </p:tav>
                                      </p:tavLst>
                                    </p:anim>
                                    <p:animEffect transition="in" filter="fade">
                                      <p:cBhvr>
                                        <p:cTn id="61" dur="500"/>
                                        <p:tgtEl>
                                          <p:spTgt spid="76"/>
                                        </p:tgtEl>
                                      </p:cBhvr>
                                    </p:animEffect>
                                  </p:childTnLst>
                                </p:cTn>
                              </p:par>
                              <p:par>
                                <p:cTn id="62" presetID="6" presetClass="emph" presetSubtype="0" accel="47000" decel="47000" autoRev="1" fill="hold" grpId="1" nodeType="withEffect">
                                  <p:stCondLst>
                                    <p:cond delay="2000"/>
                                  </p:stCondLst>
                                  <p:childTnLst>
                                    <p:animScale>
                                      <p:cBhvr>
                                        <p:cTn id="63" dur="500" fill="hold"/>
                                        <p:tgtEl>
                                          <p:spTgt spid="76"/>
                                        </p:tgtEl>
                                      </p:cBhvr>
                                      <p:by x="110000" y="110000"/>
                                    </p:animScale>
                                  </p:childTnLst>
                                </p:cTn>
                              </p:par>
                              <p:par>
                                <p:cTn id="64" presetID="2" presetClass="entr" presetSubtype="4" decel="100000" fill="hold" grpId="0" nodeType="withEffect">
                                  <p:stCondLst>
                                    <p:cond delay="1000"/>
                                  </p:stCondLst>
                                  <p:childTnLst>
                                    <p:set>
                                      <p:cBhvr>
                                        <p:cTn id="65" dur="1" fill="hold">
                                          <p:stCondLst>
                                            <p:cond delay="0"/>
                                          </p:stCondLst>
                                        </p:cTn>
                                        <p:tgtEl>
                                          <p:spTgt spid="15"/>
                                        </p:tgtEl>
                                        <p:attrNameLst>
                                          <p:attrName>style.visibility</p:attrName>
                                        </p:attrNameLst>
                                      </p:cBhvr>
                                      <p:to>
                                        <p:strVal val="visible"/>
                                      </p:to>
                                    </p:set>
                                    <p:anim calcmode="lin" valueType="num">
                                      <p:cBhvr additive="base">
                                        <p:cTn id="66" dur="1250" fill="hold"/>
                                        <p:tgtEl>
                                          <p:spTgt spid="15"/>
                                        </p:tgtEl>
                                        <p:attrNameLst>
                                          <p:attrName>ppt_x</p:attrName>
                                        </p:attrNameLst>
                                      </p:cBhvr>
                                      <p:tavLst>
                                        <p:tav tm="0">
                                          <p:val>
                                            <p:strVal val="#ppt_x"/>
                                          </p:val>
                                        </p:tav>
                                        <p:tav tm="100000">
                                          <p:val>
                                            <p:strVal val="#ppt_x"/>
                                          </p:val>
                                        </p:tav>
                                      </p:tavLst>
                                    </p:anim>
                                    <p:anim calcmode="lin" valueType="num">
                                      <p:cBhvr additive="base">
                                        <p:cTn id="67" dur="1250" fill="hold"/>
                                        <p:tgtEl>
                                          <p:spTgt spid="15"/>
                                        </p:tgtEl>
                                        <p:attrNameLst>
                                          <p:attrName>ppt_y</p:attrName>
                                        </p:attrNameLst>
                                      </p:cBhvr>
                                      <p:tavLst>
                                        <p:tav tm="0">
                                          <p:val>
                                            <p:strVal val="1+#ppt_h/2"/>
                                          </p:val>
                                        </p:tav>
                                        <p:tav tm="100000">
                                          <p:val>
                                            <p:strVal val="#ppt_y"/>
                                          </p:val>
                                        </p:tav>
                                      </p:tavLst>
                                    </p:anim>
                                  </p:childTnLst>
                                </p:cTn>
                              </p:par>
                              <p:par>
                                <p:cTn id="68" presetID="2" presetClass="entr" presetSubtype="4" decel="100000" fill="hold" grpId="0" nodeType="withEffect">
                                  <p:stCondLst>
                                    <p:cond delay="1250"/>
                                  </p:stCondLst>
                                  <p:childTnLst>
                                    <p:set>
                                      <p:cBhvr>
                                        <p:cTn id="69" dur="1" fill="hold">
                                          <p:stCondLst>
                                            <p:cond delay="0"/>
                                          </p:stCondLst>
                                        </p:cTn>
                                        <p:tgtEl>
                                          <p:spTgt spid="18"/>
                                        </p:tgtEl>
                                        <p:attrNameLst>
                                          <p:attrName>style.visibility</p:attrName>
                                        </p:attrNameLst>
                                      </p:cBhvr>
                                      <p:to>
                                        <p:strVal val="visible"/>
                                      </p:to>
                                    </p:set>
                                    <p:anim calcmode="lin" valueType="num">
                                      <p:cBhvr additive="base">
                                        <p:cTn id="70" dur="1250" fill="hold"/>
                                        <p:tgtEl>
                                          <p:spTgt spid="18"/>
                                        </p:tgtEl>
                                        <p:attrNameLst>
                                          <p:attrName>ppt_x</p:attrName>
                                        </p:attrNameLst>
                                      </p:cBhvr>
                                      <p:tavLst>
                                        <p:tav tm="0">
                                          <p:val>
                                            <p:strVal val="#ppt_x"/>
                                          </p:val>
                                        </p:tav>
                                        <p:tav tm="100000">
                                          <p:val>
                                            <p:strVal val="#ppt_x"/>
                                          </p:val>
                                        </p:tav>
                                      </p:tavLst>
                                    </p:anim>
                                    <p:anim calcmode="lin" valueType="num">
                                      <p:cBhvr additive="base">
                                        <p:cTn id="71" dur="1250" fill="hold"/>
                                        <p:tgtEl>
                                          <p:spTgt spid="18"/>
                                        </p:tgtEl>
                                        <p:attrNameLst>
                                          <p:attrName>ppt_y</p:attrName>
                                        </p:attrNameLst>
                                      </p:cBhvr>
                                      <p:tavLst>
                                        <p:tav tm="0">
                                          <p:val>
                                            <p:strVal val="1+#ppt_h/2"/>
                                          </p:val>
                                        </p:tav>
                                        <p:tav tm="100000">
                                          <p:val>
                                            <p:strVal val="#ppt_y"/>
                                          </p:val>
                                        </p:tav>
                                      </p:tavLst>
                                    </p:anim>
                                  </p:childTnLst>
                                </p:cTn>
                              </p:par>
                              <p:par>
                                <p:cTn id="72" presetID="2" presetClass="entr" presetSubtype="4" decel="100000" fill="hold" grpId="0" nodeType="withEffect">
                                  <p:stCondLst>
                                    <p:cond delay="1500"/>
                                  </p:stCondLst>
                                  <p:childTnLst>
                                    <p:set>
                                      <p:cBhvr>
                                        <p:cTn id="73" dur="1" fill="hold">
                                          <p:stCondLst>
                                            <p:cond delay="0"/>
                                          </p:stCondLst>
                                        </p:cTn>
                                        <p:tgtEl>
                                          <p:spTgt spid="19"/>
                                        </p:tgtEl>
                                        <p:attrNameLst>
                                          <p:attrName>style.visibility</p:attrName>
                                        </p:attrNameLst>
                                      </p:cBhvr>
                                      <p:to>
                                        <p:strVal val="visible"/>
                                      </p:to>
                                    </p:set>
                                    <p:anim calcmode="lin" valueType="num">
                                      <p:cBhvr additive="base">
                                        <p:cTn id="74" dur="1250" fill="hold"/>
                                        <p:tgtEl>
                                          <p:spTgt spid="19"/>
                                        </p:tgtEl>
                                        <p:attrNameLst>
                                          <p:attrName>ppt_x</p:attrName>
                                        </p:attrNameLst>
                                      </p:cBhvr>
                                      <p:tavLst>
                                        <p:tav tm="0">
                                          <p:val>
                                            <p:strVal val="#ppt_x"/>
                                          </p:val>
                                        </p:tav>
                                        <p:tav tm="100000">
                                          <p:val>
                                            <p:strVal val="#ppt_x"/>
                                          </p:val>
                                        </p:tav>
                                      </p:tavLst>
                                    </p:anim>
                                    <p:anim calcmode="lin" valueType="num">
                                      <p:cBhvr additive="base">
                                        <p:cTn id="75" dur="1250" fill="hold"/>
                                        <p:tgtEl>
                                          <p:spTgt spid="19"/>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1750"/>
                                  </p:stCondLst>
                                  <p:childTnLst>
                                    <p:set>
                                      <p:cBhvr>
                                        <p:cTn id="77" dur="1" fill="hold">
                                          <p:stCondLst>
                                            <p:cond delay="0"/>
                                          </p:stCondLst>
                                        </p:cTn>
                                        <p:tgtEl>
                                          <p:spTgt spid="20"/>
                                        </p:tgtEl>
                                        <p:attrNameLst>
                                          <p:attrName>style.visibility</p:attrName>
                                        </p:attrNameLst>
                                      </p:cBhvr>
                                      <p:to>
                                        <p:strVal val="visible"/>
                                      </p:to>
                                    </p:set>
                                    <p:anim calcmode="lin" valueType="num">
                                      <p:cBhvr additive="base">
                                        <p:cTn id="78" dur="1250" fill="hold"/>
                                        <p:tgtEl>
                                          <p:spTgt spid="20"/>
                                        </p:tgtEl>
                                        <p:attrNameLst>
                                          <p:attrName>ppt_x</p:attrName>
                                        </p:attrNameLst>
                                      </p:cBhvr>
                                      <p:tavLst>
                                        <p:tav tm="0">
                                          <p:val>
                                            <p:strVal val="#ppt_x"/>
                                          </p:val>
                                        </p:tav>
                                        <p:tav tm="100000">
                                          <p:val>
                                            <p:strVal val="#ppt_x"/>
                                          </p:val>
                                        </p:tav>
                                      </p:tavLst>
                                    </p:anim>
                                    <p:anim calcmode="lin" valueType="num">
                                      <p:cBhvr additive="base">
                                        <p:cTn id="79" dur="1250" fill="hold"/>
                                        <p:tgtEl>
                                          <p:spTgt spid="20"/>
                                        </p:tgtEl>
                                        <p:attrNameLst>
                                          <p:attrName>ppt_y</p:attrName>
                                        </p:attrNameLst>
                                      </p:cBhvr>
                                      <p:tavLst>
                                        <p:tav tm="0">
                                          <p:val>
                                            <p:strVal val="1+#ppt_h/2"/>
                                          </p:val>
                                        </p:tav>
                                        <p:tav tm="100000">
                                          <p:val>
                                            <p:strVal val="#ppt_y"/>
                                          </p:val>
                                        </p:tav>
                                      </p:tavLst>
                                    </p:anim>
                                  </p:childTnLst>
                                </p:cTn>
                              </p:par>
                              <p:par>
                                <p:cTn id="80" presetID="2" presetClass="entr" presetSubtype="4" decel="100000" fill="hold" grpId="0" nodeType="withEffect">
                                  <p:stCondLst>
                                    <p:cond delay="2000"/>
                                  </p:stCondLst>
                                  <p:childTnLst>
                                    <p:set>
                                      <p:cBhvr>
                                        <p:cTn id="81" dur="1" fill="hold">
                                          <p:stCondLst>
                                            <p:cond delay="0"/>
                                          </p:stCondLst>
                                        </p:cTn>
                                        <p:tgtEl>
                                          <p:spTgt spid="26"/>
                                        </p:tgtEl>
                                        <p:attrNameLst>
                                          <p:attrName>style.visibility</p:attrName>
                                        </p:attrNameLst>
                                      </p:cBhvr>
                                      <p:to>
                                        <p:strVal val="visible"/>
                                      </p:to>
                                    </p:set>
                                    <p:anim calcmode="lin" valueType="num">
                                      <p:cBhvr additive="base">
                                        <p:cTn id="82" dur="1250" fill="hold"/>
                                        <p:tgtEl>
                                          <p:spTgt spid="26"/>
                                        </p:tgtEl>
                                        <p:attrNameLst>
                                          <p:attrName>ppt_x</p:attrName>
                                        </p:attrNameLst>
                                      </p:cBhvr>
                                      <p:tavLst>
                                        <p:tav tm="0">
                                          <p:val>
                                            <p:strVal val="#ppt_x"/>
                                          </p:val>
                                        </p:tav>
                                        <p:tav tm="100000">
                                          <p:val>
                                            <p:strVal val="#ppt_x"/>
                                          </p:val>
                                        </p:tav>
                                      </p:tavLst>
                                    </p:anim>
                                    <p:anim calcmode="lin" valueType="num">
                                      <p:cBhvr additive="base">
                                        <p:cTn id="83" dur="1250" fill="hold"/>
                                        <p:tgtEl>
                                          <p:spTgt spid="26"/>
                                        </p:tgtEl>
                                        <p:attrNameLst>
                                          <p:attrName>ppt_y</p:attrName>
                                        </p:attrNameLst>
                                      </p:cBhvr>
                                      <p:tavLst>
                                        <p:tav tm="0">
                                          <p:val>
                                            <p:strVal val="1+#ppt_h/2"/>
                                          </p:val>
                                        </p:tav>
                                        <p:tav tm="100000">
                                          <p:val>
                                            <p:strVal val="#ppt_y"/>
                                          </p:val>
                                        </p:tav>
                                      </p:tavLst>
                                    </p:anim>
                                  </p:childTnLst>
                                </p:cTn>
                              </p:par>
                              <p:par>
                                <p:cTn id="84" presetID="10" presetClass="entr" presetSubtype="0" fill="hold" grpId="0" nodeType="withEffect">
                                  <p:stCondLst>
                                    <p:cond delay="2750"/>
                                  </p:stCondLst>
                                  <p:childTnLst>
                                    <p:set>
                                      <p:cBhvr>
                                        <p:cTn id="85" dur="1" fill="hold">
                                          <p:stCondLst>
                                            <p:cond delay="0"/>
                                          </p:stCondLst>
                                        </p:cTn>
                                        <p:tgtEl>
                                          <p:spTgt spid="78"/>
                                        </p:tgtEl>
                                        <p:attrNameLst>
                                          <p:attrName>style.visibility</p:attrName>
                                        </p:attrNameLst>
                                      </p:cBhvr>
                                      <p:to>
                                        <p:strVal val="visible"/>
                                      </p:to>
                                    </p:set>
                                    <p:animEffect transition="in" filter="fade">
                                      <p:cBhvr>
                                        <p:cTn id="86" dur="500"/>
                                        <p:tgtEl>
                                          <p:spTgt spid="78"/>
                                        </p:tgtEl>
                                      </p:cBhvr>
                                    </p:animEffect>
                                  </p:childTnLst>
                                </p:cTn>
                              </p:par>
                              <p:par>
                                <p:cTn id="87" presetID="42" presetClass="path" presetSubtype="0" decel="100000" fill="hold" grpId="1" nodeType="withEffect">
                                  <p:stCondLst>
                                    <p:cond delay="2750"/>
                                  </p:stCondLst>
                                  <p:childTnLst>
                                    <p:animMotion origin="layout" path="M -2.08333E-6 0.03889 L -2.08333E-6 7.40741E-7 " pathEditMode="relative" rAng="0" ptsTypes="AA">
                                      <p:cBhvr>
                                        <p:cTn id="88" dur="1000" fill="hold"/>
                                        <p:tgtEl>
                                          <p:spTgt spid="78"/>
                                        </p:tgtEl>
                                        <p:attrNameLst>
                                          <p:attrName>ppt_x</p:attrName>
                                          <p:attrName>ppt_y</p:attrName>
                                        </p:attrNameLst>
                                      </p:cBhvr>
                                      <p:rCtr x="0" y="-1944"/>
                                    </p:animMotion>
                                  </p:childTnLst>
                                </p:cTn>
                              </p:par>
                              <p:par>
                                <p:cTn id="89" presetID="53" presetClass="entr" presetSubtype="16" fill="hold" nodeType="withEffect">
                                  <p:stCondLst>
                                    <p:cond delay="3000"/>
                                  </p:stCondLst>
                                  <p:childTnLst>
                                    <p:set>
                                      <p:cBhvr>
                                        <p:cTn id="90" dur="1" fill="hold">
                                          <p:stCondLst>
                                            <p:cond delay="0"/>
                                          </p:stCondLst>
                                        </p:cTn>
                                        <p:tgtEl>
                                          <p:spTgt spid="4"/>
                                        </p:tgtEl>
                                        <p:attrNameLst>
                                          <p:attrName>style.visibility</p:attrName>
                                        </p:attrNameLst>
                                      </p:cBhvr>
                                      <p:to>
                                        <p:strVal val="visible"/>
                                      </p:to>
                                    </p:set>
                                    <p:anim calcmode="lin" valueType="num">
                                      <p:cBhvr>
                                        <p:cTn id="91" dur="500" fill="hold"/>
                                        <p:tgtEl>
                                          <p:spTgt spid="4"/>
                                        </p:tgtEl>
                                        <p:attrNameLst>
                                          <p:attrName>ppt_w</p:attrName>
                                        </p:attrNameLst>
                                      </p:cBhvr>
                                      <p:tavLst>
                                        <p:tav tm="0">
                                          <p:val>
                                            <p:fltVal val="0"/>
                                          </p:val>
                                        </p:tav>
                                        <p:tav tm="100000">
                                          <p:val>
                                            <p:strVal val="#ppt_w"/>
                                          </p:val>
                                        </p:tav>
                                      </p:tavLst>
                                    </p:anim>
                                    <p:anim calcmode="lin" valueType="num">
                                      <p:cBhvr>
                                        <p:cTn id="92" dur="500" fill="hold"/>
                                        <p:tgtEl>
                                          <p:spTgt spid="4"/>
                                        </p:tgtEl>
                                        <p:attrNameLst>
                                          <p:attrName>ppt_h</p:attrName>
                                        </p:attrNameLst>
                                      </p:cBhvr>
                                      <p:tavLst>
                                        <p:tav tm="0">
                                          <p:val>
                                            <p:fltVal val="0"/>
                                          </p:val>
                                        </p:tav>
                                        <p:tav tm="100000">
                                          <p:val>
                                            <p:strVal val="#ppt_h"/>
                                          </p:val>
                                        </p:tav>
                                      </p:tavLst>
                                    </p:anim>
                                    <p:animEffect transition="in" filter="fade">
                                      <p:cBhvr>
                                        <p:cTn id="93" dur="500"/>
                                        <p:tgtEl>
                                          <p:spTgt spid="4"/>
                                        </p:tgtEl>
                                      </p:cBhvr>
                                    </p:animEffect>
                                  </p:childTnLst>
                                </p:cTn>
                              </p:par>
                              <p:par>
                                <p:cTn id="94" presetID="6" presetClass="emph" presetSubtype="0" accel="47000" decel="47000" autoRev="1" fill="hold" nodeType="withEffect">
                                  <p:stCondLst>
                                    <p:cond delay="3000"/>
                                  </p:stCondLst>
                                  <p:childTnLst>
                                    <p:animScale>
                                      <p:cBhvr>
                                        <p:cTn id="95" dur="500" fill="hold"/>
                                        <p:tgtEl>
                                          <p:spTgt spid="4"/>
                                        </p:tgtEl>
                                      </p:cBhvr>
                                      <p:by x="110000" y="110000"/>
                                    </p:animScale>
                                  </p:childTnLst>
                                </p:cTn>
                              </p:par>
                            </p:childTnLst>
                          </p:cTn>
                        </p:par>
                        <p:par>
                          <p:cTn id="96" fill="hold">
                            <p:stCondLst>
                              <p:cond delay="4000"/>
                            </p:stCondLst>
                            <p:childTnLst>
                              <p:par>
                                <p:cTn id="97" presetID="22" presetClass="entr" presetSubtype="2" fill="hold" nodeType="afterEffect">
                                  <p:stCondLst>
                                    <p:cond delay="0"/>
                                  </p:stCondLst>
                                  <p:iterate type="lt">
                                    <p:tmPct val="5000"/>
                                  </p:iterate>
                                  <p:childTnLst>
                                    <p:set>
                                      <p:cBhvr>
                                        <p:cTn id="98" dur="1" fill="hold">
                                          <p:stCondLst>
                                            <p:cond delay="0"/>
                                          </p:stCondLst>
                                        </p:cTn>
                                        <p:tgtEl>
                                          <p:spTgt spid="11"/>
                                        </p:tgtEl>
                                        <p:attrNameLst>
                                          <p:attrName>style.visibility</p:attrName>
                                        </p:attrNameLst>
                                      </p:cBhvr>
                                      <p:to>
                                        <p:strVal val="visible"/>
                                      </p:to>
                                    </p:set>
                                    <p:animEffect transition="in" filter="wipe(right)">
                                      <p:cBhvr>
                                        <p:cTn id="9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4" grpId="0" animBg="1"/>
      <p:bldP spid="15" grpId="0" animBg="1"/>
      <p:bldP spid="18" grpId="0" animBg="1"/>
      <p:bldP spid="19" grpId="0" animBg="1"/>
      <p:bldP spid="20" grpId="0" animBg="1"/>
      <p:bldP spid="26" grpId="0" animBg="1"/>
      <p:bldP spid="36" grpId="0"/>
      <p:bldP spid="36" grpId="1"/>
      <p:bldP spid="37" grpId="0"/>
      <p:bldP spid="37" grpId="1"/>
      <p:bldP spid="38" grpId="0"/>
      <p:bldP spid="38" grpId="1"/>
      <p:bldP spid="43" grpId="0"/>
      <p:bldP spid="43" grpId="1"/>
      <p:bldP spid="76" grpId="0" animBg="1"/>
      <p:bldP spid="76" grpId="1" animBg="1"/>
      <p:bldP spid="78" grpId="0"/>
      <p:bldP spid="78"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 name="Tijdelijke aanduiding voor afbeelding 96" descr="Afbeelding met computer, persoon, computer, binnen&#10;&#10;Automatisch gegenereerde beschrijving">
            <a:extLst>
              <a:ext uri="{FF2B5EF4-FFF2-40B4-BE49-F238E27FC236}">
                <a16:creationId xmlns:a16="http://schemas.microsoft.com/office/drawing/2014/main" id="{9D8E52F8-AAE1-85D1-A8AC-60AF9F91C5F2}"/>
              </a:ext>
            </a:extLst>
          </p:cNvPr>
          <p:cNvPicPr>
            <a:picLocks noGrp="1" noChangeAspect="1"/>
          </p:cNvPicPr>
          <p:nvPr>
            <p:ph type="pic" sz="quarter" idx="13"/>
          </p:nvPr>
        </p:nvPicPr>
        <p:blipFill rotWithShape="1">
          <a:blip r:embed="rId3">
            <a:extLst>
              <a:ext uri="{28A0092B-C50C-407E-A947-70E740481C1C}">
                <a14:useLocalDpi xmlns:a14="http://schemas.microsoft.com/office/drawing/2010/main" val="0"/>
              </a:ext>
            </a:extLst>
          </a:blip>
          <a:srcRect l="1367" r="1367"/>
          <a:stretch/>
        </p:blipFill>
        <p:spPr>
          <a:xfrm>
            <a:off x="0" y="-195262"/>
            <a:ext cx="12192000" cy="7053262"/>
          </a:xfrm>
        </p:spPr>
      </p:pic>
      <p:sp>
        <p:nvSpPr>
          <p:cNvPr id="20" name="Tijdelijke aanduiding voor tekst 19">
            <a:extLst>
              <a:ext uri="{FF2B5EF4-FFF2-40B4-BE49-F238E27FC236}">
                <a16:creationId xmlns:a16="http://schemas.microsoft.com/office/drawing/2014/main" id="{07079E9F-2E72-EB07-A0FA-8E82CD0A6718}"/>
              </a:ext>
            </a:extLst>
          </p:cNvPr>
          <p:cNvSpPr>
            <a:spLocks noGrp="1"/>
          </p:cNvSpPr>
          <p:nvPr>
            <p:ph type="body" sz="quarter" idx="30"/>
          </p:nvPr>
        </p:nvSpPr>
        <p:spPr>
          <a:xfrm flipH="1">
            <a:off x="-3936" y="-2"/>
            <a:ext cx="12195936" cy="6858002"/>
          </a:xfrm>
        </p:spPr>
        <p:txBody>
          <a:bodyPr/>
          <a:lstStyle/>
          <a:p>
            <a:r>
              <a:rPr lang="en-GB"/>
              <a:t> </a:t>
            </a:r>
          </a:p>
        </p:txBody>
      </p:sp>
      <p:sp>
        <p:nvSpPr>
          <p:cNvPr id="29" name="Tijdelijke aanduiding voor tekst 28">
            <a:extLst>
              <a:ext uri="{FF2B5EF4-FFF2-40B4-BE49-F238E27FC236}">
                <a16:creationId xmlns:a16="http://schemas.microsoft.com/office/drawing/2014/main" id="{716BBCDF-1440-DC34-C5AB-8019F893CF3F}"/>
              </a:ext>
            </a:extLst>
          </p:cNvPr>
          <p:cNvSpPr>
            <a:spLocks noGrp="1"/>
          </p:cNvSpPr>
          <p:nvPr>
            <p:ph type="body" sz="quarter" idx="52"/>
          </p:nvPr>
        </p:nvSpPr>
        <p:spPr/>
        <p:txBody>
          <a:bodyPr/>
          <a:lstStyle/>
          <a:p>
            <a:r>
              <a:rPr lang="nl-NL"/>
              <a:t>   </a:t>
            </a:r>
          </a:p>
        </p:txBody>
      </p:sp>
      <p:sp>
        <p:nvSpPr>
          <p:cNvPr id="43" name="Tijdelijke aanduiding voor tekst 42">
            <a:extLst>
              <a:ext uri="{FF2B5EF4-FFF2-40B4-BE49-F238E27FC236}">
                <a16:creationId xmlns:a16="http://schemas.microsoft.com/office/drawing/2014/main" id="{3A4B164B-0977-D301-6607-8A53A6AB1786}"/>
              </a:ext>
            </a:extLst>
          </p:cNvPr>
          <p:cNvSpPr>
            <a:spLocks noGrp="1"/>
          </p:cNvSpPr>
          <p:nvPr>
            <p:ph type="body" sz="quarter" idx="18"/>
          </p:nvPr>
        </p:nvSpPr>
        <p:spPr/>
        <p:txBody>
          <a:bodyPr/>
          <a:lstStyle/>
          <a:p>
            <a:r>
              <a:rPr lang="nl-NL"/>
              <a:t> </a:t>
            </a:r>
          </a:p>
        </p:txBody>
      </p:sp>
      <p:sp>
        <p:nvSpPr>
          <p:cNvPr id="58" name="Tijdelijke aanduiding voor tekst 57">
            <a:extLst>
              <a:ext uri="{FF2B5EF4-FFF2-40B4-BE49-F238E27FC236}">
                <a16:creationId xmlns:a16="http://schemas.microsoft.com/office/drawing/2014/main" id="{3BFD9ADA-B5D9-DE70-8CED-1B7FC6BC7EA0}"/>
              </a:ext>
            </a:extLst>
          </p:cNvPr>
          <p:cNvSpPr>
            <a:spLocks noGrp="1"/>
          </p:cNvSpPr>
          <p:nvPr>
            <p:ph type="body" sz="quarter" idx="32"/>
          </p:nvPr>
        </p:nvSpPr>
        <p:spPr>
          <a:xfrm>
            <a:off x="6812873" y="6620044"/>
            <a:ext cx="4688800" cy="61200"/>
          </a:xfrm>
        </p:spPr>
        <p:txBody>
          <a:bodyPr/>
          <a:lstStyle/>
          <a:p>
            <a:r>
              <a:rPr lang="nl-NL"/>
              <a:t> </a:t>
            </a:r>
          </a:p>
        </p:txBody>
      </p:sp>
      <p:sp>
        <p:nvSpPr>
          <p:cNvPr id="51" name="Ondertitel 50">
            <a:extLst>
              <a:ext uri="{FF2B5EF4-FFF2-40B4-BE49-F238E27FC236}">
                <a16:creationId xmlns:a16="http://schemas.microsoft.com/office/drawing/2014/main" id="{D80F1DA5-D767-7497-EEA5-69D22EFABD1B}"/>
              </a:ext>
            </a:extLst>
          </p:cNvPr>
          <p:cNvSpPr>
            <a:spLocks noGrp="1"/>
          </p:cNvSpPr>
          <p:nvPr>
            <p:ph type="subTitle" idx="1"/>
          </p:nvPr>
        </p:nvSpPr>
        <p:spPr>
          <a:xfrm>
            <a:off x="6812873" y="4249742"/>
            <a:ext cx="4688800" cy="275031"/>
          </a:xfrm>
        </p:spPr>
        <p:txBody>
          <a:bodyPr/>
          <a:lstStyle/>
          <a:p>
            <a:r>
              <a:rPr lang="nl-NL"/>
              <a:t>The Rent Company</a:t>
            </a:r>
          </a:p>
        </p:txBody>
      </p:sp>
      <p:sp>
        <p:nvSpPr>
          <p:cNvPr id="24" name="Tijdelijke aanduiding voor tekst 23">
            <a:extLst>
              <a:ext uri="{FF2B5EF4-FFF2-40B4-BE49-F238E27FC236}">
                <a16:creationId xmlns:a16="http://schemas.microsoft.com/office/drawing/2014/main" id="{8DBA0F5C-9919-6FE5-E4A9-CCFD7FDCE635}"/>
              </a:ext>
            </a:extLst>
          </p:cNvPr>
          <p:cNvSpPr>
            <a:spLocks noGrp="1"/>
          </p:cNvSpPr>
          <p:nvPr>
            <p:ph type="body" sz="quarter" idx="36"/>
          </p:nvPr>
        </p:nvSpPr>
        <p:spPr>
          <a:xfrm flipV="1">
            <a:off x="11179143" y="4711348"/>
            <a:ext cx="324000" cy="324000"/>
          </a:xfrm>
        </p:spPr>
        <p:txBody>
          <a:bodyPr/>
          <a:lstStyle/>
          <a:p>
            <a:endParaRPr lang="nl-NL"/>
          </a:p>
        </p:txBody>
      </p:sp>
      <p:sp>
        <p:nvSpPr>
          <p:cNvPr id="25" name="Tijdelijke aanduiding voor tekst 24">
            <a:extLst>
              <a:ext uri="{FF2B5EF4-FFF2-40B4-BE49-F238E27FC236}">
                <a16:creationId xmlns:a16="http://schemas.microsoft.com/office/drawing/2014/main" id="{BCC1305D-415B-F077-EBD3-5A2F82EB46E4}"/>
              </a:ext>
            </a:extLst>
          </p:cNvPr>
          <p:cNvSpPr>
            <a:spLocks noGrp="1"/>
          </p:cNvSpPr>
          <p:nvPr>
            <p:ph type="body" sz="quarter" idx="37"/>
          </p:nvPr>
        </p:nvSpPr>
        <p:spPr>
          <a:xfrm flipV="1">
            <a:off x="11179143" y="5143010"/>
            <a:ext cx="324000" cy="324000"/>
          </a:xfrm>
        </p:spPr>
        <p:txBody>
          <a:bodyPr/>
          <a:lstStyle/>
          <a:p>
            <a:endParaRPr lang="nl-NL"/>
          </a:p>
        </p:txBody>
      </p:sp>
      <p:sp>
        <p:nvSpPr>
          <p:cNvPr id="26" name="Tijdelijke aanduiding voor tekst 25">
            <a:extLst>
              <a:ext uri="{FF2B5EF4-FFF2-40B4-BE49-F238E27FC236}">
                <a16:creationId xmlns:a16="http://schemas.microsoft.com/office/drawing/2014/main" id="{E8F4A62F-971D-FBC2-64A4-67B09744A38A}"/>
              </a:ext>
            </a:extLst>
          </p:cNvPr>
          <p:cNvSpPr>
            <a:spLocks noGrp="1"/>
          </p:cNvSpPr>
          <p:nvPr>
            <p:ph type="body" sz="quarter" idx="38"/>
          </p:nvPr>
        </p:nvSpPr>
        <p:spPr>
          <a:xfrm flipV="1">
            <a:off x="11179143" y="5574672"/>
            <a:ext cx="324000" cy="324000"/>
          </a:xfrm>
        </p:spPr>
        <p:txBody>
          <a:bodyPr/>
          <a:lstStyle/>
          <a:p>
            <a:endParaRPr lang="nl-NL"/>
          </a:p>
        </p:txBody>
      </p:sp>
      <p:sp>
        <p:nvSpPr>
          <p:cNvPr id="27" name="Tijdelijke aanduiding voor tekst 26">
            <a:extLst>
              <a:ext uri="{FF2B5EF4-FFF2-40B4-BE49-F238E27FC236}">
                <a16:creationId xmlns:a16="http://schemas.microsoft.com/office/drawing/2014/main" id="{ED0C5EE7-E94C-260F-C232-9802CEE2E036}"/>
              </a:ext>
            </a:extLst>
          </p:cNvPr>
          <p:cNvSpPr>
            <a:spLocks noGrp="1"/>
          </p:cNvSpPr>
          <p:nvPr>
            <p:ph type="body" sz="quarter" idx="39"/>
          </p:nvPr>
        </p:nvSpPr>
        <p:spPr>
          <a:xfrm flipV="1">
            <a:off x="11179143" y="6006334"/>
            <a:ext cx="324000" cy="324000"/>
          </a:xfrm>
        </p:spPr>
        <p:txBody>
          <a:bodyPr/>
          <a:lstStyle/>
          <a:p>
            <a:endParaRPr lang="nl-NL"/>
          </a:p>
        </p:txBody>
      </p:sp>
      <p:sp>
        <p:nvSpPr>
          <p:cNvPr id="64" name="Tijdelijke aanduiding voor tekst 63">
            <a:extLst>
              <a:ext uri="{FF2B5EF4-FFF2-40B4-BE49-F238E27FC236}">
                <a16:creationId xmlns:a16="http://schemas.microsoft.com/office/drawing/2014/main" id="{832A78A7-DAF4-939A-AF42-9ADED20BA2D0}"/>
              </a:ext>
            </a:extLst>
          </p:cNvPr>
          <p:cNvSpPr>
            <a:spLocks noGrp="1"/>
          </p:cNvSpPr>
          <p:nvPr>
            <p:ph type="body" sz="quarter" idx="41"/>
          </p:nvPr>
        </p:nvSpPr>
        <p:spPr>
          <a:xfrm>
            <a:off x="6812873" y="4783270"/>
            <a:ext cx="4234657" cy="180156"/>
          </a:xfrm>
        </p:spPr>
        <p:txBody>
          <a:bodyPr/>
          <a:lstStyle/>
          <a:p>
            <a:r>
              <a:rPr lang="nl-NL"/>
              <a:t>De Tweeling 18, 5215 MC 's-Hertogenbosch</a:t>
            </a:r>
          </a:p>
        </p:txBody>
      </p:sp>
      <p:sp>
        <p:nvSpPr>
          <p:cNvPr id="65" name="Tijdelijke aanduiding voor tekst 64">
            <a:extLst>
              <a:ext uri="{FF2B5EF4-FFF2-40B4-BE49-F238E27FC236}">
                <a16:creationId xmlns:a16="http://schemas.microsoft.com/office/drawing/2014/main" id="{5714EA3B-F812-D39B-B5D7-A39BD6B98D2F}"/>
              </a:ext>
            </a:extLst>
          </p:cNvPr>
          <p:cNvSpPr>
            <a:spLocks noGrp="1"/>
          </p:cNvSpPr>
          <p:nvPr>
            <p:ph type="body" sz="quarter" idx="42"/>
          </p:nvPr>
        </p:nvSpPr>
        <p:spPr>
          <a:xfrm>
            <a:off x="6812873" y="5214455"/>
            <a:ext cx="4234657" cy="180156"/>
          </a:xfrm>
        </p:spPr>
        <p:txBody>
          <a:bodyPr/>
          <a:lstStyle/>
          <a:p>
            <a:r>
              <a:rPr lang="nl-NL"/>
              <a:t>help@rentcompany.nl</a:t>
            </a:r>
          </a:p>
        </p:txBody>
      </p:sp>
      <p:sp>
        <p:nvSpPr>
          <p:cNvPr id="66" name="Tijdelijke aanduiding voor tekst 65">
            <a:extLst>
              <a:ext uri="{FF2B5EF4-FFF2-40B4-BE49-F238E27FC236}">
                <a16:creationId xmlns:a16="http://schemas.microsoft.com/office/drawing/2014/main" id="{F9F7AB63-A282-3904-C66D-E35C84D8C496}"/>
              </a:ext>
            </a:extLst>
          </p:cNvPr>
          <p:cNvSpPr>
            <a:spLocks noGrp="1"/>
          </p:cNvSpPr>
          <p:nvPr>
            <p:ph type="body" sz="quarter" idx="43"/>
          </p:nvPr>
        </p:nvSpPr>
        <p:spPr>
          <a:xfrm>
            <a:off x="6812873" y="5645640"/>
            <a:ext cx="4234657" cy="180156"/>
          </a:xfrm>
        </p:spPr>
        <p:txBody>
          <a:bodyPr/>
          <a:lstStyle/>
          <a:p>
            <a:r>
              <a:rPr lang="nl-NL"/>
              <a:t>+31 85 0036150 </a:t>
            </a:r>
          </a:p>
        </p:txBody>
      </p:sp>
      <p:sp>
        <p:nvSpPr>
          <p:cNvPr id="67" name="Tijdelijke aanduiding voor tekst 66">
            <a:extLst>
              <a:ext uri="{FF2B5EF4-FFF2-40B4-BE49-F238E27FC236}">
                <a16:creationId xmlns:a16="http://schemas.microsoft.com/office/drawing/2014/main" id="{C4F865DB-8FE9-EB8E-8AEF-EC845DFFA254}"/>
              </a:ext>
            </a:extLst>
          </p:cNvPr>
          <p:cNvSpPr>
            <a:spLocks noGrp="1"/>
          </p:cNvSpPr>
          <p:nvPr>
            <p:ph type="body" sz="quarter" idx="44"/>
          </p:nvPr>
        </p:nvSpPr>
        <p:spPr>
          <a:xfrm>
            <a:off x="6812873" y="6076826"/>
            <a:ext cx="4234657" cy="180156"/>
          </a:xfrm>
        </p:spPr>
        <p:txBody>
          <a:bodyPr/>
          <a:lstStyle/>
          <a:p>
            <a:r>
              <a:rPr lang="nl-NL"/>
              <a:t>www.rentcompany.nl</a:t>
            </a:r>
          </a:p>
        </p:txBody>
      </p:sp>
      <p:sp>
        <p:nvSpPr>
          <p:cNvPr id="68" name="Tijdelijke aanduiding voor tekst 67">
            <a:extLst>
              <a:ext uri="{FF2B5EF4-FFF2-40B4-BE49-F238E27FC236}">
                <a16:creationId xmlns:a16="http://schemas.microsoft.com/office/drawing/2014/main" id="{98E57771-CE1C-FE26-DFA5-AAD180DB2C4A}"/>
              </a:ext>
            </a:extLst>
          </p:cNvPr>
          <p:cNvSpPr>
            <a:spLocks noGrp="1"/>
          </p:cNvSpPr>
          <p:nvPr>
            <p:ph type="body" sz="quarter" idx="45"/>
          </p:nvPr>
        </p:nvSpPr>
        <p:spPr>
          <a:xfrm flipH="1">
            <a:off x="11251065" y="4783270"/>
            <a:ext cx="180156" cy="180156"/>
          </a:xfrm>
        </p:spPr>
        <p:txBody>
          <a:bodyPr/>
          <a:lstStyle/>
          <a:p>
            <a:r>
              <a:rPr lang="nl-NL"/>
              <a:t> </a:t>
            </a:r>
          </a:p>
        </p:txBody>
      </p:sp>
      <p:sp>
        <p:nvSpPr>
          <p:cNvPr id="69" name="Tijdelijke aanduiding voor tekst 68">
            <a:extLst>
              <a:ext uri="{FF2B5EF4-FFF2-40B4-BE49-F238E27FC236}">
                <a16:creationId xmlns:a16="http://schemas.microsoft.com/office/drawing/2014/main" id="{DF56F7C0-CCA2-0B92-CEB5-5CD4573E2392}"/>
              </a:ext>
            </a:extLst>
          </p:cNvPr>
          <p:cNvSpPr>
            <a:spLocks noGrp="1"/>
          </p:cNvSpPr>
          <p:nvPr>
            <p:ph type="body" sz="quarter" idx="46"/>
          </p:nvPr>
        </p:nvSpPr>
        <p:spPr>
          <a:xfrm flipH="1">
            <a:off x="11251065" y="5214932"/>
            <a:ext cx="180156" cy="180156"/>
          </a:xfrm>
        </p:spPr>
        <p:txBody>
          <a:bodyPr/>
          <a:lstStyle/>
          <a:p>
            <a:r>
              <a:rPr lang="nl-NL"/>
              <a:t> </a:t>
            </a:r>
          </a:p>
        </p:txBody>
      </p:sp>
      <p:sp>
        <p:nvSpPr>
          <p:cNvPr id="70" name="Tijdelijke aanduiding voor tekst 69">
            <a:extLst>
              <a:ext uri="{FF2B5EF4-FFF2-40B4-BE49-F238E27FC236}">
                <a16:creationId xmlns:a16="http://schemas.microsoft.com/office/drawing/2014/main" id="{9AF8D3DE-6DB8-5F0E-E107-F1142AD253E0}"/>
              </a:ext>
            </a:extLst>
          </p:cNvPr>
          <p:cNvSpPr>
            <a:spLocks noGrp="1"/>
          </p:cNvSpPr>
          <p:nvPr>
            <p:ph type="body" sz="quarter" idx="47"/>
          </p:nvPr>
        </p:nvSpPr>
        <p:spPr>
          <a:xfrm>
            <a:off x="11251065" y="5646594"/>
            <a:ext cx="180156" cy="180156"/>
          </a:xfrm>
        </p:spPr>
        <p:txBody>
          <a:bodyPr/>
          <a:lstStyle/>
          <a:p>
            <a:r>
              <a:rPr lang="nl-NL"/>
              <a:t> </a:t>
            </a:r>
          </a:p>
        </p:txBody>
      </p:sp>
      <p:sp>
        <p:nvSpPr>
          <p:cNvPr id="71" name="Tijdelijke aanduiding voor tekst 70">
            <a:extLst>
              <a:ext uri="{FF2B5EF4-FFF2-40B4-BE49-F238E27FC236}">
                <a16:creationId xmlns:a16="http://schemas.microsoft.com/office/drawing/2014/main" id="{503AC423-0DA9-7883-74B2-161C15955BD9}"/>
              </a:ext>
            </a:extLst>
          </p:cNvPr>
          <p:cNvSpPr>
            <a:spLocks noGrp="1"/>
          </p:cNvSpPr>
          <p:nvPr>
            <p:ph type="body" sz="quarter" idx="48"/>
          </p:nvPr>
        </p:nvSpPr>
        <p:spPr>
          <a:xfrm flipH="1">
            <a:off x="11251065" y="6078256"/>
            <a:ext cx="180156" cy="180156"/>
          </a:xfrm>
        </p:spPr>
        <p:txBody>
          <a:bodyPr/>
          <a:lstStyle/>
          <a:p>
            <a:r>
              <a:rPr lang="nl-NL"/>
              <a:t> </a:t>
            </a:r>
          </a:p>
        </p:txBody>
      </p:sp>
      <p:sp>
        <p:nvSpPr>
          <p:cNvPr id="2" name="Tijdelijke aanduiding voor datum 1">
            <a:extLst>
              <a:ext uri="{FF2B5EF4-FFF2-40B4-BE49-F238E27FC236}">
                <a16:creationId xmlns:a16="http://schemas.microsoft.com/office/drawing/2014/main" id="{E63FEF1D-7C8E-BD2B-3CCA-EF577AFA02A6}"/>
              </a:ext>
            </a:extLst>
          </p:cNvPr>
          <p:cNvSpPr>
            <a:spLocks noGrp="1"/>
          </p:cNvSpPr>
          <p:nvPr>
            <p:ph type="dt" sz="half" idx="5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7203B3-7EC2-406F-9964-8F12170EF844}" type="datetime4">
              <a:rPr kumimoji="0" lang="nl-NL" sz="800" b="0" i="0" u="none" strike="noStrike" kern="1200" cap="none" spc="0" normalizeH="0" baseline="0" noProof="0" smtClean="0">
                <a:ln>
                  <a:noFill/>
                </a:ln>
                <a:solidFill>
                  <a:srgbClr val="FFFFFF">
                    <a:lumMod val="50000"/>
                  </a:srgbClr>
                </a:solidFill>
                <a:effectLst/>
                <a:uLnTx/>
                <a:uFillTx/>
                <a:latin typeface="Calibri Light"/>
                <a:ea typeface="+mn-ea"/>
                <a:cs typeface="Segoe UI Light" panose="020B0502040204020203"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24 juni 2025</a:t>
            </a:fld>
            <a:endParaRPr kumimoji="0" lang="nl-NL" sz="800" b="0" i="0" u="none" strike="noStrike" kern="1200" cap="none" spc="0" normalizeH="0" baseline="0" noProof="0">
              <a:ln>
                <a:noFill/>
              </a:ln>
              <a:solidFill>
                <a:srgbClr val="FFFFFF">
                  <a:lumMod val="50000"/>
                </a:srgbClr>
              </a:solidFill>
              <a:effectLst/>
              <a:uLnTx/>
              <a:uFillTx/>
              <a:latin typeface="Calibri Light"/>
              <a:ea typeface="+mn-ea"/>
              <a:cs typeface="Segoe UI Light" panose="020B0502040204020203" pitchFamily="34" charset="0"/>
            </a:endParaRPr>
          </a:p>
        </p:txBody>
      </p:sp>
      <p:sp>
        <p:nvSpPr>
          <p:cNvPr id="3" name="Tekstvak 2">
            <a:extLst>
              <a:ext uri="{FF2B5EF4-FFF2-40B4-BE49-F238E27FC236}">
                <a16:creationId xmlns:a16="http://schemas.microsoft.com/office/drawing/2014/main" id="{E5D6C3C8-1314-0817-B02B-309200768890}"/>
              </a:ext>
            </a:extLst>
          </p:cNvPr>
          <p:cNvSpPr txBox="1"/>
          <p:nvPr/>
        </p:nvSpPr>
        <p:spPr>
          <a:xfrm>
            <a:off x="4545402" y="1380826"/>
            <a:ext cx="7387628" cy="1355927"/>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600"/>
              </a:spcBef>
              <a:spcAft>
                <a:spcPts val="600"/>
              </a:spcAft>
              <a:buClrTx/>
              <a:buSzTx/>
              <a:buFontTx/>
              <a:buNone/>
              <a:tabLst/>
              <a:defRPr/>
            </a:pPr>
            <a:r>
              <a:rPr kumimoji="0" lang="nl-NL" sz="3600" b="1" i="0" u="none" strike="noStrike" kern="1200" cap="none" spc="0" normalizeH="0" baseline="0" noProof="0">
                <a:ln>
                  <a:noFill/>
                </a:ln>
                <a:solidFill>
                  <a:srgbClr val="FFFFFF"/>
                </a:solidFill>
                <a:effectLst/>
                <a:uLnTx/>
                <a:uFillTx/>
                <a:latin typeface="Century Gothic"/>
                <a:ea typeface="+mn-ea"/>
                <a:cs typeface="+mn-cs"/>
              </a:rPr>
              <a:t>Kies voor gemak en zekerheid.</a:t>
            </a:r>
          </a:p>
          <a:p>
            <a:pPr marL="0" marR="0" lvl="0" indent="0" algn="l" defTabSz="914400" rtl="0" eaLnBrk="1" fontAlgn="auto" latinLnBrk="0" hangingPunct="1">
              <a:lnSpc>
                <a:spcPct val="90000"/>
              </a:lnSpc>
              <a:spcBef>
                <a:spcPts val="600"/>
              </a:spcBef>
              <a:spcAft>
                <a:spcPts val="600"/>
              </a:spcAft>
              <a:buClrTx/>
              <a:buSzTx/>
              <a:buFontTx/>
              <a:buNone/>
              <a:tabLst/>
              <a:defRPr/>
            </a:pPr>
            <a:r>
              <a:rPr kumimoji="0" lang="nl-NL" sz="3600" b="1" i="0" u="none" strike="noStrike" kern="1200" cap="none" spc="0" normalizeH="0" baseline="0" noProof="0">
                <a:ln>
                  <a:noFill/>
                </a:ln>
                <a:solidFill>
                  <a:srgbClr val="FFFFFF"/>
                </a:solidFill>
                <a:effectLst/>
                <a:uLnTx/>
                <a:uFillTx/>
                <a:latin typeface="Century Gothic"/>
                <a:ea typeface="+mn-ea"/>
                <a:cs typeface="+mn-cs"/>
              </a:rPr>
              <a:t>            Kies voor </a:t>
            </a:r>
          </a:p>
        </p:txBody>
      </p:sp>
      <p:pic>
        <p:nvPicPr>
          <p:cNvPr id="8" name="Afbeelding 7" descr="Afbeelding met tekst, illustratie&#10;&#10;Automatisch gegenereerde beschrijving">
            <a:extLst>
              <a:ext uri="{FF2B5EF4-FFF2-40B4-BE49-F238E27FC236}">
                <a16:creationId xmlns:a16="http://schemas.microsoft.com/office/drawing/2014/main" id="{0B89E221-CBED-EF42-B19F-DC2DB78B320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15002" y="2018350"/>
            <a:ext cx="1756247" cy="608708"/>
          </a:xfrm>
          <a:prstGeom prst="rect">
            <a:avLst/>
          </a:prstGeom>
        </p:spPr>
      </p:pic>
      <p:sp>
        <p:nvSpPr>
          <p:cNvPr id="10" name="Tekstvak 9">
            <a:extLst>
              <a:ext uri="{FF2B5EF4-FFF2-40B4-BE49-F238E27FC236}">
                <a16:creationId xmlns:a16="http://schemas.microsoft.com/office/drawing/2014/main" id="{2F555FD5-6ABB-D107-B3B4-61EFA7EA4481}"/>
              </a:ext>
            </a:extLst>
          </p:cNvPr>
          <p:cNvSpPr txBox="1"/>
          <p:nvPr/>
        </p:nvSpPr>
        <p:spPr>
          <a:xfrm>
            <a:off x="-3739323" y="0"/>
            <a:ext cx="3309832" cy="4249742"/>
          </a:xfrm>
          <a:prstGeom prst="rect">
            <a:avLst/>
          </a:prstGeom>
          <a:solidFill>
            <a:schemeClr val="bg1"/>
          </a:solidFill>
        </p:spPr>
        <p:txBody>
          <a:bodyPr wrap="square" lIns="288000" tIns="0" rIns="288000" bIns="0" rtlCol="0">
            <a:noAutofit/>
          </a:bodyPr>
          <a:lstStyle/>
          <a:p>
            <a:pPr marL="457200" marR="0" lvl="1" indent="0" algn="l" defTabSz="914400" rtl="0" eaLnBrk="1" fontAlgn="auto" latinLnBrk="0" hangingPunct="1">
              <a:lnSpc>
                <a:spcPct val="90000"/>
              </a:lnSpc>
              <a:spcBef>
                <a:spcPts val="600"/>
              </a:spcBef>
              <a:spcAft>
                <a:spcPts val="600"/>
              </a:spcAft>
              <a:buClrTx/>
              <a:buSzTx/>
              <a:buFontTx/>
              <a:buNone/>
              <a:tabLst/>
              <a:defRPr/>
            </a:pPr>
            <a:endParaRPr kumimoji="0" lang="nl-NL" sz="1600" b="0" i="0" u="none" strike="noStrike" kern="1200" cap="none" spc="0" normalizeH="0" baseline="0" noProof="0">
              <a:ln>
                <a:noFill/>
              </a:ln>
              <a:solidFill>
                <a:srgbClr val="211F26"/>
              </a:solidFill>
              <a:effectLst/>
              <a:uLnTx/>
              <a:uFillTx/>
              <a:latin typeface="Calibri Light"/>
              <a:ea typeface="+mn-ea"/>
              <a:cs typeface="+mn-cs"/>
            </a:endParaRPr>
          </a:p>
          <a:p>
            <a:pPr marL="0" marR="0" lvl="0" indent="0" algn="l" defTabSz="914400" rtl="0" eaLnBrk="1" fontAlgn="auto" latinLnBrk="0" hangingPunct="1">
              <a:lnSpc>
                <a:spcPct val="90000"/>
              </a:lnSpc>
              <a:spcBef>
                <a:spcPts val="600"/>
              </a:spcBef>
              <a:spcAft>
                <a:spcPts val="600"/>
              </a:spcAft>
              <a:buClrTx/>
              <a:buSzTx/>
              <a:buFontTx/>
              <a:buNone/>
              <a:tabLst/>
              <a:defRPr/>
            </a:pPr>
            <a:r>
              <a:rPr kumimoji="0" lang="nl-NL" sz="1600" b="0" i="0" u="none" strike="noStrike" kern="1200" cap="none" spc="0" normalizeH="0" baseline="0" noProof="0">
                <a:ln>
                  <a:noFill/>
                </a:ln>
                <a:solidFill>
                  <a:srgbClr val="211F26"/>
                </a:solidFill>
                <a:effectLst/>
                <a:uLnTx/>
                <a:uFillTx/>
                <a:latin typeface="Calibri Light"/>
                <a:ea typeface="+mn-ea"/>
                <a:cs typeface="+mn-cs"/>
              </a:rPr>
              <a:t>Klik op het pictogram om de </a:t>
            </a:r>
            <a:r>
              <a:rPr kumimoji="0" lang="nl-NL" sz="1600" b="1" i="0" u="none" strike="noStrike" kern="1200" cap="none" spc="0" normalizeH="0" baseline="0" noProof="0">
                <a:ln>
                  <a:noFill/>
                </a:ln>
                <a:solidFill>
                  <a:srgbClr val="211F26"/>
                </a:solidFill>
                <a:effectLst/>
                <a:uLnTx/>
                <a:uFillTx/>
                <a:latin typeface="Calibri Light"/>
                <a:ea typeface="+mn-ea"/>
                <a:cs typeface="+mn-cs"/>
              </a:rPr>
              <a:t>QR-code van de webshop </a:t>
            </a:r>
            <a:r>
              <a:rPr kumimoji="0" lang="nl-NL" sz="1600" b="0" i="0" u="none" strike="noStrike" kern="1200" cap="none" spc="0" normalizeH="0" baseline="0" noProof="0">
                <a:ln>
                  <a:noFill/>
                </a:ln>
                <a:solidFill>
                  <a:srgbClr val="211F26"/>
                </a:solidFill>
                <a:effectLst/>
                <a:uLnTx/>
                <a:uFillTx/>
                <a:latin typeface="Calibri Light"/>
                <a:ea typeface="+mn-ea"/>
                <a:cs typeface="+mn-cs"/>
              </a:rPr>
              <a:t>toe te voegen. </a:t>
            </a:r>
          </a:p>
          <a:p>
            <a:pPr marL="0" marR="0" lvl="0" indent="0" algn="l" defTabSz="914400" rtl="0" eaLnBrk="1" fontAlgn="auto" latinLnBrk="0" hangingPunct="1">
              <a:lnSpc>
                <a:spcPct val="90000"/>
              </a:lnSpc>
              <a:spcBef>
                <a:spcPts val="600"/>
              </a:spcBef>
              <a:spcAft>
                <a:spcPts val="600"/>
              </a:spcAft>
              <a:buClrTx/>
              <a:buSzTx/>
              <a:buFontTx/>
              <a:buNone/>
              <a:tabLst/>
              <a:defRPr/>
            </a:pPr>
            <a:r>
              <a:rPr kumimoji="0" lang="nl-NL" sz="1600" b="0" i="0" u="none" strike="noStrike" kern="1200" cap="none" spc="0" normalizeH="0" baseline="0" noProof="0">
                <a:ln>
                  <a:noFill/>
                </a:ln>
                <a:solidFill>
                  <a:srgbClr val="211F26"/>
                </a:solidFill>
                <a:effectLst/>
                <a:uLnTx/>
                <a:uFillTx/>
                <a:latin typeface="Calibri Light"/>
                <a:ea typeface="+mn-ea"/>
                <a:cs typeface="+mn-cs"/>
              </a:rPr>
              <a:t>Om de QR-code in de juiste verhouding af te beelden, klik je  op de QR-code en ga je naar Afbeeldingsindeling. </a:t>
            </a:r>
          </a:p>
          <a:p>
            <a:pPr marL="0" marR="0" lvl="0" indent="0" algn="l" defTabSz="914400" rtl="0" eaLnBrk="1" fontAlgn="auto" latinLnBrk="0" hangingPunct="1">
              <a:lnSpc>
                <a:spcPct val="90000"/>
              </a:lnSpc>
              <a:spcBef>
                <a:spcPts val="600"/>
              </a:spcBef>
              <a:spcAft>
                <a:spcPts val="600"/>
              </a:spcAft>
              <a:buClrTx/>
              <a:buSzTx/>
              <a:buFontTx/>
              <a:buNone/>
              <a:tabLst/>
              <a:defRPr/>
            </a:pPr>
            <a:r>
              <a:rPr kumimoji="0" lang="nl-NL" sz="1600" b="0" i="0" u="none" strike="noStrike" kern="1200" cap="none" spc="0" normalizeH="0" baseline="0" noProof="0">
                <a:ln>
                  <a:noFill/>
                </a:ln>
                <a:solidFill>
                  <a:srgbClr val="211F26"/>
                </a:solidFill>
                <a:effectLst/>
                <a:uLnTx/>
                <a:uFillTx/>
                <a:latin typeface="Calibri Light"/>
                <a:ea typeface="+mn-ea"/>
                <a:cs typeface="+mn-cs"/>
              </a:rPr>
              <a:t>Klik voor vervolgens op Bijsnijden en dan op Aanpassen.  </a:t>
            </a:r>
          </a:p>
        </p:txBody>
      </p:sp>
    </p:spTree>
    <p:extLst>
      <p:ext uri="{BB962C8B-B14F-4D97-AF65-F5344CB8AC3E}">
        <p14:creationId xmlns:p14="http://schemas.microsoft.com/office/powerpoint/2010/main" val="960207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1250" fill="hold"/>
                                        <p:tgtEl>
                                          <p:spTgt spid="43"/>
                                        </p:tgtEl>
                                        <p:attrNameLst>
                                          <p:attrName>ppt_x</p:attrName>
                                        </p:attrNameLst>
                                      </p:cBhvr>
                                      <p:tavLst>
                                        <p:tav tm="0">
                                          <p:val>
                                            <p:strVal val="0-#ppt_w/2"/>
                                          </p:val>
                                        </p:tav>
                                        <p:tav tm="100000">
                                          <p:val>
                                            <p:strVal val="#ppt_x"/>
                                          </p:val>
                                        </p:tav>
                                      </p:tavLst>
                                    </p:anim>
                                    <p:anim calcmode="lin" valueType="num">
                                      <p:cBhvr additive="base">
                                        <p:cTn id="8" dur="1250" fill="hold"/>
                                        <p:tgtEl>
                                          <p:spTgt spid="43"/>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250" fill="hold"/>
                                        <p:tgtEl>
                                          <p:spTgt spid="3"/>
                                        </p:tgtEl>
                                        <p:attrNameLst>
                                          <p:attrName>ppt_x</p:attrName>
                                        </p:attrNameLst>
                                      </p:cBhvr>
                                      <p:tavLst>
                                        <p:tav tm="0">
                                          <p:val>
                                            <p:strVal val="0-#ppt_w/2"/>
                                          </p:val>
                                        </p:tav>
                                        <p:tav tm="100000">
                                          <p:val>
                                            <p:strVal val="#ppt_x"/>
                                          </p:val>
                                        </p:tav>
                                      </p:tavLst>
                                    </p:anim>
                                    <p:anim calcmode="lin" valueType="num">
                                      <p:cBhvr additive="base">
                                        <p:cTn id="12" dur="12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250" fill="hold"/>
                                        <p:tgtEl>
                                          <p:spTgt spid="8"/>
                                        </p:tgtEl>
                                        <p:attrNameLst>
                                          <p:attrName>ppt_x</p:attrName>
                                        </p:attrNameLst>
                                      </p:cBhvr>
                                      <p:tavLst>
                                        <p:tav tm="0">
                                          <p:val>
                                            <p:strVal val="0-#ppt_w/2"/>
                                          </p:val>
                                        </p:tav>
                                        <p:tav tm="100000">
                                          <p:val>
                                            <p:strVal val="#ppt_x"/>
                                          </p:val>
                                        </p:tav>
                                      </p:tavLst>
                                    </p:anim>
                                    <p:anim calcmode="lin" valueType="num">
                                      <p:cBhvr additive="base">
                                        <p:cTn id="16" dur="12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Tijdelijke aanduiding voor afbeelding 17" descr="Afbeelding met persoon, computer, venster, binnen&#10;&#10;Automatisch gegenereerde beschrijving">
            <a:extLst>
              <a:ext uri="{FF2B5EF4-FFF2-40B4-BE49-F238E27FC236}">
                <a16:creationId xmlns:a16="http://schemas.microsoft.com/office/drawing/2014/main" id="{E94F3779-417D-1582-31E7-D8EA8793B334}"/>
              </a:ext>
            </a:extLst>
          </p:cNvPr>
          <p:cNvPicPr>
            <a:picLocks noGrp="1" noChangeAspect="1"/>
          </p:cNvPicPr>
          <p:nvPr>
            <p:ph type="pic" sz="quarter" idx="13"/>
          </p:nvPr>
        </p:nvPicPr>
        <p:blipFill rotWithShape="1">
          <a:blip r:embed="rId2">
            <a:extLst>
              <a:ext uri="{28A0092B-C50C-407E-A947-70E740481C1C}">
                <a14:useLocalDpi xmlns:a14="http://schemas.microsoft.com/office/drawing/2010/main" val="0"/>
              </a:ext>
            </a:extLst>
          </a:blip>
          <a:srcRect l="9960" t="19926" r="9978" b="48473"/>
          <a:stretch/>
        </p:blipFill>
        <p:spPr>
          <a:xfrm>
            <a:off x="-3936" y="-179462"/>
            <a:ext cx="12195936" cy="6738165"/>
          </a:xfrm>
        </p:spPr>
      </p:pic>
      <p:sp>
        <p:nvSpPr>
          <p:cNvPr id="23" name="Tijdelijke aanduiding voor tekst 22">
            <a:extLst>
              <a:ext uri="{FF2B5EF4-FFF2-40B4-BE49-F238E27FC236}">
                <a16:creationId xmlns:a16="http://schemas.microsoft.com/office/drawing/2014/main" id="{FD31AA5E-A0AD-B33E-2537-898AAC0D2423}"/>
              </a:ext>
            </a:extLst>
          </p:cNvPr>
          <p:cNvSpPr>
            <a:spLocks noGrp="1"/>
          </p:cNvSpPr>
          <p:nvPr>
            <p:ph type="body" sz="quarter" idx="30"/>
          </p:nvPr>
        </p:nvSpPr>
        <p:spPr>
          <a:xfrm flipH="1">
            <a:off x="59531" y="0"/>
            <a:ext cx="12195936" cy="6858002"/>
          </a:xfrm>
        </p:spPr>
        <p:txBody>
          <a:bodyPr/>
          <a:lstStyle/>
          <a:p>
            <a:r>
              <a:rPr lang="nl-NL"/>
              <a:t> </a:t>
            </a:r>
          </a:p>
        </p:txBody>
      </p:sp>
      <p:sp>
        <p:nvSpPr>
          <p:cNvPr id="22" name="Tijdelijke aanduiding voor tekst 21">
            <a:extLst>
              <a:ext uri="{FF2B5EF4-FFF2-40B4-BE49-F238E27FC236}">
                <a16:creationId xmlns:a16="http://schemas.microsoft.com/office/drawing/2014/main" id="{7E1C1BA9-D037-F8DA-2FDA-7AEB44A40F92}"/>
              </a:ext>
            </a:extLst>
          </p:cNvPr>
          <p:cNvSpPr>
            <a:spLocks noGrp="1"/>
          </p:cNvSpPr>
          <p:nvPr>
            <p:ph type="body" sz="quarter" idx="52"/>
          </p:nvPr>
        </p:nvSpPr>
        <p:spPr>
          <a:xfrm>
            <a:off x="0" y="-3"/>
            <a:ext cx="12192000" cy="582157"/>
          </a:xfrm>
        </p:spPr>
        <p:txBody>
          <a:bodyPr/>
          <a:lstStyle/>
          <a:p>
            <a:r>
              <a:rPr lang="nl-NL"/>
              <a:t> </a:t>
            </a:r>
          </a:p>
        </p:txBody>
      </p:sp>
      <p:sp>
        <p:nvSpPr>
          <p:cNvPr id="10" name="Rechthoek: met één afgeronde hoek 9">
            <a:extLst>
              <a:ext uri="{FF2B5EF4-FFF2-40B4-BE49-F238E27FC236}">
                <a16:creationId xmlns:a16="http://schemas.microsoft.com/office/drawing/2014/main" id="{6D0B0934-6A03-7BEE-2EB4-4A101B4F9A44}"/>
              </a:ext>
            </a:extLst>
          </p:cNvPr>
          <p:cNvSpPr/>
          <p:nvPr/>
        </p:nvSpPr>
        <p:spPr>
          <a:xfrm flipV="1">
            <a:off x="2672135" y="0"/>
            <a:ext cx="1990532" cy="1124504"/>
          </a:xfrm>
          <a:prstGeom prst="round1Rect">
            <a:avLst>
              <a:gd name="adj" fmla="val 23196"/>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a:solidFill>
                <a:schemeClr val="bg1"/>
              </a:solidFill>
            </a:endParaRPr>
          </a:p>
        </p:txBody>
      </p:sp>
      <p:sp>
        <p:nvSpPr>
          <p:cNvPr id="13" name="Tijdelijke aanduiding voor datum 12">
            <a:extLst>
              <a:ext uri="{FF2B5EF4-FFF2-40B4-BE49-F238E27FC236}">
                <a16:creationId xmlns:a16="http://schemas.microsoft.com/office/drawing/2014/main" id="{0E129BB9-DB9E-7917-7D4C-5CFE400743A3}"/>
              </a:ext>
            </a:extLst>
          </p:cNvPr>
          <p:cNvSpPr>
            <a:spLocks noGrp="1"/>
          </p:cNvSpPr>
          <p:nvPr>
            <p:ph type="dt" sz="half" idx="10"/>
          </p:nvPr>
        </p:nvSpPr>
        <p:spPr>
          <a:xfrm>
            <a:off x="689352" y="6109761"/>
            <a:ext cx="1569978" cy="299295"/>
          </a:xfrm>
        </p:spPr>
        <p:txBody>
          <a:bodyPr/>
          <a:lstStyle/>
          <a:p>
            <a:r>
              <a:rPr lang="nl-NL" b="1">
                <a:latin typeface="Calibri" panose="020F0502020204030204" pitchFamily="34" charset="0"/>
                <a:cs typeface="Calibri" panose="020F0502020204030204" pitchFamily="34" charset="0"/>
              </a:rPr>
              <a:t>      Back-up</a:t>
            </a:r>
          </a:p>
        </p:txBody>
      </p:sp>
      <p:sp>
        <p:nvSpPr>
          <p:cNvPr id="15" name="Titel 14">
            <a:extLst>
              <a:ext uri="{FF2B5EF4-FFF2-40B4-BE49-F238E27FC236}">
                <a16:creationId xmlns:a16="http://schemas.microsoft.com/office/drawing/2014/main" id="{3DD688B1-A4D6-6ECB-0ECB-88FA5FAB92CE}"/>
              </a:ext>
            </a:extLst>
          </p:cNvPr>
          <p:cNvSpPr>
            <a:spLocks noGrp="1"/>
          </p:cNvSpPr>
          <p:nvPr>
            <p:ph type="ctrTitle"/>
          </p:nvPr>
        </p:nvSpPr>
        <p:spPr>
          <a:xfrm>
            <a:off x="1982076" y="1751565"/>
            <a:ext cx="8223912" cy="1965856"/>
          </a:xfrm>
        </p:spPr>
        <p:txBody>
          <a:bodyPr/>
          <a:lstStyle/>
          <a:p>
            <a:pPr algn="ctr"/>
            <a:r>
              <a:rPr lang="nl-NL" sz="6000">
                <a:cs typeface="Calibri" panose="020F0502020204030204" pitchFamily="34" charset="0"/>
              </a:rPr>
              <a:t>Back-up Slides</a:t>
            </a:r>
          </a:p>
        </p:txBody>
      </p:sp>
      <p:pic>
        <p:nvPicPr>
          <p:cNvPr id="3" name="Graphic 2">
            <a:extLst>
              <a:ext uri="{FF2B5EF4-FFF2-40B4-BE49-F238E27FC236}">
                <a16:creationId xmlns:a16="http://schemas.microsoft.com/office/drawing/2014/main" id="{D042F98A-AB07-29A0-1795-FF6FEDB91A94}"/>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b="18066"/>
          <a:stretch/>
        </p:blipFill>
        <p:spPr>
          <a:xfrm>
            <a:off x="8515117" y="3454457"/>
            <a:ext cx="3405986" cy="3130651"/>
          </a:xfrm>
          <a:prstGeom prst="rect">
            <a:avLst/>
          </a:prstGeom>
        </p:spPr>
      </p:pic>
      <p:sp>
        <p:nvSpPr>
          <p:cNvPr id="9" name="Rechthoek 8">
            <a:extLst>
              <a:ext uri="{FF2B5EF4-FFF2-40B4-BE49-F238E27FC236}">
                <a16:creationId xmlns:a16="http://schemas.microsoft.com/office/drawing/2014/main" id="{E610C6F1-8C1B-D093-1FB9-B51343C363D9}"/>
              </a:ext>
            </a:extLst>
          </p:cNvPr>
          <p:cNvSpPr/>
          <p:nvPr/>
        </p:nvSpPr>
        <p:spPr>
          <a:xfrm>
            <a:off x="2689711" y="3939771"/>
            <a:ext cx="6808642"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7" name="Tijdelijke aanduiding voor tekst 6">
            <a:extLst>
              <a:ext uri="{FF2B5EF4-FFF2-40B4-BE49-F238E27FC236}">
                <a16:creationId xmlns:a16="http://schemas.microsoft.com/office/drawing/2014/main" id="{2B5CFFDB-B162-604B-7498-D42866796A31}"/>
              </a:ext>
            </a:extLst>
          </p:cNvPr>
          <p:cNvSpPr>
            <a:spLocks noGrp="1"/>
          </p:cNvSpPr>
          <p:nvPr>
            <p:ph type="body" sz="quarter" idx="18"/>
          </p:nvPr>
        </p:nvSpPr>
        <p:spPr/>
        <p:txBody>
          <a:bodyPr/>
          <a:lstStyle/>
          <a:p>
            <a:r>
              <a:rPr lang="nl-NL"/>
              <a:t> </a:t>
            </a:r>
          </a:p>
        </p:txBody>
      </p:sp>
      <p:sp>
        <p:nvSpPr>
          <p:cNvPr id="50" name="Tijdelijke aanduiding voor tekst 49">
            <a:extLst>
              <a:ext uri="{FF2B5EF4-FFF2-40B4-BE49-F238E27FC236}">
                <a16:creationId xmlns:a16="http://schemas.microsoft.com/office/drawing/2014/main" id="{03AC6D50-8352-FA7B-EECC-57B0A3AFA181}"/>
              </a:ext>
            </a:extLst>
          </p:cNvPr>
          <p:cNvSpPr>
            <a:spLocks noGrp="1"/>
          </p:cNvSpPr>
          <p:nvPr>
            <p:ph type="body" sz="quarter" idx="53"/>
          </p:nvPr>
        </p:nvSpPr>
        <p:spPr>
          <a:xfrm>
            <a:off x="0" y="6558704"/>
            <a:ext cx="12192000" cy="299295"/>
          </a:xfrm>
        </p:spPr>
        <p:txBody>
          <a:bodyPr/>
          <a:lstStyle/>
          <a:p>
            <a:endParaRPr lang="nl-NL"/>
          </a:p>
        </p:txBody>
      </p:sp>
      <p:sp>
        <p:nvSpPr>
          <p:cNvPr id="4" name="Subtitle 3">
            <a:extLst>
              <a:ext uri="{FF2B5EF4-FFF2-40B4-BE49-F238E27FC236}">
                <a16:creationId xmlns:a16="http://schemas.microsoft.com/office/drawing/2014/main" id="{02EB04B2-C885-3EEC-2572-FA721C6C1ADE}"/>
              </a:ext>
            </a:extLst>
          </p:cNvPr>
          <p:cNvSpPr>
            <a:spLocks noGrp="1"/>
          </p:cNvSpPr>
          <p:nvPr>
            <p:ph type="subTitle" idx="1"/>
          </p:nvPr>
        </p:nvSpPr>
        <p:spPr/>
        <p:txBody>
          <a:bodyPr/>
          <a:lstStyle/>
          <a:p>
            <a:endParaRPr lang="nl-NL"/>
          </a:p>
        </p:txBody>
      </p:sp>
      <p:sp>
        <p:nvSpPr>
          <p:cNvPr id="20" name="Rectangle 19">
            <a:extLst>
              <a:ext uri="{FF2B5EF4-FFF2-40B4-BE49-F238E27FC236}">
                <a16:creationId xmlns:a16="http://schemas.microsoft.com/office/drawing/2014/main" id="{A56190F1-B09A-4E44-39A4-D6EC8ABD4497}"/>
              </a:ext>
            </a:extLst>
          </p:cNvPr>
          <p:cNvSpPr/>
          <p:nvPr/>
        </p:nvSpPr>
        <p:spPr>
          <a:xfrm rot="1185404">
            <a:off x="3726329" y="337962"/>
            <a:ext cx="327259" cy="565610"/>
          </a:xfrm>
          <a:prstGeom prst="rect">
            <a:avLst/>
          </a:prstGeom>
          <a:solidFill>
            <a:schemeClr val="bg1"/>
          </a:solidFill>
          <a:ln w="38100">
            <a:solidFill>
              <a:schemeClr val="accent1"/>
            </a:solidFill>
          </a:ln>
          <a:scene3d>
            <a:camera prst="orthographicFront">
              <a:rot lat="3000000" lon="10200000" rev="6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21" name="Rectangle 20">
            <a:extLst>
              <a:ext uri="{FF2B5EF4-FFF2-40B4-BE49-F238E27FC236}">
                <a16:creationId xmlns:a16="http://schemas.microsoft.com/office/drawing/2014/main" id="{47D5D379-E78B-CEB4-D012-AD9114FF9430}"/>
              </a:ext>
            </a:extLst>
          </p:cNvPr>
          <p:cNvSpPr/>
          <p:nvPr/>
        </p:nvSpPr>
        <p:spPr>
          <a:xfrm rot="1185404">
            <a:off x="3381532" y="324265"/>
            <a:ext cx="327259" cy="565610"/>
          </a:xfrm>
          <a:prstGeom prst="rect">
            <a:avLst/>
          </a:prstGeom>
          <a:solidFill>
            <a:schemeClr val="bg1"/>
          </a:solidFill>
          <a:ln w="38100">
            <a:solidFill>
              <a:schemeClr val="accent1"/>
            </a:solidFill>
          </a:ln>
          <a:scene3d>
            <a:camera prst="orthographicFront">
              <a:rot lat="3000000" lon="10200000" rev="6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1" name="Rectangle 10">
            <a:extLst>
              <a:ext uri="{FF2B5EF4-FFF2-40B4-BE49-F238E27FC236}">
                <a16:creationId xmlns:a16="http://schemas.microsoft.com/office/drawing/2014/main" id="{32BBF7E8-FF7A-A250-AA95-438EE3DF4A45}"/>
              </a:ext>
            </a:extLst>
          </p:cNvPr>
          <p:cNvSpPr/>
          <p:nvPr/>
        </p:nvSpPr>
        <p:spPr>
          <a:xfrm rot="1185404">
            <a:off x="3408504" y="287534"/>
            <a:ext cx="327259" cy="476554"/>
          </a:xfrm>
          <a:prstGeom prst="rect">
            <a:avLst/>
          </a:prstGeom>
          <a:solidFill>
            <a:schemeClr val="bg1"/>
          </a:solidFill>
          <a:ln w="38100">
            <a:solidFill>
              <a:schemeClr val="accent1"/>
            </a:solidFill>
          </a:ln>
          <a:scene3d>
            <a:camera prst="orthographicFront">
              <a:rot lat="1800000" lon="1800000" rev="6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2" name="Rectangle 11">
            <a:extLst>
              <a:ext uri="{FF2B5EF4-FFF2-40B4-BE49-F238E27FC236}">
                <a16:creationId xmlns:a16="http://schemas.microsoft.com/office/drawing/2014/main" id="{C760BBB9-9A3C-A1F5-DA44-919460E80EE3}"/>
              </a:ext>
            </a:extLst>
          </p:cNvPr>
          <p:cNvSpPr/>
          <p:nvPr/>
        </p:nvSpPr>
        <p:spPr>
          <a:xfrm rot="1185404">
            <a:off x="3679542" y="310212"/>
            <a:ext cx="327259" cy="476554"/>
          </a:xfrm>
          <a:prstGeom prst="rect">
            <a:avLst/>
          </a:prstGeom>
          <a:solidFill>
            <a:schemeClr val="bg1"/>
          </a:solidFill>
          <a:ln w="38100">
            <a:solidFill>
              <a:schemeClr val="accent1"/>
            </a:solidFill>
          </a:ln>
          <a:scene3d>
            <a:camera prst="orthographicFront">
              <a:rot lat="1800000" lon="7800000" rev="6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Tree>
    <p:extLst>
      <p:ext uri="{BB962C8B-B14F-4D97-AF65-F5344CB8AC3E}">
        <p14:creationId xmlns:p14="http://schemas.microsoft.com/office/powerpoint/2010/main" val="16778697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20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250" fill="hold"/>
                                        <p:tgtEl>
                                          <p:spTgt spid="3"/>
                                        </p:tgtEl>
                                        <p:attrNameLst>
                                          <p:attrName>ppt_x</p:attrName>
                                        </p:attrNameLst>
                                      </p:cBhvr>
                                      <p:tavLst>
                                        <p:tav tm="0">
                                          <p:val>
                                            <p:strVal val="1+#ppt_w/2"/>
                                          </p:val>
                                        </p:tav>
                                        <p:tav tm="100000">
                                          <p:val>
                                            <p:strVal val="#ppt_x"/>
                                          </p:val>
                                        </p:tav>
                                      </p:tavLst>
                                    </p:anim>
                                    <p:anim calcmode="lin" valueType="num">
                                      <p:cBhvr additive="base">
                                        <p:cTn id="8" dur="125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0-#ppt_w/2"/>
                                          </p:val>
                                        </p:tav>
                                        <p:tav tm="100000">
                                          <p:val>
                                            <p:strVal val="#ppt_x"/>
                                          </p:val>
                                        </p:tav>
                                      </p:tavLst>
                                    </p:anim>
                                    <p:anim calcmode="lin" valueType="num">
                                      <p:cBhvr additive="base">
                                        <p:cTn id="16" dur="1000" fill="hold"/>
                                        <p:tgtEl>
                                          <p:spTgt spid="9"/>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0-#ppt_w/2"/>
                                          </p:val>
                                        </p:tav>
                                        <p:tav tm="100000">
                                          <p:val>
                                            <p:strVal val="#ppt_x"/>
                                          </p:val>
                                        </p:tav>
                                      </p:tavLst>
                                    </p:anim>
                                    <p:anim calcmode="lin" valueType="num">
                                      <p:cBhvr additive="base">
                                        <p:cTn id="20"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jdelijke aanduiding voor tekst 26">
            <a:extLst>
              <a:ext uri="{FF2B5EF4-FFF2-40B4-BE49-F238E27FC236}">
                <a16:creationId xmlns:a16="http://schemas.microsoft.com/office/drawing/2014/main" id="{AF86243D-DBEE-CD56-15A1-BC84ACFC2A60}"/>
              </a:ext>
            </a:extLst>
          </p:cNvPr>
          <p:cNvSpPr txBox="1">
            <a:spLocks/>
          </p:cNvSpPr>
          <p:nvPr/>
        </p:nvSpPr>
        <p:spPr>
          <a:xfrm flipH="1">
            <a:off x="7908586" y="0"/>
            <a:ext cx="4283401" cy="6498931"/>
          </a:xfrm>
          <a:prstGeom prst="round1Rect">
            <a:avLst>
              <a:gd name="adj" fmla="val 17869"/>
            </a:avLst>
          </a:prstGeom>
          <a:solidFill>
            <a:schemeClr val="tx2"/>
          </a:solidFill>
        </p:spPr>
        <p:txBody>
          <a:bodyPr/>
          <a:lst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2"/>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3"/>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pPr marL="0" indent="0">
              <a:buNone/>
            </a:pPr>
            <a:r>
              <a:rPr lang="nl-NL"/>
              <a:t> </a:t>
            </a:r>
          </a:p>
        </p:txBody>
      </p:sp>
      <p:sp>
        <p:nvSpPr>
          <p:cNvPr id="4" name="Tijdelijke aanduiding voor datum 3">
            <a:extLst>
              <a:ext uri="{FF2B5EF4-FFF2-40B4-BE49-F238E27FC236}">
                <a16:creationId xmlns:a16="http://schemas.microsoft.com/office/drawing/2014/main" id="{458CDF88-33D1-28C5-F028-745010ABEE32}"/>
              </a:ext>
            </a:extLst>
          </p:cNvPr>
          <p:cNvSpPr>
            <a:spLocks noGrp="1"/>
          </p:cNvSpPr>
          <p:nvPr>
            <p:ph type="dt" sz="half" idx="26"/>
          </p:nvPr>
        </p:nvSpPr>
        <p:spPr/>
        <p:txBody>
          <a:bodyPr/>
          <a:lstStyle/>
          <a:p>
            <a:fld id="{1BD3EE23-1B17-4840-A908-6AD50CD83BE4}" type="datetime4">
              <a:rPr lang="nl-NL" smtClean="0"/>
              <a:pPr/>
              <a:t>24 juni 2025</a:t>
            </a:fld>
            <a:endParaRPr lang="nl-NL"/>
          </a:p>
        </p:txBody>
      </p:sp>
      <p:pic>
        <p:nvPicPr>
          <p:cNvPr id="74" name="Graphic 73">
            <a:extLst>
              <a:ext uri="{FF2B5EF4-FFF2-40B4-BE49-F238E27FC236}">
                <a16:creationId xmlns:a16="http://schemas.microsoft.com/office/drawing/2014/main" id="{5C3DC498-056D-D183-E7B2-2ABD85F7B4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85799" y="-1"/>
            <a:ext cx="1211581" cy="580194"/>
          </a:xfrm>
          <a:prstGeom prst="rect">
            <a:avLst/>
          </a:prstGeom>
        </p:spPr>
      </p:pic>
      <p:sp>
        <p:nvSpPr>
          <p:cNvPr id="75" name="Rechthoek 74">
            <a:extLst>
              <a:ext uri="{FF2B5EF4-FFF2-40B4-BE49-F238E27FC236}">
                <a16:creationId xmlns:a16="http://schemas.microsoft.com/office/drawing/2014/main" id="{A0B2C8F6-E18A-E125-CA60-EC71E20CB993}"/>
              </a:ext>
            </a:extLst>
          </p:cNvPr>
          <p:cNvSpPr/>
          <p:nvPr/>
        </p:nvSpPr>
        <p:spPr>
          <a:xfrm>
            <a:off x="0" y="-756"/>
            <a:ext cx="685800" cy="58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59" name="Tekstvak 58">
            <a:extLst>
              <a:ext uri="{FF2B5EF4-FFF2-40B4-BE49-F238E27FC236}">
                <a16:creationId xmlns:a16="http://schemas.microsoft.com/office/drawing/2014/main" id="{6ACFC70F-2BFC-8BCF-93DE-B14D58E0D11F}"/>
              </a:ext>
            </a:extLst>
          </p:cNvPr>
          <p:cNvSpPr txBox="1"/>
          <p:nvPr/>
        </p:nvSpPr>
        <p:spPr>
          <a:xfrm>
            <a:off x="684210" y="1965304"/>
            <a:ext cx="5315506" cy="566581"/>
          </a:xfrm>
          <a:prstGeom prst="rect">
            <a:avLst/>
          </a:prstGeom>
          <a:noFill/>
        </p:spPr>
        <p:txBody>
          <a:bodyPr wrap="square" lIns="0" tIns="0" rIns="0" bIns="0" rtlCol="0">
            <a:noAutofit/>
          </a:bodyPr>
          <a:lstStyle/>
          <a:p>
            <a:pPr algn="l">
              <a:lnSpc>
                <a:spcPct val="90000"/>
              </a:lnSpc>
              <a:spcBef>
                <a:spcPts val="600"/>
              </a:spcBef>
              <a:spcAft>
                <a:spcPts val="600"/>
              </a:spcAft>
            </a:pPr>
            <a:r>
              <a:rPr lang="nl-NL" sz="1400" b="1">
                <a:solidFill>
                  <a:srgbClr val="0E283A"/>
                </a:solidFill>
                <a:latin typeface="+mj-lt"/>
              </a:rPr>
              <a:t>Werken aan een beter milieu!</a:t>
            </a:r>
          </a:p>
        </p:txBody>
      </p:sp>
      <p:sp>
        <p:nvSpPr>
          <p:cNvPr id="17" name="Rechthoek 16">
            <a:extLst>
              <a:ext uri="{FF2B5EF4-FFF2-40B4-BE49-F238E27FC236}">
                <a16:creationId xmlns:a16="http://schemas.microsoft.com/office/drawing/2014/main" id="{166DF325-68D2-FED3-5622-6E9AAE08F5C4}"/>
              </a:ext>
            </a:extLst>
          </p:cNvPr>
          <p:cNvSpPr/>
          <p:nvPr/>
        </p:nvSpPr>
        <p:spPr>
          <a:xfrm>
            <a:off x="-3945981" y="3543019"/>
            <a:ext cx="2530488" cy="2757955"/>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pic>
        <p:nvPicPr>
          <p:cNvPr id="5" name="Afbeelding 4" descr="Afbeelding met tekst, cirkel, Lettertype, Graphics&#10;&#10;Automatisch gegenereerde beschrijving">
            <a:extLst>
              <a:ext uri="{FF2B5EF4-FFF2-40B4-BE49-F238E27FC236}">
                <a16:creationId xmlns:a16="http://schemas.microsoft.com/office/drawing/2014/main" id="{8FAE6B38-6261-8224-C8C2-2C98D6E38E9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064391" y="479111"/>
            <a:ext cx="5932040" cy="5794704"/>
          </a:xfrm>
          <a:prstGeom prst="rect">
            <a:avLst/>
          </a:prstGeom>
        </p:spPr>
      </p:pic>
      <p:sp>
        <p:nvSpPr>
          <p:cNvPr id="24" name="Titel 23">
            <a:extLst>
              <a:ext uri="{FF2B5EF4-FFF2-40B4-BE49-F238E27FC236}">
                <a16:creationId xmlns:a16="http://schemas.microsoft.com/office/drawing/2014/main" id="{C3CFD3BD-C6C7-360F-7546-6EC371B043B2}"/>
              </a:ext>
            </a:extLst>
          </p:cNvPr>
          <p:cNvSpPr>
            <a:spLocks noGrp="1"/>
          </p:cNvSpPr>
          <p:nvPr>
            <p:ph type="title"/>
          </p:nvPr>
        </p:nvSpPr>
        <p:spPr>
          <a:xfrm>
            <a:off x="684210" y="1014307"/>
            <a:ext cx="8466139" cy="719137"/>
          </a:xfrm>
        </p:spPr>
        <p:txBody>
          <a:bodyPr/>
          <a:lstStyle/>
          <a:p>
            <a:r>
              <a:rPr lang="nl-NL"/>
              <a:t>Hoe zit het met de </a:t>
            </a:r>
            <a:br>
              <a:rPr lang="nl-NL"/>
            </a:br>
            <a:r>
              <a:rPr lang="nl-NL"/>
              <a:t>duurzaamheid?</a:t>
            </a:r>
          </a:p>
        </p:txBody>
      </p:sp>
      <p:sp>
        <p:nvSpPr>
          <p:cNvPr id="8" name="Rechthoek 7">
            <a:extLst>
              <a:ext uri="{FF2B5EF4-FFF2-40B4-BE49-F238E27FC236}">
                <a16:creationId xmlns:a16="http://schemas.microsoft.com/office/drawing/2014/main" id="{7CB1A8EE-1767-F945-DDC7-82CB934B662D}"/>
              </a:ext>
            </a:extLst>
          </p:cNvPr>
          <p:cNvSpPr/>
          <p:nvPr/>
        </p:nvSpPr>
        <p:spPr>
          <a:xfrm>
            <a:off x="0" y="6498931"/>
            <a:ext cx="12192000" cy="3696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9" name="Tijdelijke aanduiding voor tekst 6">
            <a:extLst>
              <a:ext uri="{FF2B5EF4-FFF2-40B4-BE49-F238E27FC236}">
                <a16:creationId xmlns:a16="http://schemas.microsoft.com/office/drawing/2014/main" id="{821D20C1-40B5-FEFB-4C49-34B2D74818AF}"/>
              </a:ext>
            </a:extLst>
          </p:cNvPr>
          <p:cNvSpPr txBox="1">
            <a:spLocks/>
          </p:cNvSpPr>
          <p:nvPr/>
        </p:nvSpPr>
        <p:spPr>
          <a:xfrm>
            <a:off x="684210" y="2686113"/>
            <a:ext cx="3174911" cy="3801812"/>
          </a:xfrm>
          <a:prstGeom prst="rect">
            <a:avLst/>
          </a:prstGeom>
        </p:spPr>
        <p:txBody>
          <a:bodyPr lIns="0" tIns="0" rIns="0" bIns="0"/>
          <a:lst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2"/>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3"/>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r>
              <a:rPr lang="nl-NL" sz="1200" b="1">
                <a:solidFill>
                  <a:srgbClr val="76B82A"/>
                </a:solidFill>
                <a:latin typeface="+mj-lt"/>
              </a:rPr>
              <a:t>Routes door het land:</a:t>
            </a:r>
            <a:br>
              <a:rPr lang="nl-NL" sz="1200" b="1">
                <a:latin typeface="+mj-lt"/>
              </a:rPr>
            </a:br>
            <a:r>
              <a:rPr lang="nl-NL" sz="1100">
                <a:latin typeface="+mj-lt"/>
              </a:rPr>
              <a:t>geen transport voor iedere laptop; Reparaties &amp; The </a:t>
            </a:r>
            <a:r>
              <a:rPr lang="nl-NL" sz="1100" err="1">
                <a:latin typeface="+mj-lt"/>
              </a:rPr>
              <a:t>ReCycling</a:t>
            </a:r>
            <a:r>
              <a:rPr lang="nl-NL" sz="1100">
                <a:latin typeface="+mj-lt"/>
              </a:rPr>
              <a:t> Box in dezelfde route. </a:t>
            </a:r>
          </a:p>
          <a:p>
            <a:r>
              <a:rPr lang="nl-NL" sz="1200" b="1">
                <a:solidFill>
                  <a:srgbClr val="76B82A"/>
                </a:solidFill>
                <a:latin typeface="+mj-lt"/>
              </a:rPr>
              <a:t>Recyclen: </a:t>
            </a:r>
            <a:br>
              <a:rPr lang="nl-NL" sz="1200" b="1">
                <a:latin typeface="+mj-lt"/>
              </a:rPr>
            </a:br>
            <a:r>
              <a:rPr lang="nl-NL" sz="1100">
                <a:latin typeface="+mj-lt"/>
              </a:rPr>
              <a:t>We recyclen alle niet-bruikbare laptops en materialen via een gecertificeerde recycler die er weer grondstoffen van maakt voor nieuwe producten (WEEELABEX certificering). Onze partners werken volgens strikte procedures en gecontroleerde processen conform ISO 9001 en ISO 27001.</a:t>
            </a:r>
          </a:p>
          <a:p>
            <a:r>
              <a:rPr lang="nl-NL" sz="1200" b="1">
                <a:solidFill>
                  <a:srgbClr val="76B82A"/>
                </a:solidFill>
                <a:latin typeface="+mj-lt"/>
              </a:rPr>
              <a:t>Hoogste eisen:</a:t>
            </a:r>
            <a:br>
              <a:rPr lang="nl-NL" sz="1400" b="1"/>
            </a:br>
            <a:r>
              <a:rPr lang="nl-NL" sz="1100">
                <a:latin typeface="+mj-lt"/>
              </a:rPr>
              <a:t>We reduceren afval door bulkverpakking, hebben beschermhoezen van gerecycled plastic en hebben tal van andere duurzame oplossingen samen met onze leveranciers.</a:t>
            </a:r>
            <a:endParaRPr lang="nl-NL" sz="1200">
              <a:latin typeface="+mj-lt"/>
            </a:endParaRPr>
          </a:p>
        </p:txBody>
      </p:sp>
      <p:sp>
        <p:nvSpPr>
          <p:cNvPr id="10" name="Tekstvak 9">
            <a:extLst>
              <a:ext uri="{FF2B5EF4-FFF2-40B4-BE49-F238E27FC236}">
                <a16:creationId xmlns:a16="http://schemas.microsoft.com/office/drawing/2014/main" id="{D83AB918-A810-F690-68BA-F14AE2209D98}"/>
              </a:ext>
            </a:extLst>
          </p:cNvPr>
          <p:cNvSpPr txBox="1"/>
          <p:nvPr/>
        </p:nvSpPr>
        <p:spPr>
          <a:xfrm>
            <a:off x="5412204" y="2467753"/>
            <a:ext cx="1072806" cy="334067"/>
          </a:xfrm>
          <a:prstGeom prst="rect">
            <a:avLst/>
          </a:prstGeom>
          <a:noFill/>
        </p:spPr>
        <p:txBody>
          <a:bodyPr wrap="square" lIns="0" tIns="0" rIns="0" bIns="0" rtlCol="0">
            <a:noAutofit/>
          </a:bodyPr>
          <a:lstStyle/>
          <a:p>
            <a:pPr algn="l">
              <a:lnSpc>
                <a:spcPct val="90000"/>
              </a:lnSpc>
              <a:spcBef>
                <a:spcPts val="600"/>
              </a:spcBef>
              <a:spcAft>
                <a:spcPts val="600"/>
              </a:spcAft>
            </a:pPr>
            <a:r>
              <a:rPr lang="nl-NL" sz="1200" b="1">
                <a:solidFill>
                  <a:srgbClr val="76B82A"/>
                </a:solidFill>
                <a:latin typeface="+mj-lt"/>
              </a:rPr>
              <a:t>Inzamelen</a:t>
            </a:r>
          </a:p>
        </p:txBody>
      </p:sp>
      <p:sp>
        <p:nvSpPr>
          <p:cNvPr id="11" name="Tekstvak 10">
            <a:extLst>
              <a:ext uri="{FF2B5EF4-FFF2-40B4-BE49-F238E27FC236}">
                <a16:creationId xmlns:a16="http://schemas.microsoft.com/office/drawing/2014/main" id="{C9314720-D06E-5405-BCDE-6F8D4568DD4B}"/>
              </a:ext>
            </a:extLst>
          </p:cNvPr>
          <p:cNvSpPr txBox="1"/>
          <p:nvPr/>
        </p:nvSpPr>
        <p:spPr>
          <a:xfrm>
            <a:off x="9923625" y="2531885"/>
            <a:ext cx="1072806" cy="334067"/>
          </a:xfrm>
          <a:prstGeom prst="rect">
            <a:avLst/>
          </a:prstGeom>
          <a:noFill/>
        </p:spPr>
        <p:txBody>
          <a:bodyPr wrap="square" lIns="0" tIns="0" rIns="0" bIns="0" rtlCol="0">
            <a:noAutofit/>
          </a:bodyPr>
          <a:lstStyle/>
          <a:p>
            <a:pPr algn="l">
              <a:lnSpc>
                <a:spcPct val="90000"/>
              </a:lnSpc>
              <a:spcBef>
                <a:spcPts val="600"/>
              </a:spcBef>
              <a:spcAft>
                <a:spcPts val="600"/>
              </a:spcAft>
            </a:pPr>
            <a:r>
              <a:rPr lang="nl-NL" sz="1200" b="1">
                <a:solidFill>
                  <a:srgbClr val="76B82A"/>
                </a:solidFill>
                <a:latin typeface="+mj-lt"/>
              </a:rPr>
              <a:t>Ophalen</a:t>
            </a:r>
          </a:p>
        </p:txBody>
      </p:sp>
      <p:sp>
        <p:nvSpPr>
          <p:cNvPr id="12" name="Tekstvak 11">
            <a:extLst>
              <a:ext uri="{FF2B5EF4-FFF2-40B4-BE49-F238E27FC236}">
                <a16:creationId xmlns:a16="http://schemas.microsoft.com/office/drawing/2014/main" id="{3DCA639E-D2FC-611C-A073-54DD29EBB394}"/>
              </a:ext>
            </a:extLst>
          </p:cNvPr>
          <p:cNvSpPr txBox="1"/>
          <p:nvPr/>
        </p:nvSpPr>
        <p:spPr>
          <a:xfrm>
            <a:off x="9146141" y="5252794"/>
            <a:ext cx="1072806" cy="334067"/>
          </a:xfrm>
          <a:prstGeom prst="rect">
            <a:avLst/>
          </a:prstGeom>
          <a:noFill/>
        </p:spPr>
        <p:txBody>
          <a:bodyPr wrap="square" lIns="0" tIns="0" rIns="0" bIns="0" rtlCol="0">
            <a:noAutofit/>
          </a:bodyPr>
          <a:lstStyle/>
          <a:p>
            <a:pPr algn="l">
              <a:lnSpc>
                <a:spcPct val="90000"/>
              </a:lnSpc>
              <a:spcBef>
                <a:spcPts val="600"/>
              </a:spcBef>
              <a:spcAft>
                <a:spcPts val="600"/>
              </a:spcAft>
            </a:pPr>
            <a:r>
              <a:rPr lang="nl-NL" sz="1200" b="1">
                <a:solidFill>
                  <a:srgbClr val="76B82A"/>
                </a:solidFill>
                <a:latin typeface="+mj-lt"/>
              </a:rPr>
              <a:t>Recyclen</a:t>
            </a:r>
          </a:p>
        </p:txBody>
      </p:sp>
      <p:sp>
        <p:nvSpPr>
          <p:cNvPr id="14" name="Tekstvak 13">
            <a:extLst>
              <a:ext uri="{FF2B5EF4-FFF2-40B4-BE49-F238E27FC236}">
                <a16:creationId xmlns:a16="http://schemas.microsoft.com/office/drawing/2014/main" id="{F7E36107-AE54-539A-A248-6802485521FD}"/>
              </a:ext>
            </a:extLst>
          </p:cNvPr>
          <p:cNvSpPr txBox="1"/>
          <p:nvPr/>
        </p:nvSpPr>
        <p:spPr>
          <a:xfrm>
            <a:off x="5671200" y="5173696"/>
            <a:ext cx="1072806" cy="334067"/>
          </a:xfrm>
          <a:prstGeom prst="rect">
            <a:avLst/>
          </a:prstGeom>
          <a:noFill/>
        </p:spPr>
        <p:txBody>
          <a:bodyPr wrap="square" lIns="0" tIns="0" rIns="0" bIns="0" rtlCol="0">
            <a:noAutofit/>
          </a:bodyPr>
          <a:lstStyle/>
          <a:p>
            <a:pPr algn="l">
              <a:lnSpc>
                <a:spcPct val="90000"/>
              </a:lnSpc>
              <a:spcBef>
                <a:spcPts val="600"/>
              </a:spcBef>
              <a:spcAft>
                <a:spcPts val="600"/>
              </a:spcAft>
            </a:pPr>
            <a:r>
              <a:rPr lang="nl-NL" sz="1200" b="1">
                <a:solidFill>
                  <a:srgbClr val="76B82A"/>
                </a:solidFill>
                <a:latin typeface="+mj-lt"/>
              </a:rPr>
              <a:t>Doneren</a:t>
            </a:r>
          </a:p>
        </p:txBody>
      </p:sp>
      <p:pic>
        <p:nvPicPr>
          <p:cNvPr id="2" name="Afbeelding 4">
            <a:extLst>
              <a:ext uri="{FF2B5EF4-FFF2-40B4-BE49-F238E27FC236}">
                <a16:creationId xmlns:a16="http://schemas.microsoft.com/office/drawing/2014/main" id="{566B09A6-7BFF-CAE6-9EC2-96798A12BB6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8588566">
            <a:off x="3554673" y="4908913"/>
            <a:ext cx="2277730" cy="2043595"/>
          </a:xfrm>
          <a:prstGeom prst="rect">
            <a:avLst/>
          </a:prstGeom>
        </p:spPr>
      </p:pic>
    </p:spTree>
    <p:extLst>
      <p:ext uri="{BB962C8B-B14F-4D97-AF65-F5344CB8AC3E}">
        <p14:creationId xmlns:p14="http://schemas.microsoft.com/office/powerpoint/2010/main" val="3624440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25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par>
                                <p:cTn id="8" presetID="42" presetClass="path" presetSubtype="0" decel="100000" fill="hold" grpId="1" nodeType="withEffect">
                                  <p:stCondLst>
                                    <p:cond delay="5250"/>
                                  </p:stCondLst>
                                  <p:childTnLst>
                                    <p:animMotion origin="layout" path="M -0.02682 2.59259E-6 L 1.45833E-6 2.59259E-6 " pathEditMode="relative" rAng="0" ptsTypes="AA">
                                      <p:cBhvr>
                                        <p:cTn id="9" dur="1000" fill="hold"/>
                                        <p:tgtEl>
                                          <p:spTgt spid="59"/>
                                        </p:tgtEl>
                                        <p:attrNameLst>
                                          <p:attrName>ppt_x</p:attrName>
                                          <p:attrName>ppt_y</p:attrName>
                                        </p:attrNameLst>
                                      </p:cBhvr>
                                      <p:rCtr x="1341" y="0"/>
                                    </p:animMotion>
                                  </p:childTnLst>
                                </p:cTn>
                              </p:par>
                              <p:par>
                                <p:cTn id="10" presetID="2" presetClass="entr" presetSubtype="4" decel="100000" fill="hold" grpId="0" nodeType="withEffect">
                                  <p:stCondLst>
                                    <p:cond delay="25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250" fill="hold"/>
                                        <p:tgtEl>
                                          <p:spTgt spid="8"/>
                                        </p:tgtEl>
                                        <p:attrNameLst>
                                          <p:attrName>ppt_x</p:attrName>
                                        </p:attrNameLst>
                                      </p:cBhvr>
                                      <p:tavLst>
                                        <p:tav tm="0">
                                          <p:val>
                                            <p:strVal val="#ppt_x"/>
                                          </p:val>
                                        </p:tav>
                                        <p:tav tm="100000">
                                          <p:val>
                                            <p:strVal val="#ppt_x"/>
                                          </p:val>
                                        </p:tav>
                                      </p:tavLst>
                                    </p:anim>
                                    <p:anim calcmode="lin" valueType="num">
                                      <p:cBhvr additive="base">
                                        <p:cTn id="13" dur="125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6250"/>
                            </p:stCondLst>
                            <p:childTnLst>
                              <p:par>
                                <p:cTn id="15" presetID="10"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
                                            <p:txEl>
                                              <p:pRg st="1" end="1"/>
                                            </p:txEl>
                                          </p:spTgt>
                                        </p:tgtEl>
                                        <p:attrNameLst>
                                          <p:attrName>style.visibility</p:attrName>
                                        </p:attrNameLst>
                                      </p:cBhvr>
                                      <p:to>
                                        <p:strVal val="visible"/>
                                      </p:to>
                                    </p:set>
                                    <p:animEffect transition="in" filter="fade">
                                      <p:cBhvr>
                                        <p:cTn id="22" dur="500"/>
                                        <p:tgtEl>
                                          <p:spTgt spid="9">
                                            <p:txEl>
                                              <p:pRg st="1" end="1"/>
                                            </p:txEl>
                                          </p:spTgt>
                                        </p:tgtEl>
                                      </p:cBhvr>
                                    </p:animEffect>
                                  </p:childTnLst>
                                </p:cTn>
                              </p:par>
                            </p:childTnLst>
                          </p:cTn>
                        </p:par>
                        <p:par>
                          <p:cTn id="23" fill="hold">
                            <p:stCondLst>
                              <p:cond delay="500"/>
                            </p:stCondLst>
                            <p:childTnLst>
                              <p:par>
                                <p:cTn id="24" presetID="2" presetClass="entr" presetSubtype="2" decel="100000"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 calcmode="lin" valueType="num">
                                      <p:cBhvr additive="base">
                                        <p:cTn id="26" dur="1250" fill="hold"/>
                                        <p:tgtEl>
                                          <p:spTgt spid="16"/>
                                        </p:tgtEl>
                                        <p:attrNameLst>
                                          <p:attrName>ppt_x</p:attrName>
                                        </p:attrNameLst>
                                      </p:cBhvr>
                                      <p:tavLst>
                                        <p:tav tm="0">
                                          <p:val>
                                            <p:strVal val="1+#ppt_w/2"/>
                                          </p:val>
                                        </p:tav>
                                        <p:tav tm="100000">
                                          <p:val>
                                            <p:strVal val="#ppt_x"/>
                                          </p:val>
                                        </p:tav>
                                      </p:tavLst>
                                    </p:anim>
                                    <p:anim calcmode="lin" valueType="num">
                                      <p:cBhvr additive="base">
                                        <p:cTn id="27" dur="1250" fill="hold"/>
                                        <p:tgtEl>
                                          <p:spTgt spid="16"/>
                                        </p:tgtEl>
                                        <p:attrNameLst>
                                          <p:attrName>ppt_y</p:attrName>
                                        </p:attrNameLst>
                                      </p:cBhvr>
                                      <p:tavLst>
                                        <p:tav tm="0">
                                          <p:val>
                                            <p:strVal val="#ppt_y"/>
                                          </p:val>
                                        </p:tav>
                                        <p:tav tm="100000">
                                          <p:val>
                                            <p:strVal val="#ppt_y"/>
                                          </p:val>
                                        </p:tav>
                                      </p:tavLst>
                                    </p:anim>
                                  </p:childTnLst>
                                </p:cTn>
                              </p:par>
                              <p:par>
                                <p:cTn id="28" presetID="2" presetClass="entr" presetSubtype="8" decel="100000"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additive="base">
                                        <p:cTn id="30" dur="1000" fill="hold"/>
                                        <p:tgtEl>
                                          <p:spTgt spid="2"/>
                                        </p:tgtEl>
                                        <p:attrNameLst>
                                          <p:attrName>ppt_x</p:attrName>
                                        </p:attrNameLst>
                                      </p:cBhvr>
                                      <p:tavLst>
                                        <p:tav tm="0">
                                          <p:val>
                                            <p:strVal val="0-#ppt_w/2"/>
                                          </p:val>
                                        </p:tav>
                                        <p:tav tm="100000">
                                          <p:val>
                                            <p:strVal val="#ppt_x"/>
                                          </p:val>
                                        </p:tav>
                                      </p:tavLst>
                                    </p:anim>
                                    <p:anim calcmode="lin" valueType="num">
                                      <p:cBhvr additive="base">
                                        <p:cTn id="31"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59" grpId="0"/>
      <p:bldP spid="59" grpId="1"/>
      <p:bldP spid="8" grpId="0" animBg="1"/>
      <p:bldP spid="9"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hthoek 7">
            <a:extLst>
              <a:ext uri="{FF2B5EF4-FFF2-40B4-BE49-F238E27FC236}">
                <a16:creationId xmlns:a16="http://schemas.microsoft.com/office/drawing/2014/main" id="{08CE3F45-AE3D-479B-9942-A13EA06DC11B}"/>
              </a:ext>
            </a:extLst>
          </p:cNvPr>
          <p:cNvSpPr/>
          <p:nvPr/>
        </p:nvSpPr>
        <p:spPr>
          <a:xfrm>
            <a:off x="0" y="6721422"/>
            <a:ext cx="12192000" cy="143010"/>
          </a:xfrm>
          <a:prstGeom prst="rect">
            <a:avLst/>
          </a:prstGeom>
          <a:solidFill>
            <a:srgbClr val="76B82A"/>
          </a:solidFill>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FFFFFF"/>
              </a:solidFill>
              <a:effectLst/>
              <a:uLnTx/>
              <a:uFillTx/>
              <a:latin typeface="Calibri Light"/>
              <a:ea typeface="+mn-ea"/>
              <a:cs typeface="+mn-cs"/>
            </a:endParaRPr>
          </a:p>
        </p:txBody>
      </p:sp>
      <p:grpSp>
        <p:nvGrpSpPr>
          <p:cNvPr id="5" name="Groep 4">
            <a:extLst>
              <a:ext uri="{FF2B5EF4-FFF2-40B4-BE49-F238E27FC236}">
                <a16:creationId xmlns:a16="http://schemas.microsoft.com/office/drawing/2014/main" id="{CE790661-6B2F-0005-D215-0BD18C825C3A}"/>
              </a:ext>
            </a:extLst>
          </p:cNvPr>
          <p:cNvGrpSpPr/>
          <p:nvPr/>
        </p:nvGrpSpPr>
        <p:grpSpPr>
          <a:xfrm>
            <a:off x="-12024" y="-12913"/>
            <a:ext cx="12213167" cy="812799"/>
            <a:chOff x="-12024" y="-12913"/>
            <a:chExt cx="12213167" cy="812799"/>
          </a:xfrm>
        </p:grpSpPr>
        <p:sp>
          <p:nvSpPr>
            <p:cNvPr id="4" name="Round Single Corner Rectangle 20">
              <a:extLst>
                <a:ext uri="{FF2B5EF4-FFF2-40B4-BE49-F238E27FC236}">
                  <a16:creationId xmlns:a16="http://schemas.microsoft.com/office/drawing/2014/main" id="{012B7857-04BE-469E-B8CE-CA9DD7C6A8F8}"/>
                </a:ext>
              </a:extLst>
            </p:cNvPr>
            <p:cNvSpPr/>
            <p:nvPr/>
          </p:nvSpPr>
          <p:spPr>
            <a:xfrm rot="5400000">
              <a:off x="5688160" y="-5713097"/>
              <a:ext cx="812799" cy="12213167"/>
            </a:xfrm>
            <a:prstGeom prst="round1Rect">
              <a:avLst/>
            </a:prstGeom>
            <a:solidFill>
              <a:srgbClr val="102F44"/>
            </a:solidFill>
            <a:ln>
              <a:noFill/>
            </a:ln>
            <a:effectLst>
              <a:softEdge rad="0"/>
            </a:effectLst>
            <a:scene3d>
              <a:camera prst="orthographicFront"/>
              <a:lightRig rig="threePt" dir="t"/>
            </a:scene3d>
            <a:sp3d/>
          </p:spPr>
          <p:style>
            <a:lnRef idx="2">
              <a:schemeClr val="accent6">
                <a:shade val="50000"/>
              </a:schemeClr>
            </a:lnRef>
            <a:fillRef idx="1">
              <a:schemeClr val="accent6"/>
            </a:fillRef>
            <a:effectRef idx="0">
              <a:schemeClr val="accent6"/>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altLang="nl-NL" sz="2400" b="1" i="0" u="none" strike="noStrike" kern="1200" cap="none" spc="0" normalizeH="0" baseline="0" noProof="0">
                  <a:ln>
                    <a:noFill/>
                  </a:ln>
                  <a:solidFill>
                    <a:srgbClr val="0F2F44"/>
                  </a:solidFill>
                  <a:effectLst/>
                  <a:uLnTx/>
                  <a:uFillTx/>
                  <a:latin typeface="Calibri"/>
                  <a:ea typeface="+mn-ea"/>
                  <a:cs typeface="Calibri"/>
                </a:rPr>
                <a:t> </a:t>
              </a:r>
              <a:br>
                <a:rPr kumimoji="0" lang="nl-NL" altLang="nl-NL" sz="2400" b="1" i="0" u="none" strike="noStrike" kern="1200" cap="none" spc="0" normalizeH="0" baseline="0" noProof="0">
                  <a:ln>
                    <a:noFill/>
                  </a:ln>
                  <a:solidFill>
                    <a:srgbClr val="FFFFFF"/>
                  </a:solidFill>
                  <a:effectLst/>
                  <a:uLnTx/>
                  <a:uFillTx/>
                  <a:latin typeface="Calibri"/>
                  <a:ea typeface="+mn-ea"/>
                  <a:cs typeface="Calibri"/>
                </a:rPr>
              </a:br>
              <a:endParaRPr kumimoji="0" lang="nl-NL" altLang="nl-NL" sz="2400" b="1" i="0" u="none" strike="noStrike" kern="1200" cap="none" spc="0" normalizeH="0" baseline="0" noProof="0">
                <a:ln>
                  <a:noFill/>
                </a:ln>
                <a:solidFill>
                  <a:srgbClr val="0F2F44"/>
                </a:solidFill>
                <a:effectLst/>
                <a:uLnTx/>
                <a:uFillTx/>
                <a:latin typeface="Calibri"/>
                <a:ea typeface="ＭＳ Ｐゴシック"/>
                <a:cs typeface="Calibri"/>
              </a:endParaRPr>
            </a:p>
          </p:txBody>
        </p:sp>
        <p:sp>
          <p:nvSpPr>
            <p:cNvPr id="3" name="Tekstvak 5">
              <a:extLst>
                <a:ext uri="{FF2B5EF4-FFF2-40B4-BE49-F238E27FC236}">
                  <a16:creationId xmlns:a16="http://schemas.microsoft.com/office/drawing/2014/main" id="{CA89FC59-3508-9CEF-15F1-A90F89B81070}"/>
                </a:ext>
              </a:extLst>
            </p:cNvPr>
            <p:cNvSpPr txBox="1"/>
            <p:nvPr/>
          </p:nvSpPr>
          <p:spPr>
            <a:xfrm>
              <a:off x="3185696" y="142510"/>
              <a:ext cx="8225736"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err="1">
                  <a:ln>
                    <a:noFill/>
                  </a:ln>
                  <a:solidFill>
                    <a:srgbClr val="FFFFFF"/>
                  </a:solidFill>
                  <a:effectLst/>
                  <a:uLnTx/>
                  <a:uFillTx/>
                  <a:latin typeface="Calibri Light"/>
                  <a:ea typeface="+mn-ea"/>
                  <a:cs typeface="+mn-cs"/>
                </a:rPr>
                <a:t>Onepagers</a:t>
              </a:r>
              <a:r>
                <a:rPr kumimoji="0" lang="en-US" sz="2800" b="1" i="0" u="none" strike="noStrike" kern="1200" cap="none" spc="0" normalizeH="0" baseline="0" noProof="0">
                  <a:ln>
                    <a:noFill/>
                  </a:ln>
                  <a:solidFill>
                    <a:srgbClr val="FFFFFF"/>
                  </a:solidFill>
                  <a:effectLst/>
                  <a:uLnTx/>
                  <a:uFillTx/>
                  <a:latin typeface="Calibri Light"/>
                  <a:ea typeface="+mn-ea"/>
                  <a:cs typeface="+mn-cs"/>
                </a:rPr>
                <a:t> - </a:t>
              </a:r>
              <a:r>
                <a:rPr kumimoji="0" lang="en-US" sz="2800" b="1" i="0" u="none" strike="noStrike" kern="1200" cap="none" spc="0" normalizeH="0" baseline="0" noProof="0" err="1">
                  <a:ln>
                    <a:noFill/>
                  </a:ln>
                  <a:solidFill>
                    <a:srgbClr val="FFFFFF"/>
                  </a:solidFill>
                  <a:effectLst/>
                  <a:uLnTx/>
                  <a:uFillTx/>
                  <a:latin typeface="Calibri Light"/>
                  <a:ea typeface="+mn-ea"/>
                  <a:cs typeface="+mn-cs"/>
                </a:rPr>
                <a:t>Leerlingen</a:t>
              </a:r>
              <a:endParaRPr kumimoji="0" lang="en-US" sz="2800" b="1" i="0" u="none" strike="noStrike" kern="1200" cap="none" spc="0" normalizeH="0" baseline="0" noProof="0">
                <a:ln>
                  <a:noFill/>
                </a:ln>
                <a:solidFill>
                  <a:srgbClr val="FFFFFF"/>
                </a:solidFill>
                <a:effectLst/>
                <a:uLnTx/>
                <a:uFillTx/>
                <a:latin typeface="Calibri Light"/>
                <a:ea typeface="+mn-ea"/>
                <a:cs typeface="+mn-cs"/>
              </a:endParaRPr>
            </a:p>
          </p:txBody>
        </p:sp>
      </p:grpSp>
      <p:sp>
        <p:nvSpPr>
          <p:cNvPr id="9" name="Rechthoek 8">
            <a:extLst>
              <a:ext uri="{FF2B5EF4-FFF2-40B4-BE49-F238E27FC236}">
                <a16:creationId xmlns:a16="http://schemas.microsoft.com/office/drawing/2014/main" id="{F0457E22-9014-7429-6CEA-2CB0B31FDA0A}"/>
              </a:ext>
            </a:extLst>
          </p:cNvPr>
          <p:cNvSpPr/>
          <p:nvPr/>
        </p:nvSpPr>
        <p:spPr>
          <a:xfrm>
            <a:off x="2545678" y="816813"/>
            <a:ext cx="8999185"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sp>
        <p:nvSpPr>
          <p:cNvPr id="32" name="Rechthoek 31">
            <a:extLst>
              <a:ext uri="{FF2B5EF4-FFF2-40B4-BE49-F238E27FC236}">
                <a16:creationId xmlns:a16="http://schemas.microsoft.com/office/drawing/2014/main" id="{A8EE0367-0D44-852D-66E6-6636CE690525}"/>
              </a:ext>
            </a:extLst>
          </p:cNvPr>
          <p:cNvSpPr/>
          <p:nvPr/>
        </p:nvSpPr>
        <p:spPr>
          <a:xfrm>
            <a:off x="2237669" y="721945"/>
            <a:ext cx="9956756" cy="2382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marL="0" marR="0" lvl="0" indent="0" algn="ctr" defTabSz="914400" rtl="0" eaLnBrk="1" fontAlgn="auto" latinLnBrk="0" hangingPunct="1">
              <a:lnSpc>
                <a:spcPct val="90000"/>
              </a:lnSpc>
              <a:spcBef>
                <a:spcPts val="200"/>
              </a:spcBef>
              <a:spcAft>
                <a:spcPts val="200"/>
              </a:spcAft>
              <a:buClrTx/>
              <a:buSzTx/>
              <a:buFontTx/>
              <a:buNone/>
              <a:tabLst/>
              <a:defRPr/>
            </a:pPr>
            <a:endParaRPr kumimoji="0" lang="nl-NL" sz="1600" b="0" i="0" u="none" strike="noStrike" kern="1200" cap="none" spc="0" normalizeH="0" baseline="0" noProof="0" err="1">
              <a:ln>
                <a:noFill/>
              </a:ln>
              <a:solidFill>
                <a:srgbClr val="FFFFFF"/>
              </a:solidFill>
              <a:effectLst/>
              <a:uLnTx/>
              <a:uFillTx/>
              <a:latin typeface="Calibri Light"/>
              <a:ea typeface="+mn-ea"/>
              <a:cs typeface="+mn-cs"/>
            </a:endParaRPr>
          </a:p>
        </p:txBody>
      </p:sp>
      <p:pic>
        <p:nvPicPr>
          <p:cNvPr id="25" name="Afbeelding 4">
            <a:extLst>
              <a:ext uri="{FF2B5EF4-FFF2-40B4-BE49-F238E27FC236}">
                <a16:creationId xmlns:a16="http://schemas.microsoft.com/office/drawing/2014/main" id="{B708A2D2-8C7B-96D0-A3C3-1823C40FCA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2942" y="-12913"/>
            <a:ext cx="2222555" cy="1056624"/>
          </a:xfrm>
          <a:prstGeom prst="rect">
            <a:avLst/>
          </a:prstGeom>
        </p:spPr>
      </p:pic>
      <p:graphicFrame>
        <p:nvGraphicFramePr>
          <p:cNvPr id="6" name="Object 5">
            <a:extLst>
              <a:ext uri="{FF2B5EF4-FFF2-40B4-BE49-F238E27FC236}">
                <a16:creationId xmlns:a16="http://schemas.microsoft.com/office/drawing/2014/main" id="{5895A460-9649-99E6-8729-D4CDC885E359}"/>
              </a:ext>
            </a:extLst>
          </p:cNvPr>
          <p:cNvGraphicFramePr>
            <a:graphicFrameLocks noChangeAspect="1"/>
          </p:cNvGraphicFramePr>
          <p:nvPr/>
        </p:nvGraphicFramePr>
        <p:xfrm>
          <a:off x="1064266" y="1043272"/>
          <a:ext cx="10083163" cy="5671779"/>
        </p:xfrm>
        <a:graphic>
          <a:graphicData uri="http://schemas.openxmlformats.org/presentationml/2006/ole">
            <mc:AlternateContent xmlns:mc="http://schemas.openxmlformats.org/markup-compatibility/2006">
              <mc:Choice xmlns:v="urn:schemas-microsoft-com:vml" Requires="v">
                <p:oleObj name="Acrobat Document" r:id="rId4" imgW="9144000" imgH="5143500" progId="Acrobat.Document.DC">
                  <p:embed/>
                </p:oleObj>
              </mc:Choice>
              <mc:Fallback>
                <p:oleObj name="Acrobat Document" r:id="rId4" imgW="9144000" imgH="5143500" progId="Acrobat.Document.DC">
                  <p:embed/>
                  <p:pic>
                    <p:nvPicPr>
                      <p:cNvPr id="6" name="Object 5">
                        <a:extLst>
                          <a:ext uri="{FF2B5EF4-FFF2-40B4-BE49-F238E27FC236}">
                            <a16:creationId xmlns:a16="http://schemas.microsoft.com/office/drawing/2014/main" id="{5895A460-9649-99E6-8729-D4CDC885E359}"/>
                          </a:ext>
                        </a:extLst>
                      </p:cNvPr>
                      <p:cNvPicPr/>
                      <p:nvPr/>
                    </p:nvPicPr>
                    <p:blipFill>
                      <a:blip r:embed="rId5"/>
                      <a:stretch>
                        <a:fillRect/>
                      </a:stretch>
                    </p:blipFill>
                    <p:spPr>
                      <a:xfrm>
                        <a:off x="1064266" y="1043272"/>
                        <a:ext cx="10083163" cy="5671779"/>
                      </a:xfrm>
                      <a:prstGeom prst="rect">
                        <a:avLst/>
                      </a:prstGeom>
                    </p:spPr>
                  </p:pic>
                </p:oleObj>
              </mc:Fallback>
            </mc:AlternateContent>
          </a:graphicData>
        </a:graphic>
      </p:graphicFrame>
    </p:spTree>
    <p:extLst>
      <p:ext uri="{BB962C8B-B14F-4D97-AF65-F5344CB8AC3E}">
        <p14:creationId xmlns:p14="http://schemas.microsoft.com/office/powerpoint/2010/main" val="1534789281"/>
      </p:ext>
    </p:extLst>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el 14">
            <a:extLst>
              <a:ext uri="{FF2B5EF4-FFF2-40B4-BE49-F238E27FC236}">
                <a16:creationId xmlns:a16="http://schemas.microsoft.com/office/drawing/2014/main" id="{0DD8B947-C1B5-BB31-92D0-B72A25A5F34E}"/>
              </a:ext>
            </a:extLst>
          </p:cNvPr>
          <p:cNvSpPr>
            <a:spLocks noGrp="1"/>
          </p:cNvSpPr>
          <p:nvPr>
            <p:ph type="title"/>
          </p:nvPr>
        </p:nvSpPr>
        <p:spPr/>
        <p:txBody>
          <a:bodyPr/>
          <a:lstStyle/>
          <a:p>
            <a:r>
              <a:rPr lang="nl-NL"/>
              <a:t>Agenda</a:t>
            </a:r>
          </a:p>
        </p:txBody>
      </p:sp>
      <p:sp>
        <p:nvSpPr>
          <p:cNvPr id="13" name="Tijdelijke aanduiding voor datum 12">
            <a:extLst>
              <a:ext uri="{FF2B5EF4-FFF2-40B4-BE49-F238E27FC236}">
                <a16:creationId xmlns:a16="http://schemas.microsoft.com/office/drawing/2014/main" id="{EE32961D-3E23-BF26-9F93-2CE464231F20}"/>
              </a:ext>
            </a:extLst>
          </p:cNvPr>
          <p:cNvSpPr>
            <a:spLocks noGrp="1"/>
          </p:cNvSpPr>
          <p:nvPr>
            <p:ph type="dt" sz="half" idx="32"/>
          </p:nvPr>
        </p:nvSpPr>
        <p:spPr/>
        <p:txBody>
          <a:bodyPr/>
          <a:lstStyle/>
          <a:p>
            <a:fld id="{B33AC40D-B078-4112-8050-D32698DC69FA}" type="datetime4">
              <a:rPr lang="nl-NL" smtClean="0"/>
              <a:pPr/>
              <a:t>24 juni 2025</a:t>
            </a:fld>
            <a:endParaRPr lang="nl-NL"/>
          </a:p>
        </p:txBody>
      </p:sp>
      <p:sp>
        <p:nvSpPr>
          <p:cNvPr id="17" name="Rechthoek: met één afgeronde hoek 16">
            <a:extLst>
              <a:ext uri="{FF2B5EF4-FFF2-40B4-BE49-F238E27FC236}">
                <a16:creationId xmlns:a16="http://schemas.microsoft.com/office/drawing/2014/main" id="{920D2107-C1AB-634B-9421-B857FE802E5E}"/>
              </a:ext>
            </a:extLst>
          </p:cNvPr>
          <p:cNvSpPr/>
          <p:nvPr/>
        </p:nvSpPr>
        <p:spPr>
          <a:xfrm>
            <a:off x="693418" y="2320336"/>
            <a:ext cx="540000" cy="540000"/>
          </a:xfrm>
          <a:prstGeom prst="round1Rect">
            <a:avLst>
              <a:gd name="adj" fmla="val 323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 tIns="0" rIns="0" bIns="0" rtlCol="0" anchor="ctr"/>
          <a:lstStyle/>
          <a:p>
            <a:pPr algn="ctr">
              <a:lnSpc>
                <a:spcPct val="90000"/>
              </a:lnSpc>
              <a:spcBef>
                <a:spcPts val="200"/>
              </a:spcBef>
              <a:spcAft>
                <a:spcPts val="200"/>
              </a:spcAft>
            </a:pPr>
            <a:r>
              <a:rPr lang="nl-NL" b="1">
                <a:solidFill>
                  <a:schemeClr val="accent1"/>
                </a:solidFill>
                <a:latin typeface="+mj-lt"/>
              </a:rPr>
              <a:t>01</a:t>
            </a:r>
          </a:p>
        </p:txBody>
      </p:sp>
      <p:sp>
        <p:nvSpPr>
          <p:cNvPr id="46" name="Rechthoek: met één afgeronde hoek 45">
            <a:extLst>
              <a:ext uri="{FF2B5EF4-FFF2-40B4-BE49-F238E27FC236}">
                <a16:creationId xmlns:a16="http://schemas.microsoft.com/office/drawing/2014/main" id="{1F286D1A-59CE-A0FF-6DD4-371758F6322A}"/>
              </a:ext>
            </a:extLst>
          </p:cNvPr>
          <p:cNvSpPr/>
          <p:nvPr/>
        </p:nvSpPr>
        <p:spPr>
          <a:xfrm>
            <a:off x="693418" y="3012962"/>
            <a:ext cx="540000" cy="540000"/>
          </a:xfrm>
          <a:prstGeom prst="round1Rect">
            <a:avLst>
              <a:gd name="adj" fmla="val 323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 tIns="0" rIns="0" bIns="0" rtlCol="0" anchor="ctr"/>
          <a:lstStyle/>
          <a:p>
            <a:pPr algn="ctr">
              <a:lnSpc>
                <a:spcPct val="90000"/>
              </a:lnSpc>
              <a:spcBef>
                <a:spcPts val="200"/>
              </a:spcBef>
              <a:spcAft>
                <a:spcPts val="200"/>
              </a:spcAft>
            </a:pPr>
            <a:r>
              <a:rPr lang="nl-NL" b="1">
                <a:solidFill>
                  <a:schemeClr val="accent1"/>
                </a:solidFill>
                <a:latin typeface="+mj-lt"/>
              </a:rPr>
              <a:t>02</a:t>
            </a:r>
          </a:p>
        </p:txBody>
      </p:sp>
      <p:sp>
        <p:nvSpPr>
          <p:cNvPr id="47" name="Rechthoek: met één afgeronde hoek 46">
            <a:extLst>
              <a:ext uri="{FF2B5EF4-FFF2-40B4-BE49-F238E27FC236}">
                <a16:creationId xmlns:a16="http://schemas.microsoft.com/office/drawing/2014/main" id="{8627CF0F-3D2C-2D11-40F3-349EA9F116CB}"/>
              </a:ext>
            </a:extLst>
          </p:cNvPr>
          <p:cNvSpPr/>
          <p:nvPr/>
        </p:nvSpPr>
        <p:spPr>
          <a:xfrm>
            <a:off x="693418" y="3705588"/>
            <a:ext cx="540000" cy="540000"/>
          </a:xfrm>
          <a:prstGeom prst="round1Rect">
            <a:avLst>
              <a:gd name="adj" fmla="val 2795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 tIns="0" rIns="0" bIns="0" rtlCol="0" anchor="ctr"/>
          <a:lstStyle/>
          <a:p>
            <a:pPr algn="ctr">
              <a:lnSpc>
                <a:spcPct val="90000"/>
              </a:lnSpc>
              <a:spcBef>
                <a:spcPts val="200"/>
              </a:spcBef>
              <a:spcAft>
                <a:spcPts val="200"/>
              </a:spcAft>
            </a:pPr>
            <a:r>
              <a:rPr lang="nl-NL" b="1">
                <a:solidFill>
                  <a:schemeClr val="accent1"/>
                </a:solidFill>
                <a:latin typeface="+mj-lt"/>
              </a:rPr>
              <a:t>03</a:t>
            </a:r>
          </a:p>
        </p:txBody>
      </p:sp>
      <p:sp>
        <p:nvSpPr>
          <p:cNvPr id="48" name="Rechthoek: met één afgeronde hoek 47">
            <a:extLst>
              <a:ext uri="{FF2B5EF4-FFF2-40B4-BE49-F238E27FC236}">
                <a16:creationId xmlns:a16="http://schemas.microsoft.com/office/drawing/2014/main" id="{87CF2C5B-6F52-9436-8EC2-CB5100ACEB22}"/>
              </a:ext>
            </a:extLst>
          </p:cNvPr>
          <p:cNvSpPr/>
          <p:nvPr/>
        </p:nvSpPr>
        <p:spPr>
          <a:xfrm>
            <a:off x="693418" y="4398214"/>
            <a:ext cx="540000" cy="540000"/>
          </a:xfrm>
          <a:prstGeom prst="round1Rect">
            <a:avLst>
              <a:gd name="adj" fmla="val 2795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 tIns="0" rIns="0" bIns="0" rtlCol="0" anchor="ctr"/>
          <a:lstStyle/>
          <a:p>
            <a:pPr algn="ctr">
              <a:lnSpc>
                <a:spcPct val="90000"/>
              </a:lnSpc>
              <a:spcBef>
                <a:spcPts val="200"/>
              </a:spcBef>
              <a:spcAft>
                <a:spcPts val="200"/>
              </a:spcAft>
            </a:pPr>
            <a:r>
              <a:rPr lang="nl-NL" b="1">
                <a:solidFill>
                  <a:schemeClr val="accent1"/>
                </a:solidFill>
                <a:latin typeface="+mj-lt"/>
              </a:rPr>
              <a:t>04</a:t>
            </a:r>
          </a:p>
        </p:txBody>
      </p:sp>
      <p:sp>
        <p:nvSpPr>
          <p:cNvPr id="49" name="Rechthoek: met één afgeronde hoek 48">
            <a:extLst>
              <a:ext uri="{FF2B5EF4-FFF2-40B4-BE49-F238E27FC236}">
                <a16:creationId xmlns:a16="http://schemas.microsoft.com/office/drawing/2014/main" id="{714568F7-3BB6-FC71-0ECC-15C6CADFA211}"/>
              </a:ext>
            </a:extLst>
          </p:cNvPr>
          <p:cNvSpPr/>
          <p:nvPr/>
        </p:nvSpPr>
        <p:spPr>
          <a:xfrm>
            <a:off x="693418" y="5090841"/>
            <a:ext cx="540000" cy="540000"/>
          </a:xfrm>
          <a:prstGeom prst="round1Rect">
            <a:avLst>
              <a:gd name="adj" fmla="val 286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 tIns="0" rIns="0" bIns="0" rtlCol="0" anchor="ctr"/>
          <a:lstStyle/>
          <a:p>
            <a:pPr algn="ctr">
              <a:lnSpc>
                <a:spcPct val="90000"/>
              </a:lnSpc>
              <a:spcBef>
                <a:spcPts val="200"/>
              </a:spcBef>
              <a:spcAft>
                <a:spcPts val="200"/>
              </a:spcAft>
            </a:pPr>
            <a:r>
              <a:rPr lang="nl-NL" b="1">
                <a:solidFill>
                  <a:schemeClr val="accent1"/>
                </a:solidFill>
                <a:latin typeface="+mj-lt"/>
              </a:rPr>
              <a:t>05</a:t>
            </a:r>
          </a:p>
        </p:txBody>
      </p:sp>
      <p:sp>
        <p:nvSpPr>
          <p:cNvPr id="58" name="Tekstvak 57">
            <a:extLst>
              <a:ext uri="{FF2B5EF4-FFF2-40B4-BE49-F238E27FC236}">
                <a16:creationId xmlns:a16="http://schemas.microsoft.com/office/drawing/2014/main" id="{72C4CD93-AC84-4545-5AB9-96AFB3A85C75}"/>
              </a:ext>
            </a:extLst>
          </p:cNvPr>
          <p:cNvSpPr txBox="1"/>
          <p:nvPr/>
        </p:nvSpPr>
        <p:spPr>
          <a:xfrm>
            <a:off x="1576317" y="2320336"/>
            <a:ext cx="3534162" cy="539999"/>
          </a:xfrm>
          <a:prstGeom prst="rect">
            <a:avLst/>
          </a:prstGeom>
          <a:noFill/>
        </p:spPr>
        <p:txBody>
          <a:bodyPr wrap="square" lIns="0" tIns="0" rIns="0" bIns="0" rtlCol="0" anchor="ctr">
            <a:noAutofit/>
          </a:bodyPr>
          <a:lstStyle/>
          <a:p>
            <a:pPr>
              <a:lnSpc>
                <a:spcPct val="90000"/>
              </a:lnSpc>
              <a:spcBef>
                <a:spcPts val="600"/>
              </a:spcBef>
              <a:spcAft>
                <a:spcPts val="600"/>
              </a:spcAft>
            </a:pPr>
            <a:r>
              <a:rPr lang="nl-NL" dirty="0">
                <a:ln w="3175">
                  <a:solidFill>
                    <a:schemeClr val="accent2"/>
                  </a:solidFill>
                  <a:miter lim="800000"/>
                </a:ln>
                <a:solidFill>
                  <a:schemeClr val="accent2"/>
                </a:solidFill>
                <a:latin typeface="+mj-lt"/>
              </a:rPr>
              <a:t>Wie is The Rent Company?</a:t>
            </a:r>
          </a:p>
        </p:txBody>
      </p:sp>
      <p:sp>
        <p:nvSpPr>
          <p:cNvPr id="80" name="Tekstvak 79">
            <a:extLst>
              <a:ext uri="{FF2B5EF4-FFF2-40B4-BE49-F238E27FC236}">
                <a16:creationId xmlns:a16="http://schemas.microsoft.com/office/drawing/2014/main" id="{96DE5C38-4E1E-7F3C-A362-F501E37C272F}"/>
              </a:ext>
            </a:extLst>
          </p:cNvPr>
          <p:cNvSpPr txBox="1"/>
          <p:nvPr/>
        </p:nvSpPr>
        <p:spPr>
          <a:xfrm>
            <a:off x="1576316" y="3012963"/>
            <a:ext cx="3534163" cy="539999"/>
          </a:xfrm>
          <a:prstGeom prst="rect">
            <a:avLst/>
          </a:prstGeom>
          <a:noFill/>
        </p:spPr>
        <p:txBody>
          <a:bodyPr wrap="square" lIns="0" tIns="0" rIns="0" bIns="0" rtlCol="0" anchor="ctr">
            <a:noAutofit/>
          </a:bodyPr>
          <a:lstStyle/>
          <a:p>
            <a:pPr>
              <a:lnSpc>
                <a:spcPct val="90000"/>
              </a:lnSpc>
              <a:spcBef>
                <a:spcPts val="600"/>
              </a:spcBef>
              <a:spcAft>
                <a:spcPts val="600"/>
              </a:spcAft>
            </a:pPr>
            <a:r>
              <a:rPr lang="nl-NL">
                <a:ln w="3175">
                  <a:solidFill>
                    <a:schemeClr val="accent2"/>
                  </a:solidFill>
                  <a:miter lim="800000"/>
                </a:ln>
                <a:solidFill>
                  <a:schemeClr val="accent2"/>
                </a:solidFill>
                <a:latin typeface="+mj-lt"/>
              </a:rPr>
              <a:t>Easy4u Alles-in-1 abonnement</a:t>
            </a:r>
          </a:p>
        </p:txBody>
      </p:sp>
      <p:sp>
        <p:nvSpPr>
          <p:cNvPr id="82" name="Tekstvak 81">
            <a:extLst>
              <a:ext uri="{FF2B5EF4-FFF2-40B4-BE49-F238E27FC236}">
                <a16:creationId xmlns:a16="http://schemas.microsoft.com/office/drawing/2014/main" id="{D033F8D2-6562-C974-E9BD-D8A6A28A78AF}"/>
              </a:ext>
            </a:extLst>
          </p:cNvPr>
          <p:cNvSpPr txBox="1"/>
          <p:nvPr/>
        </p:nvSpPr>
        <p:spPr>
          <a:xfrm>
            <a:off x="1576316" y="3743745"/>
            <a:ext cx="3653709" cy="539999"/>
          </a:xfrm>
          <a:prstGeom prst="rect">
            <a:avLst/>
          </a:prstGeom>
          <a:noFill/>
        </p:spPr>
        <p:txBody>
          <a:bodyPr wrap="square" lIns="0" tIns="0" rIns="0" bIns="0" rtlCol="0" anchor="ctr">
            <a:noAutofit/>
          </a:bodyPr>
          <a:lstStyle/>
          <a:p>
            <a:pPr>
              <a:lnSpc>
                <a:spcPct val="90000"/>
              </a:lnSpc>
              <a:spcBef>
                <a:spcPts val="600"/>
              </a:spcBef>
              <a:spcAft>
                <a:spcPts val="600"/>
              </a:spcAft>
            </a:pPr>
            <a:r>
              <a:rPr lang="nl-NL">
                <a:ln w="3175">
                  <a:solidFill>
                    <a:schemeClr val="accent2"/>
                  </a:solidFill>
                  <a:miter lim="800000"/>
                </a:ln>
                <a:solidFill>
                  <a:schemeClr val="accent2"/>
                </a:solidFill>
                <a:latin typeface="+mj-lt"/>
              </a:rPr>
              <a:t>Prijsopbouw</a:t>
            </a:r>
          </a:p>
        </p:txBody>
      </p:sp>
      <p:sp>
        <p:nvSpPr>
          <p:cNvPr id="2" name="Tekstvak 1">
            <a:extLst>
              <a:ext uri="{FF2B5EF4-FFF2-40B4-BE49-F238E27FC236}">
                <a16:creationId xmlns:a16="http://schemas.microsoft.com/office/drawing/2014/main" id="{8D584FFD-CD4B-02CC-A41B-BC6FB37E6484}"/>
              </a:ext>
            </a:extLst>
          </p:cNvPr>
          <p:cNvSpPr txBox="1"/>
          <p:nvPr/>
        </p:nvSpPr>
        <p:spPr>
          <a:xfrm>
            <a:off x="1576316" y="5088144"/>
            <a:ext cx="3762302" cy="539999"/>
          </a:xfrm>
          <a:prstGeom prst="rect">
            <a:avLst/>
          </a:prstGeom>
          <a:noFill/>
        </p:spPr>
        <p:txBody>
          <a:bodyPr wrap="square" lIns="0" tIns="0" rIns="0" bIns="0" rtlCol="0" anchor="ctr">
            <a:noAutofit/>
          </a:bodyPr>
          <a:lstStyle/>
          <a:p>
            <a:pPr>
              <a:lnSpc>
                <a:spcPct val="90000"/>
              </a:lnSpc>
              <a:spcBef>
                <a:spcPts val="600"/>
              </a:spcBef>
              <a:spcAft>
                <a:spcPts val="600"/>
              </a:spcAft>
            </a:pPr>
            <a:r>
              <a:rPr lang="nl-NL">
                <a:ln w="3175">
                  <a:solidFill>
                    <a:schemeClr val="accent2"/>
                  </a:solidFill>
                  <a:miter lim="800000"/>
                </a:ln>
                <a:solidFill>
                  <a:schemeClr val="accent2"/>
                </a:solidFill>
                <a:latin typeface="+mj-lt"/>
              </a:rPr>
              <a:t>Waarom ouders voor ons kiezen</a:t>
            </a:r>
          </a:p>
        </p:txBody>
      </p:sp>
      <p:sp>
        <p:nvSpPr>
          <p:cNvPr id="3" name="Tekstvak 2">
            <a:extLst>
              <a:ext uri="{FF2B5EF4-FFF2-40B4-BE49-F238E27FC236}">
                <a16:creationId xmlns:a16="http://schemas.microsoft.com/office/drawing/2014/main" id="{F1DF4D64-CBF2-1998-DE87-16B5BBFF87C8}"/>
              </a:ext>
            </a:extLst>
          </p:cNvPr>
          <p:cNvSpPr txBox="1"/>
          <p:nvPr/>
        </p:nvSpPr>
        <p:spPr>
          <a:xfrm>
            <a:off x="1576317" y="4445011"/>
            <a:ext cx="3173120" cy="539999"/>
          </a:xfrm>
          <a:prstGeom prst="rect">
            <a:avLst/>
          </a:prstGeom>
          <a:noFill/>
        </p:spPr>
        <p:txBody>
          <a:bodyPr wrap="square" lIns="0" tIns="0" rIns="0" bIns="0" rtlCol="0" anchor="ctr">
            <a:noAutofit/>
          </a:bodyPr>
          <a:lstStyle/>
          <a:p>
            <a:pPr>
              <a:lnSpc>
                <a:spcPct val="90000"/>
              </a:lnSpc>
              <a:spcBef>
                <a:spcPts val="600"/>
              </a:spcBef>
              <a:spcAft>
                <a:spcPts val="600"/>
              </a:spcAft>
            </a:pPr>
            <a:r>
              <a:rPr lang="nl-NL">
                <a:ln w="3175">
                  <a:solidFill>
                    <a:schemeClr val="accent2"/>
                  </a:solidFill>
                  <a:miter lim="800000"/>
                </a:ln>
                <a:solidFill>
                  <a:schemeClr val="accent2"/>
                </a:solidFill>
                <a:latin typeface="+mj-lt"/>
              </a:rPr>
              <a:t>Van bestellen tot uitleveren</a:t>
            </a:r>
          </a:p>
        </p:txBody>
      </p:sp>
      <p:sp>
        <p:nvSpPr>
          <p:cNvPr id="118" name="Tekstvak 117">
            <a:extLst>
              <a:ext uri="{FF2B5EF4-FFF2-40B4-BE49-F238E27FC236}">
                <a16:creationId xmlns:a16="http://schemas.microsoft.com/office/drawing/2014/main" id="{49D3B4B8-734C-EEBF-7D58-0860DDAD4521}"/>
              </a:ext>
            </a:extLst>
          </p:cNvPr>
          <p:cNvSpPr txBox="1">
            <a:spLocks/>
          </p:cNvSpPr>
          <p:nvPr/>
        </p:nvSpPr>
        <p:spPr>
          <a:xfrm flipH="1">
            <a:off x="7420411" y="0"/>
            <a:ext cx="4771588" cy="4228235"/>
          </a:xfrm>
          <a:custGeom>
            <a:avLst/>
            <a:gdLst>
              <a:gd name="connsiteX0" fmla="*/ 4111804 w 4771588"/>
              <a:gd name="connsiteY0" fmla="*/ 0 h 4228235"/>
              <a:gd name="connsiteX1" fmla="*/ 3032554 w 4771588"/>
              <a:gd name="connsiteY1" fmla="*/ 0 h 4228235"/>
              <a:gd name="connsiteX2" fmla="*/ 1079250 w 4771588"/>
              <a:gd name="connsiteY2" fmla="*/ 0 h 4228235"/>
              <a:gd name="connsiteX3" fmla="*/ 0 w 4771588"/>
              <a:gd name="connsiteY3" fmla="*/ 0 h 4228235"/>
              <a:gd name="connsiteX4" fmla="*/ 0 w 4771588"/>
              <a:gd name="connsiteY4" fmla="*/ 4228235 h 4228235"/>
              <a:gd name="connsiteX5" fmla="*/ 1079250 w 4771588"/>
              <a:gd name="connsiteY5" fmla="*/ 4228235 h 4228235"/>
              <a:gd name="connsiteX6" fmla="*/ 3692338 w 4771588"/>
              <a:gd name="connsiteY6" fmla="*/ 4228235 h 4228235"/>
              <a:gd name="connsiteX7" fmla="*/ 4771588 w 4771588"/>
              <a:gd name="connsiteY7" fmla="*/ 4228235 h 4228235"/>
              <a:gd name="connsiteX8" fmla="*/ 4771588 w 4771588"/>
              <a:gd name="connsiteY8" fmla="*/ 659784 h 4228235"/>
              <a:gd name="connsiteX9" fmla="*/ 4111804 w 4771588"/>
              <a:gd name="connsiteY9" fmla="*/ 0 h 422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1588" h="4228235">
                <a:moveTo>
                  <a:pt x="4111804" y="0"/>
                </a:moveTo>
                <a:lnTo>
                  <a:pt x="3032554" y="0"/>
                </a:lnTo>
                <a:lnTo>
                  <a:pt x="1079250" y="0"/>
                </a:lnTo>
                <a:lnTo>
                  <a:pt x="0" y="0"/>
                </a:lnTo>
                <a:lnTo>
                  <a:pt x="0" y="4228235"/>
                </a:lnTo>
                <a:lnTo>
                  <a:pt x="1079250" y="4228235"/>
                </a:lnTo>
                <a:lnTo>
                  <a:pt x="3692338" y="4228235"/>
                </a:lnTo>
                <a:lnTo>
                  <a:pt x="4771588" y="4228235"/>
                </a:lnTo>
                <a:lnTo>
                  <a:pt x="4771588" y="659784"/>
                </a:lnTo>
                <a:cubicBezTo>
                  <a:pt x="4771588" y="295395"/>
                  <a:pt x="4476193" y="0"/>
                  <a:pt x="4111804" y="0"/>
                </a:cubicBezTo>
                <a:close/>
              </a:path>
            </a:pathLst>
          </a:custGeom>
          <a:solidFill>
            <a:schemeClr val="tx2"/>
          </a:solidFill>
        </p:spPr>
        <p:txBody>
          <a:bodyPr wrap="square">
            <a:noAutofit/>
          </a:bodyPr>
          <a:lst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3"/>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4"/>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pPr marL="0" indent="0">
              <a:buNone/>
            </a:pPr>
            <a:r>
              <a:rPr lang="nl-NL"/>
              <a:t> </a:t>
            </a:r>
          </a:p>
        </p:txBody>
      </p:sp>
      <p:grpSp>
        <p:nvGrpSpPr>
          <p:cNvPr id="74" name="Groep 73">
            <a:extLst>
              <a:ext uri="{FF2B5EF4-FFF2-40B4-BE49-F238E27FC236}">
                <a16:creationId xmlns:a16="http://schemas.microsoft.com/office/drawing/2014/main" id="{6843D869-A691-FB56-7DA5-BF9BC420F11A}"/>
              </a:ext>
            </a:extLst>
          </p:cNvPr>
          <p:cNvGrpSpPr/>
          <p:nvPr/>
        </p:nvGrpSpPr>
        <p:grpSpPr>
          <a:xfrm>
            <a:off x="5787261" y="904927"/>
            <a:ext cx="5143734" cy="3857574"/>
            <a:chOff x="5123202" y="2860335"/>
            <a:chExt cx="3412412" cy="2559158"/>
          </a:xfrm>
        </p:grpSpPr>
        <p:sp>
          <p:nvSpPr>
            <p:cNvPr id="8" name="Ovaal 7">
              <a:extLst>
                <a:ext uri="{FF2B5EF4-FFF2-40B4-BE49-F238E27FC236}">
                  <a16:creationId xmlns:a16="http://schemas.microsoft.com/office/drawing/2014/main" id="{89E1AC98-BE9E-4ECA-7E75-488BCC81B3AC}"/>
                </a:ext>
              </a:extLst>
            </p:cNvPr>
            <p:cNvSpPr/>
            <p:nvPr/>
          </p:nvSpPr>
          <p:spPr>
            <a:xfrm>
              <a:off x="5976456" y="2860335"/>
              <a:ext cx="2559158" cy="2559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sp>
          <p:nvSpPr>
            <p:cNvPr id="10" name="Vrije vorm: vorm 9">
              <a:extLst>
                <a:ext uri="{FF2B5EF4-FFF2-40B4-BE49-F238E27FC236}">
                  <a16:creationId xmlns:a16="http://schemas.microsoft.com/office/drawing/2014/main" id="{04D49D1E-D379-096E-36A3-7AED7E122391}"/>
                </a:ext>
              </a:extLst>
            </p:cNvPr>
            <p:cNvSpPr/>
            <p:nvPr/>
          </p:nvSpPr>
          <p:spPr>
            <a:xfrm>
              <a:off x="6301966" y="3040602"/>
              <a:ext cx="856597" cy="750921"/>
            </a:xfrm>
            <a:custGeom>
              <a:avLst/>
              <a:gdLst>
                <a:gd name="connsiteX0" fmla="*/ 68041 w 856597"/>
                <a:gd name="connsiteY0" fmla="*/ 0 h 750921"/>
                <a:gd name="connsiteX1" fmla="*/ 789546 w 856597"/>
                <a:gd name="connsiteY1" fmla="*/ 1298 h 750921"/>
                <a:gd name="connsiteX2" fmla="*/ 856598 w 856597"/>
                <a:gd name="connsiteY2" fmla="*/ 68597 h 750921"/>
                <a:gd name="connsiteX3" fmla="*/ 855794 w 856597"/>
                <a:gd name="connsiteY3" fmla="*/ 518680 h 750921"/>
                <a:gd name="connsiteX4" fmla="*/ 788495 w 856597"/>
                <a:gd name="connsiteY4" fmla="*/ 585732 h 750921"/>
                <a:gd name="connsiteX5" fmla="*/ 645925 w 856597"/>
                <a:gd name="connsiteY5" fmla="*/ 585485 h 750921"/>
                <a:gd name="connsiteX6" fmla="*/ 754629 w 856597"/>
                <a:gd name="connsiteY6" fmla="*/ 750921 h 750921"/>
                <a:gd name="connsiteX7" fmla="*/ 525354 w 856597"/>
                <a:gd name="connsiteY7" fmla="*/ 585238 h 750921"/>
                <a:gd name="connsiteX8" fmla="*/ 67052 w 856597"/>
                <a:gd name="connsiteY8" fmla="*/ 584434 h 750921"/>
                <a:gd name="connsiteX9" fmla="*/ 0 w 856597"/>
                <a:gd name="connsiteY9" fmla="*/ 517135 h 750921"/>
                <a:gd name="connsiteX10" fmla="*/ 803 w 856597"/>
                <a:gd name="connsiteY10" fmla="*/ 67052 h 750921"/>
                <a:gd name="connsiteX11" fmla="*/ 68103 w 856597"/>
                <a:gd name="connsiteY11" fmla="*/ 0 h 750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597" h="750921">
                  <a:moveTo>
                    <a:pt x="68041" y="0"/>
                  </a:moveTo>
                  <a:lnTo>
                    <a:pt x="789546" y="1298"/>
                  </a:lnTo>
                  <a:cubicBezTo>
                    <a:pt x="826502" y="1360"/>
                    <a:pt x="856660" y="31641"/>
                    <a:pt x="856598" y="68597"/>
                  </a:cubicBezTo>
                  <a:lnTo>
                    <a:pt x="855794" y="518680"/>
                  </a:lnTo>
                  <a:cubicBezTo>
                    <a:pt x="855732" y="555636"/>
                    <a:pt x="825451" y="585794"/>
                    <a:pt x="788495" y="585732"/>
                  </a:cubicBezTo>
                  <a:lnTo>
                    <a:pt x="645925" y="585485"/>
                  </a:lnTo>
                  <a:cubicBezTo>
                    <a:pt x="646666" y="683251"/>
                    <a:pt x="754629" y="750921"/>
                    <a:pt x="754629" y="750921"/>
                  </a:cubicBezTo>
                  <a:cubicBezTo>
                    <a:pt x="600440" y="707229"/>
                    <a:pt x="545192" y="633194"/>
                    <a:pt x="525354" y="585238"/>
                  </a:cubicBezTo>
                  <a:lnTo>
                    <a:pt x="67052" y="584434"/>
                  </a:lnTo>
                  <a:cubicBezTo>
                    <a:pt x="30096" y="584373"/>
                    <a:pt x="-62" y="554091"/>
                    <a:pt x="0" y="517135"/>
                  </a:cubicBezTo>
                  <a:lnTo>
                    <a:pt x="803" y="67052"/>
                  </a:lnTo>
                  <a:cubicBezTo>
                    <a:pt x="865" y="30096"/>
                    <a:pt x="31147" y="-62"/>
                    <a:pt x="68103" y="0"/>
                  </a:cubicBezTo>
                  <a:close/>
                </a:path>
              </a:pathLst>
            </a:custGeom>
            <a:solidFill>
              <a:srgbClr val="FFFFFF"/>
            </a:solidFill>
            <a:ln w="6166" cap="flat">
              <a:noFill/>
              <a:prstDash val="solid"/>
              <a:miter/>
            </a:ln>
          </p:spPr>
          <p:txBody>
            <a:bodyPr rtlCol="0" anchor="ctr"/>
            <a:lstStyle/>
            <a:p>
              <a:endParaRPr lang="nl-NL"/>
            </a:p>
          </p:txBody>
        </p:sp>
        <p:sp>
          <p:nvSpPr>
            <p:cNvPr id="11" name="Vrije vorm: vorm 10">
              <a:extLst>
                <a:ext uri="{FF2B5EF4-FFF2-40B4-BE49-F238E27FC236}">
                  <a16:creationId xmlns:a16="http://schemas.microsoft.com/office/drawing/2014/main" id="{18D3605B-4FD8-C3C2-AF23-789F90E36E8F}"/>
                </a:ext>
              </a:extLst>
            </p:cNvPr>
            <p:cNvSpPr/>
            <p:nvPr/>
          </p:nvSpPr>
          <p:spPr>
            <a:xfrm>
              <a:off x="6307028" y="3038787"/>
              <a:ext cx="176935" cy="582422"/>
            </a:xfrm>
            <a:custGeom>
              <a:avLst/>
              <a:gdLst>
                <a:gd name="connsiteX0" fmla="*/ 99378 w 176935"/>
                <a:gd name="connsiteY0" fmla="*/ 580440 h 582422"/>
                <a:gd name="connsiteX1" fmla="*/ 100181 w 176935"/>
                <a:gd name="connsiteY1" fmla="*/ 142099 h 582422"/>
                <a:gd name="connsiteX2" fmla="*/ 176936 w 176935"/>
                <a:gd name="connsiteY2" fmla="*/ 6574 h 582422"/>
                <a:gd name="connsiteX3" fmla="*/ 72557 w 176935"/>
                <a:gd name="connsiteY3" fmla="*/ 2928 h 582422"/>
                <a:gd name="connsiteX4" fmla="*/ 13354 w 176935"/>
                <a:gd name="connsiteY4" fmla="*/ 48041 h 582422"/>
                <a:gd name="connsiteX5" fmla="*/ 1859 w 176935"/>
                <a:gd name="connsiteY5" fmla="*/ 119110 h 582422"/>
                <a:gd name="connsiteX6" fmla="*/ 5 w 176935"/>
                <a:gd name="connsiteY6" fmla="*/ 492747 h 582422"/>
                <a:gd name="connsiteX7" fmla="*/ 35910 w 176935"/>
                <a:gd name="connsiteY7" fmla="*/ 579822 h 582422"/>
                <a:gd name="connsiteX8" fmla="*/ 99378 w 176935"/>
                <a:gd name="connsiteY8" fmla="*/ 580502 h 58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935" h="582422">
                  <a:moveTo>
                    <a:pt x="99378" y="580440"/>
                  </a:moveTo>
                  <a:cubicBezTo>
                    <a:pt x="99378" y="580440"/>
                    <a:pt x="99934" y="281271"/>
                    <a:pt x="100181" y="142099"/>
                  </a:cubicBezTo>
                  <a:cubicBezTo>
                    <a:pt x="100429" y="2928"/>
                    <a:pt x="176936" y="6574"/>
                    <a:pt x="176936" y="6574"/>
                  </a:cubicBezTo>
                  <a:cubicBezTo>
                    <a:pt x="145913" y="3793"/>
                    <a:pt x="102901" y="-4303"/>
                    <a:pt x="72557" y="2928"/>
                  </a:cubicBezTo>
                  <a:cubicBezTo>
                    <a:pt x="42214" y="10158"/>
                    <a:pt x="24477" y="18934"/>
                    <a:pt x="13354" y="48041"/>
                  </a:cubicBezTo>
                  <a:cubicBezTo>
                    <a:pt x="7174" y="64232"/>
                    <a:pt x="1921" y="101806"/>
                    <a:pt x="1859" y="119110"/>
                  </a:cubicBezTo>
                  <a:cubicBezTo>
                    <a:pt x="1241" y="243635"/>
                    <a:pt x="623" y="368222"/>
                    <a:pt x="5" y="492747"/>
                  </a:cubicBezTo>
                  <a:cubicBezTo>
                    <a:pt x="-180" y="526243"/>
                    <a:pt x="4702" y="567648"/>
                    <a:pt x="35910" y="579822"/>
                  </a:cubicBezTo>
                  <a:cubicBezTo>
                    <a:pt x="53708" y="586744"/>
                    <a:pt x="80591" y="577289"/>
                    <a:pt x="99378" y="580502"/>
                  </a:cubicBezTo>
                  <a:close/>
                </a:path>
              </a:pathLst>
            </a:custGeom>
            <a:solidFill>
              <a:srgbClr val="E9E9E9"/>
            </a:solidFill>
            <a:ln w="6166"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E7A7C5E3-1D65-67F3-D6C3-EBE4602B0B64}"/>
                </a:ext>
              </a:extLst>
            </p:cNvPr>
            <p:cNvSpPr/>
            <p:nvPr/>
          </p:nvSpPr>
          <p:spPr>
            <a:xfrm>
              <a:off x="6301966" y="3040602"/>
              <a:ext cx="856597" cy="750921"/>
            </a:xfrm>
            <a:custGeom>
              <a:avLst/>
              <a:gdLst>
                <a:gd name="connsiteX0" fmla="*/ 68041 w 856597"/>
                <a:gd name="connsiteY0" fmla="*/ 0 h 750921"/>
                <a:gd name="connsiteX1" fmla="*/ 789546 w 856597"/>
                <a:gd name="connsiteY1" fmla="*/ 1298 h 750921"/>
                <a:gd name="connsiteX2" fmla="*/ 856598 w 856597"/>
                <a:gd name="connsiteY2" fmla="*/ 68597 h 750921"/>
                <a:gd name="connsiteX3" fmla="*/ 855794 w 856597"/>
                <a:gd name="connsiteY3" fmla="*/ 518680 h 750921"/>
                <a:gd name="connsiteX4" fmla="*/ 788495 w 856597"/>
                <a:gd name="connsiteY4" fmla="*/ 585732 h 750921"/>
                <a:gd name="connsiteX5" fmla="*/ 645925 w 856597"/>
                <a:gd name="connsiteY5" fmla="*/ 585485 h 750921"/>
                <a:gd name="connsiteX6" fmla="*/ 754629 w 856597"/>
                <a:gd name="connsiteY6" fmla="*/ 750921 h 750921"/>
                <a:gd name="connsiteX7" fmla="*/ 525354 w 856597"/>
                <a:gd name="connsiteY7" fmla="*/ 585238 h 750921"/>
                <a:gd name="connsiteX8" fmla="*/ 67052 w 856597"/>
                <a:gd name="connsiteY8" fmla="*/ 584434 h 750921"/>
                <a:gd name="connsiteX9" fmla="*/ 0 w 856597"/>
                <a:gd name="connsiteY9" fmla="*/ 517135 h 750921"/>
                <a:gd name="connsiteX10" fmla="*/ 803 w 856597"/>
                <a:gd name="connsiteY10" fmla="*/ 67052 h 750921"/>
                <a:gd name="connsiteX11" fmla="*/ 68103 w 856597"/>
                <a:gd name="connsiteY11" fmla="*/ 0 h 750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597" h="750921">
                  <a:moveTo>
                    <a:pt x="68041" y="0"/>
                  </a:moveTo>
                  <a:lnTo>
                    <a:pt x="789546" y="1298"/>
                  </a:lnTo>
                  <a:cubicBezTo>
                    <a:pt x="826502" y="1360"/>
                    <a:pt x="856660" y="31641"/>
                    <a:pt x="856598" y="68597"/>
                  </a:cubicBezTo>
                  <a:lnTo>
                    <a:pt x="855794" y="518680"/>
                  </a:lnTo>
                  <a:cubicBezTo>
                    <a:pt x="855732" y="555636"/>
                    <a:pt x="825451" y="585794"/>
                    <a:pt x="788495" y="585732"/>
                  </a:cubicBezTo>
                  <a:lnTo>
                    <a:pt x="645925" y="585485"/>
                  </a:lnTo>
                  <a:cubicBezTo>
                    <a:pt x="646666" y="683251"/>
                    <a:pt x="754629" y="750921"/>
                    <a:pt x="754629" y="750921"/>
                  </a:cubicBezTo>
                  <a:cubicBezTo>
                    <a:pt x="600440" y="707229"/>
                    <a:pt x="545192" y="633194"/>
                    <a:pt x="525354" y="585238"/>
                  </a:cubicBezTo>
                  <a:lnTo>
                    <a:pt x="67052" y="584434"/>
                  </a:lnTo>
                  <a:cubicBezTo>
                    <a:pt x="30096" y="584373"/>
                    <a:pt x="-62" y="554091"/>
                    <a:pt x="0" y="517135"/>
                  </a:cubicBezTo>
                  <a:lnTo>
                    <a:pt x="803" y="67052"/>
                  </a:lnTo>
                  <a:cubicBezTo>
                    <a:pt x="865" y="30096"/>
                    <a:pt x="31147" y="-62"/>
                    <a:pt x="68103" y="0"/>
                  </a:cubicBezTo>
                  <a:close/>
                </a:path>
              </a:pathLst>
            </a:custGeom>
            <a:noFill/>
            <a:ln w="22322" cap="flat">
              <a:solidFill>
                <a:srgbClr val="76B82A"/>
              </a:solidFill>
              <a:prstDash val="solid"/>
              <a:round/>
            </a:ln>
          </p:spPr>
          <p:txBody>
            <a:bodyPr rtlCol="0" anchor="ctr"/>
            <a:lstStyle/>
            <a:p>
              <a:endParaRPr lang="nl-NL"/>
            </a:p>
          </p:txBody>
        </p:sp>
        <p:sp>
          <p:nvSpPr>
            <p:cNvPr id="16" name="Vrije vorm: vorm 15">
              <a:extLst>
                <a:ext uri="{FF2B5EF4-FFF2-40B4-BE49-F238E27FC236}">
                  <a16:creationId xmlns:a16="http://schemas.microsoft.com/office/drawing/2014/main" id="{7FB427F8-AFAE-20FD-5D3D-EE796440CDD9}"/>
                </a:ext>
              </a:extLst>
            </p:cNvPr>
            <p:cNvSpPr/>
            <p:nvPr/>
          </p:nvSpPr>
          <p:spPr>
            <a:xfrm>
              <a:off x="6501391" y="3193432"/>
              <a:ext cx="540433" cy="1050"/>
            </a:xfrm>
            <a:custGeom>
              <a:avLst/>
              <a:gdLst>
                <a:gd name="connsiteX0" fmla="*/ 0 w 540433"/>
                <a:gd name="connsiteY0" fmla="*/ 0 h 1050"/>
                <a:gd name="connsiteX1" fmla="*/ 540433 w 540433"/>
                <a:gd name="connsiteY1" fmla="*/ 1051 h 1050"/>
              </a:gdLst>
              <a:ahLst/>
              <a:cxnLst>
                <a:cxn ang="0">
                  <a:pos x="connsiteX0" y="connsiteY0"/>
                </a:cxn>
                <a:cxn ang="0">
                  <a:pos x="connsiteX1" y="connsiteY1"/>
                </a:cxn>
              </a:cxnLst>
              <a:rect l="l" t="t" r="r" b="b"/>
              <a:pathLst>
                <a:path w="540433" h="1050">
                  <a:moveTo>
                    <a:pt x="0" y="0"/>
                  </a:moveTo>
                  <a:lnTo>
                    <a:pt x="540433" y="1051"/>
                  </a:lnTo>
                </a:path>
              </a:pathLst>
            </a:custGeom>
            <a:ln w="26577" cap="rnd">
              <a:solidFill>
                <a:srgbClr val="76B82A"/>
              </a:solid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F710E8F1-52CE-4AF9-16C2-440EF0AB03EB}"/>
                </a:ext>
              </a:extLst>
            </p:cNvPr>
            <p:cNvSpPr/>
            <p:nvPr/>
          </p:nvSpPr>
          <p:spPr>
            <a:xfrm>
              <a:off x="6501391" y="3298985"/>
              <a:ext cx="540433" cy="1112"/>
            </a:xfrm>
            <a:custGeom>
              <a:avLst/>
              <a:gdLst>
                <a:gd name="connsiteX0" fmla="*/ 0 w 540433"/>
                <a:gd name="connsiteY0" fmla="*/ 0 h 1112"/>
                <a:gd name="connsiteX1" fmla="*/ 540433 w 540433"/>
                <a:gd name="connsiteY1" fmla="*/ 1112 h 1112"/>
              </a:gdLst>
              <a:ahLst/>
              <a:cxnLst>
                <a:cxn ang="0">
                  <a:pos x="connsiteX0" y="connsiteY0"/>
                </a:cxn>
                <a:cxn ang="0">
                  <a:pos x="connsiteX1" y="connsiteY1"/>
                </a:cxn>
              </a:cxnLst>
              <a:rect l="l" t="t" r="r" b="b"/>
              <a:pathLst>
                <a:path w="540433" h="1112">
                  <a:moveTo>
                    <a:pt x="0" y="0"/>
                  </a:moveTo>
                  <a:lnTo>
                    <a:pt x="540433" y="1112"/>
                  </a:lnTo>
                </a:path>
              </a:pathLst>
            </a:custGeom>
            <a:ln w="26577" cap="rnd">
              <a:solidFill>
                <a:srgbClr val="76B82A"/>
              </a:solid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4EEFA775-56CD-B405-2F40-C7F40AAFD5F8}"/>
                </a:ext>
              </a:extLst>
            </p:cNvPr>
            <p:cNvSpPr/>
            <p:nvPr/>
          </p:nvSpPr>
          <p:spPr>
            <a:xfrm>
              <a:off x="6743953" y="3409049"/>
              <a:ext cx="297871" cy="556"/>
            </a:xfrm>
            <a:custGeom>
              <a:avLst/>
              <a:gdLst>
                <a:gd name="connsiteX0" fmla="*/ 0 w 297871"/>
                <a:gd name="connsiteY0" fmla="*/ 0 h 556"/>
                <a:gd name="connsiteX1" fmla="*/ 297872 w 297871"/>
                <a:gd name="connsiteY1" fmla="*/ 556 h 556"/>
              </a:gdLst>
              <a:ahLst/>
              <a:cxnLst>
                <a:cxn ang="0">
                  <a:pos x="connsiteX0" y="connsiteY0"/>
                </a:cxn>
                <a:cxn ang="0">
                  <a:pos x="connsiteX1" y="connsiteY1"/>
                </a:cxn>
              </a:cxnLst>
              <a:rect l="l" t="t" r="r" b="b"/>
              <a:pathLst>
                <a:path w="297871" h="556">
                  <a:moveTo>
                    <a:pt x="0" y="0"/>
                  </a:moveTo>
                  <a:lnTo>
                    <a:pt x="297872" y="556"/>
                  </a:lnTo>
                </a:path>
              </a:pathLst>
            </a:custGeom>
            <a:ln w="28119" cap="rnd">
              <a:solidFill>
                <a:srgbClr val="76B82A"/>
              </a:solid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B99783E5-B30C-CECC-09EA-1A99B82870DB}"/>
                </a:ext>
              </a:extLst>
            </p:cNvPr>
            <p:cNvSpPr/>
            <p:nvPr/>
          </p:nvSpPr>
          <p:spPr>
            <a:xfrm>
              <a:off x="5212146" y="3815509"/>
              <a:ext cx="648682" cy="1222070"/>
            </a:xfrm>
            <a:custGeom>
              <a:avLst/>
              <a:gdLst>
                <a:gd name="connsiteX0" fmla="*/ 46897 w 648682"/>
                <a:gd name="connsiteY0" fmla="*/ 1222071 h 1222070"/>
                <a:gd name="connsiteX1" fmla="*/ 162523 w 648682"/>
                <a:gd name="connsiteY1" fmla="*/ 198554 h 1222070"/>
                <a:gd name="connsiteX2" fmla="*/ 271043 w 648682"/>
                <a:gd name="connsiteY2" fmla="*/ 52337 h 1222070"/>
                <a:gd name="connsiteX3" fmla="*/ 441237 w 648682"/>
                <a:gd name="connsiteY3" fmla="*/ 4010 h 1222070"/>
                <a:gd name="connsiteX4" fmla="*/ 617427 w 648682"/>
                <a:gd name="connsiteY4" fmla="*/ 275308 h 1222070"/>
                <a:gd name="connsiteX5" fmla="*/ 587392 w 648682"/>
                <a:gd name="connsiteY5" fmla="*/ 1199637 h 1222070"/>
                <a:gd name="connsiteX6" fmla="*/ 578679 w 648682"/>
                <a:gd name="connsiteY6" fmla="*/ 1194632 h 1222070"/>
                <a:gd name="connsiteX7" fmla="*/ 592583 w 648682"/>
                <a:gd name="connsiteY7" fmla="*/ 1187463 h 122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682" h="1222070">
                  <a:moveTo>
                    <a:pt x="46897" y="1222071"/>
                  </a:moveTo>
                  <a:cubicBezTo>
                    <a:pt x="-43824" y="882546"/>
                    <a:pt x="-1677" y="509280"/>
                    <a:pt x="162523" y="198554"/>
                  </a:cubicBezTo>
                  <a:cubicBezTo>
                    <a:pt x="191075" y="144541"/>
                    <a:pt x="224013" y="91332"/>
                    <a:pt x="271043" y="52337"/>
                  </a:cubicBezTo>
                  <a:cubicBezTo>
                    <a:pt x="318072" y="13342"/>
                    <a:pt x="381663" y="-9771"/>
                    <a:pt x="441237" y="4010"/>
                  </a:cubicBezTo>
                  <a:cubicBezTo>
                    <a:pt x="552970" y="29842"/>
                    <a:pt x="598887" y="162154"/>
                    <a:pt x="617427" y="275308"/>
                  </a:cubicBezTo>
                  <a:cubicBezTo>
                    <a:pt x="667546" y="581461"/>
                    <a:pt x="657287" y="897378"/>
                    <a:pt x="587392" y="1199637"/>
                  </a:cubicBezTo>
                  <a:cubicBezTo>
                    <a:pt x="586156" y="1205014"/>
                    <a:pt x="576763" y="1199761"/>
                    <a:pt x="578679" y="1194632"/>
                  </a:cubicBezTo>
                  <a:cubicBezTo>
                    <a:pt x="580594" y="1189502"/>
                    <a:pt x="587145" y="1188081"/>
                    <a:pt x="592583" y="1187463"/>
                  </a:cubicBezTo>
                </a:path>
              </a:pathLst>
            </a:custGeom>
            <a:solidFill>
              <a:srgbClr val="BAD68B"/>
            </a:solidFill>
            <a:ln w="25344" cap="rnd">
              <a:solidFill>
                <a:srgbClr val="102F44"/>
              </a:solidFill>
              <a:prstDash val="solid"/>
              <a:round/>
            </a:ln>
          </p:spPr>
          <p:txBody>
            <a:bodyPr rtlCol="0" anchor="ctr"/>
            <a:lstStyle/>
            <a:p>
              <a:endParaRPr lang="nl-NL"/>
            </a:p>
          </p:txBody>
        </p:sp>
        <p:sp>
          <p:nvSpPr>
            <p:cNvPr id="25" name="Vrije vorm: vorm 24">
              <a:extLst>
                <a:ext uri="{FF2B5EF4-FFF2-40B4-BE49-F238E27FC236}">
                  <a16:creationId xmlns:a16="http://schemas.microsoft.com/office/drawing/2014/main" id="{28E3875C-B15A-1B23-4FC2-B95683DC302F}"/>
                </a:ext>
              </a:extLst>
            </p:cNvPr>
            <p:cNvSpPr/>
            <p:nvPr/>
          </p:nvSpPr>
          <p:spPr>
            <a:xfrm>
              <a:off x="5408849" y="3288117"/>
              <a:ext cx="372960" cy="529362"/>
            </a:xfrm>
            <a:custGeom>
              <a:avLst/>
              <a:gdLst>
                <a:gd name="connsiteX0" fmla="*/ 150909 w 372960"/>
                <a:gd name="connsiteY0" fmla="*/ 526087 h 529362"/>
                <a:gd name="connsiteX1" fmla="*/ 219135 w 372960"/>
                <a:gd name="connsiteY1" fmla="*/ 4378 h 529362"/>
                <a:gd name="connsiteX2" fmla="*/ 150909 w 372960"/>
                <a:gd name="connsiteY2" fmla="*/ 526087 h 529362"/>
              </a:gdLst>
              <a:ahLst/>
              <a:cxnLst>
                <a:cxn ang="0">
                  <a:pos x="connsiteX0" y="connsiteY0"/>
                </a:cxn>
                <a:cxn ang="0">
                  <a:pos x="connsiteX1" y="connsiteY1"/>
                </a:cxn>
                <a:cxn ang="0">
                  <a:pos x="connsiteX2" y="connsiteY2"/>
                </a:cxn>
              </a:cxnLst>
              <a:rect l="l" t="t" r="r" b="b"/>
              <a:pathLst>
                <a:path w="372960" h="529362">
                  <a:moveTo>
                    <a:pt x="150909" y="526087"/>
                  </a:moveTo>
                  <a:cubicBezTo>
                    <a:pt x="383027" y="575031"/>
                    <a:pt x="475293" y="60183"/>
                    <a:pt x="219135" y="4378"/>
                  </a:cubicBezTo>
                  <a:cubicBezTo>
                    <a:pt x="-45921" y="-53404"/>
                    <a:pt x="-72804" y="478996"/>
                    <a:pt x="150909" y="526087"/>
                  </a:cubicBezTo>
                  <a:close/>
                </a:path>
              </a:pathLst>
            </a:custGeom>
            <a:noFill/>
            <a:ln w="25344" cap="rnd">
              <a:solidFill>
                <a:srgbClr val="102F44"/>
              </a:solidFill>
              <a:prstDash val="solid"/>
              <a:round/>
            </a:ln>
          </p:spPr>
          <p:txBody>
            <a:bodyPr rtlCol="0" anchor="ctr"/>
            <a:lstStyle/>
            <a:p>
              <a:endParaRPr lang="nl-NL"/>
            </a:p>
          </p:txBody>
        </p:sp>
        <p:sp>
          <p:nvSpPr>
            <p:cNvPr id="27" name="Vrije vorm: vorm 26">
              <a:extLst>
                <a:ext uri="{FF2B5EF4-FFF2-40B4-BE49-F238E27FC236}">
                  <a16:creationId xmlns:a16="http://schemas.microsoft.com/office/drawing/2014/main" id="{0670F1B7-3ABD-BDF0-4BC7-1691546C22A5}"/>
                </a:ext>
              </a:extLst>
            </p:cNvPr>
            <p:cNvSpPr/>
            <p:nvPr/>
          </p:nvSpPr>
          <p:spPr>
            <a:xfrm>
              <a:off x="5496970" y="3931560"/>
              <a:ext cx="593704" cy="885766"/>
            </a:xfrm>
            <a:custGeom>
              <a:avLst/>
              <a:gdLst>
                <a:gd name="connsiteX0" fmla="*/ 27253 w 593704"/>
                <a:gd name="connsiteY0" fmla="*/ 53518 h 885766"/>
                <a:gd name="connsiteX1" fmla="*/ 5438 w 593704"/>
                <a:gd name="connsiteY1" fmla="*/ 885767 h 885766"/>
                <a:gd name="connsiteX2" fmla="*/ 503292 w 593704"/>
                <a:gd name="connsiteY2" fmla="*/ 876620 h 885766"/>
                <a:gd name="connsiteX3" fmla="*/ 593704 w 593704"/>
                <a:gd name="connsiteY3" fmla="*/ 0 h 885766"/>
                <a:gd name="connsiteX4" fmla="*/ 0 w 593704"/>
                <a:gd name="connsiteY4" fmla="*/ 13225 h 885766"/>
                <a:gd name="connsiteX5" fmla="*/ 40293 w 593704"/>
                <a:gd name="connsiteY5" fmla="*/ 173408 h 88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704" h="885766">
                  <a:moveTo>
                    <a:pt x="27253" y="53518"/>
                  </a:moveTo>
                  <a:cubicBezTo>
                    <a:pt x="84850" y="327597"/>
                    <a:pt x="77311" y="615087"/>
                    <a:pt x="5438" y="885767"/>
                  </a:cubicBezTo>
                  <a:cubicBezTo>
                    <a:pt x="171369" y="882739"/>
                    <a:pt x="337361" y="879710"/>
                    <a:pt x="503292" y="876620"/>
                  </a:cubicBezTo>
                  <a:cubicBezTo>
                    <a:pt x="475421" y="582271"/>
                    <a:pt x="506382" y="282484"/>
                    <a:pt x="593704" y="0"/>
                  </a:cubicBezTo>
                  <a:cubicBezTo>
                    <a:pt x="407071" y="79227"/>
                    <a:pt x="190032" y="84047"/>
                    <a:pt x="0" y="13225"/>
                  </a:cubicBezTo>
                  <a:cubicBezTo>
                    <a:pt x="28180" y="61367"/>
                    <a:pt x="42332" y="117666"/>
                    <a:pt x="40293" y="173408"/>
                  </a:cubicBezTo>
                </a:path>
              </a:pathLst>
            </a:custGeom>
            <a:solidFill>
              <a:srgbClr val="FFFFFF"/>
            </a:solidFill>
            <a:ln w="25344" cap="rnd">
              <a:solidFill>
                <a:srgbClr val="102F44"/>
              </a:solidFill>
              <a:prstDash val="solid"/>
              <a:round/>
            </a:ln>
          </p:spPr>
          <p:txBody>
            <a:bodyPr rtlCol="0" anchor="ctr"/>
            <a:lstStyle/>
            <a:p>
              <a:endParaRPr lang="nl-NL"/>
            </a:p>
          </p:txBody>
        </p:sp>
        <p:sp>
          <p:nvSpPr>
            <p:cNvPr id="28" name="Vrije vorm: vorm 27">
              <a:extLst>
                <a:ext uri="{FF2B5EF4-FFF2-40B4-BE49-F238E27FC236}">
                  <a16:creationId xmlns:a16="http://schemas.microsoft.com/office/drawing/2014/main" id="{89BB353F-CD43-824C-00EF-E2D89FBB282A}"/>
                </a:ext>
              </a:extLst>
            </p:cNvPr>
            <p:cNvSpPr/>
            <p:nvPr/>
          </p:nvSpPr>
          <p:spPr>
            <a:xfrm>
              <a:off x="5430660" y="4012703"/>
              <a:ext cx="601676" cy="876743"/>
            </a:xfrm>
            <a:custGeom>
              <a:avLst/>
              <a:gdLst>
                <a:gd name="connsiteX0" fmla="*/ 48821 w 601676"/>
                <a:gd name="connsiteY0" fmla="*/ 33248 h 876743"/>
                <a:gd name="connsiteX1" fmla="*/ 0 w 601676"/>
                <a:gd name="connsiteY1" fmla="*/ 876744 h 876743"/>
                <a:gd name="connsiteX2" fmla="*/ 534562 w 601676"/>
                <a:gd name="connsiteY2" fmla="*/ 858142 h 876743"/>
                <a:gd name="connsiteX3" fmla="*/ 601676 w 601676"/>
                <a:gd name="connsiteY3" fmla="*/ 0 h 876743"/>
                <a:gd name="connsiteX4" fmla="*/ 55866 w 601676"/>
                <a:gd name="connsiteY4" fmla="*/ 26574 h 87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676" h="876743">
                  <a:moveTo>
                    <a:pt x="48821" y="33248"/>
                  </a:moveTo>
                  <a:cubicBezTo>
                    <a:pt x="93317" y="313569"/>
                    <a:pt x="76569" y="603468"/>
                    <a:pt x="0" y="876744"/>
                  </a:cubicBezTo>
                  <a:cubicBezTo>
                    <a:pt x="178167" y="870564"/>
                    <a:pt x="356396" y="864322"/>
                    <a:pt x="534562" y="858142"/>
                  </a:cubicBezTo>
                  <a:cubicBezTo>
                    <a:pt x="526899" y="553226"/>
                    <a:pt x="529310" y="296265"/>
                    <a:pt x="601676" y="0"/>
                  </a:cubicBezTo>
                  <a:cubicBezTo>
                    <a:pt x="417268" y="63777"/>
                    <a:pt x="250410" y="40602"/>
                    <a:pt x="55866" y="26574"/>
                  </a:cubicBezTo>
                </a:path>
              </a:pathLst>
            </a:custGeom>
            <a:solidFill>
              <a:srgbClr val="FFFFFF"/>
            </a:solidFill>
            <a:ln w="25344" cap="rnd">
              <a:solidFill>
                <a:srgbClr val="102F44"/>
              </a:solidFill>
              <a:prstDash val="solid"/>
              <a:round/>
            </a:ln>
          </p:spPr>
          <p:txBody>
            <a:bodyPr rtlCol="0" anchor="ctr"/>
            <a:lstStyle/>
            <a:p>
              <a:endParaRPr lang="nl-NL"/>
            </a:p>
          </p:txBody>
        </p:sp>
        <p:sp>
          <p:nvSpPr>
            <p:cNvPr id="29" name="Vrije vorm: vorm 28">
              <a:extLst>
                <a:ext uri="{FF2B5EF4-FFF2-40B4-BE49-F238E27FC236}">
                  <a16:creationId xmlns:a16="http://schemas.microsoft.com/office/drawing/2014/main" id="{8201F1E0-B33C-6915-938C-1EE620F673AF}"/>
                </a:ext>
              </a:extLst>
            </p:cNvPr>
            <p:cNvSpPr/>
            <p:nvPr/>
          </p:nvSpPr>
          <p:spPr>
            <a:xfrm>
              <a:off x="5421761" y="4466021"/>
              <a:ext cx="140517" cy="177143"/>
            </a:xfrm>
            <a:custGeom>
              <a:avLst/>
              <a:gdLst>
                <a:gd name="connsiteX0" fmla="*/ 0 w 140517"/>
                <a:gd name="connsiteY0" fmla="*/ 156268 h 177143"/>
                <a:gd name="connsiteX1" fmla="*/ 66187 w 140517"/>
                <a:gd name="connsiteY1" fmla="*/ 176847 h 177143"/>
                <a:gd name="connsiteX2" fmla="*/ 140099 w 140517"/>
                <a:gd name="connsiteY2" fmla="*/ 72839 h 177143"/>
                <a:gd name="connsiteX3" fmla="*/ 117727 w 140517"/>
                <a:gd name="connsiteY3" fmla="*/ 6529 h 177143"/>
                <a:gd name="connsiteX4" fmla="*/ 37265 w 140517"/>
                <a:gd name="connsiteY4" fmla="*/ 30939 h 177143"/>
                <a:gd name="connsiteX5" fmla="*/ 5068 w 140517"/>
                <a:gd name="connsiteY5" fmla="*/ 151571 h 17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517" h="177143">
                  <a:moveTo>
                    <a:pt x="0" y="156268"/>
                  </a:moveTo>
                  <a:cubicBezTo>
                    <a:pt x="20394" y="167824"/>
                    <a:pt x="42765" y="179133"/>
                    <a:pt x="66187" y="176847"/>
                  </a:cubicBezTo>
                  <a:cubicBezTo>
                    <a:pt x="112907" y="172335"/>
                    <a:pt x="136700" y="118756"/>
                    <a:pt x="140099" y="72839"/>
                  </a:cubicBezTo>
                  <a:cubicBezTo>
                    <a:pt x="141891" y="48428"/>
                    <a:pt x="138554" y="19939"/>
                    <a:pt x="117727" y="6529"/>
                  </a:cubicBezTo>
                  <a:cubicBezTo>
                    <a:pt x="91957" y="-10095"/>
                    <a:pt x="56793" y="7579"/>
                    <a:pt x="37265" y="30939"/>
                  </a:cubicBezTo>
                  <a:cubicBezTo>
                    <a:pt x="9579" y="64125"/>
                    <a:pt x="-2472" y="109362"/>
                    <a:pt x="5068" y="151571"/>
                  </a:cubicBezTo>
                </a:path>
              </a:pathLst>
            </a:custGeom>
            <a:solidFill>
              <a:srgbClr val="FFFFFF"/>
            </a:solidFill>
            <a:ln w="6166" cap="flat">
              <a:noFill/>
              <a:prstDash val="solid"/>
              <a:miter/>
            </a:ln>
          </p:spPr>
          <p:txBody>
            <a:bodyPr rtlCol="0" anchor="ctr"/>
            <a:lstStyle/>
            <a:p>
              <a:endParaRPr lang="nl-NL"/>
            </a:p>
          </p:txBody>
        </p:sp>
        <p:sp>
          <p:nvSpPr>
            <p:cNvPr id="30" name="Vrije vorm: vorm 29">
              <a:extLst>
                <a:ext uri="{FF2B5EF4-FFF2-40B4-BE49-F238E27FC236}">
                  <a16:creationId xmlns:a16="http://schemas.microsoft.com/office/drawing/2014/main" id="{7275D743-F964-70D6-2431-DFBE5385963D}"/>
                </a:ext>
              </a:extLst>
            </p:cNvPr>
            <p:cNvSpPr/>
            <p:nvPr/>
          </p:nvSpPr>
          <p:spPr>
            <a:xfrm>
              <a:off x="5373496" y="3357694"/>
              <a:ext cx="406823" cy="361463"/>
            </a:xfrm>
            <a:custGeom>
              <a:avLst/>
              <a:gdLst>
                <a:gd name="connsiteX0" fmla="*/ 406824 w 406823"/>
                <a:gd name="connsiteY0" fmla="*/ 0 h 361463"/>
                <a:gd name="connsiteX1" fmla="*/ 121930 w 406823"/>
                <a:gd name="connsiteY1" fmla="*/ 238730 h 361463"/>
                <a:gd name="connsiteX2" fmla="*/ 0 w 406823"/>
                <a:gd name="connsiteY2" fmla="*/ 361463 h 361463"/>
              </a:gdLst>
              <a:ahLst/>
              <a:cxnLst>
                <a:cxn ang="0">
                  <a:pos x="connsiteX0" y="connsiteY0"/>
                </a:cxn>
                <a:cxn ang="0">
                  <a:pos x="connsiteX1" y="connsiteY1"/>
                </a:cxn>
                <a:cxn ang="0">
                  <a:pos x="connsiteX2" y="connsiteY2"/>
                </a:cxn>
              </a:cxnLst>
              <a:rect l="l" t="t" r="r" b="b"/>
              <a:pathLst>
                <a:path w="406823" h="361463">
                  <a:moveTo>
                    <a:pt x="406824" y="0"/>
                  </a:moveTo>
                  <a:cubicBezTo>
                    <a:pt x="350525" y="112907"/>
                    <a:pt x="235146" y="182925"/>
                    <a:pt x="121930" y="238730"/>
                  </a:cubicBezTo>
                  <a:cubicBezTo>
                    <a:pt x="67608" y="265489"/>
                    <a:pt x="4635" y="301085"/>
                    <a:pt x="0" y="361463"/>
                  </a:cubicBezTo>
                </a:path>
              </a:pathLst>
            </a:custGeom>
            <a:noFill/>
            <a:ln w="25344" cap="rnd">
              <a:solidFill>
                <a:srgbClr val="102F44"/>
              </a:solidFill>
              <a:prstDash val="solid"/>
              <a:round/>
            </a:ln>
          </p:spPr>
          <p:txBody>
            <a:bodyPr rtlCol="0" anchor="ctr"/>
            <a:lstStyle/>
            <a:p>
              <a:endParaRPr lang="nl-NL"/>
            </a:p>
          </p:txBody>
        </p:sp>
        <p:sp>
          <p:nvSpPr>
            <p:cNvPr id="31" name="Vrije vorm: vorm 30">
              <a:extLst>
                <a:ext uri="{FF2B5EF4-FFF2-40B4-BE49-F238E27FC236}">
                  <a16:creationId xmlns:a16="http://schemas.microsoft.com/office/drawing/2014/main" id="{B0124F3C-CE5F-4F8A-C7DB-B332376F1E68}"/>
                </a:ext>
              </a:extLst>
            </p:cNvPr>
            <p:cNvSpPr/>
            <p:nvPr/>
          </p:nvSpPr>
          <p:spPr>
            <a:xfrm>
              <a:off x="5191364" y="3358078"/>
              <a:ext cx="230666" cy="278388"/>
            </a:xfrm>
            <a:custGeom>
              <a:avLst/>
              <a:gdLst>
                <a:gd name="connsiteX0" fmla="*/ 229223 w 230666"/>
                <a:gd name="connsiteY0" fmla="*/ 93056 h 278388"/>
                <a:gd name="connsiteX1" fmla="*/ 164704 w 230666"/>
                <a:gd name="connsiteY1" fmla="*/ 2088 h 278388"/>
                <a:gd name="connsiteX2" fmla="*/ 54022 w 230666"/>
                <a:gd name="connsiteY2" fmla="*/ 43678 h 278388"/>
                <a:gd name="connsiteX3" fmla="*/ 4274 w 230666"/>
                <a:gd name="connsiteY3" fmla="*/ 155597 h 278388"/>
                <a:gd name="connsiteX4" fmla="*/ 4150 w 230666"/>
                <a:gd name="connsiteY4" fmla="*/ 221227 h 278388"/>
                <a:gd name="connsiteX5" fmla="*/ 120765 w 230666"/>
                <a:gd name="connsiteY5" fmla="*/ 273818 h 278388"/>
                <a:gd name="connsiteX6" fmla="*/ 207655 w 230666"/>
                <a:gd name="connsiteY6" fmla="*/ 169131 h 27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666" h="278388">
                  <a:moveTo>
                    <a:pt x="229223" y="93056"/>
                  </a:moveTo>
                  <a:cubicBezTo>
                    <a:pt x="238060" y="52701"/>
                    <a:pt x="205059" y="10801"/>
                    <a:pt x="164704" y="2088"/>
                  </a:cubicBezTo>
                  <a:cubicBezTo>
                    <a:pt x="124288" y="-6626"/>
                    <a:pt x="81523" y="12841"/>
                    <a:pt x="54022" y="43678"/>
                  </a:cubicBezTo>
                  <a:cubicBezTo>
                    <a:pt x="26521" y="74516"/>
                    <a:pt x="12308" y="115056"/>
                    <a:pt x="4274" y="155597"/>
                  </a:cubicBezTo>
                  <a:cubicBezTo>
                    <a:pt x="10" y="177288"/>
                    <a:pt x="-2648" y="200154"/>
                    <a:pt x="4150" y="221227"/>
                  </a:cubicBezTo>
                  <a:cubicBezTo>
                    <a:pt x="18611" y="266402"/>
                    <a:pt x="75714" y="288650"/>
                    <a:pt x="120765" y="273818"/>
                  </a:cubicBezTo>
                  <a:cubicBezTo>
                    <a:pt x="165817" y="259048"/>
                    <a:pt x="197025" y="215356"/>
                    <a:pt x="207655" y="169131"/>
                  </a:cubicBezTo>
                </a:path>
              </a:pathLst>
            </a:custGeom>
            <a:noFill/>
            <a:ln w="25344" cap="rnd">
              <a:solidFill>
                <a:srgbClr val="102F44"/>
              </a:solidFill>
              <a:prstDash val="solid"/>
              <a:round/>
            </a:ln>
          </p:spPr>
          <p:txBody>
            <a:bodyPr rtlCol="0" anchor="ctr"/>
            <a:lstStyle/>
            <a:p>
              <a:endParaRPr lang="nl-NL"/>
            </a:p>
          </p:txBody>
        </p:sp>
        <p:sp>
          <p:nvSpPr>
            <p:cNvPr id="32" name="Vrije vorm: vorm 31">
              <a:extLst>
                <a:ext uri="{FF2B5EF4-FFF2-40B4-BE49-F238E27FC236}">
                  <a16:creationId xmlns:a16="http://schemas.microsoft.com/office/drawing/2014/main" id="{FCBD5B22-4406-7D26-A2F6-DB03915DACF0}"/>
                </a:ext>
              </a:extLst>
            </p:cNvPr>
            <p:cNvSpPr/>
            <p:nvPr/>
          </p:nvSpPr>
          <p:spPr>
            <a:xfrm>
              <a:off x="5646091" y="3529495"/>
              <a:ext cx="9393" cy="46534"/>
            </a:xfrm>
            <a:custGeom>
              <a:avLst/>
              <a:gdLst>
                <a:gd name="connsiteX0" fmla="*/ 9393 w 9393"/>
                <a:gd name="connsiteY0" fmla="*/ 0 h 46534"/>
                <a:gd name="connsiteX1" fmla="*/ 0 w 9393"/>
                <a:gd name="connsiteY1" fmla="*/ 46535 h 46534"/>
              </a:gdLst>
              <a:ahLst/>
              <a:cxnLst>
                <a:cxn ang="0">
                  <a:pos x="connsiteX0" y="connsiteY0"/>
                </a:cxn>
                <a:cxn ang="0">
                  <a:pos x="connsiteX1" y="connsiteY1"/>
                </a:cxn>
              </a:cxnLst>
              <a:rect l="l" t="t" r="r" b="b"/>
              <a:pathLst>
                <a:path w="9393" h="46534">
                  <a:moveTo>
                    <a:pt x="9393" y="0"/>
                  </a:moveTo>
                  <a:cubicBezTo>
                    <a:pt x="6242" y="15512"/>
                    <a:pt x="3152" y="31023"/>
                    <a:pt x="0" y="46535"/>
                  </a:cubicBezTo>
                </a:path>
              </a:pathLst>
            </a:custGeom>
            <a:noFill/>
            <a:ln w="21151" cap="rnd">
              <a:solidFill>
                <a:srgbClr val="102F44"/>
              </a:solidFill>
              <a:prstDash val="solid"/>
              <a:round/>
            </a:ln>
          </p:spPr>
          <p:txBody>
            <a:bodyPr rtlCol="0" anchor="ctr"/>
            <a:lstStyle/>
            <a:p>
              <a:endParaRPr lang="nl-NL"/>
            </a:p>
          </p:txBody>
        </p:sp>
        <p:sp>
          <p:nvSpPr>
            <p:cNvPr id="33" name="Vrije vorm: vorm 32">
              <a:extLst>
                <a:ext uri="{FF2B5EF4-FFF2-40B4-BE49-F238E27FC236}">
                  <a16:creationId xmlns:a16="http://schemas.microsoft.com/office/drawing/2014/main" id="{523ACE43-56F7-8D67-EF31-FE5FE751ED23}"/>
                </a:ext>
              </a:extLst>
            </p:cNvPr>
            <p:cNvSpPr/>
            <p:nvPr/>
          </p:nvSpPr>
          <p:spPr>
            <a:xfrm>
              <a:off x="5713020" y="3506135"/>
              <a:ext cx="9742" cy="52405"/>
            </a:xfrm>
            <a:custGeom>
              <a:avLst/>
              <a:gdLst>
                <a:gd name="connsiteX0" fmla="*/ 8590 w 9742"/>
                <a:gd name="connsiteY0" fmla="*/ 0 h 52405"/>
                <a:gd name="connsiteX1" fmla="*/ 0 w 9742"/>
                <a:gd name="connsiteY1" fmla="*/ 52406 h 52405"/>
              </a:gdLst>
              <a:ahLst/>
              <a:cxnLst>
                <a:cxn ang="0">
                  <a:pos x="connsiteX0" y="connsiteY0"/>
                </a:cxn>
                <a:cxn ang="0">
                  <a:pos x="connsiteX1" y="connsiteY1"/>
                </a:cxn>
              </a:cxnLst>
              <a:rect l="l" t="t" r="r" b="b"/>
              <a:pathLst>
                <a:path w="9742" h="52405">
                  <a:moveTo>
                    <a:pt x="8590" y="0"/>
                  </a:moveTo>
                  <a:cubicBezTo>
                    <a:pt x="11618" y="17613"/>
                    <a:pt x="8652" y="35720"/>
                    <a:pt x="0" y="52406"/>
                  </a:cubicBezTo>
                </a:path>
              </a:pathLst>
            </a:custGeom>
            <a:noFill/>
            <a:ln w="21151" cap="rnd">
              <a:solidFill>
                <a:srgbClr val="102F44"/>
              </a:solidFill>
              <a:prstDash val="solid"/>
              <a:round/>
            </a:ln>
          </p:spPr>
          <p:txBody>
            <a:bodyPr rtlCol="0" anchor="ctr"/>
            <a:lstStyle/>
            <a:p>
              <a:endParaRPr lang="nl-NL"/>
            </a:p>
          </p:txBody>
        </p:sp>
        <p:sp>
          <p:nvSpPr>
            <p:cNvPr id="34" name="Vrije vorm: vorm 33">
              <a:extLst>
                <a:ext uri="{FF2B5EF4-FFF2-40B4-BE49-F238E27FC236}">
                  <a16:creationId xmlns:a16="http://schemas.microsoft.com/office/drawing/2014/main" id="{27528F5F-E833-D288-B12E-3805F031C73E}"/>
                </a:ext>
              </a:extLst>
            </p:cNvPr>
            <p:cNvSpPr/>
            <p:nvPr/>
          </p:nvSpPr>
          <p:spPr>
            <a:xfrm>
              <a:off x="5632972" y="3651610"/>
              <a:ext cx="83199" cy="57667"/>
            </a:xfrm>
            <a:custGeom>
              <a:avLst/>
              <a:gdLst>
                <a:gd name="connsiteX0" fmla="*/ 1006 w 83199"/>
                <a:gd name="connsiteY0" fmla="*/ 22928 h 57667"/>
                <a:gd name="connsiteX1" fmla="*/ 21895 w 83199"/>
                <a:gd name="connsiteY1" fmla="*/ 56423 h 57667"/>
                <a:gd name="connsiteX2" fmla="*/ 62991 w 83199"/>
                <a:gd name="connsiteY2" fmla="*/ 41344 h 57667"/>
                <a:gd name="connsiteX3" fmla="*/ 83199 w 83199"/>
                <a:gd name="connsiteY3" fmla="*/ 0 h 57667"/>
              </a:gdLst>
              <a:ahLst/>
              <a:cxnLst>
                <a:cxn ang="0">
                  <a:pos x="connsiteX0" y="connsiteY0"/>
                </a:cxn>
                <a:cxn ang="0">
                  <a:pos x="connsiteX1" y="connsiteY1"/>
                </a:cxn>
                <a:cxn ang="0">
                  <a:pos x="connsiteX2" y="connsiteY2"/>
                </a:cxn>
                <a:cxn ang="0">
                  <a:pos x="connsiteX3" y="connsiteY3"/>
                </a:cxn>
              </a:cxnLst>
              <a:rect l="l" t="t" r="r" b="b"/>
              <a:pathLst>
                <a:path w="83199" h="57667">
                  <a:moveTo>
                    <a:pt x="1006" y="22928"/>
                  </a:moveTo>
                  <a:cubicBezTo>
                    <a:pt x="-3381" y="34484"/>
                    <a:pt x="7125" y="52035"/>
                    <a:pt x="21895" y="56423"/>
                  </a:cubicBezTo>
                  <a:cubicBezTo>
                    <a:pt x="36665" y="60810"/>
                    <a:pt x="52980" y="53086"/>
                    <a:pt x="62991" y="41344"/>
                  </a:cubicBezTo>
                  <a:cubicBezTo>
                    <a:pt x="73002" y="29602"/>
                    <a:pt x="78255" y="14585"/>
                    <a:pt x="83199" y="0"/>
                  </a:cubicBezTo>
                </a:path>
              </a:pathLst>
            </a:custGeom>
            <a:noFill/>
            <a:ln w="25344" cap="rnd">
              <a:solidFill>
                <a:srgbClr val="102F44"/>
              </a:solidFill>
              <a:prstDash val="solid"/>
              <a:round/>
            </a:ln>
          </p:spPr>
          <p:txBody>
            <a:bodyPr rtlCol="0" anchor="ctr"/>
            <a:lstStyle/>
            <a:p>
              <a:endParaRPr lang="nl-NL"/>
            </a:p>
          </p:txBody>
        </p:sp>
        <p:sp>
          <p:nvSpPr>
            <p:cNvPr id="35" name="Vrije vorm: vorm 34">
              <a:extLst>
                <a:ext uri="{FF2B5EF4-FFF2-40B4-BE49-F238E27FC236}">
                  <a16:creationId xmlns:a16="http://schemas.microsoft.com/office/drawing/2014/main" id="{42FE45F3-C4AE-B2C2-2221-62944B50C8D7}"/>
                </a:ext>
              </a:extLst>
            </p:cNvPr>
            <p:cNvSpPr/>
            <p:nvPr/>
          </p:nvSpPr>
          <p:spPr>
            <a:xfrm>
              <a:off x="5881793" y="2870408"/>
              <a:ext cx="773045" cy="677627"/>
            </a:xfrm>
            <a:custGeom>
              <a:avLst/>
              <a:gdLst>
                <a:gd name="connsiteX0" fmla="*/ 711555 w 773045"/>
                <a:gd name="connsiteY0" fmla="*/ 0 h 677627"/>
                <a:gd name="connsiteX1" fmla="*/ 60502 w 773045"/>
                <a:gd name="connsiteY1" fmla="*/ 1174 h 677627"/>
                <a:gd name="connsiteX2" fmla="*/ 0 w 773045"/>
                <a:gd name="connsiteY2" fmla="*/ 61923 h 677627"/>
                <a:gd name="connsiteX3" fmla="*/ 742 w 773045"/>
                <a:gd name="connsiteY3" fmla="*/ 468067 h 677627"/>
                <a:gd name="connsiteX4" fmla="*/ 61490 w 773045"/>
                <a:gd name="connsiteY4" fmla="*/ 528568 h 677627"/>
                <a:gd name="connsiteX5" fmla="*/ 190156 w 773045"/>
                <a:gd name="connsiteY5" fmla="*/ 528321 h 677627"/>
                <a:gd name="connsiteX6" fmla="*/ 92081 w 773045"/>
                <a:gd name="connsiteY6" fmla="*/ 677627 h 677627"/>
                <a:gd name="connsiteX7" fmla="*/ 298984 w 773045"/>
                <a:gd name="connsiteY7" fmla="*/ 528135 h 677627"/>
                <a:gd name="connsiteX8" fmla="*/ 712544 w 773045"/>
                <a:gd name="connsiteY8" fmla="*/ 527394 h 677627"/>
                <a:gd name="connsiteX9" fmla="*/ 773045 w 773045"/>
                <a:gd name="connsiteY9" fmla="*/ 466645 h 677627"/>
                <a:gd name="connsiteX10" fmla="*/ 772304 w 773045"/>
                <a:gd name="connsiteY10" fmla="*/ 60501 h 677627"/>
                <a:gd name="connsiteX11" fmla="*/ 711555 w 773045"/>
                <a:gd name="connsiteY11" fmla="*/ 0 h 67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045" h="677627">
                  <a:moveTo>
                    <a:pt x="711555" y="0"/>
                  </a:moveTo>
                  <a:lnTo>
                    <a:pt x="60502" y="1174"/>
                  </a:lnTo>
                  <a:cubicBezTo>
                    <a:pt x="27130" y="1174"/>
                    <a:pt x="-62" y="28551"/>
                    <a:pt x="0" y="61923"/>
                  </a:cubicBezTo>
                  <a:lnTo>
                    <a:pt x="742" y="468067"/>
                  </a:lnTo>
                  <a:cubicBezTo>
                    <a:pt x="742" y="501438"/>
                    <a:pt x="28119" y="528630"/>
                    <a:pt x="61490" y="528568"/>
                  </a:cubicBezTo>
                  <a:lnTo>
                    <a:pt x="190156" y="528321"/>
                  </a:lnTo>
                  <a:cubicBezTo>
                    <a:pt x="189538" y="616508"/>
                    <a:pt x="92081" y="677627"/>
                    <a:pt x="92081" y="677627"/>
                  </a:cubicBezTo>
                  <a:cubicBezTo>
                    <a:pt x="231252" y="638200"/>
                    <a:pt x="281063" y="571395"/>
                    <a:pt x="298984" y="528135"/>
                  </a:cubicBezTo>
                  <a:lnTo>
                    <a:pt x="712544" y="527394"/>
                  </a:lnTo>
                  <a:cubicBezTo>
                    <a:pt x="745916" y="527394"/>
                    <a:pt x="773107" y="500017"/>
                    <a:pt x="773045" y="466645"/>
                  </a:cubicBezTo>
                  <a:lnTo>
                    <a:pt x="772304" y="60501"/>
                  </a:lnTo>
                  <a:cubicBezTo>
                    <a:pt x="772304" y="27130"/>
                    <a:pt x="744927" y="-62"/>
                    <a:pt x="711555" y="0"/>
                  </a:cubicBezTo>
                  <a:close/>
                </a:path>
              </a:pathLst>
            </a:custGeom>
            <a:solidFill>
              <a:srgbClr val="FFFFFF"/>
            </a:solidFill>
            <a:ln w="6166" cap="flat">
              <a:noFill/>
              <a:prstDash val="solid"/>
              <a:miter/>
            </a:ln>
          </p:spPr>
          <p:txBody>
            <a:bodyPr rtlCol="0" anchor="ctr"/>
            <a:lstStyle/>
            <a:p>
              <a:endParaRPr lang="nl-NL"/>
            </a:p>
          </p:txBody>
        </p:sp>
        <p:sp>
          <p:nvSpPr>
            <p:cNvPr id="36" name="Vrije vorm: vorm 35">
              <a:extLst>
                <a:ext uri="{FF2B5EF4-FFF2-40B4-BE49-F238E27FC236}">
                  <a16:creationId xmlns:a16="http://schemas.microsoft.com/office/drawing/2014/main" id="{862E680E-A8A2-E036-6209-273C85B76C23}"/>
                </a:ext>
              </a:extLst>
            </p:cNvPr>
            <p:cNvSpPr/>
            <p:nvPr/>
          </p:nvSpPr>
          <p:spPr>
            <a:xfrm>
              <a:off x="5884386" y="2868714"/>
              <a:ext cx="159691" cy="525560"/>
            </a:xfrm>
            <a:custGeom>
              <a:avLst/>
              <a:gdLst>
                <a:gd name="connsiteX0" fmla="*/ 89735 w 159691"/>
                <a:gd name="connsiteY0" fmla="*/ 523835 h 525560"/>
                <a:gd name="connsiteX1" fmla="*/ 90415 w 159691"/>
                <a:gd name="connsiteY1" fmla="*/ 128258 h 525560"/>
                <a:gd name="connsiteX2" fmla="*/ 159691 w 159691"/>
                <a:gd name="connsiteY2" fmla="*/ 5958 h 525560"/>
                <a:gd name="connsiteX3" fmla="*/ 65510 w 159691"/>
                <a:gd name="connsiteY3" fmla="*/ 2621 h 525560"/>
                <a:gd name="connsiteX4" fmla="*/ 12053 w 159691"/>
                <a:gd name="connsiteY4" fmla="*/ 43346 h 525560"/>
                <a:gd name="connsiteX5" fmla="*/ 1671 w 159691"/>
                <a:gd name="connsiteY5" fmla="*/ 107494 h 525560"/>
                <a:gd name="connsiteX6" fmla="*/ 2 w 159691"/>
                <a:gd name="connsiteY6" fmla="*/ 444670 h 525560"/>
                <a:gd name="connsiteX7" fmla="*/ 32385 w 159691"/>
                <a:gd name="connsiteY7" fmla="*/ 523217 h 525560"/>
                <a:gd name="connsiteX8" fmla="*/ 89673 w 159691"/>
                <a:gd name="connsiteY8" fmla="*/ 523835 h 525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691" h="525560">
                  <a:moveTo>
                    <a:pt x="89735" y="523835"/>
                  </a:moveTo>
                  <a:cubicBezTo>
                    <a:pt x="89735" y="523835"/>
                    <a:pt x="90229" y="253834"/>
                    <a:pt x="90415" y="128258"/>
                  </a:cubicBezTo>
                  <a:cubicBezTo>
                    <a:pt x="90662" y="2683"/>
                    <a:pt x="159691" y="5958"/>
                    <a:pt x="159691" y="5958"/>
                  </a:cubicBezTo>
                  <a:cubicBezTo>
                    <a:pt x="131696" y="3424"/>
                    <a:pt x="92887" y="-3868"/>
                    <a:pt x="65510" y="2621"/>
                  </a:cubicBezTo>
                  <a:cubicBezTo>
                    <a:pt x="38132" y="9171"/>
                    <a:pt x="22127" y="17082"/>
                    <a:pt x="12053" y="43346"/>
                  </a:cubicBezTo>
                  <a:cubicBezTo>
                    <a:pt x="6491" y="57931"/>
                    <a:pt x="1733" y="91859"/>
                    <a:pt x="1671" y="107494"/>
                  </a:cubicBezTo>
                  <a:cubicBezTo>
                    <a:pt x="1115" y="219906"/>
                    <a:pt x="559" y="332257"/>
                    <a:pt x="2" y="444670"/>
                  </a:cubicBezTo>
                  <a:cubicBezTo>
                    <a:pt x="-121" y="474890"/>
                    <a:pt x="4267" y="512216"/>
                    <a:pt x="32385" y="523217"/>
                  </a:cubicBezTo>
                  <a:cubicBezTo>
                    <a:pt x="48453" y="529458"/>
                    <a:pt x="72678" y="520930"/>
                    <a:pt x="89673" y="523835"/>
                  </a:cubicBezTo>
                  <a:close/>
                </a:path>
              </a:pathLst>
            </a:custGeom>
            <a:solidFill>
              <a:srgbClr val="E9E9E9"/>
            </a:solidFill>
            <a:ln w="6166" cap="flat">
              <a:noFill/>
              <a:prstDash val="solid"/>
              <a:miter/>
            </a:ln>
          </p:spPr>
          <p:txBody>
            <a:bodyPr rtlCol="0" anchor="ctr"/>
            <a:lstStyle/>
            <a:p>
              <a:endParaRPr lang="nl-NL"/>
            </a:p>
          </p:txBody>
        </p:sp>
        <p:sp>
          <p:nvSpPr>
            <p:cNvPr id="37" name="Vrije vorm: vorm 36">
              <a:extLst>
                <a:ext uri="{FF2B5EF4-FFF2-40B4-BE49-F238E27FC236}">
                  <a16:creationId xmlns:a16="http://schemas.microsoft.com/office/drawing/2014/main" id="{0F66D972-4BCD-62AF-AACC-FD9A9A9DE1B6}"/>
                </a:ext>
              </a:extLst>
            </p:cNvPr>
            <p:cNvSpPr/>
            <p:nvPr/>
          </p:nvSpPr>
          <p:spPr>
            <a:xfrm>
              <a:off x="5881793" y="2870408"/>
              <a:ext cx="773045" cy="677627"/>
            </a:xfrm>
            <a:custGeom>
              <a:avLst/>
              <a:gdLst>
                <a:gd name="connsiteX0" fmla="*/ 711555 w 773045"/>
                <a:gd name="connsiteY0" fmla="*/ 0 h 677627"/>
                <a:gd name="connsiteX1" fmla="*/ 60502 w 773045"/>
                <a:gd name="connsiteY1" fmla="*/ 1174 h 677627"/>
                <a:gd name="connsiteX2" fmla="*/ 0 w 773045"/>
                <a:gd name="connsiteY2" fmla="*/ 61923 h 677627"/>
                <a:gd name="connsiteX3" fmla="*/ 742 w 773045"/>
                <a:gd name="connsiteY3" fmla="*/ 468067 h 677627"/>
                <a:gd name="connsiteX4" fmla="*/ 61490 w 773045"/>
                <a:gd name="connsiteY4" fmla="*/ 528568 h 677627"/>
                <a:gd name="connsiteX5" fmla="*/ 190156 w 773045"/>
                <a:gd name="connsiteY5" fmla="*/ 528321 h 677627"/>
                <a:gd name="connsiteX6" fmla="*/ 92081 w 773045"/>
                <a:gd name="connsiteY6" fmla="*/ 677627 h 677627"/>
                <a:gd name="connsiteX7" fmla="*/ 298984 w 773045"/>
                <a:gd name="connsiteY7" fmla="*/ 528135 h 677627"/>
                <a:gd name="connsiteX8" fmla="*/ 712544 w 773045"/>
                <a:gd name="connsiteY8" fmla="*/ 527394 h 677627"/>
                <a:gd name="connsiteX9" fmla="*/ 773045 w 773045"/>
                <a:gd name="connsiteY9" fmla="*/ 466645 h 677627"/>
                <a:gd name="connsiteX10" fmla="*/ 772304 w 773045"/>
                <a:gd name="connsiteY10" fmla="*/ 60501 h 677627"/>
                <a:gd name="connsiteX11" fmla="*/ 711555 w 773045"/>
                <a:gd name="connsiteY11" fmla="*/ 0 h 67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045" h="677627">
                  <a:moveTo>
                    <a:pt x="711555" y="0"/>
                  </a:moveTo>
                  <a:lnTo>
                    <a:pt x="60502" y="1174"/>
                  </a:lnTo>
                  <a:cubicBezTo>
                    <a:pt x="27130" y="1174"/>
                    <a:pt x="-62" y="28551"/>
                    <a:pt x="0" y="61923"/>
                  </a:cubicBezTo>
                  <a:lnTo>
                    <a:pt x="742" y="468067"/>
                  </a:lnTo>
                  <a:cubicBezTo>
                    <a:pt x="742" y="501438"/>
                    <a:pt x="28119" y="528630"/>
                    <a:pt x="61490" y="528568"/>
                  </a:cubicBezTo>
                  <a:lnTo>
                    <a:pt x="190156" y="528321"/>
                  </a:lnTo>
                  <a:cubicBezTo>
                    <a:pt x="189538" y="616508"/>
                    <a:pt x="92081" y="677627"/>
                    <a:pt x="92081" y="677627"/>
                  </a:cubicBezTo>
                  <a:cubicBezTo>
                    <a:pt x="231252" y="638200"/>
                    <a:pt x="281063" y="571395"/>
                    <a:pt x="298984" y="528135"/>
                  </a:cubicBezTo>
                  <a:lnTo>
                    <a:pt x="712544" y="527394"/>
                  </a:lnTo>
                  <a:cubicBezTo>
                    <a:pt x="745916" y="527394"/>
                    <a:pt x="773107" y="500017"/>
                    <a:pt x="773045" y="466645"/>
                  </a:cubicBezTo>
                  <a:lnTo>
                    <a:pt x="772304" y="60501"/>
                  </a:lnTo>
                  <a:cubicBezTo>
                    <a:pt x="772304" y="27130"/>
                    <a:pt x="744927" y="-62"/>
                    <a:pt x="711555" y="0"/>
                  </a:cubicBezTo>
                  <a:close/>
                </a:path>
              </a:pathLst>
            </a:custGeom>
            <a:noFill/>
            <a:ln w="20164" cap="flat">
              <a:solidFill>
                <a:srgbClr val="102F44"/>
              </a:solidFill>
              <a:prstDash val="solid"/>
              <a:round/>
            </a:ln>
          </p:spPr>
          <p:txBody>
            <a:bodyPr rtlCol="0" anchor="ctr"/>
            <a:lstStyle/>
            <a:p>
              <a:endParaRPr lang="nl-NL"/>
            </a:p>
          </p:txBody>
        </p:sp>
        <p:sp>
          <p:nvSpPr>
            <p:cNvPr id="38" name="Vrije vorm: vorm 37">
              <a:extLst>
                <a:ext uri="{FF2B5EF4-FFF2-40B4-BE49-F238E27FC236}">
                  <a16:creationId xmlns:a16="http://schemas.microsoft.com/office/drawing/2014/main" id="{AA665E32-4287-9F33-EFF1-12B7E5963CE2}"/>
                </a:ext>
              </a:extLst>
            </p:cNvPr>
            <p:cNvSpPr/>
            <p:nvPr/>
          </p:nvSpPr>
          <p:spPr>
            <a:xfrm>
              <a:off x="5987099" y="3008343"/>
              <a:ext cx="546242" cy="988"/>
            </a:xfrm>
            <a:custGeom>
              <a:avLst/>
              <a:gdLst>
                <a:gd name="connsiteX0" fmla="*/ 546243 w 546242"/>
                <a:gd name="connsiteY0" fmla="*/ 0 h 988"/>
                <a:gd name="connsiteX1" fmla="*/ 0 w 546242"/>
                <a:gd name="connsiteY1" fmla="*/ 989 h 988"/>
              </a:gdLst>
              <a:ahLst/>
              <a:cxnLst>
                <a:cxn ang="0">
                  <a:pos x="connsiteX0" y="connsiteY0"/>
                </a:cxn>
                <a:cxn ang="0">
                  <a:pos x="connsiteX1" y="connsiteY1"/>
                </a:cxn>
              </a:cxnLst>
              <a:rect l="l" t="t" r="r" b="b"/>
              <a:pathLst>
                <a:path w="546242" h="988">
                  <a:moveTo>
                    <a:pt x="546243" y="0"/>
                  </a:moveTo>
                  <a:lnTo>
                    <a:pt x="0" y="989"/>
                  </a:lnTo>
                </a:path>
              </a:pathLst>
            </a:custGeom>
            <a:ln w="25344" cap="rnd">
              <a:solidFill>
                <a:srgbClr val="102F44"/>
              </a:solidFill>
              <a:prstDash val="solid"/>
              <a:miter/>
            </a:ln>
          </p:spPr>
          <p:txBody>
            <a:bodyPr rtlCol="0" anchor="ctr"/>
            <a:lstStyle/>
            <a:p>
              <a:endParaRPr lang="nl-NL"/>
            </a:p>
          </p:txBody>
        </p:sp>
        <p:sp>
          <p:nvSpPr>
            <p:cNvPr id="39" name="Vrije vorm: vorm 38">
              <a:extLst>
                <a:ext uri="{FF2B5EF4-FFF2-40B4-BE49-F238E27FC236}">
                  <a16:creationId xmlns:a16="http://schemas.microsoft.com/office/drawing/2014/main" id="{64E6879C-6CA7-0252-5410-2515B601EF02}"/>
                </a:ext>
              </a:extLst>
            </p:cNvPr>
            <p:cNvSpPr/>
            <p:nvPr/>
          </p:nvSpPr>
          <p:spPr>
            <a:xfrm>
              <a:off x="5987099" y="3103638"/>
              <a:ext cx="546242" cy="926"/>
            </a:xfrm>
            <a:custGeom>
              <a:avLst/>
              <a:gdLst>
                <a:gd name="connsiteX0" fmla="*/ 546243 w 546242"/>
                <a:gd name="connsiteY0" fmla="*/ 0 h 926"/>
                <a:gd name="connsiteX1" fmla="*/ 0 w 546242"/>
                <a:gd name="connsiteY1" fmla="*/ 927 h 926"/>
              </a:gdLst>
              <a:ahLst/>
              <a:cxnLst>
                <a:cxn ang="0">
                  <a:pos x="connsiteX0" y="connsiteY0"/>
                </a:cxn>
                <a:cxn ang="0">
                  <a:pos x="connsiteX1" y="connsiteY1"/>
                </a:cxn>
              </a:cxnLst>
              <a:rect l="l" t="t" r="r" b="b"/>
              <a:pathLst>
                <a:path w="546242" h="926">
                  <a:moveTo>
                    <a:pt x="546243" y="0"/>
                  </a:moveTo>
                  <a:lnTo>
                    <a:pt x="0" y="927"/>
                  </a:lnTo>
                </a:path>
              </a:pathLst>
            </a:custGeom>
            <a:ln w="25344" cap="rnd">
              <a:solidFill>
                <a:srgbClr val="102F44"/>
              </a:solidFill>
              <a:prstDash val="solid"/>
              <a:miter/>
            </a:ln>
          </p:spPr>
          <p:txBody>
            <a:bodyPr rtlCol="0" anchor="ctr"/>
            <a:lstStyle/>
            <a:p>
              <a:endParaRPr lang="nl-NL"/>
            </a:p>
          </p:txBody>
        </p:sp>
        <p:sp>
          <p:nvSpPr>
            <p:cNvPr id="40" name="Vrije vorm: vorm 39">
              <a:extLst>
                <a:ext uri="{FF2B5EF4-FFF2-40B4-BE49-F238E27FC236}">
                  <a16:creationId xmlns:a16="http://schemas.microsoft.com/office/drawing/2014/main" id="{2698044E-A6E3-F660-8545-718774F2F7BD}"/>
                </a:ext>
              </a:extLst>
            </p:cNvPr>
            <p:cNvSpPr/>
            <p:nvPr/>
          </p:nvSpPr>
          <p:spPr>
            <a:xfrm>
              <a:off x="5987099" y="3202949"/>
              <a:ext cx="268826" cy="494"/>
            </a:xfrm>
            <a:custGeom>
              <a:avLst/>
              <a:gdLst>
                <a:gd name="connsiteX0" fmla="*/ 268826 w 268826"/>
                <a:gd name="connsiteY0" fmla="*/ 0 h 494"/>
                <a:gd name="connsiteX1" fmla="*/ 0 w 268826"/>
                <a:gd name="connsiteY1" fmla="*/ 494 h 494"/>
              </a:gdLst>
              <a:ahLst/>
              <a:cxnLst>
                <a:cxn ang="0">
                  <a:pos x="connsiteX0" y="connsiteY0"/>
                </a:cxn>
                <a:cxn ang="0">
                  <a:pos x="connsiteX1" y="connsiteY1"/>
                </a:cxn>
              </a:cxnLst>
              <a:rect l="l" t="t" r="r" b="b"/>
              <a:pathLst>
                <a:path w="268826" h="494">
                  <a:moveTo>
                    <a:pt x="268826" y="0"/>
                  </a:moveTo>
                  <a:lnTo>
                    <a:pt x="0" y="494"/>
                  </a:lnTo>
                </a:path>
              </a:pathLst>
            </a:custGeom>
            <a:ln w="25344" cap="rnd">
              <a:solidFill>
                <a:srgbClr val="102F44"/>
              </a:solidFill>
              <a:prstDash val="solid"/>
              <a:miter/>
            </a:ln>
          </p:spPr>
          <p:txBody>
            <a:bodyPr rtlCol="0" anchor="ctr"/>
            <a:lstStyle/>
            <a:p>
              <a:endParaRPr lang="nl-NL"/>
            </a:p>
          </p:txBody>
        </p:sp>
        <p:sp>
          <p:nvSpPr>
            <p:cNvPr id="41" name="Vrije vorm: vorm 40">
              <a:extLst>
                <a:ext uri="{FF2B5EF4-FFF2-40B4-BE49-F238E27FC236}">
                  <a16:creationId xmlns:a16="http://schemas.microsoft.com/office/drawing/2014/main" id="{5BB465CD-EA21-5614-DA79-1244FB2C13F6}"/>
                </a:ext>
              </a:extLst>
            </p:cNvPr>
            <p:cNvSpPr/>
            <p:nvPr/>
          </p:nvSpPr>
          <p:spPr>
            <a:xfrm>
              <a:off x="5987099" y="3103638"/>
              <a:ext cx="546242" cy="926"/>
            </a:xfrm>
            <a:custGeom>
              <a:avLst/>
              <a:gdLst>
                <a:gd name="connsiteX0" fmla="*/ 546243 w 546242"/>
                <a:gd name="connsiteY0" fmla="*/ 0 h 926"/>
                <a:gd name="connsiteX1" fmla="*/ 0 w 546242"/>
                <a:gd name="connsiteY1" fmla="*/ 927 h 926"/>
              </a:gdLst>
              <a:ahLst/>
              <a:cxnLst>
                <a:cxn ang="0">
                  <a:pos x="connsiteX0" y="connsiteY0"/>
                </a:cxn>
                <a:cxn ang="0">
                  <a:pos x="connsiteX1" y="connsiteY1"/>
                </a:cxn>
              </a:cxnLst>
              <a:rect l="l" t="t" r="r" b="b"/>
              <a:pathLst>
                <a:path w="546242" h="926">
                  <a:moveTo>
                    <a:pt x="546243" y="0"/>
                  </a:moveTo>
                  <a:lnTo>
                    <a:pt x="0" y="927"/>
                  </a:lnTo>
                </a:path>
              </a:pathLst>
            </a:custGeom>
            <a:ln w="25344" cap="rnd">
              <a:solidFill>
                <a:srgbClr val="102F44"/>
              </a:solidFill>
              <a:prstDash val="solid"/>
              <a:miter/>
            </a:ln>
          </p:spPr>
          <p:txBody>
            <a:bodyPr rtlCol="0" anchor="ctr"/>
            <a:lstStyle/>
            <a:p>
              <a:endParaRPr lang="nl-NL"/>
            </a:p>
          </p:txBody>
        </p:sp>
        <p:sp>
          <p:nvSpPr>
            <p:cNvPr id="42" name="Vrije vorm: vorm 41">
              <a:extLst>
                <a:ext uri="{FF2B5EF4-FFF2-40B4-BE49-F238E27FC236}">
                  <a16:creationId xmlns:a16="http://schemas.microsoft.com/office/drawing/2014/main" id="{D4DD18E8-1466-1A5D-D59C-708F371425D5}"/>
                </a:ext>
              </a:extLst>
            </p:cNvPr>
            <p:cNvSpPr/>
            <p:nvPr/>
          </p:nvSpPr>
          <p:spPr>
            <a:xfrm>
              <a:off x="5987099" y="3202949"/>
              <a:ext cx="268826" cy="494"/>
            </a:xfrm>
            <a:custGeom>
              <a:avLst/>
              <a:gdLst>
                <a:gd name="connsiteX0" fmla="*/ 268826 w 268826"/>
                <a:gd name="connsiteY0" fmla="*/ 0 h 494"/>
                <a:gd name="connsiteX1" fmla="*/ 0 w 268826"/>
                <a:gd name="connsiteY1" fmla="*/ 494 h 494"/>
              </a:gdLst>
              <a:ahLst/>
              <a:cxnLst>
                <a:cxn ang="0">
                  <a:pos x="connsiteX0" y="connsiteY0"/>
                </a:cxn>
                <a:cxn ang="0">
                  <a:pos x="connsiteX1" y="connsiteY1"/>
                </a:cxn>
              </a:cxnLst>
              <a:rect l="l" t="t" r="r" b="b"/>
              <a:pathLst>
                <a:path w="268826" h="494">
                  <a:moveTo>
                    <a:pt x="268826" y="0"/>
                  </a:moveTo>
                  <a:lnTo>
                    <a:pt x="0" y="494"/>
                  </a:lnTo>
                </a:path>
              </a:pathLst>
            </a:custGeom>
            <a:ln w="25344" cap="rnd">
              <a:solidFill>
                <a:srgbClr val="102F44"/>
              </a:solidFill>
              <a:prstDash val="solid"/>
              <a:miter/>
            </a:ln>
          </p:spPr>
          <p:txBody>
            <a:bodyPr rtlCol="0" anchor="ctr"/>
            <a:lstStyle/>
            <a:p>
              <a:endParaRPr lang="nl-NL"/>
            </a:p>
          </p:txBody>
        </p:sp>
        <p:grpSp>
          <p:nvGrpSpPr>
            <p:cNvPr id="73" name="Groep 72">
              <a:extLst>
                <a:ext uri="{FF2B5EF4-FFF2-40B4-BE49-F238E27FC236}">
                  <a16:creationId xmlns:a16="http://schemas.microsoft.com/office/drawing/2014/main" id="{5420A5BA-4978-3041-F310-DC157C04F992}"/>
                </a:ext>
              </a:extLst>
            </p:cNvPr>
            <p:cNvGrpSpPr/>
            <p:nvPr/>
          </p:nvGrpSpPr>
          <p:grpSpPr>
            <a:xfrm>
              <a:off x="6335313" y="3374359"/>
              <a:ext cx="1877755" cy="1859697"/>
              <a:chOff x="6535690" y="3495158"/>
              <a:chExt cx="1877755" cy="1859697"/>
            </a:xfrm>
          </p:grpSpPr>
          <p:sp>
            <p:nvSpPr>
              <p:cNvPr id="20" name="Vrije vorm: vorm 19">
                <a:extLst>
                  <a:ext uri="{FF2B5EF4-FFF2-40B4-BE49-F238E27FC236}">
                    <a16:creationId xmlns:a16="http://schemas.microsoft.com/office/drawing/2014/main" id="{8B8694AF-CFF8-3355-EF85-5C70EB1F3881}"/>
                  </a:ext>
                </a:extLst>
              </p:cNvPr>
              <p:cNvSpPr/>
              <p:nvPr/>
            </p:nvSpPr>
            <p:spPr>
              <a:xfrm>
                <a:off x="7036715" y="4018203"/>
                <a:ext cx="370589" cy="1101279"/>
              </a:xfrm>
              <a:custGeom>
                <a:avLst/>
                <a:gdLst>
                  <a:gd name="connsiteX0" fmla="*/ 19447 w 370589"/>
                  <a:gd name="connsiteY0" fmla="*/ 1095698 h 1101279"/>
                  <a:gd name="connsiteX1" fmla="*/ 32363 w 370589"/>
                  <a:gd name="connsiteY1" fmla="*/ 506876 h 1101279"/>
                  <a:gd name="connsiteX2" fmla="*/ 138040 w 370589"/>
                  <a:gd name="connsiteY2" fmla="*/ 208572 h 1101279"/>
                  <a:gd name="connsiteX3" fmla="*/ 370590 w 370589"/>
                  <a:gd name="connsiteY3" fmla="*/ 0 h 1101279"/>
                  <a:gd name="connsiteX4" fmla="*/ 93482 w 370589"/>
                  <a:gd name="connsiteY4" fmla="*/ 972780 h 1101279"/>
                  <a:gd name="connsiteX5" fmla="*/ 85696 w 370589"/>
                  <a:gd name="connsiteY5" fmla="*/ 1063377 h 1101279"/>
                  <a:gd name="connsiteX6" fmla="*/ 10548 w 370589"/>
                  <a:gd name="connsiteY6" fmla="*/ 1096255 h 110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589" h="1101279">
                    <a:moveTo>
                      <a:pt x="19447" y="1095698"/>
                    </a:moveTo>
                    <a:cubicBezTo>
                      <a:pt x="-10278" y="900660"/>
                      <a:pt x="-5891" y="700431"/>
                      <a:pt x="32363" y="506876"/>
                    </a:cubicBezTo>
                    <a:cubicBezTo>
                      <a:pt x="52942" y="402868"/>
                      <a:pt x="83718" y="299602"/>
                      <a:pt x="138040" y="208572"/>
                    </a:cubicBezTo>
                    <a:cubicBezTo>
                      <a:pt x="192361" y="117542"/>
                      <a:pt x="272020" y="38995"/>
                      <a:pt x="370590" y="0"/>
                    </a:cubicBezTo>
                    <a:cubicBezTo>
                      <a:pt x="132787" y="253006"/>
                      <a:pt x="65982" y="626643"/>
                      <a:pt x="93482" y="972780"/>
                    </a:cubicBezTo>
                    <a:cubicBezTo>
                      <a:pt x="95892" y="1003370"/>
                      <a:pt x="98735" y="1035568"/>
                      <a:pt x="85696" y="1063377"/>
                    </a:cubicBezTo>
                    <a:cubicBezTo>
                      <a:pt x="72656" y="1091187"/>
                      <a:pt x="37431" y="1111025"/>
                      <a:pt x="10548" y="1096255"/>
                    </a:cubicBezTo>
                  </a:path>
                </a:pathLst>
              </a:custGeom>
              <a:solidFill>
                <a:srgbClr val="E9E9E9"/>
              </a:solidFill>
              <a:ln w="6166"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373D5C3D-6E0C-18B2-44F7-DA93173E54BE}"/>
                  </a:ext>
                </a:extLst>
              </p:cNvPr>
              <p:cNvSpPr/>
              <p:nvPr/>
            </p:nvSpPr>
            <p:spPr>
              <a:xfrm>
                <a:off x="7319255" y="3656918"/>
                <a:ext cx="112027" cy="358936"/>
              </a:xfrm>
              <a:custGeom>
                <a:avLst/>
                <a:gdLst>
                  <a:gd name="connsiteX0" fmla="*/ 97566 w 112027"/>
                  <a:gd name="connsiteY0" fmla="*/ 319323 h 358936"/>
                  <a:gd name="connsiteX1" fmla="*/ 86257 w 112027"/>
                  <a:gd name="connsiteY1" fmla="*/ 350470 h 358936"/>
                  <a:gd name="connsiteX2" fmla="*/ 112027 w 112027"/>
                  <a:gd name="connsiteY2" fmla="*/ 3591 h 358936"/>
                  <a:gd name="connsiteX3" fmla="*/ 32492 w 112027"/>
                  <a:gd name="connsiteY3" fmla="*/ 1367 h 358936"/>
                  <a:gd name="connsiteX4" fmla="*/ 1716 w 112027"/>
                  <a:gd name="connsiteY4" fmla="*/ 192635 h 358936"/>
                  <a:gd name="connsiteX5" fmla="*/ 92746 w 112027"/>
                  <a:gd name="connsiteY5" fmla="*/ 358936 h 35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027" h="358936">
                    <a:moveTo>
                      <a:pt x="97566" y="319323"/>
                    </a:moveTo>
                    <a:cubicBezTo>
                      <a:pt x="93797" y="329705"/>
                      <a:pt x="90027" y="340087"/>
                      <a:pt x="86257" y="350470"/>
                    </a:cubicBezTo>
                    <a:cubicBezTo>
                      <a:pt x="18896" y="245844"/>
                      <a:pt x="29896" y="97093"/>
                      <a:pt x="112027" y="3591"/>
                    </a:cubicBezTo>
                    <a:cubicBezTo>
                      <a:pt x="85886" y="-1291"/>
                      <a:pt x="59066" y="-302"/>
                      <a:pt x="32492" y="1367"/>
                    </a:cubicBezTo>
                    <a:cubicBezTo>
                      <a:pt x="9564" y="62362"/>
                      <a:pt x="-5206" y="127869"/>
                      <a:pt x="1716" y="192635"/>
                    </a:cubicBezTo>
                    <a:cubicBezTo>
                      <a:pt x="8576" y="257462"/>
                      <a:pt x="39290" y="321671"/>
                      <a:pt x="92746" y="358936"/>
                    </a:cubicBezTo>
                  </a:path>
                </a:pathLst>
              </a:custGeom>
              <a:solidFill>
                <a:srgbClr val="E9E9E9"/>
              </a:solidFill>
              <a:ln w="6166"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42CD7D7C-381A-5DA6-AC59-C483D099C21F}"/>
                  </a:ext>
                </a:extLst>
              </p:cNvPr>
              <p:cNvSpPr/>
              <p:nvPr/>
            </p:nvSpPr>
            <p:spPr>
              <a:xfrm>
                <a:off x="7897960" y="4042181"/>
                <a:ext cx="111330" cy="401756"/>
              </a:xfrm>
              <a:custGeom>
                <a:avLst/>
                <a:gdLst>
                  <a:gd name="connsiteX0" fmla="*/ 39643 w 111330"/>
                  <a:gd name="connsiteY0" fmla="*/ 28860 h 401756"/>
                  <a:gd name="connsiteX1" fmla="*/ 5036 w 111330"/>
                  <a:gd name="connsiteY1" fmla="*/ 228842 h 401756"/>
                  <a:gd name="connsiteX2" fmla="*/ 111330 w 111330"/>
                  <a:gd name="connsiteY2" fmla="*/ 401756 h 401756"/>
                  <a:gd name="connsiteX3" fmla="*/ 78824 w 111330"/>
                  <a:gd name="connsiteY3" fmla="*/ 69524 h 401756"/>
                  <a:gd name="connsiteX4" fmla="*/ 83026 w 111330"/>
                  <a:gd name="connsiteY4" fmla="*/ 53889 h 401756"/>
                  <a:gd name="connsiteX5" fmla="*/ 74436 w 111330"/>
                  <a:gd name="connsiteY5" fmla="*/ 41344 h 401756"/>
                  <a:gd name="connsiteX6" fmla="*/ 30991 w 111330"/>
                  <a:gd name="connsiteY6" fmla="*/ 0 h 40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0" h="401756">
                    <a:moveTo>
                      <a:pt x="39643" y="28860"/>
                    </a:moveTo>
                    <a:cubicBezTo>
                      <a:pt x="4541" y="88435"/>
                      <a:pt x="-8004" y="160925"/>
                      <a:pt x="5036" y="228842"/>
                    </a:cubicBezTo>
                    <a:cubicBezTo>
                      <a:pt x="18075" y="296759"/>
                      <a:pt x="56638" y="359424"/>
                      <a:pt x="111330" y="401756"/>
                    </a:cubicBezTo>
                    <a:cubicBezTo>
                      <a:pt x="38778" y="309366"/>
                      <a:pt x="25553" y="174212"/>
                      <a:pt x="78824" y="69524"/>
                    </a:cubicBezTo>
                    <a:cubicBezTo>
                      <a:pt x="81296" y="64642"/>
                      <a:pt x="84015" y="59265"/>
                      <a:pt x="83026" y="53889"/>
                    </a:cubicBezTo>
                    <a:cubicBezTo>
                      <a:pt x="82099" y="48821"/>
                      <a:pt x="78144" y="44866"/>
                      <a:pt x="74436" y="41344"/>
                    </a:cubicBezTo>
                    <a:cubicBezTo>
                      <a:pt x="59975" y="27562"/>
                      <a:pt x="45452" y="13781"/>
                      <a:pt x="30991" y="0"/>
                    </a:cubicBezTo>
                  </a:path>
                </a:pathLst>
              </a:custGeom>
              <a:solidFill>
                <a:srgbClr val="E9E9E9"/>
              </a:solidFill>
              <a:ln w="6166" cap="flat">
                <a:noFill/>
                <a:prstDash val="solid"/>
                <a:miter/>
              </a:ln>
            </p:spPr>
            <p:txBody>
              <a:bodyPr rtlCol="0" anchor="ctr"/>
              <a:lstStyle/>
              <a:p>
                <a:endParaRPr lang="nl-NL"/>
              </a:p>
            </p:txBody>
          </p:sp>
          <p:sp>
            <p:nvSpPr>
              <p:cNvPr id="23" name="Vrije vorm: vorm 22">
                <a:extLst>
                  <a:ext uri="{FF2B5EF4-FFF2-40B4-BE49-F238E27FC236}">
                    <a16:creationId xmlns:a16="http://schemas.microsoft.com/office/drawing/2014/main" id="{996CD534-E246-49F5-AF17-F504B35EC03B}"/>
                  </a:ext>
                </a:extLst>
              </p:cNvPr>
              <p:cNvSpPr/>
              <p:nvPr/>
            </p:nvSpPr>
            <p:spPr>
              <a:xfrm>
                <a:off x="7640967" y="4442515"/>
                <a:ext cx="403918" cy="721257"/>
              </a:xfrm>
              <a:custGeom>
                <a:avLst/>
                <a:gdLst>
                  <a:gd name="connsiteX0" fmla="*/ 403919 w 403918"/>
                  <a:gd name="connsiteY0" fmla="*/ 13287 h 721257"/>
                  <a:gd name="connsiteX1" fmla="*/ 338659 w 403918"/>
                  <a:gd name="connsiteY1" fmla="*/ 52776 h 721257"/>
                  <a:gd name="connsiteX2" fmla="*/ 178970 w 403918"/>
                  <a:gd name="connsiteY2" fmla="*/ 368632 h 721257"/>
                  <a:gd name="connsiteX3" fmla="*/ 124154 w 403918"/>
                  <a:gd name="connsiteY3" fmla="*/ 721258 h 721257"/>
                  <a:gd name="connsiteX4" fmla="*/ 0 w 403918"/>
                  <a:gd name="connsiteY4" fmla="*/ 689925 h 721257"/>
                  <a:gd name="connsiteX5" fmla="*/ 123598 w 403918"/>
                  <a:gd name="connsiteY5" fmla="*/ 244354 h 721257"/>
                  <a:gd name="connsiteX6" fmla="*/ 381424 w 403918"/>
                  <a:gd name="connsiteY6" fmla="*/ 0 h 72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918" h="721257">
                    <a:moveTo>
                      <a:pt x="403919" y="13287"/>
                    </a:moveTo>
                    <a:cubicBezTo>
                      <a:pt x="377716" y="13719"/>
                      <a:pt x="356148" y="33310"/>
                      <a:pt x="338659" y="52776"/>
                    </a:cubicBezTo>
                    <a:cubicBezTo>
                      <a:pt x="259247" y="141520"/>
                      <a:pt x="209437" y="253500"/>
                      <a:pt x="178970" y="368632"/>
                    </a:cubicBezTo>
                    <a:cubicBezTo>
                      <a:pt x="148503" y="483763"/>
                      <a:pt x="136267" y="602789"/>
                      <a:pt x="124154" y="721258"/>
                    </a:cubicBezTo>
                    <a:cubicBezTo>
                      <a:pt x="82749" y="710814"/>
                      <a:pt x="41344" y="700369"/>
                      <a:pt x="0" y="689925"/>
                    </a:cubicBezTo>
                    <a:cubicBezTo>
                      <a:pt x="15573" y="535860"/>
                      <a:pt x="57597" y="384452"/>
                      <a:pt x="123598" y="244354"/>
                    </a:cubicBezTo>
                    <a:cubicBezTo>
                      <a:pt x="176251" y="132621"/>
                      <a:pt x="259186" y="17737"/>
                      <a:pt x="381424" y="0"/>
                    </a:cubicBezTo>
                  </a:path>
                </a:pathLst>
              </a:custGeom>
              <a:solidFill>
                <a:srgbClr val="E9E9E9"/>
              </a:solidFill>
              <a:ln w="6166"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7A978B1E-1770-B8CB-7BB6-D0B6FE469016}"/>
                  </a:ext>
                </a:extLst>
              </p:cNvPr>
              <p:cNvSpPr/>
              <p:nvPr/>
            </p:nvSpPr>
            <p:spPr>
              <a:xfrm>
                <a:off x="7899598" y="3976283"/>
                <a:ext cx="333730" cy="473669"/>
              </a:xfrm>
              <a:custGeom>
                <a:avLst/>
                <a:gdLst>
                  <a:gd name="connsiteX0" fmla="*/ 135029 w 333730"/>
                  <a:gd name="connsiteY0" fmla="*/ 470743 h 473669"/>
                  <a:gd name="connsiteX1" fmla="*/ 196087 w 333730"/>
                  <a:gd name="connsiteY1" fmla="*/ 3913 h 473669"/>
                  <a:gd name="connsiteX2" fmla="*/ 135029 w 333730"/>
                  <a:gd name="connsiteY2" fmla="*/ 470743 h 473669"/>
                </a:gdLst>
                <a:ahLst/>
                <a:cxnLst>
                  <a:cxn ang="0">
                    <a:pos x="connsiteX0" y="connsiteY0"/>
                  </a:cxn>
                  <a:cxn ang="0">
                    <a:pos x="connsiteX1" y="connsiteY1"/>
                  </a:cxn>
                  <a:cxn ang="0">
                    <a:pos x="connsiteX2" y="connsiteY2"/>
                  </a:cxn>
                </a:cxnLst>
                <a:rect l="l" t="t" r="r" b="b"/>
                <a:pathLst>
                  <a:path w="333730" h="473669">
                    <a:moveTo>
                      <a:pt x="135029" y="470743"/>
                    </a:moveTo>
                    <a:cubicBezTo>
                      <a:pt x="342736" y="514497"/>
                      <a:pt x="425300" y="53846"/>
                      <a:pt x="196087" y="3913"/>
                    </a:cubicBezTo>
                    <a:cubicBezTo>
                      <a:pt x="-41098" y="-47751"/>
                      <a:pt x="-65138" y="428534"/>
                      <a:pt x="135029" y="470743"/>
                    </a:cubicBezTo>
                    <a:close/>
                  </a:path>
                </a:pathLst>
              </a:custGeom>
              <a:noFill/>
              <a:ln w="22692" cap="rnd">
                <a:solidFill>
                  <a:srgbClr val="102F44"/>
                </a:solidFill>
                <a:prstDash val="solid"/>
                <a:round/>
              </a:ln>
            </p:spPr>
            <p:txBody>
              <a:bodyPr rtlCol="0" anchor="ctr"/>
              <a:lstStyle/>
              <a:p>
                <a:endParaRPr lang="nl-NL"/>
              </a:p>
            </p:txBody>
          </p:sp>
          <p:sp>
            <p:nvSpPr>
              <p:cNvPr id="43" name="Vrije vorm: vorm 42">
                <a:extLst>
                  <a:ext uri="{FF2B5EF4-FFF2-40B4-BE49-F238E27FC236}">
                    <a16:creationId xmlns:a16="http://schemas.microsoft.com/office/drawing/2014/main" id="{D08984FE-1130-7D59-F2AA-B3F8ABAA68B8}"/>
                  </a:ext>
                </a:extLst>
              </p:cNvPr>
              <p:cNvSpPr/>
              <p:nvPr/>
            </p:nvSpPr>
            <p:spPr>
              <a:xfrm>
                <a:off x="7036373" y="4030893"/>
                <a:ext cx="1251029" cy="1238741"/>
              </a:xfrm>
              <a:custGeom>
                <a:avLst/>
                <a:gdLst>
                  <a:gd name="connsiteX0" fmla="*/ 25289 w 1251029"/>
                  <a:gd name="connsiteY0" fmla="*/ 1087211 h 1238741"/>
                  <a:gd name="connsiteX1" fmla="*/ 174163 w 1251029"/>
                  <a:gd name="connsiteY1" fmla="*/ 167393 h 1238741"/>
                  <a:gd name="connsiteX2" fmla="*/ 396145 w 1251029"/>
                  <a:gd name="connsiteY2" fmla="*/ 102 h 1238741"/>
                  <a:gd name="connsiteX3" fmla="*/ 578329 w 1251029"/>
                  <a:gd name="connsiteY3" fmla="*/ 92677 h 1238741"/>
                  <a:gd name="connsiteX4" fmla="*/ 630055 w 1251029"/>
                  <a:gd name="connsiteY4" fmla="*/ 265221 h 1238741"/>
                  <a:gd name="connsiteX5" fmla="*/ 605892 w 1251029"/>
                  <a:gd name="connsiteY5" fmla="*/ 1106801 h 1238741"/>
                  <a:gd name="connsiteX6" fmla="*/ 755754 w 1251029"/>
                  <a:gd name="connsiteY6" fmla="*/ 570879 h 1238741"/>
                  <a:gd name="connsiteX7" fmla="*/ 998749 w 1251029"/>
                  <a:gd name="connsiteY7" fmla="*/ 414898 h 1238741"/>
                  <a:gd name="connsiteX8" fmla="*/ 1122161 w 1251029"/>
                  <a:gd name="connsiteY8" fmla="*/ 476326 h 1238741"/>
                  <a:gd name="connsiteX9" fmla="*/ 1250951 w 1251029"/>
                  <a:gd name="connsiteY9" fmla="*/ 850891 h 1238741"/>
                  <a:gd name="connsiteX10" fmla="*/ 1197186 w 1251029"/>
                  <a:gd name="connsiteY10" fmla="*/ 1238742 h 123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1029" h="1238741">
                    <a:moveTo>
                      <a:pt x="25289" y="1087211"/>
                    </a:moveTo>
                    <a:cubicBezTo>
                      <a:pt x="-36510" y="777844"/>
                      <a:pt x="15648" y="455191"/>
                      <a:pt x="174163" y="167393"/>
                    </a:cubicBezTo>
                    <a:cubicBezTo>
                      <a:pt x="217052" y="89526"/>
                      <a:pt x="287317" y="3625"/>
                      <a:pt x="396145" y="102"/>
                    </a:cubicBezTo>
                    <a:cubicBezTo>
                      <a:pt x="472591" y="-2370"/>
                      <a:pt x="542115" y="40272"/>
                      <a:pt x="578329" y="92677"/>
                    </a:cubicBezTo>
                    <a:cubicBezTo>
                      <a:pt x="614543" y="145083"/>
                      <a:pt x="623690" y="205955"/>
                      <a:pt x="630055" y="265221"/>
                    </a:cubicBezTo>
                    <a:cubicBezTo>
                      <a:pt x="660213" y="545232"/>
                      <a:pt x="643465" y="827284"/>
                      <a:pt x="605892" y="1106801"/>
                    </a:cubicBezTo>
                    <a:cubicBezTo>
                      <a:pt x="608240" y="922701"/>
                      <a:pt x="659595" y="739096"/>
                      <a:pt x="755754" y="570879"/>
                    </a:cubicBezTo>
                    <a:cubicBezTo>
                      <a:pt x="801795" y="490416"/>
                      <a:pt x="886830" y="401426"/>
                      <a:pt x="998749" y="414898"/>
                    </a:cubicBezTo>
                    <a:cubicBezTo>
                      <a:pt x="1048064" y="420831"/>
                      <a:pt x="1089840" y="446725"/>
                      <a:pt x="1122161" y="476326"/>
                    </a:cubicBezTo>
                    <a:cubicBezTo>
                      <a:pt x="1232164" y="576997"/>
                      <a:pt x="1252496" y="718764"/>
                      <a:pt x="1250951" y="850891"/>
                    </a:cubicBezTo>
                    <a:cubicBezTo>
                      <a:pt x="1249468" y="981163"/>
                      <a:pt x="1231422" y="1111251"/>
                      <a:pt x="1197186" y="1238742"/>
                    </a:cubicBezTo>
                  </a:path>
                </a:pathLst>
              </a:custGeom>
              <a:noFill/>
              <a:ln w="22384" cap="rnd">
                <a:solidFill>
                  <a:srgbClr val="102F44"/>
                </a:solidFill>
                <a:prstDash val="solid"/>
                <a:round/>
              </a:ln>
            </p:spPr>
            <p:txBody>
              <a:bodyPr rtlCol="0" anchor="ctr"/>
              <a:lstStyle/>
              <a:p>
                <a:endParaRPr lang="nl-NL"/>
              </a:p>
            </p:txBody>
          </p:sp>
          <p:sp>
            <p:nvSpPr>
              <p:cNvPr id="44" name="Vrije vorm: vorm 43">
                <a:extLst>
                  <a:ext uri="{FF2B5EF4-FFF2-40B4-BE49-F238E27FC236}">
                    <a16:creationId xmlns:a16="http://schemas.microsoft.com/office/drawing/2014/main" id="{B668A897-ACD1-7D7C-C869-4200E343E6F5}"/>
                  </a:ext>
                </a:extLst>
              </p:cNvPr>
              <p:cNvSpPr/>
              <p:nvPr/>
            </p:nvSpPr>
            <p:spPr>
              <a:xfrm>
                <a:off x="7319795" y="3495305"/>
                <a:ext cx="325926" cy="528954"/>
              </a:xfrm>
              <a:custGeom>
                <a:avLst/>
                <a:gdLst>
                  <a:gd name="connsiteX0" fmla="*/ 302385 w 325926"/>
                  <a:gd name="connsiteY0" fmla="*/ 154205 h 528954"/>
                  <a:gd name="connsiteX1" fmla="*/ 298986 w 325926"/>
                  <a:gd name="connsiteY1" fmla="*/ 70281 h 528954"/>
                  <a:gd name="connsiteX2" fmla="*/ 243490 w 325926"/>
                  <a:gd name="connsiteY2" fmla="*/ 3353 h 528954"/>
                  <a:gd name="connsiteX3" fmla="*/ 117482 w 325926"/>
                  <a:gd name="connsiteY3" fmla="*/ 52236 h 528954"/>
                  <a:gd name="connsiteX4" fmla="*/ 6553 w 325926"/>
                  <a:gd name="connsiteY4" fmla="*/ 397817 h 528954"/>
                  <a:gd name="connsiteX5" fmla="*/ 45486 w 325926"/>
                  <a:gd name="connsiteY5" fmla="*/ 484521 h 528954"/>
                  <a:gd name="connsiteX6" fmla="*/ 144056 w 325926"/>
                  <a:gd name="connsiteY6" fmla="*/ 528954 h 528954"/>
                  <a:gd name="connsiteX7" fmla="*/ 281806 w 325926"/>
                  <a:gd name="connsiteY7" fmla="*/ 428469 h 528954"/>
                  <a:gd name="connsiteX8" fmla="*/ 272721 w 325926"/>
                  <a:gd name="connsiteY8" fmla="*/ 43028 h 52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926" h="528954">
                    <a:moveTo>
                      <a:pt x="302385" y="154205"/>
                    </a:moveTo>
                    <a:cubicBezTo>
                      <a:pt x="298059" y="126395"/>
                      <a:pt x="303374" y="98091"/>
                      <a:pt x="298986" y="70281"/>
                    </a:cubicBezTo>
                    <a:cubicBezTo>
                      <a:pt x="294598" y="42472"/>
                      <a:pt x="276924" y="13117"/>
                      <a:pt x="243490" y="3353"/>
                    </a:cubicBezTo>
                    <a:cubicBezTo>
                      <a:pt x="196276" y="-10428"/>
                      <a:pt x="147826" y="20718"/>
                      <a:pt x="117482" y="52236"/>
                    </a:cubicBezTo>
                    <a:cubicBezTo>
                      <a:pt x="23856" y="149631"/>
                      <a:pt x="-17055" y="277185"/>
                      <a:pt x="6553" y="397817"/>
                    </a:cubicBezTo>
                    <a:cubicBezTo>
                      <a:pt x="12547" y="428407"/>
                      <a:pt x="22929" y="459183"/>
                      <a:pt x="45486" y="484521"/>
                    </a:cubicBezTo>
                    <a:cubicBezTo>
                      <a:pt x="68043" y="509858"/>
                      <a:pt x="104628" y="529078"/>
                      <a:pt x="144056" y="528954"/>
                    </a:cubicBezTo>
                    <a:cubicBezTo>
                      <a:pt x="210737" y="528707"/>
                      <a:pt x="257272" y="477105"/>
                      <a:pt x="281806" y="428469"/>
                    </a:cubicBezTo>
                    <a:cubicBezTo>
                      <a:pt x="343667" y="305798"/>
                      <a:pt x="340330" y="163845"/>
                      <a:pt x="272721" y="43028"/>
                    </a:cubicBezTo>
                  </a:path>
                </a:pathLst>
              </a:custGeom>
              <a:noFill/>
              <a:ln w="24234" cap="rnd">
                <a:solidFill>
                  <a:srgbClr val="102F44"/>
                </a:solidFill>
                <a:prstDash val="solid"/>
                <a:round/>
              </a:ln>
            </p:spPr>
            <p:txBody>
              <a:bodyPr rtlCol="0" anchor="ctr"/>
              <a:lstStyle/>
              <a:p>
                <a:endParaRPr lang="nl-NL"/>
              </a:p>
            </p:txBody>
          </p:sp>
          <p:sp>
            <p:nvSpPr>
              <p:cNvPr id="45" name="Vrije vorm: vorm 44">
                <a:extLst>
                  <a:ext uri="{FF2B5EF4-FFF2-40B4-BE49-F238E27FC236}">
                    <a16:creationId xmlns:a16="http://schemas.microsoft.com/office/drawing/2014/main" id="{6D964156-682B-61DB-4A9B-BA13D08FDF3C}"/>
                  </a:ext>
                </a:extLst>
              </p:cNvPr>
              <p:cNvSpPr/>
              <p:nvPr/>
            </p:nvSpPr>
            <p:spPr>
              <a:xfrm>
                <a:off x="7338474" y="3495158"/>
                <a:ext cx="463665" cy="176797"/>
              </a:xfrm>
              <a:custGeom>
                <a:avLst/>
                <a:gdLst>
                  <a:gd name="connsiteX0" fmla="*/ 4560 w 463665"/>
                  <a:gd name="connsiteY0" fmla="*/ 150582 h 176797"/>
                  <a:gd name="connsiteX1" fmla="*/ 108876 w 463665"/>
                  <a:gd name="connsiteY1" fmla="*/ 20433 h 176797"/>
                  <a:gd name="connsiteX2" fmla="*/ 345444 w 463665"/>
                  <a:gd name="connsiteY2" fmla="*/ 719 h 176797"/>
                  <a:gd name="connsiteX3" fmla="*/ 463665 w 463665"/>
                  <a:gd name="connsiteY3" fmla="*/ 2944 h 176797"/>
                  <a:gd name="connsiteX4" fmla="*/ 332404 w 463665"/>
                  <a:gd name="connsiteY4" fmla="*/ 146565 h 176797"/>
                  <a:gd name="connsiteX5" fmla="*/ 13150 w 463665"/>
                  <a:gd name="connsiteY5" fmla="*/ 160964 h 176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665" h="176797">
                    <a:moveTo>
                      <a:pt x="4560" y="150582"/>
                    </a:moveTo>
                    <a:cubicBezTo>
                      <a:pt x="-16390" y="95890"/>
                      <a:pt x="37684" y="42804"/>
                      <a:pt x="108876" y="20433"/>
                    </a:cubicBezTo>
                    <a:cubicBezTo>
                      <a:pt x="180069" y="-1938"/>
                      <a:pt x="264301" y="-826"/>
                      <a:pt x="345444" y="719"/>
                    </a:cubicBezTo>
                    <a:cubicBezTo>
                      <a:pt x="384871" y="1461"/>
                      <a:pt x="424237" y="2202"/>
                      <a:pt x="463665" y="2944"/>
                    </a:cubicBezTo>
                    <a:cubicBezTo>
                      <a:pt x="406995" y="44040"/>
                      <a:pt x="392596" y="107879"/>
                      <a:pt x="332404" y="146565"/>
                    </a:cubicBezTo>
                    <a:cubicBezTo>
                      <a:pt x="253981" y="196993"/>
                      <a:pt x="125809" y="171470"/>
                      <a:pt x="13150" y="160964"/>
                    </a:cubicBezTo>
                  </a:path>
                </a:pathLst>
              </a:custGeom>
              <a:solidFill>
                <a:srgbClr val="FFFFFF"/>
              </a:solidFill>
              <a:ln w="22446" cap="rnd">
                <a:solidFill>
                  <a:srgbClr val="102F44"/>
                </a:solidFill>
                <a:prstDash val="solid"/>
                <a:round/>
              </a:ln>
            </p:spPr>
            <p:txBody>
              <a:bodyPr rtlCol="0" anchor="ctr"/>
              <a:lstStyle/>
              <a:p>
                <a:endParaRPr lang="nl-NL"/>
              </a:p>
            </p:txBody>
          </p:sp>
          <p:sp>
            <p:nvSpPr>
              <p:cNvPr id="50" name="Vrije vorm: vorm 49">
                <a:extLst>
                  <a:ext uri="{FF2B5EF4-FFF2-40B4-BE49-F238E27FC236}">
                    <a16:creationId xmlns:a16="http://schemas.microsoft.com/office/drawing/2014/main" id="{A7A5EBDF-2344-E48D-F1FB-3EA5FE35FF3F}"/>
                  </a:ext>
                </a:extLst>
              </p:cNvPr>
              <p:cNvSpPr/>
              <p:nvPr/>
            </p:nvSpPr>
            <p:spPr>
              <a:xfrm>
                <a:off x="7636085" y="3618053"/>
                <a:ext cx="65616" cy="207088"/>
              </a:xfrm>
              <a:custGeom>
                <a:avLst/>
                <a:gdLst>
                  <a:gd name="connsiteX0" fmla="*/ 58338 w 65616"/>
                  <a:gd name="connsiteY0" fmla="*/ 0 h 207088"/>
                  <a:gd name="connsiteX1" fmla="*/ 0 w 65616"/>
                  <a:gd name="connsiteY1" fmla="*/ 207089 h 207088"/>
                </a:gdLst>
                <a:ahLst/>
                <a:cxnLst>
                  <a:cxn ang="0">
                    <a:pos x="connsiteX0" y="connsiteY0"/>
                  </a:cxn>
                  <a:cxn ang="0">
                    <a:pos x="connsiteX1" y="connsiteY1"/>
                  </a:cxn>
                </a:cxnLst>
                <a:rect l="l" t="t" r="r" b="b"/>
                <a:pathLst>
                  <a:path w="65616" h="207088">
                    <a:moveTo>
                      <a:pt x="58338" y="0"/>
                    </a:moveTo>
                    <a:cubicBezTo>
                      <a:pt x="79103" y="74097"/>
                      <a:pt x="54136" y="162655"/>
                      <a:pt x="0" y="207089"/>
                    </a:cubicBezTo>
                  </a:path>
                </a:pathLst>
              </a:custGeom>
              <a:noFill/>
              <a:ln w="18622" cap="rnd">
                <a:solidFill>
                  <a:srgbClr val="102F44"/>
                </a:solidFill>
                <a:prstDash val="solid"/>
                <a:round/>
              </a:ln>
            </p:spPr>
            <p:txBody>
              <a:bodyPr rtlCol="0" anchor="ctr"/>
              <a:lstStyle/>
              <a:p>
                <a:endParaRPr lang="nl-NL"/>
              </a:p>
            </p:txBody>
          </p:sp>
          <p:sp>
            <p:nvSpPr>
              <p:cNvPr id="51" name="Vrije vorm: vorm 50">
                <a:extLst>
                  <a:ext uri="{FF2B5EF4-FFF2-40B4-BE49-F238E27FC236}">
                    <a16:creationId xmlns:a16="http://schemas.microsoft.com/office/drawing/2014/main" id="{1CE0C76A-6005-8683-B24F-BFC7943DC898}"/>
                  </a:ext>
                </a:extLst>
              </p:cNvPr>
              <p:cNvSpPr/>
              <p:nvPr/>
            </p:nvSpPr>
            <p:spPr>
              <a:xfrm>
                <a:off x="7362551" y="4049844"/>
                <a:ext cx="183986" cy="150925"/>
              </a:xfrm>
              <a:custGeom>
                <a:avLst/>
                <a:gdLst>
                  <a:gd name="connsiteX0" fmla="*/ 18550 w 183986"/>
                  <a:gd name="connsiteY0" fmla="*/ 0 h 150925"/>
                  <a:gd name="connsiteX1" fmla="*/ 2853 w 183986"/>
                  <a:gd name="connsiteY1" fmla="*/ 72429 h 150925"/>
                  <a:gd name="connsiteX2" fmla="*/ 3101 w 183986"/>
                  <a:gd name="connsiteY2" fmla="*/ 107716 h 150925"/>
                  <a:gd name="connsiteX3" fmla="*/ 37090 w 183986"/>
                  <a:gd name="connsiteY3" fmla="*/ 121373 h 150925"/>
                  <a:gd name="connsiteX4" fmla="*/ 51860 w 183986"/>
                  <a:gd name="connsiteY4" fmla="*/ 103946 h 150925"/>
                  <a:gd name="connsiteX5" fmla="*/ 101299 w 183986"/>
                  <a:gd name="connsiteY5" fmla="*/ 3523 h 150925"/>
                  <a:gd name="connsiteX6" fmla="*/ 121322 w 183986"/>
                  <a:gd name="connsiteY6" fmla="*/ 124525 h 150925"/>
                  <a:gd name="connsiteX7" fmla="*/ 151171 w 183986"/>
                  <a:gd name="connsiteY7" fmla="*/ 149801 h 150925"/>
                  <a:gd name="connsiteX8" fmla="*/ 183987 w 183986"/>
                  <a:gd name="connsiteY8" fmla="*/ 14955 h 150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3986" h="150925">
                    <a:moveTo>
                      <a:pt x="18550" y="0"/>
                    </a:moveTo>
                    <a:cubicBezTo>
                      <a:pt x="13298" y="24163"/>
                      <a:pt x="8106" y="48265"/>
                      <a:pt x="2853" y="72429"/>
                    </a:cubicBezTo>
                    <a:cubicBezTo>
                      <a:pt x="320" y="84170"/>
                      <a:pt x="-2152" y="96654"/>
                      <a:pt x="3101" y="107716"/>
                    </a:cubicBezTo>
                    <a:cubicBezTo>
                      <a:pt x="8353" y="118778"/>
                      <a:pt x="24607" y="127059"/>
                      <a:pt x="37090" y="121373"/>
                    </a:cubicBezTo>
                    <a:cubicBezTo>
                      <a:pt x="44691" y="117913"/>
                      <a:pt x="48585" y="110682"/>
                      <a:pt x="51860" y="103946"/>
                    </a:cubicBezTo>
                    <a:cubicBezTo>
                      <a:pt x="68361" y="70451"/>
                      <a:pt x="84799" y="36956"/>
                      <a:pt x="101299" y="3523"/>
                    </a:cubicBezTo>
                    <a:cubicBezTo>
                      <a:pt x="105502" y="44125"/>
                      <a:pt x="112176" y="84479"/>
                      <a:pt x="121322" y="124525"/>
                    </a:cubicBezTo>
                    <a:cubicBezTo>
                      <a:pt x="124412" y="138059"/>
                      <a:pt x="136278" y="155548"/>
                      <a:pt x="151171" y="149801"/>
                    </a:cubicBezTo>
                    <a:cubicBezTo>
                      <a:pt x="163655" y="105120"/>
                      <a:pt x="174593" y="60192"/>
                      <a:pt x="183987" y="14955"/>
                    </a:cubicBezTo>
                  </a:path>
                </a:pathLst>
              </a:custGeom>
              <a:noFill/>
              <a:ln w="23679" cap="rnd">
                <a:solidFill>
                  <a:srgbClr val="102F44"/>
                </a:solidFill>
                <a:prstDash val="solid"/>
                <a:round/>
              </a:ln>
            </p:spPr>
            <p:txBody>
              <a:bodyPr rtlCol="0" anchor="ctr"/>
              <a:lstStyle/>
              <a:p>
                <a:endParaRPr lang="nl-NL"/>
              </a:p>
            </p:txBody>
          </p:sp>
          <p:sp>
            <p:nvSpPr>
              <p:cNvPr id="52" name="Vrije vorm: vorm 51">
                <a:extLst>
                  <a:ext uri="{FF2B5EF4-FFF2-40B4-BE49-F238E27FC236}">
                    <a16:creationId xmlns:a16="http://schemas.microsoft.com/office/drawing/2014/main" id="{CB2BAE6E-D462-CEF2-D960-A1A7A1EDC519}"/>
                  </a:ext>
                </a:extLst>
              </p:cNvPr>
              <p:cNvSpPr/>
              <p:nvPr/>
            </p:nvSpPr>
            <p:spPr>
              <a:xfrm>
                <a:off x="6535690" y="4110592"/>
                <a:ext cx="742145" cy="588265"/>
              </a:xfrm>
              <a:custGeom>
                <a:avLst/>
                <a:gdLst>
                  <a:gd name="connsiteX0" fmla="*/ 742146 w 742145"/>
                  <a:gd name="connsiteY0" fmla="*/ 0 h 588265"/>
                  <a:gd name="connsiteX1" fmla="*/ 386739 w 742145"/>
                  <a:gd name="connsiteY1" fmla="*/ 588266 h 588265"/>
                  <a:gd name="connsiteX2" fmla="*/ 180454 w 742145"/>
                  <a:gd name="connsiteY2" fmla="*/ 261039 h 588265"/>
                  <a:gd name="connsiteX3" fmla="*/ 0 w 742145"/>
                  <a:gd name="connsiteY3" fmla="*/ 326299 h 588265"/>
                </a:gdLst>
                <a:ahLst/>
                <a:cxnLst>
                  <a:cxn ang="0">
                    <a:pos x="connsiteX0" y="connsiteY0"/>
                  </a:cxn>
                  <a:cxn ang="0">
                    <a:pos x="connsiteX1" y="connsiteY1"/>
                  </a:cxn>
                  <a:cxn ang="0">
                    <a:pos x="connsiteX2" y="connsiteY2"/>
                  </a:cxn>
                  <a:cxn ang="0">
                    <a:pos x="connsiteX3" y="connsiteY3"/>
                  </a:cxn>
                </a:cxnLst>
                <a:rect l="l" t="t" r="r" b="b"/>
                <a:pathLst>
                  <a:path w="742145" h="588265">
                    <a:moveTo>
                      <a:pt x="742146" y="0"/>
                    </a:moveTo>
                    <a:cubicBezTo>
                      <a:pt x="617868" y="165127"/>
                      <a:pt x="511202" y="335631"/>
                      <a:pt x="386739" y="588266"/>
                    </a:cubicBezTo>
                    <a:cubicBezTo>
                      <a:pt x="317957" y="479190"/>
                      <a:pt x="249236" y="370115"/>
                      <a:pt x="180454" y="261039"/>
                    </a:cubicBezTo>
                    <a:cubicBezTo>
                      <a:pt x="139048" y="310170"/>
                      <a:pt x="67052" y="336187"/>
                      <a:pt x="0" y="326299"/>
                    </a:cubicBezTo>
                  </a:path>
                </a:pathLst>
              </a:custGeom>
              <a:noFill/>
              <a:ln w="24234" cap="rnd">
                <a:solidFill>
                  <a:srgbClr val="102F44"/>
                </a:solidFill>
                <a:prstDash val="solid"/>
                <a:round/>
              </a:ln>
            </p:spPr>
            <p:txBody>
              <a:bodyPr rtlCol="0" anchor="ctr"/>
              <a:lstStyle/>
              <a:p>
                <a:endParaRPr lang="nl-NL"/>
              </a:p>
            </p:txBody>
          </p:sp>
          <p:sp>
            <p:nvSpPr>
              <p:cNvPr id="53" name="Vrije vorm: vorm 52">
                <a:extLst>
                  <a:ext uri="{FF2B5EF4-FFF2-40B4-BE49-F238E27FC236}">
                    <a16:creationId xmlns:a16="http://schemas.microsoft.com/office/drawing/2014/main" id="{5AA82F9A-D1BD-8956-0A1B-404054E5CAA2}"/>
                  </a:ext>
                </a:extLst>
              </p:cNvPr>
              <p:cNvSpPr/>
              <p:nvPr/>
            </p:nvSpPr>
            <p:spPr>
              <a:xfrm>
                <a:off x="7392643" y="3852210"/>
                <a:ext cx="89623" cy="67734"/>
              </a:xfrm>
              <a:custGeom>
                <a:avLst/>
                <a:gdLst>
                  <a:gd name="connsiteX0" fmla="*/ 386 w 89623"/>
                  <a:gd name="connsiteY0" fmla="*/ 0 h 67734"/>
                  <a:gd name="connsiteX1" fmla="*/ 32027 w 89623"/>
                  <a:gd name="connsiteY1" fmla="*/ 64271 h 67734"/>
                  <a:gd name="connsiteX2" fmla="*/ 89624 w 89623"/>
                  <a:gd name="connsiteY2" fmla="*/ 34360 h 67734"/>
                </a:gdLst>
                <a:ahLst/>
                <a:cxnLst>
                  <a:cxn ang="0">
                    <a:pos x="connsiteX0" y="connsiteY0"/>
                  </a:cxn>
                  <a:cxn ang="0">
                    <a:pos x="connsiteX1" y="connsiteY1"/>
                  </a:cxn>
                  <a:cxn ang="0">
                    <a:pos x="connsiteX2" y="connsiteY2"/>
                  </a:cxn>
                </a:cxnLst>
                <a:rect l="l" t="t" r="r" b="b"/>
                <a:pathLst>
                  <a:path w="89623" h="67734">
                    <a:moveTo>
                      <a:pt x="386" y="0"/>
                    </a:moveTo>
                    <a:cubicBezTo>
                      <a:pt x="-2271" y="25338"/>
                      <a:pt x="8852" y="53580"/>
                      <a:pt x="32027" y="64271"/>
                    </a:cubicBezTo>
                    <a:cubicBezTo>
                      <a:pt x="55202" y="74962"/>
                      <a:pt x="88202" y="59760"/>
                      <a:pt x="89624" y="34360"/>
                    </a:cubicBezTo>
                  </a:path>
                </a:pathLst>
              </a:custGeom>
              <a:noFill/>
              <a:ln w="18622" cap="rnd">
                <a:solidFill>
                  <a:srgbClr val="102F44"/>
                </a:solidFill>
                <a:prstDash val="solid"/>
                <a:round/>
              </a:ln>
            </p:spPr>
            <p:txBody>
              <a:bodyPr rtlCol="0" anchor="ctr"/>
              <a:lstStyle/>
              <a:p>
                <a:endParaRPr lang="nl-NL"/>
              </a:p>
            </p:txBody>
          </p:sp>
          <p:sp>
            <p:nvSpPr>
              <p:cNvPr id="54" name="Vrije vorm: vorm 53">
                <a:extLst>
                  <a:ext uri="{FF2B5EF4-FFF2-40B4-BE49-F238E27FC236}">
                    <a16:creationId xmlns:a16="http://schemas.microsoft.com/office/drawing/2014/main" id="{18D456ED-3C0F-215A-61EC-F782C62FD713}"/>
                  </a:ext>
                </a:extLst>
              </p:cNvPr>
              <p:cNvSpPr/>
              <p:nvPr/>
            </p:nvSpPr>
            <p:spPr>
              <a:xfrm>
                <a:off x="7969643" y="4291355"/>
                <a:ext cx="86614" cy="65796"/>
              </a:xfrm>
              <a:custGeom>
                <a:avLst/>
                <a:gdLst>
                  <a:gd name="connsiteX0" fmla="*/ 281 w 86614"/>
                  <a:gd name="connsiteY0" fmla="*/ 0 h 65796"/>
                  <a:gd name="connsiteX1" fmla="*/ 28956 w 86614"/>
                  <a:gd name="connsiteY1" fmla="*/ 61243 h 65796"/>
                  <a:gd name="connsiteX2" fmla="*/ 86614 w 86614"/>
                  <a:gd name="connsiteY2" fmla="*/ 38810 h 65796"/>
                </a:gdLst>
                <a:ahLst/>
                <a:cxnLst>
                  <a:cxn ang="0">
                    <a:pos x="connsiteX0" y="connsiteY0"/>
                  </a:cxn>
                  <a:cxn ang="0">
                    <a:pos x="connsiteX1" y="connsiteY1"/>
                  </a:cxn>
                  <a:cxn ang="0">
                    <a:pos x="connsiteX2" y="connsiteY2"/>
                  </a:cxn>
                </a:cxnLst>
                <a:rect l="l" t="t" r="r" b="b"/>
                <a:pathLst>
                  <a:path w="86614" h="65796">
                    <a:moveTo>
                      <a:pt x="281" y="0"/>
                    </a:moveTo>
                    <a:cubicBezTo>
                      <a:pt x="-1820" y="23793"/>
                      <a:pt x="7882" y="49934"/>
                      <a:pt x="28956" y="61243"/>
                    </a:cubicBezTo>
                    <a:cubicBezTo>
                      <a:pt x="50029" y="72490"/>
                      <a:pt x="81485" y="62108"/>
                      <a:pt x="86614" y="38810"/>
                    </a:cubicBezTo>
                  </a:path>
                </a:pathLst>
              </a:custGeom>
              <a:noFill/>
              <a:ln w="18622" cap="rnd">
                <a:solidFill>
                  <a:srgbClr val="102F44"/>
                </a:solidFill>
                <a:prstDash val="solid"/>
                <a:round/>
              </a:ln>
            </p:spPr>
            <p:txBody>
              <a:bodyPr rtlCol="0" anchor="ctr"/>
              <a:lstStyle/>
              <a:p>
                <a:endParaRPr lang="nl-NL"/>
              </a:p>
            </p:txBody>
          </p:sp>
          <p:sp>
            <p:nvSpPr>
              <p:cNvPr id="55" name="Vrije vorm: vorm 54">
                <a:extLst>
                  <a:ext uri="{FF2B5EF4-FFF2-40B4-BE49-F238E27FC236}">
                    <a16:creationId xmlns:a16="http://schemas.microsoft.com/office/drawing/2014/main" id="{3BE2E8EA-A369-C4E4-67DD-544F82A1ECAC}"/>
                  </a:ext>
                </a:extLst>
              </p:cNvPr>
              <p:cNvSpPr/>
              <p:nvPr/>
            </p:nvSpPr>
            <p:spPr>
              <a:xfrm>
                <a:off x="8102607" y="4562653"/>
                <a:ext cx="158707" cy="792202"/>
              </a:xfrm>
              <a:custGeom>
                <a:avLst/>
                <a:gdLst>
                  <a:gd name="connsiteX0" fmla="*/ 35349 w 158707"/>
                  <a:gd name="connsiteY0" fmla="*/ 0 h 792202"/>
                  <a:gd name="connsiteX1" fmla="*/ 136700 w 158707"/>
                  <a:gd name="connsiteY1" fmla="*/ 231252 h 792202"/>
                  <a:gd name="connsiteX2" fmla="*/ 158700 w 158707"/>
                  <a:gd name="connsiteY2" fmla="*/ 311406 h 792202"/>
                  <a:gd name="connsiteX3" fmla="*/ 146958 w 158707"/>
                  <a:gd name="connsiteY3" fmla="*/ 374008 h 792202"/>
                  <a:gd name="connsiteX4" fmla="*/ 0 w 158707"/>
                  <a:gd name="connsiteY4" fmla="*/ 792203 h 792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07" h="792202">
                    <a:moveTo>
                      <a:pt x="35349" y="0"/>
                    </a:moveTo>
                    <a:cubicBezTo>
                      <a:pt x="70327" y="76569"/>
                      <a:pt x="104131" y="153633"/>
                      <a:pt x="136700" y="231252"/>
                    </a:cubicBezTo>
                    <a:cubicBezTo>
                      <a:pt x="147514" y="256961"/>
                      <a:pt x="158391" y="283534"/>
                      <a:pt x="158700" y="311406"/>
                    </a:cubicBezTo>
                    <a:cubicBezTo>
                      <a:pt x="158947" y="332726"/>
                      <a:pt x="153015" y="353553"/>
                      <a:pt x="146958" y="374008"/>
                    </a:cubicBezTo>
                    <a:cubicBezTo>
                      <a:pt x="105059" y="515776"/>
                      <a:pt x="55990" y="655380"/>
                      <a:pt x="0" y="792203"/>
                    </a:cubicBezTo>
                  </a:path>
                </a:pathLst>
              </a:custGeom>
              <a:noFill/>
              <a:ln w="24234" cap="rnd">
                <a:solidFill>
                  <a:srgbClr val="102F44"/>
                </a:solidFill>
                <a:prstDash val="solid"/>
                <a:round/>
              </a:ln>
            </p:spPr>
            <p:txBody>
              <a:bodyPr rtlCol="0" anchor="ctr"/>
              <a:lstStyle/>
              <a:p>
                <a:endParaRPr lang="nl-NL"/>
              </a:p>
            </p:txBody>
          </p:sp>
          <p:sp>
            <p:nvSpPr>
              <p:cNvPr id="56" name="Vrije vorm: vorm 55">
                <a:extLst>
                  <a:ext uri="{FF2B5EF4-FFF2-40B4-BE49-F238E27FC236}">
                    <a16:creationId xmlns:a16="http://schemas.microsoft.com/office/drawing/2014/main" id="{08D43F0E-1466-5B15-ABEC-45429BC8546F}"/>
                  </a:ext>
                </a:extLst>
              </p:cNvPr>
              <p:cNvSpPr/>
              <p:nvPr/>
            </p:nvSpPr>
            <p:spPr>
              <a:xfrm>
                <a:off x="7412187" y="3722061"/>
                <a:ext cx="15140" cy="41467"/>
              </a:xfrm>
              <a:custGeom>
                <a:avLst/>
                <a:gdLst>
                  <a:gd name="connsiteX0" fmla="*/ 15141 w 15140"/>
                  <a:gd name="connsiteY0" fmla="*/ 0 h 41467"/>
                  <a:gd name="connsiteX1" fmla="*/ 0 w 15140"/>
                  <a:gd name="connsiteY1" fmla="*/ 41467 h 41467"/>
                </a:gdLst>
                <a:ahLst/>
                <a:cxnLst>
                  <a:cxn ang="0">
                    <a:pos x="connsiteX0" y="connsiteY0"/>
                  </a:cxn>
                  <a:cxn ang="0">
                    <a:pos x="connsiteX1" y="connsiteY1"/>
                  </a:cxn>
                </a:cxnLst>
                <a:rect l="l" t="t" r="r" b="b"/>
                <a:pathLst>
                  <a:path w="15140" h="41467">
                    <a:moveTo>
                      <a:pt x="15141" y="0"/>
                    </a:moveTo>
                    <a:cubicBezTo>
                      <a:pt x="5500" y="12607"/>
                      <a:pt x="247" y="27006"/>
                      <a:pt x="0" y="41467"/>
                    </a:cubicBezTo>
                  </a:path>
                </a:pathLst>
              </a:custGeom>
              <a:noFill/>
              <a:ln w="20966" cap="rnd">
                <a:solidFill>
                  <a:srgbClr val="102F44"/>
                </a:solidFill>
                <a:prstDash val="solid"/>
                <a:round/>
              </a:ln>
            </p:spPr>
            <p:txBody>
              <a:bodyPr rtlCol="0" anchor="ctr"/>
              <a:lstStyle/>
              <a:p>
                <a:endParaRPr lang="nl-NL"/>
              </a:p>
            </p:txBody>
          </p:sp>
          <p:sp>
            <p:nvSpPr>
              <p:cNvPr id="57" name="Vrije vorm: vorm 56">
                <a:extLst>
                  <a:ext uri="{FF2B5EF4-FFF2-40B4-BE49-F238E27FC236}">
                    <a16:creationId xmlns:a16="http://schemas.microsoft.com/office/drawing/2014/main" id="{06960960-9F8F-D270-951F-5F87BD33B9FE}"/>
                  </a:ext>
                </a:extLst>
              </p:cNvPr>
              <p:cNvSpPr/>
              <p:nvPr/>
            </p:nvSpPr>
            <p:spPr>
              <a:xfrm>
                <a:off x="7476149" y="3736028"/>
                <a:ext cx="15140" cy="41467"/>
              </a:xfrm>
              <a:custGeom>
                <a:avLst/>
                <a:gdLst>
                  <a:gd name="connsiteX0" fmla="*/ 15141 w 15140"/>
                  <a:gd name="connsiteY0" fmla="*/ 0 h 41467"/>
                  <a:gd name="connsiteX1" fmla="*/ 0 w 15140"/>
                  <a:gd name="connsiteY1" fmla="*/ 41467 h 41467"/>
                </a:gdLst>
                <a:ahLst/>
                <a:cxnLst>
                  <a:cxn ang="0">
                    <a:pos x="connsiteX0" y="connsiteY0"/>
                  </a:cxn>
                  <a:cxn ang="0">
                    <a:pos x="connsiteX1" y="connsiteY1"/>
                  </a:cxn>
                </a:cxnLst>
                <a:rect l="l" t="t" r="r" b="b"/>
                <a:pathLst>
                  <a:path w="15140" h="41467">
                    <a:moveTo>
                      <a:pt x="15141" y="0"/>
                    </a:moveTo>
                    <a:cubicBezTo>
                      <a:pt x="5500" y="12607"/>
                      <a:pt x="247" y="27006"/>
                      <a:pt x="0" y="41467"/>
                    </a:cubicBezTo>
                  </a:path>
                </a:pathLst>
              </a:custGeom>
              <a:noFill/>
              <a:ln w="20966" cap="rnd">
                <a:solidFill>
                  <a:srgbClr val="102F44"/>
                </a:solidFill>
                <a:prstDash val="solid"/>
                <a:round/>
              </a:ln>
            </p:spPr>
            <p:txBody>
              <a:bodyPr rtlCol="0" anchor="ctr"/>
              <a:lstStyle/>
              <a:p>
                <a:endParaRPr lang="nl-NL"/>
              </a:p>
            </p:txBody>
          </p:sp>
          <p:sp>
            <p:nvSpPr>
              <p:cNvPr id="59" name="Vrije vorm: vorm 58">
                <a:extLst>
                  <a:ext uri="{FF2B5EF4-FFF2-40B4-BE49-F238E27FC236}">
                    <a16:creationId xmlns:a16="http://schemas.microsoft.com/office/drawing/2014/main" id="{92077FFE-64F5-9C6B-1A69-034F10631C59}"/>
                  </a:ext>
                </a:extLst>
              </p:cNvPr>
              <p:cNvSpPr/>
              <p:nvPr/>
            </p:nvSpPr>
            <p:spPr>
              <a:xfrm>
                <a:off x="7997734" y="4167695"/>
                <a:ext cx="19034" cy="49748"/>
              </a:xfrm>
              <a:custGeom>
                <a:avLst/>
                <a:gdLst>
                  <a:gd name="connsiteX0" fmla="*/ 19034 w 19034"/>
                  <a:gd name="connsiteY0" fmla="*/ 0 h 49748"/>
                  <a:gd name="connsiteX1" fmla="*/ 0 w 19034"/>
                  <a:gd name="connsiteY1" fmla="*/ 49748 h 49748"/>
                </a:gdLst>
                <a:ahLst/>
                <a:cxnLst>
                  <a:cxn ang="0">
                    <a:pos x="connsiteX0" y="connsiteY0"/>
                  </a:cxn>
                  <a:cxn ang="0">
                    <a:pos x="connsiteX1" y="connsiteY1"/>
                  </a:cxn>
                </a:cxnLst>
                <a:rect l="l" t="t" r="r" b="b"/>
                <a:pathLst>
                  <a:path w="19034" h="49748">
                    <a:moveTo>
                      <a:pt x="19034" y="0"/>
                    </a:moveTo>
                    <a:cubicBezTo>
                      <a:pt x="8652" y="15944"/>
                      <a:pt x="2163" y="32754"/>
                      <a:pt x="0" y="49748"/>
                    </a:cubicBezTo>
                  </a:path>
                </a:pathLst>
              </a:custGeom>
              <a:noFill/>
              <a:ln w="18684" cap="rnd">
                <a:solidFill>
                  <a:srgbClr val="102F44"/>
                </a:solidFill>
                <a:prstDash val="solid"/>
                <a:round/>
              </a:ln>
            </p:spPr>
            <p:txBody>
              <a:bodyPr rtlCol="0" anchor="ctr"/>
              <a:lstStyle/>
              <a:p>
                <a:endParaRPr lang="nl-NL"/>
              </a:p>
            </p:txBody>
          </p:sp>
          <p:sp>
            <p:nvSpPr>
              <p:cNvPr id="60" name="Vrije vorm: vorm 59">
                <a:extLst>
                  <a:ext uri="{FF2B5EF4-FFF2-40B4-BE49-F238E27FC236}">
                    <a16:creationId xmlns:a16="http://schemas.microsoft.com/office/drawing/2014/main" id="{6F078FC1-0D83-DC5A-B86B-BC7B143A7E4D}"/>
                  </a:ext>
                </a:extLst>
              </p:cNvPr>
              <p:cNvSpPr/>
              <p:nvPr/>
            </p:nvSpPr>
            <p:spPr>
              <a:xfrm>
                <a:off x="8051375" y="4191117"/>
                <a:ext cx="15387" cy="47152"/>
              </a:xfrm>
              <a:custGeom>
                <a:avLst/>
                <a:gdLst>
                  <a:gd name="connsiteX0" fmla="*/ 15388 w 15387"/>
                  <a:gd name="connsiteY0" fmla="*/ 0 h 47152"/>
                  <a:gd name="connsiteX1" fmla="*/ 0 w 15387"/>
                  <a:gd name="connsiteY1" fmla="*/ 47153 h 47152"/>
                </a:gdLst>
                <a:ahLst/>
                <a:cxnLst>
                  <a:cxn ang="0">
                    <a:pos x="connsiteX0" y="connsiteY0"/>
                  </a:cxn>
                  <a:cxn ang="0">
                    <a:pos x="connsiteX1" y="connsiteY1"/>
                  </a:cxn>
                </a:cxnLst>
                <a:rect l="l" t="t" r="r" b="b"/>
                <a:pathLst>
                  <a:path w="15387" h="47152">
                    <a:moveTo>
                      <a:pt x="15388" y="0"/>
                    </a:moveTo>
                    <a:cubicBezTo>
                      <a:pt x="5809" y="15017"/>
                      <a:pt x="556" y="31023"/>
                      <a:pt x="0" y="47153"/>
                    </a:cubicBezTo>
                  </a:path>
                </a:pathLst>
              </a:custGeom>
              <a:noFill/>
              <a:ln w="18746" cap="rnd">
                <a:solidFill>
                  <a:srgbClr val="102F44"/>
                </a:solidFill>
                <a:prstDash val="solid"/>
                <a:round/>
              </a:ln>
            </p:spPr>
            <p:txBody>
              <a:bodyPr rtlCol="0" anchor="ctr"/>
              <a:lstStyle/>
              <a:p>
                <a:endParaRPr lang="nl-NL"/>
              </a:p>
            </p:txBody>
          </p:sp>
          <p:sp>
            <p:nvSpPr>
              <p:cNvPr id="61" name="Vrije vorm: vorm 60">
                <a:extLst>
                  <a:ext uri="{FF2B5EF4-FFF2-40B4-BE49-F238E27FC236}">
                    <a16:creationId xmlns:a16="http://schemas.microsoft.com/office/drawing/2014/main" id="{724D48C3-6079-7B85-8A6F-55CA76345DCB}"/>
                  </a:ext>
                </a:extLst>
              </p:cNvPr>
              <p:cNvSpPr/>
              <p:nvPr/>
            </p:nvSpPr>
            <p:spPr>
              <a:xfrm>
                <a:off x="7934328" y="4055591"/>
                <a:ext cx="293545" cy="204307"/>
              </a:xfrm>
              <a:custGeom>
                <a:avLst/>
                <a:gdLst>
                  <a:gd name="connsiteX0" fmla="*/ 0 w 293545"/>
                  <a:gd name="connsiteY0" fmla="*/ 0 h 204307"/>
                  <a:gd name="connsiteX1" fmla="*/ 293546 w 293545"/>
                  <a:gd name="connsiteY1" fmla="*/ 204308 h 204307"/>
                </a:gdLst>
                <a:ahLst/>
                <a:cxnLst>
                  <a:cxn ang="0">
                    <a:pos x="connsiteX0" y="connsiteY0"/>
                  </a:cxn>
                  <a:cxn ang="0">
                    <a:pos x="connsiteX1" y="connsiteY1"/>
                  </a:cxn>
                </a:cxnLst>
                <a:rect l="l" t="t" r="r" b="b"/>
                <a:pathLst>
                  <a:path w="293545" h="204307">
                    <a:moveTo>
                      <a:pt x="0" y="0"/>
                    </a:moveTo>
                    <a:cubicBezTo>
                      <a:pt x="74159" y="98755"/>
                      <a:pt x="178785" y="171554"/>
                      <a:pt x="293546" y="204308"/>
                    </a:cubicBezTo>
                  </a:path>
                </a:pathLst>
              </a:custGeom>
              <a:noFill/>
              <a:ln w="23556" cap="rnd">
                <a:solidFill>
                  <a:srgbClr val="102F44"/>
                </a:solidFill>
                <a:prstDash val="solid"/>
                <a:round/>
              </a:ln>
            </p:spPr>
            <p:txBody>
              <a:bodyPr rtlCol="0" anchor="ctr"/>
              <a:lstStyle/>
              <a:p>
                <a:endParaRPr lang="nl-NL"/>
              </a:p>
            </p:txBody>
          </p:sp>
          <p:sp>
            <p:nvSpPr>
              <p:cNvPr id="62" name="Vrije vorm: vorm 61">
                <a:extLst>
                  <a:ext uri="{FF2B5EF4-FFF2-40B4-BE49-F238E27FC236}">
                    <a16:creationId xmlns:a16="http://schemas.microsoft.com/office/drawing/2014/main" id="{996073CF-AFB9-F902-FA88-6F85245924A8}"/>
                  </a:ext>
                </a:extLst>
              </p:cNvPr>
              <p:cNvSpPr/>
              <p:nvPr/>
            </p:nvSpPr>
            <p:spPr>
              <a:xfrm>
                <a:off x="8223795" y="4166582"/>
                <a:ext cx="189650" cy="224609"/>
              </a:xfrm>
              <a:custGeom>
                <a:avLst/>
                <a:gdLst>
                  <a:gd name="connsiteX0" fmla="*/ 0 w 189650"/>
                  <a:gd name="connsiteY0" fmla="*/ 178352 h 224609"/>
                  <a:gd name="connsiteX1" fmla="*/ 59760 w 189650"/>
                  <a:gd name="connsiteY1" fmla="*/ 204864 h 224609"/>
                  <a:gd name="connsiteX2" fmla="*/ 131014 w 189650"/>
                  <a:gd name="connsiteY2" fmla="*/ 224578 h 224609"/>
                  <a:gd name="connsiteX3" fmla="*/ 188240 w 189650"/>
                  <a:gd name="connsiteY3" fmla="*/ 184285 h 224609"/>
                  <a:gd name="connsiteX4" fmla="*/ 172852 w 189650"/>
                  <a:gd name="connsiteY4" fmla="*/ 124772 h 224609"/>
                  <a:gd name="connsiteX5" fmla="*/ 12051 w 189650"/>
                  <a:gd name="connsiteY5" fmla="*/ 0 h 22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650" h="224609">
                    <a:moveTo>
                      <a:pt x="0" y="178352"/>
                    </a:moveTo>
                    <a:cubicBezTo>
                      <a:pt x="19899" y="187190"/>
                      <a:pt x="39861" y="196027"/>
                      <a:pt x="59760" y="204864"/>
                    </a:cubicBezTo>
                    <a:cubicBezTo>
                      <a:pt x="82564" y="214937"/>
                      <a:pt x="106233" y="225258"/>
                      <a:pt x="131014" y="224578"/>
                    </a:cubicBezTo>
                    <a:cubicBezTo>
                      <a:pt x="155796" y="223898"/>
                      <a:pt x="182060" y="209066"/>
                      <a:pt x="188240" y="184285"/>
                    </a:cubicBezTo>
                    <a:cubicBezTo>
                      <a:pt x="193308" y="163830"/>
                      <a:pt x="183914" y="142571"/>
                      <a:pt x="172852" y="124772"/>
                    </a:cubicBezTo>
                    <a:cubicBezTo>
                      <a:pt x="136020" y="65198"/>
                      <a:pt x="77805" y="20023"/>
                      <a:pt x="12051" y="0"/>
                    </a:cubicBezTo>
                  </a:path>
                </a:pathLst>
              </a:custGeom>
              <a:noFill/>
              <a:ln w="22692" cap="rnd">
                <a:solidFill>
                  <a:srgbClr val="102F44"/>
                </a:solidFill>
                <a:prstDash val="solid"/>
                <a:round/>
              </a:ln>
            </p:spPr>
            <p:txBody>
              <a:bodyPr rtlCol="0" anchor="ctr"/>
              <a:lstStyle/>
              <a:p>
                <a:endParaRPr lang="nl-NL"/>
              </a:p>
            </p:txBody>
          </p:sp>
          <p:sp>
            <p:nvSpPr>
              <p:cNvPr id="63" name="Vrije vorm: vorm 62">
                <a:extLst>
                  <a:ext uri="{FF2B5EF4-FFF2-40B4-BE49-F238E27FC236}">
                    <a16:creationId xmlns:a16="http://schemas.microsoft.com/office/drawing/2014/main" id="{4521DCE6-799D-79B3-F50C-B7780915A5C3}"/>
                  </a:ext>
                </a:extLst>
              </p:cNvPr>
              <p:cNvSpPr/>
              <p:nvPr/>
            </p:nvSpPr>
            <p:spPr>
              <a:xfrm>
                <a:off x="8012998" y="4000961"/>
                <a:ext cx="140564" cy="198375"/>
              </a:xfrm>
              <a:custGeom>
                <a:avLst/>
                <a:gdLst>
                  <a:gd name="connsiteX0" fmla="*/ 0 w 140564"/>
                  <a:gd name="connsiteY0" fmla="*/ 116739 h 198375"/>
                  <a:gd name="connsiteX1" fmla="*/ 130272 w 140564"/>
                  <a:gd name="connsiteY1" fmla="*/ 0 h 198375"/>
                  <a:gd name="connsiteX2" fmla="*/ 119025 w 140564"/>
                  <a:gd name="connsiteY2" fmla="*/ 198375 h 198375"/>
                </a:gdLst>
                <a:ahLst/>
                <a:cxnLst>
                  <a:cxn ang="0">
                    <a:pos x="connsiteX0" y="connsiteY0"/>
                  </a:cxn>
                  <a:cxn ang="0">
                    <a:pos x="connsiteX1" y="connsiteY1"/>
                  </a:cxn>
                  <a:cxn ang="0">
                    <a:pos x="connsiteX2" y="connsiteY2"/>
                  </a:cxn>
                </a:cxnLst>
                <a:rect l="l" t="t" r="r" b="b"/>
                <a:pathLst>
                  <a:path w="140564" h="198375">
                    <a:moveTo>
                      <a:pt x="0" y="116739"/>
                    </a:moveTo>
                    <a:cubicBezTo>
                      <a:pt x="33928" y="68721"/>
                      <a:pt x="78856" y="28489"/>
                      <a:pt x="130272" y="0"/>
                    </a:cubicBezTo>
                    <a:cubicBezTo>
                      <a:pt x="147144" y="65136"/>
                      <a:pt x="143188" y="135587"/>
                      <a:pt x="119025" y="198375"/>
                    </a:cubicBezTo>
                  </a:path>
                </a:pathLst>
              </a:custGeom>
              <a:noFill/>
              <a:ln w="24234" cap="rnd">
                <a:solidFill>
                  <a:srgbClr val="102F44"/>
                </a:solidFill>
                <a:prstDash val="solid"/>
                <a:round/>
              </a:ln>
            </p:spPr>
            <p:txBody>
              <a:bodyPr rtlCol="0" anchor="ctr"/>
              <a:lstStyle/>
              <a:p>
                <a:endParaRPr lang="nl-NL"/>
              </a:p>
            </p:txBody>
          </p:sp>
          <p:sp>
            <p:nvSpPr>
              <p:cNvPr id="64" name="Vrije vorm: vorm 63">
                <a:extLst>
                  <a:ext uri="{FF2B5EF4-FFF2-40B4-BE49-F238E27FC236}">
                    <a16:creationId xmlns:a16="http://schemas.microsoft.com/office/drawing/2014/main" id="{6A67AB01-2325-D501-181B-C543745ABED4}"/>
                  </a:ext>
                </a:extLst>
              </p:cNvPr>
              <p:cNvSpPr/>
              <p:nvPr/>
            </p:nvSpPr>
            <p:spPr>
              <a:xfrm>
                <a:off x="7367383" y="4061524"/>
                <a:ext cx="97148" cy="887867"/>
              </a:xfrm>
              <a:custGeom>
                <a:avLst/>
                <a:gdLst>
                  <a:gd name="connsiteX0" fmla="*/ 97148 w 97148"/>
                  <a:gd name="connsiteY0" fmla="*/ 0 h 887867"/>
                  <a:gd name="connsiteX1" fmla="*/ 3337 w 97148"/>
                  <a:gd name="connsiteY1" fmla="*/ 887868 h 887867"/>
                  <a:gd name="connsiteX2" fmla="*/ 0 w 97148"/>
                  <a:gd name="connsiteY2" fmla="*/ 866238 h 887867"/>
                </a:gdLst>
                <a:ahLst/>
                <a:cxnLst>
                  <a:cxn ang="0">
                    <a:pos x="connsiteX0" y="connsiteY0"/>
                  </a:cxn>
                  <a:cxn ang="0">
                    <a:pos x="connsiteX1" y="connsiteY1"/>
                  </a:cxn>
                  <a:cxn ang="0">
                    <a:pos x="connsiteX2" y="connsiteY2"/>
                  </a:cxn>
                </a:cxnLst>
                <a:rect l="l" t="t" r="r" b="b"/>
                <a:pathLst>
                  <a:path w="97148" h="887867">
                    <a:moveTo>
                      <a:pt x="97148" y="0"/>
                    </a:moveTo>
                    <a:cubicBezTo>
                      <a:pt x="46226" y="293422"/>
                      <a:pt x="14832" y="590305"/>
                      <a:pt x="3337" y="887868"/>
                    </a:cubicBezTo>
                    <a:cubicBezTo>
                      <a:pt x="2225" y="880637"/>
                      <a:pt x="1112" y="873469"/>
                      <a:pt x="0" y="866238"/>
                    </a:cubicBezTo>
                  </a:path>
                </a:pathLst>
              </a:custGeom>
              <a:noFill/>
              <a:ln w="24234" cap="rnd">
                <a:solidFill>
                  <a:srgbClr val="102F44"/>
                </a:solidFill>
                <a:prstDash val="solid"/>
                <a:round/>
              </a:ln>
            </p:spPr>
            <p:txBody>
              <a:bodyPr rtlCol="0" anchor="ctr"/>
              <a:lstStyle/>
              <a:p>
                <a:endParaRPr lang="nl-NL"/>
              </a:p>
            </p:txBody>
          </p:sp>
          <p:sp>
            <p:nvSpPr>
              <p:cNvPr id="65" name="Vrije vorm: vorm 64">
                <a:extLst>
                  <a:ext uri="{FF2B5EF4-FFF2-40B4-BE49-F238E27FC236}">
                    <a16:creationId xmlns:a16="http://schemas.microsoft.com/office/drawing/2014/main" id="{C785F02B-8A8C-B1AB-BCE9-72969C701B44}"/>
                  </a:ext>
                </a:extLst>
              </p:cNvPr>
              <p:cNvSpPr/>
              <p:nvPr/>
            </p:nvSpPr>
            <p:spPr>
              <a:xfrm>
                <a:off x="7938283" y="4065788"/>
                <a:ext cx="6179" cy="5623"/>
              </a:xfrm>
              <a:custGeom>
                <a:avLst/>
                <a:gdLst>
                  <a:gd name="connsiteX0" fmla="*/ 0 w 6179"/>
                  <a:gd name="connsiteY0" fmla="*/ 5624 h 5623"/>
                  <a:gd name="connsiteX1" fmla="*/ 0 w 6179"/>
                  <a:gd name="connsiteY1" fmla="*/ 0 h 5623"/>
                </a:gdLst>
                <a:ahLst/>
                <a:cxnLst>
                  <a:cxn ang="0">
                    <a:pos x="connsiteX0" y="connsiteY0"/>
                  </a:cxn>
                  <a:cxn ang="0">
                    <a:pos x="connsiteX1" y="connsiteY1"/>
                  </a:cxn>
                </a:cxnLst>
                <a:rect l="l" t="t" r="r" b="b"/>
                <a:pathLst>
                  <a:path w="6179" h="5623">
                    <a:moveTo>
                      <a:pt x="0" y="5624"/>
                    </a:moveTo>
                    <a:lnTo>
                      <a:pt x="0" y="0"/>
                    </a:lnTo>
                  </a:path>
                </a:pathLst>
              </a:custGeom>
              <a:noFill/>
              <a:ln w="22446" cap="rnd">
                <a:solidFill>
                  <a:srgbClr val="102F44"/>
                </a:solidFill>
                <a:prstDash val="solid"/>
                <a:round/>
              </a:ln>
            </p:spPr>
            <p:txBody>
              <a:bodyPr rtlCol="0" anchor="ctr"/>
              <a:lstStyle/>
              <a:p>
                <a:endParaRPr lang="nl-NL"/>
              </a:p>
            </p:txBody>
          </p:sp>
        </p:grpSp>
        <p:sp>
          <p:nvSpPr>
            <p:cNvPr id="66" name="Vrije vorm: vorm 65">
              <a:extLst>
                <a:ext uri="{FF2B5EF4-FFF2-40B4-BE49-F238E27FC236}">
                  <a16:creationId xmlns:a16="http://schemas.microsoft.com/office/drawing/2014/main" id="{3C0ABE5E-7183-8A1F-00AD-77CF812ECF9F}"/>
                </a:ext>
              </a:extLst>
            </p:cNvPr>
            <p:cNvSpPr/>
            <p:nvPr/>
          </p:nvSpPr>
          <p:spPr>
            <a:xfrm>
              <a:off x="5586764" y="4122767"/>
              <a:ext cx="142755" cy="201032"/>
            </a:xfrm>
            <a:custGeom>
              <a:avLst/>
              <a:gdLst>
                <a:gd name="connsiteX0" fmla="*/ 7540 w 142755"/>
                <a:gd name="connsiteY0" fmla="*/ 0 h 201032"/>
                <a:gd name="connsiteX1" fmla="*/ 142756 w 142755"/>
                <a:gd name="connsiteY1" fmla="*/ 8837 h 201032"/>
                <a:gd name="connsiteX2" fmla="*/ 131385 w 142755"/>
                <a:gd name="connsiteY2" fmla="*/ 201033 h 201032"/>
                <a:gd name="connsiteX3" fmla="*/ 0 w 142755"/>
                <a:gd name="connsiteY3" fmla="*/ 190218 h 201032"/>
                <a:gd name="connsiteX4" fmla="*/ 7540 w 142755"/>
                <a:gd name="connsiteY4" fmla="*/ 0 h 201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55" h="201032">
                  <a:moveTo>
                    <a:pt x="7540" y="0"/>
                  </a:moveTo>
                  <a:lnTo>
                    <a:pt x="142756" y="8837"/>
                  </a:lnTo>
                  <a:lnTo>
                    <a:pt x="131385" y="201033"/>
                  </a:lnTo>
                  <a:lnTo>
                    <a:pt x="0" y="190218"/>
                  </a:lnTo>
                  <a:lnTo>
                    <a:pt x="7540" y="0"/>
                  </a:lnTo>
                  <a:close/>
                </a:path>
              </a:pathLst>
            </a:custGeom>
            <a:solidFill>
              <a:srgbClr val="E9E9E9"/>
            </a:solidFill>
            <a:ln w="6166" cap="flat">
              <a:noFill/>
              <a:prstDash val="solid"/>
              <a:miter/>
            </a:ln>
          </p:spPr>
          <p:txBody>
            <a:bodyPr rtlCol="0" anchor="ctr"/>
            <a:lstStyle/>
            <a:p>
              <a:endParaRPr lang="nl-NL"/>
            </a:p>
          </p:txBody>
        </p:sp>
        <p:sp>
          <p:nvSpPr>
            <p:cNvPr id="67" name="Vrije vorm: vorm 66">
              <a:extLst>
                <a:ext uri="{FF2B5EF4-FFF2-40B4-BE49-F238E27FC236}">
                  <a16:creationId xmlns:a16="http://schemas.microsoft.com/office/drawing/2014/main" id="{82C27618-551B-5AE5-18C6-B960FDC491A3}"/>
                </a:ext>
              </a:extLst>
            </p:cNvPr>
            <p:cNvSpPr/>
            <p:nvPr/>
          </p:nvSpPr>
          <p:spPr>
            <a:xfrm>
              <a:off x="5573725" y="4369036"/>
              <a:ext cx="142817" cy="201032"/>
            </a:xfrm>
            <a:custGeom>
              <a:avLst/>
              <a:gdLst>
                <a:gd name="connsiteX0" fmla="*/ 7540 w 142817"/>
                <a:gd name="connsiteY0" fmla="*/ 0 h 201032"/>
                <a:gd name="connsiteX1" fmla="*/ 142818 w 142817"/>
                <a:gd name="connsiteY1" fmla="*/ 8837 h 201032"/>
                <a:gd name="connsiteX2" fmla="*/ 131385 w 142817"/>
                <a:gd name="connsiteY2" fmla="*/ 201033 h 201032"/>
                <a:gd name="connsiteX3" fmla="*/ 0 w 142817"/>
                <a:gd name="connsiteY3" fmla="*/ 190280 h 201032"/>
                <a:gd name="connsiteX4" fmla="*/ 7540 w 142817"/>
                <a:gd name="connsiteY4" fmla="*/ 0 h 201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17" h="201032">
                  <a:moveTo>
                    <a:pt x="7540" y="0"/>
                  </a:moveTo>
                  <a:lnTo>
                    <a:pt x="142818" y="8837"/>
                  </a:lnTo>
                  <a:lnTo>
                    <a:pt x="131385" y="201033"/>
                  </a:lnTo>
                  <a:lnTo>
                    <a:pt x="0" y="190280"/>
                  </a:lnTo>
                  <a:lnTo>
                    <a:pt x="7540" y="0"/>
                  </a:lnTo>
                  <a:close/>
                </a:path>
              </a:pathLst>
            </a:custGeom>
            <a:solidFill>
              <a:srgbClr val="E9E9E9"/>
            </a:solidFill>
            <a:ln w="6166" cap="flat">
              <a:noFill/>
              <a:prstDash val="solid"/>
              <a:miter/>
            </a:ln>
          </p:spPr>
          <p:txBody>
            <a:bodyPr rtlCol="0" anchor="ctr"/>
            <a:lstStyle/>
            <a:p>
              <a:endParaRPr lang="nl-NL"/>
            </a:p>
          </p:txBody>
        </p:sp>
        <p:sp>
          <p:nvSpPr>
            <p:cNvPr id="68" name="Vrije vorm: vorm 67">
              <a:extLst>
                <a:ext uri="{FF2B5EF4-FFF2-40B4-BE49-F238E27FC236}">
                  <a16:creationId xmlns:a16="http://schemas.microsoft.com/office/drawing/2014/main" id="{59664FAC-62B7-C38F-371E-C90BDD5D80F6}"/>
                </a:ext>
              </a:extLst>
            </p:cNvPr>
            <p:cNvSpPr/>
            <p:nvPr/>
          </p:nvSpPr>
          <p:spPr>
            <a:xfrm>
              <a:off x="5542393" y="4610485"/>
              <a:ext cx="161048" cy="192442"/>
            </a:xfrm>
            <a:custGeom>
              <a:avLst/>
              <a:gdLst>
                <a:gd name="connsiteX0" fmla="*/ 30714 w 161048"/>
                <a:gd name="connsiteY0" fmla="*/ 0 h 192442"/>
                <a:gd name="connsiteX1" fmla="*/ 161049 w 161048"/>
                <a:gd name="connsiteY1" fmla="*/ 4017 h 192442"/>
                <a:gd name="connsiteX2" fmla="*/ 138059 w 161048"/>
                <a:gd name="connsiteY2" fmla="*/ 192442 h 192442"/>
                <a:gd name="connsiteX3" fmla="*/ 0 w 161048"/>
                <a:gd name="connsiteY3" fmla="*/ 192319 h 192442"/>
                <a:gd name="connsiteX4" fmla="*/ 30714 w 161048"/>
                <a:gd name="connsiteY4" fmla="*/ 0 h 192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48" h="192442">
                  <a:moveTo>
                    <a:pt x="30714" y="0"/>
                  </a:moveTo>
                  <a:lnTo>
                    <a:pt x="161049" y="4017"/>
                  </a:lnTo>
                  <a:lnTo>
                    <a:pt x="138059" y="192442"/>
                  </a:lnTo>
                  <a:lnTo>
                    <a:pt x="0" y="192319"/>
                  </a:lnTo>
                  <a:lnTo>
                    <a:pt x="30714" y="0"/>
                  </a:lnTo>
                  <a:close/>
                </a:path>
              </a:pathLst>
            </a:custGeom>
            <a:solidFill>
              <a:srgbClr val="E9E9E9"/>
            </a:solidFill>
            <a:ln w="6166" cap="flat">
              <a:noFill/>
              <a:prstDash val="solid"/>
              <a:miter/>
            </a:ln>
          </p:spPr>
          <p:txBody>
            <a:bodyPr rtlCol="0" anchor="ctr"/>
            <a:lstStyle/>
            <a:p>
              <a:endParaRPr lang="nl-NL"/>
            </a:p>
          </p:txBody>
        </p:sp>
        <p:sp>
          <p:nvSpPr>
            <p:cNvPr id="69" name="Vrije vorm: vorm 68">
              <a:extLst>
                <a:ext uri="{FF2B5EF4-FFF2-40B4-BE49-F238E27FC236}">
                  <a16:creationId xmlns:a16="http://schemas.microsoft.com/office/drawing/2014/main" id="{1BE94F69-97C3-CA2B-5FF5-D61E971D965A}"/>
                </a:ext>
              </a:extLst>
            </p:cNvPr>
            <p:cNvSpPr/>
            <p:nvPr/>
          </p:nvSpPr>
          <p:spPr>
            <a:xfrm>
              <a:off x="5770061" y="4124497"/>
              <a:ext cx="173779" cy="179711"/>
            </a:xfrm>
            <a:custGeom>
              <a:avLst/>
              <a:gdLst>
                <a:gd name="connsiteX0" fmla="*/ 13534 w 173779"/>
                <a:gd name="connsiteY0" fmla="*/ 8714 h 179711"/>
                <a:gd name="connsiteX1" fmla="*/ 0 w 173779"/>
                <a:gd name="connsiteY1" fmla="*/ 168094 h 179711"/>
                <a:gd name="connsiteX2" fmla="*/ 153633 w 173779"/>
                <a:gd name="connsiteY2" fmla="*/ 179712 h 179711"/>
                <a:gd name="connsiteX3" fmla="*/ 173779 w 173779"/>
                <a:gd name="connsiteY3" fmla="*/ 0 h 179711"/>
                <a:gd name="connsiteX4" fmla="*/ 13534 w 173779"/>
                <a:gd name="connsiteY4" fmla="*/ 8714 h 179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79" h="179711">
                  <a:moveTo>
                    <a:pt x="13534" y="8714"/>
                  </a:moveTo>
                  <a:lnTo>
                    <a:pt x="0" y="168094"/>
                  </a:lnTo>
                  <a:lnTo>
                    <a:pt x="153633" y="179712"/>
                  </a:lnTo>
                  <a:lnTo>
                    <a:pt x="173779" y="0"/>
                  </a:lnTo>
                  <a:lnTo>
                    <a:pt x="13534" y="8714"/>
                  </a:lnTo>
                  <a:close/>
                </a:path>
              </a:pathLst>
            </a:custGeom>
            <a:solidFill>
              <a:srgbClr val="E9E9E9"/>
            </a:solidFill>
            <a:ln w="6166" cap="flat">
              <a:noFill/>
              <a:prstDash val="solid"/>
              <a:miter/>
            </a:ln>
          </p:spPr>
          <p:txBody>
            <a:bodyPr rtlCol="0" anchor="ctr"/>
            <a:lstStyle/>
            <a:p>
              <a:endParaRPr lang="nl-NL"/>
            </a:p>
          </p:txBody>
        </p:sp>
        <p:sp>
          <p:nvSpPr>
            <p:cNvPr id="70" name="Vrije vorm: vorm 69">
              <a:extLst>
                <a:ext uri="{FF2B5EF4-FFF2-40B4-BE49-F238E27FC236}">
                  <a16:creationId xmlns:a16="http://schemas.microsoft.com/office/drawing/2014/main" id="{1150FC12-FA96-850A-6577-FE44B000BC82}"/>
                </a:ext>
              </a:extLst>
            </p:cNvPr>
            <p:cNvSpPr/>
            <p:nvPr/>
          </p:nvSpPr>
          <p:spPr>
            <a:xfrm>
              <a:off x="5755043" y="4350497"/>
              <a:ext cx="163149" cy="181689"/>
            </a:xfrm>
            <a:custGeom>
              <a:avLst/>
              <a:gdLst>
                <a:gd name="connsiteX0" fmla="*/ 15388 w 163149"/>
                <a:gd name="connsiteY0" fmla="*/ 0 h 181689"/>
                <a:gd name="connsiteX1" fmla="*/ 0 w 163149"/>
                <a:gd name="connsiteY1" fmla="*/ 174891 h 181689"/>
                <a:gd name="connsiteX2" fmla="*/ 148750 w 163149"/>
                <a:gd name="connsiteY2" fmla="*/ 181689 h 181689"/>
                <a:gd name="connsiteX3" fmla="*/ 163150 w 163149"/>
                <a:gd name="connsiteY3" fmla="*/ 9764 h 181689"/>
                <a:gd name="connsiteX4" fmla="*/ 15388 w 163149"/>
                <a:gd name="connsiteY4" fmla="*/ 0 h 181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49" h="181689">
                  <a:moveTo>
                    <a:pt x="15388" y="0"/>
                  </a:moveTo>
                  <a:lnTo>
                    <a:pt x="0" y="174891"/>
                  </a:lnTo>
                  <a:lnTo>
                    <a:pt x="148750" y="181689"/>
                  </a:lnTo>
                  <a:lnTo>
                    <a:pt x="163150" y="9764"/>
                  </a:lnTo>
                  <a:lnTo>
                    <a:pt x="15388" y="0"/>
                  </a:lnTo>
                  <a:close/>
                </a:path>
              </a:pathLst>
            </a:custGeom>
            <a:solidFill>
              <a:srgbClr val="E9E9E9"/>
            </a:solidFill>
            <a:ln w="6166" cap="flat">
              <a:noFill/>
              <a:prstDash val="solid"/>
              <a:miter/>
            </a:ln>
          </p:spPr>
          <p:txBody>
            <a:bodyPr rtlCol="0" anchor="ctr"/>
            <a:lstStyle/>
            <a:p>
              <a:endParaRPr lang="nl-NL"/>
            </a:p>
          </p:txBody>
        </p:sp>
        <p:sp>
          <p:nvSpPr>
            <p:cNvPr id="71" name="Vrije vorm: vorm 70">
              <a:extLst>
                <a:ext uri="{FF2B5EF4-FFF2-40B4-BE49-F238E27FC236}">
                  <a16:creationId xmlns:a16="http://schemas.microsoft.com/office/drawing/2014/main" id="{09701B6D-115E-49FF-67E8-4293DCA43CDA}"/>
                </a:ext>
              </a:extLst>
            </p:cNvPr>
            <p:cNvSpPr/>
            <p:nvPr/>
          </p:nvSpPr>
          <p:spPr>
            <a:xfrm>
              <a:off x="5734402" y="4573653"/>
              <a:ext cx="168711" cy="211600"/>
            </a:xfrm>
            <a:custGeom>
              <a:avLst/>
              <a:gdLst>
                <a:gd name="connsiteX0" fmla="*/ 20950 w 168711"/>
                <a:gd name="connsiteY0" fmla="*/ 0 h 211600"/>
                <a:gd name="connsiteX1" fmla="*/ 0 w 168711"/>
                <a:gd name="connsiteY1" fmla="*/ 211600 h 211600"/>
                <a:gd name="connsiteX2" fmla="*/ 151593 w 168711"/>
                <a:gd name="connsiteY2" fmla="*/ 209685 h 211600"/>
                <a:gd name="connsiteX3" fmla="*/ 168712 w 168711"/>
                <a:gd name="connsiteY3" fmla="*/ 9703 h 211600"/>
                <a:gd name="connsiteX4" fmla="*/ 20950 w 168711"/>
                <a:gd name="connsiteY4" fmla="*/ 0 h 21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11" h="211600">
                  <a:moveTo>
                    <a:pt x="20950" y="0"/>
                  </a:moveTo>
                  <a:lnTo>
                    <a:pt x="0" y="211600"/>
                  </a:lnTo>
                  <a:lnTo>
                    <a:pt x="151593" y="209685"/>
                  </a:lnTo>
                  <a:lnTo>
                    <a:pt x="168712" y="9703"/>
                  </a:lnTo>
                  <a:lnTo>
                    <a:pt x="20950" y="0"/>
                  </a:lnTo>
                  <a:close/>
                </a:path>
              </a:pathLst>
            </a:custGeom>
            <a:solidFill>
              <a:srgbClr val="E9E9E9"/>
            </a:solidFill>
            <a:ln w="6166" cap="flat">
              <a:noFill/>
              <a:prstDash val="solid"/>
              <a:miter/>
            </a:ln>
          </p:spPr>
          <p:txBody>
            <a:bodyPr rtlCol="0" anchor="ctr"/>
            <a:lstStyle/>
            <a:p>
              <a:endParaRPr lang="nl-NL"/>
            </a:p>
          </p:txBody>
        </p:sp>
        <p:sp>
          <p:nvSpPr>
            <p:cNvPr id="72" name="Vrije vorm: vorm 71">
              <a:extLst>
                <a:ext uri="{FF2B5EF4-FFF2-40B4-BE49-F238E27FC236}">
                  <a16:creationId xmlns:a16="http://schemas.microsoft.com/office/drawing/2014/main" id="{37C0BF0C-6929-8935-36C7-CED85C7A8D2A}"/>
                </a:ext>
              </a:extLst>
            </p:cNvPr>
            <p:cNvSpPr/>
            <p:nvPr/>
          </p:nvSpPr>
          <p:spPr>
            <a:xfrm>
              <a:off x="5123202" y="3869947"/>
              <a:ext cx="439075" cy="773280"/>
            </a:xfrm>
            <a:custGeom>
              <a:avLst/>
              <a:gdLst>
                <a:gd name="connsiteX0" fmla="*/ 349234 w 439075"/>
                <a:gd name="connsiteY0" fmla="*/ 0 h 773280"/>
                <a:gd name="connsiteX1" fmla="*/ 50188 w 439075"/>
                <a:gd name="connsiteY1" fmla="*/ 370239 h 773280"/>
                <a:gd name="connsiteX2" fmla="*/ 5445 w 439075"/>
                <a:gd name="connsiteY2" fmla="*/ 501932 h 773280"/>
                <a:gd name="connsiteX3" fmla="*/ 31030 w 439075"/>
                <a:gd name="connsiteY3" fmla="*/ 538147 h 773280"/>
                <a:gd name="connsiteX4" fmla="*/ 298559 w 439075"/>
                <a:gd name="connsiteY4" fmla="*/ 752404 h 773280"/>
                <a:gd name="connsiteX5" fmla="*/ 364746 w 439075"/>
                <a:gd name="connsiteY5" fmla="*/ 772983 h 773280"/>
                <a:gd name="connsiteX6" fmla="*/ 438657 w 439075"/>
                <a:gd name="connsiteY6" fmla="*/ 668975 h 773280"/>
                <a:gd name="connsiteX7" fmla="*/ 416286 w 439075"/>
                <a:gd name="connsiteY7" fmla="*/ 602665 h 773280"/>
                <a:gd name="connsiteX8" fmla="*/ 335824 w 439075"/>
                <a:gd name="connsiteY8" fmla="*/ 627076 h 773280"/>
                <a:gd name="connsiteX9" fmla="*/ 303626 w 439075"/>
                <a:gd name="connsiteY9" fmla="*/ 747707 h 77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075" h="773280">
                  <a:moveTo>
                    <a:pt x="349234" y="0"/>
                  </a:moveTo>
                  <a:cubicBezTo>
                    <a:pt x="249552" y="123413"/>
                    <a:pt x="149870" y="246826"/>
                    <a:pt x="50188" y="370239"/>
                  </a:cubicBezTo>
                  <a:cubicBezTo>
                    <a:pt x="19412" y="408369"/>
                    <a:pt x="-13156" y="456881"/>
                    <a:pt x="5445" y="501932"/>
                  </a:cubicBezTo>
                  <a:cubicBezTo>
                    <a:pt x="11069" y="515590"/>
                    <a:pt x="21019" y="527085"/>
                    <a:pt x="31030" y="538147"/>
                  </a:cubicBezTo>
                  <a:cubicBezTo>
                    <a:pt x="107847" y="622935"/>
                    <a:pt x="198506" y="695549"/>
                    <a:pt x="298559" y="752404"/>
                  </a:cubicBezTo>
                  <a:cubicBezTo>
                    <a:pt x="318952" y="763961"/>
                    <a:pt x="341324" y="775270"/>
                    <a:pt x="364746" y="772983"/>
                  </a:cubicBezTo>
                  <a:cubicBezTo>
                    <a:pt x="411466" y="768472"/>
                    <a:pt x="435258" y="714892"/>
                    <a:pt x="438657" y="668975"/>
                  </a:cubicBezTo>
                  <a:cubicBezTo>
                    <a:pt x="440449" y="644565"/>
                    <a:pt x="437112" y="616075"/>
                    <a:pt x="416286" y="602665"/>
                  </a:cubicBezTo>
                  <a:cubicBezTo>
                    <a:pt x="390516" y="586041"/>
                    <a:pt x="355352" y="603716"/>
                    <a:pt x="335824" y="627076"/>
                  </a:cubicBezTo>
                  <a:cubicBezTo>
                    <a:pt x="308138" y="660262"/>
                    <a:pt x="296087" y="705499"/>
                    <a:pt x="303626" y="747707"/>
                  </a:cubicBezTo>
                </a:path>
              </a:pathLst>
            </a:custGeom>
            <a:noFill/>
            <a:ln w="25344" cap="rnd">
              <a:solidFill>
                <a:srgbClr val="102F44"/>
              </a:solidFill>
              <a:prstDash val="solid"/>
              <a:round/>
            </a:ln>
          </p:spPr>
          <p:txBody>
            <a:bodyPr rtlCol="0" anchor="ctr"/>
            <a:lstStyle/>
            <a:p>
              <a:endParaRPr lang="nl-NL"/>
            </a:p>
          </p:txBody>
        </p:sp>
      </p:grpSp>
      <p:grpSp>
        <p:nvGrpSpPr>
          <p:cNvPr id="78" name="Groep 77">
            <a:extLst>
              <a:ext uri="{FF2B5EF4-FFF2-40B4-BE49-F238E27FC236}">
                <a16:creationId xmlns:a16="http://schemas.microsoft.com/office/drawing/2014/main" id="{0862196A-DEA7-6C7F-1AAA-BA615C1DCEC7}"/>
              </a:ext>
            </a:extLst>
          </p:cNvPr>
          <p:cNvGrpSpPr/>
          <p:nvPr/>
        </p:nvGrpSpPr>
        <p:grpSpPr>
          <a:xfrm>
            <a:off x="7038183" y="3533336"/>
            <a:ext cx="3287382" cy="2296228"/>
            <a:chOff x="6766100" y="1716079"/>
            <a:chExt cx="4787621" cy="3344141"/>
          </a:xfrm>
        </p:grpSpPr>
        <p:sp>
          <p:nvSpPr>
            <p:cNvPr id="79" name="Vrije vorm: vorm 78">
              <a:extLst>
                <a:ext uri="{FF2B5EF4-FFF2-40B4-BE49-F238E27FC236}">
                  <a16:creationId xmlns:a16="http://schemas.microsoft.com/office/drawing/2014/main" id="{1F441237-19FC-1A8A-1AAD-1738FDB801BF}"/>
                </a:ext>
              </a:extLst>
            </p:cNvPr>
            <p:cNvSpPr/>
            <p:nvPr/>
          </p:nvSpPr>
          <p:spPr>
            <a:xfrm rot="21118484">
              <a:off x="7140201" y="1716079"/>
              <a:ext cx="3520313" cy="2138591"/>
            </a:xfrm>
            <a:custGeom>
              <a:avLst/>
              <a:gdLst>
                <a:gd name="connsiteX0" fmla="*/ 0 w 2058374"/>
                <a:gd name="connsiteY0" fmla="*/ 1250463 h 1250462"/>
                <a:gd name="connsiteX1" fmla="*/ 0 w 2058374"/>
                <a:gd name="connsiteY1" fmla="*/ 70328 h 1250462"/>
                <a:gd name="connsiteX2" fmla="*/ 68612 w 2058374"/>
                <a:gd name="connsiteY2" fmla="*/ 0 h 1250462"/>
                <a:gd name="connsiteX3" fmla="*/ 1989762 w 2058374"/>
                <a:gd name="connsiteY3" fmla="*/ 0 h 1250462"/>
                <a:gd name="connsiteX4" fmla="*/ 2058375 w 2058374"/>
                <a:gd name="connsiteY4" fmla="*/ 70328 h 1250462"/>
                <a:gd name="connsiteX5" fmla="*/ 2058375 w 2058374"/>
                <a:gd name="connsiteY5" fmla="*/ 1250463 h 125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8374" h="1250462">
                  <a:moveTo>
                    <a:pt x="0" y="1250463"/>
                  </a:moveTo>
                  <a:lnTo>
                    <a:pt x="0" y="70328"/>
                  </a:lnTo>
                  <a:cubicBezTo>
                    <a:pt x="0" y="32591"/>
                    <a:pt x="30875" y="0"/>
                    <a:pt x="68612" y="0"/>
                  </a:cubicBezTo>
                  <a:lnTo>
                    <a:pt x="1989762" y="0"/>
                  </a:lnTo>
                  <a:cubicBezTo>
                    <a:pt x="2027499" y="0"/>
                    <a:pt x="2058375" y="30876"/>
                    <a:pt x="2058375" y="70328"/>
                  </a:cubicBezTo>
                  <a:lnTo>
                    <a:pt x="2058375" y="1250463"/>
                  </a:lnTo>
                </a:path>
              </a:pathLst>
            </a:custGeom>
            <a:solidFill>
              <a:schemeClr val="bg1"/>
            </a:solidFill>
            <a:ln w="24099" cap="flat">
              <a:solidFill>
                <a:srgbClr val="102F44"/>
              </a:solidFill>
              <a:prstDash val="solid"/>
              <a:miter/>
            </a:ln>
          </p:spPr>
          <p:txBody>
            <a:bodyPr rtlCol="0" anchor="ctr"/>
            <a:lstStyle/>
            <a:p>
              <a:endParaRPr lang="en-GB"/>
            </a:p>
          </p:txBody>
        </p:sp>
        <p:sp>
          <p:nvSpPr>
            <p:cNvPr id="81" name="Vrije vorm: vorm 80">
              <a:extLst>
                <a:ext uri="{FF2B5EF4-FFF2-40B4-BE49-F238E27FC236}">
                  <a16:creationId xmlns:a16="http://schemas.microsoft.com/office/drawing/2014/main" id="{E35DE62D-41AE-6993-65BD-D0988070B3C4}"/>
                </a:ext>
              </a:extLst>
            </p:cNvPr>
            <p:cNvSpPr/>
            <p:nvPr/>
          </p:nvSpPr>
          <p:spPr>
            <a:xfrm rot="21118484">
              <a:off x="6766101" y="3839138"/>
              <a:ext cx="4708418" cy="991555"/>
            </a:xfrm>
            <a:custGeom>
              <a:avLst/>
              <a:gdLst>
                <a:gd name="connsiteX0" fmla="*/ 346493 w 2753075"/>
                <a:gd name="connsiteY0" fmla="*/ 0 h 579775"/>
                <a:gd name="connsiteX1" fmla="*/ 2406583 w 2753075"/>
                <a:gd name="connsiteY1" fmla="*/ 0 h 579775"/>
                <a:gd name="connsiteX2" fmla="*/ 2753076 w 2753075"/>
                <a:gd name="connsiteY2" fmla="*/ 579775 h 579775"/>
                <a:gd name="connsiteX3" fmla="*/ 0 w 2753075"/>
                <a:gd name="connsiteY3" fmla="*/ 579775 h 579775"/>
              </a:gdLst>
              <a:ahLst/>
              <a:cxnLst>
                <a:cxn ang="0">
                  <a:pos x="connsiteX0" y="connsiteY0"/>
                </a:cxn>
                <a:cxn ang="0">
                  <a:pos x="connsiteX1" y="connsiteY1"/>
                </a:cxn>
                <a:cxn ang="0">
                  <a:pos x="connsiteX2" y="connsiteY2"/>
                </a:cxn>
                <a:cxn ang="0">
                  <a:pos x="connsiteX3" y="connsiteY3"/>
                </a:cxn>
              </a:cxnLst>
              <a:rect l="l" t="t" r="r" b="b"/>
              <a:pathLst>
                <a:path w="2753075" h="579775">
                  <a:moveTo>
                    <a:pt x="346493" y="0"/>
                  </a:moveTo>
                  <a:lnTo>
                    <a:pt x="2406583" y="0"/>
                  </a:lnTo>
                  <a:lnTo>
                    <a:pt x="2753076" y="579775"/>
                  </a:lnTo>
                  <a:lnTo>
                    <a:pt x="0" y="579775"/>
                  </a:lnTo>
                  <a:close/>
                </a:path>
              </a:pathLst>
            </a:custGeom>
            <a:solidFill>
              <a:schemeClr val="bg1"/>
            </a:solidFill>
            <a:ln w="24099" cap="flat">
              <a:solidFill>
                <a:srgbClr val="102F44"/>
              </a:solidFill>
              <a:prstDash val="solid"/>
              <a:round/>
            </a:ln>
          </p:spPr>
          <p:txBody>
            <a:bodyPr rtlCol="0" anchor="ctr"/>
            <a:lstStyle/>
            <a:p>
              <a:endParaRPr lang="en-GB"/>
            </a:p>
          </p:txBody>
        </p:sp>
        <p:sp>
          <p:nvSpPr>
            <p:cNvPr id="83" name="Vrije vorm: vorm 82">
              <a:extLst>
                <a:ext uri="{FF2B5EF4-FFF2-40B4-BE49-F238E27FC236}">
                  <a16:creationId xmlns:a16="http://schemas.microsoft.com/office/drawing/2014/main" id="{43847A4F-7CC6-472B-3486-19DED75BB49A}"/>
                </a:ext>
              </a:extLst>
            </p:cNvPr>
            <p:cNvSpPr/>
            <p:nvPr/>
          </p:nvSpPr>
          <p:spPr>
            <a:xfrm rot="21118484">
              <a:off x="7160842" y="1923758"/>
              <a:ext cx="407769" cy="2150324"/>
            </a:xfrm>
            <a:custGeom>
              <a:avLst/>
              <a:gdLst>
                <a:gd name="connsiteX0" fmla="*/ 238428 w 238428"/>
                <a:gd name="connsiteY0" fmla="*/ 99488 h 1257323"/>
                <a:gd name="connsiteX1" fmla="*/ 238428 w 238428"/>
                <a:gd name="connsiteY1" fmla="*/ 0 h 1257323"/>
                <a:gd name="connsiteX2" fmla="*/ 72043 w 238428"/>
                <a:gd name="connsiteY2" fmla="*/ 0 h 1257323"/>
                <a:gd name="connsiteX3" fmla="*/ 17153 w 238428"/>
                <a:gd name="connsiteY3" fmla="*/ 22299 h 1257323"/>
                <a:gd name="connsiteX4" fmla="*/ 1715 w 238428"/>
                <a:gd name="connsiteY4" fmla="*/ 75474 h 1257323"/>
                <a:gd name="connsiteX5" fmla="*/ 0 w 238428"/>
                <a:gd name="connsiteY5" fmla="*/ 329340 h 1257323"/>
                <a:gd name="connsiteX6" fmla="*/ 0 w 238428"/>
                <a:gd name="connsiteY6" fmla="*/ 1255609 h 1257323"/>
                <a:gd name="connsiteX7" fmla="*/ 228137 w 238428"/>
                <a:gd name="connsiteY7" fmla="*/ 1257324 h 1257323"/>
                <a:gd name="connsiteX8" fmla="*/ 228137 w 238428"/>
                <a:gd name="connsiteY8" fmla="*/ 1130391 h 125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428" h="1257323">
                  <a:moveTo>
                    <a:pt x="238428" y="99488"/>
                  </a:moveTo>
                  <a:lnTo>
                    <a:pt x="238428" y="0"/>
                  </a:lnTo>
                  <a:lnTo>
                    <a:pt x="72043" y="0"/>
                  </a:lnTo>
                  <a:lnTo>
                    <a:pt x="17153" y="22299"/>
                  </a:lnTo>
                  <a:lnTo>
                    <a:pt x="1715" y="75474"/>
                  </a:lnTo>
                  <a:lnTo>
                    <a:pt x="0" y="329340"/>
                  </a:lnTo>
                  <a:lnTo>
                    <a:pt x="0" y="1255609"/>
                  </a:lnTo>
                  <a:lnTo>
                    <a:pt x="228137" y="1257324"/>
                  </a:lnTo>
                  <a:lnTo>
                    <a:pt x="228137" y="1130391"/>
                  </a:lnTo>
                </a:path>
              </a:pathLst>
            </a:custGeom>
            <a:solidFill>
              <a:srgbClr val="E9E9E9"/>
            </a:solidFill>
            <a:ln w="17152" cap="flat">
              <a:noFill/>
              <a:prstDash val="solid"/>
              <a:miter/>
            </a:ln>
          </p:spPr>
          <p:txBody>
            <a:bodyPr rtlCol="0" anchor="ctr"/>
            <a:lstStyle/>
            <a:p>
              <a:endParaRPr lang="en-GB"/>
            </a:p>
          </p:txBody>
        </p:sp>
        <p:sp>
          <p:nvSpPr>
            <p:cNvPr id="84" name="Vrije vorm: vorm 83">
              <a:extLst>
                <a:ext uri="{FF2B5EF4-FFF2-40B4-BE49-F238E27FC236}">
                  <a16:creationId xmlns:a16="http://schemas.microsoft.com/office/drawing/2014/main" id="{308F080D-D40F-0B09-5010-A474AA6FCE52}"/>
                </a:ext>
              </a:extLst>
            </p:cNvPr>
            <p:cNvSpPr/>
            <p:nvPr/>
          </p:nvSpPr>
          <p:spPr>
            <a:xfrm rot="21118484">
              <a:off x="6773401" y="3875050"/>
              <a:ext cx="4197973" cy="1185170"/>
            </a:xfrm>
            <a:custGeom>
              <a:avLst/>
              <a:gdLst>
                <a:gd name="connsiteX0" fmla="*/ 2454612 w 2454611"/>
                <a:gd name="connsiteY0" fmla="*/ 85766 h 692985"/>
                <a:gd name="connsiteX1" fmla="*/ 562622 w 2454611"/>
                <a:gd name="connsiteY1" fmla="*/ 85766 h 692985"/>
                <a:gd name="connsiteX2" fmla="*/ 315617 w 2454611"/>
                <a:gd name="connsiteY2" fmla="*/ 579775 h 692985"/>
                <a:gd name="connsiteX3" fmla="*/ 315617 w 2454611"/>
                <a:gd name="connsiteY3" fmla="*/ 692986 h 692985"/>
                <a:gd name="connsiteX4" fmla="*/ 25730 w 2454611"/>
                <a:gd name="connsiteY4" fmla="*/ 689555 h 692985"/>
                <a:gd name="connsiteX5" fmla="*/ 0 w 2454611"/>
                <a:gd name="connsiteY5" fmla="*/ 682694 h 692985"/>
                <a:gd name="connsiteX6" fmla="*/ 5146 w 2454611"/>
                <a:gd name="connsiteY6" fmla="*/ 579775 h 692985"/>
                <a:gd name="connsiteX7" fmla="*/ 351639 w 2454611"/>
                <a:gd name="connsiteY7" fmla="*/ 0 h 692985"/>
                <a:gd name="connsiteX8" fmla="*/ 2411729 w 2454611"/>
                <a:gd name="connsiteY8" fmla="*/ 0 h 6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4611" h="692985">
                  <a:moveTo>
                    <a:pt x="2454612" y="85766"/>
                  </a:moveTo>
                  <a:lnTo>
                    <a:pt x="562622" y="85766"/>
                  </a:lnTo>
                  <a:lnTo>
                    <a:pt x="315617" y="579775"/>
                  </a:lnTo>
                  <a:lnTo>
                    <a:pt x="315617" y="692986"/>
                  </a:lnTo>
                  <a:lnTo>
                    <a:pt x="25730" y="689555"/>
                  </a:lnTo>
                  <a:lnTo>
                    <a:pt x="0" y="682694"/>
                  </a:lnTo>
                  <a:lnTo>
                    <a:pt x="5146" y="579775"/>
                  </a:lnTo>
                  <a:lnTo>
                    <a:pt x="351639" y="0"/>
                  </a:lnTo>
                  <a:lnTo>
                    <a:pt x="2411729" y="0"/>
                  </a:lnTo>
                  <a:close/>
                </a:path>
              </a:pathLst>
            </a:custGeom>
            <a:solidFill>
              <a:srgbClr val="E9E9E9"/>
            </a:solidFill>
            <a:ln w="17152" cap="flat">
              <a:noFill/>
              <a:prstDash val="solid"/>
              <a:miter/>
            </a:ln>
          </p:spPr>
          <p:txBody>
            <a:bodyPr rtlCol="0" anchor="ctr"/>
            <a:lstStyle/>
            <a:p>
              <a:endParaRPr lang="en-GB"/>
            </a:p>
          </p:txBody>
        </p:sp>
        <p:sp>
          <p:nvSpPr>
            <p:cNvPr id="85" name="Vrije vorm: vorm 84">
              <a:extLst>
                <a:ext uri="{FF2B5EF4-FFF2-40B4-BE49-F238E27FC236}">
                  <a16:creationId xmlns:a16="http://schemas.microsoft.com/office/drawing/2014/main" id="{A0D2E53B-C16F-CB4B-858B-5F8EFD51A4F0}"/>
                </a:ext>
              </a:extLst>
            </p:cNvPr>
            <p:cNvSpPr/>
            <p:nvPr/>
          </p:nvSpPr>
          <p:spPr>
            <a:xfrm rot="21118484">
              <a:off x="7261459" y="3943078"/>
              <a:ext cx="3681660" cy="528046"/>
            </a:xfrm>
            <a:custGeom>
              <a:avLst/>
              <a:gdLst>
                <a:gd name="connsiteX0" fmla="*/ 176677 w 2152716"/>
                <a:gd name="connsiteY0" fmla="*/ 0 h 308756"/>
                <a:gd name="connsiteX1" fmla="*/ 1960602 w 2152716"/>
                <a:gd name="connsiteY1" fmla="*/ 0 h 308756"/>
                <a:gd name="connsiteX2" fmla="*/ 2152717 w 2152716"/>
                <a:gd name="connsiteY2" fmla="*/ 308756 h 308756"/>
                <a:gd name="connsiteX3" fmla="*/ 0 w 2152716"/>
                <a:gd name="connsiteY3" fmla="*/ 308756 h 308756"/>
              </a:gdLst>
              <a:ahLst/>
              <a:cxnLst>
                <a:cxn ang="0">
                  <a:pos x="connsiteX0" y="connsiteY0"/>
                </a:cxn>
                <a:cxn ang="0">
                  <a:pos x="connsiteX1" y="connsiteY1"/>
                </a:cxn>
                <a:cxn ang="0">
                  <a:pos x="connsiteX2" y="connsiteY2"/>
                </a:cxn>
                <a:cxn ang="0">
                  <a:pos x="connsiteX3" y="connsiteY3"/>
                </a:cxn>
              </a:cxnLst>
              <a:rect l="l" t="t" r="r" b="b"/>
              <a:pathLst>
                <a:path w="2152716" h="308756">
                  <a:moveTo>
                    <a:pt x="176677" y="0"/>
                  </a:moveTo>
                  <a:lnTo>
                    <a:pt x="1960602" y="0"/>
                  </a:lnTo>
                  <a:lnTo>
                    <a:pt x="2152717" y="308756"/>
                  </a:lnTo>
                  <a:lnTo>
                    <a:pt x="0" y="308756"/>
                  </a:lnTo>
                  <a:close/>
                </a:path>
              </a:pathLst>
            </a:custGeom>
            <a:noFill/>
            <a:ln w="8027" cap="flat">
              <a:solidFill>
                <a:srgbClr val="102F44"/>
              </a:solidFill>
              <a:prstDash val="solid"/>
              <a:miter/>
            </a:ln>
          </p:spPr>
          <p:txBody>
            <a:bodyPr rtlCol="0" anchor="ctr"/>
            <a:lstStyle/>
            <a:p>
              <a:endParaRPr lang="en-GB"/>
            </a:p>
          </p:txBody>
        </p:sp>
        <p:sp>
          <p:nvSpPr>
            <p:cNvPr id="86" name="Vrije vorm: vorm 85">
              <a:extLst>
                <a:ext uri="{FF2B5EF4-FFF2-40B4-BE49-F238E27FC236}">
                  <a16:creationId xmlns:a16="http://schemas.microsoft.com/office/drawing/2014/main" id="{EDD7B55B-8292-ACD1-E20F-8AFA8D5ADED4}"/>
                </a:ext>
              </a:extLst>
            </p:cNvPr>
            <p:cNvSpPr/>
            <p:nvPr/>
          </p:nvSpPr>
          <p:spPr>
            <a:xfrm rot="21118484">
              <a:off x="8674870" y="4537252"/>
              <a:ext cx="976886" cy="205350"/>
            </a:xfrm>
            <a:custGeom>
              <a:avLst/>
              <a:gdLst>
                <a:gd name="connsiteX0" fmla="*/ 22299 w 571198"/>
                <a:gd name="connsiteY0" fmla="*/ 0 h 120071"/>
                <a:gd name="connsiteX1" fmla="*/ 542039 w 571198"/>
                <a:gd name="connsiteY1" fmla="*/ 0 h 120071"/>
                <a:gd name="connsiteX2" fmla="*/ 571199 w 571198"/>
                <a:gd name="connsiteY2" fmla="*/ 120072 h 120071"/>
                <a:gd name="connsiteX3" fmla="*/ 0 w 571198"/>
                <a:gd name="connsiteY3" fmla="*/ 120072 h 120071"/>
              </a:gdLst>
              <a:ahLst/>
              <a:cxnLst>
                <a:cxn ang="0">
                  <a:pos x="connsiteX0" y="connsiteY0"/>
                </a:cxn>
                <a:cxn ang="0">
                  <a:pos x="connsiteX1" y="connsiteY1"/>
                </a:cxn>
                <a:cxn ang="0">
                  <a:pos x="connsiteX2" y="connsiteY2"/>
                </a:cxn>
                <a:cxn ang="0">
                  <a:pos x="connsiteX3" y="connsiteY3"/>
                </a:cxn>
              </a:cxnLst>
              <a:rect l="l" t="t" r="r" b="b"/>
              <a:pathLst>
                <a:path w="571198" h="120071">
                  <a:moveTo>
                    <a:pt x="22299" y="0"/>
                  </a:moveTo>
                  <a:lnTo>
                    <a:pt x="542039" y="0"/>
                  </a:lnTo>
                  <a:lnTo>
                    <a:pt x="571199" y="120072"/>
                  </a:lnTo>
                  <a:lnTo>
                    <a:pt x="0" y="120072"/>
                  </a:lnTo>
                  <a:close/>
                </a:path>
              </a:pathLst>
            </a:custGeom>
            <a:noFill/>
            <a:ln w="8027" cap="flat">
              <a:solidFill>
                <a:srgbClr val="102F44"/>
              </a:solidFill>
              <a:prstDash val="solid"/>
              <a:miter/>
            </a:ln>
          </p:spPr>
          <p:txBody>
            <a:bodyPr rtlCol="0" anchor="ctr"/>
            <a:lstStyle/>
            <a:p>
              <a:endParaRPr lang="en-GB"/>
            </a:p>
          </p:txBody>
        </p:sp>
        <p:sp>
          <p:nvSpPr>
            <p:cNvPr id="87" name="Vrije vorm: vorm 86">
              <a:extLst>
                <a:ext uri="{FF2B5EF4-FFF2-40B4-BE49-F238E27FC236}">
                  <a16:creationId xmlns:a16="http://schemas.microsoft.com/office/drawing/2014/main" id="{DAB12638-AB42-4761-C78E-C2F941B17C76}"/>
                </a:ext>
              </a:extLst>
            </p:cNvPr>
            <p:cNvSpPr/>
            <p:nvPr/>
          </p:nvSpPr>
          <p:spPr>
            <a:xfrm rot="21118484">
              <a:off x="6848236" y="4825154"/>
              <a:ext cx="4705485" cy="184816"/>
            </a:xfrm>
            <a:custGeom>
              <a:avLst/>
              <a:gdLst>
                <a:gd name="connsiteX0" fmla="*/ 0 w 2751360"/>
                <a:gd name="connsiteY0" fmla="*/ 0 h 108064"/>
                <a:gd name="connsiteX1" fmla="*/ 0 w 2751360"/>
                <a:gd name="connsiteY1" fmla="*/ 85766 h 108064"/>
                <a:gd name="connsiteX2" fmla="*/ 22299 w 2751360"/>
                <a:gd name="connsiteY2" fmla="*/ 108065 h 108064"/>
                <a:gd name="connsiteX3" fmla="*/ 2729062 w 2751360"/>
                <a:gd name="connsiteY3" fmla="*/ 108065 h 108064"/>
                <a:gd name="connsiteX4" fmla="*/ 2751361 w 2751360"/>
                <a:gd name="connsiteY4" fmla="*/ 85766 h 108064"/>
                <a:gd name="connsiteX5" fmla="*/ 2751361 w 2751360"/>
                <a:gd name="connsiteY5" fmla="*/ 0 h 10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360" h="108064">
                  <a:moveTo>
                    <a:pt x="0" y="0"/>
                  </a:moveTo>
                  <a:lnTo>
                    <a:pt x="0" y="85766"/>
                  </a:lnTo>
                  <a:cubicBezTo>
                    <a:pt x="0" y="97773"/>
                    <a:pt x="10292" y="108065"/>
                    <a:pt x="22299" y="108065"/>
                  </a:cubicBezTo>
                  <a:lnTo>
                    <a:pt x="2729062" y="108065"/>
                  </a:lnTo>
                  <a:cubicBezTo>
                    <a:pt x="2741069" y="108065"/>
                    <a:pt x="2751361" y="97773"/>
                    <a:pt x="2751361" y="85766"/>
                  </a:cubicBezTo>
                  <a:lnTo>
                    <a:pt x="2751361" y="0"/>
                  </a:lnTo>
                </a:path>
              </a:pathLst>
            </a:custGeom>
            <a:noFill/>
            <a:ln w="24099" cap="flat">
              <a:solidFill>
                <a:srgbClr val="102F44"/>
              </a:solidFill>
              <a:prstDash val="solid"/>
              <a:round/>
            </a:ln>
          </p:spPr>
          <p:txBody>
            <a:bodyPr rtlCol="0" anchor="ctr"/>
            <a:lstStyle/>
            <a:p>
              <a:endParaRPr lang="en-GB"/>
            </a:p>
          </p:txBody>
        </p:sp>
        <p:sp>
          <p:nvSpPr>
            <p:cNvPr id="88" name="Vrije vorm: vorm 87">
              <a:extLst>
                <a:ext uri="{FF2B5EF4-FFF2-40B4-BE49-F238E27FC236}">
                  <a16:creationId xmlns:a16="http://schemas.microsoft.com/office/drawing/2014/main" id="{BBDAD1F9-677D-815E-073C-436E84B4A213}"/>
                </a:ext>
              </a:extLst>
            </p:cNvPr>
            <p:cNvSpPr/>
            <p:nvPr/>
          </p:nvSpPr>
          <p:spPr>
            <a:xfrm rot="21118484">
              <a:off x="7445933" y="2913662"/>
              <a:ext cx="3053871" cy="751000"/>
            </a:xfrm>
            <a:custGeom>
              <a:avLst/>
              <a:gdLst>
                <a:gd name="connsiteX0" fmla="*/ 0 w 1785639"/>
                <a:gd name="connsiteY0" fmla="*/ 0 h 439120"/>
                <a:gd name="connsiteX1" fmla="*/ 0 w 1785639"/>
                <a:gd name="connsiteY1" fmla="*/ 439120 h 439120"/>
                <a:gd name="connsiteX2" fmla="*/ 1681006 w 1785639"/>
                <a:gd name="connsiteY2" fmla="*/ 439120 h 439120"/>
                <a:gd name="connsiteX3" fmla="*/ 1785640 w 1785639"/>
                <a:gd name="connsiteY3" fmla="*/ 336201 h 439120"/>
                <a:gd name="connsiteX4" fmla="*/ 1785640 w 1785639"/>
                <a:gd name="connsiteY4" fmla="*/ 0 h 439120"/>
                <a:gd name="connsiteX5" fmla="*/ 0 w 1785639"/>
                <a:gd name="connsiteY5" fmla="*/ 0 h 43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5639" h="439120">
                  <a:moveTo>
                    <a:pt x="0" y="0"/>
                  </a:moveTo>
                  <a:lnTo>
                    <a:pt x="0" y="439120"/>
                  </a:lnTo>
                  <a:lnTo>
                    <a:pt x="1681006" y="439120"/>
                  </a:lnTo>
                  <a:cubicBezTo>
                    <a:pt x="1681006" y="439120"/>
                    <a:pt x="1785640" y="439120"/>
                    <a:pt x="1785640" y="336201"/>
                  </a:cubicBezTo>
                  <a:lnTo>
                    <a:pt x="1785640" y="0"/>
                  </a:lnTo>
                  <a:lnTo>
                    <a:pt x="0" y="0"/>
                  </a:lnTo>
                  <a:close/>
                </a:path>
              </a:pathLst>
            </a:custGeom>
            <a:solidFill>
              <a:srgbClr val="76B82A"/>
            </a:solidFill>
            <a:ln w="17152" cap="flat">
              <a:noFill/>
              <a:prstDash val="solid"/>
              <a:miter/>
            </a:ln>
          </p:spPr>
          <p:txBody>
            <a:bodyPr rtlCol="0" anchor="ctr"/>
            <a:lstStyle/>
            <a:p>
              <a:endParaRPr lang="en-GB"/>
            </a:p>
          </p:txBody>
        </p:sp>
        <p:sp>
          <p:nvSpPr>
            <p:cNvPr id="89" name="Vrije vorm: vorm 88">
              <a:extLst>
                <a:ext uri="{FF2B5EF4-FFF2-40B4-BE49-F238E27FC236}">
                  <a16:creationId xmlns:a16="http://schemas.microsoft.com/office/drawing/2014/main" id="{1A120FB7-9564-1279-6022-120A45D5D1EC}"/>
                </a:ext>
              </a:extLst>
            </p:cNvPr>
            <p:cNvSpPr/>
            <p:nvPr/>
          </p:nvSpPr>
          <p:spPr>
            <a:xfrm rot="21118484">
              <a:off x="7331052" y="1897896"/>
              <a:ext cx="3053871" cy="1152901"/>
            </a:xfrm>
            <a:custGeom>
              <a:avLst/>
              <a:gdLst>
                <a:gd name="connsiteX0" fmla="*/ 1785640 w 1785639"/>
                <a:gd name="connsiteY0" fmla="*/ 0 h 674117"/>
                <a:gd name="connsiteX1" fmla="*/ 0 w 1785639"/>
                <a:gd name="connsiteY1" fmla="*/ 0 h 674117"/>
                <a:gd name="connsiteX2" fmla="*/ 0 w 1785639"/>
                <a:gd name="connsiteY2" fmla="*/ 603790 h 674117"/>
                <a:gd name="connsiteX3" fmla="*/ 202407 w 1785639"/>
                <a:gd name="connsiteY3" fmla="*/ 603790 h 674117"/>
                <a:gd name="connsiteX4" fmla="*/ 264158 w 1785639"/>
                <a:gd name="connsiteY4" fmla="*/ 674118 h 674117"/>
                <a:gd name="connsiteX5" fmla="*/ 324194 w 1785639"/>
                <a:gd name="connsiteY5" fmla="*/ 603790 h 674117"/>
                <a:gd name="connsiteX6" fmla="*/ 1785640 w 1785639"/>
                <a:gd name="connsiteY6" fmla="*/ 603790 h 67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639" h="674117">
                  <a:moveTo>
                    <a:pt x="1785640" y="0"/>
                  </a:moveTo>
                  <a:lnTo>
                    <a:pt x="0" y="0"/>
                  </a:lnTo>
                  <a:lnTo>
                    <a:pt x="0" y="603790"/>
                  </a:lnTo>
                  <a:lnTo>
                    <a:pt x="202407" y="603790"/>
                  </a:lnTo>
                  <a:lnTo>
                    <a:pt x="264158" y="674118"/>
                  </a:lnTo>
                  <a:lnTo>
                    <a:pt x="324194" y="603790"/>
                  </a:lnTo>
                  <a:lnTo>
                    <a:pt x="1785640" y="603790"/>
                  </a:lnTo>
                  <a:close/>
                </a:path>
              </a:pathLst>
            </a:custGeom>
            <a:solidFill>
              <a:srgbClr val="102F44"/>
            </a:solidFill>
            <a:ln w="17152" cap="flat">
              <a:noFill/>
              <a:prstDash val="solid"/>
              <a:miter/>
            </a:ln>
          </p:spPr>
          <p:txBody>
            <a:bodyPr rtlCol="0" anchor="ctr"/>
            <a:lstStyle/>
            <a:p>
              <a:endParaRPr lang="en-GB"/>
            </a:p>
          </p:txBody>
        </p:sp>
        <p:sp>
          <p:nvSpPr>
            <p:cNvPr id="90" name="Vrije vorm: vorm 89">
              <a:extLst>
                <a:ext uri="{FF2B5EF4-FFF2-40B4-BE49-F238E27FC236}">
                  <a16:creationId xmlns:a16="http://schemas.microsoft.com/office/drawing/2014/main" id="{B5131B12-AB57-4F44-55D6-6F6473824D13}"/>
                </a:ext>
              </a:extLst>
            </p:cNvPr>
            <p:cNvSpPr/>
            <p:nvPr/>
          </p:nvSpPr>
          <p:spPr>
            <a:xfrm rot="21118484">
              <a:off x="7696809" y="2761126"/>
              <a:ext cx="1100098" cy="129077"/>
            </a:xfrm>
            <a:custGeom>
              <a:avLst/>
              <a:gdLst>
                <a:gd name="connsiteX0" fmla="*/ 73758 w 643242"/>
                <a:gd name="connsiteY0" fmla="*/ 72043 h 75473"/>
                <a:gd name="connsiteX1" fmla="*/ 44598 w 643242"/>
                <a:gd name="connsiteY1" fmla="*/ 5146 h 75473"/>
                <a:gd name="connsiteX2" fmla="*/ 29160 w 643242"/>
                <a:gd name="connsiteY2" fmla="*/ 5146 h 75473"/>
                <a:gd name="connsiteX3" fmla="*/ 0 w 643242"/>
                <a:gd name="connsiteY3" fmla="*/ 72043 h 75473"/>
                <a:gd name="connsiteX4" fmla="*/ 15438 w 643242"/>
                <a:gd name="connsiteY4" fmla="*/ 72043 h 75473"/>
                <a:gd name="connsiteX5" fmla="*/ 22299 w 643242"/>
                <a:gd name="connsiteY5" fmla="*/ 56605 h 75473"/>
                <a:gd name="connsiteX6" fmla="*/ 51459 w 643242"/>
                <a:gd name="connsiteY6" fmla="*/ 56605 h 75473"/>
                <a:gd name="connsiteX7" fmla="*/ 58321 w 643242"/>
                <a:gd name="connsiteY7" fmla="*/ 72043 h 75473"/>
                <a:gd name="connsiteX8" fmla="*/ 73758 w 643242"/>
                <a:gd name="connsiteY8" fmla="*/ 72043 h 75473"/>
                <a:gd name="connsiteX9" fmla="*/ 46313 w 643242"/>
                <a:gd name="connsiteY9" fmla="*/ 44598 h 75473"/>
                <a:gd name="connsiteX10" fmla="*/ 29160 w 643242"/>
                <a:gd name="connsiteY10" fmla="*/ 44598 h 75473"/>
                <a:gd name="connsiteX11" fmla="*/ 37737 w 643242"/>
                <a:gd name="connsiteY11" fmla="*/ 25730 h 75473"/>
                <a:gd name="connsiteX12" fmla="*/ 46313 w 643242"/>
                <a:gd name="connsiteY12" fmla="*/ 44598 h 75473"/>
                <a:gd name="connsiteX13" fmla="*/ 94342 w 643242"/>
                <a:gd name="connsiteY13" fmla="*/ 25730 h 75473"/>
                <a:gd name="connsiteX14" fmla="*/ 94342 w 643242"/>
                <a:gd name="connsiteY14" fmla="*/ 0 h 75473"/>
                <a:gd name="connsiteX15" fmla="*/ 78904 w 643242"/>
                <a:gd name="connsiteY15" fmla="*/ 0 h 75473"/>
                <a:gd name="connsiteX16" fmla="*/ 78904 w 643242"/>
                <a:gd name="connsiteY16" fmla="*/ 72043 h 75473"/>
                <a:gd name="connsiteX17" fmla="*/ 94342 w 643242"/>
                <a:gd name="connsiteY17" fmla="*/ 72043 h 75473"/>
                <a:gd name="connsiteX18" fmla="*/ 94342 w 643242"/>
                <a:gd name="connsiteY18" fmla="*/ 65182 h 75473"/>
                <a:gd name="connsiteX19" fmla="*/ 109780 w 643242"/>
                <a:gd name="connsiteY19" fmla="*/ 72043 h 75473"/>
                <a:gd name="connsiteX20" fmla="*/ 126933 w 643242"/>
                <a:gd name="connsiteY20" fmla="*/ 63467 h 75473"/>
                <a:gd name="connsiteX21" fmla="*/ 133794 w 643242"/>
                <a:gd name="connsiteY21" fmla="*/ 44598 h 75473"/>
                <a:gd name="connsiteX22" fmla="*/ 126933 w 643242"/>
                <a:gd name="connsiteY22" fmla="*/ 25730 h 75473"/>
                <a:gd name="connsiteX23" fmla="*/ 109780 w 643242"/>
                <a:gd name="connsiteY23" fmla="*/ 18869 h 75473"/>
                <a:gd name="connsiteX24" fmla="*/ 94342 w 643242"/>
                <a:gd name="connsiteY24" fmla="*/ 25730 h 75473"/>
                <a:gd name="connsiteX25" fmla="*/ 97773 w 643242"/>
                <a:gd name="connsiteY25" fmla="*/ 36022 h 75473"/>
                <a:gd name="connsiteX26" fmla="*/ 106349 w 643242"/>
                <a:gd name="connsiteY26" fmla="*/ 32591 h 75473"/>
                <a:gd name="connsiteX27" fmla="*/ 114926 w 643242"/>
                <a:gd name="connsiteY27" fmla="*/ 36022 h 75473"/>
                <a:gd name="connsiteX28" fmla="*/ 118356 w 643242"/>
                <a:gd name="connsiteY28" fmla="*/ 46314 h 75473"/>
                <a:gd name="connsiteX29" fmla="*/ 114926 w 643242"/>
                <a:gd name="connsiteY29" fmla="*/ 56605 h 75473"/>
                <a:gd name="connsiteX30" fmla="*/ 106349 w 643242"/>
                <a:gd name="connsiteY30" fmla="*/ 60036 h 75473"/>
                <a:gd name="connsiteX31" fmla="*/ 97773 w 643242"/>
                <a:gd name="connsiteY31" fmla="*/ 56605 h 75473"/>
                <a:gd name="connsiteX32" fmla="*/ 94342 w 643242"/>
                <a:gd name="connsiteY32" fmla="*/ 46314 h 75473"/>
                <a:gd name="connsiteX33" fmla="*/ 97773 w 643242"/>
                <a:gd name="connsiteY33" fmla="*/ 36022 h 75473"/>
                <a:gd name="connsiteX34" fmla="*/ 161239 w 643242"/>
                <a:gd name="connsiteY34" fmla="*/ 36022 h 75473"/>
                <a:gd name="connsiteX35" fmla="*/ 169816 w 643242"/>
                <a:gd name="connsiteY35" fmla="*/ 32591 h 75473"/>
                <a:gd name="connsiteX36" fmla="*/ 178392 w 643242"/>
                <a:gd name="connsiteY36" fmla="*/ 36022 h 75473"/>
                <a:gd name="connsiteX37" fmla="*/ 181823 w 643242"/>
                <a:gd name="connsiteY37" fmla="*/ 46314 h 75473"/>
                <a:gd name="connsiteX38" fmla="*/ 178392 w 643242"/>
                <a:gd name="connsiteY38" fmla="*/ 56605 h 75473"/>
                <a:gd name="connsiteX39" fmla="*/ 169816 w 643242"/>
                <a:gd name="connsiteY39" fmla="*/ 60036 h 75473"/>
                <a:gd name="connsiteX40" fmla="*/ 161239 w 643242"/>
                <a:gd name="connsiteY40" fmla="*/ 56605 h 75473"/>
                <a:gd name="connsiteX41" fmla="*/ 157809 w 643242"/>
                <a:gd name="connsiteY41" fmla="*/ 46314 h 75473"/>
                <a:gd name="connsiteX42" fmla="*/ 161239 w 643242"/>
                <a:gd name="connsiteY42" fmla="*/ 36022 h 75473"/>
                <a:gd name="connsiteX43" fmla="*/ 190399 w 643242"/>
                <a:gd name="connsiteY43" fmla="*/ 27445 h 75473"/>
                <a:gd name="connsiteX44" fmla="*/ 169816 w 643242"/>
                <a:gd name="connsiteY44" fmla="*/ 18869 h 75473"/>
                <a:gd name="connsiteX45" fmla="*/ 149232 w 643242"/>
                <a:gd name="connsiteY45" fmla="*/ 27445 h 75473"/>
                <a:gd name="connsiteX46" fmla="*/ 140656 w 643242"/>
                <a:gd name="connsiteY46" fmla="*/ 46314 h 75473"/>
                <a:gd name="connsiteX47" fmla="*/ 149232 w 643242"/>
                <a:gd name="connsiteY47" fmla="*/ 65182 h 75473"/>
                <a:gd name="connsiteX48" fmla="*/ 169816 w 643242"/>
                <a:gd name="connsiteY48" fmla="*/ 73758 h 75473"/>
                <a:gd name="connsiteX49" fmla="*/ 190399 w 643242"/>
                <a:gd name="connsiteY49" fmla="*/ 65182 h 75473"/>
                <a:gd name="connsiteX50" fmla="*/ 198976 w 643242"/>
                <a:gd name="connsiteY50" fmla="*/ 46314 h 75473"/>
                <a:gd name="connsiteX51" fmla="*/ 190399 w 643242"/>
                <a:gd name="connsiteY51" fmla="*/ 27445 h 75473"/>
                <a:gd name="connsiteX52" fmla="*/ 226421 w 643242"/>
                <a:gd name="connsiteY52" fmla="*/ 34306 h 75473"/>
                <a:gd name="connsiteX53" fmla="*/ 233282 w 643242"/>
                <a:gd name="connsiteY53" fmla="*/ 30876 h 75473"/>
                <a:gd name="connsiteX54" fmla="*/ 241859 w 643242"/>
                <a:gd name="connsiteY54" fmla="*/ 42883 h 75473"/>
                <a:gd name="connsiteX55" fmla="*/ 241859 w 643242"/>
                <a:gd name="connsiteY55" fmla="*/ 72043 h 75473"/>
                <a:gd name="connsiteX56" fmla="*/ 257297 w 643242"/>
                <a:gd name="connsiteY56" fmla="*/ 72043 h 75473"/>
                <a:gd name="connsiteX57" fmla="*/ 257297 w 643242"/>
                <a:gd name="connsiteY57" fmla="*/ 41168 h 75473"/>
                <a:gd name="connsiteX58" fmla="*/ 252151 w 643242"/>
                <a:gd name="connsiteY58" fmla="*/ 25730 h 75473"/>
                <a:gd name="connsiteX59" fmla="*/ 238428 w 643242"/>
                <a:gd name="connsiteY59" fmla="*/ 20584 h 75473"/>
                <a:gd name="connsiteX60" fmla="*/ 222991 w 643242"/>
                <a:gd name="connsiteY60" fmla="*/ 27445 h 75473"/>
                <a:gd name="connsiteX61" fmla="*/ 222991 w 643242"/>
                <a:gd name="connsiteY61" fmla="*/ 22299 h 75473"/>
                <a:gd name="connsiteX62" fmla="*/ 207553 w 643242"/>
                <a:gd name="connsiteY62" fmla="*/ 22299 h 75473"/>
                <a:gd name="connsiteX63" fmla="*/ 207553 w 643242"/>
                <a:gd name="connsiteY63" fmla="*/ 73758 h 75473"/>
                <a:gd name="connsiteX64" fmla="*/ 222991 w 643242"/>
                <a:gd name="connsiteY64" fmla="*/ 73758 h 75473"/>
                <a:gd name="connsiteX65" fmla="*/ 222991 w 643242"/>
                <a:gd name="connsiteY65" fmla="*/ 44598 h 75473"/>
                <a:gd name="connsiteX66" fmla="*/ 226421 w 643242"/>
                <a:gd name="connsiteY66" fmla="*/ 34306 h 75473"/>
                <a:gd name="connsiteX67" fmla="*/ 288172 w 643242"/>
                <a:gd name="connsiteY67" fmla="*/ 34306 h 75473"/>
                <a:gd name="connsiteX68" fmla="*/ 295034 w 643242"/>
                <a:gd name="connsiteY68" fmla="*/ 30876 h 75473"/>
                <a:gd name="connsiteX69" fmla="*/ 303610 w 643242"/>
                <a:gd name="connsiteY69" fmla="*/ 42883 h 75473"/>
                <a:gd name="connsiteX70" fmla="*/ 303610 w 643242"/>
                <a:gd name="connsiteY70" fmla="*/ 72043 h 75473"/>
                <a:gd name="connsiteX71" fmla="*/ 319048 w 643242"/>
                <a:gd name="connsiteY71" fmla="*/ 72043 h 75473"/>
                <a:gd name="connsiteX72" fmla="*/ 319048 w 643242"/>
                <a:gd name="connsiteY72" fmla="*/ 41168 h 75473"/>
                <a:gd name="connsiteX73" fmla="*/ 313902 w 643242"/>
                <a:gd name="connsiteY73" fmla="*/ 25730 h 75473"/>
                <a:gd name="connsiteX74" fmla="*/ 300180 w 643242"/>
                <a:gd name="connsiteY74" fmla="*/ 20584 h 75473"/>
                <a:gd name="connsiteX75" fmla="*/ 284742 w 643242"/>
                <a:gd name="connsiteY75" fmla="*/ 27445 h 75473"/>
                <a:gd name="connsiteX76" fmla="*/ 284742 w 643242"/>
                <a:gd name="connsiteY76" fmla="*/ 22299 h 75473"/>
                <a:gd name="connsiteX77" fmla="*/ 269304 w 643242"/>
                <a:gd name="connsiteY77" fmla="*/ 22299 h 75473"/>
                <a:gd name="connsiteX78" fmla="*/ 269304 w 643242"/>
                <a:gd name="connsiteY78" fmla="*/ 73758 h 75473"/>
                <a:gd name="connsiteX79" fmla="*/ 284742 w 643242"/>
                <a:gd name="connsiteY79" fmla="*/ 73758 h 75473"/>
                <a:gd name="connsiteX80" fmla="*/ 284742 w 643242"/>
                <a:gd name="connsiteY80" fmla="*/ 44598 h 75473"/>
                <a:gd name="connsiteX81" fmla="*/ 288172 w 643242"/>
                <a:gd name="connsiteY81" fmla="*/ 34306 h 75473"/>
                <a:gd name="connsiteX82" fmla="*/ 370507 w 643242"/>
                <a:gd name="connsiteY82" fmla="*/ 54890 h 75473"/>
                <a:gd name="connsiteX83" fmla="*/ 358500 w 643242"/>
                <a:gd name="connsiteY83" fmla="*/ 60036 h 75473"/>
                <a:gd name="connsiteX84" fmla="*/ 349924 w 643242"/>
                <a:gd name="connsiteY84" fmla="*/ 56605 h 75473"/>
                <a:gd name="connsiteX85" fmla="*/ 344778 w 643242"/>
                <a:gd name="connsiteY85" fmla="*/ 49744 h 75473"/>
                <a:gd name="connsiteX86" fmla="*/ 382514 w 643242"/>
                <a:gd name="connsiteY86" fmla="*/ 49744 h 75473"/>
                <a:gd name="connsiteX87" fmla="*/ 382514 w 643242"/>
                <a:gd name="connsiteY87" fmla="*/ 41168 h 75473"/>
                <a:gd name="connsiteX88" fmla="*/ 375653 w 643242"/>
                <a:gd name="connsiteY88" fmla="*/ 24014 h 75473"/>
                <a:gd name="connsiteX89" fmla="*/ 356785 w 643242"/>
                <a:gd name="connsiteY89" fmla="*/ 17153 h 75473"/>
                <a:gd name="connsiteX90" fmla="*/ 337916 w 643242"/>
                <a:gd name="connsiteY90" fmla="*/ 24014 h 75473"/>
                <a:gd name="connsiteX91" fmla="*/ 329340 w 643242"/>
                <a:gd name="connsiteY91" fmla="*/ 42883 h 75473"/>
                <a:gd name="connsiteX92" fmla="*/ 337916 w 643242"/>
                <a:gd name="connsiteY92" fmla="*/ 61751 h 75473"/>
                <a:gd name="connsiteX93" fmla="*/ 356785 w 643242"/>
                <a:gd name="connsiteY93" fmla="*/ 68612 h 75473"/>
                <a:gd name="connsiteX94" fmla="*/ 377369 w 643242"/>
                <a:gd name="connsiteY94" fmla="*/ 60036 h 75473"/>
                <a:gd name="connsiteX95" fmla="*/ 370507 w 643242"/>
                <a:gd name="connsiteY95" fmla="*/ 54890 h 75473"/>
                <a:gd name="connsiteX96" fmla="*/ 367077 w 643242"/>
                <a:gd name="connsiteY96" fmla="*/ 41168 h 75473"/>
                <a:gd name="connsiteX97" fmla="*/ 344778 w 643242"/>
                <a:gd name="connsiteY97" fmla="*/ 41168 h 75473"/>
                <a:gd name="connsiteX98" fmla="*/ 348208 w 643242"/>
                <a:gd name="connsiteY98" fmla="*/ 34306 h 75473"/>
                <a:gd name="connsiteX99" fmla="*/ 356785 w 643242"/>
                <a:gd name="connsiteY99" fmla="*/ 30876 h 75473"/>
                <a:gd name="connsiteX100" fmla="*/ 363646 w 643242"/>
                <a:gd name="connsiteY100" fmla="*/ 32591 h 75473"/>
                <a:gd name="connsiteX101" fmla="*/ 367077 w 643242"/>
                <a:gd name="connsiteY101" fmla="*/ 41168 h 75473"/>
                <a:gd name="connsiteX102" fmla="*/ 444266 w 643242"/>
                <a:gd name="connsiteY102" fmla="*/ 34306 h 75473"/>
                <a:gd name="connsiteX103" fmla="*/ 451127 w 643242"/>
                <a:gd name="connsiteY103" fmla="*/ 30876 h 75473"/>
                <a:gd name="connsiteX104" fmla="*/ 459703 w 643242"/>
                <a:gd name="connsiteY104" fmla="*/ 42883 h 75473"/>
                <a:gd name="connsiteX105" fmla="*/ 459703 w 643242"/>
                <a:gd name="connsiteY105" fmla="*/ 72043 h 75473"/>
                <a:gd name="connsiteX106" fmla="*/ 475141 w 643242"/>
                <a:gd name="connsiteY106" fmla="*/ 72043 h 75473"/>
                <a:gd name="connsiteX107" fmla="*/ 475141 w 643242"/>
                <a:gd name="connsiteY107" fmla="*/ 41168 h 75473"/>
                <a:gd name="connsiteX108" fmla="*/ 469995 w 643242"/>
                <a:gd name="connsiteY108" fmla="*/ 25730 h 75473"/>
                <a:gd name="connsiteX109" fmla="*/ 454558 w 643242"/>
                <a:gd name="connsiteY109" fmla="*/ 20584 h 75473"/>
                <a:gd name="connsiteX110" fmla="*/ 444266 w 643242"/>
                <a:gd name="connsiteY110" fmla="*/ 24014 h 75473"/>
                <a:gd name="connsiteX111" fmla="*/ 435689 w 643242"/>
                <a:gd name="connsiteY111" fmla="*/ 30876 h 75473"/>
                <a:gd name="connsiteX112" fmla="*/ 428828 w 643242"/>
                <a:gd name="connsiteY112" fmla="*/ 24014 h 75473"/>
                <a:gd name="connsiteX113" fmla="*/ 420251 w 643242"/>
                <a:gd name="connsiteY113" fmla="*/ 20584 h 75473"/>
                <a:gd name="connsiteX114" fmla="*/ 406529 w 643242"/>
                <a:gd name="connsiteY114" fmla="*/ 27445 h 75473"/>
                <a:gd name="connsiteX115" fmla="*/ 406529 w 643242"/>
                <a:gd name="connsiteY115" fmla="*/ 22299 h 75473"/>
                <a:gd name="connsiteX116" fmla="*/ 392806 w 643242"/>
                <a:gd name="connsiteY116" fmla="*/ 22299 h 75473"/>
                <a:gd name="connsiteX117" fmla="*/ 392806 w 643242"/>
                <a:gd name="connsiteY117" fmla="*/ 73758 h 75473"/>
                <a:gd name="connsiteX118" fmla="*/ 408244 w 643242"/>
                <a:gd name="connsiteY118" fmla="*/ 73758 h 75473"/>
                <a:gd name="connsiteX119" fmla="*/ 408244 w 643242"/>
                <a:gd name="connsiteY119" fmla="*/ 46314 h 75473"/>
                <a:gd name="connsiteX120" fmla="*/ 411675 w 643242"/>
                <a:gd name="connsiteY120" fmla="*/ 37737 h 75473"/>
                <a:gd name="connsiteX121" fmla="*/ 418536 w 643242"/>
                <a:gd name="connsiteY121" fmla="*/ 34306 h 75473"/>
                <a:gd name="connsiteX122" fmla="*/ 425397 w 643242"/>
                <a:gd name="connsiteY122" fmla="*/ 37737 h 75473"/>
                <a:gd name="connsiteX123" fmla="*/ 427113 w 643242"/>
                <a:gd name="connsiteY123" fmla="*/ 46314 h 75473"/>
                <a:gd name="connsiteX124" fmla="*/ 427113 w 643242"/>
                <a:gd name="connsiteY124" fmla="*/ 75474 h 75473"/>
                <a:gd name="connsiteX125" fmla="*/ 442550 w 643242"/>
                <a:gd name="connsiteY125" fmla="*/ 75474 h 75473"/>
                <a:gd name="connsiteX126" fmla="*/ 442550 w 643242"/>
                <a:gd name="connsiteY126" fmla="*/ 48029 h 75473"/>
                <a:gd name="connsiteX127" fmla="*/ 444266 w 643242"/>
                <a:gd name="connsiteY127" fmla="*/ 34306 h 75473"/>
                <a:gd name="connsiteX128" fmla="*/ 526601 w 643242"/>
                <a:gd name="connsiteY128" fmla="*/ 54890 h 75473"/>
                <a:gd name="connsiteX129" fmla="*/ 514594 w 643242"/>
                <a:gd name="connsiteY129" fmla="*/ 60036 h 75473"/>
                <a:gd name="connsiteX130" fmla="*/ 506017 w 643242"/>
                <a:gd name="connsiteY130" fmla="*/ 56605 h 75473"/>
                <a:gd name="connsiteX131" fmla="*/ 500871 w 643242"/>
                <a:gd name="connsiteY131" fmla="*/ 49744 h 75473"/>
                <a:gd name="connsiteX132" fmla="*/ 538608 w 643242"/>
                <a:gd name="connsiteY132" fmla="*/ 49744 h 75473"/>
                <a:gd name="connsiteX133" fmla="*/ 538608 w 643242"/>
                <a:gd name="connsiteY133" fmla="*/ 41168 h 75473"/>
                <a:gd name="connsiteX134" fmla="*/ 531747 w 643242"/>
                <a:gd name="connsiteY134" fmla="*/ 24014 h 75473"/>
                <a:gd name="connsiteX135" fmla="*/ 512878 w 643242"/>
                <a:gd name="connsiteY135" fmla="*/ 17153 h 75473"/>
                <a:gd name="connsiteX136" fmla="*/ 494010 w 643242"/>
                <a:gd name="connsiteY136" fmla="*/ 24014 h 75473"/>
                <a:gd name="connsiteX137" fmla="*/ 485433 w 643242"/>
                <a:gd name="connsiteY137" fmla="*/ 42883 h 75473"/>
                <a:gd name="connsiteX138" fmla="*/ 494010 w 643242"/>
                <a:gd name="connsiteY138" fmla="*/ 61751 h 75473"/>
                <a:gd name="connsiteX139" fmla="*/ 514594 w 643242"/>
                <a:gd name="connsiteY139" fmla="*/ 68612 h 75473"/>
                <a:gd name="connsiteX140" fmla="*/ 535177 w 643242"/>
                <a:gd name="connsiteY140" fmla="*/ 60036 h 75473"/>
                <a:gd name="connsiteX141" fmla="*/ 526601 w 643242"/>
                <a:gd name="connsiteY141" fmla="*/ 54890 h 75473"/>
                <a:gd name="connsiteX142" fmla="*/ 523170 w 643242"/>
                <a:gd name="connsiteY142" fmla="*/ 41168 h 75473"/>
                <a:gd name="connsiteX143" fmla="*/ 500871 w 643242"/>
                <a:gd name="connsiteY143" fmla="*/ 41168 h 75473"/>
                <a:gd name="connsiteX144" fmla="*/ 504302 w 643242"/>
                <a:gd name="connsiteY144" fmla="*/ 34306 h 75473"/>
                <a:gd name="connsiteX145" fmla="*/ 512878 w 643242"/>
                <a:gd name="connsiteY145" fmla="*/ 30876 h 75473"/>
                <a:gd name="connsiteX146" fmla="*/ 519739 w 643242"/>
                <a:gd name="connsiteY146" fmla="*/ 32591 h 75473"/>
                <a:gd name="connsiteX147" fmla="*/ 523170 w 643242"/>
                <a:gd name="connsiteY147" fmla="*/ 41168 h 75473"/>
                <a:gd name="connsiteX148" fmla="*/ 567768 w 643242"/>
                <a:gd name="connsiteY148" fmla="*/ 34306 h 75473"/>
                <a:gd name="connsiteX149" fmla="*/ 574630 w 643242"/>
                <a:gd name="connsiteY149" fmla="*/ 30876 h 75473"/>
                <a:gd name="connsiteX150" fmla="*/ 583206 w 643242"/>
                <a:gd name="connsiteY150" fmla="*/ 42883 h 75473"/>
                <a:gd name="connsiteX151" fmla="*/ 583206 w 643242"/>
                <a:gd name="connsiteY151" fmla="*/ 72043 h 75473"/>
                <a:gd name="connsiteX152" fmla="*/ 598644 w 643242"/>
                <a:gd name="connsiteY152" fmla="*/ 72043 h 75473"/>
                <a:gd name="connsiteX153" fmla="*/ 598644 w 643242"/>
                <a:gd name="connsiteY153" fmla="*/ 41168 h 75473"/>
                <a:gd name="connsiteX154" fmla="*/ 593498 w 643242"/>
                <a:gd name="connsiteY154" fmla="*/ 25730 h 75473"/>
                <a:gd name="connsiteX155" fmla="*/ 579775 w 643242"/>
                <a:gd name="connsiteY155" fmla="*/ 20584 h 75473"/>
                <a:gd name="connsiteX156" fmla="*/ 564338 w 643242"/>
                <a:gd name="connsiteY156" fmla="*/ 27445 h 75473"/>
                <a:gd name="connsiteX157" fmla="*/ 564338 w 643242"/>
                <a:gd name="connsiteY157" fmla="*/ 22299 h 75473"/>
                <a:gd name="connsiteX158" fmla="*/ 548900 w 643242"/>
                <a:gd name="connsiteY158" fmla="*/ 22299 h 75473"/>
                <a:gd name="connsiteX159" fmla="*/ 548900 w 643242"/>
                <a:gd name="connsiteY159" fmla="*/ 73758 h 75473"/>
                <a:gd name="connsiteX160" fmla="*/ 564338 w 643242"/>
                <a:gd name="connsiteY160" fmla="*/ 73758 h 75473"/>
                <a:gd name="connsiteX161" fmla="*/ 564338 w 643242"/>
                <a:gd name="connsiteY161" fmla="*/ 44598 h 75473"/>
                <a:gd name="connsiteX162" fmla="*/ 567768 w 643242"/>
                <a:gd name="connsiteY162" fmla="*/ 34306 h 75473"/>
                <a:gd name="connsiteX163" fmla="*/ 639811 w 643242"/>
                <a:gd name="connsiteY163" fmla="*/ 30876 h 75473"/>
                <a:gd name="connsiteX164" fmla="*/ 639811 w 643242"/>
                <a:gd name="connsiteY164" fmla="*/ 20584 h 75473"/>
                <a:gd name="connsiteX165" fmla="*/ 627804 w 643242"/>
                <a:gd name="connsiteY165" fmla="*/ 20584 h 75473"/>
                <a:gd name="connsiteX166" fmla="*/ 627804 w 643242"/>
                <a:gd name="connsiteY166" fmla="*/ 5146 h 75473"/>
                <a:gd name="connsiteX167" fmla="*/ 612366 w 643242"/>
                <a:gd name="connsiteY167" fmla="*/ 5146 h 75473"/>
                <a:gd name="connsiteX168" fmla="*/ 612366 w 643242"/>
                <a:gd name="connsiteY168" fmla="*/ 20584 h 75473"/>
                <a:gd name="connsiteX169" fmla="*/ 605505 w 643242"/>
                <a:gd name="connsiteY169" fmla="*/ 20584 h 75473"/>
                <a:gd name="connsiteX170" fmla="*/ 605505 w 643242"/>
                <a:gd name="connsiteY170" fmla="*/ 30876 h 75473"/>
                <a:gd name="connsiteX171" fmla="*/ 612366 w 643242"/>
                <a:gd name="connsiteY171" fmla="*/ 30876 h 75473"/>
                <a:gd name="connsiteX172" fmla="*/ 612366 w 643242"/>
                <a:gd name="connsiteY172" fmla="*/ 54890 h 75473"/>
                <a:gd name="connsiteX173" fmla="*/ 617512 w 643242"/>
                <a:gd name="connsiteY173" fmla="*/ 68612 h 75473"/>
                <a:gd name="connsiteX174" fmla="*/ 629519 w 643242"/>
                <a:gd name="connsiteY174" fmla="*/ 73758 h 75473"/>
                <a:gd name="connsiteX175" fmla="*/ 643242 w 643242"/>
                <a:gd name="connsiteY175" fmla="*/ 66897 h 75473"/>
                <a:gd name="connsiteX176" fmla="*/ 638096 w 643242"/>
                <a:gd name="connsiteY176" fmla="*/ 56605 h 75473"/>
                <a:gd name="connsiteX177" fmla="*/ 631235 w 643242"/>
                <a:gd name="connsiteY177" fmla="*/ 60036 h 75473"/>
                <a:gd name="connsiteX178" fmla="*/ 627804 w 643242"/>
                <a:gd name="connsiteY178" fmla="*/ 58321 h 75473"/>
                <a:gd name="connsiteX179" fmla="*/ 626089 w 643242"/>
                <a:gd name="connsiteY179" fmla="*/ 53175 h 75473"/>
                <a:gd name="connsiteX180" fmla="*/ 626089 w 643242"/>
                <a:gd name="connsiteY180" fmla="*/ 30876 h 75473"/>
                <a:gd name="connsiteX181" fmla="*/ 639811 w 643242"/>
                <a:gd name="connsiteY181" fmla="*/ 30876 h 7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643242" h="75473">
                  <a:moveTo>
                    <a:pt x="73758" y="72043"/>
                  </a:moveTo>
                  <a:lnTo>
                    <a:pt x="44598" y="5146"/>
                  </a:lnTo>
                  <a:lnTo>
                    <a:pt x="29160" y="5146"/>
                  </a:lnTo>
                  <a:lnTo>
                    <a:pt x="0" y="72043"/>
                  </a:lnTo>
                  <a:lnTo>
                    <a:pt x="15438" y="72043"/>
                  </a:lnTo>
                  <a:lnTo>
                    <a:pt x="22299" y="56605"/>
                  </a:lnTo>
                  <a:lnTo>
                    <a:pt x="51459" y="56605"/>
                  </a:lnTo>
                  <a:lnTo>
                    <a:pt x="58321" y="72043"/>
                  </a:lnTo>
                  <a:lnTo>
                    <a:pt x="73758" y="72043"/>
                  </a:lnTo>
                  <a:close/>
                  <a:moveTo>
                    <a:pt x="46313" y="44598"/>
                  </a:moveTo>
                  <a:lnTo>
                    <a:pt x="29160" y="44598"/>
                  </a:lnTo>
                  <a:lnTo>
                    <a:pt x="37737" y="25730"/>
                  </a:lnTo>
                  <a:lnTo>
                    <a:pt x="46313" y="44598"/>
                  </a:lnTo>
                  <a:close/>
                  <a:moveTo>
                    <a:pt x="94342" y="25730"/>
                  </a:moveTo>
                  <a:lnTo>
                    <a:pt x="94342" y="0"/>
                  </a:lnTo>
                  <a:lnTo>
                    <a:pt x="78904" y="0"/>
                  </a:lnTo>
                  <a:lnTo>
                    <a:pt x="78904" y="72043"/>
                  </a:lnTo>
                  <a:lnTo>
                    <a:pt x="94342" y="72043"/>
                  </a:lnTo>
                  <a:lnTo>
                    <a:pt x="94342" y="65182"/>
                  </a:lnTo>
                  <a:cubicBezTo>
                    <a:pt x="97773" y="70328"/>
                    <a:pt x="102919" y="72043"/>
                    <a:pt x="109780" y="72043"/>
                  </a:cubicBezTo>
                  <a:cubicBezTo>
                    <a:pt x="116641" y="72043"/>
                    <a:pt x="121787" y="68612"/>
                    <a:pt x="126933" y="63467"/>
                  </a:cubicBezTo>
                  <a:cubicBezTo>
                    <a:pt x="132079" y="58321"/>
                    <a:pt x="133794" y="51459"/>
                    <a:pt x="133794" y="44598"/>
                  </a:cubicBezTo>
                  <a:cubicBezTo>
                    <a:pt x="133794" y="36022"/>
                    <a:pt x="132079" y="30876"/>
                    <a:pt x="126933" y="25730"/>
                  </a:cubicBezTo>
                  <a:cubicBezTo>
                    <a:pt x="121787" y="20584"/>
                    <a:pt x="116641" y="18869"/>
                    <a:pt x="109780" y="18869"/>
                  </a:cubicBezTo>
                  <a:cubicBezTo>
                    <a:pt x="102919" y="18869"/>
                    <a:pt x="99488" y="20584"/>
                    <a:pt x="94342" y="25730"/>
                  </a:cubicBezTo>
                  <a:moveTo>
                    <a:pt x="97773" y="36022"/>
                  </a:moveTo>
                  <a:cubicBezTo>
                    <a:pt x="99488" y="32591"/>
                    <a:pt x="102919" y="32591"/>
                    <a:pt x="106349" y="32591"/>
                  </a:cubicBezTo>
                  <a:cubicBezTo>
                    <a:pt x="109780" y="32591"/>
                    <a:pt x="113210" y="34306"/>
                    <a:pt x="114926" y="36022"/>
                  </a:cubicBezTo>
                  <a:cubicBezTo>
                    <a:pt x="116641" y="39452"/>
                    <a:pt x="118356" y="42883"/>
                    <a:pt x="118356" y="46314"/>
                  </a:cubicBezTo>
                  <a:cubicBezTo>
                    <a:pt x="118356" y="49744"/>
                    <a:pt x="116641" y="53175"/>
                    <a:pt x="114926" y="56605"/>
                  </a:cubicBezTo>
                  <a:cubicBezTo>
                    <a:pt x="113210" y="60036"/>
                    <a:pt x="109780" y="60036"/>
                    <a:pt x="106349" y="60036"/>
                  </a:cubicBezTo>
                  <a:cubicBezTo>
                    <a:pt x="102919" y="60036"/>
                    <a:pt x="99488" y="58321"/>
                    <a:pt x="97773" y="56605"/>
                  </a:cubicBezTo>
                  <a:cubicBezTo>
                    <a:pt x="96057" y="53175"/>
                    <a:pt x="94342" y="49744"/>
                    <a:pt x="94342" y="46314"/>
                  </a:cubicBezTo>
                  <a:cubicBezTo>
                    <a:pt x="94342" y="41168"/>
                    <a:pt x="96057" y="37737"/>
                    <a:pt x="97773" y="36022"/>
                  </a:cubicBezTo>
                  <a:moveTo>
                    <a:pt x="161239" y="36022"/>
                  </a:moveTo>
                  <a:cubicBezTo>
                    <a:pt x="162955" y="32591"/>
                    <a:pt x="166385" y="32591"/>
                    <a:pt x="169816" y="32591"/>
                  </a:cubicBezTo>
                  <a:cubicBezTo>
                    <a:pt x="173246" y="32591"/>
                    <a:pt x="176677" y="34306"/>
                    <a:pt x="178392" y="36022"/>
                  </a:cubicBezTo>
                  <a:cubicBezTo>
                    <a:pt x="180108" y="39452"/>
                    <a:pt x="181823" y="42883"/>
                    <a:pt x="181823" y="46314"/>
                  </a:cubicBezTo>
                  <a:cubicBezTo>
                    <a:pt x="181823" y="49744"/>
                    <a:pt x="180108" y="53175"/>
                    <a:pt x="178392" y="56605"/>
                  </a:cubicBezTo>
                  <a:cubicBezTo>
                    <a:pt x="176677" y="60036"/>
                    <a:pt x="173246" y="60036"/>
                    <a:pt x="169816" y="60036"/>
                  </a:cubicBezTo>
                  <a:cubicBezTo>
                    <a:pt x="166385" y="60036"/>
                    <a:pt x="162955" y="58321"/>
                    <a:pt x="161239" y="56605"/>
                  </a:cubicBezTo>
                  <a:cubicBezTo>
                    <a:pt x="159524" y="53175"/>
                    <a:pt x="157809" y="49744"/>
                    <a:pt x="157809" y="46314"/>
                  </a:cubicBezTo>
                  <a:cubicBezTo>
                    <a:pt x="156093" y="41168"/>
                    <a:pt x="157809" y="37737"/>
                    <a:pt x="161239" y="36022"/>
                  </a:cubicBezTo>
                  <a:moveTo>
                    <a:pt x="190399" y="27445"/>
                  </a:moveTo>
                  <a:cubicBezTo>
                    <a:pt x="185254" y="22299"/>
                    <a:pt x="178392" y="18869"/>
                    <a:pt x="169816" y="18869"/>
                  </a:cubicBezTo>
                  <a:cubicBezTo>
                    <a:pt x="161239" y="18869"/>
                    <a:pt x="154378" y="22299"/>
                    <a:pt x="149232" y="27445"/>
                  </a:cubicBezTo>
                  <a:cubicBezTo>
                    <a:pt x="144086" y="32591"/>
                    <a:pt x="140656" y="39452"/>
                    <a:pt x="140656" y="46314"/>
                  </a:cubicBezTo>
                  <a:cubicBezTo>
                    <a:pt x="140656" y="53175"/>
                    <a:pt x="144086" y="60036"/>
                    <a:pt x="149232" y="65182"/>
                  </a:cubicBezTo>
                  <a:cubicBezTo>
                    <a:pt x="154378" y="70328"/>
                    <a:pt x="161239" y="73758"/>
                    <a:pt x="169816" y="73758"/>
                  </a:cubicBezTo>
                  <a:cubicBezTo>
                    <a:pt x="178392" y="73758"/>
                    <a:pt x="183538" y="70328"/>
                    <a:pt x="190399" y="65182"/>
                  </a:cubicBezTo>
                  <a:cubicBezTo>
                    <a:pt x="195545" y="60036"/>
                    <a:pt x="198976" y="53175"/>
                    <a:pt x="198976" y="46314"/>
                  </a:cubicBezTo>
                  <a:cubicBezTo>
                    <a:pt x="197261" y="37737"/>
                    <a:pt x="195545" y="32591"/>
                    <a:pt x="190399" y="27445"/>
                  </a:cubicBezTo>
                  <a:moveTo>
                    <a:pt x="226421" y="34306"/>
                  </a:moveTo>
                  <a:cubicBezTo>
                    <a:pt x="228136" y="32591"/>
                    <a:pt x="231567" y="30876"/>
                    <a:pt x="233282" y="30876"/>
                  </a:cubicBezTo>
                  <a:cubicBezTo>
                    <a:pt x="238428" y="30876"/>
                    <a:pt x="241859" y="34306"/>
                    <a:pt x="241859" y="42883"/>
                  </a:cubicBezTo>
                  <a:lnTo>
                    <a:pt x="241859" y="72043"/>
                  </a:lnTo>
                  <a:lnTo>
                    <a:pt x="257297" y="72043"/>
                  </a:lnTo>
                  <a:lnTo>
                    <a:pt x="257297" y="41168"/>
                  </a:lnTo>
                  <a:cubicBezTo>
                    <a:pt x="257297" y="34306"/>
                    <a:pt x="255581" y="29160"/>
                    <a:pt x="252151" y="25730"/>
                  </a:cubicBezTo>
                  <a:cubicBezTo>
                    <a:pt x="248720" y="22299"/>
                    <a:pt x="243574" y="20584"/>
                    <a:pt x="238428" y="20584"/>
                  </a:cubicBezTo>
                  <a:cubicBezTo>
                    <a:pt x="233282" y="20584"/>
                    <a:pt x="228136" y="22299"/>
                    <a:pt x="222991" y="27445"/>
                  </a:cubicBezTo>
                  <a:lnTo>
                    <a:pt x="222991" y="22299"/>
                  </a:lnTo>
                  <a:lnTo>
                    <a:pt x="207553" y="22299"/>
                  </a:lnTo>
                  <a:lnTo>
                    <a:pt x="207553" y="73758"/>
                  </a:lnTo>
                  <a:lnTo>
                    <a:pt x="222991" y="73758"/>
                  </a:lnTo>
                  <a:lnTo>
                    <a:pt x="222991" y="44598"/>
                  </a:lnTo>
                  <a:cubicBezTo>
                    <a:pt x="222991" y="39452"/>
                    <a:pt x="224706" y="36022"/>
                    <a:pt x="226421" y="34306"/>
                  </a:cubicBezTo>
                  <a:moveTo>
                    <a:pt x="288172" y="34306"/>
                  </a:moveTo>
                  <a:cubicBezTo>
                    <a:pt x="289888" y="32591"/>
                    <a:pt x="293318" y="30876"/>
                    <a:pt x="295034" y="30876"/>
                  </a:cubicBezTo>
                  <a:cubicBezTo>
                    <a:pt x="300180" y="30876"/>
                    <a:pt x="303610" y="34306"/>
                    <a:pt x="303610" y="42883"/>
                  </a:cubicBezTo>
                  <a:lnTo>
                    <a:pt x="303610" y="72043"/>
                  </a:lnTo>
                  <a:lnTo>
                    <a:pt x="319048" y="72043"/>
                  </a:lnTo>
                  <a:lnTo>
                    <a:pt x="319048" y="41168"/>
                  </a:lnTo>
                  <a:cubicBezTo>
                    <a:pt x="319048" y="34306"/>
                    <a:pt x="317333" y="29160"/>
                    <a:pt x="313902" y="25730"/>
                  </a:cubicBezTo>
                  <a:cubicBezTo>
                    <a:pt x="310471" y="22299"/>
                    <a:pt x="305325" y="20584"/>
                    <a:pt x="300180" y="20584"/>
                  </a:cubicBezTo>
                  <a:cubicBezTo>
                    <a:pt x="295034" y="20584"/>
                    <a:pt x="289888" y="22299"/>
                    <a:pt x="284742" y="27445"/>
                  </a:cubicBezTo>
                  <a:lnTo>
                    <a:pt x="284742" y="22299"/>
                  </a:lnTo>
                  <a:lnTo>
                    <a:pt x="269304" y="22299"/>
                  </a:lnTo>
                  <a:lnTo>
                    <a:pt x="269304" y="73758"/>
                  </a:lnTo>
                  <a:lnTo>
                    <a:pt x="284742" y="73758"/>
                  </a:lnTo>
                  <a:lnTo>
                    <a:pt x="284742" y="44598"/>
                  </a:lnTo>
                  <a:cubicBezTo>
                    <a:pt x="284742" y="39452"/>
                    <a:pt x="286457" y="36022"/>
                    <a:pt x="288172" y="34306"/>
                  </a:cubicBezTo>
                  <a:moveTo>
                    <a:pt x="370507" y="54890"/>
                  </a:moveTo>
                  <a:cubicBezTo>
                    <a:pt x="367077" y="58321"/>
                    <a:pt x="363646" y="60036"/>
                    <a:pt x="358500" y="60036"/>
                  </a:cubicBezTo>
                  <a:cubicBezTo>
                    <a:pt x="355070" y="60036"/>
                    <a:pt x="351639" y="58321"/>
                    <a:pt x="349924" y="56605"/>
                  </a:cubicBezTo>
                  <a:cubicBezTo>
                    <a:pt x="348208" y="54890"/>
                    <a:pt x="346493" y="53175"/>
                    <a:pt x="344778" y="49744"/>
                  </a:cubicBezTo>
                  <a:lnTo>
                    <a:pt x="382514" y="49744"/>
                  </a:lnTo>
                  <a:lnTo>
                    <a:pt x="382514" y="41168"/>
                  </a:lnTo>
                  <a:cubicBezTo>
                    <a:pt x="382514" y="34306"/>
                    <a:pt x="380799" y="27445"/>
                    <a:pt x="375653" y="24014"/>
                  </a:cubicBezTo>
                  <a:cubicBezTo>
                    <a:pt x="370507" y="18869"/>
                    <a:pt x="365361" y="17153"/>
                    <a:pt x="356785" y="17153"/>
                  </a:cubicBezTo>
                  <a:cubicBezTo>
                    <a:pt x="348208" y="17153"/>
                    <a:pt x="343062" y="18869"/>
                    <a:pt x="337916" y="24014"/>
                  </a:cubicBezTo>
                  <a:cubicBezTo>
                    <a:pt x="332770" y="29160"/>
                    <a:pt x="329340" y="36022"/>
                    <a:pt x="329340" y="42883"/>
                  </a:cubicBezTo>
                  <a:cubicBezTo>
                    <a:pt x="329340" y="49744"/>
                    <a:pt x="332770" y="58321"/>
                    <a:pt x="337916" y="61751"/>
                  </a:cubicBezTo>
                  <a:cubicBezTo>
                    <a:pt x="343062" y="66897"/>
                    <a:pt x="349924" y="68612"/>
                    <a:pt x="356785" y="68612"/>
                  </a:cubicBezTo>
                  <a:cubicBezTo>
                    <a:pt x="365361" y="68612"/>
                    <a:pt x="372223" y="65182"/>
                    <a:pt x="377369" y="60036"/>
                  </a:cubicBezTo>
                  <a:lnTo>
                    <a:pt x="370507" y="54890"/>
                  </a:lnTo>
                  <a:close/>
                  <a:moveTo>
                    <a:pt x="367077" y="41168"/>
                  </a:moveTo>
                  <a:lnTo>
                    <a:pt x="344778" y="41168"/>
                  </a:lnTo>
                  <a:cubicBezTo>
                    <a:pt x="344778" y="37737"/>
                    <a:pt x="346493" y="36022"/>
                    <a:pt x="348208" y="34306"/>
                  </a:cubicBezTo>
                  <a:cubicBezTo>
                    <a:pt x="349924" y="32591"/>
                    <a:pt x="353354" y="30876"/>
                    <a:pt x="356785" y="30876"/>
                  </a:cubicBezTo>
                  <a:cubicBezTo>
                    <a:pt x="360216" y="30876"/>
                    <a:pt x="361931" y="30876"/>
                    <a:pt x="363646" y="32591"/>
                  </a:cubicBezTo>
                  <a:cubicBezTo>
                    <a:pt x="367077" y="34306"/>
                    <a:pt x="367077" y="37737"/>
                    <a:pt x="367077" y="41168"/>
                  </a:cubicBezTo>
                  <a:moveTo>
                    <a:pt x="444266" y="34306"/>
                  </a:moveTo>
                  <a:cubicBezTo>
                    <a:pt x="445981" y="32591"/>
                    <a:pt x="449411" y="30876"/>
                    <a:pt x="451127" y="30876"/>
                  </a:cubicBezTo>
                  <a:cubicBezTo>
                    <a:pt x="456273" y="30876"/>
                    <a:pt x="459703" y="34306"/>
                    <a:pt x="459703" y="42883"/>
                  </a:cubicBezTo>
                  <a:lnTo>
                    <a:pt x="459703" y="72043"/>
                  </a:lnTo>
                  <a:lnTo>
                    <a:pt x="475141" y="72043"/>
                  </a:lnTo>
                  <a:lnTo>
                    <a:pt x="475141" y="41168"/>
                  </a:lnTo>
                  <a:cubicBezTo>
                    <a:pt x="475141" y="34306"/>
                    <a:pt x="473426" y="29160"/>
                    <a:pt x="469995" y="25730"/>
                  </a:cubicBezTo>
                  <a:cubicBezTo>
                    <a:pt x="466565" y="22299"/>
                    <a:pt x="461419" y="20584"/>
                    <a:pt x="454558" y="20584"/>
                  </a:cubicBezTo>
                  <a:cubicBezTo>
                    <a:pt x="451127" y="20584"/>
                    <a:pt x="447697" y="22299"/>
                    <a:pt x="444266" y="24014"/>
                  </a:cubicBezTo>
                  <a:cubicBezTo>
                    <a:pt x="440835" y="25730"/>
                    <a:pt x="437405" y="27445"/>
                    <a:pt x="435689" y="30876"/>
                  </a:cubicBezTo>
                  <a:cubicBezTo>
                    <a:pt x="433974" y="27445"/>
                    <a:pt x="432258" y="25730"/>
                    <a:pt x="428828" y="24014"/>
                  </a:cubicBezTo>
                  <a:cubicBezTo>
                    <a:pt x="425397" y="22299"/>
                    <a:pt x="423682" y="20584"/>
                    <a:pt x="420251" y="20584"/>
                  </a:cubicBezTo>
                  <a:cubicBezTo>
                    <a:pt x="415105" y="20584"/>
                    <a:pt x="409959" y="22299"/>
                    <a:pt x="406529" y="27445"/>
                  </a:cubicBezTo>
                  <a:lnTo>
                    <a:pt x="406529" y="22299"/>
                  </a:lnTo>
                  <a:lnTo>
                    <a:pt x="392806" y="22299"/>
                  </a:lnTo>
                  <a:lnTo>
                    <a:pt x="392806" y="73758"/>
                  </a:lnTo>
                  <a:lnTo>
                    <a:pt x="408244" y="73758"/>
                  </a:lnTo>
                  <a:lnTo>
                    <a:pt x="408244" y="46314"/>
                  </a:lnTo>
                  <a:cubicBezTo>
                    <a:pt x="408244" y="42883"/>
                    <a:pt x="409959" y="39452"/>
                    <a:pt x="411675" y="37737"/>
                  </a:cubicBezTo>
                  <a:cubicBezTo>
                    <a:pt x="413390" y="36022"/>
                    <a:pt x="416821" y="34306"/>
                    <a:pt x="418536" y="34306"/>
                  </a:cubicBezTo>
                  <a:cubicBezTo>
                    <a:pt x="421967" y="34306"/>
                    <a:pt x="423682" y="36022"/>
                    <a:pt x="425397" y="37737"/>
                  </a:cubicBezTo>
                  <a:cubicBezTo>
                    <a:pt x="427113" y="39452"/>
                    <a:pt x="427113" y="42883"/>
                    <a:pt x="427113" y="46314"/>
                  </a:cubicBezTo>
                  <a:lnTo>
                    <a:pt x="427113" y="75474"/>
                  </a:lnTo>
                  <a:lnTo>
                    <a:pt x="442550" y="75474"/>
                  </a:lnTo>
                  <a:lnTo>
                    <a:pt x="442550" y="48029"/>
                  </a:lnTo>
                  <a:cubicBezTo>
                    <a:pt x="440835" y="39452"/>
                    <a:pt x="442550" y="36022"/>
                    <a:pt x="444266" y="34306"/>
                  </a:cubicBezTo>
                  <a:moveTo>
                    <a:pt x="526601" y="54890"/>
                  </a:moveTo>
                  <a:cubicBezTo>
                    <a:pt x="523170" y="58321"/>
                    <a:pt x="519739" y="60036"/>
                    <a:pt x="514594" y="60036"/>
                  </a:cubicBezTo>
                  <a:cubicBezTo>
                    <a:pt x="511163" y="60036"/>
                    <a:pt x="507732" y="58321"/>
                    <a:pt x="506017" y="56605"/>
                  </a:cubicBezTo>
                  <a:cubicBezTo>
                    <a:pt x="504302" y="54890"/>
                    <a:pt x="502586" y="53175"/>
                    <a:pt x="500871" y="49744"/>
                  </a:cubicBezTo>
                  <a:lnTo>
                    <a:pt x="538608" y="49744"/>
                  </a:lnTo>
                  <a:lnTo>
                    <a:pt x="538608" y="41168"/>
                  </a:lnTo>
                  <a:cubicBezTo>
                    <a:pt x="538608" y="34306"/>
                    <a:pt x="536892" y="27445"/>
                    <a:pt x="531747" y="24014"/>
                  </a:cubicBezTo>
                  <a:cubicBezTo>
                    <a:pt x="526601" y="18869"/>
                    <a:pt x="521455" y="17153"/>
                    <a:pt x="512878" y="17153"/>
                  </a:cubicBezTo>
                  <a:cubicBezTo>
                    <a:pt x="506017" y="17153"/>
                    <a:pt x="499156" y="18869"/>
                    <a:pt x="494010" y="24014"/>
                  </a:cubicBezTo>
                  <a:cubicBezTo>
                    <a:pt x="488864" y="29160"/>
                    <a:pt x="485433" y="36022"/>
                    <a:pt x="485433" y="42883"/>
                  </a:cubicBezTo>
                  <a:cubicBezTo>
                    <a:pt x="485433" y="49744"/>
                    <a:pt x="488864" y="58321"/>
                    <a:pt x="494010" y="61751"/>
                  </a:cubicBezTo>
                  <a:cubicBezTo>
                    <a:pt x="499156" y="66897"/>
                    <a:pt x="506017" y="68612"/>
                    <a:pt x="514594" y="68612"/>
                  </a:cubicBezTo>
                  <a:cubicBezTo>
                    <a:pt x="523170" y="68612"/>
                    <a:pt x="530031" y="65182"/>
                    <a:pt x="535177" y="60036"/>
                  </a:cubicBezTo>
                  <a:lnTo>
                    <a:pt x="526601" y="54890"/>
                  </a:lnTo>
                  <a:close/>
                  <a:moveTo>
                    <a:pt x="523170" y="41168"/>
                  </a:moveTo>
                  <a:lnTo>
                    <a:pt x="500871" y="41168"/>
                  </a:lnTo>
                  <a:cubicBezTo>
                    <a:pt x="500871" y="37737"/>
                    <a:pt x="502586" y="36022"/>
                    <a:pt x="504302" y="34306"/>
                  </a:cubicBezTo>
                  <a:cubicBezTo>
                    <a:pt x="506017" y="32591"/>
                    <a:pt x="509447" y="30876"/>
                    <a:pt x="512878" y="30876"/>
                  </a:cubicBezTo>
                  <a:cubicBezTo>
                    <a:pt x="516309" y="30876"/>
                    <a:pt x="518024" y="30876"/>
                    <a:pt x="519739" y="32591"/>
                  </a:cubicBezTo>
                  <a:cubicBezTo>
                    <a:pt x="521455" y="34306"/>
                    <a:pt x="523170" y="37737"/>
                    <a:pt x="523170" y="41168"/>
                  </a:cubicBezTo>
                  <a:moveTo>
                    <a:pt x="567768" y="34306"/>
                  </a:moveTo>
                  <a:cubicBezTo>
                    <a:pt x="569483" y="32591"/>
                    <a:pt x="572914" y="30876"/>
                    <a:pt x="574630" y="30876"/>
                  </a:cubicBezTo>
                  <a:cubicBezTo>
                    <a:pt x="579775" y="30876"/>
                    <a:pt x="583206" y="34306"/>
                    <a:pt x="583206" y="42883"/>
                  </a:cubicBezTo>
                  <a:lnTo>
                    <a:pt x="583206" y="72043"/>
                  </a:lnTo>
                  <a:lnTo>
                    <a:pt x="598644" y="72043"/>
                  </a:lnTo>
                  <a:lnTo>
                    <a:pt x="598644" y="41168"/>
                  </a:lnTo>
                  <a:cubicBezTo>
                    <a:pt x="598644" y="34306"/>
                    <a:pt x="596928" y="29160"/>
                    <a:pt x="593498" y="25730"/>
                  </a:cubicBezTo>
                  <a:cubicBezTo>
                    <a:pt x="590067" y="22299"/>
                    <a:pt x="584922" y="20584"/>
                    <a:pt x="579775" y="20584"/>
                  </a:cubicBezTo>
                  <a:cubicBezTo>
                    <a:pt x="574630" y="20584"/>
                    <a:pt x="569483" y="22299"/>
                    <a:pt x="564338" y="27445"/>
                  </a:cubicBezTo>
                  <a:lnTo>
                    <a:pt x="564338" y="22299"/>
                  </a:lnTo>
                  <a:lnTo>
                    <a:pt x="548900" y="22299"/>
                  </a:lnTo>
                  <a:lnTo>
                    <a:pt x="548900" y="73758"/>
                  </a:lnTo>
                  <a:lnTo>
                    <a:pt x="564338" y="73758"/>
                  </a:lnTo>
                  <a:lnTo>
                    <a:pt x="564338" y="44598"/>
                  </a:lnTo>
                  <a:cubicBezTo>
                    <a:pt x="564338" y="39452"/>
                    <a:pt x="564338" y="36022"/>
                    <a:pt x="567768" y="34306"/>
                  </a:cubicBezTo>
                  <a:moveTo>
                    <a:pt x="639811" y="30876"/>
                  </a:moveTo>
                  <a:lnTo>
                    <a:pt x="639811" y="20584"/>
                  </a:lnTo>
                  <a:lnTo>
                    <a:pt x="627804" y="20584"/>
                  </a:lnTo>
                  <a:lnTo>
                    <a:pt x="627804" y="5146"/>
                  </a:lnTo>
                  <a:lnTo>
                    <a:pt x="612366" y="5146"/>
                  </a:lnTo>
                  <a:lnTo>
                    <a:pt x="612366" y="20584"/>
                  </a:lnTo>
                  <a:lnTo>
                    <a:pt x="605505" y="20584"/>
                  </a:lnTo>
                  <a:lnTo>
                    <a:pt x="605505" y="30876"/>
                  </a:lnTo>
                  <a:lnTo>
                    <a:pt x="612366" y="30876"/>
                  </a:lnTo>
                  <a:lnTo>
                    <a:pt x="612366" y="54890"/>
                  </a:lnTo>
                  <a:cubicBezTo>
                    <a:pt x="612366" y="60036"/>
                    <a:pt x="614082" y="65182"/>
                    <a:pt x="617512" y="68612"/>
                  </a:cubicBezTo>
                  <a:cubicBezTo>
                    <a:pt x="620943" y="72043"/>
                    <a:pt x="626089" y="73758"/>
                    <a:pt x="629519" y="73758"/>
                  </a:cubicBezTo>
                  <a:cubicBezTo>
                    <a:pt x="634665" y="73758"/>
                    <a:pt x="639811" y="72043"/>
                    <a:pt x="643242" y="66897"/>
                  </a:cubicBezTo>
                  <a:lnTo>
                    <a:pt x="638096" y="56605"/>
                  </a:lnTo>
                  <a:cubicBezTo>
                    <a:pt x="636381" y="58321"/>
                    <a:pt x="634665" y="60036"/>
                    <a:pt x="631235" y="60036"/>
                  </a:cubicBezTo>
                  <a:cubicBezTo>
                    <a:pt x="629519" y="60036"/>
                    <a:pt x="627804" y="60036"/>
                    <a:pt x="627804" y="58321"/>
                  </a:cubicBezTo>
                  <a:cubicBezTo>
                    <a:pt x="626089" y="56605"/>
                    <a:pt x="626089" y="54890"/>
                    <a:pt x="626089" y="53175"/>
                  </a:cubicBezTo>
                  <a:lnTo>
                    <a:pt x="626089" y="30876"/>
                  </a:lnTo>
                  <a:lnTo>
                    <a:pt x="639811" y="30876"/>
                  </a:lnTo>
                  <a:close/>
                </a:path>
              </a:pathLst>
            </a:custGeom>
            <a:solidFill>
              <a:srgbClr val="FFFFFF"/>
            </a:solidFill>
            <a:ln w="17152" cap="flat">
              <a:noFill/>
              <a:prstDash val="solid"/>
              <a:miter/>
            </a:ln>
          </p:spPr>
          <p:txBody>
            <a:bodyPr rtlCol="0" anchor="ctr"/>
            <a:lstStyle/>
            <a:p>
              <a:endParaRPr lang="en-GB"/>
            </a:p>
          </p:txBody>
        </p:sp>
        <p:sp>
          <p:nvSpPr>
            <p:cNvPr id="91" name="Vrije vorm: vorm 90">
              <a:extLst>
                <a:ext uri="{FF2B5EF4-FFF2-40B4-BE49-F238E27FC236}">
                  <a16:creationId xmlns:a16="http://schemas.microsoft.com/office/drawing/2014/main" id="{BCF735A8-6448-7806-28FF-413150F90EFC}"/>
                </a:ext>
              </a:extLst>
            </p:cNvPr>
            <p:cNvSpPr/>
            <p:nvPr/>
          </p:nvSpPr>
          <p:spPr>
            <a:xfrm rot="21118484">
              <a:off x="9259247" y="2087783"/>
              <a:ext cx="407769" cy="489910"/>
            </a:xfrm>
            <a:custGeom>
              <a:avLst/>
              <a:gdLst>
                <a:gd name="connsiteX0" fmla="*/ 190400 w 238428"/>
                <a:gd name="connsiteY0" fmla="*/ 0 h 286457"/>
                <a:gd name="connsiteX1" fmla="*/ 116642 w 238428"/>
                <a:gd name="connsiteY1" fmla="*/ 0 h 286457"/>
                <a:gd name="connsiteX2" fmla="*/ 0 w 238428"/>
                <a:gd name="connsiteY2" fmla="*/ 181823 h 286457"/>
                <a:gd name="connsiteX3" fmla="*/ 0 w 238428"/>
                <a:gd name="connsiteY3" fmla="*/ 234998 h 286457"/>
                <a:gd name="connsiteX4" fmla="*/ 132079 w 238428"/>
                <a:gd name="connsiteY4" fmla="*/ 234998 h 286457"/>
                <a:gd name="connsiteX5" fmla="*/ 132079 w 238428"/>
                <a:gd name="connsiteY5" fmla="*/ 286457 h 286457"/>
                <a:gd name="connsiteX6" fmla="*/ 190400 w 238428"/>
                <a:gd name="connsiteY6" fmla="*/ 286457 h 286457"/>
                <a:gd name="connsiteX7" fmla="*/ 190400 w 238428"/>
                <a:gd name="connsiteY7" fmla="*/ 234998 h 286457"/>
                <a:gd name="connsiteX8" fmla="*/ 238429 w 238428"/>
                <a:gd name="connsiteY8" fmla="*/ 234998 h 286457"/>
                <a:gd name="connsiteX9" fmla="*/ 238429 w 238428"/>
                <a:gd name="connsiteY9" fmla="*/ 181823 h 286457"/>
                <a:gd name="connsiteX10" fmla="*/ 190400 w 238428"/>
                <a:gd name="connsiteY10" fmla="*/ 181823 h 286457"/>
                <a:gd name="connsiteX11" fmla="*/ 190400 w 238428"/>
                <a:gd name="connsiteY11" fmla="*/ 0 h 286457"/>
                <a:gd name="connsiteX12" fmla="*/ 133795 w 238428"/>
                <a:gd name="connsiteY12" fmla="*/ 183538 h 286457"/>
                <a:gd name="connsiteX13" fmla="*/ 63467 w 238428"/>
                <a:gd name="connsiteY13" fmla="*/ 183538 h 286457"/>
                <a:gd name="connsiteX14" fmla="*/ 133795 w 238428"/>
                <a:gd name="connsiteY14" fmla="*/ 75474 h 286457"/>
                <a:gd name="connsiteX15" fmla="*/ 133795 w 238428"/>
                <a:gd name="connsiteY15" fmla="*/ 183538 h 28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428" h="286457">
                  <a:moveTo>
                    <a:pt x="190400" y="0"/>
                  </a:moveTo>
                  <a:lnTo>
                    <a:pt x="116642" y="0"/>
                  </a:lnTo>
                  <a:lnTo>
                    <a:pt x="0" y="181823"/>
                  </a:lnTo>
                  <a:lnTo>
                    <a:pt x="0" y="234998"/>
                  </a:lnTo>
                  <a:lnTo>
                    <a:pt x="132079" y="234998"/>
                  </a:lnTo>
                  <a:lnTo>
                    <a:pt x="132079" y="286457"/>
                  </a:lnTo>
                  <a:lnTo>
                    <a:pt x="190400" y="286457"/>
                  </a:lnTo>
                  <a:lnTo>
                    <a:pt x="190400" y="234998"/>
                  </a:lnTo>
                  <a:lnTo>
                    <a:pt x="238429" y="234998"/>
                  </a:lnTo>
                  <a:lnTo>
                    <a:pt x="238429" y="181823"/>
                  </a:lnTo>
                  <a:lnTo>
                    <a:pt x="190400" y="181823"/>
                  </a:lnTo>
                  <a:lnTo>
                    <a:pt x="190400" y="0"/>
                  </a:lnTo>
                  <a:close/>
                  <a:moveTo>
                    <a:pt x="133795" y="183538"/>
                  </a:moveTo>
                  <a:lnTo>
                    <a:pt x="63467" y="183538"/>
                  </a:lnTo>
                  <a:lnTo>
                    <a:pt x="133795" y="75474"/>
                  </a:lnTo>
                  <a:lnTo>
                    <a:pt x="133795" y="183538"/>
                  </a:lnTo>
                  <a:close/>
                </a:path>
              </a:pathLst>
            </a:custGeom>
            <a:solidFill>
              <a:srgbClr val="FFFFFF"/>
            </a:solidFill>
            <a:ln w="17152" cap="flat">
              <a:noFill/>
              <a:prstDash val="solid"/>
              <a:miter/>
            </a:ln>
          </p:spPr>
          <p:txBody>
            <a:bodyPr rtlCol="0" anchor="ctr"/>
            <a:lstStyle/>
            <a:p>
              <a:endParaRPr lang="en-GB"/>
            </a:p>
          </p:txBody>
        </p:sp>
        <p:sp>
          <p:nvSpPr>
            <p:cNvPr id="92" name="Vrije vorm: vorm 91">
              <a:extLst>
                <a:ext uri="{FF2B5EF4-FFF2-40B4-BE49-F238E27FC236}">
                  <a16:creationId xmlns:a16="http://schemas.microsoft.com/office/drawing/2014/main" id="{8BF3C3D6-2FAB-278E-D1F7-B84D5DA1C82D}"/>
                </a:ext>
              </a:extLst>
            </p:cNvPr>
            <p:cNvSpPr/>
            <p:nvPr/>
          </p:nvSpPr>
          <p:spPr>
            <a:xfrm rot="21118484">
              <a:off x="9698260" y="2029824"/>
              <a:ext cx="346162" cy="407769"/>
            </a:xfrm>
            <a:custGeom>
              <a:avLst/>
              <a:gdLst>
                <a:gd name="connsiteX0" fmla="*/ 147517 w 202406"/>
                <a:gd name="connsiteY0" fmla="*/ 0 h 238428"/>
                <a:gd name="connsiteX1" fmla="*/ 147517 w 202406"/>
                <a:gd name="connsiteY1" fmla="*/ 140656 h 238428"/>
                <a:gd name="connsiteX2" fmla="*/ 102919 w 202406"/>
                <a:gd name="connsiteY2" fmla="*/ 185254 h 238428"/>
                <a:gd name="connsiteX3" fmla="*/ 58321 w 202406"/>
                <a:gd name="connsiteY3" fmla="*/ 140656 h 238428"/>
                <a:gd name="connsiteX4" fmla="*/ 58321 w 202406"/>
                <a:gd name="connsiteY4" fmla="*/ 0 h 238428"/>
                <a:gd name="connsiteX5" fmla="*/ 0 w 202406"/>
                <a:gd name="connsiteY5" fmla="*/ 0 h 238428"/>
                <a:gd name="connsiteX6" fmla="*/ 0 w 202406"/>
                <a:gd name="connsiteY6" fmla="*/ 137225 h 238428"/>
                <a:gd name="connsiteX7" fmla="*/ 101203 w 202406"/>
                <a:gd name="connsiteY7" fmla="*/ 238428 h 238428"/>
                <a:gd name="connsiteX8" fmla="*/ 202407 w 202406"/>
                <a:gd name="connsiteY8" fmla="*/ 137225 h 238428"/>
                <a:gd name="connsiteX9" fmla="*/ 202407 w 202406"/>
                <a:gd name="connsiteY9" fmla="*/ 0 h 238428"/>
                <a:gd name="connsiteX10" fmla="*/ 147517 w 202406"/>
                <a:gd name="connsiteY10" fmla="*/ 0 h 23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406" h="238428">
                  <a:moveTo>
                    <a:pt x="147517" y="0"/>
                  </a:moveTo>
                  <a:lnTo>
                    <a:pt x="147517" y="140656"/>
                  </a:lnTo>
                  <a:cubicBezTo>
                    <a:pt x="147517" y="164670"/>
                    <a:pt x="130364" y="185254"/>
                    <a:pt x="102919" y="185254"/>
                  </a:cubicBezTo>
                  <a:cubicBezTo>
                    <a:pt x="77189" y="185254"/>
                    <a:pt x="58321" y="164670"/>
                    <a:pt x="58321" y="140656"/>
                  </a:cubicBezTo>
                  <a:lnTo>
                    <a:pt x="58321" y="0"/>
                  </a:lnTo>
                  <a:lnTo>
                    <a:pt x="0" y="0"/>
                  </a:lnTo>
                  <a:lnTo>
                    <a:pt x="0" y="137225"/>
                  </a:lnTo>
                  <a:cubicBezTo>
                    <a:pt x="0" y="195546"/>
                    <a:pt x="42883" y="238428"/>
                    <a:pt x="101203" y="238428"/>
                  </a:cubicBezTo>
                  <a:cubicBezTo>
                    <a:pt x="161239" y="238428"/>
                    <a:pt x="202407" y="193830"/>
                    <a:pt x="202407" y="137225"/>
                  </a:cubicBezTo>
                  <a:lnTo>
                    <a:pt x="202407" y="0"/>
                  </a:lnTo>
                  <a:lnTo>
                    <a:pt x="147517" y="0"/>
                  </a:lnTo>
                  <a:close/>
                </a:path>
              </a:pathLst>
            </a:custGeom>
            <a:solidFill>
              <a:srgbClr val="FFFFFF"/>
            </a:solidFill>
            <a:ln w="17152" cap="flat">
              <a:noFill/>
              <a:prstDash val="solid"/>
              <a:miter/>
            </a:ln>
          </p:spPr>
          <p:txBody>
            <a:bodyPr rtlCol="0" anchor="ctr"/>
            <a:lstStyle/>
            <a:p>
              <a:endParaRPr lang="en-GB"/>
            </a:p>
          </p:txBody>
        </p:sp>
        <p:sp>
          <p:nvSpPr>
            <p:cNvPr id="93" name="Vrije vorm: vorm 92">
              <a:extLst>
                <a:ext uri="{FF2B5EF4-FFF2-40B4-BE49-F238E27FC236}">
                  <a16:creationId xmlns:a16="http://schemas.microsoft.com/office/drawing/2014/main" id="{5956BF01-912E-3C87-7EDB-359EEEDBD3A1}"/>
                </a:ext>
              </a:extLst>
            </p:cNvPr>
            <p:cNvSpPr/>
            <p:nvPr/>
          </p:nvSpPr>
          <p:spPr>
            <a:xfrm rot="21118484">
              <a:off x="7597522" y="2318510"/>
              <a:ext cx="410703" cy="410704"/>
            </a:xfrm>
            <a:custGeom>
              <a:avLst/>
              <a:gdLst>
                <a:gd name="connsiteX0" fmla="*/ 118356 w 240143"/>
                <a:gd name="connsiteY0" fmla="*/ 0 h 240143"/>
                <a:gd name="connsiteX1" fmla="*/ 0 w 240143"/>
                <a:gd name="connsiteY1" fmla="*/ 120072 h 240143"/>
                <a:gd name="connsiteX2" fmla="*/ 123502 w 240143"/>
                <a:gd name="connsiteY2" fmla="*/ 240144 h 240143"/>
                <a:gd name="connsiteX3" fmla="*/ 224706 w 240143"/>
                <a:gd name="connsiteY3" fmla="*/ 202407 h 240143"/>
                <a:gd name="connsiteX4" fmla="*/ 190399 w 240143"/>
                <a:gd name="connsiteY4" fmla="*/ 161239 h 240143"/>
                <a:gd name="connsiteX5" fmla="*/ 123502 w 240143"/>
                <a:gd name="connsiteY5" fmla="*/ 185254 h 240143"/>
                <a:gd name="connsiteX6" fmla="*/ 61751 w 240143"/>
                <a:gd name="connsiteY6" fmla="*/ 145802 h 240143"/>
                <a:gd name="connsiteX7" fmla="*/ 240144 w 240143"/>
                <a:gd name="connsiteY7" fmla="*/ 145802 h 240143"/>
                <a:gd name="connsiteX8" fmla="*/ 118356 w 240143"/>
                <a:gd name="connsiteY8" fmla="*/ 0 h 240143"/>
                <a:gd name="connsiteX9" fmla="*/ 58321 w 240143"/>
                <a:gd name="connsiteY9" fmla="*/ 101203 h 240143"/>
                <a:gd name="connsiteX10" fmla="*/ 116641 w 240143"/>
                <a:gd name="connsiteY10" fmla="*/ 53175 h 240143"/>
                <a:gd name="connsiteX11" fmla="*/ 178392 w 240143"/>
                <a:gd name="connsiteY11" fmla="*/ 101203 h 240143"/>
                <a:gd name="connsiteX12" fmla="*/ 58321 w 240143"/>
                <a:gd name="connsiteY12" fmla="*/ 101203 h 24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0143" h="240143">
                  <a:moveTo>
                    <a:pt x="118356" y="0"/>
                  </a:moveTo>
                  <a:cubicBezTo>
                    <a:pt x="51459" y="0"/>
                    <a:pt x="0" y="51459"/>
                    <a:pt x="0" y="120072"/>
                  </a:cubicBezTo>
                  <a:cubicBezTo>
                    <a:pt x="0" y="188684"/>
                    <a:pt x="53175" y="240144"/>
                    <a:pt x="123502" y="240144"/>
                  </a:cubicBezTo>
                  <a:cubicBezTo>
                    <a:pt x="157809" y="240144"/>
                    <a:pt x="195545" y="228137"/>
                    <a:pt x="224706" y="202407"/>
                  </a:cubicBezTo>
                  <a:lnTo>
                    <a:pt x="190399" y="161239"/>
                  </a:lnTo>
                  <a:cubicBezTo>
                    <a:pt x="173246" y="176677"/>
                    <a:pt x="145802" y="185254"/>
                    <a:pt x="123502" y="185254"/>
                  </a:cubicBezTo>
                  <a:cubicBezTo>
                    <a:pt x="97773" y="185254"/>
                    <a:pt x="75474" y="171531"/>
                    <a:pt x="61751" y="145802"/>
                  </a:cubicBezTo>
                  <a:lnTo>
                    <a:pt x="240144" y="145802"/>
                  </a:lnTo>
                  <a:cubicBezTo>
                    <a:pt x="240144" y="68612"/>
                    <a:pt x="202407" y="0"/>
                    <a:pt x="118356" y="0"/>
                  </a:cubicBezTo>
                  <a:moveTo>
                    <a:pt x="58321" y="101203"/>
                  </a:moveTo>
                  <a:cubicBezTo>
                    <a:pt x="65182" y="66897"/>
                    <a:pt x="89196" y="53175"/>
                    <a:pt x="116641" y="53175"/>
                  </a:cubicBezTo>
                  <a:cubicBezTo>
                    <a:pt x="144086" y="53175"/>
                    <a:pt x="169816" y="66897"/>
                    <a:pt x="178392" y="101203"/>
                  </a:cubicBezTo>
                  <a:lnTo>
                    <a:pt x="58321" y="101203"/>
                  </a:lnTo>
                  <a:close/>
                </a:path>
              </a:pathLst>
            </a:custGeom>
            <a:solidFill>
              <a:srgbClr val="76B82A"/>
            </a:solidFill>
            <a:ln w="17152" cap="flat">
              <a:noFill/>
              <a:prstDash val="solid"/>
              <a:miter/>
            </a:ln>
          </p:spPr>
          <p:txBody>
            <a:bodyPr rtlCol="0" anchor="ctr"/>
            <a:lstStyle/>
            <a:p>
              <a:endParaRPr lang="en-GB"/>
            </a:p>
          </p:txBody>
        </p:sp>
        <p:sp>
          <p:nvSpPr>
            <p:cNvPr id="94" name="Vrije vorm: vorm 93">
              <a:extLst>
                <a:ext uri="{FF2B5EF4-FFF2-40B4-BE49-F238E27FC236}">
                  <a16:creationId xmlns:a16="http://schemas.microsoft.com/office/drawing/2014/main" id="{BA9AD9DC-A8A7-BE8E-035A-7ABFA79E961A}"/>
                </a:ext>
              </a:extLst>
            </p:cNvPr>
            <p:cNvSpPr/>
            <p:nvPr/>
          </p:nvSpPr>
          <p:spPr>
            <a:xfrm rot="21118484">
              <a:off x="8047557" y="2251905"/>
              <a:ext cx="413635" cy="413635"/>
            </a:xfrm>
            <a:custGeom>
              <a:avLst/>
              <a:gdLst>
                <a:gd name="connsiteX0" fmla="*/ 192115 w 241858"/>
                <a:gd name="connsiteY0" fmla="*/ 29160 h 241858"/>
                <a:gd name="connsiteX1" fmla="*/ 116641 w 241858"/>
                <a:gd name="connsiteY1" fmla="*/ 0 h 241858"/>
                <a:gd name="connsiteX2" fmla="*/ 0 w 241858"/>
                <a:gd name="connsiteY2" fmla="*/ 120072 h 241858"/>
                <a:gd name="connsiteX3" fmla="*/ 120072 w 241858"/>
                <a:gd name="connsiteY3" fmla="*/ 241859 h 241858"/>
                <a:gd name="connsiteX4" fmla="*/ 192115 w 241858"/>
                <a:gd name="connsiteY4" fmla="*/ 216129 h 241858"/>
                <a:gd name="connsiteX5" fmla="*/ 192115 w 241858"/>
                <a:gd name="connsiteY5" fmla="*/ 238428 h 241858"/>
                <a:gd name="connsiteX6" fmla="*/ 241859 w 241858"/>
                <a:gd name="connsiteY6" fmla="*/ 238428 h 241858"/>
                <a:gd name="connsiteX7" fmla="*/ 241859 w 241858"/>
                <a:gd name="connsiteY7" fmla="*/ 3431 h 241858"/>
                <a:gd name="connsiteX8" fmla="*/ 192115 w 241858"/>
                <a:gd name="connsiteY8" fmla="*/ 3431 h 241858"/>
                <a:gd name="connsiteX9" fmla="*/ 192115 w 241858"/>
                <a:gd name="connsiteY9" fmla="*/ 29160 h 241858"/>
                <a:gd name="connsiteX10" fmla="*/ 121787 w 241858"/>
                <a:gd name="connsiteY10" fmla="*/ 188684 h 241858"/>
                <a:gd name="connsiteX11" fmla="*/ 58321 w 241858"/>
                <a:gd name="connsiteY11" fmla="*/ 120072 h 241858"/>
                <a:gd name="connsiteX12" fmla="*/ 121787 w 241858"/>
                <a:gd name="connsiteY12" fmla="*/ 54890 h 241858"/>
                <a:gd name="connsiteX13" fmla="*/ 185254 w 241858"/>
                <a:gd name="connsiteY13" fmla="*/ 120072 h 241858"/>
                <a:gd name="connsiteX14" fmla="*/ 121787 w 241858"/>
                <a:gd name="connsiteY14" fmla="*/ 188684 h 24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858" h="241858">
                  <a:moveTo>
                    <a:pt x="192115" y="29160"/>
                  </a:moveTo>
                  <a:cubicBezTo>
                    <a:pt x="171531" y="12007"/>
                    <a:pt x="145801" y="0"/>
                    <a:pt x="116641" y="0"/>
                  </a:cubicBezTo>
                  <a:cubicBezTo>
                    <a:pt x="53175" y="0"/>
                    <a:pt x="0" y="54890"/>
                    <a:pt x="0" y="120072"/>
                  </a:cubicBezTo>
                  <a:cubicBezTo>
                    <a:pt x="0" y="188684"/>
                    <a:pt x="56605" y="241859"/>
                    <a:pt x="120072" y="241859"/>
                  </a:cubicBezTo>
                  <a:cubicBezTo>
                    <a:pt x="147517" y="241859"/>
                    <a:pt x="173246" y="231567"/>
                    <a:pt x="192115" y="216129"/>
                  </a:cubicBezTo>
                  <a:lnTo>
                    <a:pt x="192115" y="238428"/>
                  </a:lnTo>
                  <a:lnTo>
                    <a:pt x="241859" y="238428"/>
                  </a:lnTo>
                  <a:lnTo>
                    <a:pt x="241859" y="3431"/>
                  </a:lnTo>
                  <a:lnTo>
                    <a:pt x="192115" y="3431"/>
                  </a:lnTo>
                  <a:lnTo>
                    <a:pt x="192115" y="29160"/>
                  </a:lnTo>
                  <a:close/>
                  <a:moveTo>
                    <a:pt x="121787" y="188684"/>
                  </a:moveTo>
                  <a:cubicBezTo>
                    <a:pt x="85766" y="188684"/>
                    <a:pt x="58321" y="157809"/>
                    <a:pt x="58321" y="120072"/>
                  </a:cubicBezTo>
                  <a:cubicBezTo>
                    <a:pt x="58321" y="84050"/>
                    <a:pt x="85766" y="54890"/>
                    <a:pt x="121787" y="54890"/>
                  </a:cubicBezTo>
                  <a:cubicBezTo>
                    <a:pt x="156093" y="54890"/>
                    <a:pt x="185254" y="84050"/>
                    <a:pt x="185254" y="120072"/>
                  </a:cubicBezTo>
                  <a:cubicBezTo>
                    <a:pt x="185254" y="156093"/>
                    <a:pt x="156093" y="188684"/>
                    <a:pt x="121787" y="188684"/>
                  </a:cubicBezTo>
                </a:path>
              </a:pathLst>
            </a:custGeom>
            <a:solidFill>
              <a:srgbClr val="76B82A"/>
            </a:solidFill>
            <a:ln w="17152" cap="flat">
              <a:noFill/>
              <a:prstDash val="solid"/>
              <a:miter/>
            </a:ln>
          </p:spPr>
          <p:txBody>
            <a:bodyPr rtlCol="0" anchor="ctr"/>
            <a:lstStyle/>
            <a:p>
              <a:endParaRPr lang="en-GB"/>
            </a:p>
          </p:txBody>
        </p:sp>
        <p:sp>
          <p:nvSpPr>
            <p:cNvPr id="95" name="Vrije vorm: vorm 94">
              <a:extLst>
                <a:ext uri="{FF2B5EF4-FFF2-40B4-BE49-F238E27FC236}">
                  <a16:creationId xmlns:a16="http://schemas.microsoft.com/office/drawing/2014/main" id="{8CCCA48A-0934-1EEA-3BB9-4DEA2F5BEBD1}"/>
                </a:ext>
              </a:extLst>
            </p:cNvPr>
            <p:cNvSpPr/>
            <p:nvPr/>
          </p:nvSpPr>
          <p:spPr>
            <a:xfrm rot="21118484">
              <a:off x="8852930" y="2148800"/>
              <a:ext cx="349097" cy="407769"/>
            </a:xfrm>
            <a:custGeom>
              <a:avLst/>
              <a:gdLst>
                <a:gd name="connsiteX0" fmla="*/ 147517 w 204122"/>
                <a:gd name="connsiteY0" fmla="*/ 140656 h 238428"/>
                <a:gd name="connsiteX1" fmla="*/ 102919 w 204122"/>
                <a:gd name="connsiteY1" fmla="*/ 185254 h 238428"/>
                <a:gd name="connsiteX2" fmla="*/ 58321 w 204122"/>
                <a:gd name="connsiteY2" fmla="*/ 140656 h 238428"/>
                <a:gd name="connsiteX3" fmla="*/ 58321 w 204122"/>
                <a:gd name="connsiteY3" fmla="*/ 0 h 238428"/>
                <a:gd name="connsiteX4" fmla="*/ 0 w 204122"/>
                <a:gd name="connsiteY4" fmla="*/ 0 h 238428"/>
                <a:gd name="connsiteX5" fmla="*/ 0 w 204122"/>
                <a:gd name="connsiteY5" fmla="*/ 137225 h 238428"/>
                <a:gd name="connsiteX6" fmla="*/ 101203 w 204122"/>
                <a:gd name="connsiteY6" fmla="*/ 238428 h 238428"/>
                <a:gd name="connsiteX7" fmla="*/ 204122 w 204122"/>
                <a:gd name="connsiteY7" fmla="*/ 137225 h 238428"/>
                <a:gd name="connsiteX8" fmla="*/ 204122 w 204122"/>
                <a:gd name="connsiteY8" fmla="*/ 0 h 238428"/>
                <a:gd name="connsiteX9" fmla="*/ 145802 w 204122"/>
                <a:gd name="connsiteY9" fmla="*/ 0 h 238428"/>
                <a:gd name="connsiteX10" fmla="*/ 145802 w 204122"/>
                <a:gd name="connsiteY10" fmla="*/ 140656 h 23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122" h="238428">
                  <a:moveTo>
                    <a:pt x="147517" y="140656"/>
                  </a:moveTo>
                  <a:cubicBezTo>
                    <a:pt x="147517" y="164670"/>
                    <a:pt x="130364" y="185254"/>
                    <a:pt x="102919" y="185254"/>
                  </a:cubicBezTo>
                  <a:cubicBezTo>
                    <a:pt x="77189" y="185254"/>
                    <a:pt x="58321" y="164670"/>
                    <a:pt x="58321" y="140656"/>
                  </a:cubicBezTo>
                  <a:lnTo>
                    <a:pt x="58321" y="0"/>
                  </a:lnTo>
                  <a:lnTo>
                    <a:pt x="0" y="0"/>
                  </a:lnTo>
                  <a:lnTo>
                    <a:pt x="0" y="137225"/>
                  </a:lnTo>
                  <a:cubicBezTo>
                    <a:pt x="0" y="195546"/>
                    <a:pt x="42883" y="238428"/>
                    <a:pt x="101203" y="238428"/>
                  </a:cubicBezTo>
                  <a:cubicBezTo>
                    <a:pt x="161239" y="238428"/>
                    <a:pt x="204122" y="193830"/>
                    <a:pt x="204122" y="137225"/>
                  </a:cubicBezTo>
                  <a:lnTo>
                    <a:pt x="204122" y="0"/>
                  </a:lnTo>
                  <a:lnTo>
                    <a:pt x="145802" y="0"/>
                  </a:lnTo>
                  <a:lnTo>
                    <a:pt x="145802" y="140656"/>
                  </a:lnTo>
                  <a:close/>
                </a:path>
              </a:pathLst>
            </a:custGeom>
            <a:solidFill>
              <a:srgbClr val="76B82A"/>
            </a:solidFill>
            <a:ln w="17152" cap="flat">
              <a:noFill/>
              <a:prstDash val="solid"/>
              <a:miter/>
            </a:ln>
          </p:spPr>
          <p:txBody>
            <a:bodyPr rtlCol="0" anchor="ctr"/>
            <a:lstStyle/>
            <a:p>
              <a:endParaRPr lang="en-GB"/>
            </a:p>
          </p:txBody>
        </p:sp>
        <p:sp>
          <p:nvSpPr>
            <p:cNvPr id="96" name="Vrije vorm: vorm 95">
              <a:extLst>
                <a:ext uri="{FF2B5EF4-FFF2-40B4-BE49-F238E27FC236}">
                  <a16:creationId xmlns:a16="http://schemas.microsoft.com/office/drawing/2014/main" id="{5D80EDE0-DBF3-172B-8ACD-79226C0B1214}"/>
                </a:ext>
              </a:extLst>
            </p:cNvPr>
            <p:cNvSpPr/>
            <p:nvPr/>
          </p:nvSpPr>
          <p:spPr>
            <a:xfrm rot="21118484">
              <a:off x="8896183" y="2580555"/>
              <a:ext cx="340297" cy="158412"/>
            </a:xfrm>
            <a:custGeom>
              <a:avLst/>
              <a:gdLst>
                <a:gd name="connsiteX0" fmla="*/ 101203 w 198976"/>
                <a:gd name="connsiteY0" fmla="*/ 41168 h 92626"/>
                <a:gd name="connsiteX1" fmla="*/ 58321 w 198976"/>
                <a:gd name="connsiteY1" fmla="*/ 0 h 92626"/>
                <a:gd name="connsiteX2" fmla="*/ 0 w 198976"/>
                <a:gd name="connsiteY2" fmla="*/ 0 h 92626"/>
                <a:gd name="connsiteX3" fmla="*/ 99488 w 198976"/>
                <a:gd name="connsiteY3" fmla="*/ 92627 h 92626"/>
                <a:gd name="connsiteX4" fmla="*/ 198976 w 198976"/>
                <a:gd name="connsiteY4" fmla="*/ 0 h 92626"/>
                <a:gd name="connsiteX5" fmla="*/ 140656 w 198976"/>
                <a:gd name="connsiteY5" fmla="*/ 0 h 92626"/>
                <a:gd name="connsiteX6" fmla="*/ 101203 w 198976"/>
                <a:gd name="connsiteY6" fmla="*/ 41168 h 9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976" h="92626">
                  <a:moveTo>
                    <a:pt x="101203" y="41168"/>
                  </a:moveTo>
                  <a:cubicBezTo>
                    <a:pt x="77189" y="41168"/>
                    <a:pt x="60036" y="22299"/>
                    <a:pt x="58321" y="0"/>
                  </a:cubicBezTo>
                  <a:lnTo>
                    <a:pt x="0" y="0"/>
                  </a:lnTo>
                  <a:cubicBezTo>
                    <a:pt x="1715" y="54890"/>
                    <a:pt x="39452" y="92627"/>
                    <a:pt x="99488" y="92627"/>
                  </a:cubicBezTo>
                  <a:cubicBezTo>
                    <a:pt x="161239" y="92627"/>
                    <a:pt x="198976" y="54890"/>
                    <a:pt x="198976" y="0"/>
                  </a:cubicBezTo>
                  <a:lnTo>
                    <a:pt x="140656" y="0"/>
                  </a:lnTo>
                  <a:cubicBezTo>
                    <a:pt x="142371" y="22299"/>
                    <a:pt x="125218" y="41168"/>
                    <a:pt x="101203" y="41168"/>
                  </a:cubicBezTo>
                </a:path>
              </a:pathLst>
            </a:custGeom>
            <a:solidFill>
              <a:srgbClr val="76B82A"/>
            </a:solidFill>
            <a:ln w="17152" cap="flat">
              <a:noFill/>
              <a:prstDash val="solid"/>
              <a:miter/>
            </a:ln>
          </p:spPr>
          <p:txBody>
            <a:bodyPr rtlCol="0" anchor="ctr"/>
            <a:lstStyle/>
            <a:p>
              <a:endParaRPr lang="en-GB"/>
            </a:p>
          </p:txBody>
        </p:sp>
        <p:sp>
          <p:nvSpPr>
            <p:cNvPr id="97" name="Vrije vorm: vorm 96">
              <a:extLst>
                <a:ext uri="{FF2B5EF4-FFF2-40B4-BE49-F238E27FC236}">
                  <a16:creationId xmlns:a16="http://schemas.microsoft.com/office/drawing/2014/main" id="{BB99EC0C-B890-D38A-1CD4-BF65233761FE}"/>
                </a:ext>
              </a:extLst>
            </p:cNvPr>
            <p:cNvSpPr/>
            <p:nvPr/>
          </p:nvSpPr>
          <p:spPr>
            <a:xfrm rot="21118484">
              <a:off x="8513059" y="2193733"/>
              <a:ext cx="308026" cy="416571"/>
            </a:xfrm>
            <a:custGeom>
              <a:avLst/>
              <a:gdLst>
                <a:gd name="connsiteX0" fmla="*/ 60036 w 180107"/>
                <a:gd name="connsiteY0" fmla="*/ 68612 h 243574"/>
                <a:gd name="connsiteX1" fmla="*/ 85766 w 180107"/>
                <a:gd name="connsiteY1" fmla="*/ 53175 h 243574"/>
                <a:gd name="connsiteX2" fmla="*/ 142371 w 180107"/>
                <a:gd name="connsiteY2" fmla="*/ 70328 h 243574"/>
                <a:gd name="connsiteX3" fmla="*/ 168101 w 180107"/>
                <a:gd name="connsiteY3" fmla="*/ 25730 h 243574"/>
                <a:gd name="connsiteX4" fmla="*/ 82335 w 180107"/>
                <a:gd name="connsiteY4" fmla="*/ 0 h 243574"/>
                <a:gd name="connsiteX5" fmla="*/ 1715 w 180107"/>
                <a:gd name="connsiteY5" fmla="*/ 72043 h 243574"/>
                <a:gd name="connsiteX6" fmla="*/ 120072 w 180107"/>
                <a:gd name="connsiteY6" fmla="*/ 173247 h 243574"/>
                <a:gd name="connsiteX7" fmla="*/ 92627 w 180107"/>
                <a:gd name="connsiteY7" fmla="*/ 190400 h 243574"/>
                <a:gd name="connsiteX8" fmla="*/ 29161 w 180107"/>
                <a:gd name="connsiteY8" fmla="*/ 168101 h 243574"/>
                <a:gd name="connsiteX9" fmla="*/ 0 w 180107"/>
                <a:gd name="connsiteY9" fmla="*/ 212699 h 243574"/>
                <a:gd name="connsiteX10" fmla="*/ 92627 w 180107"/>
                <a:gd name="connsiteY10" fmla="*/ 243574 h 243574"/>
                <a:gd name="connsiteX11" fmla="*/ 180108 w 180107"/>
                <a:gd name="connsiteY11" fmla="*/ 169816 h 243574"/>
                <a:gd name="connsiteX12" fmla="*/ 60036 w 180107"/>
                <a:gd name="connsiteY12" fmla="*/ 68612 h 24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107" h="243574">
                  <a:moveTo>
                    <a:pt x="60036" y="68612"/>
                  </a:moveTo>
                  <a:cubicBezTo>
                    <a:pt x="60036" y="60036"/>
                    <a:pt x="70328" y="53175"/>
                    <a:pt x="85766" y="53175"/>
                  </a:cubicBezTo>
                  <a:cubicBezTo>
                    <a:pt x="101204" y="53175"/>
                    <a:pt x="121787" y="60036"/>
                    <a:pt x="142371" y="70328"/>
                  </a:cubicBezTo>
                  <a:lnTo>
                    <a:pt x="168101" y="25730"/>
                  </a:lnTo>
                  <a:cubicBezTo>
                    <a:pt x="147517" y="12007"/>
                    <a:pt x="113211" y="0"/>
                    <a:pt x="82335" y="0"/>
                  </a:cubicBezTo>
                  <a:cubicBezTo>
                    <a:pt x="32591" y="0"/>
                    <a:pt x="1715" y="34306"/>
                    <a:pt x="1715" y="72043"/>
                  </a:cubicBezTo>
                  <a:cubicBezTo>
                    <a:pt x="1715" y="149232"/>
                    <a:pt x="120072" y="138940"/>
                    <a:pt x="120072" y="173247"/>
                  </a:cubicBezTo>
                  <a:cubicBezTo>
                    <a:pt x="120072" y="183538"/>
                    <a:pt x="108065" y="190400"/>
                    <a:pt x="92627" y="190400"/>
                  </a:cubicBezTo>
                  <a:cubicBezTo>
                    <a:pt x="73759" y="190400"/>
                    <a:pt x="48029" y="180108"/>
                    <a:pt x="29161" y="168101"/>
                  </a:cubicBezTo>
                  <a:lnTo>
                    <a:pt x="0" y="212699"/>
                  </a:lnTo>
                  <a:cubicBezTo>
                    <a:pt x="25730" y="228137"/>
                    <a:pt x="54890" y="243574"/>
                    <a:pt x="92627" y="243574"/>
                  </a:cubicBezTo>
                  <a:cubicBezTo>
                    <a:pt x="147517" y="243574"/>
                    <a:pt x="180108" y="207553"/>
                    <a:pt x="180108" y="169816"/>
                  </a:cubicBezTo>
                  <a:cubicBezTo>
                    <a:pt x="178393" y="94342"/>
                    <a:pt x="60036" y="99488"/>
                    <a:pt x="60036" y="68612"/>
                  </a:cubicBezTo>
                </a:path>
              </a:pathLst>
            </a:custGeom>
            <a:solidFill>
              <a:srgbClr val="76B82A"/>
            </a:solidFill>
            <a:ln w="17152" cap="flat">
              <a:noFill/>
              <a:prstDash val="solid"/>
              <a:miter/>
            </a:ln>
          </p:spPr>
          <p:txBody>
            <a:bodyPr rtlCol="0" anchor="ctr"/>
            <a:lstStyle/>
            <a:p>
              <a:endParaRPr lang="en-GB"/>
            </a:p>
          </p:txBody>
        </p:sp>
        <p:sp>
          <p:nvSpPr>
            <p:cNvPr id="98" name="Vrije vorm: vorm 97">
              <a:extLst>
                <a:ext uri="{FF2B5EF4-FFF2-40B4-BE49-F238E27FC236}">
                  <a16:creationId xmlns:a16="http://schemas.microsoft.com/office/drawing/2014/main" id="{D68571B8-6D3A-7F75-0CA2-9035F780DE08}"/>
                </a:ext>
              </a:extLst>
            </p:cNvPr>
            <p:cNvSpPr/>
            <p:nvPr/>
          </p:nvSpPr>
          <p:spPr>
            <a:xfrm rot="21118484">
              <a:off x="7826636" y="3356006"/>
              <a:ext cx="137878" cy="176013"/>
            </a:xfrm>
            <a:custGeom>
              <a:avLst/>
              <a:gdLst>
                <a:gd name="connsiteX0" fmla="*/ 80620 w 80619"/>
                <a:gd name="connsiteY0" fmla="*/ 84050 h 102918"/>
                <a:gd name="connsiteX1" fmla="*/ 80620 w 80619"/>
                <a:gd name="connsiteY1" fmla="*/ 102919 h 102918"/>
                <a:gd name="connsiteX2" fmla="*/ 0 w 80619"/>
                <a:gd name="connsiteY2" fmla="*/ 102919 h 102918"/>
                <a:gd name="connsiteX3" fmla="*/ 0 w 80619"/>
                <a:gd name="connsiteY3" fmla="*/ 0 h 102918"/>
                <a:gd name="connsiteX4" fmla="*/ 78904 w 80619"/>
                <a:gd name="connsiteY4" fmla="*/ 0 h 102918"/>
                <a:gd name="connsiteX5" fmla="*/ 78904 w 80619"/>
                <a:gd name="connsiteY5" fmla="*/ 18868 h 102918"/>
                <a:gd name="connsiteX6" fmla="*/ 24015 w 80619"/>
                <a:gd name="connsiteY6" fmla="*/ 18868 h 102918"/>
                <a:gd name="connsiteX7" fmla="*/ 24015 w 80619"/>
                <a:gd name="connsiteY7" fmla="*/ 41168 h 102918"/>
                <a:gd name="connsiteX8" fmla="*/ 72043 w 80619"/>
                <a:gd name="connsiteY8" fmla="*/ 41168 h 102918"/>
                <a:gd name="connsiteX9" fmla="*/ 72043 w 80619"/>
                <a:gd name="connsiteY9" fmla="*/ 60036 h 102918"/>
                <a:gd name="connsiteX10" fmla="*/ 24015 w 80619"/>
                <a:gd name="connsiteY10" fmla="*/ 60036 h 102918"/>
                <a:gd name="connsiteX11" fmla="*/ 24015 w 80619"/>
                <a:gd name="connsiteY11" fmla="*/ 84050 h 10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9" h="102918">
                  <a:moveTo>
                    <a:pt x="80620" y="84050"/>
                  </a:moveTo>
                  <a:lnTo>
                    <a:pt x="80620" y="102919"/>
                  </a:lnTo>
                  <a:lnTo>
                    <a:pt x="0" y="102919"/>
                  </a:lnTo>
                  <a:lnTo>
                    <a:pt x="0" y="0"/>
                  </a:lnTo>
                  <a:lnTo>
                    <a:pt x="78904" y="0"/>
                  </a:lnTo>
                  <a:lnTo>
                    <a:pt x="78904" y="18868"/>
                  </a:lnTo>
                  <a:lnTo>
                    <a:pt x="24015" y="18868"/>
                  </a:lnTo>
                  <a:lnTo>
                    <a:pt x="24015" y="41168"/>
                  </a:lnTo>
                  <a:lnTo>
                    <a:pt x="72043" y="41168"/>
                  </a:lnTo>
                  <a:lnTo>
                    <a:pt x="72043" y="60036"/>
                  </a:lnTo>
                  <a:lnTo>
                    <a:pt x="24015" y="60036"/>
                  </a:lnTo>
                  <a:lnTo>
                    <a:pt x="24015" y="84050"/>
                  </a:lnTo>
                  <a:close/>
                </a:path>
              </a:pathLst>
            </a:custGeom>
            <a:solidFill>
              <a:srgbClr val="FFFFFF"/>
            </a:solidFill>
            <a:ln w="17152" cap="flat">
              <a:noFill/>
              <a:prstDash val="solid"/>
              <a:miter/>
            </a:ln>
          </p:spPr>
          <p:txBody>
            <a:bodyPr rtlCol="0" anchor="ctr"/>
            <a:lstStyle/>
            <a:p>
              <a:endParaRPr lang="en-GB"/>
            </a:p>
          </p:txBody>
        </p:sp>
        <p:sp>
          <p:nvSpPr>
            <p:cNvPr id="99" name="Vrije vorm: vorm 98">
              <a:extLst>
                <a:ext uri="{FF2B5EF4-FFF2-40B4-BE49-F238E27FC236}">
                  <a16:creationId xmlns:a16="http://schemas.microsoft.com/office/drawing/2014/main" id="{48CCD3F3-C964-FC9B-5DEB-010277B9C0F0}"/>
                </a:ext>
              </a:extLst>
            </p:cNvPr>
            <p:cNvSpPr/>
            <p:nvPr/>
          </p:nvSpPr>
          <p:spPr>
            <a:xfrm rot="21118484">
              <a:off x="7982839" y="3321584"/>
              <a:ext cx="146679" cy="190684"/>
            </a:xfrm>
            <a:custGeom>
              <a:avLst/>
              <a:gdLst>
                <a:gd name="connsiteX0" fmla="*/ 63466 w 85765"/>
                <a:gd name="connsiteY0" fmla="*/ 70328 h 111495"/>
                <a:gd name="connsiteX1" fmla="*/ 42883 w 85765"/>
                <a:gd name="connsiteY1" fmla="*/ 48029 h 111495"/>
                <a:gd name="connsiteX2" fmla="*/ 22299 w 85765"/>
                <a:gd name="connsiteY2" fmla="*/ 70328 h 111495"/>
                <a:gd name="connsiteX3" fmla="*/ 42883 w 85765"/>
                <a:gd name="connsiteY3" fmla="*/ 92627 h 111495"/>
                <a:gd name="connsiteX4" fmla="*/ 63466 w 85765"/>
                <a:gd name="connsiteY4" fmla="*/ 70328 h 111495"/>
                <a:gd name="connsiteX5" fmla="*/ 85766 w 85765"/>
                <a:gd name="connsiteY5" fmla="*/ 0 h 111495"/>
                <a:gd name="connsiteX6" fmla="*/ 85766 w 85765"/>
                <a:gd name="connsiteY6" fmla="*/ 109780 h 111495"/>
                <a:gd name="connsiteX7" fmla="*/ 63466 w 85765"/>
                <a:gd name="connsiteY7" fmla="*/ 109780 h 111495"/>
                <a:gd name="connsiteX8" fmla="*/ 63466 w 85765"/>
                <a:gd name="connsiteY8" fmla="*/ 101204 h 111495"/>
                <a:gd name="connsiteX9" fmla="*/ 39452 w 85765"/>
                <a:gd name="connsiteY9" fmla="*/ 111495 h 111495"/>
                <a:gd name="connsiteX10" fmla="*/ 0 w 85765"/>
                <a:gd name="connsiteY10" fmla="*/ 70328 h 111495"/>
                <a:gd name="connsiteX11" fmla="*/ 39452 w 85765"/>
                <a:gd name="connsiteY11" fmla="*/ 29160 h 111495"/>
                <a:gd name="connsiteX12" fmla="*/ 63466 w 85765"/>
                <a:gd name="connsiteY12" fmla="*/ 39452 h 111495"/>
                <a:gd name="connsiteX13" fmla="*/ 63466 w 85765"/>
                <a:gd name="connsiteY13" fmla="*/ 1715 h 111495"/>
                <a:gd name="connsiteX14" fmla="*/ 85766 w 85765"/>
                <a:gd name="connsiteY14" fmla="*/ 1715 h 11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765" h="111495">
                  <a:moveTo>
                    <a:pt x="63466" y="70328"/>
                  </a:moveTo>
                  <a:cubicBezTo>
                    <a:pt x="63466" y="56605"/>
                    <a:pt x="54890" y="48029"/>
                    <a:pt x="42883" y="48029"/>
                  </a:cubicBezTo>
                  <a:cubicBezTo>
                    <a:pt x="30875" y="48029"/>
                    <a:pt x="22299" y="56605"/>
                    <a:pt x="22299" y="70328"/>
                  </a:cubicBezTo>
                  <a:cubicBezTo>
                    <a:pt x="22299" y="84050"/>
                    <a:pt x="30875" y="92627"/>
                    <a:pt x="42883" y="92627"/>
                  </a:cubicBezTo>
                  <a:cubicBezTo>
                    <a:pt x="54890" y="92627"/>
                    <a:pt x="63466" y="84050"/>
                    <a:pt x="63466" y="70328"/>
                  </a:cubicBezTo>
                  <a:moveTo>
                    <a:pt x="85766" y="0"/>
                  </a:moveTo>
                  <a:lnTo>
                    <a:pt x="85766" y="109780"/>
                  </a:lnTo>
                  <a:lnTo>
                    <a:pt x="63466" y="109780"/>
                  </a:lnTo>
                  <a:lnTo>
                    <a:pt x="63466" y="101204"/>
                  </a:lnTo>
                  <a:cubicBezTo>
                    <a:pt x="58321" y="108065"/>
                    <a:pt x="49744" y="111495"/>
                    <a:pt x="39452" y="111495"/>
                  </a:cubicBezTo>
                  <a:cubicBezTo>
                    <a:pt x="17153" y="111495"/>
                    <a:pt x="0" y="96058"/>
                    <a:pt x="0" y="70328"/>
                  </a:cubicBezTo>
                  <a:cubicBezTo>
                    <a:pt x="0" y="46313"/>
                    <a:pt x="17153" y="29160"/>
                    <a:pt x="39452" y="29160"/>
                  </a:cubicBezTo>
                  <a:cubicBezTo>
                    <a:pt x="49744" y="29160"/>
                    <a:pt x="56605" y="32591"/>
                    <a:pt x="63466" y="39452"/>
                  </a:cubicBezTo>
                  <a:lnTo>
                    <a:pt x="63466" y="1715"/>
                  </a:lnTo>
                  <a:lnTo>
                    <a:pt x="85766" y="1715"/>
                  </a:lnTo>
                  <a:close/>
                </a:path>
              </a:pathLst>
            </a:custGeom>
            <a:solidFill>
              <a:srgbClr val="FFFFFF"/>
            </a:solidFill>
            <a:ln w="17152" cap="flat">
              <a:noFill/>
              <a:prstDash val="solid"/>
              <a:miter/>
            </a:ln>
          </p:spPr>
          <p:txBody>
            <a:bodyPr rtlCol="0" anchor="ctr"/>
            <a:lstStyle/>
            <a:p>
              <a:endParaRPr lang="en-GB"/>
            </a:p>
          </p:txBody>
        </p:sp>
        <p:sp>
          <p:nvSpPr>
            <p:cNvPr id="100" name="Vrije vorm: vorm 99">
              <a:extLst>
                <a:ext uri="{FF2B5EF4-FFF2-40B4-BE49-F238E27FC236}">
                  <a16:creationId xmlns:a16="http://schemas.microsoft.com/office/drawing/2014/main" id="{964582DD-E74F-FB98-2BB1-97A62C004E75}"/>
                </a:ext>
              </a:extLst>
            </p:cNvPr>
            <p:cNvSpPr/>
            <p:nvPr/>
          </p:nvSpPr>
          <p:spPr>
            <a:xfrm rot="21118484">
              <a:off x="8166466" y="3349366"/>
              <a:ext cx="137878" cy="134943"/>
            </a:xfrm>
            <a:custGeom>
              <a:avLst/>
              <a:gdLst>
                <a:gd name="connsiteX0" fmla="*/ 80620 w 80619"/>
                <a:gd name="connsiteY0" fmla="*/ 0 h 78904"/>
                <a:gd name="connsiteX1" fmla="*/ 80620 w 80619"/>
                <a:gd name="connsiteY1" fmla="*/ 78904 h 78904"/>
                <a:gd name="connsiteX2" fmla="*/ 58321 w 80619"/>
                <a:gd name="connsiteY2" fmla="*/ 78904 h 78904"/>
                <a:gd name="connsiteX3" fmla="*/ 58321 w 80619"/>
                <a:gd name="connsiteY3" fmla="*/ 68612 h 78904"/>
                <a:gd name="connsiteX4" fmla="*/ 34306 w 80619"/>
                <a:gd name="connsiteY4" fmla="*/ 78904 h 78904"/>
                <a:gd name="connsiteX5" fmla="*/ 0 w 80619"/>
                <a:gd name="connsiteY5" fmla="*/ 42883 h 78904"/>
                <a:gd name="connsiteX6" fmla="*/ 0 w 80619"/>
                <a:gd name="connsiteY6" fmla="*/ 0 h 78904"/>
                <a:gd name="connsiteX7" fmla="*/ 22299 w 80619"/>
                <a:gd name="connsiteY7" fmla="*/ 0 h 78904"/>
                <a:gd name="connsiteX8" fmla="*/ 22299 w 80619"/>
                <a:gd name="connsiteY8" fmla="*/ 41167 h 78904"/>
                <a:gd name="connsiteX9" fmla="*/ 37737 w 80619"/>
                <a:gd name="connsiteY9" fmla="*/ 60036 h 78904"/>
                <a:gd name="connsiteX10" fmla="*/ 56605 w 80619"/>
                <a:gd name="connsiteY10" fmla="*/ 39452 h 78904"/>
                <a:gd name="connsiteX11" fmla="*/ 56605 w 80619"/>
                <a:gd name="connsiteY11" fmla="*/ 0 h 78904"/>
                <a:gd name="connsiteX12" fmla="*/ 80620 w 80619"/>
                <a:gd name="connsiteY12" fmla="*/ 0 h 7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619" h="78904">
                  <a:moveTo>
                    <a:pt x="80620" y="0"/>
                  </a:moveTo>
                  <a:lnTo>
                    <a:pt x="80620" y="78904"/>
                  </a:lnTo>
                  <a:lnTo>
                    <a:pt x="58321" y="78904"/>
                  </a:lnTo>
                  <a:lnTo>
                    <a:pt x="58321" y="68612"/>
                  </a:lnTo>
                  <a:cubicBezTo>
                    <a:pt x="51459" y="75474"/>
                    <a:pt x="42883" y="78904"/>
                    <a:pt x="34306" y="78904"/>
                  </a:cubicBezTo>
                  <a:cubicBezTo>
                    <a:pt x="13723" y="78904"/>
                    <a:pt x="0" y="66897"/>
                    <a:pt x="0" y="42883"/>
                  </a:cubicBezTo>
                  <a:lnTo>
                    <a:pt x="0" y="0"/>
                  </a:lnTo>
                  <a:lnTo>
                    <a:pt x="22299" y="0"/>
                  </a:lnTo>
                  <a:lnTo>
                    <a:pt x="22299" y="41167"/>
                  </a:lnTo>
                  <a:cubicBezTo>
                    <a:pt x="22299" y="54890"/>
                    <a:pt x="27445" y="60036"/>
                    <a:pt x="37737" y="60036"/>
                  </a:cubicBezTo>
                  <a:cubicBezTo>
                    <a:pt x="48029" y="60036"/>
                    <a:pt x="56605" y="53175"/>
                    <a:pt x="56605" y="39452"/>
                  </a:cubicBezTo>
                  <a:lnTo>
                    <a:pt x="56605" y="0"/>
                  </a:lnTo>
                  <a:lnTo>
                    <a:pt x="80620" y="0"/>
                  </a:lnTo>
                  <a:close/>
                </a:path>
              </a:pathLst>
            </a:custGeom>
            <a:solidFill>
              <a:srgbClr val="FFFFFF"/>
            </a:solidFill>
            <a:ln w="17152" cap="flat">
              <a:noFill/>
              <a:prstDash val="solid"/>
              <a:miter/>
            </a:ln>
          </p:spPr>
          <p:txBody>
            <a:bodyPr rtlCol="0" anchor="ctr"/>
            <a:lstStyle/>
            <a:p>
              <a:endParaRPr lang="en-GB"/>
            </a:p>
          </p:txBody>
        </p:sp>
        <p:sp>
          <p:nvSpPr>
            <p:cNvPr id="101" name="Vrije vorm: vorm 100">
              <a:extLst>
                <a:ext uri="{FF2B5EF4-FFF2-40B4-BE49-F238E27FC236}">
                  <a16:creationId xmlns:a16="http://schemas.microsoft.com/office/drawing/2014/main" id="{74660FAA-57BE-8D50-2096-BE0EE3416D88}"/>
                </a:ext>
              </a:extLst>
            </p:cNvPr>
            <p:cNvSpPr/>
            <p:nvPr/>
          </p:nvSpPr>
          <p:spPr>
            <a:xfrm rot="21118484">
              <a:off x="8329548" y="3323469"/>
              <a:ext cx="137878" cy="146679"/>
            </a:xfrm>
            <a:custGeom>
              <a:avLst/>
              <a:gdLst>
                <a:gd name="connsiteX0" fmla="*/ 0 w 80619"/>
                <a:gd name="connsiteY0" fmla="*/ 41168 h 85765"/>
                <a:gd name="connsiteX1" fmla="*/ 44598 w 80619"/>
                <a:gd name="connsiteY1" fmla="*/ 0 h 85765"/>
                <a:gd name="connsiteX2" fmla="*/ 80620 w 80619"/>
                <a:gd name="connsiteY2" fmla="*/ 20584 h 85765"/>
                <a:gd name="connsiteX3" fmla="*/ 63467 w 80619"/>
                <a:gd name="connsiteY3" fmla="*/ 30876 h 85765"/>
                <a:gd name="connsiteX4" fmla="*/ 46314 w 80619"/>
                <a:gd name="connsiteY4" fmla="*/ 20584 h 85765"/>
                <a:gd name="connsiteX5" fmla="*/ 25730 w 80619"/>
                <a:gd name="connsiteY5" fmla="*/ 42883 h 85765"/>
                <a:gd name="connsiteX6" fmla="*/ 46314 w 80619"/>
                <a:gd name="connsiteY6" fmla="*/ 65182 h 85765"/>
                <a:gd name="connsiteX7" fmla="*/ 63467 w 80619"/>
                <a:gd name="connsiteY7" fmla="*/ 54890 h 85765"/>
                <a:gd name="connsiteX8" fmla="*/ 80620 w 80619"/>
                <a:gd name="connsiteY8" fmla="*/ 65182 h 85765"/>
                <a:gd name="connsiteX9" fmla="*/ 44598 w 80619"/>
                <a:gd name="connsiteY9" fmla="*/ 85766 h 85765"/>
                <a:gd name="connsiteX10" fmla="*/ 0 w 80619"/>
                <a:gd name="connsiteY10" fmla="*/ 41168 h 85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9" h="85765">
                  <a:moveTo>
                    <a:pt x="0" y="41168"/>
                  </a:moveTo>
                  <a:cubicBezTo>
                    <a:pt x="0" y="17153"/>
                    <a:pt x="18869" y="0"/>
                    <a:pt x="44598" y="0"/>
                  </a:cubicBezTo>
                  <a:cubicBezTo>
                    <a:pt x="61751" y="0"/>
                    <a:pt x="73759" y="6861"/>
                    <a:pt x="80620" y="20584"/>
                  </a:cubicBezTo>
                  <a:lnTo>
                    <a:pt x="63467" y="30876"/>
                  </a:lnTo>
                  <a:cubicBezTo>
                    <a:pt x="58321" y="24015"/>
                    <a:pt x="53175" y="20584"/>
                    <a:pt x="46314" y="20584"/>
                  </a:cubicBezTo>
                  <a:cubicBezTo>
                    <a:pt x="34306" y="20584"/>
                    <a:pt x="25730" y="29161"/>
                    <a:pt x="25730" y="42883"/>
                  </a:cubicBezTo>
                  <a:cubicBezTo>
                    <a:pt x="25730" y="56605"/>
                    <a:pt x="34306" y="65182"/>
                    <a:pt x="46314" y="65182"/>
                  </a:cubicBezTo>
                  <a:cubicBezTo>
                    <a:pt x="53175" y="65182"/>
                    <a:pt x="60036" y="61751"/>
                    <a:pt x="63467" y="54890"/>
                  </a:cubicBezTo>
                  <a:lnTo>
                    <a:pt x="80620" y="65182"/>
                  </a:lnTo>
                  <a:cubicBezTo>
                    <a:pt x="75474" y="77189"/>
                    <a:pt x="61751" y="85766"/>
                    <a:pt x="44598" y="85766"/>
                  </a:cubicBezTo>
                  <a:cubicBezTo>
                    <a:pt x="18869" y="82335"/>
                    <a:pt x="0" y="65182"/>
                    <a:pt x="0" y="41168"/>
                  </a:cubicBezTo>
                </a:path>
              </a:pathLst>
            </a:custGeom>
            <a:solidFill>
              <a:srgbClr val="FFFFFF"/>
            </a:solidFill>
            <a:ln w="17152" cap="flat">
              <a:noFill/>
              <a:prstDash val="solid"/>
              <a:miter/>
            </a:ln>
          </p:spPr>
          <p:txBody>
            <a:bodyPr rtlCol="0" anchor="ctr"/>
            <a:lstStyle/>
            <a:p>
              <a:endParaRPr lang="en-GB"/>
            </a:p>
          </p:txBody>
        </p:sp>
        <p:sp>
          <p:nvSpPr>
            <p:cNvPr id="102" name="Vrije vorm: vorm 101">
              <a:extLst>
                <a:ext uri="{FF2B5EF4-FFF2-40B4-BE49-F238E27FC236}">
                  <a16:creationId xmlns:a16="http://schemas.microsoft.com/office/drawing/2014/main" id="{4E95B524-414E-E1B9-9A52-3B5EDF74A9DB}"/>
                </a:ext>
              </a:extLst>
            </p:cNvPr>
            <p:cNvSpPr/>
            <p:nvPr/>
          </p:nvSpPr>
          <p:spPr>
            <a:xfrm rot="21118484">
              <a:off x="8476922" y="3300321"/>
              <a:ext cx="129077" cy="140813"/>
            </a:xfrm>
            <a:custGeom>
              <a:avLst/>
              <a:gdLst>
                <a:gd name="connsiteX0" fmla="*/ 53175 w 75473"/>
                <a:gd name="connsiteY0" fmla="*/ 56605 h 82335"/>
                <a:gd name="connsiteX1" fmla="*/ 53175 w 75473"/>
                <a:gd name="connsiteY1" fmla="*/ 48029 h 82335"/>
                <a:gd name="connsiteX2" fmla="*/ 37737 w 75473"/>
                <a:gd name="connsiteY2" fmla="*/ 48029 h 82335"/>
                <a:gd name="connsiteX3" fmla="*/ 24014 w 75473"/>
                <a:gd name="connsiteY3" fmla="*/ 56605 h 82335"/>
                <a:gd name="connsiteX4" fmla="*/ 37737 w 75473"/>
                <a:gd name="connsiteY4" fmla="*/ 66897 h 82335"/>
                <a:gd name="connsiteX5" fmla="*/ 53175 w 75473"/>
                <a:gd name="connsiteY5" fmla="*/ 56605 h 82335"/>
                <a:gd name="connsiteX6" fmla="*/ 75474 w 75473"/>
                <a:gd name="connsiteY6" fmla="*/ 37737 h 82335"/>
                <a:gd name="connsiteX7" fmla="*/ 75474 w 75473"/>
                <a:gd name="connsiteY7" fmla="*/ 82335 h 82335"/>
                <a:gd name="connsiteX8" fmla="*/ 53175 w 75473"/>
                <a:gd name="connsiteY8" fmla="*/ 82335 h 82335"/>
                <a:gd name="connsiteX9" fmla="*/ 53175 w 75473"/>
                <a:gd name="connsiteY9" fmla="*/ 72043 h 82335"/>
                <a:gd name="connsiteX10" fmla="*/ 29161 w 75473"/>
                <a:gd name="connsiteY10" fmla="*/ 82335 h 82335"/>
                <a:gd name="connsiteX11" fmla="*/ 0 w 75473"/>
                <a:gd name="connsiteY11" fmla="*/ 58321 h 82335"/>
                <a:gd name="connsiteX12" fmla="*/ 34306 w 75473"/>
                <a:gd name="connsiteY12" fmla="*/ 34306 h 82335"/>
                <a:gd name="connsiteX13" fmla="*/ 53175 w 75473"/>
                <a:gd name="connsiteY13" fmla="*/ 34306 h 82335"/>
                <a:gd name="connsiteX14" fmla="*/ 34306 w 75473"/>
                <a:gd name="connsiteY14" fmla="*/ 18868 h 82335"/>
                <a:gd name="connsiteX15" fmla="*/ 12007 w 75473"/>
                <a:gd name="connsiteY15" fmla="*/ 25730 h 82335"/>
                <a:gd name="connsiteX16" fmla="*/ 3431 w 75473"/>
                <a:gd name="connsiteY16" fmla="*/ 10292 h 82335"/>
                <a:gd name="connsiteX17" fmla="*/ 37737 w 75473"/>
                <a:gd name="connsiteY17" fmla="*/ 0 h 82335"/>
                <a:gd name="connsiteX18" fmla="*/ 75474 w 75473"/>
                <a:gd name="connsiteY18" fmla="*/ 37737 h 8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473" h="82335">
                  <a:moveTo>
                    <a:pt x="53175" y="56605"/>
                  </a:moveTo>
                  <a:lnTo>
                    <a:pt x="53175" y="48029"/>
                  </a:lnTo>
                  <a:lnTo>
                    <a:pt x="37737" y="48029"/>
                  </a:lnTo>
                  <a:cubicBezTo>
                    <a:pt x="27445" y="48029"/>
                    <a:pt x="24014" y="51459"/>
                    <a:pt x="24014" y="56605"/>
                  </a:cubicBezTo>
                  <a:cubicBezTo>
                    <a:pt x="24014" y="61751"/>
                    <a:pt x="29161" y="66897"/>
                    <a:pt x="37737" y="66897"/>
                  </a:cubicBezTo>
                  <a:cubicBezTo>
                    <a:pt x="42883" y="68612"/>
                    <a:pt x="49744" y="65182"/>
                    <a:pt x="53175" y="56605"/>
                  </a:cubicBezTo>
                  <a:moveTo>
                    <a:pt x="75474" y="37737"/>
                  </a:moveTo>
                  <a:lnTo>
                    <a:pt x="75474" y="82335"/>
                  </a:lnTo>
                  <a:lnTo>
                    <a:pt x="53175" y="82335"/>
                  </a:lnTo>
                  <a:lnTo>
                    <a:pt x="53175" y="72043"/>
                  </a:lnTo>
                  <a:cubicBezTo>
                    <a:pt x="49744" y="78904"/>
                    <a:pt x="41167" y="82335"/>
                    <a:pt x="29161" y="82335"/>
                  </a:cubicBezTo>
                  <a:cubicBezTo>
                    <a:pt x="10292" y="82335"/>
                    <a:pt x="0" y="72043"/>
                    <a:pt x="0" y="58321"/>
                  </a:cubicBezTo>
                  <a:cubicBezTo>
                    <a:pt x="0" y="44598"/>
                    <a:pt x="10292" y="34306"/>
                    <a:pt x="34306" y="34306"/>
                  </a:cubicBezTo>
                  <a:lnTo>
                    <a:pt x="53175" y="34306"/>
                  </a:lnTo>
                  <a:cubicBezTo>
                    <a:pt x="53175" y="24014"/>
                    <a:pt x="48029" y="18868"/>
                    <a:pt x="34306" y="18868"/>
                  </a:cubicBezTo>
                  <a:cubicBezTo>
                    <a:pt x="25730" y="18868"/>
                    <a:pt x="17153" y="22299"/>
                    <a:pt x="12007" y="25730"/>
                  </a:cubicBezTo>
                  <a:lnTo>
                    <a:pt x="3431" y="10292"/>
                  </a:lnTo>
                  <a:cubicBezTo>
                    <a:pt x="12007" y="3431"/>
                    <a:pt x="25730" y="0"/>
                    <a:pt x="37737" y="0"/>
                  </a:cubicBezTo>
                  <a:cubicBezTo>
                    <a:pt x="61751" y="1715"/>
                    <a:pt x="75474" y="13723"/>
                    <a:pt x="75474" y="37737"/>
                  </a:cubicBezTo>
                </a:path>
              </a:pathLst>
            </a:custGeom>
            <a:solidFill>
              <a:srgbClr val="FFFFFF"/>
            </a:solidFill>
            <a:ln w="17152" cap="flat">
              <a:noFill/>
              <a:prstDash val="solid"/>
              <a:miter/>
            </a:ln>
          </p:spPr>
          <p:txBody>
            <a:bodyPr rtlCol="0" anchor="ctr"/>
            <a:lstStyle/>
            <a:p>
              <a:endParaRPr lang="en-GB"/>
            </a:p>
          </p:txBody>
        </p:sp>
        <p:sp>
          <p:nvSpPr>
            <p:cNvPr id="103" name="Vrije vorm: vorm 102">
              <a:extLst>
                <a:ext uri="{FF2B5EF4-FFF2-40B4-BE49-F238E27FC236}">
                  <a16:creationId xmlns:a16="http://schemas.microsoft.com/office/drawing/2014/main" id="{0AB0A540-9EBC-AA33-9024-668D506568E2}"/>
                </a:ext>
              </a:extLst>
            </p:cNvPr>
            <p:cNvSpPr/>
            <p:nvPr/>
          </p:nvSpPr>
          <p:spPr>
            <a:xfrm rot="21118484">
              <a:off x="8623766" y="3257907"/>
              <a:ext cx="102674" cy="167214"/>
            </a:xfrm>
            <a:custGeom>
              <a:avLst/>
              <a:gdLst>
                <a:gd name="connsiteX0" fmla="*/ 60036 w 60035"/>
                <a:gd name="connsiteY0" fmla="*/ 92627 h 97772"/>
                <a:gd name="connsiteX1" fmla="*/ 41167 w 60035"/>
                <a:gd name="connsiteY1" fmla="*/ 97773 h 97772"/>
                <a:gd name="connsiteX2" fmla="*/ 12007 w 60035"/>
                <a:gd name="connsiteY2" fmla="*/ 68612 h 97772"/>
                <a:gd name="connsiteX3" fmla="*/ 12007 w 60035"/>
                <a:gd name="connsiteY3" fmla="*/ 36022 h 97772"/>
                <a:gd name="connsiteX4" fmla="*/ 0 w 60035"/>
                <a:gd name="connsiteY4" fmla="*/ 36022 h 97772"/>
                <a:gd name="connsiteX5" fmla="*/ 0 w 60035"/>
                <a:gd name="connsiteY5" fmla="*/ 18869 h 97772"/>
                <a:gd name="connsiteX6" fmla="*/ 12007 w 60035"/>
                <a:gd name="connsiteY6" fmla="*/ 18869 h 97772"/>
                <a:gd name="connsiteX7" fmla="*/ 12007 w 60035"/>
                <a:gd name="connsiteY7" fmla="*/ 0 h 97772"/>
                <a:gd name="connsiteX8" fmla="*/ 34306 w 60035"/>
                <a:gd name="connsiteY8" fmla="*/ 0 h 97772"/>
                <a:gd name="connsiteX9" fmla="*/ 34306 w 60035"/>
                <a:gd name="connsiteY9" fmla="*/ 18869 h 97772"/>
                <a:gd name="connsiteX10" fmla="*/ 54890 w 60035"/>
                <a:gd name="connsiteY10" fmla="*/ 18869 h 97772"/>
                <a:gd name="connsiteX11" fmla="*/ 54890 w 60035"/>
                <a:gd name="connsiteY11" fmla="*/ 36022 h 97772"/>
                <a:gd name="connsiteX12" fmla="*/ 34306 w 60035"/>
                <a:gd name="connsiteY12" fmla="*/ 36022 h 97772"/>
                <a:gd name="connsiteX13" fmla="*/ 34306 w 60035"/>
                <a:gd name="connsiteY13" fmla="*/ 68612 h 97772"/>
                <a:gd name="connsiteX14" fmla="*/ 44598 w 60035"/>
                <a:gd name="connsiteY14" fmla="*/ 78904 h 97772"/>
                <a:gd name="connsiteX15" fmla="*/ 53175 w 60035"/>
                <a:gd name="connsiteY15" fmla="*/ 75474 h 97772"/>
                <a:gd name="connsiteX16" fmla="*/ 60036 w 60035"/>
                <a:gd name="connsiteY16" fmla="*/ 92627 h 9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35" h="97772">
                  <a:moveTo>
                    <a:pt x="60036" y="92627"/>
                  </a:moveTo>
                  <a:cubicBezTo>
                    <a:pt x="54890" y="96058"/>
                    <a:pt x="48029" y="97773"/>
                    <a:pt x="41167" y="97773"/>
                  </a:cubicBezTo>
                  <a:cubicBezTo>
                    <a:pt x="22299" y="97773"/>
                    <a:pt x="12007" y="87481"/>
                    <a:pt x="12007" y="68612"/>
                  </a:cubicBezTo>
                  <a:lnTo>
                    <a:pt x="12007" y="36022"/>
                  </a:lnTo>
                  <a:lnTo>
                    <a:pt x="0" y="36022"/>
                  </a:lnTo>
                  <a:lnTo>
                    <a:pt x="0" y="18869"/>
                  </a:lnTo>
                  <a:lnTo>
                    <a:pt x="12007" y="18869"/>
                  </a:lnTo>
                  <a:lnTo>
                    <a:pt x="12007" y="0"/>
                  </a:lnTo>
                  <a:lnTo>
                    <a:pt x="34306" y="0"/>
                  </a:lnTo>
                  <a:lnTo>
                    <a:pt x="34306" y="18869"/>
                  </a:lnTo>
                  <a:lnTo>
                    <a:pt x="54890" y="18869"/>
                  </a:lnTo>
                  <a:lnTo>
                    <a:pt x="54890" y="36022"/>
                  </a:lnTo>
                  <a:lnTo>
                    <a:pt x="34306" y="36022"/>
                  </a:lnTo>
                  <a:lnTo>
                    <a:pt x="34306" y="68612"/>
                  </a:lnTo>
                  <a:cubicBezTo>
                    <a:pt x="34306" y="75474"/>
                    <a:pt x="37737" y="78904"/>
                    <a:pt x="44598" y="78904"/>
                  </a:cubicBezTo>
                  <a:cubicBezTo>
                    <a:pt x="48029" y="78904"/>
                    <a:pt x="51459" y="77189"/>
                    <a:pt x="53175" y="75474"/>
                  </a:cubicBezTo>
                  <a:lnTo>
                    <a:pt x="60036" y="92627"/>
                  </a:lnTo>
                  <a:close/>
                </a:path>
              </a:pathLst>
            </a:custGeom>
            <a:solidFill>
              <a:srgbClr val="FFFFFF"/>
            </a:solidFill>
            <a:ln w="17152" cap="flat">
              <a:noFill/>
              <a:prstDash val="solid"/>
              <a:miter/>
            </a:ln>
          </p:spPr>
          <p:txBody>
            <a:bodyPr rtlCol="0" anchor="ctr"/>
            <a:lstStyle/>
            <a:p>
              <a:endParaRPr lang="en-GB"/>
            </a:p>
          </p:txBody>
        </p:sp>
        <p:sp>
          <p:nvSpPr>
            <p:cNvPr id="104" name="Vrije vorm: vorm 103">
              <a:extLst>
                <a:ext uri="{FF2B5EF4-FFF2-40B4-BE49-F238E27FC236}">
                  <a16:creationId xmlns:a16="http://schemas.microsoft.com/office/drawing/2014/main" id="{457AA8C9-278B-9A9A-7FB1-91C3B5A0AA50}"/>
                </a:ext>
              </a:extLst>
            </p:cNvPr>
            <p:cNvSpPr/>
            <p:nvPr/>
          </p:nvSpPr>
          <p:spPr>
            <a:xfrm rot="21118484">
              <a:off x="8740679" y="3212909"/>
              <a:ext cx="46935" cy="196549"/>
            </a:xfrm>
            <a:custGeom>
              <a:avLst/>
              <a:gdLst>
                <a:gd name="connsiteX0" fmla="*/ 3430 w 27444"/>
                <a:gd name="connsiteY0" fmla="*/ 36022 h 114925"/>
                <a:gd name="connsiteX1" fmla="*/ 25730 w 27444"/>
                <a:gd name="connsiteY1" fmla="*/ 36022 h 114925"/>
                <a:gd name="connsiteX2" fmla="*/ 25730 w 27444"/>
                <a:gd name="connsiteY2" fmla="*/ 114926 h 114925"/>
                <a:gd name="connsiteX3" fmla="*/ 3430 w 27444"/>
                <a:gd name="connsiteY3" fmla="*/ 114926 h 114925"/>
                <a:gd name="connsiteX4" fmla="*/ 3430 w 27444"/>
                <a:gd name="connsiteY4" fmla="*/ 36022 h 114925"/>
                <a:gd name="connsiteX5" fmla="*/ 0 w 27444"/>
                <a:gd name="connsiteY5" fmla="*/ 12007 h 114925"/>
                <a:gd name="connsiteX6" fmla="*/ 13722 w 27444"/>
                <a:gd name="connsiteY6" fmla="*/ 0 h 114925"/>
                <a:gd name="connsiteX7" fmla="*/ 27445 w 27444"/>
                <a:gd name="connsiteY7" fmla="*/ 12007 h 114925"/>
                <a:gd name="connsiteX8" fmla="*/ 13722 w 27444"/>
                <a:gd name="connsiteY8" fmla="*/ 25730 h 114925"/>
                <a:gd name="connsiteX9" fmla="*/ 0 w 27444"/>
                <a:gd name="connsiteY9" fmla="*/ 12007 h 11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44" h="114925">
                  <a:moveTo>
                    <a:pt x="3430" y="36022"/>
                  </a:moveTo>
                  <a:lnTo>
                    <a:pt x="25730" y="36022"/>
                  </a:lnTo>
                  <a:lnTo>
                    <a:pt x="25730" y="114926"/>
                  </a:lnTo>
                  <a:lnTo>
                    <a:pt x="3430" y="114926"/>
                  </a:lnTo>
                  <a:lnTo>
                    <a:pt x="3430" y="36022"/>
                  </a:lnTo>
                  <a:close/>
                  <a:moveTo>
                    <a:pt x="0" y="12007"/>
                  </a:moveTo>
                  <a:cubicBezTo>
                    <a:pt x="0" y="5146"/>
                    <a:pt x="5146" y="0"/>
                    <a:pt x="13722" y="0"/>
                  </a:cubicBezTo>
                  <a:cubicBezTo>
                    <a:pt x="22299" y="0"/>
                    <a:pt x="27445" y="5146"/>
                    <a:pt x="27445" y="12007"/>
                  </a:cubicBezTo>
                  <a:cubicBezTo>
                    <a:pt x="27445" y="18868"/>
                    <a:pt x="22299" y="25730"/>
                    <a:pt x="13722" y="25730"/>
                  </a:cubicBezTo>
                  <a:cubicBezTo>
                    <a:pt x="5146" y="25730"/>
                    <a:pt x="0" y="18868"/>
                    <a:pt x="0" y="12007"/>
                  </a:cubicBezTo>
                </a:path>
              </a:pathLst>
            </a:custGeom>
            <a:solidFill>
              <a:srgbClr val="FFFFFF"/>
            </a:solidFill>
            <a:ln w="17152" cap="flat">
              <a:noFill/>
              <a:prstDash val="solid"/>
              <a:miter/>
            </a:ln>
          </p:spPr>
          <p:txBody>
            <a:bodyPr rtlCol="0" anchor="ctr"/>
            <a:lstStyle/>
            <a:p>
              <a:endParaRPr lang="en-GB"/>
            </a:p>
          </p:txBody>
        </p:sp>
        <p:sp>
          <p:nvSpPr>
            <p:cNvPr id="105" name="Vrije vorm: vorm 104">
              <a:extLst>
                <a:ext uri="{FF2B5EF4-FFF2-40B4-BE49-F238E27FC236}">
                  <a16:creationId xmlns:a16="http://schemas.microsoft.com/office/drawing/2014/main" id="{17316EC0-210F-3995-AED2-5F86B70A59FF}"/>
                </a:ext>
              </a:extLst>
            </p:cNvPr>
            <p:cNvSpPr/>
            <p:nvPr/>
          </p:nvSpPr>
          <p:spPr>
            <a:xfrm rot="21118484">
              <a:off x="8817126" y="3254282"/>
              <a:ext cx="143746" cy="140813"/>
            </a:xfrm>
            <a:custGeom>
              <a:avLst/>
              <a:gdLst>
                <a:gd name="connsiteX0" fmla="*/ 22299 w 84050"/>
                <a:gd name="connsiteY0" fmla="*/ 34306 h 82335"/>
                <a:gd name="connsiteX1" fmla="*/ 61751 w 84050"/>
                <a:gd name="connsiteY1" fmla="*/ 34306 h 82335"/>
                <a:gd name="connsiteX2" fmla="*/ 42883 w 84050"/>
                <a:gd name="connsiteY2" fmla="*/ 17153 h 82335"/>
                <a:gd name="connsiteX3" fmla="*/ 22299 w 84050"/>
                <a:gd name="connsiteY3" fmla="*/ 34306 h 82335"/>
                <a:gd name="connsiteX4" fmla="*/ 82335 w 84050"/>
                <a:gd name="connsiteY4" fmla="*/ 48029 h 82335"/>
                <a:gd name="connsiteX5" fmla="*/ 22299 w 84050"/>
                <a:gd name="connsiteY5" fmla="*/ 48029 h 82335"/>
                <a:gd name="connsiteX6" fmla="*/ 44598 w 84050"/>
                <a:gd name="connsiteY6" fmla="*/ 63467 h 82335"/>
                <a:gd name="connsiteX7" fmla="*/ 65182 w 84050"/>
                <a:gd name="connsiteY7" fmla="*/ 56605 h 82335"/>
                <a:gd name="connsiteX8" fmla="*/ 77189 w 84050"/>
                <a:gd name="connsiteY8" fmla="*/ 70328 h 82335"/>
                <a:gd name="connsiteX9" fmla="*/ 44598 w 84050"/>
                <a:gd name="connsiteY9" fmla="*/ 82335 h 82335"/>
                <a:gd name="connsiteX10" fmla="*/ 0 w 84050"/>
                <a:gd name="connsiteY10" fmla="*/ 41168 h 82335"/>
                <a:gd name="connsiteX11" fmla="*/ 42883 w 84050"/>
                <a:gd name="connsiteY11" fmla="*/ 0 h 82335"/>
                <a:gd name="connsiteX12" fmla="*/ 84050 w 84050"/>
                <a:gd name="connsiteY12" fmla="*/ 41168 h 82335"/>
                <a:gd name="connsiteX13" fmla="*/ 82335 w 84050"/>
                <a:gd name="connsiteY13" fmla="*/ 48029 h 8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050" h="82335">
                  <a:moveTo>
                    <a:pt x="22299" y="34306"/>
                  </a:moveTo>
                  <a:lnTo>
                    <a:pt x="61751" y="34306"/>
                  </a:lnTo>
                  <a:cubicBezTo>
                    <a:pt x="60036" y="24015"/>
                    <a:pt x="53174" y="17153"/>
                    <a:pt x="42883" y="17153"/>
                  </a:cubicBezTo>
                  <a:cubicBezTo>
                    <a:pt x="30875" y="17153"/>
                    <a:pt x="24014" y="24015"/>
                    <a:pt x="22299" y="34306"/>
                  </a:cubicBezTo>
                  <a:moveTo>
                    <a:pt x="82335" y="48029"/>
                  </a:moveTo>
                  <a:lnTo>
                    <a:pt x="22299" y="48029"/>
                  </a:lnTo>
                  <a:cubicBezTo>
                    <a:pt x="24014" y="58321"/>
                    <a:pt x="32591" y="63467"/>
                    <a:pt x="44598" y="63467"/>
                  </a:cubicBezTo>
                  <a:cubicBezTo>
                    <a:pt x="53174" y="63467"/>
                    <a:pt x="58321" y="61751"/>
                    <a:pt x="65182" y="56605"/>
                  </a:cubicBezTo>
                  <a:lnTo>
                    <a:pt x="77189" y="70328"/>
                  </a:lnTo>
                  <a:cubicBezTo>
                    <a:pt x="70327" y="78904"/>
                    <a:pt x="58321" y="82335"/>
                    <a:pt x="44598" y="82335"/>
                  </a:cubicBezTo>
                  <a:cubicBezTo>
                    <a:pt x="17153" y="82335"/>
                    <a:pt x="0" y="65182"/>
                    <a:pt x="0" y="41168"/>
                  </a:cubicBezTo>
                  <a:cubicBezTo>
                    <a:pt x="0" y="17153"/>
                    <a:pt x="18868" y="0"/>
                    <a:pt x="42883" y="0"/>
                  </a:cubicBezTo>
                  <a:cubicBezTo>
                    <a:pt x="66897" y="0"/>
                    <a:pt x="84050" y="15438"/>
                    <a:pt x="84050" y="41168"/>
                  </a:cubicBezTo>
                  <a:cubicBezTo>
                    <a:pt x="82335" y="42883"/>
                    <a:pt x="82335" y="46314"/>
                    <a:pt x="82335" y="48029"/>
                  </a:cubicBezTo>
                </a:path>
              </a:pathLst>
            </a:custGeom>
            <a:solidFill>
              <a:srgbClr val="FFFFFF"/>
            </a:solidFill>
            <a:ln w="17152" cap="flat">
              <a:noFill/>
              <a:prstDash val="solid"/>
              <a:miter/>
            </a:ln>
          </p:spPr>
          <p:txBody>
            <a:bodyPr rtlCol="0" anchor="ctr"/>
            <a:lstStyle/>
            <a:p>
              <a:endParaRPr lang="en-GB"/>
            </a:p>
          </p:txBody>
        </p:sp>
        <p:sp>
          <p:nvSpPr>
            <p:cNvPr id="106" name="Vrije vorm: vorm 105">
              <a:extLst>
                <a:ext uri="{FF2B5EF4-FFF2-40B4-BE49-F238E27FC236}">
                  <a16:creationId xmlns:a16="http://schemas.microsoft.com/office/drawing/2014/main" id="{097484D0-71C0-5391-B918-D703A6F88B51}"/>
                </a:ext>
              </a:extLst>
            </p:cNvPr>
            <p:cNvSpPr/>
            <p:nvPr/>
          </p:nvSpPr>
          <p:spPr>
            <a:xfrm rot="21118484">
              <a:off x="9098995" y="3177029"/>
              <a:ext cx="132011" cy="176013"/>
            </a:xfrm>
            <a:custGeom>
              <a:avLst/>
              <a:gdLst>
                <a:gd name="connsiteX0" fmla="*/ 0 w 77189"/>
                <a:gd name="connsiteY0" fmla="*/ 0 h 102918"/>
                <a:gd name="connsiteX1" fmla="*/ 24014 w 77189"/>
                <a:gd name="connsiteY1" fmla="*/ 0 h 102918"/>
                <a:gd name="connsiteX2" fmla="*/ 24014 w 77189"/>
                <a:gd name="connsiteY2" fmla="*/ 84050 h 102918"/>
                <a:gd name="connsiteX3" fmla="*/ 77189 w 77189"/>
                <a:gd name="connsiteY3" fmla="*/ 84050 h 102918"/>
                <a:gd name="connsiteX4" fmla="*/ 77189 w 77189"/>
                <a:gd name="connsiteY4" fmla="*/ 102919 h 102918"/>
                <a:gd name="connsiteX5" fmla="*/ 0 w 77189"/>
                <a:gd name="connsiteY5" fmla="*/ 102919 h 10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9" h="102918">
                  <a:moveTo>
                    <a:pt x="0" y="0"/>
                  </a:moveTo>
                  <a:lnTo>
                    <a:pt x="24014" y="0"/>
                  </a:lnTo>
                  <a:lnTo>
                    <a:pt x="24014" y="84050"/>
                  </a:lnTo>
                  <a:lnTo>
                    <a:pt x="77189" y="84050"/>
                  </a:lnTo>
                  <a:lnTo>
                    <a:pt x="77189" y="102919"/>
                  </a:lnTo>
                  <a:lnTo>
                    <a:pt x="0" y="102919"/>
                  </a:lnTo>
                  <a:close/>
                </a:path>
              </a:pathLst>
            </a:custGeom>
            <a:solidFill>
              <a:srgbClr val="FFFFFF"/>
            </a:solidFill>
            <a:ln w="17152" cap="flat">
              <a:noFill/>
              <a:prstDash val="solid"/>
              <a:miter/>
            </a:ln>
          </p:spPr>
          <p:txBody>
            <a:bodyPr rtlCol="0" anchor="ctr"/>
            <a:lstStyle/>
            <a:p>
              <a:endParaRPr lang="en-GB"/>
            </a:p>
          </p:txBody>
        </p:sp>
        <p:sp>
          <p:nvSpPr>
            <p:cNvPr id="107" name="Vrije vorm: vorm 106">
              <a:extLst>
                <a:ext uri="{FF2B5EF4-FFF2-40B4-BE49-F238E27FC236}">
                  <a16:creationId xmlns:a16="http://schemas.microsoft.com/office/drawing/2014/main" id="{720DED0F-1822-CF6C-7213-A4DC2B60C646}"/>
                </a:ext>
              </a:extLst>
            </p:cNvPr>
            <p:cNvSpPr/>
            <p:nvPr/>
          </p:nvSpPr>
          <p:spPr>
            <a:xfrm rot="21118484">
              <a:off x="9243805" y="3192198"/>
              <a:ext cx="129077" cy="140813"/>
            </a:xfrm>
            <a:custGeom>
              <a:avLst/>
              <a:gdLst>
                <a:gd name="connsiteX0" fmla="*/ 51459 w 75473"/>
                <a:gd name="connsiteY0" fmla="*/ 56605 h 82335"/>
                <a:gd name="connsiteX1" fmla="*/ 51459 w 75473"/>
                <a:gd name="connsiteY1" fmla="*/ 48029 h 82335"/>
                <a:gd name="connsiteX2" fmla="*/ 36022 w 75473"/>
                <a:gd name="connsiteY2" fmla="*/ 48029 h 82335"/>
                <a:gd name="connsiteX3" fmla="*/ 22299 w 75473"/>
                <a:gd name="connsiteY3" fmla="*/ 56605 h 82335"/>
                <a:gd name="connsiteX4" fmla="*/ 36022 w 75473"/>
                <a:gd name="connsiteY4" fmla="*/ 66897 h 82335"/>
                <a:gd name="connsiteX5" fmla="*/ 51459 w 75473"/>
                <a:gd name="connsiteY5" fmla="*/ 56605 h 82335"/>
                <a:gd name="connsiteX6" fmla="*/ 75474 w 75473"/>
                <a:gd name="connsiteY6" fmla="*/ 37737 h 82335"/>
                <a:gd name="connsiteX7" fmla="*/ 75474 w 75473"/>
                <a:gd name="connsiteY7" fmla="*/ 82335 h 82335"/>
                <a:gd name="connsiteX8" fmla="*/ 53175 w 75473"/>
                <a:gd name="connsiteY8" fmla="*/ 82335 h 82335"/>
                <a:gd name="connsiteX9" fmla="*/ 53175 w 75473"/>
                <a:gd name="connsiteY9" fmla="*/ 72043 h 82335"/>
                <a:gd name="connsiteX10" fmla="*/ 29161 w 75473"/>
                <a:gd name="connsiteY10" fmla="*/ 82335 h 82335"/>
                <a:gd name="connsiteX11" fmla="*/ 0 w 75473"/>
                <a:gd name="connsiteY11" fmla="*/ 58321 h 82335"/>
                <a:gd name="connsiteX12" fmla="*/ 34306 w 75473"/>
                <a:gd name="connsiteY12" fmla="*/ 34306 h 82335"/>
                <a:gd name="connsiteX13" fmla="*/ 53175 w 75473"/>
                <a:gd name="connsiteY13" fmla="*/ 34306 h 82335"/>
                <a:gd name="connsiteX14" fmla="*/ 34306 w 75473"/>
                <a:gd name="connsiteY14" fmla="*/ 18868 h 82335"/>
                <a:gd name="connsiteX15" fmla="*/ 12007 w 75473"/>
                <a:gd name="connsiteY15" fmla="*/ 25730 h 82335"/>
                <a:gd name="connsiteX16" fmla="*/ 3431 w 75473"/>
                <a:gd name="connsiteY16" fmla="*/ 10292 h 82335"/>
                <a:gd name="connsiteX17" fmla="*/ 37737 w 75473"/>
                <a:gd name="connsiteY17" fmla="*/ 0 h 82335"/>
                <a:gd name="connsiteX18" fmla="*/ 75474 w 75473"/>
                <a:gd name="connsiteY18" fmla="*/ 37737 h 8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473" h="82335">
                  <a:moveTo>
                    <a:pt x="51459" y="56605"/>
                  </a:moveTo>
                  <a:lnTo>
                    <a:pt x="51459" y="48029"/>
                  </a:lnTo>
                  <a:lnTo>
                    <a:pt x="36022" y="48029"/>
                  </a:lnTo>
                  <a:cubicBezTo>
                    <a:pt x="25730" y="48029"/>
                    <a:pt x="22299" y="51459"/>
                    <a:pt x="22299" y="56605"/>
                  </a:cubicBezTo>
                  <a:cubicBezTo>
                    <a:pt x="22299" y="61751"/>
                    <a:pt x="27445" y="66897"/>
                    <a:pt x="36022" y="66897"/>
                  </a:cubicBezTo>
                  <a:cubicBezTo>
                    <a:pt x="42883" y="68612"/>
                    <a:pt x="49744" y="65182"/>
                    <a:pt x="51459" y="56605"/>
                  </a:cubicBezTo>
                  <a:moveTo>
                    <a:pt x="75474" y="37737"/>
                  </a:moveTo>
                  <a:lnTo>
                    <a:pt x="75474" y="82335"/>
                  </a:lnTo>
                  <a:lnTo>
                    <a:pt x="53175" y="82335"/>
                  </a:lnTo>
                  <a:lnTo>
                    <a:pt x="53175" y="72043"/>
                  </a:lnTo>
                  <a:cubicBezTo>
                    <a:pt x="49744" y="78904"/>
                    <a:pt x="41167" y="82335"/>
                    <a:pt x="29161" y="82335"/>
                  </a:cubicBezTo>
                  <a:cubicBezTo>
                    <a:pt x="10292" y="82335"/>
                    <a:pt x="0" y="72043"/>
                    <a:pt x="0" y="58321"/>
                  </a:cubicBezTo>
                  <a:cubicBezTo>
                    <a:pt x="0" y="44598"/>
                    <a:pt x="10292" y="34306"/>
                    <a:pt x="34306" y="34306"/>
                  </a:cubicBezTo>
                  <a:lnTo>
                    <a:pt x="53175" y="34306"/>
                  </a:lnTo>
                  <a:cubicBezTo>
                    <a:pt x="53175" y="24014"/>
                    <a:pt x="48029" y="18868"/>
                    <a:pt x="34306" y="18868"/>
                  </a:cubicBezTo>
                  <a:cubicBezTo>
                    <a:pt x="25730" y="18868"/>
                    <a:pt x="17153" y="22299"/>
                    <a:pt x="12007" y="25730"/>
                  </a:cubicBezTo>
                  <a:lnTo>
                    <a:pt x="3431" y="10292"/>
                  </a:lnTo>
                  <a:cubicBezTo>
                    <a:pt x="12007" y="3431"/>
                    <a:pt x="25730" y="0"/>
                    <a:pt x="37737" y="0"/>
                  </a:cubicBezTo>
                  <a:cubicBezTo>
                    <a:pt x="61751" y="1715"/>
                    <a:pt x="75474" y="13723"/>
                    <a:pt x="75474" y="37737"/>
                  </a:cubicBezTo>
                </a:path>
              </a:pathLst>
            </a:custGeom>
            <a:solidFill>
              <a:srgbClr val="FFFFFF"/>
            </a:solidFill>
            <a:ln w="17152" cap="flat">
              <a:noFill/>
              <a:prstDash val="solid"/>
              <a:miter/>
            </a:ln>
          </p:spPr>
          <p:txBody>
            <a:bodyPr rtlCol="0" anchor="ctr"/>
            <a:lstStyle/>
            <a:p>
              <a:endParaRPr lang="en-GB"/>
            </a:p>
          </p:txBody>
        </p:sp>
        <p:sp>
          <p:nvSpPr>
            <p:cNvPr id="108" name="Vrije vorm: vorm 107">
              <a:extLst>
                <a:ext uri="{FF2B5EF4-FFF2-40B4-BE49-F238E27FC236}">
                  <a16:creationId xmlns:a16="http://schemas.microsoft.com/office/drawing/2014/main" id="{B0112FFC-BF32-2437-E522-FA31965424C2}"/>
                </a:ext>
              </a:extLst>
            </p:cNvPr>
            <p:cNvSpPr/>
            <p:nvPr/>
          </p:nvSpPr>
          <p:spPr>
            <a:xfrm rot="21118484">
              <a:off x="9409856" y="3170517"/>
              <a:ext cx="149614" cy="184816"/>
            </a:xfrm>
            <a:custGeom>
              <a:avLst/>
              <a:gdLst>
                <a:gd name="connsiteX0" fmla="*/ 63467 w 87481"/>
                <a:gd name="connsiteY0" fmla="*/ 41168 h 108064"/>
                <a:gd name="connsiteX1" fmla="*/ 42883 w 87481"/>
                <a:gd name="connsiteY1" fmla="*/ 18869 h 108064"/>
                <a:gd name="connsiteX2" fmla="*/ 22299 w 87481"/>
                <a:gd name="connsiteY2" fmla="*/ 41168 h 108064"/>
                <a:gd name="connsiteX3" fmla="*/ 42883 w 87481"/>
                <a:gd name="connsiteY3" fmla="*/ 63467 h 108064"/>
                <a:gd name="connsiteX4" fmla="*/ 63467 w 87481"/>
                <a:gd name="connsiteY4" fmla="*/ 41168 h 108064"/>
                <a:gd name="connsiteX5" fmla="*/ 87481 w 87481"/>
                <a:gd name="connsiteY5" fmla="*/ 41168 h 108064"/>
                <a:gd name="connsiteX6" fmla="*/ 48029 w 87481"/>
                <a:gd name="connsiteY6" fmla="*/ 82335 h 108064"/>
                <a:gd name="connsiteX7" fmla="*/ 24014 w 87481"/>
                <a:gd name="connsiteY7" fmla="*/ 72043 h 108064"/>
                <a:gd name="connsiteX8" fmla="*/ 24014 w 87481"/>
                <a:gd name="connsiteY8" fmla="*/ 108065 h 108064"/>
                <a:gd name="connsiteX9" fmla="*/ 0 w 87481"/>
                <a:gd name="connsiteY9" fmla="*/ 108065 h 108064"/>
                <a:gd name="connsiteX10" fmla="*/ 0 w 87481"/>
                <a:gd name="connsiteY10" fmla="*/ 1715 h 108064"/>
                <a:gd name="connsiteX11" fmla="*/ 22299 w 87481"/>
                <a:gd name="connsiteY11" fmla="*/ 1715 h 108064"/>
                <a:gd name="connsiteX12" fmla="*/ 22299 w 87481"/>
                <a:gd name="connsiteY12" fmla="*/ 10292 h 108064"/>
                <a:gd name="connsiteX13" fmla="*/ 48029 w 87481"/>
                <a:gd name="connsiteY13" fmla="*/ 0 h 108064"/>
                <a:gd name="connsiteX14" fmla="*/ 87481 w 87481"/>
                <a:gd name="connsiteY14" fmla="*/ 41168 h 10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481" h="108064">
                  <a:moveTo>
                    <a:pt x="63467" y="41168"/>
                  </a:moveTo>
                  <a:cubicBezTo>
                    <a:pt x="63467" y="27445"/>
                    <a:pt x="54890" y="18869"/>
                    <a:pt x="42883" y="18869"/>
                  </a:cubicBezTo>
                  <a:cubicBezTo>
                    <a:pt x="30875" y="18869"/>
                    <a:pt x="22299" y="27445"/>
                    <a:pt x="22299" y="41168"/>
                  </a:cubicBezTo>
                  <a:cubicBezTo>
                    <a:pt x="22299" y="54890"/>
                    <a:pt x="30875" y="63467"/>
                    <a:pt x="42883" y="63467"/>
                  </a:cubicBezTo>
                  <a:cubicBezTo>
                    <a:pt x="54890" y="63467"/>
                    <a:pt x="63467" y="54890"/>
                    <a:pt x="63467" y="41168"/>
                  </a:cubicBezTo>
                  <a:moveTo>
                    <a:pt x="87481" y="41168"/>
                  </a:moveTo>
                  <a:cubicBezTo>
                    <a:pt x="87481" y="65182"/>
                    <a:pt x="70328" y="82335"/>
                    <a:pt x="48029" y="82335"/>
                  </a:cubicBezTo>
                  <a:cubicBezTo>
                    <a:pt x="37737" y="82335"/>
                    <a:pt x="29161" y="78904"/>
                    <a:pt x="24014" y="72043"/>
                  </a:cubicBezTo>
                  <a:lnTo>
                    <a:pt x="24014" y="108065"/>
                  </a:lnTo>
                  <a:lnTo>
                    <a:pt x="0" y="108065"/>
                  </a:lnTo>
                  <a:lnTo>
                    <a:pt x="0" y="1715"/>
                  </a:lnTo>
                  <a:lnTo>
                    <a:pt x="22299" y="1715"/>
                  </a:lnTo>
                  <a:lnTo>
                    <a:pt x="22299" y="10292"/>
                  </a:lnTo>
                  <a:cubicBezTo>
                    <a:pt x="27445" y="3431"/>
                    <a:pt x="36022" y="0"/>
                    <a:pt x="48029" y="0"/>
                  </a:cubicBezTo>
                  <a:cubicBezTo>
                    <a:pt x="68612" y="0"/>
                    <a:pt x="87481" y="15438"/>
                    <a:pt x="87481" y="41168"/>
                  </a:cubicBezTo>
                </a:path>
              </a:pathLst>
            </a:custGeom>
            <a:solidFill>
              <a:srgbClr val="FFFFFF"/>
            </a:solidFill>
            <a:ln w="17152" cap="flat">
              <a:noFill/>
              <a:prstDash val="solid"/>
              <a:miter/>
            </a:ln>
          </p:spPr>
          <p:txBody>
            <a:bodyPr rtlCol="0" anchor="ctr"/>
            <a:lstStyle/>
            <a:p>
              <a:endParaRPr lang="en-GB"/>
            </a:p>
          </p:txBody>
        </p:sp>
        <p:sp>
          <p:nvSpPr>
            <p:cNvPr id="109" name="Vrije vorm: vorm 108">
              <a:extLst>
                <a:ext uri="{FF2B5EF4-FFF2-40B4-BE49-F238E27FC236}">
                  <a16:creationId xmlns:a16="http://schemas.microsoft.com/office/drawing/2014/main" id="{755B98B4-A66A-604E-19BD-E7694C9A5F1F}"/>
                </a:ext>
              </a:extLst>
            </p:cNvPr>
            <p:cNvSpPr/>
            <p:nvPr/>
          </p:nvSpPr>
          <p:spPr>
            <a:xfrm rot="21118484">
              <a:off x="9562035" y="3125620"/>
              <a:ext cx="102674" cy="167214"/>
            </a:xfrm>
            <a:custGeom>
              <a:avLst/>
              <a:gdLst>
                <a:gd name="connsiteX0" fmla="*/ 60036 w 60035"/>
                <a:gd name="connsiteY0" fmla="*/ 92627 h 97772"/>
                <a:gd name="connsiteX1" fmla="*/ 41167 w 60035"/>
                <a:gd name="connsiteY1" fmla="*/ 97773 h 97772"/>
                <a:gd name="connsiteX2" fmla="*/ 12007 w 60035"/>
                <a:gd name="connsiteY2" fmla="*/ 68612 h 97772"/>
                <a:gd name="connsiteX3" fmla="*/ 12007 w 60035"/>
                <a:gd name="connsiteY3" fmla="*/ 36022 h 97772"/>
                <a:gd name="connsiteX4" fmla="*/ 0 w 60035"/>
                <a:gd name="connsiteY4" fmla="*/ 36022 h 97772"/>
                <a:gd name="connsiteX5" fmla="*/ 0 w 60035"/>
                <a:gd name="connsiteY5" fmla="*/ 18869 h 97772"/>
                <a:gd name="connsiteX6" fmla="*/ 12007 w 60035"/>
                <a:gd name="connsiteY6" fmla="*/ 18869 h 97772"/>
                <a:gd name="connsiteX7" fmla="*/ 12007 w 60035"/>
                <a:gd name="connsiteY7" fmla="*/ 0 h 97772"/>
                <a:gd name="connsiteX8" fmla="*/ 34306 w 60035"/>
                <a:gd name="connsiteY8" fmla="*/ 0 h 97772"/>
                <a:gd name="connsiteX9" fmla="*/ 34306 w 60035"/>
                <a:gd name="connsiteY9" fmla="*/ 18869 h 97772"/>
                <a:gd name="connsiteX10" fmla="*/ 54890 w 60035"/>
                <a:gd name="connsiteY10" fmla="*/ 18869 h 97772"/>
                <a:gd name="connsiteX11" fmla="*/ 54890 w 60035"/>
                <a:gd name="connsiteY11" fmla="*/ 36022 h 97772"/>
                <a:gd name="connsiteX12" fmla="*/ 34306 w 60035"/>
                <a:gd name="connsiteY12" fmla="*/ 36022 h 97772"/>
                <a:gd name="connsiteX13" fmla="*/ 34306 w 60035"/>
                <a:gd name="connsiteY13" fmla="*/ 68612 h 97772"/>
                <a:gd name="connsiteX14" fmla="*/ 44598 w 60035"/>
                <a:gd name="connsiteY14" fmla="*/ 78904 h 97772"/>
                <a:gd name="connsiteX15" fmla="*/ 53175 w 60035"/>
                <a:gd name="connsiteY15" fmla="*/ 75474 h 97772"/>
                <a:gd name="connsiteX16" fmla="*/ 60036 w 60035"/>
                <a:gd name="connsiteY16" fmla="*/ 92627 h 9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35" h="97772">
                  <a:moveTo>
                    <a:pt x="60036" y="92627"/>
                  </a:moveTo>
                  <a:cubicBezTo>
                    <a:pt x="54890" y="96058"/>
                    <a:pt x="48029" y="97773"/>
                    <a:pt x="41167" y="97773"/>
                  </a:cubicBezTo>
                  <a:cubicBezTo>
                    <a:pt x="22299" y="97773"/>
                    <a:pt x="12007" y="87481"/>
                    <a:pt x="12007" y="68612"/>
                  </a:cubicBezTo>
                  <a:lnTo>
                    <a:pt x="12007" y="36022"/>
                  </a:lnTo>
                  <a:lnTo>
                    <a:pt x="0" y="36022"/>
                  </a:lnTo>
                  <a:lnTo>
                    <a:pt x="0" y="18869"/>
                  </a:lnTo>
                  <a:lnTo>
                    <a:pt x="12007" y="18869"/>
                  </a:lnTo>
                  <a:lnTo>
                    <a:pt x="12007" y="0"/>
                  </a:lnTo>
                  <a:lnTo>
                    <a:pt x="34306" y="0"/>
                  </a:lnTo>
                  <a:lnTo>
                    <a:pt x="34306" y="18869"/>
                  </a:lnTo>
                  <a:lnTo>
                    <a:pt x="54890" y="18869"/>
                  </a:lnTo>
                  <a:lnTo>
                    <a:pt x="54890" y="36022"/>
                  </a:lnTo>
                  <a:lnTo>
                    <a:pt x="34306" y="36022"/>
                  </a:lnTo>
                  <a:lnTo>
                    <a:pt x="34306" y="68612"/>
                  </a:lnTo>
                  <a:cubicBezTo>
                    <a:pt x="34306" y="75474"/>
                    <a:pt x="37737" y="78904"/>
                    <a:pt x="44598" y="78904"/>
                  </a:cubicBezTo>
                  <a:cubicBezTo>
                    <a:pt x="48029" y="78904"/>
                    <a:pt x="51459" y="77189"/>
                    <a:pt x="53175" y="75474"/>
                  </a:cubicBezTo>
                  <a:lnTo>
                    <a:pt x="60036" y="92627"/>
                  </a:lnTo>
                  <a:close/>
                </a:path>
              </a:pathLst>
            </a:custGeom>
            <a:solidFill>
              <a:srgbClr val="FFFFFF"/>
            </a:solidFill>
            <a:ln w="17152" cap="flat">
              <a:noFill/>
              <a:prstDash val="solid"/>
              <a:miter/>
            </a:ln>
          </p:spPr>
          <p:txBody>
            <a:bodyPr rtlCol="0" anchor="ctr"/>
            <a:lstStyle/>
            <a:p>
              <a:endParaRPr lang="en-GB"/>
            </a:p>
          </p:txBody>
        </p:sp>
        <p:sp>
          <p:nvSpPr>
            <p:cNvPr id="110" name="Vrije vorm: vorm 109">
              <a:extLst>
                <a:ext uri="{FF2B5EF4-FFF2-40B4-BE49-F238E27FC236}">
                  <a16:creationId xmlns:a16="http://schemas.microsoft.com/office/drawing/2014/main" id="{17CA6CCF-75E6-5CB5-921E-FD580668FDCC}"/>
                </a:ext>
              </a:extLst>
            </p:cNvPr>
            <p:cNvSpPr/>
            <p:nvPr/>
          </p:nvSpPr>
          <p:spPr>
            <a:xfrm rot="21118484">
              <a:off x="9674046" y="3133258"/>
              <a:ext cx="146679" cy="140813"/>
            </a:xfrm>
            <a:custGeom>
              <a:avLst/>
              <a:gdLst>
                <a:gd name="connsiteX0" fmla="*/ 63466 w 85765"/>
                <a:gd name="connsiteY0" fmla="*/ 41168 h 82335"/>
                <a:gd name="connsiteX1" fmla="*/ 42883 w 85765"/>
                <a:gd name="connsiteY1" fmla="*/ 18869 h 82335"/>
                <a:gd name="connsiteX2" fmla="*/ 22299 w 85765"/>
                <a:gd name="connsiteY2" fmla="*/ 41168 h 82335"/>
                <a:gd name="connsiteX3" fmla="*/ 42883 w 85765"/>
                <a:gd name="connsiteY3" fmla="*/ 63467 h 82335"/>
                <a:gd name="connsiteX4" fmla="*/ 63466 w 85765"/>
                <a:gd name="connsiteY4" fmla="*/ 41168 h 82335"/>
                <a:gd name="connsiteX5" fmla="*/ 0 w 85765"/>
                <a:gd name="connsiteY5" fmla="*/ 41168 h 82335"/>
                <a:gd name="connsiteX6" fmla="*/ 42883 w 85765"/>
                <a:gd name="connsiteY6" fmla="*/ 0 h 82335"/>
                <a:gd name="connsiteX7" fmla="*/ 85766 w 85765"/>
                <a:gd name="connsiteY7" fmla="*/ 41168 h 82335"/>
                <a:gd name="connsiteX8" fmla="*/ 42883 w 85765"/>
                <a:gd name="connsiteY8" fmla="*/ 82335 h 82335"/>
                <a:gd name="connsiteX9" fmla="*/ 0 w 85765"/>
                <a:gd name="connsiteY9" fmla="*/ 41168 h 8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65" h="82335">
                  <a:moveTo>
                    <a:pt x="63466" y="41168"/>
                  </a:moveTo>
                  <a:cubicBezTo>
                    <a:pt x="63466" y="27445"/>
                    <a:pt x="54890" y="18869"/>
                    <a:pt x="42883" y="18869"/>
                  </a:cubicBezTo>
                  <a:cubicBezTo>
                    <a:pt x="30875" y="18869"/>
                    <a:pt x="22299" y="27445"/>
                    <a:pt x="22299" y="41168"/>
                  </a:cubicBezTo>
                  <a:cubicBezTo>
                    <a:pt x="22299" y="54890"/>
                    <a:pt x="30875" y="63467"/>
                    <a:pt x="42883" y="63467"/>
                  </a:cubicBezTo>
                  <a:cubicBezTo>
                    <a:pt x="54890" y="63467"/>
                    <a:pt x="63466" y="54890"/>
                    <a:pt x="63466" y="41168"/>
                  </a:cubicBezTo>
                  <a:moveTo>
                    <a:pt x="0" y="41168"/>
                  </a:moveTo>
                  <a:cubicBezTo>
                    <a:pt x="0" y="17153"/>
                    <a:pt x="18868" y="0"/>
                    <a:pt x="42883" y="0"/>
                  </a:cubicBezTo>
                  <a:cubicBezTo>
                    <a:pt x="68612" y="0"/>
                    <a:pt x="85766" y="17153"/>
                    <a:pt x="85766" y="41168"/>
                  </a:cubicBezTo>
                  <a:cubicBezTo>
                    <a:pt x="85766" y="65182"/>
                    <a:pt x="66897" y="82335"/>
                    <a:pt x="42883" y="82335"/>
                  </a:cubicBezTo>
                  <a:cubicBezTo>
                    <a:pt x="18868" y="82335"/>
                    <a:pt x="0" y="65182"/>
                    <a:pt x="0" y="41168"/>
                  </a:cubicBezTo>
                </a:path>
              </a:pathLst>
            </a:custGeom>
            <a:solidFill>
              <a:srgbClr val="FFFFFF"/>
            </a:solidFill>
            <a:ln w="17152" cap="flat">
              <a:noFill/>
              <a:prstDash val="solid"/>
              <a:miter/>
            </a:ln>
          </p:spPr>
          <p:txBody>
            <a:bodyPr rtlCol="0" anchor="ctr"/>
            <a:lstStyle/>
            <a:p>
              <a:endParaRPr lang="en-GB"/>
            </a:p>
          </p:txBody>
        </p:sp>
        <p:sp>
          <p:nvSpPr>
            <p:cNvPr id="111" name="Vrije vorm: vorm 110">
              <a:extLst>
                <a:ext uri="{FF2B5EF4-FFF2-40B4-BE49-F238E27FC236}">
                  <a16:creationId xmlns:a16="http://schemas.microsoft.com/office/drawing/2014/main" id="{EA0F1068-02C3-7899-1C7A-F11A116DCBCB}"/>
                </a:ext>
              </a:extLst>
            </p:cNvPr>
            <p:cNvSpPr/>
            <p:nvPr/>
          </p:nvSpPr>
          <p:spPr>
            <a:xfrm rot="21118484">
              <a:off x="9851411" y="3108468"/>
              <a:ext cx="146679" cy="184816"/>
            </a:xfrm>
            <a:custGeom>
              <a:avLst/>
              <a:gdLst>
                <a:gd name="connsiteX0" fmla="*/ 63466 w 85765"/>
                <a:gd name="connsiteY0" fmla="*/ 41168 h 108064"/>
                <a:gd name="connsiteX1" fmla="*/ 42883 w 85765"/>
                <a:gd name="connsiteY1" fmla="*/ 18869 h 108064"/>
                <a:gd name="connsiteX2" fmla="*/ 22299 w 85765"/>
                <a:gd name="connsiteY2" fmla="*/ 41168 h 108064"/>
                <a:gd name="connsiteX3" fmla="*/ 42883 w 85765"/>
                <a:gd name="connsiteY3" fmla="*/ 63467 h 108064"/>
                <a:gd name="connsiteX4" fmla="*/ 63466 w 85765"/>
                <a:gd name="connsiteY4" fmla="*/ 41168 h 108064"/>
                <a:gd name="connsiteX5" fmla="*/ 85766 w 85765"/>
                <a:gd name="connsiteY5" fmla="*/ 41168 h 108064"/>
                <a:gd name="connsiteX6" fmla="*/ 46313 w 85765"/>
                <a:gd name="connsiteY6" fmla="*/ 82335 h 108064"/>
                <a:gd name="connsiteX7" fmla="*/ 22299 w 85765"/>
                <a:gd name="connsiteY7" fmla="*/ 72043 h 108064"/>
                <a:gd name="connsiteX8" fmla="*/ 22299 w 85765"/>
                <a:gd name="connsiteY8" fmla="*/ 108065 h 108064"/>
                <a:gd name="connsiteX9" fmla="*/ 0 w 85765"/>
                <a:gd name="connsiteY9" fmla="*/ 108065 h 108064"/>
                <a:gd name="connsiteX10" fmla="*/ 0 w 85765"/>
                <a:gd name="connsiteY10" fmla="*/ 1715 h 108064"/>
                <a:gd name="connsiteX11" fmla="*/ 22299 w 85765"/>
                <a:gd name="connsiteY11" fmla="*/ 1715 h 108064"/>
                <a:gd name="connsiteX12" fmla="*/ 22299 w 85765"/>
                <a:gd name="connsiteY12" fmla="*/ 10292 h 108064"/>
                <a:gd name="connsiteX13" fmla="*/ 48029 w 85765"/>
                <a:gd name="connsiteY13" fmla="*/ 0 h 108064"/>
                <a:gd name="connsiteX14" fmla="*/ 85766 w 85765"/>
                <a:gd name="connsiteY14" fmla="*/ 41168 h 10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765" h="108064">
                  <a:moveTo>
                    <a:pt x="63466" y="41168"/>
                  </a:moveTo>
                  <a:cubicBezTo>
                    <a:pt x="63466" y="27445"/>
                    <a:pt x="54890" y="18869"/>
                    <a:pt x="42883" y="18869"/>
                  </a:cubicBezTo>
                  <a:cubicBezTo>
                    <a:pt x="30875" y="18869"/>
                    <a:pt x="22299" y="27445"/>
                    <a:pt x="22299" y="41168"/>
                  </a:cubicBezTo>
                  <a:cubicBezTo>
                    <a:pt x="22299" y="54890"/>
                    <a:pt x="30875" y="63467"/>
                    <a:pt x="42883" y="63467"/>
                  </a:cubicBezTo>
                  <a:cubicBezTo>
                    <a:pt x="54890" y="63467"/>
                    <a:pt x="63466" y="54890"/>
                    <a:pt x="63466" y="41168"/>
                  </a:cubicBezTo>
                  <a:moveTo>
                    <a:pt x="85766" y="41168"/>
                  </a:moveTo>
                  <a:cubicBezTo>
                    <a:pt x="85766" y="65182"/>
                    <a:pt x="68612" y="82335"/>
                    <a:pt x="46313" y="82335"/>
                  </a:cubicBezTo>
                  <a:cubicBezTo>
                    <a:pt x="36021" y="82335"/>
                    <a:pt x="27445" y="78904"/>
                    <a:pt x="22299" y="72043"/>
                  </a:cubicBezTo>
                  <a:lnTo>
                    <a:pt x="22299" y="108065"/>
                  </a:lnTo>
                  <a:lnTo>
                    <a:pt x="0" y="108065"/>
                  </a:lnTo>
                  <a:lnTo>
                    <a:pt x="0" y="1715"/>
                  </a:lnTo>
                  <a:lnTo>
                    <a:pt x="22299" y="1715"/>
                  </a:lnTo>
                  <a:lnTo>
                    <a:pt x="22299" y="10292"/>
                  </a:lnTo>
                  <a:cubicBezTo>
                    <a:pt x="27445" y="3431"/>
                    <a:pt x="36021" y="0"/>
                    <a:pt x="48029" y="0"/>
                  </a:cubicBezTo>
                  <a:cubicBezTo>
                    <a:pt x="68612" y="0"/>
                    <a:pt x="85766" y="15438"/>
                    <a:pt x="85766" y="41168"/>
                  </a:cubicBezTo>
                </a:path>
              </a:pathLst>
            </a:custGeom>
            <a:solidFill>
              <a:srgbClr val="FFFFFF"/>
            </a:solidFill>
            <a:ln w="17152" cap="flat">
              <a:noFill/>
              <a:prstDash val="solid"/>
              <a:miter/>
            </a:ln>
          </p:spPr>
          <p:txBody>
            <a:bodyPr rtlCol="0" anchor="ctr"/>
            <a:lstStyle/>
            <a:p>
              <a:endParaRPr lang="en-GB"/>
            </a:p>
          </p:txBody>
        </p:sp>
        <p:sp>
          <p:nvSpPr>
            <p:cNvPr id="112" name="Vrije vorm: vorm 111">
              <a:extLst>
                <a:ext uri="{FF2B5EF4-FFF2-40B4-BE49-F238E27FC236}">
                  <a16:creationId xmlns:a16="http://schemas.microsoft.com/office/drawing/2014/main" id="{37E3CD07-747D-D35A-DA19-563E70C0EEC2}"/>
                </a:ext>
              </a:extLst>
            </p:cNvPr>
            <p:cNvSpPr/>
            <p:nvPr/>
          </p:nvSpPr>
          <p:spPr>
            <a:xfrm rot="21118484">
              <a:off x="10008057" y="3087808"/>
              <a:ext cx="123209" cy="138461"/>
            </a:xfrm>
            <a:custGeom>
              <a:avLst/>
              <a:gdLst>
                <a:gd name="connsiteX0" fmla="*/ 0 w 72042"/>
                <a:gd name="connsiteY0" fmla="*/ 73758 h 80960"/>
                <a:gd name="connsiteX1" fmla="*/ 6861 w 72042"/>
                <a:gd name="connsiteY1" fmla="*/ 56605 h 80960"/>
                <a:gd name="connsiteX2" fmla="*/ 34306 w 72042"/>
                <a:gd name="connsiteY2" fmla="*/ 63467 h 80960"/>
                <a:gd name="connsiteX3" fmla="*/ 49744 w 72042"/>
                <a:gd name="connsiteY3" fmla="*/ 56605 h 80960"/>
                <a:gd name="connsiteX4" fmla="*/ 1715 w 72042"/>
                <a:gd name="connsiteY4" fmla="*/ 25730 h 80960"/>
                <a:gd name="connsiteX5" fmla="*/ 37737 w 72042"/>
                <a:gd name="connsiteY5" fmla="*/ 0 h 80960"/>
                <a:gd name="connsiteX6" fmla="*/ 68612 w 72042"/>
                <a:gd name="connsiteY6" fmla="*/ 6861 h 80960"/>
                <a:gd name="connsiteX7" fmla="*/ 61751 w 72042"/>
                <a:gd name="connsiteY7" fmla="*/ 22299 h 80960"/>
                <a:gd name="connsiteX8" fmla="*/ 39452 w 72042"/>
                <a:gd name="connsiteY8" fmla="*/ 17153 h 80960"/>
                <a:gd name="connsiteX9" fmla="*/ 24014 w 72042"/>
                <a:gd name="connsiteY9" fmla="*/ 24015 h 80960"/>
                <a:gd name="connsiteX10" fmla="*/ 72043 w 72042"/>
                <a:gd name="connsiteY10" fmla="*/ 54890 h 80960"/>
                <a:gd name="connsiteX11" fmla="*/ 34306 w 72042"/>
                <a:gd name="connsiteY11" fmla="*/ 80620 h 80960"/>
                <a:gd name="connsiteX12" fmla="*/ 0 w 72042"/>
                <a:gd name="connsiteY12" fmla="*/ 73758 h 8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042" h="80960">
                  <a:moveTo>
                    <a:pt x="0" y="73758"/>
                  </a:moveTo>
                  <a:lnTo>
                    <a:pt x="6861" y="56605"/>
                  </a:lnTo>
                  <a:cubicBezTo>
                    <a:pt x="13722" y="61751"/>
                    <a:pt x="24014" y="63467"/>
                    <a:pt x="34306" y="63467"/>
                  </a:cubicBezTo>
                  <a:cubicBezTo>
                    <a:pt x="44598" y="63467"/>
                    <a:pt x="49744" y="60036"/>
                    <a:pt x="49744" y="56605"/>
                  </a:cubicBezTo>
                  <a:cubicBezTo>
                    <a:pt x="49744" y="42883"/>
                    <a:pt x="1715" y="56605"/>
                    <a:pt x="1715" y="25730"/>
                  </a:cubicBezTo>
                  <a:cubicBezTo>
                    <a:pt x="1715" y="10292"/>
                    <a:pt x="15438" y="0"/>
                    <a:pt x="37737" y="0"/>
                  </a:cubicBezTo>
                  <a:cubicBezTo>
                    <a:pt x="48029" y="0"/>
                    <a:pt x="60036" y="1715"/>
                    <a:pt x="68612" y="6861"/>
                  </a:cubicBezTo>
                  <a:lnTo>
                    <a:pt x="61751" y="22299"/>
                  </a:lnTo>
                  <a:cubicBezTo>
                    <a:pt x="53174" y="17153"/>
                    <a:pt x="46313" y="17153"/>
                    <a:pt x="39452" y="17153"/>
                  </a:cubicBezTo>
                  <a:cubicBezTo>
                    <a:pt x="29160" y="17153"/>
                    <a:pt x="24014" y="20584"/>
                    <a:pt x="24014" y="24015"/>
                  </a:cubicBezTo>
                  <a:cubicBezTo>
                    <a:pt x="24014" y="37737"/>
                    <a:pt x="72043" y="24015"/>
                    <a:pt x="72043" y="54890"/>
                  </a:cubicBezTo>
                  <a:cubicBezTo>
                    <a:pt x="72043" y="70328"/>
                    <a:pt x="58321" y="80620"/>
                    <a:pt x="34306" y="80620"/>
                  </a:cubicBezTo>
                  <a:cubicBezTo>
                    <a:pt x="20583" y="82335"/>
                    <a:pt x="6861" y="77189"/>
                    <a:pt x="0" y="73758"/>
                  </a:cubicBezTo>
                </a:path>
              </a:pathLst>
            </a:custGeom>
            <a:solidFill>
              <a:srgbClr val="FFFFFF"/>
            </a:solidFill>
            <a:ln w="17152" cap="flat">
              <a:noFill/>
              <a:prstDash val="solid"/>
              <a:miter/>
            </a:ln>
          </p:spPr>
          <p:txBody>
            <a:bodyPr rtlCol="0" anchor="ctr"/>
            <a:lstStyle/>
            <a:p>
              <a:endParaRPr lang="en-GB"/>
            </a:p>
          </p:txBody>
        </p:sp>
        <p:sp>
          <p:nvSpPr>
            <p:cNvPr id="113" name="Vrije vorm: vorm 112">
              <a:extLst>
                <a:ext uri="{FF2B5EF4-FFF2-40B4-BE49-F238E27FC236}">
                  <a16:creationId xmlns:a16="http://schemas.microsoft.com/office/drawing/2014/main" id="{E92C6A92-FD3F-AF43-5F3D-25C2F66489FA}"/>
                </a:ext>
              </a:extLst>
            </p:cNvPr>
            <p:cNvSpPr/>
            <p:nvPr/>
          </p:nvSpPr>
          <p:spPr>
            <a:xfrm rot="21118484">
              <a:off x="7140201" y="1716079"/>
              <a:ext cx="3520313" cy="2138591"/>
            </a:xfrm>
            <a:custGeom>
              <a:avLst/>
              <a:gdLst>
                <a:gd name="connsiteX0" fmla="*/ 0 w 2058374"/>
                <a:gd name="connsiteY0" fmla="*/ 1250463 h 1250462"/>
                <a:gd name="connsiteX1" fmla="*/ 0 w 2058374"/>
                <a:gd name="connsiteY1" fmla="*/ 70328 h 1250462"/>
                <a:gd name="connsiteX2" fmla="*/ 68612 w 2058374"/>
                <a:gd name="connsiteY2" fmla="*/ 0 h 1250462"/>
                <a:gd name="connsiteX3" fmla="*/ 1989762 w 2058374"/>
                <a:gd name="connsiteY3" fmla="*/ 0 h 1250462"/>
                <a:gd name="connsiteX4" fmla="*/ 2058375 w 2058374"/>
                <a:gd name="connsiteY4" fmla="*/ 70328 h 1250462"/>
                <a:gd name="connsiteX5" fmla="*/ 2058375 w 2058374"/>
                <a:gd name="connsiteY5" fmla="*/ 1250463 h 125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8374" h="1250462">
                  <a:moveTo>
                    <a:pt x="0" y="1250463"/>
                  </a:moveTo>
                  <a:lnTo>
                    <a:pt x="0" y="70328"/>
                  </a:lnTo>
                  <a:cubicBezTo>
                    <a:pt x="0" y="32591"/>
                    <a:pt x="30875" y="0"/>
                    <a:pt x="68612" y="0"/>
                  </a:cubicBezTo>
                  <a:lnTo>
                    <a:pt x="1989762" y="0"/>
                  </a:lnTo>
                  <a:cubicBezTo>
                    <a:pt x="2027499" y="0"/>
                    <a:pt x="2058375" y="30876"/>
                    <a:pt x="2058375" y="70328"/>
                  </a:cubicBezTo>
                  <a:lnTo>
                    <a:pt x="2058375" y="1250463"/>
                  </a:lnTo>
                </a:path>
              </a:pathLst>
            </a:custGeom>
            <a:noFill/>
            <a:ln w="24099" cap="flat">
              <a:solidFill>
                <a:srgbClr val="102F44"/>
              </a:solidFill>
              <a:prstDash val="solid"/>
              <a:miter/>
            </a:ln>
          </p:spPr>
          <p:txBody>
            <a:bodyPr rtlCol="0" anchor="ctr"/>
            <a:lstStyle/>
            <a:p>
              <a:endParaRPr lang="en-GB"/>
            </a:p>
          </p:txBody>
        </p:sp>
        <p:sp>
          <p:nvSpPr>
            <p:cNvPr id="114" name="Vrije vorm: vorm 113">
              <a:extLst>
                <a:ext uri="{FF2B5EF4-FFF2-40B4-BE49-F238E27FC236}">
                  <a16:creationId xmlns:a16="http://schemas.microsoft.com/office/drawing/2014/main" id="{6EAE7756-1988-5609-7AB5-3CA14B36BE54}"/>
                </a:ext>
              </a:extLst>
            </p:cNvPr>
            <p:cNvSpPr/>
            <p:nvPr/>
          </p:nvSpPr>
          <p:spPr>
            <a:xfrm rot="21118484">
              <a:off x="6766100" y="3835652"/>
              <a:ext cx="4708418" cy="991555"/>
            </a:xfrm>
            <a:custGeom>
              <a:avLst/>
              <a:gdLst>
                <a:gd name="connsiteX0" fmla="*/ 346493 w 2753075"/>
                <a:gd name="connsiteY0" fmla="*/ 0 h 579775"/>
                <a:gd name="connsiteX1" fmla="*/ 2406583 w 2753075"/>
                <a:gd name="connsiteY1" fmla="*/ 0 h 579775"/>
                <a:gd name="connsiteX2" fmla="*/ 2753076 w 2753075"/>
                <a:gd name="connsiteY2" fmla="*/ 579775 h 579775"/>
                <a:gd name="connsiteX3" fmla="*/ 0 w 2753075"/>
                <a:gd name="connsiteY3" fmla="*/ 579775 h 579775"/>
              </a:gdLst>
              <a:ahLst/>
              <a:cxnLst>
                <a:cxn ang="0">
                  <a:pos x="connsiteX0" y="connsiteY0"/>
                </a:cxn>
                <a:cxn ang="0">
                  <a:pos x="connsiteX1" y="connsiteY1"/>
                </a:cxn>
                <a:cxn ang="0">
                  <a:pos x="connsiteX2" y="connsiteY2"/>
                </a:cxn>
                <a:cxn ang="0">
                  <a:pos x="connsiteX3" y="connsiteY3"/>
                </a:cxn>
              </a:cxnLst>
              <a:rect l="l" t="t" r="r" b="b"/>
              <a:pathLst>
                <a:path w="2753075" h="579775">
                  <a:moveTo>
                    <a:pt x="346493" y="0"/>
                  </a:moveTo>
                  <a:lnTo>
                    <a:pt x="2406583" y="0"/>
                  </a:lnTo>
                  <a:lnTo>
                    <a:pt x="2753076" y="579775"/>
                  </a:lnTo>
                  <a:lnTo>
                    <a:pt x="0" y="579775"/>
                  </a:lnTo>
                  <a:close/>
                </a:path>
              </a:pathLst>
            </a:custGeom>
            <a:noFill/>
            <a:ln w="24099" cap="flat">
              <a:solidFill>
                <a:srgbClr val="102F44"/>
              </a:solidFill>
              <a:prstDash val="solid"/>
              <a:round/>
            </a:ln>
          </p:spPr>
          <p:txBody>
            <a:bodyPr rtlCol="0" anchor="ctr"/>
            <a:lstStyle/>
            <a:p>
              <a:endParaRPr lang="en-GB"/>
            </a:p>
          </p:txBody>
        </p:sp>
      </p:grpSp>
    </p:spTree>
    <p:extLst>
      <p:ext uri="{BB962C8B-B14F-4D97-AF65-F5344CB8AC3E}">
        <p14:creationId xmlns:p14="http://schemas.microsoft.com/office/powerpoint/2010/main" val="2110548798"/>
      </p:ext>
    </p:extLst>
  </p:cSld>
  <p:clrMapOvr>
    <a:masterClrMapping/>
  </p:clrMapOvr>
  <p:transition spd="slow">
    <p:strips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250"/>
                                  </p:stCondLst>
                                  <p:iterate type="lt">
                                    <p:tmPct val="5000"/>
                                  </p:iterate>
                                  <p:childTnLst>
                                    <p:set>
                                      <p:cBhvr>
                                        <p:cTn id="6" dur="1" fill="hold">
                                          <p:stCondLst>
                                            <p:cond delay="0"/>
                                          </p:stCondLst>
                                        </p:cTn>
                                        <p:tgtEl>
                                          <p:spTgt spid="15"/>
                                        </p:tgtEl>
                                        <p:attrNameLst>
                                          <p:attrName>style.visibility</p:attrName>
                                        </p:attrNameLst>
                                      </p:cBhvr>
                                      <p:to>
                                        <p:strVal val="visible"/>
                                      </p:to>
                                    </p:set>
                                    <p:animEffect transition="in" filter="wipe(right)">
                                      <p:cBhvr>
                                        <p:cTn id="7" dur="500"/>
                                        <p:tgtEl>
                                          <p:spTgt spid="15"/>
                                        </p:tgtEl>
                                      </p:cBhvr>
                                    </p:animEffect>
                                  </p:childTnLst>
                                </p:cTn>
                              </p:par>
                              <p:par>
                                <p:cTn id="8" presetID="53" presetClass="entr" presetSubtype="16" fill="hold" grpId="0" nodeType="withEffect">
                                  <p:stCondLst>
                                    <p:cond delay="1000"/>
                                  </p:stCondLst>
                                  <p:childTnLst>
                                    <p:set>
                                      <p:cBhvr>
                                        <p:cTn id="9" dur="1" fill="hold">
                                          <p:stCondLst>
                                            <p:cond delay="0"/>
                                          </p:stCondLst>
                                        </p:cTn>
                                        <p:tgtEl>
                                          <p:spTgt spid="17"/>
                                        </p:tgtEl>
                                        <p:attrNameLst>
                                          <p:attrName>style.visibility</p:attrName>
                                        </p:attrNameLst>
                                      </p:cBhvr>
                                      <p:to>
                                        <p:strVal val="visible"/>
                                      </p:to>
                                    </p:set>
                                    <p:anim calcmode="lin" valueType="num">
                                      <p:cBhvr>
                                        <p:cTn id="10" dur="500" fill="hold"/>
                                        <p:tgtEl>
                                          <p:spTgt spid="17"/>
                                        </p:tgtEl>
                                        <p:attrNameLst>
                                          <p:attrName>ppt_w</p:attrName>
                                        </p:attrNameLst>
                                      </p:cBhvr>
                                      <p:tavLst>
                                        <p:tav tm="0">
                                          <p:val>
                                            <p:fltVal val="0"/>
                                          </p:val>
                                        </p:tav>
                                        <p:tav tm="100000">
                                          <p:val>
                                            <p:strVal val="#ppt_w"/>
                                          </p:val>
                                        </p:tav>
                                      </p:tavLst>
                                    </p:anim>
                                    <p:anim calcmode="lin" valueType="num">
                                      <p:cBhvr>
                                        <p:cTn id="11" dur="500" fill="hold"/>
                                        <p:tgtEl>
                                          <p:spTgt spid="17"/>
                                        </p:tgtEl>
                                        <p:attrNameLst>
                                          <p:attrName>ppt_h</p:attrName>
                                        </p:attrNameLst>
                                      </p:cBhvr>
                                      <p:tavLst>
                                        <p:tav tm="0">
                                          <p:val>
                                            <p:fltVal val="0"/>
                                          </p:val>
                                        </p:tav>
                                        <p:tav tm="100000">
                                          <p:val>
                                            <p:strVal val="#ppt_h"/>
                                          </p:val>
                                        </p:tav>
                                      </p:tavLst>
                                    </p:anim>
                                    <p:animEffect transition="in" filter="fade">
                                      <p:cBhvr>
                                        <p:cTn id="12" dur="500"/>
                                        <p:tgtEl>
                                          <p:spTgt spid="17"/>
                                        </p:tgtEl>
                                      </p:cBhvr>
                                    </p:animEffect>
                                  </p:childTnLst>
                                </p:cTn>
                              </p:par>
                              <p:par>
                                <p:cTn id="13" presetID="6" presetClass="emph" presetSubtype="0" accel="47000" decel="47000" autoRev="1" fill="hold" grpId="1" nodeType="withEffect">
                                  <p:stCondLst>
                                    <p:cond delay="1000"/>
                                  </p:stCondLst>
                                  <p:childTnLst>
                                    <p:animScale>
                                      <p:cBhvr>
                                        <p:cTn id="14" dur="500" fill="hold"/>
                                        <p:tgtEl>
                                          <p:spTgt spid="17"/>
                                        </p:tgtEl>
                                      </p:cBhvr>
                                      <p:by x="110000" y="110000"/>
                                    </p:animScale>
                                  </p:childTnLst>
                                </p:cTn>
                              </p:par>
                              <p:par>
                                <p:cTn id="15" presetID="10" presetClass="entr" presetSubtype="0" fill="hold" grpId="0" nodeType="withEffect">
                                  <p:stCondLst>
                                    <p:cond delay="1000"/>
                                  </p:stCondLst>
                                  <p:childTnLst>
                                    <p:set>
                                      <p:cBhvr>
                                        <p:cTn id="16" dur="1" fill="hold">
                                          <p:stCondLst>
                                            <p:cond delay="0"/>
                                          </p:stCondLst>
                                        </p:cTn>
                                        <p:tgtEl>
                                          <p:spTgt spid="58"/>
                                        </p:tgtEl>
                                        <p:attrNameLst>
                                          <p:attrName>style.visibility</p:attrName>
                                        </p:attrNameLst>
                                      </p:cBhvr>
                                      <p:to>
                                        <p:strVal val="visible"/>
                                      </p:to>
                                    </p:set>
                                    <p:animEffect transition="in" filter="fade">
                                      <p:cBhvr>
                                        <p:cTn id="17" dur="500"/>
                                        <p:tgtEl>
                                          <p:spTgt spid="58"/>
                                        </p:tgtEl>
                                      </p:cBhvr>
                                    </p:animEffect>
                                  </p:childTnLst>
                                </p:cTn>
                              </p:par>
                              <p:par>
                                <p:cTn id="18" presetID="42" presetClass="path" presetSubtype="0" decel="100000" fill="hold" grpId="1" nodeType="withEffect">
                                  <p:stCondLst>
                                    <p:cond delay="1000"/>
                                  </p:stCondLst>
                                  <p:childTnLst>
                                    <p:animMotion origin="layout" path="M -0.01719 -0.00023 L 5E-6 2.22222E-6 " pathEditMode="relative" rAng="0" ptsTypes="AA">
                                      <p:cBhvr>
                                        <p:cTn id="19" dur="1000" fill="hold"/>
                                        <p:tgtEl>
                                          <p:spTgt spid="58"/>
                                        </p:tgtEl>
                                        <p:attrNameLst>
                                          <p:attrName>ppt_x</p:attrName>
                                          <p:attrName>ppt_y</p:attrName>
                                        </p:attrNameLst>
                                      </p:cBhvr>
                                      <p:rCtr x="859" y="0"/>
                                    </p:animMotion>
                                  </p:childTnLst>
                                </p:cTn>
                              </p:par>
                              <p:par>
                                <p:cTn id="20" presetID="53" presetClass="entr" presetSubtype="16" fill="hold" grpId="0" nodeType="withEffect">
                                  <p:stCondLst>
                                    <p:cond delay="1250"/>
                                  </p:stCondLst>
                                  <p:childTnLst>
                                    <p:set>
                                      <p:cBhvr>
                                        <p:cTn id="21" dur="1" fill="hold">
                                          <p:stCondLst>
                                            <p:cond delay="0"/>
                                          </p:stCondLst>
                                        </p:cTn>
                                        <p:tgtEl>
                                          <p:spTgt spid="46"/>
                                        </p:tgtEl>
                                        <p:attrNameLst>
                                          <p:attrName>style.visibility</p:attrName>
                                        </p:attrNameLst>
                                      </p:cBhvr>
                                      <p:to>
                                        <p:strVal val="visible"/>
                                      </p:to>
                                    </p:set>
                                    <p:anim calcmode="lin" valueType="num">
                                      <p:cBhvr>
                                        <p:cTn id="22" dur="500" fill="hold"/>
                                        <p:tgtEl>
                                          <p:spTgt spid="46"/>
                                        </p:tgtEl>
                                        <p:attrNameLst>
                                          <p:attrName>ppt_w</p:attrName>
                                        </p:attrNameLst>
                                      </p:cBhvr>
                                      <p:tavLst>
                                        <p:tav tm="0">
                                          <p:val>
                                            <p:fltVal val="0"/>
                                          </p:val>
                                        </p:tav>
                                        <p:tav tm="100000">
                                          <p:val>
                                            <p:strVal val="#ppt_w"/>
                                          </p:val>
                                        </p:tav>
                                      </p:tavLst>
                                    </p:anim>
                                    <p:anim calcmode="lin" valueType="num">
                                      <p:cBhvr>
                                        <p:cTn id="23" dur="500" fill="hold"/>
                                        <p:tgtEl>
                                          <p:spTgt spid="46"/>
                                        </p:tgtEl>
                                        <p:attrNameLst>
                                          <p:attrName>ppt_h</p:attrName>
                                        </p:attrNameLst>
                                      </p:cBhvr>
                                      <p:tavLst>
                                        <p:tav tm="0">
                                          <p:val>
                                            <p:fltVal val="0"/>
                                          </p:val>
                                        </p:tav>
                                        <p:tav tm="100000">
                                          <p:val>
                                            <p:strVal val="#ppt_h"/>
                                          </p:val>
                                        </p:tav>
                                      </p:tavLst>
                                    </p:anim>
                                    <p:animEffect transition="in" filter="fade">
                                      <p:cBhvr>
                                        <p:cTn id="24" dur="500"/>
                                        <p:tgtEl>
                                          <p:spTgt spid="46"/>
                                        </p:tgtEl>
                                      </p:cBhvr>
                                    </p:animEffect>
                                  </p:childTnLst>
                                </p:cTn>
                              </p:par>
                              <p:par>
                                <p:cTn id="25" presetID="6" presetClass="emph" presetSubtype="0" accel="47000" decel="47000" autoRev="1" fill="hold" grpId="1" nodeType="withEffect">
                                  <p:stCondLst>
                                    <p:cond delay="1250"/>
                                  </p:stCondLst>
                                  <p:childTnLst>
                                    <p:animScale>
                                      <p:cBhvr>
                                        <p:cTn id="26" dur="500" fill="hold"/>
                                        <p:tgtEl>
                                          <p:spTgt spid="46"/>
                                        </p:tgtEl>
                                      </p:cBhvr>
                                      <p:by x="110000" y="110000"/>
                                    </p:animScale>
                                  </p:childTnLst>
                                </p:cTn>
                              </p:par>
                              <p:par>
                                <p:cTn id="27" presetID="10" presetClass="entr" presetSubtype="0" fill="hold" grpId="0" nodeType="withEffect">
                                  <p:stCondLst>
                                    <p:cond delay="1250"/>
                                  </p:stCondLst>
                                  <p:childTnLst>
                                    <p:set>
                                      <p:cBhvr>
                                        <p:cTn id="28" dur="1" fill="hold">
                                          <p:stCondLst>
                                            <p:cond delay="0"/>
                                          </p:stCondLst>
                                        </p:cTn>
                                        <p:tgtEl>
                                          <p:spTgt spid="80"/>
                                        </p:tgtEl>
                                        <p:attrNameLst>
                                          <p:attrName>style.visibility</p:attrName>
                                        </p:attrNameLst>
                                      </p:cBhvr>
                                      <p:to>
                                        <p:strVal val="visible"/>
                                      </p:to>
                                    </p:set>
                                    <p:animEffect transition="in" filter="fade">
                                      <p:cBhvr>
                                        <p:cTn id="29" dur="500"/>
                                        <p:tgtEl>
                                          <p:spTgt spid="80"/>
                                        </p:tgtEl>
                                      </p:cBhvr>
                                    </p:animEffect>
                                  </p:childTnLst>
                                </p:cTn>
                              </p:par>
                              <p:par>
                                <p:cTn id="30" presetID="42" presetClass="path" presetSubtype="0" decel="100000" fill="hold" grpId="1" nodeType="withEffect">
                                  <p:stCondLst>
                                    <p:cond delay="1250"/>
                                  </p:stCondLst>
                                  <p:childTnLst>
                                    <p:animMotion origin="layout" path="M -0.01719 -0.00023 L 1.25E-6 -3.7037E-6 " pathEditMode="relative" rAng="0" ptsTypes="AA">
                                      <p:cBhvr>
                                        <p:cTn id="31" dur="1000" fill="hold"/>
                                        <p:tgtEl>
                                          <p:spTgt spid="80"/>
                                        </p:tgtEl>
                                        <p:attrNameLst>
                                          <p:attrName>ppt_x</p:attrName>
                                          <p:attrName>ppt_y</p:attrName>
                                        </p:attrNameLst>
                                      </p:cBhvr>
                                      <p:rCtr x="859" y="0"/>
                                    </p:animMotion>
                                  </p:childTnLst>
                                </p:cTn>
                              </p:par>
                              <p:par>
                                <p:cTn id="32" presetID="53" presetClass="entr" presetSubtype="16" fill="hold" grpId="0" nodeType="withEffect">
                                  <p:stCondLst>
                                    <p:cond delay="150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6" presetClass="emph" presetSubtype="0" accel="47000" decel="47000" autoRev="1" fill="hold" grpId="1" nodeType="withEffect">
                                  <p:stCondLst>
                                    <p:cond delay="1500"/>
                                  </p:stCondLst>
                                  <p:childTnLst>
                                    <p:animScale>
                                      <p:cBhvr>
                                        <p:cTn id="38" dur="500" fill="hold"/>
                                        <p:tgtEl>
                                          <p:spTgt spid="47"/>
                                        </p:tgtEl>
                                      </p:cBhvr>
                                      <p:by x="110000" y="110000"/>
                                    </p:animScale>
                                  </p:childTnLst>
                                </p:cTn>
                              </p:par>
                              <p:par>
                                <p:cTn id="39" presetID="53" presetClass="entr" presetSubtype="16" fill="hold" grpId="0" nodeType="withEffect">
                                  <p:stCondLst>
                                    <p:cond delay="1750"/>
                                  </p:stCondLst>
                                  <p:childTnLst>
                                    <p:set>
                                      <p:cBhvr>
                                        <p:cTn id="40" dur="1" fill="hold">
                                          <p:stCondLst>
                                            <p:cond delay="0"/>
                                          </p:stCondLst>
                                        </p:cTn>
                                        <p:tgtEl>
                                          <p:spTgt spid="48"/>
                                        </p:tgtEl>
                                        <p:attrNameLst>
                                          <p:attrName>style.visibility</p:attrName>
                                        </p:attrNameLst>
                                      </p:cBhvr>
                                      <p:to>
                                        <p:strVal val="visible"/>
                                      </p:to>
                                    </p:set>
                                    <p:anim calcmode="lin" valueType="num">
                                      <p:cBhvr>
                                        <p:cTn id="41" dur="500" fill="hold"/>
                                        <p:tgtEl>
                                          <p:spTgt spid="48"/>
                                        </p:tgtEl>
                                        <p:attrNameLst>
                                          <p:attrName>ppt_w</p:attrName>
                                        </p:attrNameLst>
                                      </p:cBhvr>
                                      <p:tavLst>
                                        <p:tav tm="0">
                                          <p:val>
                                            <p:fltVal val="0"/>
                                          </p:val>
                                        </p:tav>
                                        <p:tav tm="100000">
                                          <p:val>
                                            <p:strVal val="#ppt_w"/>
                                          </p:val>
                                        </p:tav>
                                      </p:tavLst>
                                    </p:anim>
                                    <p:anim calcmode="lin" valueType="num">
                                      <p:cBhvr>
                                        <p:cTn id="42" dur="500" fill="hold"/>
                                        <p:tgtEl>
                                          <p:spTgt spid="48"/>
                                        </p:tgtEl>
                                        <p:attrNameLst>
                                          <p:attrName>ppt_h</p:attrName>
                                        </p:attrNameLst>
                                      </p:cBhvr>
                                      <p:tavLst>
                                        <p:tav tm="0">
                                          <p:val>
                                            <p:fltVal val="0"/>
                                          </p:val>
                                        </p:tav>
                                        <p:tav tm="100000">
                                          <p:val>
                                            <p:strVal val="#ppt_h"/>
                                          </p:val>
                                        </p:tav>
                                      </p:tavLst>
                                    </p:anim>
                                    <p:animEffect transition="in" filter="fade">
                                      <p:cBhvr>
                                        <p:cTn id="43" dur="500"/>
                                        <p:tgtEl>
                                          <p:spTgt spid="48"/>
                                        </p:tgtEl>
                                      </p:cBhvr>
                                    </p:animEffect>
                                  </p:childTnLst>
                                </p:cTn>
                              </p:par>
                              <p:par>
                                <p:cTn id="44" presetID="6" presetClass="emph" presetSubtype="0" accel="47000" decel="47000" autoRev="1" fill="hold" grpId="1" nodeType="withEffect">
                                  <p:stCondLst>
                                    <p:cond delay="1750"/>
                                  </p:stCondLst>
                                  <p:childTnLst>
                                    <p:animScale>
                                      <p:cBhvr>
                                        <p:cTn id="45" dur="500" fill="hold"/>
                                        <p:tgtEl>
                                          <p:spTgt spid="48"/>
                                        </p:tgtEl>
                                      </p:cBhvr>
                                      <p:by x="110000" y="110000"/>
                                    </p:animScale>
                                  </p:childTnLst>
                                </p:cTn>
                              </p:par>
                              <p:par>
                                <p:cTn id="46" presetID="10" presetClass="entr" presetSubtype="0" fill="hold" grpId="0" nodeType="withEffect">
                                  <p:stCondLst>
                                    <p:cond delay="1750"/>
                                  </p:stCondLst>
                                  <p:childTnLst>
                                    <p:set>
                                      <p:cBhvr>
                                        <p:cTn id="47" dur="1" fill="hold">
                                          <p:stCondLst>
                                            <p:cond delay="0"/>
                                          </p:stCondLst>
                                        </p:cTn>
                                        <p:tgtEl>
                                          <p:spTgt spid="82"/>
                                        </p:tgtEl>
                                        <p:attrNameLst>
                                          <p:attrName>style.visibility</p:attrName>
                                        </p:attrNameLst>
                                      </p:cBhvr>
                                      <p:to>
                                        <p:strVal val="visible"/>
                                      </p:to>
                                    </p:set>
                                    <p:animEffect transition="in" filter="fade">
                                      <p:cBhvr>
                                        <p:cTn id="48" dur="500"/>
                                        <p:tgtEl>
                                          <p:spTgt spid="82"/>
                                        </p:tgtEl>
                                      </p:cBhvr>
                                    </p:animEffect>
                                  </p:childTnLst>
                                </p:cTn>
                              </p:par>
                              <p:par>
                                <p:cTn id="49" presetID="42" presetClass="path" presetSubtype="0" decel="100000" fill="hold" grpId="1" nodeType="withEffect">
                                  <p:stCondLst>
                                    <p:cond delay="1750"/>
                                  </p:stCondLst>
                                  <p:childTnLst>
                                    <p:animMotion origin="layout" path="M -0.01719 -0.00024 L 5E-6 4.81481E-6 " pathEditMode="relative" rAng="0" ptsTypes="AA">
                                      <p:cBhvr>
                                        <p:cTn id="50" dur="1000" fill="hold"/>
                                        <p:tgtEl>
                                          <p:spTgt spid="82"/>
                                        </p:tgtEl>
                                        <p:attrNameLst>
                                          <p:attrName>ppt_x</p:attrName>
                                          <p:attrName>ppt_y</p:attrName>
                                        </p:attrNameLst>
                                      </p:cBhvr>
                                      <p:rCtr x="859" y="0"/>
                                    </p:animMotion>
                                  </p:childTnLst>
                                </p:cTn>
                              </p:par>
                              <p:par>
                                <p:cTn id="51" presetID="53" presetClass="entr" presetSubtype="16" fill="hold" grpId="0" nodeType="withEffect">
                                  <p:stCondLst>
                                    <p:cond delay="2000"/>
                                  </p:stCondLst>
                                  <p:childTnLst>
                                    <p:set>
                                      <p:cBhvr>
                                        <p:cTn id="52" dur="1" fill="hold">
                                          <p:stCondLst>
                                            <p:cond delay="0"/>
                                          </p:stCondLst>
                                        </p:cTn>
                                        <p:tgtEl>
                                          <p:spTgt spid="49"/>
                                        </p:tgtEl>
                                        <p:attrNameLst>
                                          <p:attrName>style.visibility</p:attrName>
                                        </p:attrNameLst>
                                      </p:cBhvr>
                                      <p:to>
                                        <p:strVal val="visible"/>
                                      </p:to>
                                    </p:set>
                                    <p:anim calcmode="lin" valueType="num">
                                      <p:cBhvr>
                                        <p:cTn id="53" dur="500" fill="hold"/>
                                        <p:tgtEl>
                                          <p:spTgt spid="49"/>
                                        </p:tgtEl>
                                        <p:attrNameLst>
                                          <p:attrName>ppt_w</p:attrName>
                                        </p:attrNameLst>
                                      </p:cBhvr>
                                      <p:tavLst>
                                        <p:tav tm="0">
                                          <p:val>
                                            <p:fltVal val="0"/>
                                          </p:val>
                                        </p:tav>
                                        <p:tav tm="100000">
                                          <p:val>
                                            <p:strVal val="#ppt_w"/>
                                          </p:val>
                                        </p:tav>
                                      </p:tavLst>
                                    </p:anim>
                                    <p:anim calcmode="lin" valueType="num">
                                      <p:cBhvr>
                                        <p:cTn id="54" dur="500" fill="hold"/>
                                        <p:tgtEl>
                                          <p:spTgt spid="49"/>
                                        </p:tgtEl>
                                        <p:attrNameLst>
                                          <p:attrName>ppt_h</p:attrName>
                                        </p:attrNameLst>
                                      </p:cBhvr>
                                      <p:tavLst>
                                        <p:tav tm="0">
                                          <p:val>
                                            <p:fltVal val="0"/>
                                          </p:val>
                                        </p:tav>
                                        <p:tav tm="100000">
                                          <p:val>
                                            <p:strVal val="#ppt_h"/>
                                          </p:val>
                                        </p:tav>
                                      </p:tavLst>
                                    </p:anim>
                                    <p:animEffect transition="in" filter="fade">
                                      <p:cBhvr>
                                        <p:cTn id="55" dur="500"/>
                                        <p:tgtEl>
                                          <p:spTgt spid="49"/>
                                        </p:tgtEl>
                                      </p:cBhvr>
                                    </p:animEffect>
                                  </p:childTnLst>
                                </p:cTn>
                              </p:par>
                              <p:par>
                                <p:cTn id="56" presetID="6" presetClass="emph" presetSubtype="0" accel="47000" decel="47000" autoRev="1" fill="hold" grpId="1" nodeType="withEffect">
                                  <p:stCondLst>
                                    <p:cond delay="2000"/>
                                  </p:stCondLst>
                                  <p:childTnLst>
                                    <p:animScale>
                                      <p:cBhvr>
                                        <p:cTn id="57" dur="500" fill="hold"/>
                                        <p:tgtEl>
                                          <p:spTgt spid="49"/>
                                        </p:tgtEl>
                                      </p:cBhvr>
                                      <p:by x="110000" y="110000"/>
                                    </p:animScale>
                                  </p:childTnLst>
                                </p:cTn>
                              </p:par>
                              <p:par>
                                <p:cTn id="58" presetID="10" presetClass="entr" presetSubtype="0" fill="hold" grpId="0" nodeType="withEffect">
                                  <p:stCondLst>
                                    <p:cond delay="2250"/>
                                  </p:stCondLst>
                                  <p:childTnLst>
                                    <p:set>
                                      <p:cBhvr>
                                        <p:cTn id="59" dur="1" fill="hold">
                                          <p:stCondLst>
                                            <p:cond delay="0"/>
                                          </p:stCondLst>
                                        </p:cTn>
                                        <p:tgtEl>
                                          <p:spTgt spid="2"/>
                                        </p:tgtEl>
                                        <p:attrNameLst>
                                          <p:attrName>style.visibility</p:attrName>
                                        </p:attrNameLst>
                                      </p:cBhvr>
                                      <p:to>
                                        <p:strVal val="visible"/>
                                      </p:to>
                                    </p:set>
                                    <p:animEffect transition="in" filter="fade">
                                      <p:cBhvr>
                                        <p:cTn id="60" dur="500"/>
                                        <p:tgtEl>
                                          <p:spTgt spid="2"/>
                                        </p:tgtEl>
                                      </p:cBhvr>
                                    </p:animEffect>
                                  </p:childTnLst>
                                </p:cTn>
                              </p:par>
                              <p:par>
                                <p:cTn id="61" presetID="42" presetClass="path" presetSubtype="0" decel="100000" fill="hold" grpId="1" nodeType="withEffect">
                                  <p:stCondLst>
                                    <p:cond delay="2250"/>
                                  </p:stCondLst>
                                  <p:childTnLst>
                                    <p:animMotion origin="layout" path="M -0.01718 -0.00023 L -3.75E-6 0 " pathEditMode="relative" rAng="0" ptsTypes="AA">
                                      <p:cBhvr>
                                        <p:cTn id="62" dur="1000" fill="hold"/>
                                        <p:tgtEl>
                                          <p:spTgt spid="2"/>
                                        </p:tgtEl>
                                        <p:attrNameLst>
                                          <p:attrName>ppt_x</p:attrName>
                                          <p:attrName>ppt_y</p:attrName>
                                        </p:attrNameLst>
                                      </p:cBhvr>
                                      <p:rCtr x="859" y="0"/>
                                    </p:animMotion>
                                  </p:childTnLst>
                                </p:cTn>
                              </p:par>
                              <p:par>
                                <p:cTn id="63" presetID="10" presetClass="entr" presetSubtype="0" fill="hold" grpId="0" nodeType="withEffect">
                                  <p:stCondLst>
                                    <p:cond delay="2000"/>
                                  </p:stCondLst>
                                  <p:childTnLst>
                                    <p:set>
                                      <p:cBhvr>
                                        <p:cTn id="64" dur="1" fill="hold">
                                          <p:stCondLst>
                                            <p:cond delay="0"/>
                                          </p:stCondLst>
                                        </p:cTn>
                                        <p:tgtEl>
                                          <p:spTgt spid="3"/>
                                        </p:tgtEl>
                                        <p:attrNameLst>
                                          <p:attrName>style.visibility</p:attrName>
                                        </p:attrNameLst>
                                      </p:cBhvr>
                                      <p:to>
                                        <p:strVal val="visible"/>
                                      </p:to>
                                    </p:set>
                                    <p:animEffect transition="in" filter="fade">
                                      <p:cBhvr>
                                        <p:cTn id="65" dur="500"/>
                                        <p:tgtEl>
                                          <p:spTgt spid="3"/>
                                        </p:tgtEl>
                                      </p:cBhvr>
                                    </p:animEffect>
                                  </p:childTnLst>
                                </p:cTn>
                              </p:par>
                              <p:par>
                                <p:cTn id="66" presetID="42" presetClass="path" presetSubtype="0" decel="100000" fill="hold" grpId="1" nodeType="withEffect">
                                  <p:stCondLst>
                                    <p:cond delay="2000"/>
                                  </p:stCondLst>
                                  <p:childTnLst>
                                    <p:animMotion origin="layout" path="M -0.01719 -0.00023 L 5E-6 -2.96296E-6 " pathEditMode="relative" rAng="0" ptsTypes="AA">
                                      <p:cBhvr>
                                        <p:cTn id="67" dur="1000" fill="hold"/>
                                        <p:tgtEl>
                                          <p:spTgt spid="3"/>
                                        </p:tgtEl>
                                        <p:attrNameLst>
                                          <p:attrName>ppt_x</p:attrName>
                                          <p:attrName>ppt_y</p:attrName>
                                        </p:attrNameLst>
                                      </p:cBhvr>
                                      <p:rCtr x="859" y="0"/>
                                    </p:animMotion>
                                  </p:childTnLst>
                                </p:cTn>
                              </p:par>
                              <p:par>
                                <p:cTn id="68" presetID="2" presetClass="entr" presetSubtype="2" decel="100000" fill="hold" nodeType="withEffect">
                                  <p:stCondLst>
                                    <p:cond delay="500"/>
                                  </p:stCondLst>
                                  <p:childTnLst>
                                    <p:set>
                                      <p:cBhvr>
                                        <p:cTn id="69" dur="1" fill="hold">
                                          <p:stCondLst>
                                            <p:cond delay="0"/>
                                          </p:stCondLst>
                                        </p:cTn>
                                        <p:tgtEl>
                                          <p:spTgt spid="78"/>
                                        </p:tgtEl>
                                        <p:attrNameLst>
                                          <p:attrName>style.visibility</p:attrName>
                                        </p:attrNameLst>
                                      </p:cBhvr>
                                      <p:to>
                                        <p:strVal val="visible"/>
                                      </p:to>
                                    </p:set>
                                    <p:anim calcmode="lin" valueType="num">
                                      <p:cBhvr additive="base">
                                        <p:cTn id="70" dur="1000" fill="hold"/>
                                        <p:tgtEl>
                                          <p:spTgt spid="78"/>
                                        </p:tgtEl>
                                        <p:attrNameLst>
                                          <p:attrName>ppt_x</p:attrName>
                                        </p:attrNameLst>
                                      </p:cBhvr>
                                      <p:tavLst>
                                        <p:tav tm="0">
                                          <p:val>
                                            <p:strVal val="1+#ppt_w/2"/>
                                          </p:val>
                                        </p:tav>
                                        <p:tav tm="100000">
                                          <p:val>
                                            <p:strVal val="#ppt_x"/>
                                          </p:val>
                                        </p:tav>
                                      </p:tavLst>
                                    </p:anim>
                                    <p:anim calcmode="lin" valueType="num">
                                      <p:cBhvr additive="base">
                                        <p:cTn id="71" dur="1000" fill="hold"/>
                                        <p:tgtEl>
                                          <p:spTgt spid="78"/>
                                        </p:tgtEl>
                                        <p:attrNameLst>
                                          <p:attrName>ppt_y</p:attrName>
                                        </p:attrNameLst>
                                      </p:cBhvr>
                                      <p:tavLst>
                                        <p:tav tm="0">
                                          <p:val>
                                            <p:strVal val="#ppt_y"/>
                                          </p:val>
                                        </p:tav>
                                        <p:tav tm="100000">
                                          <p:val>
                                            <p:strVal val="#ppt_y"/>
                                          </p:val>
                                        </p:tav>
                                      </p:tavLst>
                                    </p:anim>
                                  </p:childTnLst>
                                </p:cTn>
                              </p:par>
                              <p:par>
                                <p:cTn id="72" presetID="2" presetClass="entr" presetSubtype="2" decel="100000" fill="hold" grpId="0" nodeType="withEffect">
                                  <p:stCondLst>
                                    <p:cond delay="500"/>
                                  </p:stCondLst>
                                  <p:childTnLst>
                                    <p:set>
                                      <p:cBhvr>
                                        <p:cTn id="73" dur="1" fill="hold">
                                          <p:stCondLst>
                                            <p:cond delay="0"/>
                                          </p:stCondLst>
                                        </p:cTn>
                                        <p:tgtEl>
                                          <p:spTgt spid="118"/>
                                        </p:tgtEl>
                                        <p:attrNameLst>
                                          <p:attrName>style.visibility</p:attrName>
                                        </p:attrNameLst>
                                      </p:cBhvr>
                                      <p:to>
                                        <p:strVal val="visible"/>
                                      </p:to>
                                    </p:set>
                                    <p:anim calcmode="lin" valueType="num">
                                      <p:cBhvr additive="base">
                                        <p:cTn id="74" dur="1250" fill="hold"/>
                                        <p:tgtEl>
                                          <p:spTgt spid="118"/>
                                        </p:tgtEl>
                                        <p:attrNameLst>
                                          <p:attrName>ppt_x</p:attrName>
                                        </p:attrNameLst>
                                      </p:cBhvr>
                                      <p:tavLst>
                                        <p:tav tm="0">
                                          <p:val>
                                            <p:strVal val="1+#ppt_w/2"/>
                                          </p:val>
                                        </p:tav>
                                        <p:tav tm="100000">
                                          <p:val>
                                            <p:strVal val="#ppt_x"/>
                                          </p:val>
                                        </p:tav>
                                      </p:tavLst>
                                    </p:anim>
                                    <p:anim calcmode="lin" valueType="num">
                                      <p:cBhvr additive="base">
                                        <p:cTn id="75" dur="1250" fill="hold"/>
                                        <p:tgtEl>
                                          <p:spTgt spid="118"/>
                                        </p:tgtEl>
                                        <p:attrNameLst>
                                          <p:attrName>ppt_y</p:attrName>
                                        </p:attrNameLst>
                                      </p:cBhvr>
                                      <p:tavLst>
                                        <p:tav tm="0">
                                          <p:val>
                                            <p:strVal val="#ppt_y"/>
                                          </p:val>
                                        </p:tav>
                                        <p:tav tm="100000">
                                          <p:val>
                                            <p:strVal val="#ppt_y"/>
                                          </p:val>
                                        </p:tav>
                                      </p:tavLst>
                                    </p:anim>
                                  </p:childTnLst>
                                </p:cTn>
                              </p:par>
                              <p:par>
                                <p:cTn id="76" presetID="2" presetClass="entr" presetSubtype="2" decel="100000" fill="hold" nodeType="withEffect">
                                  <p:stCondLst>
                                    <p:cond delay="250"/>
                                  </p:stCondLst>
                                  <p:childTnLst>
                                    <p:set>
                                      <p:cBhvr>
                                        <p:cTn id="77" dur="1" fill="hold">
                                          <p:stCondLst>
                                            <p:cond delay="0"/>
                                          </p:stCondLst>
                                        </p:cTn>
                                        <p:tgtEl>
                                          <p:spTgt spid="74"/>
                                        </p:tgtEl>
                                        <p:attrNameLst>
                                          <p:attrName>style.visibility</p:attrName>
                                        </p:attrNameLst>
                                      </p:cBhvr>
                                      <p:to>
                                        <p:strVal val="visible"/>
                                      </p:to>
                                    </p:set>
                                    <p:anim calcmode="lin" valueType="num">
                                      <p:cBhvr additive="base">
                                        <p:cTn id="78" dur="1000" fill="hold"/>
                                        <p:tgtEl>
                                          <p:spTgt spid="74"/>
                                        </p:tgtEl>
                                        <p:attrNameLst>
                                          <p:attrName>ppt_x</p:attrName>
                                        </p:attrNameLst>
                                      </p:cBhvr>
                                      <p:tavLst>
                                        <p:tav tm="0">
                                          <p:val>
                                            <p:strVal val="1+#ppt_w/2"/>
                                          </p:val>
                                        </p:tav>
                                        <p:tav tm="100000">
                                          <p:val>
                                            <p:strVal val="#ppt_x"/>
                                          </p:val>
                                        </p:tav>
                                      </p:tavLst>
                                    </p:anim>
                                    <p:anim calcmode="lin" valueType="num">
                                      <p:cBhvr additive="base">
                                        <p:cTn id="79" dur="1000" fill="hold"/>
                                        <p:tgtEl>
                                          <p:spTgt spid="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animBg="1"/>
      <p:bldP spid="17" grpId="1" animBg="1"/>
      <p:bldP spid="46" grpId="0" animBg="1"/>
      <p:bldP spid="46" grpId="1" animBg="1"/>
      <p:bldP spid="47" grpId="0" animBg="1"/>
      <p:bldP spid="47" grpId="1" animBg="1"/>
      <p:bldP spid="48" grpId="0" animBg="1"/>
      <p:bldP spid="48" grpId="1" animBg="1"/>
      <p:bldP spid="49" grpId="0" animBg="1"/>
      <p:bldP spid="49" grpId="1" animBg="1"/>
      <p:bldP spid="58" grpId="0"/>
      <p:bldP spid="58" grpId="1"/>
      <p:bldP spid="80" grpId="0"/>
      <p:bldP spid="80" grpId="1"/>
      <p:bldP spid="82" grpId="0"/>
      <p:bldP spid="82" grpId="1"/>
      <p:bldP spid="2" grpId="0"/>
      <p:bldP spid="2" grpId="1"/>
      <p:bldP spid="3" grpId="0"/>
      <p:bldP spid="3" grpId="1"/>
      <p:bldP spid="11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 name="Vrije vorm: vorm 119">
            <a:extLst>
              <a:ext uri="{FF2B5EF4-FFF2-40B4-BE49-F238E27FC236}">
                <a16:creationId xmlns:a16="http://schemas.microsoft.com/office/drawing/2014/main" id="{5DEDD247-4D67-FADF-C8F4-BE1067CC6FE6}"/>
              </a:ext>
            </a:extLst>
          </p:cNvPr>
          <p:cNvSpPr/>
          <p:nvPr/>
        </p:nvSpPr>
        <p:spPr>
          <a:xfrm>
            <a:off x="5412345" y="-1"/>
            <a:ext cx="6779654" cy="6858000"/>
          </a:xfrm>
          <a:custGeom>
            <a:avLst/>
            <a:gdLst>
              <a:gd name="connsiteX0" fmla="*/ 577022 w 6779654"/>
              <a:gd name="connsiteY0" fmla="*/ 0 h 6858000"/>
              <a:gd name="connsiteX1" fmla="*/ 1260676 w 6779654"/>
              <a:gd name="connsiteY1" fmla="*/ 0 h 6858000"/>
              <a:gd name="connsiteX2" fmla="*/ 1567418 w 6779654"/>
              <a:gd name="connsiteY2" fmla="*/ 0 h 6858000"/>
              <a:gd name="connsiteX3" fmla="*/ 1960207 w 6779654"/>
              <a:gd name="connsiteY3" fmla="*/ 0 h 6858000"/>
              <a:gd name="connsiteX4" fmla="*/ 2266949 w 6779654"/>
              <a:gd name="connsiteY4" fmla="*/ 0 h 6858000"/>
              <a:gd name="connsiteX5" fmla="*/ 2950603 w 6779654"/>
              <a:gd name="connsiteY5" fmla="*/ 0 h 6858000"/>
              <a:gd name="connsiteX6" fmla="*/ 3650134 w 6779654"/>
              <a:gd name="connsiteY6" fmla="*/ 0 h 6858000"/>
              <a:gd name="connsiteX7" fmla="*/ 3706542 w 6779654"/>
              <a:gd name="connsiteY7" fmla="*/ 0 h 6858000"/>
              <a:gd name="connsiteX8" fmla="*/ 4406073 w 6779654"/>
              <a:gd name="connsiteY8" fmla="*/ 0 h 6858000"/>
              <a:gd name="connsiteX9" fmla="*/ 5089727 w 6779654"/>
              <a:gd name="connsiteY9" fmla="*/ 0 h 6858000"/>
              <a:gd name="connsiteX10" fmla="*/ 5396469 w 6779654"/>
              <a:gd name="connsiteY10" fmla="*/ 0 h 6858000"/>
              <a:gd name="connsiteX11" fmla="*/ 5789258 w 6779654"/>
              <a:gd name="connsiteY11" fmla="*/ 0 h 6858000"/>
              <a:gd name="connsiteX12" fmla="*/ 6096000 w 6779654"/>
              <a:gd name="connsiteY12" fmla="*/ 0 h 6858000"/>
              <a:gd name="connsiteX13" fmla="*/ 6779654 w 6779654"/>
              <a:gd name="connsiteY13" fmla="*/ 0 h 6858000"/>
              <a:gd name="connsiteX14" fmla="*/ 6779654 w 6779654"/>
              <a:gd name="connsiteY14" fmla="*/ 6858000 h 6858000"/>
              <a:gd name="connsiteX15" fmla="*/ 6096000 w 6779654"/>
              <a:gd name="connsiteY15" fmla="*/ 6858000 h 6858000"/>
              <a:gd name="connsiteX16" fmla="*/ 5789258 w 6779654"/>
              <a:gd name="connsiteY16" fmla="*/ 6858000 h 6858000"/>
              <a:gd name="connsiteX17" fmla="*/ 5396469 w 6779654"/>
              <a:gd name="connsiteY17" fmla="*/ 6858000 h 6858000"/>
              <a:gd name="connsiteX18" fmla="*/ 5089727 w 6779654"/>
              <a:gd name="connsiteY18" fmla="*/ 6858000 h 6858000"/>
              <a:gd name="connsiteX19" fmla="*/ 4406073 w 6779654"/>
              <a:gd name="connsiteY19" fmla="*/ 6858000 h 6858000"/>
              <a:gd name="connsiteX20" fmla="*/ 3706542 w 6779654"/>
              <a:gd name="connsiteY20" fmla="*/ 6858000 h 6858000"/>
              <a:gd name="connsiteX21" fmla="*/ 3073112 w 6779654"/>
              <a:gd name="connsiteY21" fmla="*/ 6858000 h 6858000"/>
              <a:gd name="connsiteX22" fmla="*/ 2373581 w 6779654"/>
              <a:gd name="connsiteY22" fmla="*/ 6858000 h 6858000"/>
              <a:gd name="connsiteX23" fmla="*/ 1689927 w 6779654"/>
              <a:gd name="connsiteY23" fmla="*/ 6858000 h 6858000"/>
              <a:gd name="connsiteX24" fmla="*/ 1383185 w 6779654"/>
              <a:gd name="connsiteY24" fmla="*/ 6858000 h 6858000"/>
              <a:gd name="connsiteX25" fmla="*/ 990396 w 6779654"/>
              <a:gd name="connsiteY25" fmla="*/ 6858000 h 6858000"/>
              <a:gd name="connsiteX26" fmla="*/ 683654 w 6779654"/>
              <a:gd name="connsiteY26" fmla="*/ 6858000 h 6858000"/>
              <a:gd name="connsiteX27" fmla="*/ 0 w 6779654"/>
              <a:gd name="connsiteY27" fmla="*/ 6858000 h 6858000"/>
              <a:gd name="connsiteX28" fmla="*/ 0 w 6779654"/>
              <a:gd name="connsiteY28" fmla="*/ 581025 h 6858000"/>
              <a:gd name="connsiteX29" fmla="*/ 463929 w 6779654"/>
              <a:gd name="connsiteY29" fmla="*/ 11804 h 6858000"/>
              <a:gd name="connsiteX30" fmla="*/ 577022 w 6779654"/>
              <a:gd name="connsiteY30" fmla="*/ 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79654" h="6858000">
                <a:moveTo>
                  <a:pt x="577022" y="0"/>
                </a:moveTo>
                <a:lnTo>
                  <a:pt x="1260676" y="0"/>
                </a:lnTo>
                <a:lnTo>
                  <a:pt x="1567418" y="0"/>
                </a:lnTo>
                <a:lnTo>
                  <a:pt x="1960207" y="0"/>
                </a:lnTo>
                <a:lnTo>
                  <a:pt x="2266949" y="0"/>
                </a:lnTo>
                <a:lnTo>
                  <a:pt x="2950603" y="0"/>
                </a:lnTo>
                <a:lnTo>
                  <a:pt x="3650134" y="0"/>
                </a:lnTo>
                <a:lnTo>
                  <a:pt x="3706542" y="0"/>
                </a:lnTo>
                <a:lnTo>
                  <a:pt x="4406073" y="0"/>
                </a:lnTo>
                <a:lnTo>
                  <a:pt x="5089727" y="0"/>
                </a:lnTo>
                <a:lnTo>
                  <a:pt x="5396469" y="0"/>
                </a:lnTo>
                <a:lnTo>
                  <a:pt x="5789258" y="0"/>
                </a:lnTo>
                <a:lnTo>
                  <a:pt x="6096000" y="0"/>
                </a:lnTo>
                <a:lnTo>
                  <a:pt x="6779654" y="0"/>
                </a:lnTo>
                <a:lnTo>
                  <a:pt x="6779654" y="6858000"/>
                </a:lnTo>
                <a:lnTo>
                  <a:pt x="6096000" y="6858000"/>
                </a:lnTo>
                <a:lnTo>
                  <a:pt x="5789258" y="6858000"/>
                </a:lnTo>
                <a:lnTo>
                  <a:pt x="5396469" y="6858000"/>
                </a:lnTo>
                <a:lnTo>
                  <a:pt x="5089727" y="6858000"/>
                </a:lnTo>
                <a:lnTo>
                  <a:pt x="4406073" y="6858000"/>
                </a:lnTo>
                <a:lnTo>
                  <a:pt x="3706542" y="6858000"/>
                </a:lnTo>
                <a:lnTo>
                  <a:pt x="3073112" y="6858000"/>
                </a:lnTo>
                <a:lnTo>
                  <a:pt x="2373581" y="6858000"/>
                </a:lnTo>
                <a:lnTo>
                  <a:pt x="1689927" y="6858000"/>
                </a:lnTo>
                <a:lnTo>
                  <a:pt x="1383185" y="6858000"/>
                </a:lnTo>
                <a:lnTo>
                  <a:pt x="990396" y="6858000"/>
                </a:lnTo>
                <a:lnTo>
                  <a:pt x="683654" y="6858000"/>
                </a:lnTo>
                <a:lnTo>
                  <a:pt x="0" y="6858000"/>
                </a:lnTo>
                <a:lnTo>
                  <a:pt x="0" y="581025"/>
                </a:lnTo>
                <a:cubicBezTo>
                  <a:pt x="0" y="300245"/>
                  <a:pt x="199165" y="65983"/>
                  <a:pt x="463929" y="11804"/>
                </a:cubicBezTo>
                <a:lnTo>
                  <a:pt x="577022" y="404"/>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oAutofit/>
          </a:bodyPr>
          <a:lstStyle/>
          <a:p>
            <a:pPr algn="ctr">
              <a:lnSpc>
                <a:spcPct val="90000"/>
              </a:lnSpc>
              <a:spcBef>
                <a:spcPts val="200"/>
              </a:spcBef>
              <a:spcAft>
                <a:spcPts val="200"/>
              </a:spcAft>
            </a:pPr>
            <a:endParaRPr lang="nl-NL" sz="1600" err="1"/>
          </a:p>
        </p:txBody>
      </p:sp>
      <p:sp>
        <p:nvSpPr>
          <p:cNvPr id="7" name="Titel 6">
            <a:extLst>
              <a:ext uri="{FF2B5EF4-FFF2-40B4-BE49-F238E27FC236}">
                <a16:creationId xmlns:a16="http://schemas.microsoft.com/office/drawing/2014/main" id="{3320967B-8BA1-C140-870A-48BEFE3F1544}"/>
              </a:ext>
            </a:extLst>
          </p:cNvPr>
          <p:cNvSpPr>
            <a:spLocks noGrp="1"/>
          </p:cNvSpPr>
          <p:nvPr>
            <p:ph type="title"/>
          </p:nvPr>
        </p:nvSpPr>
        <p:spPr/>
        <p:txBody>
          <a:bodyPr/>
          <a:lstStyle/>
          <a:p>
            <a:r>
              <a:rPr lang="nl-NL"/>
              <a:t>Vandaag de</a:t>
            </a:r>
            <a:br>
              <a:rPr lang="nl-NL"/>
            </a:br>
            <a:r>
              <a:rPr lang="nl-NL"/>
              <a:t>dag</a:t>
            </a:r>
          </a:p>
        </p:txBody>
      </p:sp>
      <p:sp>
        <p:nvSpPr>
          <p:cNvPr id="4" name="Tijdelijke aanduiding voor datum 3">
            <a:extLst>
              <a:ext uri="{FF2B5EF4-FFF2-40B4-BE49-F238E27FC236}">
                <a16:creationId xmlns:a16="http://schemas.microsoft.com/office/drawing/2014/main" id="{5655758D-9934-C1CF-4D45-F2FF18A86DF3}"/>
              </a:ext>
            </a:extLst>
          </p:cNvPr>
          <p:cNvSpPr>
            <a:spLocks noGrp="1"/>
          </p:cNvSpPr>
          <p:nvPr>
            <p:ph type="dt" sz="half" idx="26"/>
          </p:nvPr>
        </p:nvSpPr>
        <p:spPr/>
        <p:txBody>
          <a:bodyPr/>
          <a:lstStyle/>
          <a:p>
            <a:fld id="{98B403AF-2A3F-4762-8F84-96CB50D487E4}" type="datetime4">
              <a:rPr lang="nl-NL" smtClean="0"/>
              <a:pPr/>
              <a:t>24 juni 2025</a:t>
            </a:fld>
            <a:endParaRPr lang="nl-NL"/>
          </a:p>
        </p:txBody>
      </p:sp>
      <p:sp>
        <p:nvSpPr>
          <p:cNvPr id="53" name="Rechthoek 52">
            <a:extLst>
              <a:ext uri="{FF2B5EF4-FFF2-40B4-BE49-F238E27FC236}">
                <a16:creationId xmlns:a16="http://schemas.microsoft.com/office/drawing/2014/main" id="{F164138E-B980-9288-D326-55FC4FE3939B}"/>
              </a:ext>
            </a:extLst>
          </p:cNvPr>
          <p:cNvSpPr/>
          <p:nvPr/>
        </p:nvSpPr>
        <p:spPr>
          <a:xfrm>
            <a:off x="650703" y="3304051"/>
            <a:ext cx="60960" cy="5319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solidFill>
                <a:schemeClr val="accent2"/>
              </a:solidFill>
            </a:endParaRPr>
          </a:p>
        </p:txBody>
      </p:sp>
      <p:sp>
        <p:nvSpPr>
          <p:cNvPr id="54" name="Tekstvak 53">
            <a:extLst>
              <a:ext uri="{FF2B5EF4-FFF2-40B4-BE49-F238E27FC236}">
                <a16:creationId xmlns:a16="http://schemas.microsoft.com/office/drawing/2014/main" id="{18B67DAF-2BD9-F4DD-60BC-931E36FEA245}"/>
              </a:ext>
            </a:extLst>
          </p:cNvPr>
          <p:cNvSpPr txBox="1"/>
          <p:nvPr/>
        </p:nvSpPr>
        <p:spPr>
          <a:xfrm>
            <a:off x="941024" y="3304051"/>
            <a:ext cx="2076959" cy="313685"/>
          </a:xfrm>
          <a:prstGeom prst="rect">
            <a:avLst/>
          </a:prstGeom>
          <a:noFill/>
        </p:spPr>
        <p:txBody>
          <a:bodyPr wrap="square" lIns="0" tIns="0" rIns="0" bIns="0" rtlCol="0">
            <a:noAutofit/>
          </a:bodyPr>
          <a:lstStyle/>
          <a:p>
            <a:pPr algn="l">
              <a:lnSpc>
                <a:spcPct val="90000"/>
              </a:lnSpc>
              <a:spcBef>
                <a:spcPts val="600"/>
              </a:spcBef>
              <a:spcAft>
                <a:spcPts val="600"/>
              </a:spcAft>
            </a:pPr>
            <a:r>
              <a:rPr lang="nl-NL" sz="2800" b="1">
                <a:solidFill>
                  <a:schemeClr val="accent2"/>
                </a:solidFill>
                <a:latin typeface="+mj-lt"/>
              </a:rPr>
              <a:t>750</a:t>
            </a:r>
          </a:p>
        </p:txBody>
      </p:sp>
      <p:sp>
        <p:nvSpPr>
          <p:cNvPr id="55" name="Tekstvak 54">
            <a:extLst>
              <a:ext uri="{FF2B5EF4-FFF2-40B4-BE49-F238E27FC236}">
                <a16:creationId xmlns:a16="http://schemas.microsoft.com/office/drawing/2014/main" id="{B853A32E-9D17-13A7-3458-975CF5ADCB6F}"/>
              </a:ext>
            </a:extLst>
          </p:cNvPr>
          <p:cNvSpPr txBox="1"/>
          <p:nvPr/>
        </p:nvSpPr>
        <p:spPr>
          <a:xfrm>
            <a:off x="941024" y="3676235"/>
            <a:ext cx="2680361" cy="218216"/>
          </a:xfrm>
          <a:prstGeom prst="rect">
            <a:avLst/>
          </a:prstGeom>
          <a:noFill/>
        </p:spPr>
        <p:txBody>
          <a:bodyPr wrap="square" lIns="0" tIns="0" rIns="0" bIns="0" rtlCol="0" anchor="t">
            <a:noAutofit/>
          </a:bodyPr>
          <a:lstStyle/>
          <a:p>
            <a:pPr algn="l">
              <a:lnSpc>
                <a:spcPct val="90000"/>
              </a:lnSpc>
              <a:spcBef>
                <a:spcPts val="600"/>
              </a:spcBef>
              <a:spcAft>
                <a:spcPts val="600"/>
              </a:spcAft>
            </a:pPr>
            <a:r>
              <a:rPr lang="nl-NL" sz="1200">
                <a:solidFill>
                  <a:schemeClr val="accent2"/>
                </a:solidFill>
                <a:latin typeface="+mj-lt"/>
              </a:rPr>
              <a:t>Scholen door heel Nederland</a:t>
            </a:r>
          </a:p>
        </p:txBody>
      </p:sp>
      <p:sp>
        <p:nvSpPr>
          <p:cNvPr id="59" name="Rechthoek 58">
            <a:extLst>
              <a:ext uri="{FF2B5EF4-FFF2-40B4-BE49-F238E27FC236}">
                <a16:creationId xmlns:a16="http://schemas.microsoft.com/office/drawing/2014/main" id="{9852B012-E782-C479-3787-74B7203F9A01}"/>
              </a:ext>
            </a:extLst>
          </p:cNvPr>
          <p:cNvSpPr/>
          <p:nvPr/>
        </p:nvSpPr>
        <p:spPr>
          <a:xfrm>
            <a:off x="650703" y="4211210"/>
            <a:ext cx="60960" cy="5319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solidFill>
                <a:schemeClr val="accent2"/>
              </a:solidFill>
            </a:endParaRPr>
          </a:p>
        </p:txBody>
      </p:sp>
      <p:sp>
        <p:nvSpPr>
          <p:cNvPr id="60" name="Tekstvak 59">
            <a:extLst>
              <a:ext uri="{FF2B5EF4-FFF2-40B4-BE49-F238E27FC236}">
                <a16:creationId xmlns:a16="http://schemas.microsoft.com/office/drawing/2014/main" id="{1AC9893C-1ECD-5210-45BF-AB477D4D035D}"/>
              </a:ext>
            </a:extLst>
          </p:cNvPr>
          <p:cNvSpPr txBox="1"/>
          <p:nvPr/>
        </p:nvSpPr>
        <p:spPr>
          <a:xfrm>
            <a:off x="941024" y="4211210"/>
            <a:ext cx="2076959" cy="313685"/>
          </a:xfrm>
          <a:prstGeom prst="rect">
            <a:avLst/>
          </a:prstGeom>
          <a:noFill/>
        </p:spPr>
        <p:txBody>
          <a:bodyPr wrap="square" lIns="0" tIns="0" rIns="0" bIns="0" rtlCol="0">
            <a:noAutofit/>
          </a:bodyPr>
          <a:lstStyle/>
          <a:p>
            <a:pPr algn="l">
              <a:lnSpc>
                <a:spcPct val="90000"/>
              </a:lnSpc>
              <a:spcBef>
                <a:spcPts val="600"/>
              </a:spcBef>
              <a:spcAft>
                <a:spcPts val="600"/>
              </a:spcAft>
            </a:pPr>
            <a:r>
              <a:rPr lang="nl-NL" sz="2800" b="1">
                <a:solidFill>
                  <a:schemeClr val="accent2"/>
                </a:solidFill>
                <a:latin typeface="+mj-lt"/>
              </a:rPr>
              <a:t>300.000+</a:t>
            </a:r>
          </a:p>
        </p:txBody>
      </p:sp>
      <p:sp>
        <p:nvSpPr>
          <p:cNvPr id="61" name="Tekstvak 60">
            <a:extLst>
              <a:ext uri="{FF2B5EF4-FFF2-40B4-BE49-F238E27FC236}">
                <a16:creationId xmlns:a16="http://schemas.microsoft.com/office/drawing/2014/main" id="{9D3B3A90-5F09-7D13-6202-A0068F7004EB}"/>
              </a:ext>
            </a:extLst>
          </p:cNvPr>
          <p:cNvSpPr txBox="1"/>
          <p:nvPr/>
        </p:nvSpPr>
        <p:spPr>
          <a:xfrm>
            <a:off x="941024" y="4583394"/>
            <a:ext cx="2076959" cy="218216"/>
          </a:xfrm>
          <a:prstGeom prst="rect">
            <a:avLst/>
          </a:prstGeom>
          <a:noFill/>
        </p:spPr>
        <p:txBody>
          <a:bodyPr wrap="square" lIns="0" tIns="0" rIns="0" bIns="0" rtlCol="0" anchor="t">
            <a:noAutofit/>
          </a:bodyPr>
          <a:lstStyle/>
          <a:p>
            <a:pPr algn="l">
              <a:lnSpc>
                <a:spcPct val="90000"/>
              </a:lnSpc>
              <a:spcBef>
                <a:spcPts val="600"/>
              </a:spcBef>
              <a:spcAft>
                <a:spcPts val="600"/>
              </a:spcAft>
            </a:pPr>
            <a:r>
              <a:rPr lang="nl-NL" sz="1200">
                <a:solidFill>
                  <a:schemeClr val="accent2"/>
                </a:solidFill>
                <a:latin typeface="+mj-lt"/>
              </a:rPr>
              <a:t>Actieve abonnementen</a:t>
            </a:r>
          </a:p>
        </p:txBody>
      </p:sp>
      <p:sp>
        <p:nvSpPr>
          <p:cNvPr id="73" name="Rechthoek 72">
            <a:extLst>
              <a:ext uri="{FF2B5EF4-FFF2-40B4-BE49-F238E27FC236}">
                <a16:creationId xmlns:a16="http://schemas.microsoft.com/office/drawing/2014/main" id="{A688CD70-3CD7-F8F2-7421-C0AD04CFF150}"/>
              </a:ext>
            </a:extLst>
          </p:cNvPr>
          <p:cNvSpPr/>
          <p:nvPr/>
        </p:nvSpPr>
        <p:spPr>
          <a:xfrm>
            <a:off x="650703" y="2397878"/>
            <a:ext cx="60960" cy="5310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solidFill>
                <a:schemeClr val="accent2"/>
              </a:solidFill>
            </a:endParaRPr>
          </a:p>
        </p:txBody>
      </p:sp>
      <p:sp>
        <p:nvSpPr>
          <p:cNvPr id="74" name="Tekstvak 73">
            <a:extLst>
              <a:ext uri="{FF2B5EF4-FFF2-40B4-BE49-F238E27FC236}">
                <a16:creationId xmlns:a16="http://schemas.microsoft.com/office/drawing/2014/main" id="{E30B4D90-4F0D-C315-2904-4B7D2F6210F1}"/>
              </a:ext>
            </a:extLst>
          </p:cNvPr>
          <p:cNvSpPr txBox="1"/>
          <p:nvPr/>
        </p:nvSpPr>
        <p:spPr>
          <a:xfrm>
            <a:off x="941024" y="2397878"/>
            <a:ext cx="2076959" cy="313161"/>
          </a:xfrm>
          <a:prstGeom prst="rect">
            <a:avLst/>
          </a:prstGeom>
          <a:noFill/>
        </p:spPr>
        <p:txBody>
          <a:bodyPr wrap="square" lIns="0" tIns="0" rIns="0" bIns="0" rtlCol="0">
            <a:noAutofit/>
          </a:bodyPr>
          <a:lstStyle/>
          <a:p>
            <a:pPr algn="l">
              <a:lnSpc>
                <a:spcPct val="90000"/>
              </a:lnSpc>
              <a:spcBef>
                <a:spcPts val="600"/>
              </a:spcBef>
              <a:spcAft>
                <a:spcPts val="600"/>
              </a:spcAft>
            </a:pPr>
            <a:r>
              <a:rPr lang="nl-NL" sz="2800" b="1">
                <a:solidFill>
                  <a:schemeClr val="accent2"/>
                </a:solidFill>
                <a:latin typeface="+mj-lt"/>
              </a:rPr>
              <a:t>18 jaar</a:t>
            </a:r>
          </a:p>
        </p:txBody>
      </p:sp>
      <p:sp>
        <p:nvSpPr>
          <p:cNvPr id="75" name="Tekstvak 74">
            <a:extLst>
              <a:ext uri="{FF2B5EF4-FFF2-40B4-BE49-F238E27FC236}">
                <a16:creationId xmlns:a16="http://schemas.microsoft.com/office/drawing/2014/main" id="{7282EB64-0E0B-C7EE-87EA-143F35E7F43B}"/>
              </a:ext>
            </a:extLst>
          </p:cNvPr>
          <p:cNvSpPr txBox="1"/>
          <p:nvPr/>
        </p:nvSpPr>
        <p:spPr>
          <a:xfrm>
            <a:off x="941024" y="2796075"/>
            <a:ext cx="2076959" cy="217851"/>
          </a:xfrm>
          <a:prstGeom prst="rect">
            <a:avLst/>
          </a:prstGeom>
          <a:noFill/>
        </p:spPr>
        <p:txBody>
          <a:bodyPr wrap="square" lIns="0" tIns="0" rIns="0" bIns="0" rtlCol="0" anchor="t">
            <a:noAutofit/>
          </a:bodyPr>
          <a:lstStyle/>
          <a:p>
            <a:pPr algn="l">
              <a:lnSpc>
                <a:spcPct val="90000"/>
              </a:lnSpc>
              <a:spcBef>
                <a:spcPts val="600"/>
              </a:spcBef>
              <a:spcAft>
                <a:spcPts val="600"/>
              </a:spcAft>
            </a:pPr>
            <a:r>
              <a:rPr lang="nl-NL" sz="1200">
                <a:solidFill>
                  <a:schemeClr val="accent2"/>
                </a:solidFill>
                <a:latin typeface="+mj-lt"/>
              </a:rPr>
              <a:t>Expert in het onderwijs</a:t>
            </a:r>
          </a:p>
        </p:txBody>
      </p:sp>
      <p:grpSp>
        <p:nvGrpSpPr>
          <p:cNvPr id="105" name="Groep 104">
            <a:extLst>
              <a:ext uri="{FF2B5EF4-FFF2-40B4-BE49-F238E27FC236}">
                <a16:creationId xmlns:a16="http://schemas.microsoft.com/office/drawing/2014/main" id="{596E263E-C5C6-CCB0-015A-297D22407470}"/>
              </a:ext>
            </a:extLst>
          </p:cNvPr>
          <p:cNvGrpSpPr/>
          <p:nvPr/>
        </p:nvGrpSpPr>
        <p:grpSpPr>
          <a:xfrm>
            <a:off x="6509625" y="1010662"/>
            <a:ext cx="4463176" cy="5300162"/>
            <a:chOff x="3726060" y="719999"/>
            <a:chExt cx="4736661" cy="5624941"/>
          </a:xfrm>
          <a:solidFill>
            <a:schemeClr val="tx2"/>
          </a:solidFill>
        </p:grpSpPr>
        <p:sp>
          <p:nvSpPr>
            <p:cNvPr id="81" name="Vrije vorm: vorm 80">
              <a:extLst>
                <a:ext uri="{FF2B5EF4-FFF2-40B4-BE49-F238E27FC236}">
                  <a16:creationId xmlns:a16="http://schemas.microsoft.com/office/drawing/2014/main" id="{42C3F0DF-2281-4E57-C27A-62A91FDADF5A}"/>
                </a:ext>
              </a:extLst>
            </p:cNvPr>
            <p:cNvSpPr/>
            <p:nvPr/>
          </p:nvSpPr>
          <p:spPr>
            <a:xfrm>
              <a:off x="7147771" y="1447779"/>
              <a:ext cx="1159964" cy="1207279"/>
            </a:xfrm>
            <a:custGeom>
              <a:avLst/>
              <a:gdLst>
                <a:gd name="connsiteX0" fmla="*/ 237649 w 660844"/>
                <a:gd name="connsiteY0" fmla="*/ 0 h 687800"/>
                <a:gd name="connsiteX1" fmla="*/ 212217 w 660844"/>
                <a:gd name="connsiteY1" fmla="*/ 22955 h 687800"/>
                <a:gd name="connsiteX2" fmla="*/ 199358 w 660844"/>
                <a:gd name="connsiteY2" fmla="*/ 31052 h 687800"/>
                <a:gd name="connsiteX3" fmla="*/ 189928 w 660844"/>
                <a:gd name="connsiteY3" fmla="*/ 40672 h 687800"/>
                <a:gd name="connsiteX4" fmla="*/ 179451 w 660844"/>
                <a:gd name="connsiteY4" fmla="*/ 54102 h 687800"/>
                <a:gd name="connsiteX5" fmla="*/ 174879 w 660844"/>
                <a:gd name="connsiteY5" fmla="*/ 65437 h 687800"/>
                <a:gd name="connsiteX6" fmla="*/ 174307 w 660844"/>
                <a:gd name="connsiteY6" fmla="*/ 68199 h 687800"/>
                <a:gd name="connsiteX7" fmla="*/ 172117 w 660844"/>
                <a:gd name="connsiteY7" fmla="*/ 74295 h 687800"/>
                <a:gd name="connsiteX8" fmla="*/ 163449 w 660844"/>
                <a:gd name="connsiteY8" fmla="*/ 92869 h 687800"/>
                <a:gd name="connsiteX9" fmla="*/ 160496 w 660844"/>
                <a:gd name="connsiteY9" fmla="*/ 100394 h 687800"/>
                <a:gd name="connsiteX10" fmla="*/ 157543 w 660844"/>
                <a:gd name="connsiteY10" fmla="*/ 112014 h 687800"/>
                <a:gd name="connsiteX11" fmla="*/ 146304 w 660844"/>
                <a:gd name="connsiteY11" fmla="*/ 132493 h 687800"/>
                <a:gd name="connsiteX12" fmla="*/ 140589 w 660844"/>
                <a:gd name="connsiteY12" fmla="*/ 135731 h 687800"/>
                <a:gd name="connsiteX13" fmla="*/ 126301 w 660844"/>
                <a:gd name="connsiteY13" fmla="*/ 131159 h 687800"/>
                <a:gd name="connsiteX14" fmla="*/ 124968 w 660844"/>
                <a:gd name="connsiteY14" fmla="*/ 146971 h 687800"/>
                <a:gd name="connsiteX15" fmla="*/ 127159 w 660844"/>
                <a:gd name="connsiteY15" fmla="*/ 149162 h 687800"/>
                <a:gd name="connsiteX16" fmla="*/ 138017 w 660844"/>
                <a:gd name="connsiteY16" fmla="*/ 155829 h 687800"/>
                <a:gd name="connsiteX17" fmla="*/ 157925 w 660844"/>
                <a:gd name="connsiteY17" fmla="*/ 164306 h 687800"/>
                <a:gd name="connsiteX18" fmla="*/ 159544 w 660844"/>
                <a:gd name="connsiteY18" fmla="*/ 167640 h 687800"/>
                <a:gd name="connsiteX19" fmla="*/ 161258 w 660844"/>
                <a:gd name="connsiteY19" fmla="*/ 174022 h 687800"/>
                <a:gd name="connsiteX20" fmla="*/ 160496 w 660844"/>
                <a:gd name="connsiteY20" fmla="*/ 180499 h 687800"/>
                <a:gd name="connsiteX21" fmla="*/ 164401 w 660844"/>
                <a:gd name="connsiteY21" fmla="*/ 192119 h 687800"/>
                <a:gd name="connsiteX22" fmla="*/ 166973 w 660844"/>
                <a:gd name="connsiteY22" fmla="*/ 205169 h 687800"/>
                <a:gd name="connsiteX23" fmla="*/ 205073 w 660844"/>
                <a:gd name="connsiteY23" fmla="*/ 256127 h 687800"/>
                <a:gd name="connsiteX24" fmla="*/ 213455 w 660844"/>
                <a:gd name="connsiteY24" fmla="*/ 273939 h 687800"/>
                <a:gd name="connsiteX25" fmla="*/ 212217 w 660844"/>
                <a:gd name="connsiteY25" fmla="*/ 279083 h 687800"/>
                <a:gd name="connsiteX26" fmla="*/ 210407 w 660844"/>
                <a:gd name="connsiteY26" fmla="*/ 285560 h 687800"/>
                <a:gd name="connsiteX27" fmla="*/ 191071 w 660844"/>
                <a:gd name="connsiteY27" fmla="*/ 317373 h 687800"/>
                <a:gd name="connsiteX28" fmla="*/ 186785 w 660844"/>
                <a:gd name="connsiteY28" fmla="*/ 321945 h 687800"/>
                <a:gd name="connsiteX29" fmla="*/ 153162 w 660844"/>
                <a:gd name="connsiteY29" fmla="*/ 344615 h 687800"/>
                <a:gd name="connsiteX30" fmla="*/ 129730 w 660844"/>
                <a:gd name="connsiteY30" fmla="*/ 328613 h 687800"/>
                <a:gd name="connsiteX31" fmla="*/ 114109 w 660844"/>
                <a:gd name="connsiteY31" fmla="*/ 324517 h 687800"/>
                <a:gd name="connsiteX32" fmla="*/ 95345 w 660844"/>
                <a:gd name="connsiteY32" fmla="*/ 324517 h 687800"/>
                <a:gd name="connsiteX33" fmla="*/ 87821 w 660844"/>
                <a:gd name="connsiteY33" fmla="*/ 330613 h 687800"/>
                <a:gd name="connsiteX34" fmla="*/ 82867 w 660844"/>
                <a:gd name="connsiteY34" fmla="*/ 335566 h 687800"/>
                <a:gd name="connsiteX35" fmla="*/ 59436 w 660844"/>
                <a:gd name="connsiteY35" fmla="*/ 362426 h 687800"/>
                <a:gd name="connsiteX36" fmla="*/ 0 w 660844"/>
                <a:gd name="connsiteY36" fmla="*/ 408337 h 687800"/>
                <a:gd name="connsiteX37" fmla="*/ 35338 w 660844"/>
                <a:gd name="connsiteY37" fmla="*/ 450818 h 687800"/>
                <a:gd name="connsiteX38" fmla="*/ 40672 w 660844"/>
                <a:gd name="connsiteY38" fmla="*/ 455581 h 687800"/>
                <a:gd name="connsiteX39" fmla="*/ 47911 w 660844"/>
                <a:gd name="connsiteY39" fmla="*/ 463868 h 687800"/>
                <a:gd name="connsiteX40" fmla="*/ 54292 w 660844"/>
                <a:gd name="connsiteY40" fmla="*/ 473964 h 687800"/>
                <a:gd name="connsiteX41" fmla="*/ 51244 w 660844"/>
                <a:gd name="connsiteY41" fmla="*/ 483775 h 687800"/>
                <a:gd name="connsiteX42" fmla="*/ 25813 w 660844"/>
                <a:gd name="connsiteY42" fmla="*/ 508921 h 687800"/>
                <a:gd name="connsiteX43" fmla="*/ 7429 w 660844"/>
                <a:gd name="connsiteY43" fmla="*/ 517970 h 687800"/>
                <a:gd name="connsiteX44" fmla="*/ 571 w 660844"/>
                <a:gd name="connsiteY44" fmla="*/ 529781 h 687800"/>
                <a:gd name="connsiteX45" fmla="*/ 24860 w 660844"/>
                <a:gd name="connsiteY45" fmla="*/ 593217 h 687800"/>
                <a:gd name="connsiteX46" fmla="*/ 28194 w 660844"/>
                <a:gd name="connsiteY46" fmla="*/ 595979 h 687800"/>
                <a:gd name="connsiteX47" fmla="*/ 32956 w 660844"/>
                <a:gd name="connsiteY47" fmla="*/ 604457 h 687800"/>
                <a:gd name="connsiteX48" fmla="*/ 34861 w 660844"/>
                <a:gd name="connsiteY48" fmla="*/ 606457 h 687800"/>
                <a:gd name="connsiteX49" fmla="*/ 37719 w 660844"/>
                <a:gd name="connsiteY49" fmla="*/ 608838 h 687800"/>
                <a:gd name="connsiteX50" fmla="*/ 43243 w 660844"/>
                <a:gd name="connsiteY50" fmla="*/ 610362 h 687800"/>
                <a:gd name="connsiteX51" fmla="*/ 47530 w 660844"/>
                <a:gd name="connsiteY51" fmla="*/ 610172 h 687800"/>
                <a:gd name="connsiteX52" fmla="*/ 53245 w 660844"/>
                <a:gd name="connsiteY52" fmla="*/ 606457 h 687800"/>
                <a:gd name="connsiteX53" fmla="*/ 57245 w 660844"/>
                <a:gd name="connsiteY53" fmla="*/ 602837 h 687800"/>
                <a:gd name="connsiteX54" fmla="*/ 62008 w 660844"/>
                <a:gd name="connsiteY54" fmla="*/ 601504 h 687800"/>
                <a:gd name="connsiteX55" fmla="*/ 73057 w 660844"/>
                <a:gd name="connsiteY55" fmla="*/ 605695 h 687800"/>
                <a:gd name="connsiteX56" fmla="*/ 94774 w 660844"/>
                <a:gd name="connsiteY56" fmla="*/ 620649 h 687800"/>
                <a:gd name="connsiteX57" fmla="*/ 100679 w 660844"/>
                <a:gd name="connsiteY57" fmla="*/ 622649 h 687800"/>
                <a:gd name="connsiteX58" fmla="*/ 134588 w 660844"/>
                <a:gd name="connsiteY58" fmla="*/ 622268 h 687800"/>
                <a:gd name="connsiteX59" fmla="*/ 137160 w 660844"/>
                <a:gd name="connsiteY59" fmla="*/ 622840 h 687800"/>
                <a:gd name="connsiteX60" fmla="*/ 142684 w 660844"/>
                <a:gd name="connsiteY60" fmla="*/ 631698 h 687800"/>
                <a:gd name="connsiteX61" fmla="*/ 153162 w 660844"/>
                <a:gd name="connsiteY61" fmla="*/ 640556 h 687800"/>
                <a:gd name="connsiteX62" fmla="*/ 165449 w 660844"/>
                <a:gd name="connsiteY62" fmla="*/ 652844 h 687800"/>
                <a:gd name="connsiteX63" fmla="*/ 171164 w 660844"/>
                <a:gd name="connsiteY63" fmla="*/ 661321 h 687800"/>
                <a:gd name="connsiteX64" fmla="*/ 176689 w 660844"/>
                <a:gd name="connsiteY64" fmla="*/ 676561 h 687800"/>
                <a:gd name="connsiteX65" fmla="*/ 177451 w 660844"/>
                <a:gd name="connsiteY65" fmla="*/ 678466 h 687800"/>
                <a:gd name="connsiteX66" fmla="*/ 180403 w 660844"/>
                <a:gd name="connsiteY66" fmla="*/ 679704 h 687800"/>
                <a:gd name="connsiteX67" fmla="*/ 184975 w 660844"/>
                <a:gd name="connsiteY67" fmla="*/ 679704 h 687800"/>
                <a:gd name="connsiteX68" fmla="*/ 201359 w 660844"/>
                <a:gd name="connsiteY68" fmla="*/ 674751 h 687800"/>
                <a:gd name="connsiteX69" fmla="*/ 206311 w 660844"/>
                <a:gd name="connsiteY69" fmla="*/ 671989 h 687800"/>
                <a:gd name="connsiteX70" fmla="*/ 210026 w 660844"/>
                <a:gd name="connsiteY70" fmla="*/ 668655 h 687800"/>
                <a:gd name="connsiteX71" fmla="*/ 211646 w 660844"/>
                <a:gd name="connsiteY71" fmla="*/ 669036 h 687800"/>
                <a:gd name="connsiteX72" fmla="*/ 213836 w 660844"/>
                <a:gd name="connsiteY72" fmla="*/ 670465 h 687800"/>
                <a:gd name="connsiteX73" fmla="*/ 217170 w 660844"/>
                <a:gd name="connsiteY73" fmla="*/ 675704 h 687800"/>
                <a:gd name="connsiteX74" fmla="*/ 219932 w 660844"/>
                <a:gd name="connsiteY74" fmla="*/ 678656 h 687800"/>
                <a:gd name="connsiteX75" fmla="*/ 223647 w 660844"/>
                <a:gd name="connsiteY75" fmla="*/ 680466 h 687800"/>
                <a:gd name="connsiteX76" fmla="*/ 227647 w 660844"/>
                <a:gd name="connsiteY76" fmla="*/ 679895 h 687800"/>
                <a:gd name="connsiteX77" fmla="*/ 233363 w 660844"/>
                <a:gd name="connsiteY77" fmla="*/ 676180 h 687800"/>
                <a:gd name="connsiteX78" fmla="*/ 236506 w 660844"/>
                <a:gd name="connsiteY78" fmla="*/ 672941 h 687800"/>
                <a:gd name="connsiteX79" fmla="*/ 241649 w 660844"/>
                <a:gd name="connsiteY79" fmla="*/ 672941 h 687800"/>
                <a:gd name="connsiteX80" fmla="*/ 245935 w 660844"/>
                <a:gd name="connsiteY80" fmla="*/ 673608 h 687800"/>
                <a:gd name="connsiteX81" fmla="*/ 274987 w 660844"/>
                <a:gd name="connsiteY81" fmla="*/ 687800 h 687800"/>
                <a:gd name="connsiteX82" fmla="*/ 272986 w 660844"/>
                <a:gd name="connsiteY82" fmla="*/ 653415 h 687800"/>
                <a:gd name="connsiteX83" fmla="*/ 274415 w 660844"/>
                <a:gd name="connsiteY83" fmla="*/ 648081 h 687800"/>
                <a:gd name="connsiteX84" fmla="*/ 283273 w 660844"/>
                <a:gd name="connsiteY84" fmla="*/ 638842 h 687800"/>
                <a:gd name="connsiteX85" fmla="*/ 317278 w 660844"/>
                <a:gd name="connsiteY85" fmla="*/ 621030 h 687800"/>
                <a:gd name="connsiteX86" fmla="*/ 337661 w 660844"/>
                <a:gd name="connsiteY86" fmla="*/ 617315 h 687800"/>
                <a:gd name="connsiteX87" fmla="*/ 346900 w 660844"/>
                <a:gd name="connsiteY87" fmla="*/ 617506 h 687800"/>
                <a:gd name="connsiteX88" fmla="*/ 397478 w 660844"/>
                <a:gd name="connsiteY88" fmla="*/ 640842 h 687800"/>
                <a:gd name="connsiteX89" fmla="*/ 401574 w 660844"/>
                <a:gd name="connsiteY89" fmla="*/ 644176 h 687800"/>
                <a:gd name="connsiteX90" fmla="*/ 404146 w 660844"/>
                <a:gd name="connsiteY90" fmla="*/ 647319 h 687800"/>
                <a:gd name="connsiteX91" fmla="*/ 403765 w 660844"/>
                <a:gd name="connsiteY91" fmla="*/ 655796 h 687800"/>
                <a:gd name="connsiteX92" fmla="*/ 405575 w 660844"/>
                <a:gd name="connsiteY92" fmla="*/ 665321 h 687800"/>
                <a:gd name="connsiteX93" fmla="*/ 413004 w 660844"/>
                <a:gd name="connsiteY93" fmla="*/ 669798 h 687800"/>
                <a:gd name="connsiteX94" fmla="*/ 413004 w 660844"/>
                <a:gd name="connsiteY94" fmla="*/ 669989 h 687800"/>
                <a:gd name="connsiteX95" fmla="*/ 425672 w 660844"/>
                <a:gd name="connsiteY95" fmla="*/ 660559 h 687800"/>
                <a:gd name="connsiteX96" fmla="*/ 449199 w 660844"/>
                <a:gd name="connsiteY96" fmla="*/ 653225 h 687800"/>
                <a:gd name="connsiteX97" fmla="*/ 515874 w 660844"/>
                <a:gd name="connsiteY97" fmla="*/ 652272 h 687800"/>
                <a:gd name="connsiteX98" fmla="*/ 553021 w 660844"/>
                <a:gd name="connsiteY98" fmla="*/ 663512 h 687800"/>
                <a:gd name="connsiteX99" fmla="*/ 587597 w 660844"/>
                <a:gd name="connsiteY99" fmla="*/ 658368 h 687800"/>
                <a:gd name="connsiteX100" fmla="*/ 598075 w 660844"/>
                <a:gd name="connsiteY100" fmla="*/ 662750 h 687800"/>
                <a:gd name="connsiteX101" fmla="*/ 623126 w 660844"/>
                <a:gd name="connsiteY101" fmla="*/ 670655 h 687800"/>
                <a:gd name="connsiteX102" fmla="*/ 635984 w 660844"/>
                <a:gd name="connsiteY102" fmla="*/ 646081 h 687800"/>
                <a:gd name="connsiteX103" fmla="*/ 640937 w 660844"/>
                <a:gd name="connsiteY103" fmla="*/ 605409 h 687800"/>
                <a:gd name="connsiteX104" fmla="*/ 647605 w 660844"/>
                <a:gd name="connsiteY104" fmla="*/ 480632 h 687800"/>
                <a:gd name="connsiteX105" fmla="*/ 653701 w 660844"/>
                <a:gd name="connsiteY105" fmla="*/ 441960 h 687800"/>
                <a:gd name="connsiteX106" fmla="*/ 660844 w 660844"/>
                <a:gd name="connsiteY106" fmla="*/ 421958 h 687800"/>
                <a:gd name="connsiteX107" fmla="*/ 656749 w 660844"/>
                <a:gd name="connsiteY107" fmla="*/ 415290 h 687800"/>
                <a:gd name="connsiteX108" fmla="*/ 644080 w 660844"/>
                <a:gd name="connsiteY108" fmla="*/ 399479 h 687800"/>
                <a:gd name="connsiteX109" fmla="*/ 636937 w 660844"/>
                <a:gd name="connsiteY109" fmla="*/ 393573 h 687800"/>
                <a:gd name="connsiteX110" fmla="*/ 622935 w 660844"/>
                <a:gd name="connsiteY110" fmla="*/ 388620 h 687800"/>
                <a:gd name="connsiteX111" fmla="*/ 637699 w 660844"/>
                <a:gd name="connsiteY111" fmla="*/ 349758 h 687800"/>
                <a:gd name="connsiteX112" fmla="*/ 637984 w 660844"/>
                <a:gd name="connsiteY112" fmla="*/ 345186 h 687800"/>
                <a:gd name="connsiteX113" fmla="*/ 637318 w 660844"/>
                <a:gd name="connsiteY113" fmla="*/ 340233 h 687800"/>
                <a:gd name="connsiteX114" fmla="*/ 632365 w 660844"/>
                <a:gd name="connsiteY114" fmla="*/ 339090 h 687800"/>
                <a:gd name="connsiteX115" fmla="*/ 597884 w 660844"/>
                <a:gd name="connsiteY115" fmla="*/ 296228 h 687800"/>
                <a:gd name="connsiteX116" fmla="*/ 565118 w 660844"/>
                <a:gd name="connsiteY116" fmla="*/ 251650 h 687800"/>
                <a:gd name="connsiteX117" fmla="*/ 538067 w 660844"/>
                <a:gd name="connsiteY117" fmla="*/ 222980 h 687800"/>
                <a:gd name="connsiteX118" fmla="*/ 513588 w 660844"/>
                <a:gd name="connsiteY118" fmla="*/ 197453 h 687800"/>
                <a:gd name="connsiteX119" fmla="*/ 500348 w 660844"/>
                <a:gd name="connsiteY119" fmla="*/ 184690 h 687800"/>
                <a:gd name="connsiteX120" fmla="*/ 483775 w 660844"/>
                <a:gd name="connsiteY120" fmla="*/ 168307 h 687800"/>
                <a:gd name="connsiteX121" fmla="*/ 453104 w 660844"/>
                <a:gd name="connsiteY121" fmla="*/ 134493 h 687800"/>
                <a:gd name="connsiteX122" fmla="*/ 428434 w 660844"/>
                <a:gd name="connsiteY122" fmla="*/ 108014 h 687800"/>
                <a:gd name="connsiteX123" fmla="*/ 424529 w 660844"/>
                <a:gd name="connsiteY123" fmla="*/ 105061 h 687800"/>
                <a:gd name="connsiteX124" fmla="*/ 417767 w 660844"/>
                <a:gd name="connsiteY124" fmla="*/ 101537 h 687800"/>
                <a:gd name="connsiteX125" fmla="*/ 399193 w 660844"/>
                <a:gd name="connsiteY125" fmla="*/ 99727 h 687800"/>
                <a:gd name="connsiteX126" fmla="*/ 355759 w 660844"/>
                <a:gd name="connsiteY126" fmla="*/ 114014 h 687800"/>
                <a:gd name="connsiteX127" fmla="*/ 352044 w 660844"/>
                <a:gd name="connsiteY127" fmla="*/ 115348 h 687800"/>
                <a:gd name="connsiteX128" fmla="*/ 350806 w 660844"/>
                <a:gd name="connsiteY128" fmla="*/ 113157 h 687800"/>
                <a:gd name="connsiteX129" fmla="*/ 349472 w 660844"/>
                <a:gd name="connsiteY129" fmla="*/ 111252 h 687800"/>
                <a:gd name="connsiteX130" fmla="*/ 341947 w 660844"/>
                <a:gd name="connsiteY130" fmla="*/ 93250 h 687800"/>
                <a:gd name="connsiteX131" fmla="*/ 318040 w 660844"/>
                <a:gd name="connsiteY131" fmla="*/ 61246 h 687800"/>
                <a:gd name="connsiteX132" fmla="*/ 310705 w 660844"/>
                <a:gd name="connsiteY132" fmla="*/ 55150 h 687800"/>
                <a:gd name="connsiteX133" fmla="*/ 306800 w 660844"/>
                <a:gd name="connsiteY133" fmla="*/ 53912 h 687800"/>
                <a:gd name="connsiteX134" fmla="*/ 304800 w 660844"/>
                <a:gd name="connsiteY134" fmla="*/ 52007 h 687800"/>
                <a:gd name="connsiteX135" fmla="*/ 293370 w 660844"/>
                <a:gd name="connsiteY135" fmla="*/ 31814 h 687800"/>
                <a:gd name="connsiteX136" fmla="*/ 281368 w 660844"/>
                <a:gd name="connsiteY136" fmla="*/ 15431 h 687800"/>
                <a:gd name="connsiteX137" fmla="*/ 273653 w 660844"/>
                <a:gd name="connsiteY137" fmla="*/ 16478 h 687800"/>
                <a:gd name="connsiteX138" fmla="*/ 260794 w 660844"/>
                <a:gd name="connsiteY138" fmla="*/ 11049 h 687800"/>
                <a:gd name="connsiteX139" fmla="*/ 237649 w 660844"/>
                <a:gd name="connsiteY139" fmla="*/ 0 h 687800"/>
                <a:gd name="connsiteX140" fmla="*/ 237649 w 660844"/>
                <a:gd name="connsiteY140" fmla="*/ 0 h 68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660844" h="687800">
                  <a:moveTo>
                    <a:pt x="237649" y="0"/>
                  </a:moveTo>
                  <a:lnTo>
                    <a:pt x="212217" y="22955"/>
                  </a:lnTo>
                  <a:lnTo>
                    <a:pt x="199358" y="31052"/>
                  </a:lnTo>
                  <a:lnTo>
                    <a:pt x="189928" y="40672"/>
                  </a:lnTo>
                  <a:lnTo>
                    <a:pt x="179451" y="54102"/>
                  </a:lnTo>
                  <a:lnTo>
                    <a:pt x="174879" y="65437"/>
                  </a:lnTo>
                  <a:lnTo>
                    <a:pt x="174307" y="68199"/>
                  </a:lnTo>
                  <a:lnTo>
                    <a:pt x="172117" y="74295"/>
                  </a:lnTo>
                  <a:lnTo>
                    <a:pt x="163449" y="92869"/>
                  </a:lnTo>
                  <a:lnTo>
                    <a:pt x="160496" y="100394"/>
                  </a:lnTo>
                  <a:lnTo>
                    <a:pt x="157543" y="112014"/>
                  </a:lnTo>
                  <a:lnTo>
                    <a:pt x="146304" y="132493"/>
                  </a:lnTo>
                  <a:lnTo>
                    <a:pt x="140589" y="135731"/>
                  </a:lnTo>
                  <a:lnTo>
                    <a:pt x="126301" y="131159"/>
                  </a:lnTo>
                  <a:lnTo>
                    <a:pt x="124968" y="146971"/>
                  </a:lnTo>
                  <a:lnTo>
                    <a:pt x="127159" y="149162"/>
                  </a:lnTo>
                  <a:lnTo>
                    <a:pt x="138017" y="155829"/>
                  </a:lnTo>
                  <a:lnTo>
                    <a:pt x="157925" y="164306"/>
                  </a:lnTo>
                  <a:lnTo>
                    <a:pt x="159544" y="167640"/>
                  </a:lnTo>
                  <a:lnTo>
                    <a:pt x="161258" y="174022"/>
                  </a:lnTo>
                  <a:lnTo>
                    <a:pt x="160496" y="180499"/>
                  </a:lnTo>
                  <a:lnTo>
                    <a:pt x="164401" y="192119"/>
                  </a:lnTo>
                  <a:lnTo>
                    <a:pt x="166973" y="205169"/>
                  </a:lnTo>
                  <a:lnTo>
                    <a:pt x="205073" y="256127"/>
                  </a:lnTo>
                  <a:lnTo>
                    <a:pt x="213455" y="273939"/>
                  </a:lnTo>
                  <a:lnTo>
                    <a:pt x="212217" y="279083"/>
                  </a:lnTo>
                  <a:lnTo>
                    <a:pt x="210407" y="285560"/>
                  </a:lnTo>
                  <a:lnTo>
                    <a:pt x="191071" y="317373"/>
                  </a:lnTo>
                  <a:lnTo>
                    <a:pt x="186785" y="321945"/>
                  </a:lnTo>
                  <a:lnTo>
                    <a:pt x="153162" y="344615"/>
                  </a:lnTo>
                  <a:lnTo>
                    <a:pt x="129730" y="328613"/>
                  </a:lnTo>
                  <a:lnTo>
                    <a:pt x="114109" y="324517"/>
                  </a:lnTo>
                  <a:lnTo>
                    <a:pt x="95345" y="324517"/>
                  </a:lnTo>
                  <a:lnTo>
                    <a:pt x="87821" y="330613"/>
                  </a:lnTo>
                  <a:lnTo>
                    <a:pt x="82867" y="335566"/>
                  </a:lnTo>
                  <a:lnTo>
                    <a:pt x="59436" y="362426"/>
                  </a:lnTo>
                  <a:lnTo>
                    <a:pt x="0" y="408337"/>
                  </a:lnTo>
                  <a:lnTo>
                    <a:pt x="35338" y="450818"/>
                  </a:lnTo>
                  <a:lnTo>
                    <a:pt x="40672" y="455581"/>
                  </a:lnTo>
                  <a:lnTo>
                    <a:pt x="47911" y="463868"/>
                  </a:lnTo>
                  <a:lnTo>
                    <a:pt x="54292" y="473964"/>
                  </a:lnTo>
                  <a:lnTo>
                    <a:pt x="51244" y="483775"/>
                  </a:lnTo>
                  <a:lnTo>
                    <a:pt x="25813" y="508921"/>
                  </a:lnTo>
                  <a:lnTo>
                    <a:pt x="7429" y="517970"/>
                  </a:lnTo>
                  <a:lnTo>
                    <a:pt x="571" y="529781"/>
                  </a:lnTo>
                  <a:lnTo>
                    <a:pt x="24860" y="593217"/>
                  </a:lnTo>
                  <a:lnTo>
                    <a:pt x="28194" y="595979"/>
                  </a:lnTo>
                  <a:lnTo>
                    <a:pt x="32956" y="604457"/>
                  </a:lnTo>
                  <a:lnTo>
                    <a:pt x="34861" y="606457"/>
                  </a:lnTo>
                  <a:lnTo>
                    <a:pt x="37719" y="608838"/>
                  </a:lnTo>
                  <a:lnTo>
                    <a:pt x="43243" y="610362"/>
                  </a:lnTo>
                  <a:lnTo>
                    <a:pt x="47530" y="610172"/>
                  </a:lnTo>
                  <a:lnTo>
                    <a:pt x="53245" y="606457"/>
                  </a:lnTo>
                  <a:lnTo>
                    <a:pt x="57245" y="602837"/>
                  </a:lnTo>
                  <a:lnTo>
                    <a:pt x="62008" y="601504"/>
                  </a:lnTo>
                  <a:lnTo>
                    <a:pt x="73057" y="605695"/>
                  </a:lnTo>
                  <a:lnTo>
                    <a:pt x="94774" y="620649"/>
                  </a:lnTo>
                  <a:lnTo>
                    <a:pt x="100679" y="622649"/>
                  </a:lnTo>
                  <a:lnTo>
                    <a:pt x="134588" y="622268"/>
                  </a:lnTo>
                  <a:lnTo>
                    <a:pt x="137160" y="622840"/>
                  </a:lnTo>
                  <a:lnTo>
                    <a:pt x="142684" y="631698"/>
                  </a:lnTo>
                  <a:lnTo>
                    <a:pt x="153162" y="640556"/>
                  </a:lnTo>
                  <a:lnTo>
                    <a:pt x="165449" y="652844"/>
                  </a:lnTo>
                  <a:lnTo>
                    <a:pt x="171164" y="661321"/>
                  </a:lnTo>
                  <a:lnTo>
                    <a:pt x="176689" y="676561"/>
                  </a:lnTo>
                  <a:lnTo>
                    <a:pt x="177451" y="678466"/>
                  </a:lnTo>
                  <a:lnTo>
                    <a:pt x="180403" y="679704"/>
                  </a:lnTo>
                  <a:lnTo>
                    <a:pt x="184975" y="679704"/>
                  </a:lnTo>
                  <a:lnTo>
                    <a:pt x="201359" y="674751"/>
                  </a:lnTo>
                  <a:lnTo>
                    <a:pt x="206311" y="671989"/>
                  </a:lnTo>
                  <a:lnTo>
                    <a:pt x="210026" y="668655"/>
                  </a:lnTo>
                  <a:lnTo>
                    <a:pt x="211646" y="669036"/>
                  </a:lnTo>
                  <a:lnTo>
                    <a:pt x="213836" y="670465"/>
                  </a:lnTo>
                  <a:lnTo>
                    <a:pt x="217170" y="675704"/>
                  </a:lnTo>
                  <a:lnTo>
                    <a:pt x="219932" y="678656"/>
                  </a:lnTo>
                  <a:lnTo>
                    <a:pt x="223647" y="680466"/>
                  </a:lnTo>
                  <a:lnTo>
                    <a:pt x="227647" y="679895"/>
                  </a:lnTo>
                  <a:lnTo>
                    <a:pt x="233363" y="676180"/>
                  </a:lnTo>
                  <a:lnTo>
                    <a:pt x="236506" y="672941"/>
                  </a:lnTo>
                  <a:lnTo>
                    <a:pt x="241649" y="672941"/>
                  </a:lnTo>
                  <a:lnTo>
                    <a:pt x="245935" y="673608"/>
                  </a:lnTo>
                  <a:lnTo>
                    <a:pt x="274987" y="687800"/>
                  </a:lnTo>
                  <a:lnTo>
                    <a:pt x="272986" y="653415"/>
                  </a:lnTo>
                  <a:lnTo>
                    <a:pt x="274415" y="648081"/>
                  </a:lnTo>
                  <a:lnTo>
                    <a:pt x="283273" y="638842"/>
                  </a:lnTo>
                  <a:lnTo>
                    <a:pt x="317278" y="621030"/>
                  </a:lnTo>
                  <a:lnTo>
                    <a:pt x="337661" y="617315"/>
                  </a:lnTo>
                  <a:lnTo>
                    <a:pt x="346900" y="617506"/>
                  </a:lnTo>
                  <a:lnTo>
                    <a:pt x="397478" y="640842"/>
                  </a:lnTo>
                  <a:lnTo>
                    <a:pt x="401574" y="644176"/>
                  </a:lnTo>
                  <a:lnTo>
                    <a:pt x="404146" y="647319"/>
                  </a:lnTo>
                  <a:lnTo>
                    <a:pt x="403765" y="655796"/>
                  </a:lnTo>
                  <a:lnTo>
                    <a:pt x="405575" y="665321"/>
                  </a:lnTo>
                  <a:lnTo>
                    <a:pt x="413004" y="669798"/>
                  </a:lnTo>
                  <a:lnTo>
                    <a:pt x="413004" y="669989"/>
                  </a:lnTo>
                  <a:lnTo>
                    <a:pt x="425672" y="660559"/>
                  </a:lnTo>
                  <a:lnTo>
                    <a:pt x="449199" y="653225"/>
                  </a:lnTo>
                  <a:lnTo>
                    <a:pt x="515874" y="652272"/>
                  </a:lnTo>
                  <a:lnTo>
                    <a:pt x="553021" y="663512"/>
                  </a:lnTo>
                  <a:lnTo>
                    <a:pt x="587597" y="658368"/>
                  </a:lnTo>
                  <a:lnTo>
                    <a:pt x="598075" y="662750"/>
                  </a:lnTo>
                  <a:lnTo>
                    <a:pt x="623126" y="670655"/>
                  </a:lnTo>
                  <a:lnTo>
                    <a:pt x="635984" y="646081"/>
                  </a:lnTo>
                  <a:lnTo>
                    <a:pt x="640937" y="605409"/>
                  </a:lnTo>
                  <a:lnTo>
                    <a:pt x="647605" y="480632"/>
                  </a:lnTo>
                  <a:lnTo>
                    <a:pt x="653701" y="441960"/>
                  </a:lnTo>
                  <a:lnTo>
                    <a:pt x="660844" y="421958"/>
                  </a:lnTo>
                  <a:lnTo>
                    <a:pt x="656749" y="415290"/>
                  </a:lnTo>
                  <a:lnTo>
                    <a:pt x="644080" y="399479"/>
                  </a:lnTo>
                  <a:lnTo>
                    <a:pt x="636937" y="393573"/>
                  </a:lnTo>
                  <a:lnTo>
                    <a:pt x="622935" y="388620"/>
                  </a:lnTo>
                  <a:lnTo>
                    <a:pt x="637699" y="349758"/>
                  </a:lnTo>
                  <a:lnTo>
                    <a:pt x="637984" y="345186"/>
                  </a:lnTo>
                  <a:lnTo>
                    <a:pt x="637318" y="340233"/>
                  </a:lnTo>
                  <a:lnTo>
                    <a:pt x="632365" y="339090"/>
                  </a:lnTo>
                  <a:lnTo>
                    <a:pt x="597884" y="296228"/>
                  </a:lnTo>
                  <a:lnTo>
                    <a:pt x="565118" y="251650"/>
                  </a:lnTo>
                  <a:lnTo>
                    <a:pt x="538067" y="222980"/>
                  </a:lnTo>
                  <a:lnTo>
                    <a:pt x="513588" y="197453"/>
                  </a:lnTo>
                  <a:lnTo>
                    <a:pt x="500348" y="184690"/>
                  </a:lnTo>
                  <a:lnTo>
                    <a:pt x="483775" y="168307"/>
                  </a:lnTo>
                  <a:lnTo>
                    <a:pt x="453104" y="134493"/>
                  </a:lnTo>
                  <a:lnTo>
                    <a:pt x="428434" y="108014"/>
                  </a:lnTo>
                  <a:lnTo>
                    <a:pt x="424529" y="105061"/>
                  </a:lnTo>
                  <a:lnTo>
                    <a:pt x="417767" y="101537"/>
                  </a:lnTo>
                  <a:lnTo>
                    <a:pt x="399193" y="99727"/>
                  </a:lnTo>
                  <a:lnTo>
                    <a:pt x="355759" y="114014"/>
                  </a:lnTo>
                  <a:lnTo>
                    <a:pt x="352044" y="115348"/>
                  </a:lnTo>
                  <a:lnTo>
                    <a:pt x="350806" y="113157"/>
                  </a:lnTo>
                  <a:lnTo>
                    <a:pt x="349472" y="111252"/>
                  </a:lnTo>
                  <a:lnTo>
                    <a:pt x="341947" y="93250"/>
                  </a:lnTo>
                  <a:lnTo>
                    <a:pt x="318040" y="61246"/>
                  </a:lnTo>
                  <a:lnTo>
                    <a:pt x="310705" y="55150"/>
                  </a:lnTo>
                  <a:lnTo>
                    <a:pt x="306800" y="53912"/>
                  </a:lnTo>
                  <a:lnTo>
                    <a:pt x="304800" y="52007"/>
                  </a:lnTo>
                  <a:lnTo>
                    <a:pt x="293370" y="31814"/>
                  </a:lnTo>
                  <a:lnTo>
                    <a:pt x="281368" y="15431"/>
                  </a:lnTo>
                  <a:lnTo>
                    <a:pt x="273653" y="16478"/>
                  </a:lnTo>
                  <a:lnTo>
                    <a:pt x="260794" y="11049"/>
                  </a:lnTo>
                  <a:lnTo>
                    <a:pt x="237649" y="0"/>
                  </a:lnTo>
                  <a:lnTo>
                    <a:pt x="237649"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82" name="Vrije vorm: vorm 81">
              <a:extLst>
                <a:ext uri="{FF2B5EF4-FFF2-40B4-BE49-F238E27FC236}">
                  <a16:creationId xmlns:a16="http://schemas.microsoft.com/office/drawing/2014/main" id="{ABCC8344-A95F-11C2-7397-5E0DFBD1EBA2}"/>
                </a:ext>
              </a:extLst>
            </p:cNvPr>
            <p:cNvSpPr/>
            <p:nvPr/>
          </p:nvSpPr>
          <p:spPr>
            <a:xfrm>
              <a:off x="7147771" y="1447779"/>
              <a:ext cx="1159964" cy="1207279"/>
            </a:xfrm>
            <a:custGeom>
              <a:avLst/>
              <a:gdLst>
                <a:gd name="connsiteX0" fmla="*/ 237649 w 660844"/>
                <a:gd name="connsiteY0" fmla="*/ 0 h 687800"/>
                <a:gd name="connsiteX1" fmla="*/ 212217 w 660844"/>
                <a:gd name="connsiteY1" fmla="*/ 22955 h 687800"/>
                <a:gd name="connsiteX2" fmla="*/ 199358 w 660844"/>
                <a:gd name="connsiteY2" fmla="*/ 31052 h 687800"/>
                <a:gd name="connsiteX3" fmla="*/ 189928 w 660844"/>
                <a:gd name="connsiteY3" fmla="*/ 40672 h 687800"/>
                <a:gd name="connsiteX4" fmla="*/ 179451 w 660844"/>
                <a:gd name="connsiteY4" fmla="*/ 54102 h 687800"/>
                <a:gd name="connsiteX5" fmla="*/ 174879 w 660844"/>
                <a:gd name="connsiteY5" fmla="*/ 65437 h 687800"/>
                <a:gd name="connsiteX6" fmla="*/ 174307 w 660844"/>
                <a:gd name="connsiteY6" fmla="*/ 68199 h 687800"/>
                <a:gd name="connsiteX7" fmla="*/ 172117 w 660844"/>
                <a:gd name="connsiteY7" fmla="*/ 74295 h 687800"/>
                <a:gd name="connsiteX8" fmla="*/ 163449 w 660844"/>
                <a:gd name="connsiteY8" fmla="*/ 92869 h 687800"/>
                <a:gd name="connsiteX9" fmla="*/ 160496 w 660844"/>
                <a:gd name="connsiteY9" fmla="*/ 100394 h 687800"/>
                <a:gd name="connsiteX10" fmla="*/ 157543 w 660844"/>
                <a:gd name="connsiteY10" fmla="*/ 112014 h 687800"/>
                <a:gd name="connsiteX11" fmla="*/ 146304 w 660844"/>
                <a:gd name="connsiteY11" fmla="*/ 132493 h 687800"/>
                <a:gd name="connsiteX12" fmla="*/ 140589 w 660844"/>
                <a:gd name="connsiteY12" fmla="*/ 135731 h 687800"/>
                <a:gd name="connsiteX13" fmla="*/ 126301 w 660844"/>
                <a:gd name="connsiteY13" fmla="*/ 131159 h 687800"/>
                <a:gd name="connsiteX14" fmla="*/ 124968 w 660844"/>
                <a:gd name="connsiteY14" fmla="*/ 146971 h 687800"/>
                <a:gd name="connsiteX15" fmla="*/ 127159 w 660844"/>
                <a:gd name="connsiteY15" fmla="*/ 149162 h 687800"/>
                <a:gd name="connsiteX16" fmla="*/ 138017 w 660844"/>
                <a:gd name="connsiteY16" fmla="*/ 155829 h 687800"/>
                <a:gd name="connsiteX17" fmla="*/ 157925 w 660844"/>
                <a:gd name="connsiteY17" fmla="*/ 164306 h 687800"/>
                <a:gd name="connsiteX18" fmla="*/ 159544 w 660844"/>
                <a:gd name="connsiteY18" fmla="*/ 167640 h 687800"/>
                <a:gd name="connsiteX19" fmla="*/ 161258 w 660844"/>
                <a:gd name="connsiteY19" fmla="*/ 174022 h 687800"/>
                <a:gd name="connsiteX20" fmla="*/ 160496 w 660844"/>
                <a:gd name="connsiteY20" fmla="*/ 180499 h 687800"/>
                <a:gd name="connsiteX21" fmla="*/ 164401 w 660844"/>
                <a:gd name="connsiteY21" fmla="*/ 192119 h 687800"/>
                <a:gd name="connsiteX22" fmla="*/ 166973 w 660844"/>
                <a:gd name="connsiteY22" fmla="*/ 205169 h 687800"/>
                <a:gd name="connsiteX23" fmla="*/ 205073 w 660844"/>
                <a:gd name="connsiteY23" fmla="*/ 256127 h 687800"/>
                <a:gd name="connsiteX24" fmla="*/ 213455 w 660844"/>
                <a:gd name="connsiteY24" fmla="*/ 273939 h 687800"/>
                <a:gd name="connsiteX25" fmla="*/ 212217 w 660844"/>
                <a:gd name="connsiteY25" fmla="*/ 279083 h 687800"/>
                <a:gd name="connsiteX26" fmla="*/ 210407 w 660844"/>
                <a:gd name="connsiteY26" fmla="*/ 285560 h 687800"/>
                <a:gd name="connsiteX27" fmla="*/ 191071 w 660844"/>
                <a:gd name="connsiteY27" fmla="*/ 317373 h 687800"/>
                <a:gd name="connsiteX28" fmla="*/ 186785 w 660844"/>
                <a:gd name="connsiteY28" fmla="*/ 321945 h 687800"/>
                <a:gd name="connsiteX29" fmla="*/ 153162 w 660844"/>
                <a:gd name="connsiteY29" fmla="*/ 344615 h 687800"/>
                <a:gd name="connsiteX30" fmla="*/ 129730 w 660844"/>
                <a:gd name="connsiteY30" fmla="*/ 328613 h 687800"/>
                <a:gd name="connsiteX31" fmla="*/ 114109 w 660844"/>
                <a:gd name="connsiteY31" fmla="*/ 324517 h 687800"/>
                <a:gd name="connsiteX32" fmla="*/ 95345 w 660844"/>
                <a:gd name="connsiteY32" fmla="*/ 324517 h 687800"/>
                <a:gd name="connsiteX33" fmla="*/ 87821 w 660844"/>
                <a:gd name="connsiteY33" fmla="*/ 330613 h 687800"/>
                <a:gd name="connsiteX34" fmla="*/ 82867 w 660844"/>
                <a:gd name="connsiteY34" fmla="*/ 335566 h 687800"/>
                <a:gd name="connsiteX35" fmla="*/ 59436 w 660844"/>
                <a:gd name="connsiteY35" fmla="*/ 362426 h 687800"/>
                <a:gd name="connsiteX36" fmla="*/ 0 w 660844"/>
                <a:gd name="connsiteY36" fmla="*/ 408337 h 687800"/>
                <a:gd name="connsiteX37" fmla="*/ 35338 w 660844"/>
                <a:gd name="connsiteY37" fmla="*/ 450818 h 687800"/>
                <a:gd name="connsiteX38" fmla="*/ 40672 w 660844"/>
                <a:gd name="connsiteY38" fmla="*/ 455581 h 687800"/>
                <a:gd name="connsiteX39" fmla="*/ 47911 w 660844"/>
                <a:gd name="connsiteY39" fmla="*/ 463868 h 687800"/>
                <a:gd name="connsiteX40" fmla="*/ 54292 w 660844"/>
                <a:gd name="connsiteY40" fmla="*/ 473964 h 687800"/>
                <a:gd name="connsiteX41" fmla="*/ 51244 w 660844"/>
                <a:gd name="connsiteY41" fmla="*/ 483775 h 687800"/>
                <a:gd name="connsiteX42" fmla="*/ 25813 w 660844"/>
                <a:gd name="connsiteY42" fmla="*/ 508921 h 687800"/>
                <a:gd name="connsiteX43" fmla="*/ 7429 w 660844"/>
                <a:gd name="connsiteY43" fmla="*/ 517970 h 687800"/>
                <a:gd name="connsiteX44" fmla="*/ 571 w 660844"/>
                <a:gd name="connsiteY44" fmla="*/ 529781 h 687800"/>
                <a:gd name="connsiteX45" fmla="*/ 24860 w 660844"/>
                <a:gd name="connsiteY45" fmla="*/ 593217 h 687800"/>
                <a:gd name="connsiteX46" fmla="*/ 28194 w 660844"/>
                <a:gd name="connsiteY46" fmla="*/ 595979 h 687800"/>
                <a:gd name="connsiteX47" fmla="*/ 32956 w 660844"/>
                <a:gd name="connsiteY47" fmla="*/ 604457 h 687800"/>
                <a:gd name="connsiteX48" fmla="*/ 34861 w 660844"/>
                <a:gd name="connsiteY48" fmla="*/ 606457 h 687800"/>
                <a:gd name="connsiteX49" fmla="*/ 37719 w 660844"/>
                <a:gd name="connsiteY49" fmla="*/ 608838 h 687800"/>
                <a:gd name="connsiteX50" fmla="*/ 43243 w 660844"/>
                <a:gd name="connsiteY50" fmla="*/ 610362 h 687800"/>
                <a:gd name="connsiteX51" fmla="*/ 47530 w 660844"/>
                <a:gd name="connsiteY51" fmla="*/ 610172 h 687800"/>
                <a:gd name="connsiteX52" fmla="*/ 53245 w 660844"/>
                <a:gd name="connsiteY52" fmla="*/ 606457 h 687800"/>
                <a:gd name="connsiteX53" fmla="*/ 57245 w 660844"/>
                <a:gd name="connsiteY53" fmla="*/ 602837 h 687800"/>
                <a:gd name="connsiteX54" fmla="*/ 62008 w 660844"/>
                <a:gd name="connsiteY54" fmla="*/ 601504 h 687800"/>
                <a:gd name="connsiteX55" fmla="*/ 73057 w 660844"/>
                <a:gd name="connsiteY55" fmla="*/ 605695 h 687800"/>
                <a:gd name="connsiteX56" fmla="*/ 94774 w 660844"/>
                <a:gd name="connsiteY56" fmla="*/ 620649 h 687800"/>
                <a:gd name="connsiteX57" fmla="*/ 100679 w 660844"/>
                <a:gd name="connsiteY57" fmla="*/ 622649 h 687800"/>
                <a:gd name="connsiteX58" fmla="*/ 134588 w 660844"/>
                <a:gd name="connsiteY58" fmla="*/ 622268 h 687800"/>
                <a:gd name="connsiteX59" fmla="*/ 137160 w 660844"/>
                <a:gd name="connsiteY59" fmla="*/ 622840 h 687800"/>
                <a:gd name="connsiteX60" fmla="*/ 142684 w 660844"/>
                <a:gd name="connsiteY60" fmla="*/ 631698 h 687800"/>
                <a:gd name="connsiteX61" fmla="*/ 153162 w 660844"/>
                <a:gd name="connsiteY61" fmla="*/ 640556 h 687800"/>
                <a:gd name="connsiteX62" fmla="*/ 165449 w 660844"/>
                <a:gd name="connsiteY62" fmla="*/ 652844 h 687800"/>
                <a:gd name="connsiteX63" fmla="*/ 171164 w 660844"/>
                <a:gd name="connsiteY63" fmla="*/ 661321 h 687800"/>
                <a:gd name="connsiteX64" fmla="*/ 176689 w 660844"/>
                <a:gd name="connsiteY64" fmla="*/ 676561 h 687800"/>
                <a:gd name="connsiteX65" fmla="*/ 177451 w 660844"/>
                <a:gd name="connsiteY65" fmla="*/ 678466 h 687800"/>
                <a:gd name="connsiteX66" fmla="*/ 180403 w 660844"/>
                <a:gd name="connsiteY66" fmla="*/ 679704 h 687800"/>
                <a:gd name="connsiteX67" fmla="*/ 184975 w 660844"/>
                <a:gd name="connsiteY67" fmla="*/ 679704 h 687800"/>
                <a:gd name="connsiteX68" fmla="*/ 201359 w 660844"/>
                <a:gd name="connsiteY68" fmla="*/ 674751 h 687800"/>
                <a:gd name="connsiteX69" fmla="*/ 206311 w 660844"/>
                <a:gd name="connsiteY69" fmla="*/ 671989 h 687800"/>
                <a:gd name="connsiteX70" fmla="*/ 210026 w 660844"/>
                <a:gd name="connsiteY70" fmla="*/ 668655 h 687800"/>
                <a:gd name="connsiteX71" fmla="*/ 211646 w 660844"/>
                <a:gd name="connsiteY71" fmla="*/ 669036 h 687800"/>
                <a:gd name="connsiteX72" fmla="*/ 213836 w 660844"/>
                <a:gd name="connsiteY72" fmla="*/ 670465 h 687800"/>
                <a:gd name="connsiteX73" fmla="*/ 217170 w 660844"/>
                <a:gd name="connsiteY73" fmla="*/ 675704 h 687800"/>
                <a:gd name="connsiteX74" fmla="*/ 219932 w 660844"/>
                <a:gd name="connsiteY74" fmla="*/ 678656 h 687800"/>
                <a:gd name="connsiteX75" fmla="*/ 223647 w 660844"/>
                <a:gd name="connsiteY75" fmla="*/ 680466 h 687800"/>
                <a:gd name="connsiteX76" fmla="*/ 227647 w 660844"/>
                <a:gd name="connsiteY76" fmla="*/ 679895 h 687800"/>
                <a:gd name="connsiteX77" fmla="*/ 233363 w 660844"/>
                <a:gd name="connsiteY77" fmla="*/ 676180 h 687800"/>
                <a:gd name="connsiteX78" fmla="*/ 236506 w 660844"/>
                <a:gd name="connsiteY78" fmla="*/ 672941 h 687800"/>
                <a:gd name="connsiteX79" fmla="*/ 241649 w 660844"/>
                <a:gd name="connsiteY79" fmla="*/ 672941 h 687800"/>
                <a:gd name="connsiteX80" fmla="*/ 245935 w 660844"/>
                <a:gd name="connsiteY80" fmla="*/ 673608 h 687800"/>
                <a:gd name="connsiteX81" fmla="*/ 274987 w 660844"/>
                <a:gd name="connsiteY81" fmla="*/ 687800 h 687800"/>
                <a:gd name="connsiteX82" fmla="*/ 272986 w 660844"/>
                <a:gd name="connsiteY82" fmla="*/ 653415 h 687800"/>
                <a:gd name="connsiteX83" fmla="*/ 274415 w 660844"/>
                <a:gd name="connsiteY83" fmla="*/ 648081 h 687800"/>
                <a:gd name="connsiteX84" fmla="*/ 283273 w 660844"/>
                <a:gd name="connsiteY84" fmla="*/ 638842 h 687800"/>
                <a:gd name="connsiteX85" fmla="*/ 317278 w 660844"/>
                <a:gd name="connsiteY85" fmla="*/ 621030 h 687800"/>
                <a:gd name="connsiteX86" fmla="*/ 337661 w 660844"/>
                <a:gd name="connsiteY86" fmla="*/ 617315 h 687800"/>
                <a:gd name="connsiteX87" fmla="*/ 346900 w 660844"/>
                <a:gd name="connsiteY87" fmla="*/ 617506 h 687800"/>
                <a:gd name="connsiteX88" fmla="*/ 397478 w 660844"/>
                <a:gd name="connsiteY88" fmla="*/ 640842 h 687800"/>
                <a:gd name="connsiteX89" fmla="*/ 401574 w 660844"/>
                <a:gd name="connsiteY89" fmla="*/ 644176 h 687800"/>
                <a:gd name="connsiteX90" fmla="*/ 404146 w 660844"/>
                <a:gd name="connsiteY90" fmla="*/ 647319 h 687800"/>
                <a:gd name="connsiteX91" fmla="*/ 403765 w 660844"/>
                <a:gd name="connsiteY91" fmla="*/ 655796 h 687800"/>
                <a:gd name="connsiteX92" fmla="*/ 405575 w 660844"/>
                <a:gd name="connsiteY92" fmla="*/ 665321 h 687800"/>
                <a:gd name="connsiteX93" fmla="*/ 413004 w 660844"/>
                <a:gd name="connsiteY93" fmla="*/ 669798 h 687800"/>
                <a:gd name="connsiteX94" fmla="*/ 413004 w 660844"/>
                <a:gd name="connsiteY94" fmla="*/ 669989 h 687800"/>
                <a:gd name="connsiteX95" fmla="*/ 425672 w 660844"/>
                <a:gd name="connsiteY95" fmla="*/ 660559 h 687800"/>
                <a:gd name="connsiteX96" fmla="*/ 449199 w 660844"/>
                <a:gd name="connsiteY96" fmla="*/ 653225 h 687800"/>
                <a:gd name="connsiteX97" fmla="*/ 515874 w 660844"/>
                <a:gd name="connsiteY97" fmla="*/ 652272 h 687800"/>
                <a:gd name="connsiteX98" fmla="*/ 553021 w 660844"/>
                <a:gd name="connsiteY98" fmla="*/ 663512 h 687800"/>
                <a:gd name="connsiteX99" fmla="*/ 587597 w 660844"/>
                <a:gd name="connsiteY99" fmla="*/ 658368 h 687800"/>
                <a:gd name="connsiteX100" fmla="*/ 598075 w 660844"/>
                <a:gd name="connsiteY100" fmla="*/ 662750 h 687800"/>
                <a:gd name="connsiteX101" fmla="*/ 623126 w 660844"/>
                <a:gd name="connsiteY101" fmla="*/ 670655 h 687800"/>
                <a:gd name="connsiteX102" fmla="*/ 635984 w 660844"/>
                <a:gd name="connsiteY102" fmla="*/ 646081 h 687800"/>
                <a:gd name="connsiteX103" fmla="*/ 640937 w 660844"/>
                <a:gd name="connsiteY103" fmla="*/ 605409 h 687800"/>
                <a:gd name="connsiteX104" fmla="*/ 647605 w 660844"/>
                <a:gd name="connsiteY104" fmla="*/ 480632 h 687800"/>
                <a:gd name="connsiteX105" fmla="*/ 653701 w 660844"/>
                <a:gd name="connsiteY105" fmla="*/ 441960 h 687800"/>
                <a:gd name="connsiteX106" fmla="*/ 660844 w 660844"/>
                <a:gd name="connsiteY106" fmla="*/ 421958 h 687800"/>
                <a:gd name="connsiteX107" fmla="*/ 656749 w 660844"/>
                <a:gd name="connsiteY107" fmla="*/ 415290 h 687800"/>
                <a:gd name="connsiteX108" fmla="*/ 644080 w 660844"/>
                <a:gd name="connsiteY108" fmla="*/ 399479 h 687800"/>
                <a:gd name="connsiteX109" fmla="*/ 636937 w 660844"/>
                <a:gd name="connsiteY109" fmla="*/ 393573 h 687800"/>
                <a:gd name="connsiteX110" fmla="*/ 622935 w 660844"/>
                <a:gd name="connsiteY110" fmla="*/ 388620 h 687800"/>
                <a:gd name="connsiteX111" fmla="*/ 637699 w 660844"/>
                <a:gd name="connsiteY111" fmla="*/ 349758 h 687800"/>
                <a:gd name="connsiteX112" fmla="*/ 637984 w 660844"/>
                <a:gd name="connsiteY112" fmla="*/ 345186 h 687800"/>
                <a:gd name="connsiteX113" fmla="*/ 637318 w 660844"/>
                <a:gd name="connsiteY113" fmla="*/ 340233 h 687800"/>
                <a:gd name="connsiteX114" fmla="*/ 632365 w 660844"/>
                <a:gd name="connsiteY114" fmla="*/ 339090 h 687800"/>
                <a:gd name="connsiteX115" fmla="*/ 597884 w 660844"/>
                <a:gd name="connsiteY115" fmla="*/ 296228 h 687800"/>
                <a:gd name="connsiteX116" fmla="*/ 565118 w 660844"/>
                <a:gd name="connsiteY116" fmla="*/ 251650 h 687800"/>
                <a:gd name="connsiteX117" fmla="*/ 538067 w 660844"/>
                <a:gd name="connsiteY117" fmla="*/ 222980 h 687800"/>
                <a:gd name="connsiteX118" fmla="*/ 513588 w 660844"/>
                <a:gd name="connsiteY118" fmla="*/ 197453 h 687800"/>
                <a:gd name="connsiteX119" fmla="*/ 500348 w 660844"/>
                <a:gd name="connsiteY119" fmla="*/ 184690 h 687800"/>
                <a:gd name="connsiteX120" fmla="*/ 483775 w 660844"/>
                <a:gd name="connsiteY120" fmla="*/ 168307 h 687800"/>
                <a:gd name="connsiteX121" fmla="*/ 453104 w 660844"/>
                <a:gd name="connsiteY121" fmla="*/ 134493 h 687800"/>
                <a:gd name="connsiteX122" fmla="*/ 428434 w 660844"/>
                <a:gd name="connsiteY122" fmla="*/ 108014 h 687800"/>
                <a:gd name="connsiteX123" fmla="*/ 424529 w 660844"/>
                <a:gd name="connsiteY123" fmla="*/ 105061 h 687800"/>
                <a:gd name="connsiteX124" fmla="*/ 417767 w 660844"/>
                <a:gd name="connsiteY124" fmla="*/ 101537 h 687800"/>
                <a:gd name="connsiteX125" fmla="*/ 399193 w 660844"/>
                <a:gd name="connsiteY125" fmla="*/ 99727 h 687800"/>
                <a:gd name="connsiteX126" fmla="*/ 355759 w 660844"/>
                <a:gd name="connsiteY126" fmla="*/ 114014 h 687800"/>
                <a:gd name="connsiteX127" fmla="*/ 352044 w 660844"/>
                <a:gd name="connsiteY127" fmla="*/ 115348 h 687800"/>
                <a:gd name="connsiteX128" fmla="*/ 350806 w 660844"/>
                <a:gd name="connsiteY128" fmla="*/ 113157 h 687800"/>
                <a:gd name="connsiteX129" fmla="*/ 349472 w 660844"/>
                <a:gd name="connsiteY129" fmla="*/ 111252 h 687800"/>
                <a:gd name="connsiteX130" fmla="*/ 341947 w 660844"/>
                <a:gd name="connsiteY130" fmla="*/ 93250 h 687800"/>
                <a:gd name="connsiteX131" fmla="*/ 318040 w 660844"/>
                <a:gd name="connsiteY131" fmla="*/ 61246 h 687800"/>
                <a:gd name="connsiteX132" fmla="*/ 310705 w 660844"/>
                <a:gd name="connsiteY132" fmla="*/ 55150 h 687800"/>
                <a:gd name="connsiteX133" fmla="*/ 306800 w 660844"/>
                <a:gd name="connsiteY133" fmla="*/ 53912 h 687800"/>
                <a:gd name="connsiteX134" fmla="*/ 304800 w 660844"/>
                <a:gd name="connsiteY134" fmla="*/ 52007 h 687800"/>
                <a:gd name="connsiteX135" fmla="*/ 293370 w 660844"/>
                <a:gd name="connsiteY135" fmla="*/ 31814 h 687800"/>
                <a:gd name="connsiteX136" fmla="*/ 281368 w 660844"/>
                <a:gd name="connsiteY136" fmla="*/ 15431 h 687800"/>
                <a:gd name="connsiteX137" fmla="*/ 273653 w 660844"/>
                <a:gd name="connsiteY137" fmla="*/ 16478 h 687800"/>
                <a:gd name="connsiteX138" fmla="*/ 260794 w 660844"/>
                <a:gd name="connsiteY138" fmla="*/ 11049 h 687800"/>
                <a:gd name="connsiteX139" fmla="*/ 237649 w 660844"/>
                <a:gd name="connsiteY139" fmla="*/ 0 h 687800"/>
                <a:gd name="connsiteX140" fmla="*/ 237649 w 660844"/>
                <a:gd name="connsiteY140" fmla="*/ 0 h 68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660844" h="687800">
                  <a:moveTo>
                    <a:pt x="237649" y="0"/>
                  </a:moveTo>
                  <a:lnTo>
                    <a:pt x="212217" y="22955"/>
                  </a:lnTo>
                  <a:lnTo>
                    <a:pt x="199358" y="31052"/>
                  </a:lnTo>
                  <a:lnTo>
                    <a:pt x="189928" y="40672"/>
                  </a:lnTo>
                  <a:lnTo>
                    <a:pt x="179451" y="54102"/>
                  </a:lnTo>
                  <a:lnTo>
                    <a:pt x="174879" y="65437"/>
                  </a:lnTo>
                  <a:lnTo>
                    <a:pt x="174307" y="68199"/>
                  </a:lnTo>
                  <a:lnTo>
                    <a:pt x="172117" y="74295"/>
                  </a:lnTo>
                  <a:lnTo>
                    <a:pt x="163449" y="92869"/>
                  </a:lnTo>
                  <a:lnTo>
                    <a:pt x="160496" y="100394"/>
                  </a:lnTo>
                  <a:lnTo>
                    <a:pt x="157543" y="112014"/>
                  </a:lnTo>
                  <a:lnTo>
                    <a:pt x="146304" y="132493"/>
                  </a:lnTo>
                  <a:lnTo>
                    <a:pt x="140589" y="135731"/>
                  </a:lnTo>
                  <a:lnTo>
                    <a:pt x="126301" y="131159"/>
                  </a:lnTo>
                  <a:lnTo>
                    <a:pt x="124968" y="146971"/>
                  </a:lnTo>
                  <a:lnTo>
                    <a:pt x="127159" y="149162"/>
                  </a:lnTo>
                  <a:lnTo>
                    <a:pt x="138017" y="155829"/>
                  </a:lnTo>
                  <a:lnTo>
                    <a:pt x="157925" y="164306"/>
                  </a:lnTo>
                  <a:lnTo>
                    <a:pt x="159544" y="167640"/>
                  </a:lnTo>
                  <a:lnTo>
                    <a:pt x="161258" y="174022"/>
                  </a:lnTo>
                  <a:lnTo>
                    <a:pt x="160496" y="180499"/>
                  </a:lnTo>
                  <a:lnTo>
                    <a:pt x="164401" y="192119"/>
                  </a:lnTo>
                  <a:lnTo>
                    <a:pt x="166973" y="205169"/>
                  </a:lnTo>
                  <a:lnTo>
                    <a:pt x="205073" y="256127"/>
                  </a:lnTo>
                  <a:lnTo>
                    <a:pt x="213455" y="273939"/>
                  </a:lnTo>
                  <a:lnTo>
                    <a:pt x="212217" y="279083"/>
                  </a:lnTo>
                  <a:lnTo>
                    <a:pt x="210407" y="285560"/>
                  </a:lnTo>
                  <a:lnTo>
                    <a:pt x="191071" y="317373"/>
                  </a:lnTo>
                  <a:lnTo>
                    <a:pt x="186785" y="321945"/>
                  </a:lnTo>
                  <a:lnTo>
                    <a:pt x="153162" y="344615"/>
                  </a:lnTo>
                  <a:lnTo>
                    <a:pt x="129730" y="328613"/>
                  </a:lnTo>
                  <a:lnTo>
                    <a:pt x="114109" y="324517"/>
                  </a:lnTo>
                  <a:lnTo>
                    <a:pt x="95345" y="324517"/>
                  </a:lnTo>
                  <a:lnTo>
                    <a:pt x="87821" y="330613"/>
                  </a:lnTo>
                  <a:lnTo>
                    <a:pt x="82867" y="335566"/>
                  </a:lnTo>
                  <a:lnTo>
                    <a:pt x="59436" y="362426"/>
                  </a:lnTo>
                  <a:lnTo>
                    <a:pt x="0" y="408337"/>
                  </a:lnTo>
                  <a:lnTo>
                    <a:pt x="35338" y="450818"/>
                  </a:lnTo>
                  <a:lnTo>
                    <a:pt x="40672" y="455581"/>
                  </a:lnTo>
                  <a:lnTo>
                    <a:pt x="47911" y="463868"/>
                  </a:lnTo>
                  <a:lnTo>
                    <a:pt x="54292" y="473964"/>
                  </a:lnTo>
                  <a:lnTo>
                    <a:pt x="51244" y="483775"/>
                  </a:lnTo>
                  <a:lnTo>
                    <a:pt x="25813" y="508921"/>
                  </a:lnTo>
                  <a:lnTo>
                    <a:pt x="7429" y="517970"/>
                  </a:lnTo>
                  <a:lnTo>
                    <a:pt x="571" y="529781"/>
                  </a:lnTo>
                  <a:lnTo>
                    <a:pt x="24860" y="593217"/>
                  </a:lnTo>
                  <a:lnTo>
                    <a:pt x="28194" y="595979"/>
                  </a:lnTo>
                  <a:lnTo>
                    <a:pt x="32956" y="604457"/>
                  </a:lnTo>
                  <a:lnTo>
                    <a:pt x="34861" y="606457"/>
                  </a:lnTo>
                  <a:lnTo>
                    <a:pt x="37719" y="608838"/>
                  </a:lnTo>
                  <a:lnTo>
                    <a:pt x="43243" y="610362"/>
                  </a:lnTo>
                  <a:lnTo>
                    <a:pt x="47530" y="610172"/>
                  </a:lnTo>
                  <a:lnTo>
                    <a:pt x="53245" y="606457"/>
                  </a:lnTo>
                  <a:lnTo>
                    <a:pt x="57245" y="602837"/>
                  </a:lnTo>
                  <a:lnTo>
                    <a:pt x="62008" y="601504"/>
                  </a:lnTo>
                  <a:lnTo>
                    <a:pt x="73057" y="605695"/>
                  </a:lnTo>
                  <a:lnTo>
                    <a:pt x="94774" y="620649"/>
                  </a:lnTo>
                  <a:lnTo>
                    <a:pt x="100679" y="622649"/>
                  </a:lnTo>
                  <a:lnTo>
                    <a:pt x="134588" y="622268"/>
                  </a:lnTo>
                  <a:lnTo>
                    <a:pt x="137160" y="622840"/>
                  </a:lnTo>
                  <a:lnTo>
                    <a:pt x="142684" y="631698"/>
                  </a:lnTo>
                  <a:lnTo>
                    <a:pt x="153162" y="640556"/>
                  </a:lnTo>
                  <a:lnTo>
                    <a:pt x="165449" y="652844"/>
                  </a:lnTo>
                  <a:lnTo>
                    <a:pt x="171164" y="661321"/>
                  </a:lnTo>
                  <a:lnTo>
                    <a:pt x="176689" y="676561"/>
                  </a:lnTo>
                  <a:lnTo>
                    <a:pt x="177451" y="678466"/>
                  </a:lnTo>
                  <a:lnTo>
                    <a:pt x="180403" y="679704"/>
                  </a:lnTo>
                  <a:lnTo>
                    <a:pt x="184975" y="679704"/>
                  </a:lnTo>
                  <a:lnTo>
                    <a:pt x="201359" y="674751"/>
                  </a:lnTo>
                  <a:lnTo>
                    <a:pt x="206311" y="671989"/>
                  </a:lnTo>
                  <a:lnTo>
                    <a:pt x="210026" y="668655"/>
                  </a:lnTo>
                  <a:lnTo>
                    <a:pt x="211646" y="669036"/>
                  </a:lnTo>
                  <a:lnTo>
                    <a:pt x="213836" y="670465"/>
                  </a:lnTo>
                  <a:lnTo>
                    <a:pt x="217170" y="675704"/>
                  </a:lnTo>
                  <a:lnTo>
                    <a:pt x="219932" y="678656"/>
                  </a:lnTo>
                  <a:lnTo>
                    <a:pt x="223647" y="680466"/>
                  </a:lnTo>
                  <a:lnTo>
                    <a:pt x="227647" y="679895"/>
                  </a:lnTo>
                  <a:lnTo>
                    <a:pt x="233363" y="676180"/>
                  </a:lnTo>
                  <a:lnTo>
                    <a:pt x="236506" y="672941"/>
                  </a:lnTo>
                  <a:lnTo>
                    <a:pt x="241649" y="672941"/>
                  </a:lnTo>
                  <a:lnTo>
                    <a:pt x="245935" y="673608"/>
                  </a:lnTo>
                  <a:lnTo>
                    <a:pt x="274987" y="687800"/>
                  </a:lnTo>
                  <a:lnTo>
                    <a:pt x="272986" y="653415"/>
                  </a:lnTo>
                  <a:lnTo>
                    <a:pt x="274415" y="648081"/>
                  </a:lnTo>
                  <a:lnTo>
                    <a:pt x="283273" y="638842"/>
                  </a:lnTo>
                  <a:lnTo>
                    <a:pt x="317278" y="621030"/>
                  </a:lnTo>
                  <a:lnTo>
                    <a:pt x="337661" y="617315"/>
                  </a:lnTo>
                  <a:lnTo>
                    <a:pt x="346900" y="617506"/>
                  </a:lnTo>
                  <a:lnTo>
                    <a:pt x="397478" y="640842"/>
                  </a:lnTo>
                  <a:lnTo>
                    <a:pt x="401574" y="644176"/>
                  </a:lnTo>
                  <a:lnTo>
                    <a:pt x="404146" y="647319"/>
                  </a:lnTo>
                  <a:lnTo>
                    <a:pt x="403765" y="655796"/>
                  </a:lnTo>
                  <a:lnTo>
                    <a:pt x="405575" y="665321"/>
                  </a:lnTo>
                  <a:lnTo>
                    <a:pt x="413004" y="669798"/>
                  </a:lnTo>
                  <a:lnTo>
                    <a:pt x="413004" y="669989"/>
                  </a:lnTo>
                  <a:lnTo>
                    <a:pt x="425672" y="660559"/>
                  </a:lnTo>
                  <a:lnTo>
                    <a:pt x="449199" y="653225"/>
                  </a:lnTo>
                  <a:lnTo>
                    <a:pt x="515874" y="652272"/>
                  </a:lnTo>
                  <a:lnTo>
                    <a:pt x="553021" y="663512"/>
                  </a:lnTo>
                  <a:lnTo>
                    <a:pt x="587597" y="658368"/>
                  </a:lnTo>
                  <a:lnTo>
                    <a:pt x="598075" y="662750"/>
                  </a:lnTo>
                  <a:lnTo>
                    <a:pt x="623126" y="670655"/>
                  </a:lnTo>
                  <a:lnTo>
                    <a:pt x="635984" y="646081"/>
                  </a:lnTo>
                  <a:lnTo>
                    <a:pt x="640937" y="605409"/>
                  </a:lnTo>
                  <a:lnTo>
                    <a:pt x="647605" y="480632"/>
                  </a:lnTo>
                  <a:lnTo>
                    <a:pt x="653701" y="441960"/>
                  </a:lnTo>
                  <a:lnTo>
                    <a:pt x="660844" y="421958"/>
                  </a:lnTo>
                  <a:lnTo>
                    <a:pt x="656749" y="415290"/>
                  </a:lnTo>
                  <a:lnTo>
                    <a:pt x="644080" y="399479"/>
                  </a:lnTo>
                  <a:lnTo>
                    <a:pt x="636937" y="393573"/>
                  </a:lnTo>
                  <a:lnTo>
                    <a:pt x="622935" y="388620"/>
                  </a:lnTo>
                  <a:lnTo>
                    <a:pt x="637699" y="349758"/>
                  </a:lnTo>
                  <a:lnTo>
                    <a:pt x="637984" y="345186"/>
                  </a:lnTo>
                  <a:lnTo>
                    <a:pt x="637318" y="340233"/>
                  </a:lnTo>
                  <a:lnTo>
                    <a:pt x="632365" y="339090"/>
                  </a:lnTo>
                  <a:lnTo>
                    <a:pt x="597884" y="296228"/>
                  </a:lnTo>
                  <a:lnTo>
                    <a:pt x="565118" y="251650"/>
                  </a:lnTo>
                  <a:lnTo>
                    <a:pt x="538067" y="222980"/>
                  </a:lnTo>
                  <a:lnTo>
                    <a:pt x="513588" y="197453"/>
                  </a:lnTo>
                  <a:lnTo>
                    <a:pt x="500348" y="184690"/>
                  </a:lnTo>
                  <a:lnTo>
                    <a:pt x="483775" y="168307"/>
                  </a:lnTo>
                  <a:lnTo>
                    <a:pt x="453104" y="134493"/>
                  </a:lnTo>
                  <a:lnTo>
                    <a:pt x="428434" y="108014"/>
                  </a:lnTo>
                  <a:lnTo>
                    <a:pt x="424529" y="105061"/>
                  </a:lnTo>
                  <a:lnTo>
                    <a:pt x="417767" y="101537"/>
                  </a:lnTo>
                  <a:lnTo>
                    <a:pt x="399193" y="99727"/>
                  </a:lnTo>
                  <a:lnTo>
                    <a:pt x="355759" y="114014"/>
                  </a:lnTo>
                  <a:lnTo>
                    <a:pt x="352044" y="115348"/>
                  </a:lnTo>
                  <a:lnTo>
                    <a:pt x="350806" y="113157"/>
                  </a:lnTo>
                  <a:lnTo>
                    <a:pt x="349472" y="111252"/>
                  </a:lnTo>
                  <a:lnTo>
                    <a:pt x="341947" y="93250"/>
                  </a:lnTo>
                  <a:lnTo>
                    <a:pt x="318040" y="61246"/>
                  </a:lnTo>
                  <a:lnTo>
                    <a:pt x="310705" y="55150"/>
                  </a:lnTo>
                  <a:lnTo>
                    <a:pt x="306800" y="53912"/>
                  </a:lnTo>
                  <a:lnTo>
                    <a:pt x="304800" y="52007"/>
                  </a:lnTo>
                  <a:lnTo>
                    <a:pt x="293370" y="31814"/>
                  </a:lnTo>
                  <a:lnTo>
                    <a:pt x="281368" y="15431"/>
                  </a:lnTo>
                  <a:lnTo>
                    <a:pt x="273653" y="16478"/>
                  </a:lnTo>
                  <a:lnTo>
                    <a:pt x="260794" y="11049"/>
                  </a:lnTo>
                  <a:lnTo>
                    <a:pt x="237649" y="0"/>
                  </a:lnTo>
                  <a:lnTo>
                    <a:pt x="237649"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83" name="Vrije vorm: vorm 82">
              <a:extLst>
                <a:ext uri="{FF2B5EF4-FFF2-40B4-BE49-F238E27FC236}">
                  <a16:creationId xmlns:a16="http://schemas.microsoft.com/office/drawing/2014/main" id="{EE5C5CB2-2B70-A703-BAA4-CCD261FD488C}"/>
                </a:ext>
              </a:extLst>
            </p:cNvPr>
            <p:cNvSpPr/>
            <p:nvPr/>
          </p:nvSpPr>
          <p:spPr>
            <a:xfrm>
              <a:off x="5572507" y="786040"/>
              <a:ext cx="1949603" cy="1478962"/>
            </a:xfrm>
            <a:custGeom>
              <a:avLst/>
              <a:gdLst>
                <a:gd name="connsiteX0" fmla="*/ 1082707 w 1110710"/>
                <a:gd name="connsiteY0" fmla="*/ 0 h 842581"/>
                <a:gd name="connsiteX1" fmla="*/ 1024795 w 1110710"/>
                <a:gd name="connsiteY1" fmla="*/ 13811 h 842581"/>
                <a:gd name="connsiteX2" fmla="*/ 955262 w 1110710"/>
                <a:gd name="connsiteY2" fmla="*/ 20288 h 842581"/>
                <a:gd name="connsiteX3" fmla="*/ 936689 w 1110710"/>
                <a:gd name="connsiteY3" fmla="*/ 24765 h 842581"/>
                <a:gd name="connsiteX4" fmla="*/ 910495 w 1110710"/>
                <a:gd name="connsiteY4" fmla="*/ 36481 h 842581"/>
                <a:gd name="connsiteX5" fmla="*/ 904970 w 1110710"/>
                <a:gd name="connsiteY5" fmla="*/ 52197 h 842581"/>
                <a:gd name="connsiteX6" fmla="*/ 919544 w 1110710"/>
                <a:gd name="connsiteY6" fmla="*/ 60293 h 842581"/>
                <a:gd name="connsiteX7" fmla="*/ 954500 w 1110710"/>
                <a:gd name="connsiteY7" fmla="*/ 56483 h 842581"/>
                <a:gd name="connsiteX8" fmla="*/ 991457 w 1110710"/>
                <a:gd name="connsiteY8" fmla="*/ 54293 h 842581"/>
                <a:gd name="connsiteX9" fmla="*/ 1033844 w 1110710"/>
                <a:gd name="connsiteY9" fmla="*/ 28289 h 842581"/>
                <a:gd name="connsiteX10" fmla="*/ 1080992 w 1110710"/>
                <a:gd name="connsiteY10" fmla="*/ 21908 h 842581"/>
                <a:gd name="connsiteX11" fmla="*/ 1082612 w 1110710"/>
                <a:gd name="connsiteY11" fmla="*/ 0 h 842581"/>
                <a:gd name="connsiteX12" fmla="*/ 1082612 w 1110710"/>
                <a:gd name="connsiteY12" fmla="*/ 0 h 842581"/>
                <a:gd name="connsiteX13" fmla="*/ 783622 w 1110710"/>
                <a:gd name="connsiteY13" fmla="*/ 62103 h 842581"/>
                <a:gd name="connsiteX14" fmla="*/ 578072 w 1110710"/>
                <a:gd name="connsiteY14" fmla="*/ 68294 h 842581"/>
                <a:gd name="connsiteX15" fmla="*/ 567404 w 1110710"/>
                <a:gd name="connsiteY15" fmla="*/ 63532 h 842581"/>
                <a:gd name="connsiteX16" fmla="*/ 546926 w 1110710"/>
                <a:gd name="connsiteY16" fmla="*/ 72581 h 842581"/>
                <a:gd name="connsiteX17" fmla="*/ 539782 w 1110710"/>
                <a:gd name="connsiteY17" fmla="*/ 90869 h 842581"/>
                <a:gd name="connsiteX18" fmla="*/ 563785 w 1110710"/>
                <a:gd name="connsiteY18" fmla="*/ 108490 h 842581"/>
                <a:gd name="connsiteX19" fmla="*/ 581692 w 1110710"/>
                <a:gd name="connsiteY19" fmla="*/ 112490 h 842581"/>
                <a:gd name="connsiteX20" fmla="*/ 615315 w 1110710"/>
                <a:gd name="connsiteY20" fmla="*/ 97060 h 842581"/>
                <a:gd name="connsiteX21" fmla="*/ 633603 w 1110710"/>
                <a:gd name="connsiteY21" fmla="*/ 92297 h 842581"/>
                <a:gd name="connsiteX22" fmla="*/ 705517 w 1110710"/>
                <a:gd name="connsiteY22" fmla="*/ 92297 h 842581"/>
                <a:gd name="connsiteX23" fmla="*/ 774859 w 1110710"/>
                <a:gd name="connsiteY23" fmla="*/ 76105 h 842581"/>
                <a:gd name="connsiteX24" fmla="*/ 783622 w 1110710"/>
                <a:gd name="connsiteY24" fmla="*/ 62008 h 842581"/>
                <a:gd name="connsiteX25" fmla="*/ 783622 w 1110710"/>
                <a:gd name="connsiteY25" fmla="*/ 62008 h 842581"/>
                <a:gd name="connsiteX26" fmla="*/ 515969 w 1110710"/>
                <a:gd name="connsiteY26" fmla="*/ 84963 h 842581"/>
                <a:gd name="connsiteX27" fmla="*/ 411956 w 1110710"/>
                <a:gd name="connsiteY27" fmla="*/ 105156 h 842581"/>
                <a:gd name="connsiteX28" fmla="*/ 402622 w 1110710"/>
                <a:gd name="connsiteY28" fmla="*/ 112490 h 842581"/>
                <a:gd name="connsiteX29" fmla="*/ 391192 w 1110710"/>
                <a:gd name="connsiteY29" fmla="*/ 121539 h 842581"/>
                <a:gd name="connsiteX30" fmla="*/ 296894 w 1110710"/>
                <a:gd name="connsiteY30" fmla="*/ 140780 h 842581"/>
                <a:gd name="connsiteX31" fmla="*/ 280892 w 1110710"/>
                <a:gd name="connsiteY31" fmla="*/ 140303 h 842581"/>
                <a:gd name="connsiteX32" fmla="*/ 268510 w 1110710"/>
                <a:gd name="connsiteY32" fmla="*/ 151733 h 842581"/>
                <a:gd name="connsiteX33" fmla="*/ 230886 w 1110710"/>
                <a:gd name="connsiteY33" fmla="*/ 165068 h 842581"/>
                <a:gd name="connsiteX34" fmla="*/ 223076 w 1110710"/>
                <a:gd name="connsiteY34" fmla="*/ 185071 h 842581"/>
                <a:gd name="connsiteX35" fmla="*/ 231648 w 1110710"/>
                <a:gd name="connsiteY35" fmla="*/ 202978 h 842581"/>
                <a:gd name="connsiteX36" fmla="*/ 251651 w 1110710"/>
                <a:gd name="connsiteY36" fmla="*/ 203454 h 842581"/>
                <a:gd name="connsiteX37" fmla="*/ 348806 w 1110710"/>
                <a:gd name="connsiteY37" fmla="*/ 160592 h 842581"/>
                <a:gd name="connsiteX38" fmla="*/ 373761 w 1110710"/>
                <a:gd name="connsiteY38" fmla="*/ 154115 h 842581"/>
                <a:gd name="connsiteX39" fmla="*/ 404908 w 1110710"/>
                <a:gd name="connsiteY39" fmla="*/ 140303 h 842581"/>
                <a:gd name="connsiteX40" fmla="*/ 434245 w 1110710"/>
                <a:gd name="connsiteY40" fmla="*/ 137922 h 842581"/>
                <a:gd name="connsiteX41" fmla="*/ 443294 w 1110710"/>
                <a:gd name="connsiteY41" fmla="*/ 132874 h 842581"/>
                <a:gd name="connsiteX42" fmla="*/ 441865 w 1110710"/>
                <a:gd name="connsiteY42" fmla="*/ 128873 h 842581"/>
                <a:gd name="connsiteX43" fmla="*/ 440246 w 1110710"/>
                <a:gd name="connsiteY43" fmla="*/ 120301 h 842581"/>
                <a:gd name="connsiteX44" fmla="*/ 439103 w 1110710"/>
                <a:gd name="connsiteY44" fmla="*/ 116205 h 842581"/>
                <a:gd name="connsiteX45" fmla="*/ 480060 w 1110710"/>
                <a:gd name="connsiteY45" fmla="*/ 114586 h 842581"/>
                <a:gd name="connsiteX46" fmla="*/ 499872 w 1110710"/>
                <a:gd name="connsiteY46" fmla="*/ 107442 h 842581"/>
                <a:gd name="connsiteX47" fmla="*/ 516065 w 1110710"/>
                <a:gd name="connsiteY47" fmla="*/ 84773 h 842581"/>
                <a:gd name="connsiteX48" fmla="*/ 516065 w 1110710"/>
                <a:gd name="connsiteY48" fmla="*/ 84773 h 842581"/>
                <a:gd name="connsiteX49" fmla="*/ 937165 w 1110710"/>
                <a:gd name="connsiteY49" fmla="*/ 135160 h 842581"/>
                <a:gd name="connsiteX50" fmla="*/ 860965 w 1110710"/>
                <a:gd name="connsiteY50" fmla="*/ 137541 h 842581"/>
                <a:gd name="connsiteX51" fmla="*/ 793337 w 1110710"/>
                <a:gd name="connsiteY51" fmla="*/ 140875 h 842581"/>
                <a:gd name="connsiteX52" fmla="*/ 746189 w 1110710"/>
                <a:gd name="connsiteY52" fmla="*/ 165164 h 842581"/>
                <a:gd name="connsiteX53" fmla="*/ 730282 w 1110710"/>
                <a:gd name="connsiteY53" fmla="*/ 166307 h 842581"/>
                <a:gd name="connsiteX54" fmla="*/ 705040 w 1110710"/>
                <a:gd name="connsiteY54" fmla="*/ 184690 h 842581"/>
                <a:gd name="connsiteX55" fmla="*/ 592646 w 1110710"/>
                <a:gd name="connsiteY55" fmla="*/ 229934 h 842581"/>
                <a:gd name="connsiteX56" fmla="*/ 568357 w 1110710"/>
                <a:gd name="connsiteY56" fmla="*/ 251174 h 842581"/>
                <a:gd name="connsiteX57" fmla="*/ 534734 w 1110710"/>
                <a:gd name="connsiteY57" fmla="*/ 256603 h 842581"/>
                <a:gd name="connsiteX58" fmla="*/ 520446 w 1110710"/>
                <a:gd name="connsiteY58" fmla="*/ 261842 h 842581"/>
                <a:gd name="connsiteX59" fmla="*/ 507587 w 1110710"/>
                <a:gd name="connsiteY59" fmla="*/ 274987 h 842581"/>
                <a:gd name="connsiteX60" fmla="*/ 496634 w 1110710"/>
                <a:gd name="connsiteY60" fmla="*/ 290703 h 842581"/>
                <a:gd name="connsiteX61" fmla="*/ 485013 w 1110710"/>
                <a:gd name="connsiteY61" fmla="*/ 304229 h 842581"/>
                <a:gd name="connsiteX62" fmla="*/ 459010 w 1110710"/>
                <a:gd name="connsiteY62" fmla="*/ 315468 h 842581"/>
                <a:gd name="connsiteX63" fmla="*/ 444056 w 1110710"/>
                <a:gd name="connsiteY63" fmla="*/ 328803 h 842581"/>
                <a:gd name="connsiteX64" fmla="*/ 419290 w 1110710"/>
                <a:gd name="connsiteY64" fmla="*/ 357854 h 842581"/>
                <a:gd name="connsiteX65" fmla="*/ 405003 w 1110710"/>
                <a:gd name="connsiteY65" fmla="*/ 393573 h 842581"/>
                <a:gd name="connsiteX66" fmla="*/ 385953 w 1110710"/>
                <a:gd name="connsiteY66" fmla="*/ 472916 h 842581"/>
                <a:gd name="connsiteX67" fmla="*/ 371475 w 1110710"/>
                <a:gd name="connsiteY67" fmla="*/ 501968 h 842581"/>
                <a:gd name="connsiteX68" fmla="*/ 357378 w 1110710"/>
                <a:gd name="connsiteY68" fmla="*/ 511016 h 842581"/>
                <a:gd name="connsiteX69" fmla="*/ 324993 w 1110710"/>
                <a:gd name="connsiteY69" fmla="*/ 518827 h 842581"/>
                <a:gd name="connsiteX70" fmla="*/ 311848 w 1110710"/>
                <a:gd name="connsiteY70" fmla="*/ 529495 h 842581"/>
                <a:gd name="connsiteX71" fmla="*/ 301561 w 1110710"/>
                <a:gd name="connsiteY71" fmla="*/ 541877 h 842581"/>
                <a:gd name="connsiteX72" fmla="*/ 230600 w 1110710"/>
                <a:gd name="connsiteY72" fmla="*/ 605409 h 842581"/>
                <a:gd name="connsiteX73" fmla="*/ 232791 w 1110710"/>
                <a:gd name="connsiteY73" fmla="*/ 610362 h 842581"/>
                <a:gd name="connsiteX74" fmla="*/ 233934 w 1110710"/>
                <a:gd name="connsiteY74" fmla="*/ 614172 h 842581"/>
                <a:gd name="connsiteX75" fmla="*/ 236792 w 1110710"/>
                <a:gd name="connsiteY75" fmla="*/ 625316 h 842581"/>
                <a:gd name="connsiteX76" fmla="*/ 307277 w 1110710"/>
                <a:gd name="connsiteY76" fmla="*/ 563213 h 842581"/>
                <a:gd name="connsiteX77" fmla="*/ 366617 w 1110710"/>
                <a:gd name="connsiteY77" fmla="*/ 525590 h 842581"/>
                <a:gd name="connsiteX78" fmla="*/ 374237 w 1110710"/>
                <a:gd name="connsiteY78" fmla="*/ 550545 h 842581"/>
                <a:gd name="connsiteX79" fmla="*/ 378714 w 1110710"/>
                <a:gd name="connsiteY79" fmla="*/ 561023 h 842581"/>
                <a:gd name="connsiteX80" fmla="*/ 385667 w 1110710"/>
                <a:gd name="connsiteY80" fmla="*/ 573119 h 842581"/>
                <a:gd name="connsiteX81" fmla="*/ 392525 w 1110710"/>
                <a:gd name="connsiteY81" fmla="*/ 577406 h 842581"/>
                <a:gd name="connsiteX82" fmla="*/ 395669 w 1110710"/>
                <a:gd name="connsiteY82" fmla="*/ 591693 h 842581"/>
                <a:gd name="connsiteX83" fmla="*/ 394716 w 1110710"/>
                <a:gd name="connsiteY83" fmla="*/ 606933 h 842581"/>
                <a:gd name="connsiteX84" fmla="*/ 390430 w 1110710"/>
                <a:gd name="connsiteY84" fmla="*/ 620935 h 842581"/>
                <a:gd name="connsiteX85" fmla="*/ 397288 w 1110710"/>
                <a:gd name="connsiteY85" fmla="*/ 633794 h 842581"/>
                <a:gd name="connsiteX86" fmla="*/ 400145 w 1110710"/>
                <a:gd name="connsiteY86" fmla="*/ 652367 h 842581"/>
                <a:gd name="connsiteX87" fmla="*/ 397002 w 1110710"/>
                <a:gd name="connsiteY87" fmla="*/ 671417 h 842581"/>
                <a:gd name="connsiteX88" fmla="*/ 385572 w 1110710"/>
                <a:gd name="connsiteY88" fmla="*/ 684276 h 842581"/>
                <a:gd name="connsiteX89" fmla="*/ 394811 w 1110710"/>
                <a:gd name="connsiteY89" fmla="*/ 702564 h 842581"/>
                <a:gd name="connsiteX90" fmla="*/ 388620 w 1110710"/>
                <a:gd name="connsiteY90" fmla="*/ 711613 h 842581"/>
                <a:gd name="connsiteX91" fmla="*/ 377476 w 1110710"/>
                <a:gd name="connsiteY91" fmla="*/ 717995 h 842581"/>
                <a:gd name="connsiteX92" fmla="*/ 369380 w 1110710"/>
                <a:gd name="connsiteY92" fmla="*/ 731520 h 842581"/>
                <a:gd name="connsiteX93" fmla="*/ 365569 w 1110710"/>
                <a:gd name="connsiteY93" fmla="*/ 732949 h 842581"/>
                <a:gd name="connsiteX94" fmla="*/ 361950 w 1110710"/>
                <a:gd name="connsiteY94" fmla="*/ 736759 h 842581"/>
                <a:gd name="connsiteX95" fmla="*/ 361474 w 1110710"/>
                <a:gd name="connsiteY95" fmla="*/ 748189 h 842581"/>
                <a:gd name="connsiteX96" fmla="*/ 364141 w 1110710"/>
                <a:gd name="connsiteY96" fmla="*/ 755618 h 842581"/>
                <a:gd name="connsiteX97" fmla="*/ 368427 w 1110710"/>
                <a:gd name="connsiteY97" fmla="*/ 759238 h 842581"/>
                <a:gd name="connsiteX98" fmla="*/ 373666 w 1110710"/>
                <a:gd name="connsiteY98" fmla="*/ 762286 h 842581"/>
                <a:gd name="connsiteX99" fmla="*/ 378428 w 1110710"/>
                <a:gd name="connsiteY99" fmla="*/ 767525 h 842581"/>
                <a:gd name="connsiteX100" fmla="*/ 393192 w 1110710"/>
                <a:gd name="connsiteY100" fmla="*/ 780383 h 842581"/>
                <a:gd name="connsiteX101" fmla="*/ 415576 w 1110710"/>
                <a:gd name="connsiteY101" fmla="*/ 786098 h 842581"/>
                <a:gd name="connsiteX102" fmla="*/ 460058 w 1110710"/>
                <a:gd name="connsiteY102" fmla="*/ 787813 h 842581"/>
                <a:gd name="connsiteX103" fmla="*/ 468916 w 1110710"/>
                <a:gd name="connsiteY103" fmla="*/ 790194 h 842581"/>
                <a:gd name="connsiteX104" fmla="*/ 485585 w 1110710"/>
                <a:gd name="connsiteY104" fmla="*/ 801148 h 842581"/>
                <a:gd name="connsiteX105" fmla="*/ 496062 w 1110710"/>
                <a:gd name="connsiteY105" fmla="*/ 803720 h 842581"/>
                <a:gd name="connsiteX106" fmla="*/ 507492 w 1110710"/>
                <a:gd name="connsiteY106" fmla="*/ 802100 h 842581"/>
                <a:gd name="connsiteX107" fmla="*/ 515112 w 1110710"/>
                <a:gd name="connsiteY107" fmla="*/ 798481 h 842581"/>
                <a:gd name="connsiteX108" fmla="*/ 530161 w 1110710"/>
                <a:gd name="connsiteY108" fmla="*/ 787813 h 842581"/>
                <a:gd name="connsiteX109" fmla="*/ 541782 w 1110710"/>
                <a:gd name="connsiteY109" fmla="*/ 783527 h 842581"/>
                <a:gd name="connsiteX110" fmla="*/ 552260 w 1110710"/>
                <a:gd name="connsiteY110" fmla="*/ 783336 h 842581"/>
                <a:gd name="connsiteX111" fmla="*/ 602933 w 1110710"/>
                <a:gd name="connsiteY111" fmla="*/ 797814 h 842581"/>
                <a:gd name="connsiteX112" fmla="*/ 609886 w 1110710"/>
                <a:gd name="connsiteY112" fmla="*/ 802577 h 842581"/>
                <a:gd name="connsiteX113" fmla="*/ 611315 w 1110710"/>
                <a:gd name="connsiteY113" fmla="*/ 803529 h 842581"/>
                <a:gd name="connsiteX114" fmla="*/ 611600 w 1110710"/>
                <a:gd name="connsiteY114" fmla="*/ 803529 h 842581"/>
                <a:gd name="connsiteX115" fmla="*/ 612077 w 1110710"/>
                <a:gd name="connsiteY115" fmla="*/ 803720 h 842581"/>
                <a:gd name="connsiteX116" fmla="*/ 655892 w 1110710"/>
                <a:gd name="connsiteY116" fmla="*/ 842582 h 842581"/>
                <a:gd name="connsiteX117" fmla="*/ 682085 w 1110710"/>
                <a:gd name="connsiteY117" fmla="*/ 829437 h 842581"/>
                <a:gd name="connsiteX118" fmla="*/ 690467 w 1110710"/>
                <a:gd name="connsiteY118" fmla="*/ 836581 h 842581"/>
                <a:gd name="connsiteX119" fmla="*/ 692849 w 1110710"/>
                <a:gd name="connsiteY119" fmla="*/ 837724 h 842581"/>
                <a:gd name="connsiteX120" fmla="*/ 712851 w 1110710"/>
                <a:gd name="connsiteY120" fmla="*/ 841058 h 842581"/>
                <a:gd name="connsiteX121" fmla="*/ 716661 w 1110710"/>
                <a:gd name="connsiteY121" fmla="*/ 840867 h 842581"/>
                <a:gd name="connsiteX122" fmla="*/ 722090 w 1110710"/>
                <a:gd name="connsiteY122" fmla="*/ 839915 h 842581"/>
                <a:gd name="connsiteX123" fmla="*/ 742855 w 1110710"/>
                <a:gd name="connsiteY123" fmla="*/ 827342 h 842581"/>
                <a:gd name="connsiteX124" fmla="*/ 746189 w 1110710"/>
                <a:gd name="connsiteY124" fmla="*/ 824008 h 842581"/>
                <a:gd name="connsiteX125" fmla="*/ 749332 w 1110710"/>
                <a:gd name="connsiteY125" fmla="*/ 819245 h 842581"/>
                <a:gd name="connsiteX126" fmla="*/ 751904 w 1110710"/>
                <a:gd name="connsiteY126" fmla="*/ 814959 h 842581"/>
                <a:gd name="connsiteX127" fmla="*/ 753618 w 1110710"/>
                <a:gd name="connsiteY127" fmla="*/ 811149 h 842581"/>
                <a:gd name="connsiteX128" fmla="*/ 756190 w 1110710"/>
                <a:gd name="connsiteY128" fmla="*/ 808101 h 842581"/>
                <a:gd name="connsiteX129" fmla="*/ 759524 w 1110710"/>
                <a:gd name="connsiteY129" fmla="*/ 806196 h 842581"/>
                <a:gd name="connsiteX130" fmla="*/ 773811 w 1110710"/>
                <a:gd name="connsiteY130" fmla="*/ 802577 h 842581"/>
                <a:gd name="connsiteX131" fmla="*/ 776383 w 1110710"/>
                <a:gd name="connsiteY131" fmla="*/ 800672 h 842581"/>
                <a:gd name="connsiteX132" fmla="*/ 777811 w 1110710"/>
                <a:gd name="connsiteY132" fmla="*/ 798767 h 842581"/>
                <a:gd name="connsiteX133" fmla="*/ 779717 w 1110710"/>
                <a:gd name="connsiteY133" fmla="*/ 798957 h 842581"/>
                <a:gd name="connsiteX134" fmla="*/ 783527 w 1110710"/>
                <a:gd name="connsiteY134" fmla="*/ 800576 h 842581"/>
                <a:gd name="connsiteX135" fmla="*/ 791909 w 1110710"/>
                <a:gd name="connsiteY135" fmla="*/ 812768 h 842581"/>
                <a:gd name="connsiteX136" fmla="*/ 798100 w 1110710"/>
                <a:gd name="connsiteY136" fmla="*/ 818674 h 842581"/>
                <a:gd name="connsiteX137" fmla="*/ 801719 w 1110710"/>
                <a:gd name="connsiteY137" fmla="*/ 820293 h 842581"/>
                <a:gd name="connsiteX138" fmla="*/ 829342 w 1110710"/>
                <a:gd name="connsiteY138" fmla="*/ 822198 h 842581"/>
                <a:gd name="connsiteX139" fmla="*/ 839343 w 1110710"/>
                <a:gd name="connsiteY139" fmla="*/ 810768 h 842581"/>
                <a:gd name="connsiteX140" fmla="*/ 840010 w 1110710"/>
                <a:gd name="connsiteY140" fmla="*/ 808863 h 842581"/>
                <a:gd name="connsiteX141" fmla="*/ 840486 w 1110710"/>
                <a:gd name="connsiteY141" fmla="*/ 803910 h 842581"/>
                <a:gd name="connsiteX142" fmla="*/ 841439 w 1110710"/>
                <a:gd name="connsiteY142" fmla="*/ 802481 h 842581"/>
                <a:gd name="connsiteX143" fmla="*/ 842867 w 1110710"/>
                <a:gd name="connsiteY143" fmla="*/ 801338 h 842581"/>
                <a:gd name="connsiteX144" fmla="*/ 854297 w 1110710"/>
                <a:gd name="connsiteY144" fmla="*/ 798005 h 842581"/>
                <a:gd name="connsiteX145" fmla="*/ 867918 w 1110710"/>
                <a:gd name="connsiteY145" fmla="*/ 796576 h 842581"/>
                <a:gd name="connsiteX146" fmla="*/ 897446 w 1110710"/>
                <a:gd name="connsiteY146" fmla="*/ 784860 h 842581"/>
                <a:gd name="connsiteX147" fmla="*/ 956977 w 1110710"/>
                <a:gd name="connsiteY147" fmla="*/ 738950 h 842581"/>
                <a:gd name="connsiteX148" fmla="*/ 980313 w 1110710"/>
                <a:gd name="connsiteY148" fmla="*/ 712280 h 842581"/>
                <a:gd name="connsiteX149" fmla="*/ 985266 w 1110710"/>
                <a:gd name="connsiteY149" fmla="*/ 707327 h 842581"/>
                <a:gd name="connsiteX150" fmla="*/ 992696 w 1110710"/>
                <a:gd name="connsiteY150" fmla="*/ 701135 h 842581"/>
                <a:gd name="connsiteX151" fmla="*/ 1011460 w 1110710"/>
                <a:gd name="connsiteY151" fmla="*/ 701135 h 842581"/>
                <a:gd name="connsiteX152" fmla="*/ 1027176 w 1110710"/>
                <a:gd name="connsiteY152" fmla="*/ 705136 h 842581"/>
                <a:gd name="connsiteX153" fmla="*/ 1050512 w 1110710"/>
                <a:gd name="connsiteY153" fmla="*/ 721138 h 842581"/>
                <a:gd name="connsiteX154" fmla="*/ 1084040 w 1110710"/>
                <a:gd name="connsiteY154" fmla="*/ 698468 h 842581"/>
                <a:gd name="connsiteX155" fmla="*/ 1088327 w 1110710"/>
                <a:gd name="connsiteY155" fmla="*/ 693896 h 842581"/>
                <a:gd name="connsiteX156" fmla="*/ 1107662 w 1110710"/>
                <a:gd name="connsiteY156" fmla="*/ 661987 h 842581"/>
                <a:gd name="connsiteX157" fmla="*/ 1109567 w 1110710"/>
                <a:gd name="connsiteY157" fmla="*/ 655606 h 842581"/>
                <a:gd name="connsiteX158" fmla="*/ 1110710 w 1110710"/>
                <a:gd name="connsiteY158" fmla="*/ 650558 h 842581"/>
                <a:gd name="connsiteX159" fmla="*/ 1102328 w 1110710"/>
                <a:gd name="connsiteY159" fmla="*/ 632651 h 842581"/>
                <a:gd name="connsiteX160" fmla="*/ 1064228 w 1110710"/>
                <a:gd name="connsiteY160" fmla="*/ 581692 h 842581"/>
                <a:gd name="connsiteX161" fmla="*/ 1061561 w 1110710"/>
                <a:gd name="connsiteY161" fmla="*/ 568547 h 842581"/>
                <a:gd name="connsiteX162" fmla="*/ 1057751 w 1110710"/>
                <a:gd name="connsiteY162" fmla="*/ 556832 h 842581"/>
                <a:gd name="connsiteX163" fmla="*/ 1058513 w 1110710"/>
                <a:gd name="connsiteY163" fmla="*/ 550355 h 842581"/>
                <a:gd name="connsiteX164" fmla="*/ 1056894 w 1110710"/>
                <a:gd name="connsiteY164" fmla="*/ 543973 h 842581"/>
                <a:gd name="connsiteX165" fmla="*/ 1055275 w 1110710"/>
                <a:gd name="connsiteY165" fmla="*/ 540639 h 842581"/>
                <a:gd name="connsiteX166" fmla="*/ 1035463 w 1110710"/>
                <a:gd name="connsiteY166" fmla="*/ 532257 h 842581"/>
                <a:gd name="connsiteX167" fmla="*/ 1024509 w 1110710"/>
                <a:gd name="connsiteY167" fmla="*/ 525590 h 842581"/>
                <a:gd name="connsiteX168" fmla="*/ 1022414 w 1110710"/>
                <a:gd name="connsiteY168" fmla="*/ 523208 h 842581"/>
                <a:gd name="connsiteX169" fmla="*/ 1023557 w 1110710"/>
                <a:gd name="connsiteY169" fmla="*/ 507492 h 842581"/>
                <a:gd name="connsiteX170" fmla="*/ 1017651 w 1110710"/>
                <a:gd name="connsiteY170" fmla="*/ 503872 h 842581"/>
                <a:gd name="connsiteX171" fmla="*/ 992410 w 1110710"/>
                <a:gd name="connsiteY171" fmla="*/ 487490 h 842581"/>
                <a:gd name="connsiteX172" fmla="*/ 980313 w 1110710"/>
                <a:gd name="connsiteY172" fmla="*/ 483203 h 842581"/>
                <a:gd name="connsiteX173" fmla="*/ 950309 w 1110710"/>
                <a:gd name="connsiteY173" fmla="*/ 480346 h 842581"/>
                <a:gd name="connsiteX174" fmla="*/ 944118 w 1110710"/>
                <a:gd name="connsiteY174" fmla="*/ 478155 h 842581"/>
                <a:gd name="connsiteX175" fmla="*/ 935069 w 1110710"/>
                <a:gd name="connsiteY175" fmla="*/ 469773 h 842581"/>
                <a:gd name="connsiteX176" fmla="*/ 928688 w 1110710"/>
                <a:gd name="connsiteY176" fmla="*/ 461391 h 842581"/>
                <a:gd name="connsiteX177" fmla="*/ 925354 w 1110710"/>
                <a:gd name="connsiteY177" fmla="*/ 436436 h 842581"/>
                <a:gd name="connsiteX178" fmla="*/ 930116 w 1110710"/>
                <a:gd name="connsiteY178" fmla="*/ 411480 h 842581"/>
                <a:gd name="connsiteX179" fmla="*/ 937260 w 1110710"/>
                <a:gd name="connsiteY179" fmla="*/ 397002 h 842581"/>
                <a:gd name="connsiteX180" fmla="*/ 963454 w 1110710"/>
                <a:gd name="connsiteY180" fmla="*/ 362236 h 842581"/>
                <a:gd name="connsiteX181" fmla="*/ 965073 w 1110710"/>
                <a:gd name="connsiteY181" fmla="*/ 357473 h 842581"/>
                <a:gd name="connsiteX182" fmla="*/ 965073 w 1110710"/>
                <a:gd name="connsiteY182" fmla="*/ 354425 h 842581"/>
                <a:gd name="connsiteX183" fmla="*/ 964406 w 1110710"/>
                <a:gd name="connsiteY183" fmla="*/ 351092 h 842581"/>
                <a:gd name="connsiteX184" fmla="*/ 962978 w 1110710"/>
                <a:gd name="connsiteY184" fmla="*/ 347472 h 842581"/>
                <a:gd name="connsiteX185" fmla="*/ 961549 w 1110710"/>
                <a:gd name="connsiteY185" fmla="*/ 344615 h 842581"/>
                <a:gd name="connsiteX186" fmla="*/ 961073 w 1110710"/>
                <a:gd name="connsiteY186" fmla="*/ 339566 h 842581"/>
                <a:gd name="connsiteX187" fmla="*/ 959453 w 1110710"/>
                <a:gd name="connsiteY187" fmla="*/ 334137 h 842581"/>
                <a:gd name="connsiteX188" fmla="*/ 968216 w 1110710"/>
                <a:gd name="connsiteY188" fmla="*/ 316706 h 842581"/>
                <a:gd name="connsiteX189" fmla="*/ 978694 w 1110710"/>
                <a:gd name="connsiteY189" fmla="*/ 298799 h 842581"/>
                <a:gd name="connsiteX190" fmla="*/ 982028 w 1110710"/>
                <a:gd name="connsiteY190" fmla="*/ 283559 h 842581"/>
                <a:gd name="connsiteX191" fmla="*/ 984695 w 1110710"/>
                <a:gd name="connsiteY191" fmla="*/ 278606 h 842581"/>
                <a:gd name="connsiteX192" fmla="*/ 994220 w 1110710"/>
                <a:gd name="connsiteY192" fmla="*/ 267462 h 842581"/>
                <a:gd name="connsiteX193" fmla="*/ 1006126 w 1110710"/>
                <a:gd name="connsiteY193" fmla="*/ 256794 h 842581"/>
                <a:gd name="connsiteX194" fmla="*/ 1008031 w 1110710"/>
                <a:gd name="connsiteY194" fmla="*/ 254413 h 842581"/>
                <a:gd name="connsiteX195" fmla="*/ 1008031 w 1110710"/>
                <a:gd name="connsiteY195" fmla="*/ 252984 h 842581"/>
                <a:gd name="connsiteX196" fmla="*/ 1003268 w 1110710"/>
                <a:gd name="connsiteY196" fmla="*/ 251270 h 842581"/>
                <a:gd name="connsiteX197" fmla="*/ 1001649 w 1110710"/>
                <a:gd name="connsiteY197" fmla="*/ 250317 h 842581"/>
                <a:gd name="connsiteX198" fmla="*/ 1000506 w 1110710"/>
                <a:gd name="connsiteY198" fmla="*/ 248888 h 842581"/>
                <a:gd name="connsiteX199" fmla="*/ 1000982 w 1110710"/>
                <a:gd name="connsiteY199" fmla="*/ 237458 h 842581"/>
                <a:gd name="connsiteX200" fmla="*/ 1002411 w 1110710"/>
                <a:gd name="connsiteY200" fmla="*/ 222695 h 842581"/>
                <a:gd name="connsiteX201" fmla="*/ 1001268 w 1110710"/>
                <a:gd name="connsiteY201" fmla="*/ 216313 h 842581"/>
                <a:gd name="connsiteX202" fmla="*/ 998601 w 1110710"/>
                <a:gd name="connsiteY202" fmla="*/ 212503 h 842581"/>
                <a:gd name="connsiteX203" fmla="*/ 985742 w 1110710"/>
                <a:gd name="connsiteY203" fmla="*/ 207931 h 842581"/>
                <a:gd name="connsiteX204" fmla="*/ 983647 w 1110710"/>
                <a:gd name="connsiteY204" fmla="*/ 208121 h 842581"/>
                <a:gd name="connsiteX205" fmla="*/ 981456 w 1110710"/>
                <a:gd name="connsiteY205" fmla="*/ 209074 h 842581"/>
                <a:gd name="connsiteX206" fmla="*/ 977646 w 1110710"/>
                <a:gd name="connsiteY206" fmla="*/ 211455 h 842581"/>
                <a:gd name="connsiteX207" fmla="*/ 974979 w 1110710"/>
                <a:gd name="connsiteY207" fmla="*/ 212598 h 842581"/>
                <a:gd name="connsiteX208" fmla="*/ 972884 w 1110710"/>
                <a:gd name="connsiteY208" fmla="*/ 212598 h 842581"/>
                <a:gd name="connsiteX209" fmla="*/ 970979 w 1110710"/>
                <a:gd name="connsiteY209" fmla="*/ 212122 h 842581"/>
                <a:gd name="connsiteX210" fmla="*/ 968597 w 1110710"/>
                <a:gd name="connsiteY210" fmla="*/ 210693 h 842581"/>
                <a:gd name="connsiteX211" fmla="*/ 965740 w 1110710"/>
                <a:gd name="connsiteY211" fmla="*/ 207359 h 842581"/>
                <a:gd name="connsiteX212" fmla="*/ 961644 w 1110710"/>
                <a:gd name="connsiteY212" fmla="*/ 201644 h 842581"/>
                <a:gd name="connsiteX213" fmla="*/ 958786 w 1110710"/>
                <a:gd name="connsiteY213" fmla="*/ 198977 h 842581"/>
                <a:gd name="connsiteX214" fmla="*/ 956405 w 1110710"/>
                <a:gd name="connsiteY214" fmla="*/ 197549 h 842581"/>
                <a:gd name="connsiteX215" fmla="*/ 943070 w 1110710"/>
                <a:gd name="connsiteY215" fmla="*/ 193548 h 842581"/>
                <a:gd name="connsiteX216" fmla="*/ 933069 w 1110710"/>
                <a:gd name="connsiteY216" fmla="*/ 189262 h 842581"/>
                <a:gd name="connsiteX217" fmla="*/ 926402 w 1110710"/>
                <a:gd name="connsiteY217" fmla="*/ 163544 h 842581"/>
                <a:gd name="connsiteX218" fmla="*/ 929735 w 1110710"/>
                <a:gd name="connsiteY218" fmla="*/ 149733 h 842581"/>
                <a:gd name="connsiteX219" fmla="*/ 937355 w 1110710"/>
                <a:gd name="connsiteY219" fmla="*/ 134493 h 842581"/>
                <a:gd name="connsiteX220" fmla="*/ 937355 w 1110710"/>
                <a:gd name="connsiteY220" fmla="*/ 134493 h 842581"/>
                <a:gd name="connsiteX221" fmla="*/ 144018 w 1110710"/>
                <a:gd name="connsiteY221" fmla="*/ 248984 h 842581"/>
                <a:gd name="connsiteX222" fmla="*/ 96203 w 1110710"/>
                <a:gd name="connsiteY222" fmla="*/ 276797 h 842581"/>
                <a:gd name="connsiteX223" fmla="*/ 50483 w 1110710"/>
                <a:gd name="connsiteY223" fmla="*/ 319183 h 842581"/>
                <a:gd name="connsiteX224" fmla="*/ 0 w 1110710"/>
                <a:gd name="connsiteY224" fmla="*/ 357759 h 842581"/>
                <a:gd name="connsiteX225" fmla="*/ 22670 w 1110710"/>
                <a:gd name="connsiteY225" fmla="*/ 371570 h 842581"/>
                <a:gd name="connsiteX226" fmla="*/ 60579 w 1110710"/>
                <a:gd name="connsiteY226" fmla="*/ 351568 h 842581"/>
                <a:gd name="connsiteX227" fmla="*/ 76010 w 1110710"/>
                <a:gd name="connsiteY227" fmla="*/ 328708 h 842581"/>
                <a:gd name="connsiteX228" fmla="*/ 131255 w 1110710"/>
                <a:gd name="connsiteY228" fmla="*/ 274606 h 842581"/>
                <a:gd name="connsiteX229" fmla="*/ 151733 w 1110710"/>
                <a:gd name="connsiteY229" fmla="*/ 266986 h 842581"/>
                <a:gd name="connsiteX230" fmla="*/ 160496 w 1110710"/>
                <a:gd name="connsiteY230" fmla="*/ 261747 h 842581"/>
                <a:gd name="connsiteX231" fmla="*/ 179356 w 1110710"/>
                <a:gd name="connsiteY231" fmla="*/ 261747 h 842581"/>
                <a:gd name="connsiteX232" fmla="*/ 179356 w 1110710"/>
                <a:gd name="connsiteY232" fmla="*/ 253841 h 842581"/>
                <a:gd name="connsiteX233" fmla="*/ 144113 w 1110710"/>
                <a:gd name="connsiteY233" fmla="*/ 248888 h 842581"/>
                <a:gd name="connsiteX234" fmla="*/ 144113 w 1110710"/>
                <a:gd name="connsiteY234" fmla="*/ 248888 h 84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10710" h="842581">
                  <a:moveTo>
                    <a:pt x="1082707" y="0"/>
                  </a:moveTo>
                  <a:lnTo>
                    <a:pt x="1024795" y="13811"/>
                  </a:lnTo>
                  <a:lnTo>
                    <a:pt x="955262" y="20288"/>
                  </a:lnTo>
                  <a:lnTo>
                    <a:pt x="936689" y="24765"/>
                  </a:lnTo>
                  <a:lnTo>
                    <a:pt x="910495" y="36481"/>
                  </a:lnTo>
                  <a:lnTo>
                    <a:pt x="904970" y="52197"/>
                  </a:lnTo>
                  <a:lnTo>
                    <a:pt x="919544" y="60293"/>
                  </a:lnTo>
                  <a:lnTo>
                    <a:pt x="954500" y="56483"/>
                  </a:lnTo>
                  <a:lnTo>
                    <a:pt x="991457" y="54293"/>
                  </a:lnTo>
                  <a:lnTo>
                    <a:pt x="1033844" y="28289"/>
                  </a:lnTo>
                  <a:lnTo>
                    <a:pt x="1080992" y="21908"/>
                  </a:lnTo>
                  <a:lnTo>
                    <a:pt x="1082612" y="0"/>
                  </a:lnTo>
                  <a:lnTo>
                    <a:pt x="1082612" y="0"/>
                  </a:lnTo>
                  <a:close/>
                  <a:moveTo>
                    <a:pt x="783622" y="62103"/>
                  </a:moveTo>
                  <a:lnTo>
                    <a:pt x="578072" y="68294"/>
                  </a:lnTo>
                  <a:lnTo>
                    <a:pt x="567404" y="63532"/>
                  </a:lnTo>
                  <a:lnTo>
                    <a:pt x="546926" y="72581"/>
                  </a:lnTo>
                  <a:lnTo>
                    <a:pt x="539782" y="90869"/>
                  </a:lnTo>
                  <a:cubicBezTo>
                    <a:pt x="545306" y="96774"/>
                    <a:pt x="548545" y="106490"/>
                    <a:pt x="563785" y="108490"/>
                  </a:cubicBezTo>
                  <a:lnTo>
                    <a:pt x="581692" y="112490"/>
                  </a:lnTo>
                  <a:lnTo>
                    <a:pt x="615315" y="97060"/>
                  </a:lnTo>
                  <a:lnTo>
                    <a:pt x="633603" y="92297"/>
                  </a:lnTo>
                  <a:lnTo>
                    <a:pt x="705517" y="92297"/>
                  </a:lnTo>
                  <a:lnTo>
                    <a:pt x="774859" y="76105"/>
                  </a:lnTo>
                  <a:lnTo>
                    <a:pt x="783622" y="62008"/>
                  </a:lnTo>
                  <a:lnTo>
                    <a:pt x="783622" y="62008"/>
                  </a:lnTo>
                  <a:close/>
                  <a:moveTo>
                    <a:pt x="515969" y="84963"/>
                  </a:moveTo>
                  <a:lnTo>
                    <a:pt x="411956" y="105156"/>
                  </a:lnTo>
                  <a:lnTo>
                    <a:pt x="402622" y="112490"/>
                  </a:lnTo>
                  <a:lnTo>
                    <a:pt x="391192" y="121539"/>
                  </a:lnTo>
                  <a:lnTo>
                    <a:pt x="296894" y="140780"/>
                  </a:lnTo>
                  <a:lnTo>
                    <a:pt x="280892" y="140303"/>
                  </a:lnTo>
                  <a:lnTo>
                    <a:pt x="268510" y="151733"/>
                  </a:lnTo>
                  <a:lnTo>
                    <a:pt x="230886" y="165068"/>
                  </a:lnTo>
                  <a:lnTo>
                    <a:pt x="223076" y="185071"/>
                  </a:lnTo>
                  <a:lnTo>
                    <a:pt x="231648" y="202978"/>
                  </a:lnTo>
                  <a:lnTo>
                    <a:pt x="251651" y="203454"/>
                  </a:lnTo>
                  <a:lnTo>
                    <a:pt x="348806" y="160592"/>
                  </a:lnTo>
                  <a:lnTo>
                    <a:pt x="373761" y="154115"/>
                  </a:lnTo>
                  <a:lnTo>
                    <a:pt x="404908" y="140303"/>
                  </a:lnTo>
                  <a:lnTo>
                    <a:pt x="434245" y="137922"/>
                  </a:lnTo>
                  <a:lnTo>
                    <a:pt x="443294" y="132874"/>
                  </a:lnTo>
                  <a:lnTo>
                    <a:pt x="441865" y="128873"/>
                  </a:lnTo>
                  <a:lnTo>
                    <a:pt x="440246" y="120301"/>
                  </a:lnTo>
                  <a:lnTo>
                    <a:pt x="439103" y="116205"/>
                  </a:lnTo>
                  <a:lnTo>
                    <a:pt x="480060" y="114586"/>
                  </a:lnTo>
                  <a:lnTo>
                    <a:pt x="499872" y="107442"/>
                  </a:lnTo>
                  <a:lnTo>
                    <a:pt x="516065" y="84773"/>
                  </a:lnTo>
                  <a:lnTo>
                    <a:pt x="516065" y="84773"/>
                  </a:lnTo>
                  <a:close/>
                  <a:moveTo>
                    <a:pt x="937165" y="135160"/>
                  </a:moveTo>
                  <a:lnTo>
                    <a:pt x="860965" y="137541"/>
                  </a:lnTo>
                  <a:lnTo>
                    <a:pt x="793337" y="140875"/>
                  </a:lnTo>
                  <a:lnTo>
                    <a:pt x="746189" y="165164"/>
                  </a:lnTo>
                  <a:lnTo>
                    <a:pt x="730282" y="166307"/>
                  </a:lnTo>
                  <a:lnTo>
                    <a:pt x="705040" y="184690"/>
                  </a:lnTo>
                  <a:lnTo>
                    <a:pt x="592646" y="229934"/>
                  </a:lnTo>
                  <a:lnTo>
                    <a:pt x="568357" y="251174"/>
                  </a:lnTo>
                  <a:lnTo>
                    <a:pt x="534734" y="256603"/>
                  </a:lnTo>
                  <a:lnTo>
                    <a:pt x="520446" y="261842"/>
                  </a:lnTo>
                  <a:lnTo>
                    <a:pt x="507587" y="274987"/>
                  </a:lnTo>
                  <a:lnTo>
                    <a:pt x="496634" y="290703"/>
                  </a:lnTo>
                  <a:lnTo>
                    <a:pt x="485013" y="304229"/>
                  </a:lnTo>
                  <a:lnTo>
                    <a:pt x="459010" y="315468"/>
                  </a:lnTo>
                  <a:lnTo>
                    <a:pt x="444056" y="328803"/>
                  </a:lnTo>
                  <a:lnTo>
                    <a:pt x="419290" y="357854"/>
                  </a:lnTo>
                  <a:lnTo>
                    <a:pt x="405003" y="393573"/>
                  </a:lnTo>
                  <a:lnTo>
                    <a:pt x="385953" y="472916"/>
                  </a:lnTo>
                  <a:lnTo>
                    <a:pt x="371475" y="501968"/>
                  </a:lnTo>
                  <a:lnTo>
                    <a:pt x="357378" y="511016"/>
                  </a:lnTo>
                  <a:lnTo>
                    <a:pt x="324993" y="518827"/>
                  </a:lnTo>
                  <a:lnTo>
                    <a:pt x="311848" y="529495"/>
                  </a:lnTo>
                  <a:lnTo>
                    <a:pt x="301561" y="541877"/>
                  </a:lnTo>
                  <a:lnTo>
                    <a:pt x="230600" y="605409"/>
                  </a:lnTo>
                  <a:lnTo>
                    <a:pt x="232791" y="610362"/>
                  </a:lnTo>
                  <a:lnTo>
                    <a:pt x="233934" y="614172"/>
                  </a:lnTo>
                  <a:lnTo>
                    <a:pt x="236792" y="625316"/>
                  </a:lnTo>
                  <a:lnTo>
                    <a:pt x="307277" y="563213"/>
                  </a:lnTo>
                  <a:lnTo>
                    <a:pt x="366617" y="525590"/>
                  </a:lnTo>
                  <a:lnTo>
                    <a:pt x="374237" y="550545"/>
                  </a:lnTo>
                  <a:lnTo>
                    <a:pt x="378714" y="561023"/>
                  </a:lnTo>
                  <a:lnTo>
                    <a:pt x="385667" y="573119"/>
                  </a:lnTo>
                  <a:lnTo>
                    <a:pt x="392525" y="577406"/>
                  </a:lnTo>
                  <a:lnTo>
                    <a:pt x="395669" y="591693"/>
                  </a:lnTo>
                  <a:lnTo>
                    <a:pt x="394716" y="606933"/>
                  </a:lnTo>
                  <a:lnTo>
                    <a:pt x="390430" y="620935"/>
                  </a:lnTo>
                  <a:lnTo>
                    <a:pt x="397288" y="633794"/>
                  </a:lnTo>
                  <a:lnTo>
                    <a:pt x="400145" y="652367"/>
                  </a:lnTo>
                  <a:lnTo>
                    <a:pt x="397002" y="671417"/>
                  </a:lnTo>
                  <a:lnTo>
                    <a:pt x="385572" y="684276"/>
                  </a:lnTo>
                  <a:lnTo>
                    <a:pt x="394811" y="702564"/>
                  </a:lnTo>
                  <a:lnTo>
                    <a:pt x="388620" y="711613"/>
                  </a:lnTo>
                  <a:lnTo>
                    <a:pt x="377476" y="717995"/>
                  </a:lnTo>
                  <a:lnTo>
                    <a:pt x="369380" y="731520"/>
                  </a:lnTo>
                  <a:lnTo>
                    <a:pt x="365569" y="732949"/>
                  </a:lnTo>
                  <a:lnTo>
                    <a:pt x="361950" y="736759"/>
                  </a:lnTo>
                  <a:lnTo>
                    <a:pt x="361474" y="748189"/>
                  </a:lnTo>
                  <a:lnTo>
                    <a:pt x="364141" y="755618"/>
                  </a:lnTo>
                  <a:lnTo>
                    <a:pt x="368427" y="759238"/>
                  </a:lnTo>
                  <a:lnTo>
                    <a:pt x="373666" y="762286"/>
                  </a:lnTo>
                  <a:lnTo>
                    <a:pt x="378428" y="767525"/>
                  </a:lnTo>
                  <a:lnTo>
                    <a:pt x="393192" y="780383"/>
                  </a:lnTo>
                  <a:lnTo>
                    <a:pt x="415576" y="786098"/>
                  </a:lnTo>
                  <a:lnTo>
                    <a:pt x="460058" y="787813"/>
                  </a:lnTo>
                  <a:lnTo>
                    <a:pt x="468916" y="790194"/>
                  </a:lnTo>
                  <a:lnTo>
                    <a:pt x="485585" y="801148"/>
                  </a:lnTo>
                  <a:lnTo>
                    <a:pt x="496062" y="803720"/>
                  </a:lnTo>
                  <a:lnTo>
                    <a:pt x="507492" y="802100"/>
                  </a:lnTo>
                  <a:lnTo>
                    <a:pt x="515112" y="798481"/>
                  </a:lnTo>
                  <a:lnTo>
                    <a:pt x="530161" y="787813"/>
                  </a:lnTo>
                  <a:lnTo>
                    <a:pt x="541782" y="783527"/>
                  </a:lnTo>
                  <a:lnTo>
                    <a:pt x="552260" y="783336"/>
                  </a:lnTo>
                  <a:lnTo>
                    <a:pt x="602933" y="797814"/>
                  </a:lnTo>
                  <a:lnTo>
                    <a:pt x="609886" y="802577"/>
                  </a:lnTo>
                  <a:lnTo>
                    <a:pt x="611315" y="803529"/>
                  </a:lnTo>
                  <a:lnTo>
                    <a:pt x="611600" y="803529"/>
                  </a:lnTo>
                  <a:lnTo>
                    <a:pt x="612077" y="803720"/>
                  </a:lnTo>
                  <a:lnTo>
                    <a:pt x="655892" y="842582"/>
                  </a:lnTo>
                  <a:lnTo>
                    <a:pt x="682085" y="829437"/>
                  </a:lnTo>
                  <a:lnTo>
                    <a:pt x="690467" y="836581"/>
                  </a:lnTo>
                  <a:lnTo>
                    <a:pt x="692849" y="837724"/>
                  </a:lnTo>
                  <a:lnTo>
                    <a:pt x="712851" y="841058"/>
                  </a:lnTo>
                  <a:lnTo>
                    <a:pt x="716661" y="840867"/>
                  </a:lnTo>
                  <a:lnTo>
                    <a:pt x="722090" y="839915"/>
                  </a:lnTo>
                  <a:lnTo>
                    <a:pt x="742855" y="827342"/>
                  </a:lnTo>
                  <a:lnTo>
                    <a:pt x="746189" y="824008"/>
                  </a:lnTo>
                  <a:lnTo>
                    <a:pt x="749332" y="819245"/>
                  </a:lnTo>
                  <a:lnTo>
                    <a:pt x="751904" y="814959"/>
                  </a:lnTo>
                  <a:lnTo>
                    <a:pt x="753618" y="811149"/>
                  </a:lnTo>
                  <a:lnTo>
                    <a:pt x="756190" y="808101"/>
                  </a:lnTo>
                  <a:lnTo>
                    <a:pt x="759524" y="806196"/>
                  </a:lnTo>
                  <a:lnTo>
                    <a:pt x="773811" y="802577"/>
                  </a:lnTo>
                  <a:lnTo>
                    <a:pt x="776383" y="800672"/>
                  </a:lnTo>
                  <a:lnTo>
                    <a:pt x="777811" y="798767"/>
                  </a:lnTo>
                  <a:lnTo>
                    <a:pt x="779717" y="798957"/>
                  </a:lnTo>
                  <a:lnTo>
                    <a:pt x="783527" y="800576"/>
                  </a:lnTo>
                  <a:lnTo>
                    <a:pt x="791909" y="812768"/>
                  </a:lnTo>
                  <a:lnTo>
                    <a:pt x="798100" y="818674"/>
                  </a:lnTo>
                  <a:lnTo>
                    <a:pt x="801719" y="820293"/>
                  </a:lnTo>
                  <a:lnTo>
                    <a:pt x="829342" y="822198"/>
                  </a:lnTo>
                  <a:lnTo>
                    <a:pt x="839343" y="810768"/>
                  </a:lnTo>
                  <a:lnTo>
                    <a:pt x="840010" y="808863"/>
                  </a:lnTo>
                  <a:lnTo>
                    <a:pt x="840486" y="803910"/>
                  </a:lnTo>
                  <a:lnTo>
                    <a:pt x="841439" y="802481"/>
                  </a:lnTo>
                  <a:lnTo>
                    <a:pt x="842867" y="801338"/>
                  </a:lnTo>
                  <a:lnTo>
                    <a:pt x="854297" y="798005"/>
                  </a:lnTo>
                  <a:lnTo>
                    <a:pt x="867918" y="796576"/>
                  </a:lnTo>
                  <a:lnTo>
                    <a:pt x="897446" y="784860"/>
                  </a:lnTo>
                  <a:lnTo>
                    <a:pt x="956977" y="738950"/>
                  </a:lnTo>
                  <a:lnTo>
                    <a:pt x="980313" y="712280"/>
                  </a:lnTo>
                  <a:lnTo>
                    <a:pt x="985266" y="707327"/>
                  </a:lnTo>
                  <a:lnTo>
                    <a:pt x="992696" y="701135"/>
                  </a:lnTo>
                  <a:lnTo>
                    <a:pt x="1011460" y="701135"/>
                  </a:lnTo>
                  <a:lnTo>
                    <a:pt x="1027176" y="705136"/>
                  </a:lnTo>
                  <a:lnTo>
                    <a:pt x="1050512" y="721138"/>
                  </a:lnTo>
                  <a:lnTo>
                    <a:pt x="1084040" y="698468"/>
                  </a:lnTo>
                  <a:lnTo>
                    <a:pt x="1088327" y="693896"/>
                  </a:lnTo>
                  <a:lnTo>
                    <a:pt x="1107662" y="661987"/>
                  </a:lnTo>
                  <a:lnTo>
                    <a:pt x="1109567" y="655606"/>
                  </a:lnTo>
                  <a:lnTo>
                    <a:pt x="1110710" y="650558"/>
                  </a:lnTo>
                  <a:lnTo>
                    <a:pt x="1102328" y="632651"/>
                  </a:lnTo>
                  <a:lnTo>
                    <a:pt x="1064228" y="581692"/>
                  </a:lnTo>
                  <a:lnTo>
                    <a:pt x="1061561" y="568547"/>
                  </a:lnTo>
                  <a:lnTo>
                    <a:pt x="1057751" y="556832"/>
                  </a:lnTo>
                  <a:lnTo>
                    <a:pt x="1058513" y="550355"/>
                  </a:lnTo>
                  <a:lnTo>
                    <a:pt x="1056894" y="543973"/>
                  </a:lnTo>
                  <a:lnTo>
                    <a:pt x="1055275" y="540639"/>
                  </a:lnTo>
                  <a:lnTo>
                    <a:pt x="1035463" y="532257"/>
                  </a:lnTo>
                  <a:lnTo>
                    <a:pt x="1024509" y="525590"/>
                  </a:lnTo>
                  <a:lnTo>
                    <a:pt x="1022414" y="523208"/>
                  </a:lnTo>
                  <a:lnTo>
                    <a:pt x="1023557" y="507492"/>
                  </a:lnTo>
                  <a:lnTo>
                    <a:pt x="1017651" y="503872"/>
                  </a:lnTo>
                  <a:lnTo>
                    <a:pt x="992410" y="487490"/>
                  </a:lnTo>
                  <a:lnTo>
                    <a:pt x="980313" y="483203"/>
                  </a:lnTo>
                  <a:lnTo>
                    <a:pt x="950309" y="480346"/>
                  </a:lnTo>
                  <a:lnTo>
                    <a:pt x="944118" y="478155"/>
                  </a:lnTo>
                  <a:lnTo>
                    <a:pt x="935069" y="469773"/>
                  </a:lnTo>
                  <a:lnTo>
                    <a:pt x="928688" y="461391"/>
                  </a:lnTo>
                  <a:lnTo>
                    <a:pt x="925354" y="436436"/>
                  </a:lnTo>
                  <a:lnTo>
                    <a:pt x="930116" y="411480"/>
                  </a:lnTo>
                  <a:lnTo>
                    <a:pt x="937260" y="397002"/>
                  </a:lnTo>
                  <a:lnTo>
                    <a:pt x="963454" y="362236"/>
                  </a:lnTo>
                  <a:lnTo>
                    <a:pt x="965073" y="357473"/>
                  </a:lnTo>
                  <a:lnTo>
                    <a:pt x="965073" y="354425"/>
                  </a:lnTo>
                  <a:lnTo>
                    <a:pt x="964406" y="351092"/>
                  </a:lnTo>
                  <a:lnTo>
                    <a:pt x="962978" y="347472"/>
                  </a:lnTo>
                  <a:lnTo>
                    <a:pt x="961549" y="344615"/>
                  </a:lnTo>
                  <a:lnTo>
                    <a:pt x="961073" y="339566"/>
                  </a:lnTo>
                  <a:lnTo>
                    <a:pt x="959453" y="334137"/>
                  </a:lnTo>
                  <a:lnTo>
                    <a:pt x="968216" y="316706"/>
                  </a:lnTo>
                  <a:lnTo>
                    <a:pt x="978694" y="298799"/>
                  </a:lnTo>
                  <a:lnTo>
                    <a:pt x="982028" y="283559"/>
                  </a:lnTo>
                  <a:lnTo>
                    <a:pt x="984695" y="278606"/>
                  </a:lnTo>
                  <a:lnTo>
                    <a:pt x="994220" y="267462"/>
                  </a:lnTo>
                  <a:lnTo>
                    <a:pt x="1006126" y="256794"/>
                  </a:lnTo>
                  <a:lnTo>
                    <a:pt x="1008031" y="254413"/>
                  </a:lnTo>
                  <a:lnTo>
                    <a:pt x="1008031" y="252984"/>
                  </a:lnTo>
                  <a:lnTo>
                    <a:pt x="1003268" y="251270"/>
                  </a:lnTo>
                  <a:lnTo>
                    <a:pt x="1001649" y="250317"/>
                  </a:lnTo>
                  <a:lnTo>
                    <a:pt x="1000506" y="248888"/>
                  </a:lnTo>
                  <a:lnTo>
                    <a:pt x="1000982" y="237458"/>
                  </a:lnTo>
                  <a:lnTo>
                    <a:pt x="1002411" y="222695"/>
                  </a:lnTo>
                  <a:lnTo>
                    <a:pt x="1001268" y="216313"/>
                  </a:lnTo>
                  <a:lnTo>
                    <a:pt x="998601" y="212503"/>
                  </a:lnTo>
                  <a:lnTo>
                    <a:pt x="985742" y="207931"/>
                  </a:lnTo>
                  <a:lnTo>
                    <a:pt x="983647" y="208121"/>
                  </a:lnTo>
                  <a:lnTo>
                    <a:pt x="981456" y="209074"/>
                  </a:lnTo>
                  <a:lnTo>
                    <a:pt x="977646" y="211455"/>
                  </a:lnTo>
                  <a:lnTo>
                    <a:pt x="974979" y="212598"/>
                  </a:lnTo>
                  <a:lnTo>
                    <a:pt x="972884" y="212598"/>
                  </a:lnTo>
                  <a:lnTo>
                    <a:pt x="970979" y="212122"/>
                  </a:lnTo>
                  <a:lnTo>
                    <a:pt x="968597" y="210693"/>
                  </a:lnTo>
                  <a:lnTo>
                    <a:pt x="965740" y="207359"/>
                  </a:lnTo>
                  <a:lnTo>
                    <a:pt x="961644" y="201644"/>
                  </a:lnTo>
                  <a:lnTo>
                    <a:pt x="958786" y="198977"/>
                  </a:lnTo>
                  <a:lnTo>
                    <a:pt x="956405" y="197549"/>
                  </a:lnTo>
                  <a:lnTo>
                    <a:pt x="943070" y="193548"/>
                  </a:lnTo>
                  <a:lnTo>
                    <a:pt x="933069" y="189262"/>
                  </a:lnTo>
                  <a:lnTo>
                    <a:pt x="926402" y="163544"/>
                  </a:lnTo>
                  <a:lnTo>
                    <a:pt x="929735" y="149733"/>
                  </a:lnTo>
                  <a:lnTo>
                    <a:pt x="937355" y="134493"/>
                  </a:lnTo>
                  <a:lnTo>
                    <a:pt x="937355" y="134493"/>
                  </a:lnTo>
                  <a:close/>
                  <a:moveTo>
                    <a:pt x="144018" y="248984"/>
                  </a:moveTo>
                  <a:lnTo>
                    <a:pt x="96203" y="276797"/>
                  </a:lnTo>
                  <a:lnTo>
                    <a:pt x="50483" y="319183"/>
                  </a:lnTo>
                  <a:lnTo>
                    <a:pt x="0" y="357759"/>
                  </a:lnTo>
                  <a:lnTo>
                    <a:pt x="22670" y="371570"/>
                  </a:lnTo>
                  <a:lnTo>
                    <a:pt x="60579" y="351568"/>
                  </a:lnTo>
                  <a:lnTo>
                    <a:pt x="76010" y="328708"/>
                  </a:lnTo>
                  <a:lnTo>
                    <a:pt x="131255" y="274606"/>
                  </a:lnTo>
                  <a:lnTo>
                    <a:pt x="151733" y="266986"/>
                  </a:lnTo>
                  <a:lnTo>
                    <a:pt x="160496" y="261747"/>
                  </a:lnTo>
                  <a:lnTo>
                    <a:pt x="179356" y="261747"/>
                  </a:lnTo>
                  <a:lnTo>
                    <a:pt x="179356" y="253841"/>
                  </a:lnTo>
                  <a:lnTo>
                    <a:pt x="144113" y="248888"/>
                  </a:lnTo>
                  <a:lnTo>
                    <a:pt x="144113" y="24888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84" name="Vrije vorm: vorm 83">
              <a:extLst>
                <a:ext uri="{FF2B5EF4-FFF2-40B4-BE49-F238E27FC236}">
                  <a16:creationId xmlns:a16="http://schemas.microsoft.com/office/drawing/2014/main" id="{B81FFF8F-6A39-DCAE-1057-E2D4F227811C}"/>
                </a:ext>
              </a:extLst>
            </p:cNvPr>
            <p:cNvSpPr/>
            <p:nvPr/>
          </p:nvSpPr>
          <p:spPr>
            <a:xfrm>
              <a:off x="5572507" y="786040"/>
              <a:ext cx="1949603" cy="1478962"/>
            </a:xfrm>
            <a:custGeom>
              <a:avLst/>
              <a:gdLst>
                <a:gd name="connsiteX0" fmla="*/ 1082707 w 1110710"/>
                <a:gd name="connsiteY0" fmla="*/ 0 h 842581"/>
                <a:gd name="connsiteX1" fmla="*/ 1024795 w 1110710"/>
                <a:gd name="connsiteY1" fmla="*/ 13811 h 842581"/>
                <a:gd name="connsiteX2" fmla="*/ 955262 w 1110710"/>
                <a:gd name="connsiteY2" fmla="*/ 20288 h 842581"/>
                <a:gd name="connsiteX3" fmla="*/ 936689 w 1110710"/>
                <a:gd name="connsiteY3" fmla="*/ 24765 h 842581"/>
                <a:gd name="connsiteX4" fmla="*/ 910495 w 1110710"/>
                <a:gd name="connsiteY4" fmla="*/ 36481 h 842581"/>
                <a:gd name="connsiteX5" fmla="*/ 904970 w 1110710"/>
                <a:gd name="connsiteY5" fmla="*/ 52197 h 842581"/>
                <a:gd name="connsiteX6" fmla="*/ 919544 w 1110710"/>
                <a:gd name="connsiteY6" fmla="*/ 60293 h 842581"/>
                <a:gd name="connsiteX7" fmla="*/ 954500 w 1110710"/>
                <a:gd name="connsiteY7" fmla="*/ 56483 h 842581"/>
                <a:gd name="connsiteX8" fmla="*/ 991457 w 1110710"/>
                <a:gd name="connsiteY8" fmla="*/ 54293 h 842581"/>
                <a:gd name="connsiteX9" fmla="*/ 1033844 w 1110710"/>
                <a:gd name="connsiteY9" fmla="*/ 28289 h 842581"/>
                <a:gd name="connsiteX10" fmla="*/ 1080992 w 1110710"/>
                <a:gd name="connsiteY10" fmla="*/ 21908 h 842581"/>
                <a:gd name="connsiteX11" fmla="*/ 1082612 w 1110710"/>
                <a:gd name="connsiteY11" fmla="*/ 0 h 842581"/>
                <a:gd name="connsiteX12" fmla="*/ 1082612 w 1110710"/>
                <a:gd name="connsiteY12" fmla="*/ 0 h 842581"/>
                <a:gd name="connsiteX13" fmla="*/ 783622 w 1110710"/>
                <a:gd name="connsiteY13" fmla="*/ 62103 h 842581"/>
                <a:gd name="connsiteX14" fmla="*/ 578072 w 1110710"/>
                <a:gd name="connsiteY14" fmla="*/ 68294 h 842581"/>
                <a:gd name="connsiteX15" fmla="*/ 567404 w 1110710"/>
                <a:gd name="connsiteY15" fmla="*/ 63532 h 842581"/>
                <a:gd name="connsiteX16" fmla="*/ 546926 w 1110710"/>
                <a:gd name="connsiteY16" fmla="*/ 72581 h 842581"/>
                <a:gd name="connsiteX17" fmla="*/ 539782 w 1110710"/>
                <a:gd name="connsiteY17" fmla="*/ 90869 h 842581"/>
                <a:gd name="connsiteX18" fmla="*/ 563785 w 1110710"/>
                <a:gd name="connsiteY18" fmla="*/ 108490 h 842581"/>
                <a:gd name="connsiteX19" fmla="*/ 581692 w 1110710"/>
                <a:gd name="connsiteY19" fmla="*/ 112490 h 842581"/>
                <a:gd name="connsiteX20" fmla="*/ 615315 w 1110710"/>
                <a:gd name="connsiteY20" fmla="*/ 97060 h 842581"/>
                <a:gd name="connsiteX21" fmla="*/ 633603 w 1110710"/>
                <a:gd name="connsiteY21" fmla="*/ 92297 h 842581"/>
                <a:gd name="connsiteX22" fmla="*/ 705517 w 1110710"/>
                <a:gd name="connsiteY22" fmla="*/ 92297 h 842581"/>
                <a:gd name="connsiteX23" fmla="*/ 774859 w 1110710"/>
                <a:gd name="connsiteY23" fmla="*/ 76105 h 842581"/>
                <a:gd name="connsiteX24" fmla="*/ 783622 w 1110710"/>
                <a:gd name="connsiteY24" fmla="*/ 62008 h 842581"/>
                <a:gd name="connsiteX25" fmla="*/ 783622 w 1110710"/>
                <a:gd name="connsiteY25" fmla="*/ 62008 h 842581"/>
                <a:gd name="connsiteX26" fmla="*/ 515969 w 1110710"/>
                <a:gd name="connsiteY26" fmla="*/ 84963 h 842581"/>
                <a:gd name="connsiteX27" fmla="*/ 411956 w 1110710"/>
                <a:gd name="connsiteY27" fmla="*/ 105156 h 842581"/>
                <a:gd name="connsiteX28" fmla="*/ 402622 w 1110710"/>
                <a:gd name="connsiteY28" fmla="*/ 112490 h 842581"/>
                <a:gd name="connsiteX29" fmla="*/ 391192 w 1110710"/>
                <a:gd name="connsiteY29" fmla="*/ 121539 h 842581"/>
                <a:gd name="connsiteX30" fmla="*/ 296894 w 1110710"/>
                <a:gd name="connsiteY30" fmla="*/ 140780 h 842581"/>
                <a:gd name="connsiteX31" fmla="*/ 280892 w 1110710"/>
                <a:gd name="connsiteY31" fmla="*/ 140303 h 842581"/>
                <a:gd name="connsiteX32" fmla="*/ 268510 w 1110710"/>
                <a:gd name="connsiteY32" fmla="*/ 151733 h 842581"/>
                <a:gd name="connsiteX33" fmla="*/ 230886 w 1110710"/>
                <a:gd name="connsiteY33" fmla="*/ 165068 h 842581"/>
                <a:gd name="connsiteX34" fmla="*/ 223076 w 1110710"/>
                <a:gd name="connsiteY34" fmla="*/ 185071 h 842581"/>
                <a:gd name="connsiteX35" fmla="*/ 231648 w 1110710"/>
                <a:gd name="connsiteY35" fmla="*/ 202978 h 842581"/>
                <a:gd name="connsiteX36" fmla="*/ 251651 w 1110710"/>
                <a:gd name="connsiteY36" fmla="*/ 203454 h 842581"/>
                <a:gd name="connsiteX37" fmla="*/ 348806 w 1110710"/>
                <a:gd name="connsiteY37" fmla="*/ 160592 h 842581"/>
                <a:gd name="connsiteX38" fmla="*/ 373761 w 1110710"/>
                <a:gd name="connsiteY38" fmla="*/ 154115 h 842581"/>
                <a:gd name="connsiteX39" fmla="*/ 404908 w 1110710"/>
                <a:gd name="connsiteY39" fmla="*/ 140303 h 842581"/>
                <a:gd name="connsiteX40" fmla="*/ 434245 w 1110710"/>
                <a:gd name="connsiteY40" fmla="*/ 137922 h 842581"/>
                <a:gd name="connsiteX41" fmla="*/ 443294 w 1110710"/>
                <a:gd name="connsiteY41" fmla="*/ 132874 h 842581"/>
                <a:gd name="connsiteX42" fmla="*/ 441865 w 1110710"/>
                <a:gd name="connsiteY42" fmla="*/ 128873 h 842581"/>
                <a:gd name="connsiteX43" fmla="*/ 440246 w 1110710"/>
                <a:gd name="connsiteY43" fmla="*/ 120301 h 842581"/>
                <a:gd name="connsiteX44" fmla="*/ 439103 w 1110710"/>
                <a:gd name="connsiteY44" fmla="*/ 116205 h 842581"/>
                <a:gd name="connsiteX45" fmla="*/ 480060 w 1110710"/>
                <a:gd name="connsiteY45" fmla="*/ 114586 h 842581"/>
                <a:gd name="connsiteX46" fmla="*/ 499872 w 1110710"/>
                <a:gd name="connsiteY46" fmla="*/ 107442 h 842581"/>
                <a:gd name="connsiteX47" fmla="*/ 516065 w 1110710"/>
                <a:gd name="connsiteY47" fmla="*/ 84773 h 842581"/>
                <a:gd name="connsiteX48" fmla="*/ 516065 w 1110710"/>
                <a:gd name="connsiteY48" fmla="*/ 84773 h 842581"/>
                <a:gd name="connsiteX49" fmla="*/ 937165 w 1110710"/>
                <a:gd name="connsiteY49" fmla="*/ 135160 h 842581"/>
                <a:gd name="connsiteX50" fmla="*/ 860965 w 1110710"/>
                <a:gd name="connsiteY50" fmla="*/ 137541 h 842581"/>
                <a:gd name="connsiteX51" fmla="*/ 793337 w 1110710"/>
                <a:gd name="connsiteY51" fmla="*/ 140875 h 842581"/>
                <a:gd name="connsiteX52" fmla="*/ 746189 w 1110710"/>
                <a:gd name="connsiteY52" fmla="*/ 165164 h 842581"/>
                <a:gd name="connsiteX53" fmla="*/ 730282 w 1110710"/>
                <a:gd name="connsiteY53" fmla="*/ 166307 h 842581"/>
                <a:gd name="connsiteX54" fmla="*/ 705040 w 1110710"/>
                <a:gd name="connsiteY54" fmla="*/ 184690 h 842581"/>
                <a:gd name="connsiteX55" fmla="*/ 592646 w 1110710"/>
                <a:gd name="connsiteY55" fmla="*/ 229934 h 842581"/>
                <a:gd name="connsiteX56" fmla="*/ 568357 w 1110710"/>
                <a:gd name="connsiteY56" fmla="*/ 251174 h 842581"/>
                <a:gd name="connsiteX57" fmla="*/ 534734 w 1110710"/>
                <a:gd name="connsiteY57" fmla="*/ 256603 h 842581"/>
                <a:gd name="connsiteX58" fmla="*/ 520446 w 1110710"/>
                <a:gd name="connsiteY58" fmla="*/ 261842 h 842581"/>
                <a:gd name="connsiteX59" fmla="*/ 507587 w 1110710"/>
                <a:gd name="connsiteY59" fmla="*/ 274987 h 842581"/>
                <a:gd name="connsiteX60" fmla="*/ 496634 w 1110710"/>
                <a:gd name="connsiteY60" fmla="*/ 290703 h 842581"/>
                <a:gd name="connsiteX61" fmla="*/ 485013 w 1110710"/>
                <a:gd name="connsiteY61" fmla="*/ 304229 h 842581"/>
                <a:gd name="connsiteX62" fmla="*/ 459010 w 1110710"/>
                <a:gd name="connsiteY62" fmla="*/ 315468 h 842581"/>
                <a:gd name="connsiteX63" fmla="*/ 444056 w 1110710"/>
                <a:gd name="connsiteY63" fmla="*/ 328803 h 842581"/>
                <a:gd name="connsiteX64" fmla="*/ 419290 w 1110710"/>
                <a:gd name="connsiteY64" fmla="*/ 357854 h 842581"/>
                <a:gd name="connsiteX65" fmla="*/ 405003 w 1110710"/>
                <a:gd name="connsiteY65" fmla="*/ 393573 h 842581"/>
                <a:gd name="connsiteX66" fmla="*/ 385953 w 1110710"/>
                <a:gd name="connsiteY66" fmla="*/ 472916 h 842581"/>
                <a:gd name="connsiteX67" fmla="*/ 371475 w 1110710"/>
                <a:gd name="connsiteY67" fmla="*/ 501968 h 842581"/>
                <a:gd name="connsiteX68" fmla="*/ 357378 w 1110710"/>
                <a:gd name="connsiteY68" fmla="*/ 511016 h 842581"/>
                <a:gd name="connsiteX69" fmla="*/ 324993 w 1110710"/>
                <a:gd name="connsiteY69" fmla="*/ 518827 h 842581"/>
                <a:gd name="connsiteX70" fmla="*/ 311848 w 1110710"/>
                <a:gd name="connsiteY70" fmla="*/ 529495 h 842581"/>
                <a:gd name="connsiteX71" fmla="*/ 301561 w 1110710"/>
                <a:gd name="connsiteY71" fmla="*/ 541877 h 842581"/>
                <a:gd name="connsiteX72" fmla="*/ 230600 w 1110710"/>
                <a:gd name="connsiteY72" fmla="*/ 605409 h 842581"/>
                <a:gd name="connsiteX73" fmla="*/ 232791 w 1110710"/>
                <a:gd name="connsiteY73" fmla="*/ 610362 h 842581"/>
                <a:gd name="connsiteX74" fmla="*/ 233934 w 1110710"/>
                <a:gd name="connsiteY74" fmla="*/ 614172 h 842581"/>
                <a:gd name="connsiteX75" fmla="*/ 236792 w 1110710"/>
                <a:gd name="connsiteY75" fmla="*/ 625316 h 842581"/>
                <a:gd name="connsiteX76" fmla="*/ 307277 w 1110710"/>
                <a:gd name="connsiteY76" fmla="*/ 563213 h 842581"/>
                <a:gd name="connsiteX77" fmla="*/ 366617 w 1110710"/>
                <a:gd name="connsiteY77" fmla="*/ 525590 h 842581"/>
                <a:gd name="connsiteX78" fmla="*/ 374237 w 1110710"/>
                <a:gd name="connsiteY78" fmla="*/ 550545 h 842581"/>
                <a:gd name="connsiteX79" fmla="*/ 378714 w 1110710"/>
                <a:gd name="connsiteY79" fmla="*/ 561023 h 842581"/>
                <a:gd name="connsiteX80" fmla="*/ 385667 w 1110710"/>
                <a:gd name="connsiteY80" fmla="*/ 573119 h 842581"/>
                <a:gd name="connsiteX81" fmla="*/ 392525 w 1110710"/>
                <a:gd name="connsiteY81" fmla="*/ 577406 h 842581"/>
                <a:gd name="connsiteX82" fmla="*/ 395669 w 1110710"/>
                <a:gd name="connsiteY82" fmla="*/ 591693 h 842581"/>
                <a:gd name="connsiteX83" fmla="*/ 394716 w 1110710"/>
                <a:gd name="connsiteY83" fmla="*/ 606933 h 842581"/>
                <a:gd name="connsiteX84" fmla="*/ 390430 w 1110710"/>
                <a:gd name="connsiteY84" fmla="*/ 620935 h 842581"/>
                <a:gd name="connsiteX85" fmla="*/ 397288 w 1110710"/>
                <a:gd name="connsiteY85" fmla="*/ 633794 h 842581"/>
                <a:gd name="connsiteX86" fmla="*/ 400145 w 1110710"/>
                <a:gd name="connsiteY86" fmla="*/ 652367 h 842581"/>
                <a:gd name="connsiteX87" fmla="*/ 397002 w 1110710"/>
                <a:gd name="connsiteY87" fmla="*/ 671417 h 842581"/>
                <a:gd name="connsiteX88" fmla="*/ 385572 w 1110710"/>
                <a:gd name="connsiteY88" fmla="*/ 684276 h 842581"/>
                <a:gd name="connsiteX89" fmla="*/ 394811 w 1110710"/>
                <a:gd name="connsiteY89" fmla="*/ 702564 h 842581"/>
                <a:gd name="connsiteX90" fmla="*/ 388620 w 1110710"/>
                <a:gd name="connsiteY90" fmla="*/ 711613 h 842581"/>
                <a:gd name="connsiteX91" fmla="*/ 377476 w 1110710"/>
                <a:gd name="connsiteY91" fmla="*/ 717995 h 842581"/>
                <a:gd name="connsiteX92" fmla="*/ 369380 w 1110710"/>
                <a:gd name="connsiteY92" fmla="*/ 731520 h 842581"/>
                <a:gd name="connsiteX93" fmla="*/ 365569 w 1110710"/>
                <a:gd name="connsiteY93" fmla="*/ 732949 h 842581"/>
                <a:gd name="connsiteX94" fmla="*/ 361950 w 1110710"/>
                <a:gd name="connsiteY94" fmla="*/ 736759 h 842581"/>
                <a:gd name="connsiteX95" fmla="*/ 361474 w 1110710"/>
                <a:gd name="connsiteY95" fmla="*/ 748189 h 842581"/>
                <a:gd name="connsiteX96" fmla="*/ 364141 w 1110710"/>
                <a:gd name="connsiteY96" fmla="*/ 755618 h 842581"/>
                <a:gd name="connsiteX97" fmla="*/ 368427 w 1110710"/>
                <a:gd name="connsiteY97" fmla="*/ 759238 h 842581"/>
                <a:gd name="connsiteX98" fmla="*/ 373666 w 1110710"/>
                <a:gd name="connsiteY98" fmla="*/ 762286 h 842581"/>
                <a:gd name="connsiteX99" fmla="*/ 378428 w 1110710"/>
                <a:gd name="connsiteY99" fmla="*/ 767525 h 842581"/>
                <a:gd name="connsiteX100" fmla="*/ 393192 w 1110710"/>
                <a:gd name="connsiteY100" fmla="*/ 780383 h 842581"/>
                <a:gd name="connsiteX101" fmla="*/ 415576 w 1110710"/>
                <a:gd name="connsiteY101" fmla="*/ 786098 h 842581"/>
                <a:gd name="connsiteX102" fmla="*/ 460058 w 1110710"/>
                <a:gd name="connsiteY102" fmla="*/ 787813 h 842581"/>
                <a:gd name="connsiteX103" fmla="*/ 468916 w 1110710"/>
                <a:gd name="connsiteY103" fmla="*/ 790194 h 842581"/>
                <a:gd name="connsiteX104" fmla="*/ 485585 w 1110710"/>
                <a:gd name="connsiteY104" fmla="*/ 801148 h 842581"/>
                <a:gd name="connsiteX105" fmla="*/ 496062 w 1110710"/>
                <a:gd name="connsiteY105" fmla="*/ 803720 h 842581"/>
                <a:gd name="connsiteX106" fmla="*/ 507492 w 1110710"/>
                <a:gd name="connsiteY106" fmla="*/ 802100 h 842581"/>
                <a:gd name="connsiteX107" fmla="*/ 515112 w 1110710"/>
                <a:gd name="connsiteY107" fmla="*/ 798481 h 842581"/>
                <a:gd name="connsiteX108" fmla="*/ 530161 w 1110710"/>
                <a:gd name="connsiteY108" fmla="*/ 787813 h 842581"/>
                <a:gd name="connsiteX109" fmla="*/ 541782 w 1110710"/>
                <a:gd name="connsiteY109" fmla="*/ 783527 h 842581"/>
                <a:gd name="connsiteX110" fmla="*/ 552260 w 1110710"/>
                <a:gd name="connsiteY110" fmla="*/ 783336 h 842581"/>
                <a:gd name="connsiteX111" fmla="*/ 602933 w 1110710"/>
                <a:gd name="connsiteY111" fmla="*/ 797814 h 842581"/>
                <a:gd name="connsiteX112" fmla="*/ 609886 w 1110710"/>
                <a:gd name="connsiteY112" fmla="*/ 802577 h 842581"/>
                <a:gd name="connsiteX113" fmla="*/ 611315 w 1110710"/>
                <a:gd name="connsiteY113" fmla="*/ 803529 h 842581"/>
                <a:gd name="connsiteX114" fmla="*/ 611600 w 1110710"/>
                <a:gd name="connsiteY114" fmla="*/ 803529 h 842581"/>
                <a:gd name="connsiteX115" fmla="*/ 612077 w 1110710"/>
                <a:gd name="connsiteY115" fmla="*/ 803720 h 842581"/>
                <a:gd name="connsiteX116" fmla="*/ 655892 w 1110710"/>
                <a:gd name="connsiteY116" fmla="*/ 842582 h 842581"/>
                <a:gd name="connsiteX117" fmla="*/ 682085 w 1110710"/>
                <a:gd name="connsiteY117" fmla="*/ 829437 h 842581"/>
                <a:gd name="connsiteX118" fmla="*/ 690467 w 1110710"/>
                <a:gd name="connsiteY118" fmla="*/ 836581 h 842581"/>
                <a:gd name="connsiteX119" fmla="*/ 692849 w 1110710"/>
                <a:gd name="connsiteY119" fmla="*/ 837724 h 842581"/>
                <a:gd name="connsiteX120" fmla="*/ 712851 w 1110710"/>
                <a:gd name="connsiteY120" fmla="*/ 841058 h 842581"/>
                <a:gd name="connsiteX121" fmla="*/ 716661 w 1110710"/>
                <a:gd name="connsiteY121" fmla="*/ 840867 h 842581"/>
                <a:gd name="connsiteX122" fmla="*/ 722090 w 1110710"/>
                <a:gd name="connsiteY122" fmla="*/ 839915 h 842581"/>
                <a:gd name="connsiteX123" fmla="*/ 742855 w 1110710"/>
                <a:gd name="connsiteY123" fmla="*/ 827342 h 842581"/>
                <a:gd name="connsiteX124" fmla="*/ 746189 w 1110710"/>
                <a:gd name="connsiteY124" fmla="*/ 824008 h 842581"/>
                <a:gd name="connsiteX125" fmla="*/ 749332 w 1110710"/>
                <a:gd name="connsiteY125" fmla="*/ 819245 h 842581"/>
                <a:gd name="connsiteX126" fmla="*/ 751904 w 1110710"/>
                <a:gd name="connsiteY126" fmla="*/ 814959 h 842581"/>
                <a:gd name="connsiteX127" fmla="*/ 753618 w 1110710"/>
                <a:gd name="connsiteY127" fmla="*/ 811149 h 842581"/>
                <a:gd name="connsiteX128" fmla="*/ 756190 w 1110710"/>
                <a:gd name="connsiteY128" fmla="*/ 808101 h 842581"/>
                <a:gd name="connsiteX129" fmla="*/ 759524 w 1110710"/>
                <a:gd name="connsiteY129" fmla="*/ 806196 h 842581"/>
                <a:gd name="connsiteX130" fmla="*/ 773811 w 1110710"/>
                <a:gd name="connsiteY130" fmla="*/ 802577 h 842581"/>
                <a:gd name="connsiteX131" fmla="*/ 776383 w 1110710"/>
                <a:gd name="connsiteY131" fmla="*/ 800672 h 842581"/>
                <a:gd name="connsiteX132" fmla="*/ 777811 w 1110710"/>
                <a:gd name="connsiteY132" fmla="*/ 798767 h 842581"/>
                <a:gd name="connsiteX133" fmla="*/ 779717 w 1110710"/>
                <a:gd name="connsiteY133" fmla="*/ 798957 h 842581"/>
                <a:gd name="connsiteX134" fmla="*/ 783527 w 1110710"/>
                <a:gd name="connsiteY134" fmla="*/ 800576 h 842581"/>
                <a:gd name="connsiteX135" fmla="*/ 791909 w 1110710"/>
                <a:gd name="connsiteY135" fmla="*/ 812768 h 842581"/>
                <a:gd name="connsiteX136" fmla="*/ 798100 w 1110710"/>
                <a:gd name="connsiteY136" fmla="*/ 818674 h 842581"/>
                <a:gd name="connsiteX137" fmla="*/ 801719 w 1110710"/>
                <a:gd name="connsiteY137" fmla="*/ 820293 h 842581"/>
                <a:gd name="connsiteX138" fmla="*/ 829342 w 1110710"/>
                <a:gd name="connsiteY138" fmla="*/ 822198 h 842581"/>
                <a:gd name="connsiteX139" fmla="*/ 839343 w 1110710"/>
                <a:gd name="connsiteY139" fmla="*/ 810768 h 842581"/>
                <a:gd name="connsiteX140" fmla="*/ 840010 w 1110710"/>
                <a:gd name="connsiteY140" fmla="*/ 808863 h 842581"/>
                <a:gd name="connsiteX141" fmla="*/ 840486 w 1110710"/>
                <a:gd name="connsiteY141" fmla="*/ 803910 h 842581"/>
                <a:gd name="connsiteX142" fmla="*/ 841439 w 1110710"/>
                <a:gd name="connsiteY142" fmla="*/ 802481 h 842581"/>
                <a:gd name="connsiteX143" fmla="*/ 842867 w 1110710"/>
                <a:gd name="connsiteY143" fmla="*/ 801338 h 842581"/>
                <a:gd name="connsiteX144" fmla="*/ 854297 w 1110710"/>
                <a:gd name="connsiteY144" fmla="*/ 798005 h 842581"/>
                <a:gd name="connsiteX145" fmla="*/ 867918 w 1110710"/>
                <a:gd name="connsiteY145" fmla="*/ 796576 h 842581"/>
                <a:gd name="connsiteX146" fmla="*/ 897446 w 1110710"/>
                <a:gd name="connsiteY146" fmla="*/ 784860 h 842581"/>
                <a:gd name="connsiteX147" fmla="*/ 956977 w 1110710"/>
                <a:gd name="connsiteY147" fmla="*/ 738950 h 842581"/>
                <a:gd name="connsiteX148" fmla="*/ 980313 w 1110710"/>
                <a:gd name="connsiteY148" fmla="*/ 712280 h 842581"/>
                <a:gd name="connsiteX149" fmla="*/ 985266 w 1110710"/>
                <a:gd name="connsiteY149" fmla="*/ 707327 h 842581"/>
                <a:gd name="connsiteX150" fmla="*/ 992696 w 1110710"/>
                <a:gd name="connsiteY150" fmla="*/ 701135 h 842581"/>
                <a:gd name="connsiteX151" fmla="*/ 1011460 w 1110710"/>
                <a:gd name="connsiteY151" fmla="*/ 701135 h 842581"/>
                <a:gd name="connsiteX152" fmla="*/ 1027176 w 1110710"/>
                <a:gd name="connsiteY152" fmla="*/ 705136 h 842581"/>
                <a:gd name="connsiteX153" fmla="*/ 1050512 w 1110710"/>
                <a:gd name="connsiteY153" fmla="*/ 721138 h 842581"/>
                <a:gd name="connsiteX154" fmla="*/ 1084040 w 1110710"/>
                <a:gd name="connsiteY154" fmla="*/ 698468 h 842581"/>
                <a:gd name="connsiteX155" fmla="*/ 1088327 w 1110710"/>
                <a:gd name="connsiteY155" fmla="*/ 693896 h 842581"/>
                <a:gd name="connsiteX156" fmla="*/ 1107662 w 1110710"/>
                <a:gd name="connsiteY156" fmla="*/ 661987 h 842581"/>
                <a:gd name="connsiteX157" fmla="*/ 1109567 w 1110710"/>
                <a:gd name="connsiteY157" fmla="*/ 655606 h 842581"/>
                <a:gd name="connsiteX158" fmla="*/ 1110710 w 1110710"/>
                <a:gd name="connsiteY158" fmla="*/ 650558 h 842581"/>
                <a:gd name="connsiteX159" fmla="*/ 1102328 w 1110710"/>
                <a:gd name="connsiteY159" fmla="*/ 632651 h 842581"/>
                <a:gd name="connsiteX160" fmla="*/ 1064228 w 1110710"/>
                <a:gd name="connsiteY160" fmla="*/ 581692 h 842581"/>
                <a:gd name="connsiteX161" fmla="*/ 1061561 w 1110710"/>
                <a:gd name="connsiteY161" fmla="*/ 568547 h 842581"/>
                <a:gd name="connsiteX162" fmla="*/ 1057751 w 1110710"/>
                <a:gd name="connsiteY162" fmla="*/ 556832 h 842581"/>
                <a:gd name="connsiteX163" fmla="*/ 1058513 w 1110710"/>
                <a:gd name="connsiteY163" fmla="*/ 550355 h 842581"/>
                <a:gd name="connsiteX164" fmla="*/ 1056894 w 1110710"/>
                <a:gd name="connsiteY164" fmla="*/ 543973 h 842581"/>
                <a:gd name="connsiteX165" fmla="*/ 1055275 w 1110710"/>
                <a:gd name="connsiteY165" fmla="*/ 540639 h 842581"/>
                <a:gd name="connsiteX166" fmla="*/ 1035463 w 1110710"/>
                <a:gd name="connsiteY166" fmla="*/ 532257 h 842581"/>
                <a:gd name="connsiteX167" fmla="*/ 1024509 w 1110710"/>
                <a:gd name="connsiteY167" fmla="*/ 525590 h 842581"/>
                <a:gd name="connsiteX168" fmla="*/ 1022414 w 1110710"/>
                <a:gd name="connsiteY168" fmla="*/ 523208 h 842581"/>
                <a:gd name="connsiteX169" fmla="*/ 1023557 w 1110710"/>
                <a:gd name="connsiteY169" fmla="*/ 507492 h 842581"/>
                <a:gd name="connsiteX170" fmla="*/ 1017651 w 1110710"/>
                <a:gd name="connsiteY170" fmla="*/ 503872 h 842581"/>
                <a:gd name="connsiteX171" fmla="*/ 992410 w 1110710"/>
                <a:gd name="connsiteY171" fmla="*/ 487490 h 842581"/>
                <a:gd name="connsiteX172" fmla="*/ 980313 w 1110710"/>
                <a:gd name="connsiteY172" fmla="*/ 483203 h 842581"/>
                <a:gd name="connsiteX173" fmla="*/ 950309 w 1110710"/>
                <a:gd name="connsiteY173" fmla="*/ 480346 h 842581"/>
                <a:gd name="connsiteX174" fmla="*/ 944118 w 1110710"/>
                <a:gd name="connsiteY174" fmla="*/ 478155 h 842581"/>
                <a:gd name="connsiteX175" fmla="*/ 935069 w 1110710"/>
                <a:gd name="connsiteY175" fmla="*/ 469773 h 842581"/>
                <a:gd name="connsiteX176" fmla="*/ 928688 w 1110710"/>
                <a:gd name="connsiteY176" fmla="*/ 461391 h 842581"/>
                <a:gd name="connsiteX177" fmla="*/ 925354 w 1110710"/>
                <a:gd name="connsiteY177" fmla="*/ 436436 h 842581"/>
                <a:gd name="connsiteX178" fmla="*/ 930116 w 1110710"/>
                <a:gd name="connsiteY178" fmla="*/ 411480 h 842581"/>
                <a:gd name="connsiteX179" fmla="*/ 937260 w 1110710"/>
                <a:gd name="connsiteY179" fmla="*/ 397002 h 842581"/>
                <a:gd name="connsiteX180" fmla="*/ 963454 w 1110710"/>
                <a:gd name="connsiteY180" fmla="*/ 362236 h 842581"/>
                <a:gd name="connsiteX181" fmla="*/ 965073 w 1110710"/>
                <a:gd name="connsiteY181" fmla="*/ 357473 h 842581"/>
                <a:gd name="connsiteX182" fmla="*/ 965073 w 1110710"/>
                <a:gd name="connsiteY182" fmla="*/ 354425 h 842581"/>
                <a:gd name="connsiteX183" fmla="*/ 964406 w 1110710"/>
                <a:gd name="connsiteY183" fmla="*/ 351092 h 842581"/>
                <a:gd name="connsiteX184" fmla="*/ 962978 w 1110710"/>
                <a:gd name="connsiteY184" fmla="*/ 347472 h 842581"/>
                <a:gd name="connsiteX185" fmla="*/ 961549 w 1110710"/>
                <a:gd name="connsiteY185" fmla="*/ 344615 h 842581"/>
                <a:gd name="connsiteX186" fmla="*/ 961073 w 1110710"/>
                <a:gd name="connsiteY186" fmla="*/ 339566 h 842581"/>
                <a:gd name="connsiteX187" fmla="*/ 959453 w 1110710"/>
                <a:gd name="connsiteY187" fmla="*/ 334137 h 842581"/>
                <a:gd name="connsiteX188" fmla="*/ 968216 w 1110710"/>
                <a:gd name="connsiteY188" fmla="*/ 316706 h 842581"/>
                <a:gd name="connsiteX189" fmla="*/ 978694 w 1110710"/>
                <a:gd name="connsiteY189" fmla="*/ 298799 h 842581"/>
                <a:gd name="connsiteX190" fmla="*/ 982028 w 1110710"/>
                <a:gd name="connsiteY190" fmla="*/ 283559 h 842581"/>
                <a:gd name="connsiteX191" fmla="*/ 984695 w 1110710"/>
                <a:gd name="connsiteY191" fmla="*/ 278606 h 842581"/>
                <a:gd name="connsiteX192" fmla="*/ 994220 w 1110710"/>
                <a:gd name="connsiteY192" fmla="*/ 267462 h 842581"/>
                <a:gd name="connsiteX193" fmla="*/ 1006126 w 1110710"/>
                <a:gd name="connsiteY193" fmla="*/ 256794 h 842581"/>
                <a:gd name="connsiteX194" fmla="*/ 1008031 w 1110710"/>
                <a:gd name="connsiteY194" fmla="*/ 254413 h 842581"/>
                <a:gd name="connsiteX195" fmla="*/ 1008031 w 1110710"/>
                <a:gd name="connsiteY195" fmla="*/ 252984 h 842581"/>
                <a:gd name="connsiteX196" fmla="*/ 1003268 w 1110710"/>
                <a:gd name="connsiteY196" fmla="*/ 251270 h 842581"/>
                <a:gd name="connsiteX197" fmla="*/ 1001649 w 1110710"/>
                <a:gd name="connsiteY197" fmla="*/ 250317 h 842581"/>
                <a:gd name="connsiteX198" fmla="*/ 1000506 w 1110710"/>
                <a:gd name="connsiteY198" fmla="*/ 248888 h 842581"/>
                <a:gd name="connsiteX199" fmla="*/ 1000982 w 1110710"/>
                <a:gd name="connsiteY199" fmla="*/ 237458 h 842581"/>
                <a:gd name="connsiteX200" fmla="*/ 1002411 w 1110710"/>
                <a:gd name="connsiteY200" fmla="*/ 222695 h 842581"/>
                <a:gd name="connsiteX201" fmla="*/ 1001268 w 1110710"/>
                <a:gd name="connsiteY201" fmla="*/ 216313 h 842581"/>
                <a:gd name="connsiteX202" fmla="*/ 998601 w 1110710"/>
                <a:gd name="connsiteY202" fmla="*/ 212503 h 842581"/>
                <a:gd name="connsiteX203" fmla="*/ 985742 w 1110710"/>
                <a:gd name="connsiteY203" fmla="*/ 207931 h 842581"/>
                <a:gd name="connsiteX204" fmla="*/ 983647 w 1110710"/>
                <a:gd name="connsiteY204" fmla="*/ 208121 h 842581"/>
                <a:gd name="connsiteX205" fmla="*/ 981456 w 1110710"/>
                <a:gd name="connsiteY205" fmla="*/ 209074 h 842581"/>
                <a:gd name="connsiteX206" fmla="*/ 977646 w 1110710"/>
                <a:gd name="connsiteY206" fmla="*/ 211455 h 842581"/>
                <a:gd name="connsiteX207" fmla="*/ 974979 w 1110710"/>
                <a:gd name="connsiteY207" fmla="*/ 212598 h 842581"/>
                <a:gd name="connsiteX208" fmla="*/ 972884 w 1110710"/>
                <a:gd name="connsiteY208" fmla="*/ 212598 h 842581"/>
                <a:gd name="connsiteX209" fmla="*/ 970979 w 1110710"/>
                <a:gd name="connsiteY209" fmla="*/ 212122 h 842581"/>
                <a:gd name="connsiteX210" fmla="*/ 968597 w 1110710"/>
                <a:gd name="connsiteY210" fmla="*/ 210693 h 842581"/>
                <a:gd name="connsiteX211" fmla="*/ 965740 w 1110710"/>
                <a:gd name="connsiteY211" fmla="*/ 207359 h 842581"/>
                <a:gd name="connsiteX212" fmla="*/ 961644 w 1110710"/>
                <a:gd name="connsiteY212" fmla="*/ 201644 h 842581"/>
                <a:gd name="connsiteX213" fmla="*/ 958786 w 1110710"/>
                <a:gd name="connsiteY213" fmla="*/ 198977 h 842581"/>
                <a:gd name="connsiteX214" fmla="*/ 956405 w 1110710"/>
                <a:gd name="connsiteY214" fmla="*/ 197549 h 842581"/>
                <a:gd name="connsiteX215" fmla="*/ 943070 w 1110710"/>
                <a:gd name="connsiteY215" fmla="*/ 193548 h 842581"/>
                <a:gd name="connsiteX216" fmla="*/ 933069 w 1110710"/>
                <a:gd name="connsiteY216" fmla="*/ 189262 h 842581"/>
                <a:gd name="connsiteX217" fmla="*/ 926402 w 1110710"/>
                <a:gd name="connsiteY217" fmla="*/ 163544 h 842581"/>
                <a:gd name="connsiteX218" fmla="*/ 929735 w 1110710"/>
                <a:gd name="connsiteY218" fmla="*/ 149733 h 842581"/>
                <a:gd name="connsiteX219" fmla="*/ 937355 w 1110710"/>
                <a:gd name="connsiteY219" fmla="*/ 134493 h 842581"/>
                <a:gd name="connsiteX220" fmla="*/ 937355 w 1110710"/>
                <a:gd name="connsiteY220" fmla="*/ 134493 h 842581"/>
                <a:gd name="connsiteX221" fmla="*/ 144018 w 1110710"/>
                <a:gd name="connsiteY221" fmla="*/ 248984 h 842581"/>
                <a:gd name="connsiteX222" fmla="*/ 96203 w 1110710"/>
                <a:gd name="connsiteY222" fmla="*/ 276797 h 842581"/>
                <a:gd name="connsiteX223" fmla="*/ 50483 w 1110710"/>
                <a:gd name="connsiteY223" fmla="*/ 319183 h 842581"/>
                <a:gd name="connsiteX224" fmla="*/ 0 w 1110710"/>
                <a:gd name="connsiteY224" fmla="*/ 357759 h 842581"/>
                <a:gd name="connsiteX225" fmla="*/ 22670 w 1110710"/>
                <a:gd name="connsiteY225" fmla="*/ 371570 h 842581"/>
                <a:gd name="connsiteX226" fmla="*/ 60579 w 1110710"/>
                <a:gd name="connsiteY226" fmla="*/ 351568 h 842581"/>
                <a:gd name="connsiteX227" fmla="*/ 76010 w 1110710"/>
                <a:gd name="connsiteY227" fmla="*/ 328708 h 842581"/>
                <a:gd name="connsiteX228" fmla="*/ 131255 w 1110710"/>
                <a:gd name="connsiteY228" fmla="*/ 274606 h 842581"/>
                <a:gd name="connsiteX229" fmla="*/ 151733 w 1110710"/>
                <a:gd name="connsiteY229" fmla="*/ 266986 h 842581"/>
                <a:gd name="connsiteX230" fmla="*/ 160496 w 1110710"/>
                <a:gd name="connsiteY230" fmla="*/ 261747 h 842581"/>
                <a:gd name="connsiteX231" fmla="*/ 179356 w 1110710"/>
                <a:gd name="connsiteY231" fmla="*/ 261747 h 842581"/>
                <a:gd name="connsiteX232" fmla="*/ 179356 w 1110710"/>
                <a:gd name="connsiteY232" fmla="*/ 253841 h 842581"/>
                <a:gd name="connsiteX233" fmla="*/ 144113 w 1110710"/>
                <a:gd name="connsiteY233" fmla="*/ 248888 h 842581"/>
                <a:gd name="connsiteX234" fmla="*/ 144113 w 1110710"/>
                <a:gd name="connsiteY234" fmla="*/ 248888 h 84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10710" h="842581">
                  <a:moveTo>
                    <a:pt x="1082707" y="0"/>
                  </a:moveTo>
                  <a:lnTo>
                    <a:pt x="1024795" y="13811"/>
                  </a:lnTo>
                  <a:lnTo>
                    <a:pt x="955262" y="20288"/>
                  </a:lnTo>
                  <a:lnTo>
                    <a:pt x="936689" y="24765"/>
                  </a:lnTo>
                  <a:lnTo>
                    <a:pt x="910495" y="36481"/>
                  </a:lnTo>
                  <a:lnTo>
                    <a:pt x="904970" y="52197"/>
                  </a:lnTo>
                  <a:lnTo>
                    <a:pt x="919544" y="60293"/>
                  </a:lnTo>
                  <a:lnTo>
                    <a:pt x="954500" y="56483"/>
                  </a:lnTo>
                  <a:lnTo>
                    <a:pt x="991457" y="54293"/>
                  </a:lnTo>
                  <a:lnTo>
                    <a:pt x="1033844" y="28289"/>
                  </a:lnTo>
                  <a:lnTo>
                    <a:pt x="1080992" y="21908"/>
                  </a:lnTo>
                  <a:lnTo>
                    <a:pt x="1082612" y="0"/>
                  </a:lnTo>
                  <a:lnTo>
                    <a:pt x="1082612" y="0"/>
                  </a:lnTo>
                  <a:close/>
                  <a:moveTo>
                    <a:pt x="783622" y="62103"/>
                  </a:moveTo>
                  <a:lnTo>
                    <a:pt x="578072" y="68294"/>
                  </a:lnTo>
                  <a:lnTo>
                    <a:pt x="567404" y="63532"/>
                  </a:lnTo>
                  <a:lnTo>
                    <a:pt x="546926" y="72581"/>
                  </a:lnTo>
                  <a:lnTo>
                    <a:pt x="539782" y="90869"/>
                  </a:lnTo>
                  <a:cubicBezTo>
                    <a:pt x="545306" y="96774"/>
                    <a:pt x="548545" y="106490"/>
                    <a:pt x="563785" y="108490"/>
                  </a:cubicBezTo>
                  <a:lnTo>
                    <a:pt x="581692" y="112490"/>
                  </a:lnTo>
                  <a:lnTo>
                    <a:pt x="615315" y="97060"/>
                  </a:lnTo>
                  <a:lnTo>
                    <a:pt x="633603" y="92297"/>
                  </a:lnTo>
                  <a:lnTo>
                    <a:pt x="705517" y="92297"/>
                  </a:lnTo>
                  <a:lnTo>
                    <a:pt x="774859" y="76105"/>
                  </a:lnTo>
                  <a:lnTo>
                    <a:pt x="783622" y="62008"/>
                  </a:lnTo>
                  <a:lnTo>
                    <a:pt x="783622" y="62008"/>
                  </a:lnTo>
                  <a:close/>
                  <a:moveTo>
                    <a:pt x="515969" y="84963"/>
                  </a:moveTo>
                  <a:lnTo>
                    <a:pt x="411956" y="105156"/>
                  </a:lnTo>
                  <a:lnTo>
                    <a:pt x="402622" y="112490"/>
                  </a:lnTo>
                  <a:lnTo>
                    <a:pt x="391192" y="121539"/>
                  </a:lnTo>
                  <a:lnTo>
                    <a:pt x="296894" y="140780"/>
                  </a:lnTo>
                  <a:lnTo>
                    <a:pt x="280892" y="140303"/>
                  </a:lnTo>
                  <a:lnTo>
                    <a:pt x="268510" y="151733"/>
                  </a:lnTo>
                  <a:lnTo>
                    <a:pt x="230886" y="165068"/>
                  </a:lnTo>
                  <a:lnTo>
                    <a:pt x="223076" y="185071"/>
                  </a:lnTo>
                  <a:lnTo>
                    <a:pt x="231648" y="202978"/>
                  </a:lnTo>
                  <a:lnTo>
                    <a:pt x="251651" y="203454"/>
                  </a:lnTo>
                  <a:lnTo>
                    <a:pt x="348806" y="160592"/>
                  </a:lnTo>
                  <a:lnTo>
                    <a:pt x="373761" y="154115"/>
                  </a:lnTo>
                  <a:lnTo>
                    <a:pt x="404908" y="140303"/>
                  </a:lnTo>
                  <a:lnTo>
                    <a:pt x="434245" y="137922"/>
                  </a:lnTo>
                  <a:lnTo>
                    <a:pt x="443294" y="132874"/>
                  </a:lnTo>
                  <a:lnTo>
                    <a:pt x="441865" y="128873"/>
                  </a:lnTo>
                  <a:lnTo>
                    <a:pt x="440246" y="120301"/>
                  </a:lnTo>
                  <a:lnTo>
                    <a:pt x="439103" y="116205"/>
                  </a:lnTo>
                  <a:lnTo>
                    <a:pt x="480060" y="114586"/>
                  </a:lnTo>
                  <a:lnTo>
                    <a:pt x="499872" y="107442"/>
                  </a:lnTo>
                  <a:lnTo>
                    <a:pt x="516065" y="84773"/>
                  </a:lnTo>
                  <a:lnTo>
                    <a:pt x="516065" y="84773"/>
                  </a:lnTo>
                  <a:close/>
                  <a:moveTo>
                    <a:pt x="937165" y="135160"/>
                  </a:moveTo>
                  <a:lnTo>
                    <a:pt x="860965" y="137541"/>
                  </a:lnTo>
                  <a:lnTo>
                    <a:pt x="793337" y="140875"/>
                  </a:lnTo>
                  <a:lnTo>
                    <a:pt x="746189" y="165164"/>
                  </a:lnTo>
                  <a:lnTo>
                    <a:pt x="730282" y="166307"/>
                  </a:lnTo>
                  <a:lnTo>
                    <a:pt x="705040" y="184690"/>
                  </a:lnTo>
                  <a:lnTo>
                    <a:pt x="592646" y="229934"/>
                  </a:lnTo>
                  <a:lnTo>
                    <a:pt x="568357" y="251174"/>
                  </a:lnTo>
                  <a:lnTo>
                    <a:pt x="534734" y="256603"/>
                  </a:lnTo>
                  <a:lnTo>
                    <a:pt x="520446" y="261842"/>
                  </a:lnTo>
                  <a:lnTo>
                    <a:pt x="507587" y="274987"/>
                  </a:lnTo>
                  <a:lnTo>
                    <a:pt x="496634" y="290703"/>
                  </a:lnTo>
                  <a:lnTo>
                    <a:pt x="485013" y="304229"/>
                  </a:lnTo>
                  <a:lnTo>
                    <a:pt x="459010" y="315468"/>
                  </a:lnTo>
                  <a:lnTo>
                    <a:pt x="444056" y="328803"/>
                  </a:lnTo>
                  <a:lnTo>
                    <a:pt x="419290" y="357854"/>
                  </a:lnTo>
                  <a:lnTo>
                    <a:pt x="405003" y="393573"/>
                  </a:lnTo>
                  <a:lnTo>
                    <a:pt x="385953" y="472916"/>
                  </a:lnTo>
                  <a:lnTo>
                    <a:pt x="371475" y="501968"/>
                  </a:lnTo>
                  <a:lnTo>
                    <a:pt x="357378" y="511016"/>
                  </a:lnTo>
                  <a:lnTo>
                    <a:pt x="324993" y="518827"/>
                  </a:lnTo>
                  <a:lnTo>
                    <a:pt x="311848" y="529495"/>
                  </a:lnTo>
                  <a:lnTo>
                    <a:pt x="301561" y="541877"/>
                  </a:lnTo>
                  <a:lnTo>
                    <a:pt x="230600" y="605409"/>
                  </a:lnTo>
                  <a:lnTo>
                    <a:pt x="232791" y="610362"/>
                  </a:lnTo>
                  <a:lnTo>
                    <a:pt x="233934" y="614172"/>
                  </a:lnTo>
                  <a:lnTo>
                    <a:pt x="236792" y="625316"/>
                  </a:lnTo>
                  <a:lnTo>
                    <a:pt x="307277" y="563213"/>
                  </a:lnTo>
                  <a:lnTo>
                    <a:pt x="366617" y="525590"/>
                  </a:lnTo>
                  <a:lnTo>
                    <a:pt x="374237" y="550545"/>
                  </a:lnTo>
                  <a:lnTo>
                    <a:pt x="378714" y="561023"/>
                  </a:lnTo>
                  <a:lnTo>
                    <a:pt x="385667" y="573119"/>
                  </a:lnTo>
                  <a:lnTo>
                    <a:pt x="392525" y="577406"/>
                  </a:lnTo>
                  <a:lnTo>
                    <a:pt x="395669" y="591693"/>
                  </a:lnTo>
                  <a:lnTo>
                    <a:pt x="394716" y="606933"/>
                  </a:lnTo>
                  <a:lnTo>
                    <a:pt x="390430" y="620935"/>
                  </a:lnTo>
                  <a:lnTo>
                    <a:pt x="397288" y="633794"/>
                  </a:lnTo>
                  <a:lnTo>
                    <a:pt x="400145" y="652367"/>
                  </a:lnTo>
                  <a:lnTo>
                    <a:pt x="397002" y="671417"/>
                  </a:lnTo>
                  <a:lnTo>
                    <a:pt x="385572" y="684276"/>
                  </a:lnTo>
                  <a:lnTo>
                    <a:pt x="394811" y="702564"/>
                  </a:lnTo>
                  <a:lnTo>
                    <a:pt x="388620" y="711613"/>
                  </a:lnTo>
                  <a:lnTo>
                    <a:pt x="377476" y="717995"/>
                  </a:lnTo>
                  <a:lnTo>
                    <a:pt x="369380" y="731520"/>
                  </a:lnTo>
                  <a:lnTo>
                    <a:pt x="365569" y="732949"/>
                  </a:lnTo>
                  <a:lnTo>
                    <a:pt x="361950" y="736759"/>
                  </a:lnTo>
                  <a:lnTo>
                    <a:pt x="361474" y="748189"/>
                  </a:lnTo>
                  <a:lnTo>
                    <a:pt x="364141" y="755618"/>
                  </a:lnTo>
                  <a:lnTo>
                    <a:pt x="368427" y="759238"/>
                  </a:lnTo>
                  <a:lnTo>
                    <a:pt x="373666" y="762286"/>
                  </a:lnTo>
                  <a:lnTo>
                    <a:pt x="378428" y="767525"/>
                  </a:lnTo>
                  <a:lnTo>
                    <a:pt x="393192" y="780383"/>
                  </a:lnTo>
                  <a:lnTo>
                    <a:pt x="415576" y="786098"/>
                  </a:lnTo>
                  <a:lnTo>
                    <a:pt x="460058" y="787813"/>
                  </a:lnTo>
                  <a:lnTo>
                    <a:pt x="468916" y="790194"/>
                  </a:lnTo>
                  <a:lnTo>
                    <a:pt x="485585" y="801148"/>
                  </a:lnTo>
                  <a:lnTo>
                    <a:pt x="496062" y="803720"/>
                  </a:lnTo>
                  <a:lnTo>
                    <a:pt x="507492" y="802100"/>
                  </a:lnTo>
                  <a:lnTo>
                    <a:pt x="515112" y="798481"/>
                  </a:lnTo>
                  <a:lnTo>
                    <a:pt x="530161" y="787813"/>
                  </a:lnTo>
                  <a:lnTo>
                    <a:pt x="541782" y="783527"/>
                  </a:lnTo>
                  <a:lnTo>
                    <a:pt x="552260" y="783336"/>
                  </a:lnTo>
                  <a:lnTo>
                    <a:pt x="602933" y="797814"/>
                  </a:lnTo>
                  <a:lnTo>
                    <a:pt x="609886" y="802577"/>
                  </a:lnTo>
                  <a:lnTo>
                    <a:pt x="611315" y="803529"/>
                  </a:lnTo>
                  <a:lnTo>
                    <a:pt x="611600" y="803529"/>
                  </a:lnTo>
                  <a:lnTo>
                    <a:pt x="612077" y="803720"/>
                  </a:lnTo>
                  <a:lnTo>
                    <a:pt x="655892" y="842582"/>
                  </a:lnTo>
                  <a:lnTo>
                    <a:pt x="682085" y="829437"/>
                  </a:lnTo>
                  <a:lnTo>
                    <a:pt x="690467" y="836581"/>
                  </a:lnTo>
                  <a:lnTo>
                    <a:pt x="692849" y="837724"/>
                  </a:lnTo>
                  <a:lnTo>
                    <a:pt x="712851" y="841058"/>
                  </a:lnTo>
                  <a:lnTo>
                    <a:pt x="716661" y="840867"/>
                  </a:lnTo>
                  <a:lnTo>
                    <a:pt x="722090" y="839915"/>
                  </a:lnTo>
                  <a:lnTo>
                    <a:pt x="742855" y="827342"/>
                  </a:lnTo>
                  <a:lnTo>
                    <a:pt x="746189" y="824008"/>
                  </a:lnTo>
                  <a:lnTo>
                    <a:pt x="749332" y="819245"/>
                  </a:lnTo>
                  <a:lnTo>
                    <a:pt x="751904" y="814959"/>
                  </a:lnTo>
                  <a:lnTo>
                    <a:pt x="753618" y="811149"/>
                  </a:lnTo>
                  <a:lnTo>
                    <a:pt x="756190" y="808101"/>
                  </a:lnTo>
                  <a:lnTo>
                    <a:pt x="759524" y="806196"/>
                  </a:lnTo>
                  <a:lnTo>
                    <a:pt x="773811" y="802577"/>
                  </a:lnTo>
                  <a:lnTo>
                    <a:pt x="776383" y="800672"/>
                  </a:lnTo>
                  <a:lnTo>
                    <a:pt x="777811" y="798767"/>
                  </a:lnTo>
                  <a:lnTo>
                    <a:pt x="779717" y="798957"/>
                  </a:lnTo>
                  <a:lnTo>
                    <a:pt x="783527" y="800576"/>
                  </a:lnTo>
                  <a:lnTo>
                    <a:pt x="791909" y="812768"/>
                  </a:lnTo>
                  <a:lnTo>
                    <a:pt x="798100" y="818674"/>
                  </a:lnTo>
                  <a:lnTo>
                    <a:pt x="801719" y="820293"/>
                  </a:lnTo>
                  <a:lnTo>
                    <a:pt x="829342" y="822198"/>
                  </a:lnTo>
                  <a:lnTo>
                    <a:pt x="839343" y="810768"/>
                  </a:lnTo>
                  <a:lnTo>
                    <a:pt x="840010" y="808863"/>
                  </a:lnTo>
                  <a:lnTo>
                    <a:pt x="840486" y="803910"/>
                  </a:lnTo>
                  <a:lnTo>
                    <a:pt x="841439" y="802481"/>
                  </a:lnTo>
                  <a:lnTo>
                    <a:pt x="842867" y="801338"/>
                  </a:lnTo>
                  <a:lnTo>
                    <a:pt x="854297" y="798005"/>
                  </a:lnTo>
                  <a:lnTo>
                    <a:pt x="867918" y="796576"/>
                  </a:lnTo>
                  <a:lnTo>
                    <a:pt x="897446" y="784860"/>
                  </a:lnTo>
                  <a:lnTo>
                    <a:pt x="956977" y="738950"/>
                  </a:lnTo>
                  <a:lnTo>
                    <a:pt x="980313" y="712280"/>
                  </a:lnTo>
                  <a:lnTo>
                    <a:pt x="985266" y="707327"/>
                  </a:lnTo>
                  <a:lnTo>
                    <a:pt x="992696" y="701135"/>
                  </a:lnTo>
                  <a:lnTo>
                    <a:pt x="1011460" y="701135"/>
                  </a:lnTo>
                  <a:lnTo>
                    <a:pt x="1027176" y="705136"/>
                  </a:lnTo>
                  <a:lnTo>
                    <a:pt x="1050512" y="721138"/>
                  </a:lnTo>
                  <a:lnTo>
                    <a:pt x="1084040" y="698468"/>
                  </a:lnTo>
                  <a:lnTo>
                    <a:pt x="1088327" y="693896"/>
                  </a:lnTo>
                  <a:lnTo>
                    <a:pt x="1107662" y="661987"/>
                  </a:lnTo>
                  <a:lnTo>
                    <a:pt x="1109567" y="655606"/>
                  </a:lnTo>
                  <a:lnTo>
                    <a:pt x="1110710" y="650558"/>
                  </a:lnTo>
                  <a:lnTo>
                    <a:pt x="1102328" y="632651"/>
                  </a:lnTo>
                  <a:lnTo>
                    <a:pt x="1064228" y="581692"/>
                  </a:lnTo>
                  <a:lnTo>
                    <a:pt x="1061561" y="568547"/>
                  </a:lnTo>
                  <a:lnTo>
                    <a:pt x="1057751" y="556832"/>
                  </a:lnTo>
                  <a:lnTo>
                    <a:pt x="1058513" y="550355"/>
                  </a:lnTo>
                  <a:lnTo>
                    <a:pt x="1056894" y="543973"/>
                  </a:lnTo>
                  <a:lnTo>
                    <a:pt x="1055275" y="540639"/>
                  </a:lnTo>
                  <a:lnTo>
                    <a:pt x="1035463" y="532257"/>
                  </a:lnTo>
                  <a:lnTo>
                    <a:pt x="1024509" y="525590"/>
                  </a:lnTo>
                  <a:lnTo>
                    <a:pt x="1022414" y="523208"/>
                  </a:lnTo>
                  <a:lnTo>
                    <a:pt x="1023557" y="507492"/>
                  </a:lnTo>
                  <a:lnTo>
                    <a:pt x="1017651" y="503872"/>
                  </a:lnTo>
                  <a:lnTo>
                    <a:pt x="992410" y="487490"/>
                  </a:lnTo>
                  <a:lnTo>
                    <a:pt x="980313" y="483203"/>
                  </a:lnTo>
                  <a:lnTo>
                    <a:pt x="950309" y="480346"/>
                  </a:lnTo>
                  <a:lnTo>
                    <a:pt x="944118" y="478155"/>
                  </a:lnTo>
                  <a:lnTo>
                    <a:pt x="935069" y="469773"/>
                  </a:lnTo>
                  <a:lnTo>
                    <a:pt x="928688" y="461391"/>
                  </a:lnTo>
                  <a:lnTo>
                    <a:pt x="925354" y="436436"/>
                  </a:lnTo>
                  <a:lnTo>
                    <a:pt x="930116" y="411480"/>
                  </a:lnTo>
                  <a:lnTo>
                    <a:pt x="937260" y="397002"/>
                  </a:lnTo>
                  <a:lnTo>
                    <a:pt x="963454" y="362236"/>
                  </a:lnTo>
                  <a:lnTo>
                    <a:pt x="965073" y="357473"/>
                  </a:lnTo>
                  <a:lnTo>
                    <a:pt x="965073" y="354425"/>
                  </a:lnTo>
                  <a:lnTo>
                    <a:pt x="964406" y="351092"/>
                  </a:lnTo>
                  <a:lnTo>
                    <a:pt x="962978" y="347472"/>
                  </a:lnTo>
                  <a:lnTo>
                    <a:pt x="961549" y="344615"/>
                  </a:lnTo>
                  <a:lnTo>
                    <a:pt x="961073" y="339566"/>
                  </a:lnTo>
                  <a:lnTo>
                    <a:pt x="959453" y="334137"/>
                  </a:lnTo>
                  <a:lnTo>
                    <a:pt x="968216" y="316706"/>
                  </a:lnTo>
                  <a:lnTo>
                    <a:pt x="978694" y="298799"/>
                  </a:lnTo>
                  <a:lnTo>
                    <a:pt x="982028" y="283559"/>
                  </a:lnTo>
                  <a:lnTo>
                    <a:pt x="984695" y="278606"/>
                  </a:lnTo>
                  <a:lnTo>
                    <a:pt x="994220" y="267462"/>
                  </a:lnTo>
                  <a:lnTo>
                    <a:pt x="1006126" y="256794"/>
                  </a:lnTo>
                  <a:lnTo>
                    <a:pt x="1008031" y="254413"/>
                  </a:lnTo>
                  <a:lnTo>
                    <a:pt x="1008031" y="252984"/>
                  </a:lnTo>
                  <a:lnTo>
                    <a:pt x="1003268" y="251270"/>
                  </a:lnTo>
                  <a:lnTo>
                    <a:pt x="1001649" y="250317"/>
                  </a:lnTo>
                  <a:lnTo>
                    <a:pt x="1000506" y="248888"/>
                  </a:lnTo>
                  <a:lnTo>
                    <a:pt x="1000982" y="237458"/>
                  </a:lnTo>
                  <a:lnTo>
                    <a:pt x="1002411" y="222695"/>
                  </a:lnTo>
                  <a:lnTo>
                    <a:pt x="1001268" y="216313"/>
                  </a:lnTo>
                  <a:lnTo>
                    <a:pt x="998601" y="212503"/>
                  </a:lnTo>
                  <a:lnTo>
                    <a:pt x="985742" y="207931"/>
                  </a:lnTo>
                  <a:lnTo>
                    <a:pt x="983647" y="208121"/>
                  </a:lnTo>
                  <a:lnTo>
                    <a:pt x="981456" y="209074"/>
                  </a:lnTo>
                  <a:lnTo>
                    <a:pt x="977646" y="211455"/>
                  </a:lnTo>
                  <a:lnTo>
                    <a:pt x="974979" y="212598"/>
                  </a:lnTo>
                  <a:lnTo>
                    <a:pt x="972884" y="212598"/>
                  </a:lnTo>
                  <a:lnTo>
                    <a:pt x="970979" y="212122"/>
                  </a:lnTo>
                  <a:lnTo>
                    <a:pt x="968597" y="210693"/>
                  </a:lnTo>
                  <a:lnTo>
                    <a:pt x="965740" y="207359"/>
                  </a:lnTo>
                  <a:lnTo>
                    <a:pt x="961644" y="201644"/>
                  </a:lnTo>
                  <a:lnTo>
                    <a:pt x="958786" y="198977"/>
                  </a:lnTo>
                  <a:lnTo>
                    <a:pt x="956405" y="197549"/>
                  </a:lnTo>
                  <a:lnTo>
                    <a:pt x="943070" y="193548"/>
                  </a:lnTo>
                  <a:lnTo>
                    <a:pt x="933069" y="189262"/>
                  </a:lnTo>
                  <a:lnTo>
                    <a:pt x="926402" y="163544"/>
                  </a:lnTo>
                  <a:lnTo>
                    <a:pt x="929735" y="149733"/>
                  </a:lnTo>
                  <a:lnTo>
                    <a:pt x="937355" y="134493"/>
                  </a:lnTo>
                  <a:lnTo>
                    <a:pt x="937355" y="134493"/>
                  </a:lnTo>
                  <a:close/>
                  <a:moveTo>
                    <a:pt x="144018" y="248984"/>
                  </a:moveTo>
                  <a:lnTo>
                    <a:pt x="96203" y="276797"/>
                  </a:lnTo>
                  <a:lnTo>
                    <a:pt x="50483" y="319183"/>
                  </a:lnTo>
                  <a:lnTo>
                    <a:pt x="0" y="357759"/>
                  </a:lnTo>
                  <a:lnTo>
                    <a:pt x="22670" y="371570"/>
                  </a:lnTo>
                  <a:lnTo>
                    <a:pt x="60579" y="351568"/>
                  </a:lnTo>
                  <a:lnTo>
                    <a:pt x="76010" y="328708"/>
                  </a:lnTo>
                  <a:lnTo>
                    <a:pt x="131255" y="274606"/>
                  </a:lnTo>
                  <a:lnTo>
                    <a:pt x="151733" y="266986"/>
                  </a:lnTo>
                  <a:lnTo>
                    <a:pt x="160496" y="261747"/>
                  </a:lnTo>
                  <a:lnTo>
                    <a:pt x="179356" y="261747"/>
                  </a:lnTo>
                  <a:lnTo>
                    <a:pt x="179356" y="253841"/>
                  </a:lnTo>
                  <a:lnTo>
                    <a:pt x="144113" y="248888"/>
                  </a:lnTo>
                  <a:lnTo>
                    <a:pt x="144113" y="24888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85" name="Vrije vorm: vorm 84">
              <a:extLst>
                <a:ext uri="{FF2B5EF4-FFF2-40B4-BE49-F238E27FC236}">
                  <a16:creationId xmlns:a16="http://schemas.microsoft.com/office/drawing/2014/main" id="{B930E478-2C8A-DFCC-AEE7-66326463CEFB}"/>
                </a:ext>
              </a:extLst>
            </p:cNvPr>
            <p:cNvSpPr/>
            <p:nvPr/>
          </p:nvSpPr>
          <p:spPr>
            <a:xfrm>
              <a:off x="5763104" y="2836624"/>
              <a:ext cx="2223962" cy="1573258"/>
            </a:xfrm>
            <a:custGeom>
              <a:avLst/>
              <a:gdLst>
                <a:gd name="connsiteX0" fmla="*/ 610076 w 1267015"/>
                <a:gd name="connsiteY0" fmla="*/ 0 h 896302"/>
                <a:gd name="connsiteX1" fmla="*/ 608933 w 1267015"/>
                <a:gd name="connsiteY1" fmla="*/ 22955 h 896302"/>
                <a:gd name="connsiteX2" fmla="*/ 600456 w 1267015"/>
                <a:gd name="connsiteY2" fmla="*/ 49816 h 896302"/>
                <a:gd name="connsiteX3" fmla="*/ 587026 w 1267015"/>
                <a:gd name="connsiteY3" fmla="*/ 73247 h 896302"/>
                <a:gd name="connsiteX4" fmla="*/ 558546 w 1267015"/>
                <a:gd name="connsiteY4" fmla="*/ 113157 h 896302"/>
                <a:gd name="connsiteX5" fmla="*/ 543211 w 1267015"/>
                <a:gd name="connsiteY5" fmla="*/ 130112 h 896302"/>
                <a:gd name="connsiteX6" fmla="*/ 520446 w 1267015"/>
                <a:gd name="connsiteY6" fmla="*/ 146971 h 896302"/>
                <a:gd name="connsiteX7" fmla="*/ 496348 w 1267015"/>
                <a:gd name="connsiteY7" fmla="*/ 159734 h 896302"/>
                <a:gd name="connsiteX8" fmla="*/ 455676 w 1267015"/>
                <a:gd name="connsiteY8" fmla="*/ 172021 h 896302"/>
                <a:gd name="connsiteX9" fmla="*/ 434150 w 1267015"/>
                <a:gd name="connsiteY9" fmla="*/ 189548 h 896302"/>
                <a:gd name="connsiteX10" fmla="*/ 402146 w 1267015"/>
                <a:gd name="connsiteY10" fmla="*/ 228029 h 896302"/>
                <a:gd name="connsiteX11" fmla="*/ 379476 w 1267015"/>
                <a:gd name="connsiteY11" fmla="*/ 281940 h 896302"/>
                <a:gd name="connsiteX12" fmla="*/ 370999 w 1267015"/>
                <a:gd name="connsiteY12" fmla="*/ 290322 h 896302"/>
                <a:gd name="connsiteX13" fmla="*/ 310610 w 1267015"/>
                <a:gd name="connsiteY13" fmla="*/ 305467 h 896302"/>
                <a:gd name="connsiteX14" fmla="*/ 281369 w 1267015"/>
                <a:gd name="connsiteY14" fmla="*/ 302895 h 896302"/>
                <a:gd name="connsiteX15" fmla="*/ 279368 w 1267015"/>
                <a:gd name="connsiteY15" fmla="*/ 313563 h 896302"/>
                <a:gd name="connsiteX16" fmla="*/ 276987 w 1267015"/>
                <a:gd name="connsiteY16" fmla="*/ 333089 h 896302"/>
                <a:gd name="connsiteX17" fmla="*/ 275273 w 1267015"/>
                <a:gd name="connsiteY17" fmla="*/ 345567 h 896302"/>
                <a:gd name="connsiteX18" fmla="*/ 279178 w 1267015"/>
                <a:gd name="connsiteY18" fmla="*/ 352234 h 896302"/>
                <a:gd name="connsiteX19" fmla="*/ 304609 w 1267015"/>
                <a:gd name="connsiteY19" fmla="*/ 372999 h 896302"/>
                <a:gd name="connsiteX20" fmla="*/ 303086 w 1267015"/>
                <a:gd name="connsiteY20" fmla="*/ 384048 h 896302"/>
                <a:gd name="connsiteX21" fmla="*/ 300704 w 1267015"/>
                <a:gd name="connsiteY21" fmla="*/ 388811 h 896302"/>
                <a:gd name="connsiteX22" fmla="*/ 296132 w 1267015"/>
                <a:gd name="connsiteY22" fmla="*/ 392525 h 896302"/>
                <a:gd name="connsiteX23" fmla="*/ 294799 w 1267015"/>
                <a:gd name="connsiteY23" fmla="*/ 394145 h 896302"/>
                <a:gd name="connsiteX24" fmla="*/ 294323 w 1267015"/>
                <a:gd name="connsiteY24" fmla="*/ 396335 h 896302"/>
                <a:gd name="connsiteX25" fmla="*/ 298513 w 1267015"/>
                <a:gd name="connsiteY25" fmla="*/ 404050 h 896302"/>
                <a:gd name="connsiteX26" fmla="*/ 315278 w 1267015"/>
                <a:gd name="connsiteY26" fmla="*/ 409575 h 896302"/>
                <a:gd name="connsiteX27" fmla="*/ 329565 w 1267015"/>
                <a:gd name="connsiteY27" fmla="*/ 412909 h 896302"/>
                <a:gd name="connsiteX28" fmla="*/ 334613 w 1267015"/>
                <a:gd name="connsiteY28" fmla="*/ 416814 h 896302"/>
                <a:gd name="connsiteX29" fmla="*/ 340805 w 1267015"/>
                <a:gd name="connsiteY29" fmla="*/ 425958 h 896302"/>
                <a:gd name="connsiteX30" fmla="*/ 343567 w 1267015"/>
                <a:gd name="connsiteY30" fmla="*/ 428530 h 896302"/>
                <a:gd name="connsiteX31" fmla="*/ 349282 w 1267015"/>
                <a:gd name="connsiteY31" fmla="*/ 432245 h 896302"/>
                <a:gd name="connsiteX32" fmla="*/ 354616 w 1267015"/>
                <a:gd name="connsiteY32" fmla="*/ 438341 h 896302"/>
                <a:gd name="connsiteX33" fmla="*/ 356425 w 1267015"/>
                <a:gd name="connsiteY33" fmla="*/ 440912 h 896302"/>
                <a:gd name="connsiteX34" fmla="*/ 356425 w 1267015"/>
                <a:gd name="connsiteY34" fmla="*/ 444913 h 896302"/>
                <a:gd name="connsiteX35" fmla="*/ 352996 w 1267015"/>
                <a:gd name="connsiteY35" fmla="*/ 451771 h 896302"/>
                <a:gd name="connsiteX36" fmla="*/ 352996 w 1267015"/>
                <a:gd name="connsiteY36" fmla="*/ 459486 h 896302"/>
                <a:gd name="connsiteX37" fmla="*/ 353759 w 1267015"/>
                <a:gd name="connsiteY37" fmla="*/ 463487 h 896302"/>
                <a:gd name="connsiteX38" fmla="*/ 353759 w 1267015"/>
                <a:gd name="connsiteY38" fmla="*/ 465582 h 896302"/>
                <a:gd name="connsiteX39" fmla="*/ 353568 w 1267015"/>
                <a:gd name="connsiteY39" fmla="*/ 466820 h 896302"/>
                <a:gd name="connsiteX40" fmla="*/ 345948 w 1267015"/>
                <a:gd name="connsiteY40" fmla="*/ 466249 h 896302"/>
                <a:gd name="connsiteX41" fmla="*/ 340424 w 1267015"/>
                <a:gd name="connsiteY41" fmla="*/ 477869 h 896302"/>
                <a:gd name="connsiteX42" fmla="*/ 336423 w 1267015"/>
                <a:gd name="connsiteY42" fmla="*/ 489966 h 896302"/>
                <a:gd name="connsiteX43" fmla="*/ 334232 w 1267015"/>
                <a:gd name="connsiteY43" fmla="*/ 493871 h 896302"/>
                <a:gd name="connsiteX44" fmla="*/ 330899 w 1267015"/>
                <a:gd name="connsiteY44" fmla="*/ 497776 h 896302"/>
                <a:gd name="connsiteX45" fmla="*/ 325565 w 1267015"/>
                <a:gd name="connsiteY45" fmla="*/ 502349 h 896302"/>
                <a:gd name="connsiteX46" fmla="*/ 326612 w 1267015"/>
                <a:gd name="connsiteY46" fmla="*/ 504920 h 896302"/>
                <a:gd name="connsiteX47" fmla="*/ 328136 w 1267015"/>
                <a:gd name="connsiteY47" fmla="*/ 506921 h 896302"/>
                <a:gd name="connsiteX48" fmla="*/ 347663 w 1267015"/>
                <a:gd name="connsiteY48" fmla="*/ 516731 h 896302"/>
                <a:gd name="connsiteX49" fmla="*/ 354044 w 1267015"/>
                <a:gd name="connsiteY49" fmla="*/ 514350 h 896302"/>
                <a:gd name="connsiteX50" fmla="*/ 361474 w 1267015"/>
                <a:gd name="connsiteY50" fmla="*/ 508635 h 896302"/>
                <a:gd name="connsiteX51" fmla="*/ 363665 w 1267015"/>
                <a:gd name="connsiteY51" fmla="*/ 507683 h 896302"/>
                <a:gd name="connsiteX52" fmla="*/ 366617 w 1267015"/>
                <a:gd name="connsiteY52" fmla="*/ 507492 h 896302"/>
                <a:gd name="connsiteX53" fmla="*/ 369380 w 1267015"/>
                <a:gd name="connsiteY53" fmla="*/ 505682 h 896302"/>
                <a:gd name="connsiteX54" fmla="*/ 372142 w 1267015"/>
                <a:gd name="connsiteY54" fmla="*/ 502349 h 896302"/>
                <a:gd name="connsiteX55" fmla="*/ 375095 w 1267015"/>
                <a:gd name="connsiteY55" fmla="*/ 496824 h 896302"/>
                <a:gd name="connsiteX56" fmla="*/ 375952 w 1267015"/>
                <a:gd name="connsiteY56" fmla="*/ 492442 h 896302"/>
                <a:gd name="connsiteX57" fmla="*/ 376523 w 1267015"/>
                <a:gd name="connsiteY57" fmla="*/ 487775 h 896302"/>
                <a:gd name="connsiteX58" fmla="*/ 373380 w 1267015"/>
                <a:gd name="connsiteY58" fmla="*/ 479488 h 896302"/>
                <a:gd name="connsiteX59" fmla="*/ 385000 w 1267015"/>
                <a:gd name="connsiteY59" fmla="*/ 476726 h 896302"/>
                <a:gd name="connsiteX60" fmla="*/ 390906 w 1267015"/>
                <a:gd name="connsiteY60" fmla="*/ 499777 h 896302"/>
                <a:gd name="connsiteX61" fmla="*/ 391573 w 1267015"/>
                <a:gd name="connsiteY61" fmla="*/ 506063 h 896302"/>
                <a:gd name="connsiteX62" fmla="*/ 393097 w 1267015"/>
                <a:gd name="connsiteY62" fmla="*/ 512636 h 896302"/>
                <a:gd name="connsiteX63" fmla="*/ 391954 w 1267015"/>
                <a:gd name="connsiteY63" fmla="*/ 539877 h 896302"/>
                <a:gd name="connsiteX64" fmla="*/ 398240 w 1267015"/>
                <a:gd name="connsiteY64" fmla="*/ 574262 h 896302"/>
                <a:gd name="connsiteX65" fmla="*/ 407099 w 1267015"/>
                <a:gd name="connsiteY65" fmla="*/ 590074 h 896302"/>
                <a:gd name="connsiteX66" fmla="*/ 421386 w 1267015"/>
                <a:gd name="connsiteY66" fmla="*/ 605790 h 896302"/>
                <a:gd name="connsiteX67" fmla="*/ 426244 w 1267015"/>
                <a:gd name="connsiteY67" fmla="*/ 616077 h 896302"/>
                <a:gd name="connsiteX68" fmla="*/ 429196 w 1267015"/>
                <a:gd name="connsiteY68" fmla="*/ 621221 h 896302"/>
                <a:gd name="connsiteX69" fmla="*/ 430625 w 1267015"/>
                <a:gd name="connsiteY69" fmla="*/ 625602 h 896302"/>
                <a:gd name="connsiteX70" fmla="*/ 431578 w 1267015"/>
                <a:gd name="connsiteY70" fmla="*/ 631508 h 896302"/>
                <a:gd name="connsiteX71" fmla="*/ 431197 w 1267015"/>
                <a:gd name="connsiteY71" fmla="*/ 649415 h 896302"/>
                <a:gd name="connsiteX72" fmla="*/ 428625 w 1267015"/>
                <a:gd name="connsiteY72" fmla="*/ 654749 h 896302"/>
                <a:gd name="connsiteX73" fmla="*/ 405003 w 1267015"/>
                <a:gd name="connsiteY73" fmla="*/ 649034 h 896302"/>
                <a:gd name="connsiteX74" fmla="*/ 351092 w 1267015"/>
                <a:gd name="connsiteY74" fmla="*/ 616458 h 896302"/>
                <a:gd name="connsiteX75" fmla="*/ 320992 w 1267015"/>
                <a:gd name="connsiteY75" fmla="*/ 609981 h 896302"/>
                <a:gd name="connsiteX76" fmla="*/ 312134 w 1267015"/>
                <a:gd name="connsiteY76" fmla="*/ 612362 h 896302"/>
                <a:gd name="connsiteX77" fmla="*/ 298323 w 1267015"/>
                <a:gd name="connsiteY77" fmla="*/ 622363 h 896302"/>
                <a:gd name="connsiteX78" fmla="*/ 291655 w 1267015"/>
                <a:gd name="connsiteY78" fmla="*/ 625412 h 896302"/>
                <a:gd name="connsiteX79" fmla="*/ 283750 w 1267015"/>
                <a:gd name="connsiteY79" fmla="*/ 625126 h 896302"/>
                <a:gd name="connsiteX80" fmla="*/ 265367 w 1267015"/>
                <a:gd name="connsiteY80" fmla="*/ 618458 h 896302"/>
                <a:gd name="connsiteX81" fmla="*/ 249746 w 1267015"/>
                <a:gd name="connsiteY81" fmla="*/ 621983 h 896302"/>
                <a:gd name="connsiteX82" fmla="*/ 229171 w 1267015"/>
                <a:gd name="connsiteY82" fmla="*/ 637984 h 896302"/>
                <a:gd name="connsiteX83" fmla="*/ 214789 w 1267015"/>
                <a:gd name="connsiteY83" fmla="*/ 641604 h 896302"/>
                <a:gd name="connsiteX84" fmla="*/ 175260 w 1267015"/>
                <a:gd name="connsiteY84" fmla="*/ 619792 h 896302"/>
                <a:gd name="connsiteX85" fmla="*/ 164878 w 1267015"/>
                <a:gd name="connsiteY85" fmla="*/ 621983 h 896302"/>
                <a:gd name="connsiteX86" fmla="*/ 152209 w 1267015"/>
                <a:gd name="connsiteY86" fmla="*/ 631698 h 896302"/>
                <a:gd name="connsiteX87" fmla="*/ 135446 w 1267015"/>
                <a:gd name="connsiteY87" fmla="*/ 635032 h 896302"/>
                <a:gd name="connsiteX88" fmla="*/ 124968 w 1267015"/>
                <a:gd name="connsiteY88" fmla="*/ 633508 h 896302"/>
                <a:gd name="connsiteX89" fmla="*/ 107537 w 1267015"/>
                <a:gd name="connsiteY89" fmla="*/ 669417 h 896302"/>
                <a:gd name="connsiteX90" fmla="*/ 104204 w 1267015"/>
                <a:gd name="connsiteY90" fmla="*/ 674942 h 896302"/>
                <a:gd name="connsiteX91" fmla="*/ 79724 w 1267015"/>
                <a:gd name="connsiteY91" fmla="*/ 719138 h 896302"/>
                <a:gd name="connsiteX92" fmla="*/ 80772 w 1267015"/>
                <a:gd name="connsiteY92" fmla="*/ 725329 h 896302"/>
                <a:gd name="connsiteX93" fmla="*/ 82105 w 1267015"/>
                <a:gd name="connsiteY93" fmla="*/ 730472 h 896302"/>
                <a:gd name="connsiteX94" fmla="*/ 82105 w 1267015"/>
                <a:gd name="connsiteY94" fmla="*/ 733806 h 896302"/>
                <a:gd name="connsiteX95" fmla="*/ 81534 w 1267015"/>
                <a:gd name="connsiteY95" fmla="*/ 736378 h 896302"/>
                <a:gd name="connsiteX96" fmla="*/ 74200 w 1267015"/>
                <a:gd name="connsiteY96" fmla="*/ 741045 h 896302"/>
                <a:gd name="connsiteX97" fmla="*/ 20288 w 1267015"/>
                <a:gd name="connsiteY97" fmla="*/ 763810 h 896302"/>
                <a:gd name="connsiteX98" fmla="*/ 0 w 1267015"/>
                <a:gd name="connsiteY98" fmla="*/ 764953 h 896302"/>
                <a:gd name="connsiteX99" fmla="*/ 4667 w 1267015"/>
                <a:gd name="connsiteY99" fmla="*/ 771906 h 896302"/>
                <a:gd name="connsiteX100" fmla="*/ 4477 w 1267015"/>
                <a:gd name="connsiteY100" fmla="*/ 774097 h 896302"/>
                <a:gd name="connsiteX101" fmla="*/ 2572 w 1267015"/>
                <a:gd name="connsiteY101" fmla="*/ 783146 h 896302"/>
                <a:gd name="connsiteX102" fmla="*/ 3524 w 1267015"/>
                <a:gd name="connsiteY102" fmla="*/ 794195 h 896302"/>
                <a:gd name="connsiteX103" fmla="*/ 4096 w 1267015"/>
                <a:gd name="connsiteY103" fmla="*/ 800672 h 896302"/>
                <a:gd name="connsiteX104" fmla="*/ 5334 w 1267015"/>
                <a:gd name="connsiteY104" fmla="*/ 809625 h 896302"/>
                <a:gd name="connsiteX105" fmla="*/ 16383 w 1267015"/>
                <a:gd name="connsiteY105" fmla="*/ 821817 h 896302"/>
                <a:gd name="connsiteX106" fmla="*/ 42577 w 1267015"/>
                <a:gd name="connsiteY106" fmla="*/ 841820 h 896302"/>
                <a:gd name="connsiteX107" fmla="*/ 59436 w 1267015"/>
                <a:gd name="connsiteY107" fmla="*/ 842391 h 896302"/>
                <a:gd name="connsiteX108" fmla="*/ 67342 w 1267015"/>
                <a:gd name="connsiteY108" fmla="*/ 839819 h 896302"/>
                <a:gd name="connsiteX109" fmla="*/ 93345 w 1267015"/>
                <a:gd name="connsiteY109" fmla="*/ 857536 h 896302"/>
                <a:gd name="connsiteX110" fmla="*/ 93154 w 1267015"/>
                <a:gd name="connsiteY110" fmla="*/ 875729 h 896302"/>
                <a:gd name="connsiteX111" fmla="*/ 85439 w 1267015"/>
                <a:gd name="connsiteY111" fmla="*/ 894112 h 896302"/>
                <a:gd name="connsiteX112" fmla="*/ 91535 w 1267015"/>
                <a:gd name="connsiteY112" fmla="*/ 896303 h 896302"/>
                <a:gd name="connsiteX113" fmla="*/ 219932 w 1267015"/>
                <a:gd name="connsiteY113" fmla="*/ 882015 h 896302"/>
                <a:gd name="connsiteX114" fmla="*/ 233172 w 1267015"/>
                <a:gd name="connsiteY114" fmla="*/ 875348 h 896302"/>
                <a:gd name="connsiteX115" fmla="*/ 245650 w 1267015"/>
                <a:gd name="connsiteY115" fmla="*/ 865061 h 896302"/>
                <a:gd name="connsiteX116" fmla="*/ 254699 w 1267015"/>
                <a:gd name="connsiteY116" fmla="*/ 850487 h 896302"/>
                <a:gd name="connsiteX117" fmla="*/ 258223 w 1267015"/>
                <a:gd name="connsiteY117" fmla="*/ 831533 h 896302"/>
                <a:gd name="connsiteX118" fmla="*/ 264319 w 1267015"/>
                <a:gd name="connsiteY118" fmla="*/ 809434 h 896302"/>
                <a:gd name="connsiteX119" fmla="*/ 278225 w 1267015"/>
                <a:gd name="connsiteY119" fmla="*/ 801910 h 896302"/>
                <a:gd name="connsiteX120" fmla="*/ 306419 w 1267015"/>
                <a:gd name="connsiteY120" fmla="*/ 804101 h 896302"/>
                <a:gd name="connsiteX121" fmla="*/ 320992 w 1267015"/>
                <a:gd name="connsiteY121" fmla="*/ 798767 h 896302"/>
                <a:gd name="connsiteX122" fmla="*/ 334613 w 1267015"/>
                <a:gd name="connsiteY122" fmla="*/ 788480 h 896302"/>
                <a:gd name="connsiteX123" fmla="*/ 348234 w 1267015"/>
                <a:gd name="connsiteY123" fmla="*/ 782955 h 896302"/>
                <a:gd name="connsiteX124" fmla="*/ 361664 w 1267015"/>
                <a:gd name="connsiteY124" fmla="*/ 792194 h 896302"/>
                <a:gd name="connsiteX125" fmla="*/ 371761 w 1267015"/>
                <a:gd name="connsiteY125" fmla="*/ 795623 h 896302"/>
                <a:gd name="connsiteX126" fmla="*/ 416624 w 1267015"/>
                <a:gd name="connsiteY126" fmla="*/ 788670 h 896302"/>
                <a:gd name="connsiteX127" fmla="*/ 447961 w 1267015"/>
                <a:gd name="connsiteY127" fmla="*/ 795623 h 896302"/>
                <a:gd name="connsiteX128" fmla="*/ 451961 w 1267015"/>
                <a:gd name="connsiteY128" fmla="*/ 800672 h 896302"/>
                <a:gd name="connsiteX129" fmla="*/ 460629 w 1267015"/>
                <a:gd name="connsiteY129" fmla="*/ 822388 h 896302"/>
                <a:gd name="connsiteX130" fmla="*/ 467296 w 1267015"/>
                <a:gd name="connsiteY130" fmla="*/ 827342 h 896302"/>
                <a:gd name="connsiteX131" fmla="*/ 480822 w 1267015"/>
                <a:gd name="connsiteY131" fmla="*/ 830771 h 896302"/>
                <a:gd name="connsiteX132" fmla="*/ 529780 w 1267015"/>
                <a:gd name="connsiteY132" fmla="*/ 865061 h 896302"/>
                <a:gd name="connsiteX133" fmla="*/ 601980 w 1267015"/>
                <a:gd name="connsiteY133" fmla="*/ 868585 h 896302"/>
                <a:gd name="connsiteX134" fmla="*/ 602266 w 1267015"/>
                <a:gd name="connsiteY134" fmla="*/ 853440 h 896302"/>
                <a:gd name="connsiteX135" fmla="*/ 608552 w 1267015"/>
                <a:gd name="connsiteY135" fmla="*/ 849059 h 896302"/>
                <a:gd name="connsiteX136" fmla="*/ 615601 w 1267015"/>
                <a:gd name="connsiteY136" fmla="*/ 847534 h 896302"/>
                <a:gd name="connsiteX137" fmla="*/ 618839 w 1267015"/>
                <a:gd name="connsiteY137" fmla="*/ 847725 h 896302"/>
                <a:gd name="connsiteX138" fmla="*/ 620935 w 1267015"/>
                <a:gd name="connsiteY138" fmla="*/ 848297 h 896302"/>
                <a:gd name="connsiteX139" fmla="*/ 623983 w 1267015"/>
                <a:gd name="connsiteY139" fmla="*/ 852678 h 896302"/>
                <a:gd name="connsiteX140" fmla="*/ 636556 w 1267015"/>
                <a:gd name="connsiteY140" fmla="*/ 870013 h 896302"/>
                <a:gd name="connsiteX141" fmla="*/ 639128 w 1267015"/>
                <a:gd name="connsiteY141" fmla="*/ 872204 h 896302"/>
                <a:gd name="connsiteX142" fmla="*/ 657130 w 1267015"/>
                <a:gd name="connsiteY142" fmla="*/ 884587 h 896302"/>
                <a:gd name="connsiteX143" fmla="*/ 659130 w 1267015"/>
                <a:gd name="connsiteY143" fmla="*/ 883825 h 896302"/>
                <a:gd name="connsiteX144" fmla="*/ 659321 w 1267015"/>
                <a:gd name="connsiteY144" fmla="*/ 883634 h 896302"/>
                <a:gd name="connsiteX145" fmla="*/ 671513 w 1267015"/>
                <a:gd name="connsiteY145" fmla="*/ 871633 h 896302"/>
                <a:gd name="connsiteX146" fmla="*/ 672560 w 1267015"/>
                <a:gd name="connsiteY146" fmla="*/ 848678 h 896302"/>
                <a:gd name="connsiteX147" fmla="*/ 663416 w 1267015"/>
                <a:gd name="connsiteY147" fmla="*/ 826961 h 896302"/>
                <a:gd name="connsiteX148" fmla="*/ 647414 w 1267015"/>
                <a:gd name="connsiteY148" fmla="*/ 814578 h 896302"/>
                <a:gd name="connsiteX149" fmla="*/ 649796 w 1267015"/>
                <a:gd name="connsiteY149" fmla="*/ 804482 h 896302"/>
                <a:gd name="connsiteX150" fmla="*/ 661416 w 1267015"/>
                <a:gd name="connsiteY150" fmla="*/ 796195 h 896302"/>
                <a:gd name="connsiteX151" fmla="*/ 690086 w 1267015"/>
                <a:gd name="connsiteY151" fmla="*/ 791242 h 896302"/>
                <a:gd name="connsiteX152" fmla="*/ 703707 w 1267015"/>
                <a:gd name="connsiteY152" fmla="*/ 785336 h 896302"/>
                <a:gd name="connsiteX153" fmla="*/ 718280 w 1267015"/>
                <a:gd name="connsiteY153" fmla="*/ 774478 h 896302"/>
                <a:gd name="connsiteX154" fmla="*/ 728186 w 1267015"/>
                <a:gd name="connsiteY154" fmla="*/ 769144 h 896302"/>
                <a:gd name="connsiteX155" fmla="*/ 756666 w 1267015"/>
                <a:gd name="connsiteY155" fmla="*/ 761619 h 896302"/>
                <a:gd name="connsiteX156" fmla="*/ 779526 w 1267015"/>
                <a:gd name="connsiteY156" fmla="*/ 767715 h 896302"/>
                <a:gd name="connsiteX157" fmla="*/ 796100 w 1267015"/>
                <a:gd name="connsiteY157" fmla="*/ 771906 h 896302"/>
                <a:gd name="connsiteX158" fmla="*/ 807339 w 1267015"/>
                <a:gd name="connsiteY158" fmla="*/ 774668 h 896302"/>
                <a:gd name="connsiteX159" fmla="*/ 807339 w 1267015"/>
                <a:gd name="connsiteY159" fmla="*/ 774478 h 896302"/>
                <a:gd name="connsiteX160" fmla="*/ 797909 w 1267015"/>
                <a:gd name="connsiteY160" fmla="*/ 759809 h 896302"/>
                <a:gd name="connsiteX161" fmla="*/ 771811 w 1267015"/>
                <a:gd name="connsiteY161" fmla="*/ 732187 h 896302"/>
                <a:gd name="connsiteX162" fmla="*/ 763143 w 1267015"/>
                <a:gd name="connsiteY162" fmla="*/ 725519 h 896302"/>
                <a:gd name="connsiteX163" fmla="*/ 786860 w 1267015"/>
                <a:gd name="connsiteY163" fmla="*/ 712661 h 896302"/>
                <a:gd name="connsiteX164" fmla="*/ 809530 w 1267015"/>
                <a:gd name="connsiteY164" fmla="*/ 723519 h 896302"/>
                <a:gd name="connsiteX165" fmla="*/ 832009 w 1267015"/>
                <a:gd name="connsiteY165" fmla="*/ 741712 h 896302"/>
                <a:gd name="connsiteX166" fmla="*/ 855726 w 1267015"/>
                <a:gd name="connsiteY166" fmla="*/ 751523 h 896302"/>
                <a:gd name="connsiteX167" fmla="*/ 877634 w 1267015"/>
                <a:gd name="connsiteY167" fmla="*/ 746760 h 896302"/>
                <a:gd name="connsiteX168" fmla="*/ 883253 w 1267015"/>
                <a:gd name="connsiteY168" fmla="*/ 747236 h 896302"/>
                <a:gd name="connsiteX169" fmla="*/ 888301 w 1267015"/>
                <a:gd name="connsiteY169" fmla="*/ 752094 h 896302"/>
                <a:gd name="connsiteX170" fmla="*/ 896207 w 1267015"/>
                <a:gd name="connsiteY170" fmla="*/ 766001 h 896302"/>
                <a:gd name="connsiteX171" fmla="*/ 899351 w 1267015"/>
                <a:gd name="connsiteY171" fmla="*/ 769906 h 896302"/>
                <a:gd name="connsiteX172" fmla="*/ 926211 w 1267015"/>
                <a:gd name="connsiteY172" fmla="*/ 774097 h 896302"/>
                <a:gd name="connsiteX173" fmla="*/ 937546 w 1267015"/>
                <a:gd name="connsiteY173" fmla="*/ 780764 h 896302"/>
                <a:gd name="connsiteX174" fmla="*/ 939832 w 1267015"/>
                <a:gd name="connsiteY174" fmla="*/ 798290 h 896302"/>
                <a:gd name="connsiteX175" fmla="*/ 966121 w 1267015"/>
                <a:gd name="connsiteY175" fmla="*/ 790861 h 896302"/>
                <a:gd name="connsiteX176" fmla="*/ 968883 w 1267015"/>
                <a:gd name="connsiteY176" fmla="*/ 779621 h 896302"/>
                <a:gd name="connsiteX177" fmla="*/ 963168 w 1267015"/>
                <a:gd name="connsiteY177" fmla="*/ 754285 h 896302"/>
                <a:gd name="connsiteX178" fmla="*/ 1008031 w 1267015"/>
                <a:gd name="connsiteY178" fmla="*/ 767525 h 896302"/>
                <a:gd name="connsiteX179" fmla="*/ 1022413 w 1267015"/>
                <a:gd name="connsiteY179" fmla="*/ 767525 h 896302"/>
                <a:gd name="connsiteX180" fmla="*/ 1034034 w 1267015"/>
                <a:gd name="connsiteY180" fmla="*/ 762191 h 896302"/>
                <a:gd name="connsiteX181" fmla="*/ 1068419 w 1267015"/>
                <a:gd name="connsiteY181" fmla="*/ 735711 h 896302"/>
                <a:gd name="connsiteX182" fmla="*/ 1138333 w 1267015"/>
                <a:gd name="connsiteY182" fmla="*/ 711899 h 896302"/>
                <a:gd name="connsiteX183" fmla="*/ 1200341 w 1267015"/>
                <a:gd name="connsiteY183" fmla="*/ 709898 h 896302"/>
                <a:gd name="connsiteX184" fmla="*/ 1219295 w 1267015"/>
                <a:gd name="connsiteY184" fmla="*/ 699611 h 896302"/>
                <a:gd name="connsiteX185" fmla="*/ 1235678 w 1267015"/>
                <a:gd name="connsiteY185" fmla="*/ 680085 h 896302"/>
                <a:gd name="connsiteX186" fmla="*/ 1251680 w 1267015"/>
                <a:gd name="connsiteY186" fmla="*/ 651034 h 896302"/>
                <a:gd name="connsiteX187" fmla="*/ 1257395 w 1267015"/>
                <a:gd name="connsiteY187" fmla="*/ 644747 h 896302"/>
                <a:gd name="connsiteX188" fmla="*/ 1262729 w 1267015"/>
                <a:gd name="connsiteY188" fmla="*/ 643700 h 896302"/>
                <a:gd name="connsiteX189" fmla="*/ 1266444 w 1267015"/>
                <a:gd name="connsiteY189" fmla="*/ 640366 h 896302"/>
                <a:gd name="connsiteX190" fmla="*/ 1267016 w 1267015"/>
                <a:gd name="connsiteY190" fmla="*/ 626364 h 896302"/>
                <a:gd name="connsiteX191" fmla="*/ 1265301 w 1267015"/>
                <a:gd name="connsiteY191" fmla="*/ 618839 h 896302"/>
                <a:gd name="connsiteX192" fmla="*/ 1261682 w 1267015"/>
                <a:gd name="connsiteY192" fmla="*/ 613315 h 896302"/>
                <a:gd name="connsiteX193" fmla="*/ 1243394 w 1267015"/>
                <a:gd name="connsiteY193" fmla="*/ 594170 h 896302"/>
                <a:gd name="connsiteX194" fmla="*/ 1197578 w 1267015"/>
                <a:gd name="connsiteY194" fmla="*/ 568452 h 896302"/>
                <a:gd name="connsiteX195" fmla="*/ 1182338 w 1267015"/>
                <a:gd name="connsiteY195" fmla="*/ 563785 h 896302"/>
                <a:gd name="connsiteX196" fmla="*/ 1171099 w 1267015"/>
                <a:gd name="connsiteY196" fmla="*/ 555879 h 896302"/>
                <a:gd name="connsiteX197" fmla="*/ 1169765 w 1267015"/>
                <a:gd name="connsiteY197" fmla="*/ 538639 h 896302"/>
                <a:gd name="connsiteX198" fmla="*/ 1174623 w 1267015"/>
                <a:gd name="connsiteY198" fmla="*/ 526828 h 896302"/>
                <a:gd name="connsiteX199" fmla="*/ 1180814 w 1267015"/>
                <a:gd name="connsiteY199" fmla="*/ 523875 h 896302"/>
                <a:gd name="connsiteX200" fmla="*/ 1188244 w 1267015"/>
                <a:gd name="connsiteY200" fmla="*/ 523304 h 896302"/>
                <a:gd name="connsiteX201" fmla="*/ 1196721 w 1267015"/>
                <a:gd name="connsiteY201" fmla="*/ 519113 h 896302"/>
                <a:gd name="connsiteX202" fmla="*/ 1202341 w 1267015"/>
                <a:gd name="connsiteY202" fmla="*/ 511874 h 896302"/>
                <a:gd name="connsiteX203" fmla="*/ 1208056 w 1267015"/>
                <a:gd name="connsiteY203" fmla="*/ 497396 h 896302"/>
                <a:gd name="connsiteX204" fmla="*/ 1211771 w 1267015"/>
                <a:gd name="connsiteY204" fmla="*/ 490919 h 896302"/>
                <a:gd name="connsiteX205" fmla="*/ 1223772 w 1267015"/>
                <a:gd name="connsiteY205" fmla="*/ 478631 h 896302"/>
                <a:gd name="connsiteX206" fmla="*/ 1234916 w 1267015"/>
                <a:gd name="connsiteY206" fmla="*/ 472154 h 896302"/>
                <a:gd name="connsiteX207" fmla="*/ 1238631 w 1267015"/>
                <a:gd name="connsiteY207" fmla="*/ 471773 h 896302"/>
                <a:gd name="connsiteX208" fmla="*/ 1230725 w 1267015"/>
                <a:gd name="connsiteY208" fmla="*/ 465773 h 896302"/>
                <a:gd name="connsiteX209" fmla="*/ 1162241 w 1267015"/>
                <a:gd name="connsiteY209" fmla="*/ 451199 h 896302"/>
                <a:gd name="connsiteX210" fmla="*/ 1169289 w 1267015"/>
                <a:gd name="connsiteY210" fmla="*/ 434054 h 896302"/>
                <a:gd name="connsiteX211" fmla="*/ 1169480 w 1267015"/>
                <a:gd name="connsiteY211" fmla="*/ 428054 h 896302"/>
                <a:gd name="connsiteX212" fmla="*/ 1168527 w 1267015"/>
                <a:gd name="connsiteY212" fmla="*/ 416624 h 896302"/>
                <a:gd name="connsiteX213" fmla="*/ 1167384 w 1267015"/>
                <a:gd name="connsiteY213" fmla="*/ 411956 h 896302"/>
                <a:gd name="connsiteX214" fmla="*/ 1165574 w 1267015"/>
                <a:gd name="connsiteY214" fmla="*/ 408908 h 896302"/>
                <a:gd name="connsiteX215" fmla="*/ 1163193 w 1267015"/>
                <a:gd name="connsiteY215" fmla="*/ 407194 h 896302"/>
                <a:gd name="connsiteX216" fmla="*/ 1156335 w 1267015"/>
                <a:gd name="connsiteY216" fmla="*/ 404241 h 896302"/>
                <a:gd name="connsiteX217" fmla="*/ 1150811 w 1267015"/>
                <a:gd name="connsiteY217" fmla="*/ 402622 h 896302"/>
                <a:gd name="connsiteX218" fmla="*/ 1125855 w 1267015"/>
                <a:gd name="connsiteY218" fmla="*/ 408718 h 896302"/>
                <a:gd name="connsiteX219" fmla="*/ 1123093 w 1267015"/>
                <a:gd name="connsiteY219" fmla="*/ 408337 h 896302"/>
                <a:gd name="connsiteX220" fmla="*/ 1119950 w 1267015"/>
                <a:gd name="connsiteY220" fmla="*/ 407194 h 896302"/>
                <a:gd name="connsiteX221" fmla="*/ 1119950 w 1267015"/>
                <a:gd name="connsiteY221" fmla="*/ 403479 h 896302"/>
                <a:gd name="connsiteX222" fmla="*/ 1119378 w 1267015"/>
                <a:gd name="connsiteY222" fmla="*/ 398717 h 896302"/>
                <a:gd name="connsiteX223" fmla="*/ 1116997 w 1267015"/>
                <a:gd name="connsiteY223" fmla="*/ 393192 h 896302"/>
                <a:gd name="connsiteX224" fmla="*/ 1113092 w 1267015"/>
                <a:gd name="connsiteY224" fmla="*/ 391763 h 896302"/>
                <a:gd name="connsiteX225" fmla="*/ 1108710 w 1267015"/>
                <a:gd name="connsiteY225" fmla="*/ 391573 h 896302"/>
                <a:gd name="connsiteX226" fmla="*/ 1088993 w 1267015"/>
                <a:gd name="connsiteY226" fmla="*/ 395764 h 896302"/>
                <a:gd name="connsiteX227" fmla="*/ 1062133 w 1267015"/>
                <a:gd name="connsiteY227" fmla="*/ 392525 h 896302"/>
                <a:gd name="connsiteX228" fmla="*/ 1045464 w 1267015"/>
                <a:gd name="connsiteY228" fmla="*/ 394335 h 896302"/>
                <a:gd name="connsiteX229" fmla="*/ 1024795 w 1267015"/>
                <a:gd name="connsiteY229" fmla="*/ 374618 h 896302"/>
                <a:gd name="connsiteX230" fmla="*/ 991553 w 1267015"/>
                <a:gd name="connsiteY230" fmla="*/ 326041 h 896302"/>
                <a:gd name="connsiteX231" fmla="*/ 990791 w 1267015"/>
                <a:gd name="connsiteY231" fmla="*/ 324421 h 896302"/>
                <a:gd name="connsiteX232" fmla="*/ 986504 w 1267015"/>
                <a:gd name="connsiteY232" fmla="*/ 317373 h 896302"/>
                <a:gd name="connsiteX233" fmla="*/ 965740 w 1267015"/>
                <a:gd name="connsiteY233" fmla="*/ 314801 h 896302"/>
                <a:gd name="connsiteX234" fmla="*/ 941642 w 1267015"/>
                <a:gd name="connsiteY234" fmla="*/ 324612 h 896302"/>
                <a:gd name="connsiteX235" fmla="*/ 931164 w 1267015"/>
                <a:gd name="connsiteY235" fmla="*/ 332518 h 896302"/>
                <a:gd name="connsiteX236" fmla="*/ 924306 w 1267015"/>
                <a:gd name="connsiteY236" fmla="*/ 334709 h 896302"/>
                <a:gd name="connsiteX237" fmla="*/ 879824 w 1267015"/>
                <a:gd name="connsiteY237" fmla="*/ 335280 h 896302"/>
                <a:gd name="connsiteX238" fmla="*/ 830866 w 1267015"/>
                <a:gd name="connsiteY238" fmla="*/ 325469 h 896302"/>
                <a:gd name="connsiteX239" fmla="*/ 824008 w 1267015"/>
                <a:gd name="connsiteY239" fmla="*/ 325279 h 896302"/>
                <a:gd name="connsiteX240" fmla="*/ 821817 w 1267015"/>
                <a:gd name="connsiteY240" fmla="*/ 326041 h 896302"/>
                <a:gd name="connsiteX241" fmla="*/ 815245 w 1267015"/>
                <a:gd name="connsiteY241" fmla="*/ 331565 h 896302"/>
                <a:gd name="connsiteX242" fmla="*/ 810197 w 1267015"/>
                <a:gd name="connsiteY242" fmla="*/ 339280 h 896302"/>
                <a:gd name="connsiteX243" fmla="*/ 808768 w 1267015"/>
                <a:gd name="connsiteY243" fmla="*/ 339471 h 896302"/>
                <a:gd name="connsiteX244" fmla="*/ 806387 w 1267015"/>
                <a:gd name="connsiteY244" fmla="*/ 339090 h 896302"/>
                <a:gd name="connsiteX245" fmla="*/ 800481 w 1267015"/>
                <a:gd name="connsiteY245" fmla="*/ 333566 h 896302"/>
                <a:gd name="connsiteX246" fmla="*/ 798671 w 1267015"/>
                <a:gd name="connsiteY246" fmla="*/ 330803 h 896302"/>
                <a:gd name="connsiteX247" fmla="*/ 797528 w 1267015"/>
                <a:gd name="connsiteY247" fmla="*/ 328041 h 896302"/>
                <a:gd name="connsiteX248" fmla="*/ 797528 w 1267015"/>
                <a:gd name="connsiteY248" fmla="*/ 326612 h 896302"/>
                <a:gd name="connsiteX249" fmla="*/ 797909 w 1267015"/>
                <a:gd name="connsiteY249" fmla="*/ 325469 h 896302"/>
                <a:gd name="connsiteX250" fmla="*/ 800481 w 1267015"/>
                <a:gd name="connsiteY250" fmla="*/ 318135 h 896302"/>
                <a:gd name="connsiteX251" fmla="*/ 799243 w 1267015"/>
                <a:gd name="connsiteY251" fmla="*/ 312420 h 896302"/>
                <a:gd name="connsiteX252" fmla="*/ 795719 w 1267015"/>
                <a:gd name="connsiteY252" fmla="*/ 309658 h 896302"/>
                <a:gd name="connsiteX253" fmla="*/ 787813 w 1267015"/>
                <a:gd name="connsiteY253" fmla="*/ 306038 h 896302"/>
                <a:gd name="connsiteX254" fmla="*/ 785051 w 1267015"/>
                <a:gd name="connsiteY254" fmla="*/ 303943 h 896302"/>
                <a:gd name="connsiteX255" fmla="*/ 783908 w 1267015"/>
                <a:gd name="connsiteY255" fmla="*/ 300323 h 896302"/>
                <a:gd name="connsiteX256" fmla="*/ 785051 w 1267015"/>
                <a:gd name="connsiteY256" fmla="*/ 296799 h 896302"/>
                <a:gd name="connsiteX257" fmla="*/ 785432 w 1267015"/>
                <a:gd name="connsiteY257" fmla="*/ 287274 h 896302"/>
                <a:gd name="connsiteX258" fmla="*/ 772859 w 1267015"/>
                <a:gd name="connsiteY258" fmla="*/ 254317 h 896302"/>
                <a:gd name="connsiteX259" fmla="*/ 758571 w 1267015"/>
                <a:gd name="connsiteY259" fmla="*/ 247650 h 896302"/>
                <a:gd name="connsiteX260" fmla="*/ 754856 w 1267015"/>
                <a:gd name="connsiteY260" fmla="*/ 243459 h 896302"/>
                <a:gd name="connsiteX261" fmla="*/ 747713 w 1267015"/>
                <a:gd name="connsiteY261" fmla="*/ 232982 h 896302"/>
                <a:gd name="connsiteX262" fmla="*/ 745808 w 1267015"/>
                <a:gd name="connsiteY262" fmla="*/ 229076 h 896302"/>
                <a:gd name="connsiteX263" fmla="*/ 746760 w 1267015"/>
                <a:gd name="connsiteY263" fmla="*/ 220790 h 896302"/>
                <a:gd name="connsiteX264" fmla="*/ 752856 w 1267015"/>
                <a:gd name="connsiteY264" fmla="*/ 195739 h 896302"/>
                <a:gd name="connsiteX265" fmla="*/ 759238 w 1267015"/>
                <a:gd name="connsiteY265" fmla="*/ 186023 h 896302"/>
                <a:gd name="connsiteX266" fmla="*/ 758762 w 1267015"/>
                <a:gd name="connsiteY266" fmla="*/ 181070 h 896302"/>
                <a:gd name="connsiteX267" fmla="*/ 755428 w 1267015"/>
                <a:gd name="connsiteY267" fmla="*/ 173165 h 896302"/>
                <a:gd name="connsiteX268" fmla="*/ 756666 w 1267015"/>
                <a:gd name="connsiteY268" fmla="*/ 171641 h 896302"/>
                <a:gd name="connsiteX269" fmla="*/ 758952 w 1267015"/>
                <a:gd name="connsiteY269" fmla="*/ 169831 h 896302"/>
                <a:gd name="connsiteX270" fmla="*/ 782288 w 1267015"/>
                <a:gd name="connsiteY270" fmla="*/ 162116 h 896302"/>
                <a:gd name="connsiteX271" fmla="*/ 792575 w 1267015"/>
                <a:gd name="connsiteY271" fmla="*/ 134493 h 896302"/>
                <a:gd name="connsiteX272" fmla="*/ 793718 w 1267015"/>
                <a:gd name="connsiteY272" fmla="*/ 121634 h 896302"/>
                <a:gd name="connsiteX273" fmla="*/ 792575 w 1267015"/>
                <a:gd name="connsiteY273" fmla="*/ 118110 h 896302"/>
                <a:gd name="connsiteX274" fmla="*/ 791147 w 1267015"/>
                <a:gd name="connsiteY274" fmla="*/ 115157 h 896302"/>
                <a:gd name="connsiteX275" fmla="*/ 776573 w 1267015"/>
                <a:gd name="connsiteY275" fmla="*/ 93821 h 896302"/>
                <a:gd name="connsiteX276" fmla="*/ 771239 w 1267015"/>
                <a:gd name="connsiteY276" fmla="*/ 79820 h 896302"/>
                <a:gd name="connsiteX277" fmla="*/ 764953 w 1267015"/>
                <a:gd name="connsiteY277" fmla="*/ 61627 h 896302"/>
                <a:gd name="connsiteX278" fmla="*/ 760571 w 1267015"/>
                <a:gd name="connsiteY278" fmla="*/ 54864 h 896302"/>
                <a:gd name="connsiteX279" fmla="*/ 755428 w 1267015"/>
                <a:gd name="connsiteY279" fmla="*/ 50387 h 896302"/>
                <a:gd name="connsiteX280" fmla="*/ 742855 w 1267015"/>
                <a:gd name="connsiteY280" fmla="*/ 36957 h 896302"/>
                <a:gd name="connsiteX281" fmla="*/ 737521 w 1267015"/>
                <a:gd name="connsiteY281" fmla="*/ 26289 h 896302"/>
                <a:gd name="connsiteX282" fmla="*/ 732949 w 1267015"/>
                <a:gd name="connsiteY282" fmla="*/ 18574 h 896302"/>
                <a:gd name="connsiteX283" fmla="*/ 728186 w 1267015"/>
                <a:gd name="connsiteY283" fmla="*/ 15812 h 896302"/>
                <a:gd name="connsiteX284" fmla="*/ 719519 w 1267015"/>
                <a:gd name="connsiteY284" fmla="*/ 12097 h 896302"/>
                <a:gd name="connsiteX285" fmla="*/ 699326 w 1267015"/>
                <a:gd name="connsiteY285" fmla="*/ 22955 h 896302"/>
                <a:gd name="connsiteX286" fmla="*/ 676847 w 1267015"/>
                <a:gd name="connsiteY286" fmla="*/ 42100 h 896302"/>
                <a:gd name="connsiteX287" fmla="*/ 655701 w 1267015"/>
                <a:gd name="connsiteY287" fmla="*/ 48578 h 896302"/>
                <a:gd name="connsiteX288" fmla="*/ 649986 w 1267015"/>
                <a:gd name="connsiteY288" fmla="*/ 47054 h 896302"/>
                <a:gd name="connsiteX289" fmla="*/ 645509 w 1267015"/>
                <a:gd name="connsiteY289" fmla="*/ 43053 h 896302"/>
                <a:gd name="connsiteX290" fmla="*/ 630650 w 1267015"/>
                <a:gd name="connsiteY290" fmla="*/ 14478 h 896302"/>
                <a:gd name="connsiteX291" fmla="*/ 621983 w 1267015"/>
                <a:gd name="connsiteY291" fmla="*/ 1238 h 896302"/>
                <a:gd name="connsiteX292" fmla="*/ 610267 w 1267015"/>
                <a:gd name="connsiteY292" fmla="*/ 0 h 896302"/>
                <a:gd name="connsiteX293" fmla="*/ 610076 w 1267015"/>
                <a:gd name="connsiteY293" fmla="*/ 0 h 896302"/>
                <a:gd name="connsiteX294" fmla="*/ 610076 w 1267015"/>
                <a:gd name="connsiteY294" fmla="*/ 0 h 89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1267015" h="896302">
                  <a:moveTo>
                    <a:pt x="610076" y="0"/>
                  </a:moveTo>
                  <a:lnTo>
                    <a:pt x="608933" y="22955"/>
                  </a:lnTo>
                  <a:lnTo>
                    <a:pt x="600456" y="49816"/>
                  </a:lnTo>
                  <a:lnTo>
                    <a:pt x="587026" y="73247"/>
                  </a:lnTo>
                  <a:lnTo>
                    <a:pt x="558546" y="113157"/>
                  </a:lnTo>
                  <a:lnTo>
                    <a:pt x="543211" y="130112"/>
                  </a:lnTo>
                  <a:lnTo>
                    <a:pt x="520446" y="146971"/>
                  </a:lnTo>
                  <a:lnTo>
                    <a:pt x="496348" y="159734"/>
                  </a:lnTo>
                  <a:lnTo>
                    <a:pt x="455676" y="172021"/>
                  </a:lnTo>
                  <a:lnTo>
                    <a:pt x="434150" y="189548"/>
                  </a:lnTo>
                  <a:lnTo>
                    <a:pt x="402146" y="228029"/>
                  </a:lnTo>
                  <a:lnTo>
                    <a:pt x="379476" y="281940"/>
                  </a:lnTo>
                  <a:lnTo>
                    <a:pt x="370999" y="290322"/>
                  </a:lnTo>
                  <a:lnTo>
                    <a:pt x="310610" y="305467"/>
                  </a:lnTo>
                  <a:lnTo>
                    <a:pt x="281369" y="302895"/>
                  </a:lnTo>
                  <a:lnTo>
                    <a:pt x="279368" y="313563"/>
                  </a:lnTo>
                  <a:lnTo>
                    <a:pt x="276987" y="333089"/>
                  </a:lnTo>
                  <a:lnTo>
                    <a:pt x="275273" y="345567"/>
                  </a:lnTo>
                  <a:lnTo>
                    <a:pt x="279178" y="352234"/>
                  </a:lnTo>
                  <a:lnTo>
                    <a:pt x="304609" y="372999"/>
                  </a:lnTo>
                  <a:lnTo>
                    <a:pt x="303086" y="384048"/>
                  </a:lnTo>
                  <a:lnTo>
                    <a:pt x="300704" y="388811"/>
                  </a:lnTo>
                  <a:lnTo>
                    <a:pt x="296132" y="392525"/>
                  </a:lnTo>
                  <a:lnTo>
                    <a:pt x="294799" y="394145"/>
                  </a:lnTo>
                  <a:lnTo>
                    <a:pt x="294323" y="396335"/>
                  </a:lnTo>
                  <a:lnTo>
                    <a:pt x="298513" y="404050"/>
                  </a:lnTo>
                  <a:lnTo>
                    <a:pt x="315278" y="409575"/>
                  </a:lnTo>
                  <a:lnTo>
                    <a:pt x="329565" y="412909"/>
                  </a:lnTo>
                  <a:lnTo>
                    <a:pt x="334613" y="416814"/>
                  </a:lnTo>
                  <a:lnTo>
                    <a:pt x="340805" y="425958"/>
                  </a:lnTo>
                  <a:lnTo>
                    <a:pt x="343567" y="428530"/>
                  </a:lnTo>
                  <a:lnTo>
                    <a:pt x="349282" y="432245"/>
                  </a:lnTo>
                  <a:lnTo>
                    <a:pt x="354616" y="438341"/>
                  </a:lnTo>
                  <a:lnTo>
                    <a:pt x="356425" y="440912"/>
                  </a:lnTo>
                  <a:lnTo>
                    <a:pt x="356425" y="444913"/>
                  </a:lnTo>
                  <a:lnTo>
                    <a:pt x="352996" y="451771"/>
                  </a:lnTo>
                  <a:lnTo>
                    <a:pt x="352996" y="459486"/>
                  </a:lnTo>
                  <a:lnTo>
                    <a:pt x="353759" y="463487"/>
                  </a:lnTo>
                  <a:lnTo>
                    <a:pt x="353759" y="465582"/>
                  </a:lnTo>
                  <a:lnTo>
                    <a:pt x="353568" y="466820"/>
                  </a:lnTo>
                  <a:lnTo>
                    <a:pt x="345948" y="466249"/>
                  </a:lnTo>
                  <a:lnTo>
                    <a:pt x="340424" y="477869"/>
                  </a:lnTo>
                  <a:lnTo>
                    <a:pt x="336423" y="489966"/>
                  </a:lnTo>
                  <a:lnTo>
                    <a:pt x="334232" y="493871"/>
                  </a:lnTo>
                  <a:lnTo>
                    <a:pt x="330899" y="497776"/>
                  </a:lnTo>
                  <a:lnTo>
                    <a:pt x="325565" y="502349"/>
                  </a:lnTo>
                  <a:lnTo>
                    <a:pt x="326612" y="504920"/>
                  </a:lnTo>
                  <a:lnTo>
                    <a:pt x="328136" y="506921"/>
                  </a:lnTo>
                  <a:lnTo>
                    <a:pt x="347663" y="516731"/>
                  </a:lnTo>
                  <a:lnTo>
                    <a:pt x="354044" y="514350"/>
                  </a:lnTo>
                  <a:lnTo>
                    <a:pt x="361474" y="508635"/>
                  </a:lnTo>
                  <a:lnTo>
                    <a:pt x="363665" y="507683"/>
                  </a:lnTo>
                  <a:lnTo>
                    <a:pt x="366617" y="507492"/>
                  </a:lnTo>
                  <a:lnTo>
                    <a:pt x="369380" y="505682"/>
                  </a:lnTo>
                  <a:lnTo>
                    <a:pt x="372142" y="502349"/>
                  </a:lnTo>
                  <a:lnTo>
                    <a:pt x="375095" y="496824"/>
                  </a:lnTo>
                  <a:lnTo>
                    <a:pt x="375952" y="492442"/>
                  </a:lnTo>
                  <a:lnTo>
                    <a:pt x="376523" y="487775"/>
                  </a:lnTo>
                  <a:lnTo>
                    <a:pt x="373380" y="479488"/>
                  </a:lnTo>
                  <a:lnTo>
                    <a:pt x="385000" y="476726"/>
                  </a:lnTo>
                  <a:lnTo>
                    <a:pt x="390906" y="499777"/>
                  </a:lnTo>
                  <a:lnTo>
                    <a:pt x="391573" y="506063"/>
                  </a:lnTo>
                  <a:lnTo>
                    <a:pt x="393097" y="512636"/>
                  </a:lnTo>
                  <a:lnTo>
                    <a:pt x="391954" y="539877"/>
                  </a:lnTo>
                  <a:lnTo>
                    <a:pt x="398240" y="574262"/>
                  </a:lnTo>
                  <a:lnTo>
                    <a:pt x="407099" y="590074"/>
                  </a:lnTo>
                  <a:lnTo>
                    <a:pt x="421386" y="605790"/>
                  </a:lnTo>
                  <a:lnTo>
                    <a:pt x="426244" y="616077"/>
                  </a:lnTo>
                  <a:lnTo>
                    <a:pt x="429196" y="621221"/>
                  </a:lnTo>
                  <a:lnTo>
                    <a:pt x="430625" y="625602"/>
                  </a:lnTo>
                  <a:lnTo>
                    <a:pt x="431578" y="631508"/>
                  </a:lnTo>
                  <a:lnTo>
                    <a:pt x="431197" y="649415"/>
                  </a:lnTo>
                  <a:lnTo>
                    <a:pt x="428625" y="654749"/>
                  </a:lnTo>
                  <a:lnTo>
                    <a:pt x="405003" y="649034"/>
                  </a:lnTo>
                  <a:lnTo>
                    <a:pt x="351092" y="616458"/>
                  </a:lnTo>
                  <a:lnTo>
                    <a:pt x="320992" y="609981"/>
                  </a:lnTo>
                  <a:lnTo>
                    <a:pt x="312134" y="612362"/>
                  </a:lnTo>
                  <a:lnTo>
                    <a:pt x="298323" y="622363"/>
                  </a:lnTo>
                  <a:lnTo>
                    <a:pt x="291655" y="625412"/>
                  </a:lnTo>
                  <a:lnTo>
                    <a:pt x="283750" y="625126"/>
                  </a:lnTo>
                  <a:lnTo>
                    <a:pt x="265367" y="618458"/>
                  </a:lnTo>
                  <a:lnTo>
                    <a:pt x="249746" y="621983"/>
                  </a:lnTo>
                  <a:lnTo>
                    <a:pt x="229171" y="637984"/>
                  </a:lnTo>
                  <a:lnTo>
                    <a:pt x="214789" y="641604"/>
                  </a:lnTo>
                  <a:lnTo>
                    <a:pt x="175260" y="619792"/>
                  </a:lnTo>
                  <a:lnTo>
                    <a:pt x="164878" y="621983"/>
                  </a:lnTo>
                  <a:lnTo>
                    <a:pt x="152209" y="631698"/>
                  </a:lnTo>
                  <a:lnTo>
                    <a:pt x="135446" y="635032"/>
                  </a:lnTo>
                  <a:lnTo>
                    <a:pt x="124968" y="633508"/>
                  </a:lnTo>
                  <a:lnTo>
                    <a:pt x="107537" y="669417"/>
                  </a:lnTo>
                  <a:lnTo>
                    <a:pt x="104204" y="674942"/>
                  </a:lnTo>
                  <a:lnTo>
                    <a:pt x="79724" y="719138"/>
                  </a:lnTo>
                  <a:lnTo>
                    <a:pt x="80772" y="725329"/>
                  </a:lnTo>
                  <a:lnTo>
                    <a:pt x="82105" y="730472"/>
                  </a:lnTo>
                  <a:lnTo>
                    <a:pt x="82105" y="733806"/>
                  </a:lnTo>
                  <a:lnTo>
                    <a:pt x="81534" y="736378"/>
                  </a:lnTo>
                  <a:lnTo>
                    <a:pt x="74200" y="741045"/>
                  </a:lnTo>
                  <a:lnTo>
                    <a:pt x="20288" y="763810"/>
                  </a:lnTo>
                  <a:lnTo>
                    <a:pt x="0" y="764953"/>
                  </a:lnTo>
                  <a:lnTo>
                    <a:pt x="4667" y="771906"/>
                  </a:lnTo>
                  <a:lnTo>
                    <a:pt x="4477" y="774097"/>
                  </a:lnTo>
                  <a:lnTo>
                    <a:pt x="2572" y="783146"/>
                  </a:lnTo>
                  <a:lnTo>
                    <a:pt x="3524" y="794195"/>
                  </a:lnTo>
                  <a:lnTo>
                    <a:pt x="4096" y="800672"/>
                  </a:lnTo>
                  <a:lnTo>
                    <a:pt x="5334" y="809625"/>
                  </a:lnTo>
                  <a:lnTo>
                    <a:pt x="16383" y="821817"/>
                  </a:lnTo>
                  <a:lnTo>
                    <a:pt x="42577" y="841820"/>
                  </a:lnTo>
                  <a:lnTo>
                    <a:pt x="59436" y="842391"/>
                  </a:lnTo>
                  <a:lnTo>
                    <a:pt x="67342" y="839819"/>
                  </a:lnTo>
                  <a:lnTo>
                    <a:pt x="93345" y="857536"/>
                  </a:lnTo>
                  <a:lnTo>
                    <a:pt x="93154" y="875729"/>
                  </a:lnTo>
                  <a:lnTo>
                    <a:pt x="85439" y="894112"/>
                  </a:lnTo>
                  <a:lnTo>
                    <a:pt x="91535" y="896303"/>
                  </a:lnTo>
                  <a:lnTo>
                    <a:pt x="219932" y="882015"/>
                  </a:lnTo>
                  <a:lnTo>
                    <a:pt x="233172" y="875348"/>
                  </a:lnTo>
                  <a:lnTo>
                    <a:pt x="245650" y="865061"/>
                  </a:lnTo>
                  <a:lnTo>
                    <a:pt x="254699" y="850487"/>
                  </a:lnTo>
                  <a:lnTo>
                    <a:pt x="258223" y="831533"/>
                  </a:lnTo>
                  <a:lnTo>
                    <a:pt x="264319" y="809434"/>
                  </a:lnTo>
                  <a:lnTo>
                    <a:pt x="278225" y="801910"/>
                  </a:lnTo>
                  <a:lnTo>
                    <a:pt x="306419" y="804101"/>
                  </a:lnTo>
                  <a:lnTo>
                    <a:pt x="320992" y="798767"/>
                  </a:lnTo>
                  <a:lnTo>
                    <a:pt x="334613" y="788480"/>
                  </a:lnTo>
                  <a:lnTo>
                    <a:pt x="348234" y="782955"/>
                  </a:lnTo>
                  <a:lnTo>
                    <a:pt x="361664" y="792194"/>
                  </a:lnTo>
                  <a:lnTo>
                    <a:pt x="371761" y="795623"/>
                  </a:lnTo>
                  <a:lnTo>
                    <a:pt x="416624" y="788670"/>
                  </a:lnTo>
                  <a:lnTo>
                    <a:pt x="447961" y="795623"/>
                  </a:lnTo>
                  <a:lnTo>
                    <a:pt x="451961" y="800672"/>
                  </a:lnTo>
                  <a:lnTo>
                    <a:pt x="460629" y="822388"/>
                  </a:lnTo>
                  <a:lnTo>
                    <a:pt x="467296" y="827342"/>
                  </a:lnTo>
                  <a:lnTo>
                    <a:pt x="480822" y="830771"/>
                  </a:lnTo>
                  <a:lnTo>
                    <a:pt x="529780" y="865061"/>
                  </a:lnTo>
                  <a:lnTo>
                    <a:pt x="601980" y="868585"/>
                  </a:lnTo>
                  <a:lnTo>
                    <a:pt x="602266" y="853440"/>
                  </a:lnTo>
                  <a:lnTo>
                    <a:pt x="608552" y="849059"/>
                  </a:lnTo>
                  <a:lnTo>
                    <a:pt x="615601" y="847534"/>
                  </a:lnTo>
                  <a:lnTo>
                    <a:pt x="618839" y="847725"/>
                  </a:lnTo>
                  <a:lnTo>
                    <a:pt x="620935" y="848297"/>
                  </a:lnTo>
                  <a:lnTo>
                    <a:pt x="623983" y="852678"/>
                  </a:lnTo>
                  <a:lnTo>
                    <a:pt x="636556" y="870013"/>
                  </a:lnTo>
                  <a:lnTo>
                    <a:pt x="639128" y="872204"/>
                  </a:lnTo>
                  <a:lnTo>
                    <a:pt x="657130" y="884587"/>
                  </a:lnTo>
                  <a:lnTo>
                    <a:pt x="659130" y="883825"/>
                  </a:lnTo>
                  <a:lnTo>
                    <a:pt x="659321" y="883634"/>
                  </a:lnTo>
                  <a:lnTo>
                    <a:pt x="671513" y="871633"/>
                  </a:lnTo>
                  <a:lnTo>
                    <a:pt x="672560" y="848678"/>
                  </a:lnTo>
                  <a:lnTo>
                    <a:pt x="663416" y="826961"/>
                  </a:lnTo>
                  <a:lnTo>
                    <a:pt x="647414" y="814578"/>
                  </a:lnTo>
                  <a:lnTo>
                    <a:pt x="649796" y="804482"/>
                  </a:lnTo>
                  <a:lnTo>
                    <a:pt x="661416" y="796195"/>
                  </a:lnTo>
                  <a:lnTo>
                    <a:pt x="690086" y="791242"/>
                  </a:lnTo>
                  <a:lnTo>
                    <a:pt x="703707" y="785336"/>
                  </a:lnTo>
                  <a:lnTo>
                    <a:pt x="718280" y="774478"/>
                  </a:lnTo>
                  <a:lnTo>
                    <a:pt x="728186" y="769144"/>
                  </a:lnTo>
                  <a:lnTo>
                    <a:pt x="756666" y="761619"/>
                  </a:lnTo>
                  <a:lnTo>
                    <a:pt x="779526" y="767715"/>
                  </a:lnTo>
                  <a:lnTo>
                    <a:pt x="796100" y="771906"/>
                  </a:lnTo>
                  <a:lnTo>
                    <a:pt x="807339" y="774668"/>
                  </a:lnTo>
                  <a:lnTo>
                    <a:pt x="807339" y="774478"/>
                  </a:lnTo>
                  <a:lnTo>
                    <a:pt x="797909" y="759809"/>
                  </a:lnTo>
                  <a:lnTo>
                    <a:pt x="771811" y="732187"/>
                  </a:lnTo>
                  <a:lnTo>
                    <a:pt x="763143" y="725519"/>
                  </a:lnTo>
                  <a:lnTo>
                    <a:pt x="786860" y="712661"/>
                  </a:lnTo>
                  <a:lnTo>
                    <a:pt x="809530" y="723519"/>
                  </a:lnTo>
                  <a:lnTo>
                    <a:pt x="832009" y="741712"/>
                  </a:lnTo>
                  <a:lnTo>
                    <a:pt x="855726" y="751523"/>
                  </a:lnTo>
                  <a:lnTo>
                    <a:pt x="877634" y="746760"/>
                  </a:lnTo>
                  <a:lnTo>
                    <a:pt x="883253" y="747236"/>
                  </a:lnTo>
                  <a:lnTo>
                    <a:pt x="888301" y="752094"/>
                  </a:lnTo>
                  <a:lnTo>
                    <a:pt x="896207" y="766001"/>
                  </a:lnTo>
                  <a:lnTo>
                    <a:pt x="899351" y="769906"/>
                  </a:lnTo>
                  <a:lnTo>
                    <a:pt x="926211" y="774097"/>
                  </a:lnTo>
                  <a:lnTo>
                    <a:pt x="937546" y="780764"/>
                  </a:lnTo>
                  <a:lnTo>
                    <a:pt x="939832" y="798290"/>
                  </a:lnTo>
                  <a:lnTo>
                    <a:pt x="966121" y="790861"/>
                  </a:lnTo>
                  <a:lnTo>
                    <a:pt x="968883" y="779621"/>
                  </a:lnTo>
                  <a:lnTo>
                    <a:pt x="963168" y="754285"/>
                  </a:lnTo>
                  <a:lnTo>
                    <a:pt x="1008031" y="767525"/>
                  </a:lnTo>
                  <a:lnTo>
                    <a:pt x="1022413" y="767525"/>
                  </a:lnTo>
                  <a:lnTo>
                    <a:pt x="1034034" y="762191"/>
                  </a:lnTo>
                  <a:lnTo>
                    <a:pt x="1068419" y="735711"/>
                  </a:lnTo>
                  <a:lnTo>
                    <a:pt x="1138333" y="711899"/>
                  </a:lnTo>
                  <a:lnTo>
                    <a:pt x="1200341" y="709898"/>
                  </a:lnTo>
                  <a:lnTo>
                    <a:pt x="1219295" y="699611"/>
                  </a:lnTo>
                  <a:lnTo>
                    <a:pt x="1235678" y="680085"/>
                  </a:lnTo>
                  <a:lnTo>
                    <a:pt x="1251680" y="651034"/>
                  </a:lnTo>
                  <a:lnTo>
                    <a:pt x="1257395" y="644747"/>
                  </a:lnTo>
                  <a:lnTo>
                    <a:pt x="1262729" y="643700"/>
                  </a:lnTo>
                  <a:lnTo>
                    <a:pt x="1266444" y="640366"/>
                  </a:lnTo>
                  <a:lnTo>
                    <a:pt x="1267016" y="626364"/>
                  </a:lnTo>
                  <a:lnTo>
                    <a:pt x="1265301" y="618839"/>
                  </a:lnTo>
                  <a:lnTo>
                    <a:pt x="1261682" y="613315"/>
                  </a:lnTo>
                  <a:lnTo>
                    <a:pt x="1243394" y="594170"/>
                  </a:lnTo>
                  <a:lnTo>
                    <a:pt x="1197578" y="568452"/>
                  </a:lnTo>
                  <a:lnTo>
                    <a:pt x="1182338" y="563785"/>
                  </a:lnTo>
                  <a:lnTo>
                    <a:pt x="1171099" y="555879"/>
                  </a:lnTo>
                  <a:lnTo>
                    <a:pt x="1169765" y="538639"/>
                  </a:lnTo>
                  <a:lnTo>
                    <a:pt x="1174623" y="526828"/>
                  </a:lnTo>
                  <a:lnTo>
                    <a:pt x="1180814" y="523875"/>
                  </a:lnTo>
                  <a:lnTo>
                    <a:pt x="1188244" y="523304"/>
                  </a:lnTo>
                  <a:lnTo>
                    <a:pt x="1196721" y="519113"/>
                  </a:lnTo>
                  <a:lnTo>
                    <a:pt x="1202341" y="511874"/>
                  </a:lnTo>
                  <a:lnTo>
                    <a:pt x="1208056" y="497396"/>
                  </a:lnTo>
                  <a:lnTo>
                    <a:pt x="1211771" y="490919"/>
                  </a:lnTo>
                  <a:lnTo>
                    <a:pt x="1223772" y="478631"/>
                  </a:lnTo>
                  <a:lnTo>
                    <a:pt x="1234916" y="472154"/>
                  </a:lnTo>
                  <a:lnTo>
                    <a:pt x="1238631" y="471773"/>
                  </a:lnTo>
                  <a:lnTo>
                    <a:pt x="1230725" y="465773"/>
                  </a:lnTo>
                  <a:lnTo>
                    <a:pt x="1162241" y="451199"/>
                  </a:lnTo>
                  <a:lnTo>
                    <a:pt x="1169289" y="434054"/>
                  </a:lnTo>
                  <a:lnTo>
                    <a:pt x="1169480" y="428054"/>
                  </a:lnTo>
                  <a:lnTo>
                    <a:pt x="1168527" y="416624"/>
                  </a:lnTo>
                  <a:lnTo>
                    <a:pt x="1167384" y="411956"/>
                  </a:lnTo>
                  <a:lnTo>
                    <a:pt x="1165574" y="408908"/>
                  </a:lnTo>
                  <a:lnTo>
                    <a:pt x="1163193" y="407194"/>
                  </a:lnTo>
                  <a:lnTo>
                    <a:pt x="1156335" y="404241"/>
                  </a:lnTo>
                  <a:lnTo>
                    <a:pt x="1150811" y="402622"/>
                  </a:lnTo>
                  <a:lnTo>
                    <a:pt x="1125855" y="408718"/>
                  </a:lnTo>
                  <a:lnTo>
                    <a:pt x="1123093" y="408337"/>
                  </a:lnTo>
                  <a:lnTo>
                    <a:pt x="1119950" y="407194"/>
                  </a:lnTo>
                  <a:lnTo>
                    <a:pt x="1119950" y="403479"/>
                  </a:lnTo>
                  <a:lnTo>
                    <a:pt x="1119378" y="398717"/>
                  </a:lnTo>
                  <a:lnTo>
                    <a:pt x="1116997" y="393192"/>
                  </a:lnTo>
                  <a:lnTo>
                    <a:pt x="1113092" y="391763"/>
                  </a:lnTo>
                  <a:lnTo>
                    <a:pt x="1108710" y="391573"/>
                  </a:lnTo>
                  <a:lnTo>
                    <a:pt x="1088993" y="395764"/>
                  </a:lnTo>
                  <a:lnTo>
                    <a:pt x="1062133" y="392525"/>
                  </a:lnTo>
                  <a:lnTo>
                    <a:pt x="1045464" y="394335"/>
                  </a:lnTo>
                  <a:lnTo>
                    <a:pt x="1024795" y="374618"/>
                  </a:lnTo>
                  <a:lnTo>
                    <a:pt x="991553" y="326041"/>
                  </a:lnTo>
                  <a:lnTo>
                    <a:pt x="990791" y="324421"/>
                  </a:lnTo>
                  <a:lnTo>
                    <a:pt x="986504" y="317373"/>
                  </a:lnTo>
                  <a:lnTo>
                    <a:pt x="965740" y="314801"/>
                  </a:lnTo>
                  <a:lnTo>
                    <a:pt x="941642" y="324612"/>
                  </a:lnTo>
                  <a:lnTo>
                    <a:pt x="931164" y="332518"/>
                  </a:lnTo>
                  <a:lnTo>
                    <a:pt x="924306" y="334709"/>
                  </a:lnTo>
                  <a:lnTo>
                    <a:pt x="879824" y="335280"/>
                  </a:lnTo>
                  <a:lnTo>
                    <a:pt x="830866" y="325469"/>
                  </a:lnTo>
                  <a:lnTo>
                    <a:pt x="824008" y="325279"/>
                  </a:lnTo>
                  <a:lnTo>
                    <a:pt x="821817" y="326041"/>
                  </a:lnTo>
                  <a:lnTo>
                    <a:pt x="815245" y="331565"/>
                  </a:lnTo>
                  <a:lnTo>
                    <a:pt x="810197" y="339280"/>
                  </a:lnTo>
                  <a:lnTo>
                    <a:pt x="808768" y="339471"/>
                  </a:lnTo>
                  <a:lnTo>
                    <a:pt x="806387" y="339090"/>
                  </a:lnTo>
                  <a:lnTo>
                    <a:pt x="800481" y="333566"/>
                  </a:lnTo>
                  <a:lnTo>
                    <a:pt x="798671" y="330803"/>
                  </a:lnTo>
                  <a:lnTo>
                    <a:pt x="797528" y="328041"/>
                  </a:lnTo>
                  <a:lnTo>
                    <a:pt x="797528" y="326612"/>
                  </a:lnTo>
                  <a:lnTo>
                    <a:pt x="797909" y="325469"/>
                  </a:lnTo>
                  <a:lnTo>
                    <a:pt x="800481" y="318135"/>
                  </a:lnTo>
                  <a:lnTo>
                    <a:pt x="799243" y="312420"/>
                  </a:lnTo>
                  <a:lnTo>
                    <a:pt x="795719" y="309658"/>
                  </a:lnTo>
                  <a:lnTo>
                    <a:pt x="787813" y="306038"/>
                  </a:lnTo>
                  <a:lnTo>
                    <a:pt x="785051" y="303943"/>
                  </a:lnTo>
                  <a:lnTo>
                    <a:pt x="783908" y="300323"/>
                  </a:lnTo>
                  <a:lnTo>
                    <a:pt x="785051" y="296799"/>
                  </a:lnTo>
                  <a:lnTo>
                    <a:pt x="785432" y="287274"/>
                  </a:lnTo>
                  <a:lnTo>
                    <a:pt x="772859" y="254317"/>
                  </a:lnTo>
                  <a:lnTo>
                    <a:pt x="758571" y="247650"/>
                  </a:lnTo>
                  <a:lnTo>
                    <a:pt x="754856" y="243459"/>
                  </a:lnTo>
                  <a:lnTo>
                    <a:pt x="747713" y="232982"/>
                  </a:lnTo>
                  <a:lnTo>
                    <a:pt x="745808" y="229076"/>
                  </a:lnTo>
                  <a:lnTo>
                    <a:pt x="746760" y="220790"/>
                  </a:lnTo>
                  <a:lnTo>
                    <a:pt x="752856" y="195739"/>
                  </a:lnTo>
                  <a:lnTo>
                    <a:pt x="759238" y="186023"/>
                  </a:lnTo>
                  <a:lnTo>
                    <a:pt x="758762" y="181070"/>
                  </a:lnTo>
                  <a:lnTo>
                    <a:pt x="755428" y="173165"/>
                  </a:lnTo>
                  <a:lnTo>
                    <a:pt x="756666" y="171641"/>
                  </a:lnTo>
                  <a:lnTo>
                    <a:pt x="758952" y="169831"/>
                  </a:lnTo>
                  <a:lnTo>
                    <a:pt x="782288" y="162116"/>
                  </a:lnTo>
                  <a:lnTo>
                    <a:pt x="792575" y="134493"/>
                  </a:lnTo>
                  <a:lnTo>
                    <a:pt x="793718" y="121634"/>
                  </a:lnTo>
                  <a:lnTo>
                    <a:pt x="792575" y="118110"/>
                  </a:lnTo>
                  <a:lnTo>
                    <a:pt x="791147" y="115157"/>
                  </a:lnTo>
                  <a:lnTo>
                    <a:pt x="776573" y="93821"/>
                  </a:lnTo>
                  <a:lnTo>
                    <a:pt x="771239" y="79820"/>
                  </a:lnTo>
                  <a:lnTo>
                    <a:pt x="764953" y="61627"/>
                  </a:lnTo>
                  <a:lnTo>
                    <a:pt x="760571" y="54864"/>
                  </a:lnTo>
                  <a:lnTo>
                    <a:pt x="755428" y="50387"/>
                  </a:lnTo>
                  <a:lnTo>
                    <a:pt x="742855" y="36957"/>
                  </a:lnTo>
                  <a:lnTo>
                    <a:pt x="737521" y="26289"/>
                  </a:lnTo>
                  <a:lnTo>
                    <a:pt x="732949" y="18574"/>
                  </a:lnTo>
                  <a:lnTo>
                    <a:pt x="728186" y="15812"/>
                  </a:lnTo>
                  <a:lnTo>
                    <a:pt x="719519" y="12097"/>
                  </a:lnTo>
                  <a:lnTo>
                    <a:pt x="699326" y="22955"/>
                  </a:lnTo>
                  <a:lnTo>
                    <a:pt x="676847" y="42100"/>
                  </a:lnTo>
                  <a:lnTo>
                    <a:pt x="655701" y="48578"/>
                  </a:lnTo>
                  <a:lnTo>
                    <a:pt x="649986" y="47054"/>
                  </a:lnTo>
                  <a:lnTo>
                    <a:pt x="645509" y="43053"/>
                  </a:lnTo>
                  <a:lnTo>
                    <a:pt x="630650" y="14478"/>
                  </a:lnTo>
                  <a:lnTo>
                    <a:pt x="621983" y="1238"/>
                  </a:lnTo>
                  <a:lnTo>
                    <a:pt x="610267" y="0"/>
                  </a:lnTo>
                  <a:lnTo>
                    <a:pt x="610076" y="0"/>
                  </a:lnTo>
                  <a:lnTo>
                    <a:pt x="610076"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86" name="Vrije vorm: vorm 85">
              <a:extLst>
                <a:ext uri="{FF2B5EF4-FFF2-40B4-BE49-F238E27FC236}">
                  <a16:creationId xmlns:a16="http://schemas.microsoft.com/office/drawing/2014/main" id="{1407E8C1-28A2-8890-2524-A5E9B0E3B791}"/>
                </a:ext>
              </a:extLst>
            </p:cNvPr>
            <p:cNvSpPr/>
            <p:nvPr/>
          </p:nvSpPr>
          <p:spPr>
            <a:xfrm>
              <a:off x="5763104" y="2836624"/>
              <a:ext cx="2223962" cy="1573258"/>
            </a:xfrm>
            <a:custGeom>
              <a:avLst/>
              <a:gdLst>
                <a:gd name="connsiteX0" fmla="*/ 610076 w 1267015"/>
                <a:gd name="connsiteY0" fmla="*/ 0 h 896302"/>
                <a:gd name="connsiteX1" fmla="*/ 608933 w 1267015"/>
                <a:gd name="connsiteY1" fmla="*/ 22955 h 896302"/>
                <a:gd name="connsiteX2" fmla="*/ 600456 w 1267015"/>
                <a:gd name="connsiteY2" fmla="*/ 49816 h 896302"/>
                <a:gd name="connsiteX3" fmla="*/ 587026 w 1267015"/>
                <a:gd name="connsiteY3" fmla="*/ 73247 h 896302"/>
                <a:gd name="connsiteX4" fmla="*/ 558546 w 1267015"/>
                <a:gd name="connsiteY4" fmla="*/ 113157 h 896302"/>
                <a:gd name="connsiteX5" fmla="*/ 543211 w 1267015"/>
                <a:gd name="connsiteY5" fmla="*/ 130112 h 896302"/>
                <a:gd name="connsiteX6" fmla="*/ 520446 w 1267015"/>
                <a:gd name="connsiteY6" fmla="*/ 146971 h 896302"/>
                <a:gd name="connsiteX7" fmla="*/ 496348 w 1267015"/>
                <a:gd name="connsiteY7" fmla="*/ 159734 h 896302"/>
                <a:gd name="connsiteX8" fmla="*/ 455676 w 1267015"/>
                <a:gd name="connsiteY8" fmla="*/ 172021 h 896302"/>
                <a:gd name="connsiteX9" fmla="*/ 434150 w 1267015"/>
                <a:gd name="connsiteY9" fmla="*/ 189548 h 896302"/>
                <a:gd name="connsiteX10" fmla="*/ 402146 w 1267015"/>
                <a:gd name="connsiteY10" fmla="*/ 228029 h 896302"/>
                <a:gd name="connsiteX11" fmla="*/ 379476 w 1267015"/>
                <a:gd name="connsiteY11" fmla="*/ 281940 h 896302"/>
                <a:gd name="connsiteX12" fmla="*/ 370999 w 1267015"/>
                <a:gd name="connsiteY12" fmla="*/ 290322 h 896302"/>
                <a:gd name="connsiteX13" fmla="*/ 310610 w 1267015"/>
                <a:gd name="connsiteY13" fmla="*/ 305467 h 896302"/>
                <a:gd name="connsiteX14" fmla="*/ 281369 w 1267015"/>
                <a:gd name="connsiteY14" fmla="*/ 302895 h 896302"/>
                <a:gd name="connsiteX15" fmla="*/ 279368 w 1267015"/>
                <a:gd name="connsiteY15" fmla="*/ 313563 h 896302"/>
                <a:gd name="connsiteX16" fmla="*/ 276987 w 1267015"/>
                <a:gd name="connsiteY16" fmla="*/ 333089 h 896302"/>
                <a:gd name="connsiteX17" fmla="*/ 275273 w 1267015"/>
                <a:gd name="connsiteY17" fmla="*/ 345567 h 896302"/>
                <a:gd name="connsiteX18" fmla="*/ 279178 w 1267015"/>
                <a:gd name="connsiteY18" fmla="*/ 352234 h 896302"/>
                <a:gd name="connsiteX19" fmla="*/ 304609 w 1267015"/>
                <a:gd name="connsiteY19" fmla="*/ 372999 h 896302"/>
                <a:gd name="connsiteX20" fmla="*/ 303086 w 1267015"/>
                <a:gd name="connsiteY20" fmla="*/ 384048 h 896302"/>
                <a:gd name="connsiteX21" fmla="*/ 300704 w 1267015"/>
                <a:gd name="connsiteY21" fmla="*/ 388811 h 896302"/>
                <a:gd name="connsiteX22" fmla="*/ 296132 w 1267015"/>
                <a:gd name="connsiteY22" fmla="*/ 392525 h 896302"/>
                <a:gd name="connsiteX23" fmla="*/ 294799 w 1267015"/>
                <a:gd name="connsiteY23" fmla="*/ 394145 h 896302"/>
                <a:gd name="connsiteX24" fmla="*/ 294323 w 1267015"/>
                <a:gd name="connsiteY24" fmla="*/ 396335 h 896302"/>
                <a:gd name="connsiteX25" fmla="*/ 298513 w 1267015"/>
                <a:gd name="connsiteY25" fmla="*/ 404050 h 896302"/>
                <a:gd name="connsiteX26" fmla="*/ 315278 w 1267015"/>
                <a:gd name="connsiteY26" fmla="*/ 409575 h 896302"/>
                <a:gd name="connsiteX27" fmla="*/ 329565 w 1267015"/>
                <a:gd name="connsiteY27" fmla="*/ 412909 h 896302"/>
                <a:gd name="connsiteX28" fmla="*/ 334613 w 1267015"/>
                <a:gd name="connsiteY28" fmla="*/ 416814 h 896302"/>
                <a:gd name="connsiteX29" fmla="*/ 340805 w 1267015"/>
                <a:gd name="connsiteY29" fmla="*/ 425958 h 896302"/>
                <a:gd name="connsiteX30" fmla="*/ 343567 w 1267015"/>
                <a:gd name="connsiteY30" fmla="*/ 428530 h 896302"/>
                <a:gd name="connsiteX31" fmla="*/ 349282 w 1267015"/>
                <a:gd name="connsiteY31" fmla="*/ 432245 h 896302"/>
                <a:gd name="connsiteX32" fmla="*/ 354616 w 1267015"/>
                <a:gd name="connsiteY32" fmla="*/ 438341 h 896302"/>
                <a:gd name="connsiteX33" fmla="*/ 356425 w 1267015"/>
                <a:gd name="connsiteY33" fmla="*/ 440912 h 896302"/>
                <a:gd name="connsiteX34" fmla="*/ 356425 w 1267015"/>
                <a:gd name="connsiteY34" fmla="*/ 444913 h 896302"/>
                <a:gd name="connsiteX35" fmla="*/ 352996 w 1267015"/>
                <a:gd name="connsiteY35" fmla="*/ 451771 h 896302"/>
                <a:gd name="connsiteX36" fmla="*/ 352996 w 1267015"/>
                <a:gd name="connsiteY36" fmla="*/ 459486 h 896302"/>
                <a:gd name="connsiteX37" fmla="*/ 353759 w 1267015"/>
                <a:gd name="connsiteY37" fmla="*/ 463487 h 896302"/>
                <a:gd name="connsiteX38" fmla="*/ 353759 w 1267015"/>
                <a:gd name="connsiteY38" fmla="*/ 465582 h 896302"/>
                <a:gd name="connsiteX39" fmla="*/ 353568 w 1267015"/>
                <a:gd name="connsiteY39" fmla="*/ 466820 h 896302"/>
                <a:gd name="connsiteX40" fmla="*/ 345948 w 1267015"/>
                <a:gd name="connsiteY40" fmla="*/ 466249 h 896302"/>
                <a:gd name="connsiteX41" fmla="*/ 340424 w 1267015"/>
                <a:gd name="connsiteY41" fmla="*/ 477869 h 896302"/>
                <a:gd name="connsiteX42" fmla="*/ 336423 w 1267015"/>
                <a:gd name="connsiteY42" fmla="*/ 489966 h 896302"/>
                <a:gd name="connsiteX43" fmla="*/ 334232 w 1267015"/>
                <a:gd name="connsiteY43" fmla="*/ 493871 h 896302"/>
                <a:gd name="connsiteX44" fmla="*/ 330899 w 1267015"/>
                <a:gd name="connsiteY44" fmla="*/ 497776 h 896302"/>
                <a:gd name="connsiteX45" fmla="*/ 325565 w 1267015"/>
                <a:gd name="connsiteY45" fmla="*/ 502349 h 896302"/>
                <a:gd name="connsiteX46" fmla="*/ 326612 w 1267015"/>
                <a:gd name="connsiteY46" fmla="*/ 504920 h 896302"/>
                <a:gd name="connsiteX47" fmla="*/ 328136 w 1267015"/>
                <a:gd name="connsiteY47" fmla="*/ 506921 h 896302"/>
                <a:gd name="connsiteX48" fmla="*/ 347663 w 1267015"/>
                <a:gd name="connsiteY48" fmla="*/ 516731 h 896302"/>
                <a:gd name="connsiteX49" fmla="*/ 354044 w 1267015"/>
                <a:gd name="connsiteY49" fmla="*/ 514350 h 896302"/>
                <a:gd name="connsiteX50" fmla="*/ 361474 w 1267015"/>
                <a:gd name="connsiteY50" fmla="*/ 508635 h 896302"/>
                <a:gd name="connsiteX51" fmla="*/ 363665 w 1267015"/>
                <a:gd name="connsiteY51" fmla="*/ 507683 h 896302"/>
                <a:gd name="connsiteX52" fmla="*/ 366617 w 1267015"/>
                <a:gd name="connsiteY52" fmla="*/ 507492 h 896302"/>
                <a:gd name="connsiteX53" fmla="*/ 369380 w 1267015"/>
                <a:gd name="connsiteY53" fmla="*/ 505682 h 896302"/>
                <a:gd name="connsiteX54" fmla="*/ 372142 w 1267015"/>
                <a:gd name="connsiteY54" fmla="*/ 502349 h 896302"/>
                <a:gd name="connsiteX55" fmla="*/ 375095 w 1267015"/>
                <a:gd name="connsiteY55" fmla="*/ 496824 h 896302"/>
                <a:gd name="connsiteX56" fmla="*/ 375952 w 1267015"/>
                <a:gd name="connsiteY56" fmla="*/ 492442 h 896302"/>
                <a:gd name="connsiteX57" fmla="*/ 376523 w 1267015"/>
                <a:gd name="connsiteY57" fmla="*/ 487775 h 896302"/>
                <a:gd name="connsiteX58" fmla="*/ 373380 w 1267015"/>
                <a:gd name="connsiteY58" fmla="*/ 479488 h 896302"/>
                <a:gd name="connsiteX59" fmla="*/ 385000 w 1267015"/>
                <a:gd name="connsiteY59" fmla="*/ 476726 h 896302"/>
                <a:gd name="connsiteX60" fmla="*/ 390906 w 1267015"/>
                <a:gd name="connsiteY60" fmla="*/ 499777 h 896302"/>
                <a:gd name="connsiteX61" fmla="*/ 391573 w 1267015"/>
                <a:gd name="connsiteY61" fmla="*/ 506063 h 896302"/>
                <a:gd name="connsiteX62" fmla="*/ 393097 w 1267015"/>
                <a:gd name="connsiteY62" fmla="*/ 512636 h 896302"/>
                <a:gd name="connsiteX63" fmla="*/ 391954 w 1267015"/>
                <a:gd name="connsiteY63" fmla="*/ 539877 h 896302"/>
                <a:gd name="connsiteX64" fmla="*/ 398240 w 1267015"/>
                <a:gd name="connsiteY64" fmla="*/ 574262 h 896302"/>
                <a:gd name="connsiteX65" fmla="*/ 407099 w 1267015"/>
                <a:gd name="connsiteY65" fmla="*/ 590074 h 896302"/>
                <a:gd name="connsiteX66" fmla="*/ 421386 w 1267015"/>
                <a:gd name="connsiteY66" fmla="*/ 605790 h 896302"/>
                <a:gd name="connsiteX67" fmla="*/ 426244 w 1267015"/>
                <a:gd name="connsiteY67" fmla="*/ 616077 h 896302"/>
                <a:gd name="connsiteX68" fmla="*/ 429196 w 1267015"/>
                <a:gd name="connsiteY68" fmla="*/ 621221 h 896302"/>
                <a:gd name="connsiteX69" fmla="*/ 430625 w 1267015"/>
                <a:gd name="connsiteY69" fmla="*/ 625602 h 896302"/>
                <a:gd name="connsiteX70" fmla="*/ 431578 w 1267015"/>
                <a:gd name="connsiteY70" fmla="*/ 631508 h 896302"/>
                <a:gd name="connsiteX71" fmla="*/ 431197 w 1267015"/>
                <a:gd name="connsiteY71" fmla="*/ 649415 h 896302"/>
                <a:gd name="connsiteX72" fmla="*/ 428625 w 1267015"/>
                <a:gd name="connsiteY72" fmla="*/ 654749 h 896302"/>
                <a:gd name="connsiteX73" fmla="*/ 405003 w 1267015"/>
                <a:gd name="connsiteY73" fmla="*/ 649034 h 896302"/>
                <a:gd name="connsiteX74" fmla="*/ 351092 w 1267015"/>
                <a:gd name="connsiteY74" fmla="*/ 616458 h 896302"/>
                <a:gd name="connsiteX75" fmla="*/ 320992 w 1267015"/>
                <a:gd name="connsiteY75" fmla="*/ 609981 h 896302"/>
                <a:gd name="connsiteX76" fmla="*/ 312134 w 1267015"/>
                <a:gd name="connsiteY76" fmla="*/ 612362 h 896302"/>
                <a:gd name="connsiteX77" fmla="*/ 298323 w 1267015"/>
                <a:gd name="connsiteY77" fmla="*/ 622363 h 896302"/>
                <a:gd name="connsiteX78" fmla="*/ 291655 w 1267015"/>
                <a:gd name="connsiteY78" fmla="*/ 625412 h 896302"/>
                <a:gd name="connsiteX79" fmla="*/ 283750 w 1267015"/>
                <a:gd name="connsiteY79" fmla="*/ 625126 h 896302"/>
                <a:gd name="connsiteX80" fmla="*/ 265367 w 1267015"/>
                <a:gd name="connsiteY80" fmla="*/ 618458 h 896302"/>
                <a:gd name="connsiteX81" fmla="*/ 249746 w 1267015"/>
                <a:gd name="connsiteY81" fmla="*/ 621983 h 896302"/>
                <a:gd name="connsiteX82" fmla="*/ 229171 w 1267015"/>
                <a:gd name="connsiteY82" fmla="*/ 637984 h 896302"/>
                <a:gd name="connsiteX83" fmla="*/ 214789 w 1267015"/>
                <a:gd name="connsiteY83" fmla="*/ 641604 h 896302"/>
                <a:gd name="connsiteX84" fmla="*/ 175260 w 1267015"/>
                <a:gd name="connsiteY84" fmla="*/ 619792 h 896302"/>
                <a:gd name="connsiteX85" fmla="*/ 164878 w 1267015"/>
                <a:gd name="connsiteY85" fmla="*/ 621983 h 896302"/>
                <a:gd name="connsiteX86" fmla="*/ 152209 w 1267015"/>
                <a:gd name="connsiteY86" fmla="*/ 631698 h 896302"/>
                <a:gd name="connsiteX87" fmla="*/ 135446 w 1267015"/>
                <a:gd name="connsiteY87" fmla="*/ 635032 h 896302"/>
                <a:gd name="connsiteX88" fmla="*/ 124968 w 1267015"/>
                <a:gd name="connsiteY88" fmla="*/ 633508 h 896302"/>
                <a:gd name="connsiteX89" fmla="*/ 107537 w 1267015"/>
                <a:gd name="connsiteY89" fmla="*/ 669417 h 896302"/>
                <a:gd name="connsiteX90" fmla="*/ 104204 w 1267015"/>
                <a:gd name="connsiteY90" fmla="*/ 674942 h 896302"/>
                <a:gd name="connsiteX91" fmla="*/ 79724 w 1267015"/>
                <a:gd name="connsiteY91" fmla="*/ 719138 h 896302"/>
                <a:gd name="connsiteX92" fmla="*/ 80772 w 1267015"/>
                <a:gd name="connsiteY92" fmla="*/ 725329 h 896302"/>
                <a:gd name="connsiteX93" fmla="*/ 82105 w 1267015"/>
                <a:gd name="connsiteY93" fmla="*/ 730472 h 896302"/>
                <a:gd name="connsiteX94" fmla="*/ 82105 w 1267015"/>
                <a:gd name="connsiteY94" fmla="*/ 733806 h 896302"/>
                <a:gd name="connsiteX95" fmla="*/ 81534 w 1267015"/>
                <a:gd name="connsiteY95" fmla="*/ 736378 h 896302"/>
                <a:gd name="connsiteX96" fmla="*/ 74200 w 1267015"/>
                <a:gd name="connsiteY96" fmla="*/ 741045 h 896302"/>
                <a:gd name="connsiteX97" fmla="*/ 20288 w 1267015"/>
                <a:gd name="connsiteY97" fmla="*/ 763810 h 896302"/>
                <a:gd name="connsiteX98" fmla="*/ 0 w 1267015"/>
                <a:gd name="connsiteY98" fmla="*/ 764953 h 896302"/>
                <a:gd name="connsiteX99" fmla="*/ 4667 w 1267015"/>
                <a:gd name="connsiteY99" fmla="*/ 771906 h 896302"/>
                <a:gd name="connsiteX100" fmla="*/ 4477 w 1267015"/>
                <a:gd name="connsiteY100" fmla="*/ 774097 h 896302"/>
                <a:gd name="connsiteX101" fmla="*/ 2572 w 1267015"/>
                <a:gd name="connsiteY101" fmla="*/ 783146 h 896302"/>
                <a:gd name="connsiteX102" fmla="*/ 3524 w 1267015"/>
                <a:gd name="connsiteY102" fmla="*/ 794195 h 896302"/>
                <a:gd name="connsiteX103" fmla="*/ 4096 w 1267015"/>
                <a:gd name="connsiteY103" fmla="*/ 800672 h 896302"/>
                <a:gd name="connsiteX104" fmla="*/ 5334 w 1267015"/>
                <a:gd name="connsiteY104" fmla="*/ 809625 h 896302"/>
                <a:gd name="connsiteX105" fmla="*/ 16383 w 1267015"/>
                <a:gd name="connsiteY105" fmla="*/ 821817 h 896302"/>
                <a:gd name="connsiteX106" fmla="*/ 42577 w 1267015"/>
                <a:gd name="connsiteY106" fmla="*/ 841820 h 896302"/>
                <a:gd name="connsiteX107" fmla="*/ 59436 w 1267015"/>
                <a:gd name="connsiteY107" fmla="*/ 842391 h 896302"/>
                <a:gd name="connsiteX108" fmla="*/ 67342 w 1267015"/>
                <a:gd name="connsiteY108" fmla="*/ 839819 h 896302"/>
                <a:gd name="connsiteX109" fmla="*/ 93345 w 1267015"/>
                <a:gd name="connsiteY109" fmla="*/ 857536 h 896302"/>
                <a:gd name="connsiteX110" fmla="*/ 93154 w 1267015"/>
                <a:gd name="connsiteY110" fmla="*/ 875729 h 896302"/>
                <a:gd name="connsiteX111" fmla="*/ 85439 w 1267015"/>
                <a:gd name="connsiteY111" fmla="*/ 894112 h 896302"/>
                <a:gd name="connsiteX112" fmla="*/ 91535 w 1267015"/>
                <a:gd name="connsiteY112" fmla="*/ 896303 h 896302"/>
                <a:gd name="connsiteX113" fmla="*/ 219932 w 1267015"/>
                <a:gd name="connsiteY113" fmla="*/ 882015 h 896302"/>
                <a:gd name="connsiteX114" fmla="*/ 233172 w 1267015"/>
                <a:gd name="connsiteY114" fmla="*/ 875348 h 896302"/>
                <a:gd name="connsiteX115" fmla="*/ 245650 w 1267015"/>
                <a:gd name="connsiteY115" fmla="*/ 865061 h 896302"/>
                <a:gd name="connsiteX116" fmla="*/ 254699 w 1267015"/>
                <a:gd name="connsiteY116" fmla="*/ 850487 h 896302"/>
                <a:gd name="connsiteX117" fmla="*/ 258223 w 1267015"/>
                <a:gd name="connsiteY117" fmla="*/ 831533 h 896302"/>
                <a:gd name="connsiteX118" fmla="*/ 264319 w 1267015"/>
                <a:gd name="connsiteY118" fmla="*/ 809434 h 896302"/>
                <a:gd name="connsiteX119" fmla="*/ 278225 w 1267015"/>
                <a:gd name="connsiteY119" fmla="*/ 801910 h 896302"/>
                <a:gd name="connsiteX120" fmla="*/ 306419 w 1267015"/>
                <a:gd name="connsiteY120" fmla="*/ 804101 h 896302"/>
                <a:gd name="connsiteX121" fmla="*/ 320992 w 1267015"/>
                <a:gd name="connsiteY121" fmla="*/ 798767 h 896302"/>
                <a:gd name="connsiteX122" fmla="*/ 334613 w 1267015"/>
                <a:gd name="connsiteY122" fmla="*/ 788480 h 896302"/>
                <a:gd name="connsiteX123" fmla="*/ 348234 w 1267015"/>
                <a:gd name="connsiteY123" fmla="*/ 782955 h 896302"/>
                <a:gd name="connsiteX124" fmla="*/ 361664 w 1267015"/>
                <a:gd name="connsiteY124" fmla="*/ 792194 h 896302"/>
                <a:gd name="connsiteX125" fmla="*/ 371761 w 1267015"/>
                <a:gd name="connsiteY125" fmla="*/ 795623 h 896302"/>
                <a:gd name="connsiteX126" fmla="*/ 416624 w 1267015"/>
                <a:gd name="connsiteY126" fmla="*/ 788670 h 896302"/>
                <a:gd name="connsiteX127" fmla="*/ 447961 w 1267015"/>
                <a:gd name="connsiteY127" fmla="*/ 795623 h 896302"/>
                <a:gd name="connsiteX128" fmla="*/ 451961 w 1267015"/>
                <a:gd name="connsiteY128" fmla="*/ 800672 h 896302"/>
                <a:gd name="connsiteX129" fmla="*/ 460629 w 1267015"/>
                <a:gd name="connsiteY129" fmla="*/ 822388 h 896302"/>
                <a:gd name="connsiteX130" fmla="*/ 467296 w 1267015"/>
                <a:gd name="connsiteY130" fmla="*/ 827342 h 896302"/>
                <a:gd name="connsiteX131" fmla="*/ 480822 w 1267015"/>
                <a:gd name="connsiteY131" fmla="*/ 830771 h 896302"/>
                <a:gd name="connsiteX132" fmla="*/ 529780 w 1267015"/>
                <a:gd name="connsiteY132" fmla="*/ 865061 h 896302"/>
                <a:gd name="connsiteX133" fmla="*/ 601980 w 1267015"/>
                <a:gd name="connsiteY133" fmla="*/ 868585 h 896302"/>
                <a:gd name="connsiteX134" fmla="*/ 602266 w 1267015"/>
                <a:gd name="connsiteY134" fmla="*/ 853440 h 896302"/>
                <a:gd name="connsiteX135" fmla="*/ 608552 w 1267015"/>
                <a:gd name="connsiteY135" fmla="*/ 849059 h 896302"/>
                <a:gd name="connsiteX136" fmla="*/ 615601 w 1267015"/>
                <a:gd name="connsiteY136" fmla="*/ 847534 h 896302"/>
                <a:gd name="connsiteX137" fmla="*/ 618839 w 1267015"/>
                <a:gd name="connsiteY137" fmla="*/ 847725 h 896302"/>
                <a:gd name="connsiteX138" fmla="*/ 620935 w 1267015"/>
                <a:gd name="connsiteY138" fmla="*/ 848297 h 896302"/>
                <a:gd name="connsiteX139" fmla="*/ 623983 w 1267015"/>
                <a:gd name="connsiteY139" fmla="*/ 852678 h 896302"/>
                <a:gd name="connsiteX140" fmla="*/ 636556 w 1267015"/>
                <a:gd name="connsiteY140" fmla="*/ 870013 h 896302"/>
                <a:gd name="connsiteX141" fmla="*/ 639128 w 1267015"/>
                <a:gd name="connsiteY141" fmla="*/ 872204 h 896302"/>
                <a:gd name="connsiteX142" fmla="*/ 657130 w 1267015"/>
                <a:gd name="connsiteY142" fmla="*/ 884587 h 896302"/>
                <a:gd name="connsiteX143" fmla="*/ 659130 w 1267015"/>
                <a:gd name="connsiteY143" fmla="*/ 883825 h 896302"/>
                <a:gd name="connsiteX144" fmla="*/ 659321 w 1267015"/>
                <a:gd name="connsiteY144" fmla="*/ 883634 h 896302"/>
                <a:gd name="connsiteX145" fmla="*/ 671513 w 1267015"/>
                <a:gd name="connsiteY145" fmla="*/ 871633 h 896302"/>
                <a:gd name="connsiteX146" fmla="*/ 672560 w 1267015"/>
                <a:gd name="connsiteY146" fmla="*/ 848678 h 896302"/>
                <a:gd name="connsiteX147" fmla="*/ 663416 w 1267015"/>
                <a:gd name="connsiteY147" fmla="*/ 826961 h 896302"/>
                <a:gd name="connsiteX148" fmla="*/ 647414 w 1267015"/>
                <a:gd name="connsiteY148" fmla="*/ 814578 h 896302"/>
                <a:gd name="connsiteX149" fmla="*/ 649796 w 1267015"/>
                <a:gd name="connsiteY149" fmla="*/ 804482 h 896302"/>
                <a:gd name="connsiteX150" fmla="*/ 661416 w 1267015"/>
                <a:gd name="connsiteY150" fmla="*/ 796195 h 896302"/>
                <a:gd name="connsiteX151" fmla="*/ 690086 w 1267015"/>
                <a:gd name="connsiteY151" fmla="*/ 791242 h 896302"/>
                <a:gd name="connsiteX152" fmla="*/ 703707 w 1267015"/>
                <a:gd name="connsiteY152" fmla="*/ 785336 h 896302"/>
                <a:gd name="connsiteX153" fmla="*/ 718280 w 1267015"/>
                <a:gd name="connsiteY153" fmla="*/ 774478 h 896302"/>
                <a:gd name="connsiteX154" fmla="*/ 728186 w 1267015"/>
                <a:gd name="connsiteY154" fmla="*/ 769144 h 896302"/>
                <a:gd name="connsiteX155" fmla="*/ 756666 w 1267015"/>
                <a:gd name="connsiteY155" fmla="*/ 761619 h 896302"/>
                <a:gd name="connsiteX156" fmla="*/ 779526 w 1267015"/>
                <a:gd name="connsiteY156" fmla="*/ 767715 h 896302"/>
                <a:gd name="connsiteX157" fmla="*/ 796100 w 1267015"/>
                <a:gd name="connsiteY157" fmla="*/ 771906 h 896302"/>
                <a:gd name="connsiteX158" fmla="*/ 807339 w 1267015"/>
                <a:gd name="connsiteY158" fmla="*/ 774668 h 896302"/>
                <a:gd name="connsiteX159" fmla="*/ 807339 w 1267015"/>
                <a:gd name="connsiteY159" fmla="*/ 774478 h 896302"/>
                <a:gd name="connsiteX160" fmla="*/ 797909 w 1267015"/>
                <a:gd name="connsiteY160" fmla="*/ 759809 h 896302"/>
                <a:gd name="connsiteX161" fmla="*/ 771811 w 1267015"/>
                <a:gd name="connsiteY161" fmla="*/ 732187 h 896302"/>
                <a:gd name="connsiteX162" fmla="*/ 763143 w 1267015"/>
                <a:gd name="connsiteY162" fmla="*/ 725519 h 896302"/>
                <a:gd name="connsiteX163" fmla="*/ 786860 w 1267015"/>
                <a:gd name="connsiteY163" fmla="*/ 712661 h 896302"/>
                <a:gd name="connsiteX164" fmla="*/ 809530 w 1267015"/>
                <a:gd name="connsiteY164" fmla="*/ 723519 h 896302"/>
                <a:gd name="connsiteX165" fmla="*/ 832009 w 1267015"/>
                <a:gd name="connsiteY165" fmla="*/ 741712 h 896302"/>
                <a:gd name="connsiteX166" fmla="*/ 855726 w 1267015"/>
                <a:gd name="connsiteY166" fmla="*/ 751523 h 896302"/>
                <a:gd name="connsiteX167" fmla="*/ 877634 w 1267015"/>
                <a:gd name="connsiteY167" fmla="*/ 746760 h 896302"/>
                <a:gd name="connsiteX168" fmla="*/ 883253 w 1267015"/>
                <a:gd name="connsiteY168" fmla="*/ 747236 h 896302"/>
                <a:gd name="connsiteX169" fmla="*/ 888301 w 1267015"/>
                <a:gd name="connsiteY169" fmla="*/ 752094 h 896302"/>
                <a:gd name="connsiteX170" fmla="*/ 896207 w 1267015"/>
                <a:gd name="connsiteY170" fmla="*/ 766001 h 896302"/>
                <a:gd name="connsiteX171" fmla="*/ 899351 w 1267015"/>
                <a:gd name="connsiteY171" fmla="*/ 769906 h 896302"/>
                <a:gd name="connsiteX172" fmla="*/ 926211 w 1267015"/>
                <a:gd name="connsiteY172" fmla="*/ 774097 h 896302"/>
                <a:gd name="connsiteX173" fmla="*/ 937546 w 1267015"/>
                <a:gd name="connsiteY173" fmla="*/ 780764 h 896302"/>
                <a:gd name="connsiteX174" fmla="*/ 939832 w 1267015"/>
                <a:gd name="connsiteY174" fmla="*/ 798290 h 896302"/>
                <a:gd name="connsiteX175" fmla="*/ 966121 w 1267015"/>
                <a:gd name="connsiteY175" fmla="*/ 790861 h 896302"/>
                <a:gd name="connsiteX176" fmla="*/ 968883 w 1267015"/>
                <a:gd name="connsiteY176" fmla="*/ 779621 h 896302"/>
                <a:gd name="connsiteX177" fmla="*/ 963168 w 1267015"/>
                <a:gd name="connsiteY177" fmla="*/ 754285 h 896302"/>
                <a:gd name="connsiteX178" fmla="*/ 1008031 w 1267015"/>
                <a:gd name="connsiteY178" fmla="*/ 767525 h 896302"/>
                <a:gd name="connsiteX179" fmla="*/ 1022413 w 1267015"/>
                <a:gd name="connsiteY179" fmla="*/ 767525 h 896302"/>
                <a:gd name="connsiteX180" fmla="*/ 1034034 w 1267015"/>
                <a:gd name="connsiteY180" fmla="*/ 762191 h 896302"/>
                <a:gd name="connsiteX181" fmla="*/ 1068419 w 1267015"/>
                <a:gd name="connsiteY181" fmla="*/ 735711 h 896302"/>
                <a:gd name="connsiteX182" fmla="*/ 1138333 w 1267015"/>
                <a:gd name="connsiteY182" fmla="*/ 711899 h 896302"/>
                <a:gd name="connsiteX183" fmla="*/ 1200341 w 1267015"/>
                <a:gd name="connsiteY183" fmla="*/ 709898 h 896302"/>
                <a:gd name="connsiteX184" fmla="*/ 1219295 w 1267015"/>
                <a:gd name="connsiteY184" fmla="*/ 699611 h 896302"/>
                <a:gd name="connsiteX185" fmla="*/ 1235678 w 1267015"/>
                <a:gd name="connsiteY185" fmla="*/ 680085 h 896302"/>
                <a:gd name="connsiteX186" fmla="*/ 1251680 w 1267015"/>
                <a:gd name="connsiteY186" fmla="*/ 651034 h 896302"/>
                <a:gd name="connsiteX187" fmla="*/ 1257395 w 1267015"/>
                <a:gd name="connsiteY187" fmla="*/ 644747 h 896302"/>
                <a:gd name="connsiteX188" fmla="*/ 1262729 w 1267015"/>
                <a:gd name="connsiteY188" fmla="*/ 643700 h 896302"/>
                <a:gd name="connsiteX189" fmla="*/ 1266444 w 1267015"/>
                <a:gd name="connsiteY189" fmla="*/ 640366 h 896302"/>
                <a:gd name="connsiteX190" fmla="*/ 1267016 w 1267015"/>
                <a:gd name="connsiteY190" fmla="*/ 626364 h 896302"/>
                <a:gd name="connsiteX191" fmla="*/ 1265301 w 1267015"/>
                <a:gd name="connsiteY191" fmla="*/ 618839 h 896302"/>
                <a:gd name="connsiteX192" fmla="*/ 1261682 w 1267015"/>
                <a:gd name="connsiteY192" fmla="*/ 613315 h 896302"/>
                <a:gd name="connsiteX193" fmla="*/ 1243394 w 1267015"/>
                <a:gd name="connsiteY193" fmla="*/ 594170 h 896302"/>
                <a:gd name="connsiteX194" fmla="*/ 1197578 w 1267015"/>
                <a:gd name="connsiteY194" fmla="*/ 568452 h 896302"/>
                <a:gd name="connsiteX195" fmla="*/ 1182338 w 1267015"/>
                <a:gd name="connsiteY195" fmla="*/ 563785 h 896302"/>
                <a:gd name="connsiteX196" fmla="*/ 1171099 w 1267015"/>
                <a:gd name="connsiteY196" fmla="*/ 555879 h 896302"/>
                <a:gd name="connsiteX197" fmla="*/ 1169765 w 1267015"/>
                <a:gd name="connsiteY197" fmla="*/ 538639 h 896302"/>
                <a:gd name="connsiteX198" fmla="*/ 1174623 w 1267015"/>
                <a:gd name="connsiteY198" fmla="*/ 526828 h 896302"/>
                <a:gd name="connsiteX199" fmla="*/ 1180814 w 1267015"/>
                <a:gd name="connsiteY199" fmla="*/ 523875 h 896302"/>
                <a:gd name="connsiteX200" fmla="*/ 1188244 w 1267015"/>
                <a:gd name="connsiteY200" fmla="*/ 523304 h 896302"/>
                <a:gd name="connsiteX201" fmla="*/ 1196721 w 1267015"/>
                <a:gd name="connsiteY201" fmla="*/ 519113 h 896302"/>
                <a:gd name="connsiteX202" fmla="*/ 1202341 w 1267015"/>
                <a:gd name="connsiteY202" fmla="*/ 511874 h 896302"/>
                <a:gd name="connsiteX203" fmla="*/ 1208056 w 1267015"/>
                <a:gd name="connsiteY203" fmla="*/ 497396 h 896302"/>
                <a:gd name="connsiteX204" fmla="*/ 1211771 w 1267015"/>
                <a:gd name="connsiteY204" fmla="*/ 490919 h 896302"/>
                <a:gd name="connsiteX205" fmla="*/ 1223772 w 1267015"/>
                <a:gd name="connsiteY205" fmla="*/ 478631 h 896302"/>
                <a:gd name="connsiteX206" fmla="*/ 1234916 w 1267015"/>
                <a:gd name="connsiteY206" fmla="*/ 472154 h 896302"/>
                <a:gd name="connsiteX207" fmla="*/ 1238631 w 1267015"/>
                <a:gd name="connsiteY207" fmla="*/ 471773 h 896302"/>
                <a:gd name="connsiteX208" fmla="*/ 1230725 w 1267015"/>
                <a:gd name="connsiteY208" fmla="*/ 465773 h 896302"/>
                <a:gd name="connsiteX209" fmla="*/ 1162241 w 1267015"/>
                <a:gd name="connsiteY209" fmla="*/ 451199 h 896302"/>
                <a:gd name="connsiteX210" fmla="*/ 1169289 w 1267015"/>
                <a:gd name="connsiteY210" fmla="*/ 434054 h 896302"/>
                <a:gd name="connsiteX211" fmla="*/ 1169480 w 1267015"/>
                <a:gd name="connsiteY211" fmla="*/ 428054 h 896302"/>
                <a:gd name="connsiteX212" fmla="*/ 1168527 w 1267015"/>
                <a:gd name="connsiteY212" fmla="*/ 416624 h 896302"/>
                <a:gd name="connsiteX213" fmla="*/ 1167384 w 1267015"/>
                <a:gd name="connsiteY213" fmla="*/ 411956 h 896302"/>
                <a:gd name="connsiteX214" fmla="*/ 1165574 w 1267015"/>
                <a:gd name="connsiteY214" fmla="*/ 408908 h 896302"/>
                <a:gd name="connsiteX215" fmla="*/ 1163193 w 1267015"/>
                <a:gd name="connsiteY215" fmla="*/ 407194 h 896302"/>
                <a:gd name="connsiteX216" fmla="*/ 1156335 w 1267015"/>
                <a:gd name="connsiteY216" fmla="*/ 404241 h 896302"/>
                <a:gd name="connsiteX217" fmla="*/ 1150811 w 1267015"/>
                <a:gd name="connsiteY217" fmla="*/ 402622 h 896302"/>
                <a:gd name="connsiteX218" fmla="*/ 1125855 w 1267015"/>
                <a:gd name="connsiteY218" fmla="*/ 408718 h 896302"/>
                <a:gd name="connsiteX219" fmla="*/ 1123093 w 1267015"/>
                <a:gd name="connsiteY219" fmla="*/ 408337 h 896302"/>
                <a:gd name="connsiteX220" fmla="*/ 1119950 w 1267015"/>
                <a:gd name="connsiteY220" fmla="*/ 407194 h 896302"/>
                <a:gd name="connsiteX221" fmla="*/ 1119950 w 1267015"/>
                <a:gd name="connsiteY221" fmla="*/ 403479 h 896302"/>
                <a:gd name="connsiteX222" fmla="*/ 1119378 w 1267015"/>
                <a:gd name="connsiteY222" fmla="*/ 398717 h 896302"/>
                <a:gd name="connsiteX223" fmla="*/ 1116997 w 1267015"/>
                <a:gd name="connsiteY223" fmla="*/ 393192 h 896302"/>
                <a:gd name="connsiteX224" fmla="*/ 1113092 w 1267015"/>
                <a:gd name="connsiteY224" fmla="*/ 391763 h 896302"/>
                <a:gd name="connsiteX225" fmla="*/ 1108710 w 1267015"/>
                <a:gd name="connsiteY225" fmla="*/ 391573 h 896302"/>
                <a:gd name="connsiteX226" fmla="*/ 1088993 w 1267015"/>
                <a:gd name="connsiteY226" fmla="*/ 395764 h 896302"/>
                <a:gd name="connsiteX227" fmla="*/ 1062133 w 1267015"/>
                <a:gd name="connsiteY227" fmla="*/ 392525 h 896302"/>
                <a:gd name="connsiteX228" fmla="*/ 1045464 w 1267015"/>
                <a:gd name="connsiteY228" fmla="*/ 394335 h 896302"/>
                <a:gd name="connsiteX229" fmla="*/ 1024795 w 1267015"/>
                <a:gd name="connsiteY229" fmla="*/ 374618 h 896302"/>
                <a:gd name="connsiteX230" fmla="*/ 991553 w 1267015"/>
                <a:gd name="connsiteY230" fmla="*/ 326041 h 896302"/>
                <a:gd name="connsiteX231" fmla="*/ 990791 w 1267015"/>
                <a:gd name="connsiteY231" fmla="*/ 324421 h 896302"/>
                <a:gd name="connsiteX232" fmla="*/ 986504 w 1267015"/>
                <a:gd name="connsiteY232" fmla="*/ 317373 h 896302"/>
                <a:gd name="connsiteX233" fmla="*/ 965740 w 1267015"/>
                <a:gd name="connsiteY233" fmla="*/ 314801 h 896302"/>
                <a:gd name="connsiteX234" fmla="*/ 941642 w 1267015"/>
                <a:gd name="connsiteY234" fmla="*/ 324612 h 896302"/>
                <a:gd name="connsiteX235" fmla="*/ 931164 w 1267015"/>
                <a:gd name="connsiteY235" fmla="*/ 332518 h 896302"/>
                <a:gd name="connsiteX236" fmla="*/ 924306 w 1267015"/>
                <a:gd name="connsiteY236" fmla="*/ 334709 h 896302"/>
                <a:gd name="connsiteX237" fmla="*/ 879824 w 1267015"/>
                <a:gd name="connsiteY237" fmla="*/ 335280 h 896302"/>
                <a:gd name="connsiteX238" fmla="*/ 830866 w 1267015"/>
                <a:gd name="connsiteY238" fmla="*/ 325469 h 896302"/>
                <a:gd name="connsiteX239" fmla="*/ 824008 w 1267015"/>
                <a:gd name="connsiteY239" fmla="*/ 325279 h 896302"/>
                <a:gd name="connsiteX240" fmla="*/ 821817 w 1267015"/>
                <a:gd name="connsiteY240" fmla="*/ 326041 h 896302"/>
                <a:gd name="connsiteX241" fmla="*/ 815245 w 1267015"/>
                <a:gd name="connsiteY241" fmla="*/ 331565 h 896302"/>
                <a:gd name="connsiteX242" fmla="*/ 810197 w 1267015"/>
                <a:gd name="connsiteY242" fmla="*/ 339280 h 896302"/>
                <a:gd name="connsiteX243" fmla="*/ 808768 w 1267015"/>
                <a:gd name="connsiteY243" fmla="*/ 339471 h 896302"/>
                <a:gd name="connsiteX244" fmla="*/ 806387 w 1267015"/>
                <a:gd name="connsiteY244" fmla="*/ 339090 h 896302"/>
                <a:gd name="connsiteX245" fmla="*/ 800481 w 1267015"/>
                <a:gd name="connsiteY245" fmla="*/ 333566 h 896302"/>
                <a:gd name="connsiteX246" fmla="*/ 798671 w 1267015"/>
                <a:gd name="connsiteY246" fmla="*/ 330803 h 896302"/>
                <a:gd name="connsiteX247" fmla="*/ 797528 w 1267015"/>
                <a:gd name="connsiteY247" fmla="*/ 328041 h 896302"/>
                <a:gd name="connsiteX248" fmla="*/ 797528 w 1267015"/>
                <a:gd name="connsiteY248" fmla="*/ 326612 h 896302"/>
                <a:gd name="connsiteX249" fmla="*/ 797909 w 1267015"/>
                <a:gd name="connsiteY249" fmla="*/ 325469 h 896302"/>
                <a:gd name="connsiteX250" fmla="*/ 800481 w 1267015"/>
                <a:gd name="connsiteY250" fmla="*/ 318135 h 896302"/>
                <a:gd name="connsiteX251" fmla="*/ 799243 w 1267015"/>
                <a:gd name="connsiteY251" fmla="*/ 312420 h 896302"/>
                <a:gd name="connsiteX252" fmla="*/ 795719 w 1267015"/>
                <a:gd name="connsiteY252" fmla="*/ 309658 h 896302"/>
                <a:gd name="connsiteX253" fmla="*/ 787813 w 1267015"/>
                <a:gd name="connsiteY253" fmla="*/ 306038 h 896302"/>
                <a:gd name="connsiteX254" fmla="*/ 785051 w 1267015"/>
                <a:gd name="connsiteY254" fmla="*/ 303943 h 896302"/>
                <a:gd name="connsiteX255" fmla="*/ 783908 w 1267015"/>
                <a:gd name="connsiteY255" fmla="*/ 300323 h 896302"/>
                <a:gd name="connsiteX256" fmla="*/ 785051 w 1267015"/>
                <a:gd name="connsiteY256" fmla="*/ 296799 h 896302"/>
                <a:gd name="connsiteX257" fmla="*/ 785432 w 1267015"/>
                <a:gd name="connsiteY257" fmla="*/ 287274 h 896302"/>
                <a:gd name="connsiteX258" fmla="*/ 772859 w 1267015"/>
                <a:gd name="connsiteY258" fmla="*/ 254317 h 896302"/>
                <a:gd name="connsiteX259" fmla="*/ 758571 w 1267015"/>
                <a:gd name="connsiteY259" fmla="*/ 247650 h 896302"/>
                <a:gd name="connsiteX260" fmla="*/ 754856 w 1267015"/>
                <a:gd name="connsiteY260" fmla="*/ 243459 h 896302"/>
                <a:gd name="connsiteX261" fmla="*/ 747713 w 1267015"/>
                <a:gd name="connsiteY261" fmla="*/ 232982 h 896302"/>
                <a:gd name="connsiteX262" fmla="*/ 745808 w 1267015"/>
                <a:gd name="connsiteY262" fmla="*/ 229076 h 896302"/>
                <a:gd name="connsiteX263" fmla="*/ 746760 w 1267015"/>
                <a:gd name="connsiteY263" fmla="*/ 220790 h 896302"/>
                <a:gd name="connsiteX264" fmla="*/ 752856 w 1267015"/>
                <a:gd name="connsiteY264" fmla="*/ 195739 h 896302"/>
                <a:gd name="connsiteX265" fmla="*/ 759238 w 1267015"/>
                <a:gd name="connsiteY265" fmla="*/ 186023 h 896302"/>
                <a:gd name="connsiteX266" fmla="*/ 758762 w 1267015"/>
                <a:gd name="connsiteY266" fmla="*/ 181070 h 896302"/>
                <a:gd name="connsiteX267" fmla="*/ 755428 w 1267015"/>
                <a:gd name="connsiteY267" fmla="*/ 173165 h 896302"/>
                <a:gd name="connsiteX268" fmla="*/ 756666 w 1267015"/>
                <a:gd name="connsiteY268" fmla="*/ 171641 h 896302"/>
                <a:gd name="connsiteX269" fmla="*/ 758952 w 1267015"/>
                <a:gd name="connsiteY269" fmla="*/ 169831 h 896302"/>
                <a:gd name="connsiteX270" fmla="*/ 782288 w 1267015"/>
                <a:gd name="connsiteY270" fmla="*/ 162116 h 896302"/>
                <a:gd name="connsiteX271" fmla="*/ 792575 w 1267015"/>
                <a:gd name="connsiteY271" fmla="*/ 134493 h 896302"/>
                <a:gd name="connsiteX272" fmla="*/ 793718 w 1267015"/>
                <a:gd name="connsiteY272" fmla="*/ 121634 h 896302"/>
                <a:gd name="connsiteX273" fmla="*/ 792575 w 1267015"/>
                <a:gd name="connsiteY273" fmla="*/ 118110 h 896302"/>
                <a:gd name="connsiteX274" fmla="*/ 791147 w 1267015"/>
                <a:gd name="connsiteY274" fmla="*/ 115157 h 896302"/>
                <a:gd name="connsiteX275" fmla="*/ 776573 w 1267015"/>
                <a:gd name="connsiteY275" fmla="*/ 93821 h 896302"/>
                <a:gd name="connsiteX276" fmla="*/ 771239 w 1267015"/>
                <a:gd name="connsiteY276" fmla="*/ 79820 h 896302"/>
                <a:gd name="connsiteX277" fmla="*/ 764953 w 1267015"/>
                <a:gd name="connsiteY277" fmla="*/ 61627 h 896302"/>
                <a:gd name="connsiteX278" fmla="*/ 760571 w 1267015"/>
                <a:gd name="connsiteY278" fmla="*/ 54864 h 896302"/>
                <a:gd name="connsiteX279" fmla="*/ 755428 w 1267015"/>
                <a:gd name="connsiteY279" fmla="*/ 50387 h 896302"/>
                <a:gd name="connsiteX280" fmla="*/ 742855 w 1267015"/>
                <a:gd name="connsiteY280" fmla="*/ 36957 h 896302"/>
                <a:gd name="connsiteX281" fmla="*/ 737521 w 1267015"/>
                <a:gd name="connsiteY281" fmla="*/ 26289 h 896302"/>
                <a:gd name="connsiteX282" fmla="*/ 732949 w 1267015"/>
                <a:gd name="connsiteY282" fmla="*/ 18574 h 896302"/>
                <a:gd name="connsiteX283" fmla="*/ 728186 w 1267015"/>
                <a:gd name="connsiteY283" fmla="*/ 15812 h 896302"/>
                <a:gd name="connsiteX284" fmla="*/ 719519 w 1267015"/>
                <a:gd name="connsiteY284" fmla="*/ 12097 h 896302"/>
                <a:gd name="connsiteX285" fmla="*/ 699326 w 1267015"/>
                <a:gd name="connsiteY285" fmla="*/ 22955 h 896302"/>
                <a:gd name="connsiteX286" fmla="*/ 676847 w 1267015"/>
                <a:gd name="connsiteY286" fmla="*/ 42100 h 896302"/>
                <a:gd name="connsiteX287" fmla="*/ 655701 w 1267015"/>
                <a:gd name="connsiteY287" fmla="*/ 48578 h 896302"/>
                <a:gd name="connsiteX288" fmla="*/ 649986 w 1267015"/>
                <a:gd name="connsiteY288" fmla="*/ 47054 h 896302"/>
                <a:gd name="connsiteX289" fmla="*/ 645509 w 1267015"/>
                <a:gd name="connsiteY289" fmla="*/ 43053 h 896302"/>
                <a:gd name="connsiteX290" fmla="*/ 630650 w 1267015"/>
                <a:gd name="connsiteY290" fmla="*/ 14478 h 896302"/>
                <a:gd name="connsiteX291" fmla="*/ 621983 w 1267015"/>
                <a:gd name="connsiteY291" fmla="*/ 1238 h 896302"/>
                <a:gd name="connsiteX292" fmla="*/ 610267 w 1267015"/>
                <a:gd name="connsiteY292" fmla="*/ 0 h 896302"/>
                <a:gd name="connsiteX293" fmla="*/ 610076 w 1267015"/>
                <a:gd name="connsiteY293" fmla="*/ 0 h 896302"/>
                <a:gd name="connsiteX294" fmla="*/ 610076 w 1267015"/>
                <a:gd name="connsiteY294" fmla="*/ 0 h 89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1267015" h="896302">
                  <a:moveTo>
                    <a:pt x="610076" y="0"/>
                  </a:moveTo>
                  <a:lnTo>
                    <a:pt x="608933" y="22955"/>
                  </a:lnTo>
                  <a:lnTo>
                    <a:pt x="600456" y="49816"/>
                  </a:lnTo>
                  <a:lnTo>
                    <a:pt x="587026" y="73247"/>
                  </a:lnTo>
                  <a:lnTo>
                    <a:pt x="558546" y="113157"/>
                  </a:lnTo>
                  <a:lnTo>
                    <a:pt x="543211" y="130112"/>
                  </a:lnTo>
                  <a:lnTo>
                    <a:pt x="520446" y="146971"/>
                  </a:lnTo>
                  <a:lnTo>
                    <a:pt x="496348" y="159734"/>
                  </a:lnTo>
                  <a:lnTo>
                    <a:pt x="455676" y="172021"/>
                  </a:lnTo>
                  <a:lnTo>
                    <a:pt x="434150" y="189548"/>
                  </a:lnTo>
                  <a:lnTo>
                    <a:pt x="402146" y="228029"/>
                  </a:lnTo>
                  <a:lnTo>
                    <a:pt x="379476" y="281940"/>
                  </a:lnTo>
                  <a:lnTo>
                    <a:pt x="370999" y="290322"/>
                  </a:lnTo>
                  <a:lnTo>
                    <a:pt x="310610" y="305467"/>
                  </a:lnTo>
                  <a:lnTo>
                    <a:pt x="281369" y="302895"/>
                  </a:lnTo>
                  <a:lnTo>
                    <a:pt x="279368" y="313563"/>
                  </a:lnTo>
                  <a:lnTo>
                    <a:pt x="276987" y="333089"/>
                  </a:lnTo>
                  <a:lnTo>
                    <a:pt x="275273" y="345567"/>
                  </a:lnTo>
                  <a:lnTo>
                    <a:pt x="279178" y="352234"/>
                  </a:lnTo>
                  <a:lnTo>
                    <a:pt x="304609" y="372999"/>
                  </a:lnTo>
                  <a:lnTo>
                    <a:pt x="303086" y="384048"/>
                  </a:lnTo>
                  <a:lnTo>
                    <a:pt x="300704" y="388811"/>
                  </a:lnTo>
                  <a:lnTo>
                    <a:pt x="296132" y="392525"/>
                  </a:lnTo>
                  <a:lnTo>
                    <a:pt x="294799" y="394145"/>
                  </a:lnTo>
                  <a:lnTo>
                    <a:pt x="294323" y="396335"/>
                  </a:lnTo>
                  <a:lnTo>
                    <a:pt x="298513" y="404050"/>
                  </a:lnTo>
                  <a:lnTo>
                    <a:pt x="315278" y="409575"/>
                  </a:lnTo>
                  <a:lnTo>
                    <a:pt x="329565" y="412909"/>
                  </a:lnTo>
                  <a:lnTo>
                    <a:pt x="334613" y="416814"/>
                  </a:lnTo>
                  <a:lnTo>
                    <a:pt x="340805" y="425958"/>
                  </a:lnTo>
                  <a:lnTo>
                    <a:pt x="343567" y="428530"/>
                  </a:lnTo>
                  <a:lnTo>
                    <a:pt x="349282" y="432245"/>
                  </a:lnTo>
                  <a:lnTo>
                    <a:pt x="354616" y="438341"/>
                  </a:lnTo>
                  <a:lnTo>
                    <a:pt x="356425" y="440912"/>
                  </a:lnTo>
                  <a:lnTo>
                    <a:pt x="356425" y="444913"/>
                  </a:lnTo>
                  <a:lnTo>
                    <a:pt x="352996" y="451771"/>
                  </a:lnTo>
                  <a:lnTo>
                    <a:pt x="352996" y="459486"/>
                  </a:lnTo>
                  <a:lnTo>
                    <a:pt x="353759" y="463487"/>
                  </a:lnTo>
                  <a:lnTo>
                    <a:pt x="353759" y="465582"/>
                  </a:lnTo>
                  <a:lnTo>
                    <a:pt x="353568" y="466820"/>
                  </a:lnTo>
                  <a:lnTo>
                    <a:pt x="345948" y="466249"/>
                  </a:lnTo>
                  <a:lnTo>
                    <a:pt x="340424" y="477869"/>
                  </a:lnTo>
                  <a:lnTo>
                    <a:pt x="336423" y="489966"/>
                  </a:lnTo>
                  <a:lnTo>
                    <a:pt x="334232" y="493871"/>
                  </a:lnTo>
                  <a:lnTo>
                    <a:pt x="330899" y="497776"/>
                  </a:lnTo>
                  <a:lnTo>
                    <a:pt x="325565" y="502349"/>
                  </a:lnTo>
                  <a:lnTo>
                    <a:pt x="326612" y="504920"/>
                  </a:lnTo>
                  <a:lnTo>
                    <a:pt x="328136" y="506921"/>
                  </a:lnTo>
                  <a:lnTo>
                    <a:pt x="347663" y="516731"/>
                  </a:lnTo>
                  <a:lnTo>
                    <a:pt x="354044" y="514350"/>
                  </a:lnTo>
                  <a:lnTo>
                    <a:pt x="361474" y="508635"/>
                  </a:lnTo>
                  <a:lnTo>
                    <a:pt x="363665" y="507683"/>
                  </a:lnTo>
                  <a:lnTo>
                    <a:pt x="366617" y="507492"/>
                  </a:lnTo>
                  <a:lnTo>
                    <a:pt x="369380" y="505682"/>
                  </a:lnTo>
                  <a:lnTo>
                    <a:pt x="372142" y="502349"/>
                  </a:lnTo>
                  <a:lnTo>
                    <a:pt x="375095" y="496824"/>
                  </a:lnTo>
                  <a:lnTo>
                    <a:pt x="375952" y="492442"/>
                  </a:lnTo>
                  <a:lnTo>
                    <a:pt x="376523" y="487775"/>
                  </a:lnTo>
                  <a:lnTo>
                    <a:pt x="373380" y="479488"/>
                  </a:lnTo>
                  <a:lnTo>
                    <a:pt x="385000" y="476726"/>
                  </a:lnTo>
                  <a:lnTo>
                    <a:pt x="390906" y="499777"/>
                  </a:lnTo>
                  <a:lnTo>
                    <a:pt x="391573" y="506063"/>
                  </a:lnTo>
                  <a:lnTo>
                    <a:pt x="393097" y="512636"/>
                  </a:lnTo>
                  <a:lnTo>
                    <a:pt x="391954" y="539877"/>
                  </a:lnTo>
                  <a:lnTo>
                    <a:pt x="398240" y="574262"/>
                  </a:lnTo>
                  <a:lnTo>
                    <a:pt x="407099" y="590074"/>
                  </a:lnTo>
                  <a:lnTo>
                    <a:pt x="421386" y="605790"/>
                  </a:lnTo>
                  <a:lnTo>
                    <a:pt x="426244" y="616077"/>
                  </a:lnTo>
                  <a:lnTo>
                    <a:pt x="429196" y="621221"/>
                  </a:lnTo>
                  <a:lnTo>
                    <a:pt x="430625" y="625602"/>
                  </a:lnTo>
                  <a:lnTo>
                    <a:pt x="431578" y="631508"/>
                  </a:lnTo>
                  <a:lnTo>
                    <a:pt x="431197" y="649415"/>
                  </a:lnTo>
                  <a:lnTo>
                    <a:pt x="428625" y="654749"/>
                  </a:lnTo>
                  <a:lnTo>
                    <a:pt x="405003" y="649034"/>
                  </a:lnTo>
                  <a:lnTo>
                    <a:pt x="351092" y="616458"/>
                  </a:lnTo>
                  <a:lnTo>
                    <a:pt x="320992" y="609981"/>
                  </a:lnTo>
                  <a:lnTo>
                    <a:pt x="312134" y="612362"/>
                  </a:lnTo>
                  <a:lnTo>
                    <a:pt x="298323" y="622363"/>
                  </a:lnTo>
                  <a:lnTo>
                    <a:pt x="291655" y="625412"/>
                  </a:lnTo>
                  <a:lnTo>
                    <a:pt x="283750" y="625126"/>
                  </a:lnTo>
                  <a:lnTo>
                    <a:pt x="265367" y="618458"/>
                  </a:lnTo>
                  <a:lnTo>
                    <a:pt x="249746" y="621983"/>
                  </a:lnTo>
                  <a:lnTo>
                    <a:pt x="229171" y="637984"/>
                  </a:lnTo>
                  <a:lnTo>
                    <a:pt x="214789" y="641604"/>
                  </a:lnTo>
                  <a:lnTo>
                    <a:pt x="175260" y="619792"/>
                  </a:lnTo>
                  <a:lnTo>
                    <a:pt x="164878" y="621983"/>
                  </a:lnTo>
                  <a:lnTo>
                    <a:pt x="152209" y="631698"/>
                  </a:lnTo>
                  <a:lnTo>
                    <a:pt x="135446" y="635032"/>
                  </a:lnTo>
                  <a:lnTo>
                    <a:pt x="124968" y="633508"/>
                  </a:lnTo>
                  <a:lnTo>
                    <a:pt x="107537" y="669417"/>
                  </a:lnTo>
                  <a:lnTo>
                    <a:pt x="104204" y="674942"/>
                  </a:lnTo>
                  <a:lnTo>
                    <a:pt x="79724" y="719138"/>
                  </a:lnTo>
                  <a:lnTo>
                    <a:pt x="80772" y="725329"/>
                  </a:lnTo>
                  <a:lnTo>
                    <a:pt x="82105" y="730472"/>
                  </a:lnTo>
                  <a:lnTo>
                    <a:pt x="82105" y="733806"/>
                  </a:lnTo>
                  <a:lnTo>
                    <a:pt x="81534" y="736378"/>
                  </a:lnTo>
                  <a:lnTo>
                    <a:pt x="74200" y="741045"/>
                  </a:lnTo>
                  <a:lnTo>
                    <a:pt x="20288" y="763810"/>
                  </a:lnTo>
                  <a:lnTo>
                    <a:pt x="0" y="764953"/>
                  </a:lnTo>
                  <a:lnTo>
                    <a:pt x="4667" y="771906"/>
                  </a:lnTo>
                  <a:lnTo>
                    <a:pt x="4477" y="774097"/>
                  </a:lnTo>
                  <a:lnTo>
                    <a:pt x="2572" y="783146"/>
                  </a:lnTo>
                  <a:lnTo>
                    <a:pt x="3524" y="794195"/>
                  </a:lnTo>
                  <a:lnTo>
                    <a:pt x="4096" y="800672"/>
                  </a:lnTo>
                  <a:lnTo>
                    <a:pt x="5334" y="809625"/>
                  </a:lnTo>
                  <a:lnTo>
                    <a:pt x="16383" y="821817"/>
                  </a:lnTo>
                  <a:lnTo>
                    <a:pt x="42577" y="841820"/>
                  </a:lnTo>
                  <a:lnTo>
                    <a:pt x="59436" y="842391"/>
                  </a:lnTo>
                  <a:lnTo>
                    <a:pt x="67342" y="839819"/>
                  </a:lnTo>
                  <a:lnTo>
                    <a:pt x="93345" y="857536"/>
                  </a:lnTo>
                  <a:lnTo>
                    <a:pt x="93154" y="875729"/>
                  </a:lnTo>
                  <a:lnTo>
                    <a:pt x="85439" y="894112"/>
                  </a:lnTo>
                  <a:lnTo>
                    <a:pt x="91535" y="896303"/>
                  </a:lnTo>
                  <a:lnTo>
                    <a:pt x="219932" y="882015"/>
                  </a:lnTo>
                  <a:lnTo>
                    <a:pt x="233172" y="875348"/>
                  </a:lnTo>
                  <a:lnTo>
                    <a:pt x="245650" y="865061"/>
                  </a:lnTo>
                  <a:lnTo>
                    <a:pt x="254699" y="850487"/>
                  </a:lnTo>
                  <a:lnTo>
                    <a:pt x="258223" y="831533"/>
                  </a:lnTo>
                  <a:lnTo>
                    <a:pt x="264319" y="809434"/>
                  </a:lnTo>
                  <a:lnTo>
                    <a:pt x="278225" y="801910"/>
                  </a:lnTo>
                  <a:lnTo>
                    <a:pt x="306419" y="804101"/>
                  </a:lnTo>
                  <a:lnTo>
                    <a:pt x="320992" y="798767"/>
                  </a:lnTo>
                  <a:lnTo>
                    <a:pt x="334613" y="788480"/>
                  </a:lnTo>
                  <a:lnTo>
                    <a:pt x="348234" y="782955"/>
                  </a:lnTo>
                  <a:lnTo>
                    <a:pt x="361664" y="792194"/>
                  </a:lnTo>
                  <a:lnTo>
                    <a:pt x="371761" y="795623"/>
                  </a:lnTo>
                  <a:lnTo>
                    <a:pt x="416624" y="788670"/>
                  </a:lnTo>
                  <a:lnTo>
                    <a:pt x="447961" y="795623"/>
                  </a:lnTo>
                  <a:lnTo>
                    <a:pt x="451961" y="800672"/>
                  </a:lnTo>
                  <a:lnTo>
                    <a:pt x="460629" y="822388"/>
                  </a:lnTo>
                  <a:lnTo>
                    <a:pt x="467296" y="827342"/>
                  </a:lnTo>
                  <a:lnTo>
                    <a:pt x="480822" y="830771"/>
                  </a:lnTo>
                  <a:lnTo>
                    <a:pt x="529780" y="865061"/>
                  </a:lnTo>
                  <a:lnTo>
                    <a:pt x="601980" y="868585"/>
                  </a:lnTo>
                  <a:lnTo>
                    <a:pt x="602266" y="853440"/>
                  </a:lnTo>
                  <a:lnTo>
                    <a:pt x="608552" y="849059"/>
                  </a:lnTo>
                  <a:lnTo>
                    <a:pt x="615601" y="847534"/>
                  </a:lnTo>
                  <a:lnTo>
                    <a:pt x="618839" y="847725"/>
                  </a:lnTo>
                  <a:lnTo>
                    <a:pt x="620935" y="848297"/>
                  </a:lnTo>
                  <a:lnTo>
                    <a:pt x="623983" y="852678"/>
                  </a:lnTo>
                  <a:lnTo>
                    <a:pt x="636556" y="870013"/>
                  </a:lnTo>
                  <a:lnTo>
                    <a:pt x="639128" y="872204"/>
                  </a:lnTo>
                  <a:lnTo>
                    <a:pt x="657130" y="884587"/>
                  </a:lnTo>
                  <a:lnTo>
                    <a:pt x="659130" y="883825"/>
                  </a:lnTo>
                  <a:lnTo>
                    <a:pt x="659321" y="883634"/>
                  </a:lnTo>
                  <a:lnTo>
                    <a:pt x="671513" y="871633"/>
                  </a:lnTo>
                  <a:lnTo>
                    <a:pt x="672560" y="848678"/>
                  </a:lnTo>
                  <a:lnTo>
                    <a:pt x="663416" y="826961"/>
                  </a:lnTo>
                  <a:lnTo>
                    <a:pt x="647414" y="814578"/>
                  </a:lnTo>
                  <a:lnTo>
                    <a:pt x="649796" y="804482"/>
                  </a:lnTo>
                  <a:lnTo>
                    <a:pt x="661416" y="796195"/>
                  </a:lnTo>
                  <a:lnTo>
                    <a:pt x="690086" y="791242"/>
                  </a:lnTo>
                  <a:lnTo>
                    <a:pt x="703707" y="785336"/>
                  </a:lnTo>
                  <a:lnTo>
                    <a:pt x="718280" y="774478"/>
                  </a:lnTo>
                  <a:lnTo>
                    <a:pt x="728186" y="769144"/>
                  </a:lnTo>
                  <a:lnTo>
                    <a:pt x="756666" y="761619"/>
                  </a:lnTo>
                  <a:lnTo>
                    <a:pt x="779526" y="767715"/>
                  </a:lnTo>
                  <a:lnTo>
                    <a:pt x="796100" y="771906"/>
                  </a:lnTo>
                  <a:lnTo>
                    <a:pt x="807339" y="774668"/>
                  </a:lnTo>
                  <a:lnTo>
                    <a:pt x="807339" y="774478"/>
                  </a:lnTo>
                  <a:lnTo>
                    <a:pt x="797909" y="759809"/>
                  </a:lnTo>
                  <a:lnTo>
                    <a:pt x="771811" y="732187"/>
                  </a:lnTo>
                  <a:lnTo>
                    <a:pt x="763143" y="725519"/>
                  </a:lnTo>
                  <a:lnTo>
                    <a:pt x="786860" y="712661"/>
                  </a:lnTo>
                  <a:lnTo>
                    <a:pt x="809530" y="723519"/>
                  </a:lnTo>
                  <a:lnTo>
                    <a:pt x="832009" y="741712"/>
                  </a:lnTo>
                  <a:lnTo>
                    <a:pt x="855726" y="751523"/>
                  </a:lnTo>
                  <a:lnTo>
                    <a:pt x="877634" y="746760"/>
                  </a:lnTo>
                  <a:lnTo>
                    <a:pt x="883253" y="747236"/>
                  </a:lnTo>
                  <a:lnTo>
                    <a:pt x="888301" y="752094"/>
                  </a:lnTo>
                  <a:lnTo>
                    <a:pt x="896207" y="766001"/>
                  </a:lnTo>
                  <a:lnTo>
                    <a:pt x="899351" y="769906"/>
                  </a:lnTo>
                  <a:lnTo>
                    <a:pt x="926211" y="774097"/>
                  </a:lnTo>
                  <a:lnTo>
                    <a:pt x="937546" y="780764"/>
                  </a:lnTo>
                  <a:lnTo>
                    <a:pt x="939832" y="798290"/>
                  </a:lnTo>
                  <a:lnTo>
                    <a:pt x="966121" y="790861"/>
                  </a:lnTo>
                  <a:lnTo>
                    <a:pt x="968883" y="779621"/>
                  </a:lnTo>
                  <a:lnTo>
                    <a:pt x="963168" y="754285"/>
                  </a:lnTo>
                  <a:lnTo>
                    <a:pt x="1008031" y="767525"/>
                  </a:lnTo>
                  <a:lnTo>
                    <a:pt x="1022413" y="767525"/>
                  </a:lnTo>
                  <a:lnTo>
                    <a:pt x="1034034" y="762191"/>
                  </a:lnTo>
                  <a:lnTo>
                    <a:pt x="1068419" y="735711"/>
                  </a:lnTo>
                  <a:lnTo>
                    <a:pt x="1138333" y="711899"/>
                  </a:lnTo>
                  <a:lnTo>
                    <a:pt x="1200341" y="709898"/>
                  </a:lnTo>
                  <a:lnTo>
                    <a:pt x="1219295" y="699611"/>
                  </a:lnTo>
                  <a:lnTo>
                    <a:pt x="1235678" y="680085"/>
                  </a:lnTo>
                  <a:lnTo>
                    <a:pt x="1251680" y="651034"/>
                  </a:lnTo>
                  <a:lnTo>
                    <a:pt x="1257395" y="644747"/>
                  </a:lnTo>
                  <a:lnTo>
                    <a:pt x="1262729" y="643700"/>
                  </a:lnTo>
                  <a:lnTo>
                    <a:pt x="1266444" y="640366"/>
                  </a:lnTo>
                  <a:lnTo>
                    <a:pt x="1267016" y="626364"/>
                  </a:lnTo>
                  <a:lnTo>
                    <a:pt x="1265301" y="618839"/>
                  </a:lnTo>
                  <a:lnTo>
                    <a:pt x="1261682" y="613315"/>
                  </a:lnTo>
                  <a:lnTo>
                    <a:pt x="1243394" y="594170"/>
                  </a:lnTo>
                  <a:lnTo>
                    <a:pt x="1197578" y="568452"/>
                  </a:lnTo>
                  <a:lnTo>
                    <a:pt x="1182338" y="563785"/>
                  </a:lnTo>
                  <a:lnTo>
                    <a:pt x="1171099" y="555879"/>
                  </a:lnTo>
                  <a:lnTo>
                    <a:pt x="1169765" y="538639"/>
                  </a:lnTo>
                  <a:lnTo>
                    <a:pt x="1174623" y="526828"/>
                  </a:lnTo>
                  <a:lnTo>
                    <a:pt x="1180814" y="523875"/>
                  </a:lnTo>
                  <a:lnTo>
                    <a:pt x="1188244" y="523304"/>
                  </a:lnTo>
                  <a:lnTo>
                    <a:pt x="1196721" y="519113"/>
                  </a:lnTo>
                  <a:lnTo>
                    <a:pt x="1202341" y="511874"/>
                  </a:lnTo>
                  <a:lnTo>
                    <a:pt x="1208056" y="497396"/>
                  </a:lnTo>
                  <a:lnTo>
                    <a:pt x="1211771" y="490919"/>
                  </a:lnTo>
                  <a:lnTo>
                    <a:pt x="1223772" y="478631"/>
                  </a:lnTo>
                  <a:lnTo>
                    <a:pt x="1234916" y="472154"/>
                  </a:lnTo>
                  <a:lnTo>
                    <a:pt x="1238631" y="471773"/>
                  </a:lnTo>
                  <a:lnTo>
                    <a:pt x="1230725" y="465773"/>
                  </a:lnTo>
                  <a:lnTo>
                    <a:pt x="1162241" y="451199"/>
                  </a:lnTo>
                  <a:lnTo>
                    <a:pt x="1169289" y="434054"/>
                  </a:lnTo>
                  <a:lnTo>
                    <a:pt x="1169480" y="428054"/>
                  </a:lnTo>
                  <a:lnTo>
                    <a:pt x="1168527" y="416624"/>
                  </a:lnTo>
                  <a:lnTo>
                    <a:pt x="1167384" y="411956"/>
                  </a:lnTo>
                  <a:lnTo>
                    <a:pt x="1165574" y="408908"/>
                  </a:lnTo>
                  <a:lnTo>
                    <a:pt x="1163193" y="407194"/>
                  </a:lnTo>
                  <a:lnTo>
                    <a:pt x="1156335" y="404241"/>
                  </a:lnTo>
                  <a:lnTo>
                    <a:pt x="1150811" y="402622"/>
                  </a:lnTo>
                  <a:lnTo>
                    <a:pt x="1125855" y="408718"/>
                  </a:lnTo>
                  <a:lnTo>
                    <a:pt x="1123093" y="408337"/>
                  </a:lnTo>
                  <a:lnTo>
                    <a:pt x="1119950" y="407194"/>
                  </a:lnTo>
                  <a:lnTo>
                    <a:pt x="1119950" y="403479"/>
                  </a:lnTo>
                  <a:lnTo>
                    <a:pt x="1119378" y="398717"/>
                  </a:lnTo>
                  <a:lnTo>
                    <a:pt x="1116997" y="393192"/>
                  </a:lnTo>
                  <a:lnTo>
                    <a:pt x="1113092" y="391763"/>
                  </a:lnTo>
                  <a:lnTo>
                    <a:pt x="1108710" y="391573"/>
                  </a:lnTo>
                  <a:lnTo>
                    <a:pt x="1088993" y="395764"/>
                  </a:lnTo>
                  <a:lnTo>
                    <a:pt x="1062133" y="392525"/>
                  </a:lnTo>
                  <a:lnTo>
                    <a:pt x="1045464" y="394335"/>
                  </a:lnTo>
                  <a:lnTo>
                    <a:pt x="1024795" y="374618"/>
                  </a:lnTo>
                  <a:lnTo>
                    <a:pt x="991553" y="326041"/>
                  </a:lnTo>
                  <a:lnTo>
                    <a:pt x="990791" y="324421"/>
                  </a:lnTo>
                  <a:lnTo>
                    <a:pt x="986504" y="317373"/>
                  </a:lnTo>
                  <a:lnTo>
                    <a:pt x="965740" y="314801"/>
                  </a:lnTo>
                  <a:lnTo>
                    <a:pt x="941642" y="324612"/>
                  </a:lnTo>
                  <a:lnTo>
                    <a:pt x="931164" y="332518"/>
                  </a:lnTo>
                  <a:lnTo>
                    <a:pt x="924306" y="334709"/>
                  </a:lnTo>
                  <a:lnTo>
                    <a:pt x="879824" y="335280"/>
                  </a:lnTo>
                  <a:lnTo>
                    <a:pt x="830866" y="325469"/>
                  </a:lnTo>
                  <a:lnTo>
                    <a:pt x="824008" y="325279"/>
                  </a:lnTo>
                  <a:lnTo>
                    <a:pt x="821817" y="326041"/>
                  </a:lnTo>
                  <a:lnTo>
                    <a:pt x="815245" y="331565"/>
                  </a:lnTo>
                  <a:lnTo>
                    <a:pt x="810197" y="339280"/>
                  </a:lnTo>
                  <a:lnTo>
                    <a:pt x="808768" y="339471"/>
                  </a:lnTo>
                  <a:lnTo>
                    <a:pt x="806387" y="339090"/>
                  </a:lnTo>
                  <a:lnTo>
                    <a:pt x="800481" y="333566"/>
                  </a:lnTo>
                  <a:lnTo>
                    <a:pt x="798671" y="330803"/>
                  </a:lnTo>
                  <a:lnTo>
                    <a:pt x="797528" y="328041"/>
                  </a:lnTo>
                  <a:lnTo>
                    <a:pt x="797528" y="326612"/>
                  </a:lnTo>
                  <a:lnTo>
                    <a:pt x="797909" y="325469"/>
                  </a:lnTo>
                  <a:lnTo>
                    <a:pt x="800481" y="318135"/>
                  </a:lnTo>
                  <a:lnTo>
                    <a:pt x="799243" y="312420"/>
                  </a:lnTo>
                  <a:lnTo>
                    <a:pt x="795719" y="309658"/>
                  </a:lnTo>
                  <a:lnTo>
                    <a:pt x="787813" y="306038"/>
                  </a:lnTo>
                  <a:lnTo>
                    <a:pt x="785051" y="303943"/>
                  </a:lnTo>
                  <a:lnTo>
                    <a:pt x="783908" y="300323"/>
                  </a:lnTo>
                  <a:lnTo>
                    <a:pt x="785051" y="296799"/>
                  </a:lnTo>
                  <a:lnTo>
                    <a:pt x="785432" y="287274"/>
                  </a:lnTo>
                  <a:lnTo>
                    <a:pt x="772859" y="254317"/>
                  </a:lnTo>
                  <a:lnTo>
                    <a:pt x="758571" y="247650"/>
                  </a:lnTo>
                  <a:lnTo>
                    <a:pt x="754856" y="243459"/>
                  </a:lnTo>
                  <a:lnTo>
                    <a:pt x="747713" y="232982"/>
                  </a:lnTo>
                  <a:lnTo>
                    <a:pt x="745808" y="229076"/>
                  </a:lnTo>
                  <a:lnTo>
                    <a:pt x="746760" y="220790"/>
                  </a:lnTo>
                  <a:lnTo>
                    <a:pt x="752856" y="195739"/>
                  </a:lnTo>
                  <a:lnTo>
                    <a:pt x="759238" y="186023"/>
                  </a:lnTo>
                  <a:lnTo>
                    <a:pt x="758762" y="181070"/>
                  </a:lnTo>
                  <a:lnTo>
                    <a:pt x="755428" y="173165"/>
                  </a:lnTo>
                  <a:lnTo>
                    <a:pt x="756666" y="171641"/>
                  </a:lnTo>
                  <a:lnTo>
                    <a:pt x="758952" y="169831"/>
                  </a:lnTo>
                  <a:lnTo>
                    <a:pt x="782288" y="162116"/>
                  </a:lnTo>
                  <a:lnTo>
                    <a:pt x="792575" y="134493"/>
                  </a:lnTo>
                  <a:lnTo>
                    <a:pt x="793718" y="121634"/>
                  </a:lnTo>
                  <a:lnTo>
                    <a:pt x="792575" y="118110"/>
                  </a:lnTo>
                  <a:lnTo>
                    <a:pt x="791147" y="115157"/>
                  </a:lnTo>
                  <a:lnTo>
                    <a:pt x="776573" y="93821"/>
                  </a:lnTo>
                  <a:lnTo>
                    <a:pt x="771239" y="79820"/>
                  </a:lnTo>
                  <a:lnTo>
                    <a:pt x="764953" y="61627"/>
                  </a:lnTo>
                  <a:lnTo>
                    <a:pt x="760571" y="54864"/>
                  </a:lnTo>
                  <a:lnTo>
                    <a:pt x="755428" y="50387"/>
                  </a:lnTo>
                  <a:lnTo>
                    <a:pt x="742855" y="36957"/>
                  </a:lnTo>
                  <a:lnTo>
                    <a:pt x="737521" y="26289"/>
                  </a:lnTo>
                  <a:lnTo>
                    <a:pt x="732949" y="18574"/>
                  </a:lnTo>
                  <a:lnTo>
                    <a:pt x="728186" y="15812"/>
                  </a:lnTo>
                  <a:lnTo>
                    <a:pt x="719519" y="12097"/>
                  </a:lnTo>
                  <a:lnTo>
                    <a:pt x="699326" y="22955"/>
                  </a:lnTo>
                  <a:lnTo>
                    <a:pt x="676847" y="42100"/>
                  </a:lnTo>
                  <a:lnTo>
                    <a:pt x="655701" y="48578"/>
                  </a:lnTo>
                  <a:lnTo>
                    <a:pt x="649986" y="47054"/>
                  </a:lnTo>
                  <a:lnTo>
                    <a:pt x="645509" y="43053"/>
                  </a:lnTo>
                  <a:lnTo>
                    <a:pt x="630650" y="14478"/>
                  </a:lnTo>
                  <a:lnTo>
                    <a:pt x="621983" y="1238"/>
                  </a:lnTo>
                  <a:lnTo>
                    <a:pt x="610267" y="0"/>
                  </a:lnTo>
                  <a:lnTo>
                    <a:pt x="610076" y="0"/>
                  </a:lnTo>
                  <a:lnTo>
                    <a:pt x="610076"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87" name="Vrije vorm: vorm 86">
              <a:extLst>
                <a:ext uri="{FF2B5EF4-FFF2-40B4-BE49-F238E27FC236}">
                  <a16:creationId xmlns:a16="http://schemas.microsoft.com/office/drawing/2014/main" id="{2BBC66FA-50DE-3C91-EFBA-0370BF03764A}"/>
                </a:ext>
              </a:extLst>
            </p:cNvPr>
            <p:cNvSpPr/>
            <p:nvPr/>
          </p:nvSpPr>
          <p:spPr>
            <a:xfrm>
              <a:off x="7196257" y="719999"/>
              <a:ext cx="1266464" cy="1468598"/>
            </a:xfrm>
            <a:custGeom>
              <a:avLst/>
              <a:gdLst>
                <a:gd name="connsiteX0" fmla="*/ 231838 w 721518"/>
                <a:gd name="connsiteY0" fmla="*/ 191 h 836676"/>
                <a:gd name="connsiteX1" fmla="*/ 206216 w 721518"/>
                <a:gd name="connsiteY1" fmla="*/ 0 h 836676"/>
                <a:gd name="connsiteX2" fmla="*/ 209550 w 721518"/>
                <a:gd name="connsiteY2" fmla="*/ 22193 h 836676"/>
                <a:gd name="connsiteX3" fmla="*/ 224028 w 721518"/>
                <a:gd name="connsiteY3" fmla="*/ 36957 h 836676"/>
                <a:gd name="connsiteX4" fmla="*/ 231458 w 721518"/>
                <a:gd name="connsiteY4" fmla="*/ 21241 h 836676"/>
                <a:gd name="connsiteX5" fmla="*/ 249079 w 721518"/>
                <a:gd name="connsiteY5" fmla="*/ 24098 h 836676"/>
                <a:gd name="connsiteX6" fmla="*/ 251460 w 721518"/>
                <a:gd name="connsiteY6" fmla="*/ 13907 h 836676"/>
                <a:gd name="connsiteX7" fmla="*/ 231838 w 721518"/>
                <a:gd name="connsiteY7" fmla="*/ 286 h 836676"/>
                <a:gd name="connsiteX8" fmla="*/ 231838 w 721518"/>
                <a:gd name="connsiteY8" fmla="*/ 286 h 836676"/>
                <a:gd name="connsiteX9" fmla="*/ 393859 w 721518"/>
                <a:gd name="connsiteY9" fmla="*/ 114586 h 836676"/>
                <a:gd name="connsiteX10" fmla="*/ 228314 w 721518"/>
                <a:gd name="connsiteY10" fmla="*/ 140303 h 836676"/>
                <a:gd name="connsiteX11" fmla="*/ 124016 w 721518"/>
                <a:gd name="connsiteY11" fmla="*/ 170783 h 836676"/>
                <a:gd name="connsiteX12" fmla="*/ 106108 w 721518"/>
                <a:gd name="connsiteY12" fmla="*/ 184880 h 836676"/>
                <a:gd name="connsiteX13" fmla="*/ 99917 w 721518"/>
                <a:gd name="connsiteY13" fmla="*/ 186785 h 836676"/>
                <a:gd name="connsiteX14" fmla="*/ 93250 w 721518"/>
                <a:gd name="connsiteY14" fmla="*/ 184404 h 836676"/>
                <a:gd name="connsiteX15" fmla="*/ 81058 w 721518"/>
                <a:gd name="connsiteY15" fmla="*/ 173450 h 836676"/>
                <a:gd name="connsiteX16" fmla="*/ 73724 w 721518"/>
                <a:gd name="connsiteY16" fmla="*/ 170783 h 836676"/>
                <a:gd name="connsiteX17" fmla="*/ 12001 w 721518"/>
                <a:gd name="connsiteY17" fmla="*/ 172974 h 836676"/>
                <a:gd name="connsiteX18" fmla="*/ 4382 w 721518"/>
                <a:gd name="connsiteY18" fmla="*/ 188214 h 836676"/>
                <a:gd name="connsiteX19" fmla="*/ 1048 w 721518"/>
                <a:gd name="connsiteY19" fmla="*/ 202025 h 836676"/>
                <a:gd name="connsiteX20" fmla="*/ 7715 w 721518"/>
                <a:gd name="connsiteY20" fmla="*/ 227743 h 836676"/>
                <a:gd name="connsiteX21" fmla="*/ 17717 w 721518"/>
                <a:gd name="connsiteY21" fmla="*/ 232029 h 836676"/>
                <a:gd name="connsiteX22" fmla="*/ 31051 w 721518"/>
                <a:gd name="connsiteY22" fmla="*/ 236030 h 836676"/>
                <a:gd name="connsiteX23" fmla="*/ 33433 w 721518"/>
                <a:gd name="connsiteY23" fmla="*/ 237458 h 836676"/>
                <a:gd name="connsiteX24" fmla="*/ 36290 w 721518"/>
                <a:gd name="connsiteY24" fmla="*/ 240125 h 836676"/>
                <a:gd name="connsiteX25" fmla="*/ 40386 w 721518"/>
                <a:gd name="connsiteY25" fmla="*/ 245840 h 836676"/>
                <a:gd name="connsiteX26" fmla="*/ 43243 w 721518"/>
                <a:gd name="connsiteY26" fmla="*/ 249174 h 836676"/>
                <a:gd name="connsiteX27" fmla="*/ 45625 w 721518"/>
                <a:gd name="connsiteY27" fmla="*/ 250603 h 836676"/>
                <a:gd name="connsiteX28" fmla="*/ 47530 w 721518"/>
                <a:gd name="connsiteY28" fmla="*/ 251079 h 836676"/>
                <a:gd name="connsiteX29" fmla="*/ 49625 w 721518"/>
                <a:gd name="connsiteY29" fmla="*/ 251079 h 836676"/>
                <a:gd name="connsiteX30" fmla="*/ 52292 w 721518"/>
                <a:gd name="connsiteY30" fmla="*/ 249936 h 836676"/>
                <a:gd name="connsiteX31" fmla="*/ 56102 w 721518"/>
                <a:gd name="connsiteY31" fmla="*/ 247555 h 836676"/>
                <a:gd name="connsiteX32" fmla="*/ 58293 w 721518"/>
                <a:gd name="connsiteY32" fmla="*/ 246602 h 836676"/>
                <a:gd name="connsiteX33" fmla="*/ 60388 w 721518"/>
                <a:gd name="connsiteY33" fmla="*/ 246412 h 836676"/>
                <a:gd name="connsiteX34" fmla="*/ 73247 w 721518"/>
                <a:gd name="connsiteY34" fmla="*/ 250984 h 836676"/>
                <a:gd name="connsiteX35" fmla="*/ 75914 w 721518"/>
                <a:gd name="connsiteY35" fmla="*/ 254794 h 836676"/>
                <a:gd name="connsiteX36" fmla="*/ 77057 w 721518"/>
                <a:gd name="connsiteY36" fmla="*/ 261176 h 836676"/>
                <a:gd name="connsiteX37" fmla="*/ 75629 w 721518"/>
                <a:gd name="connsiteY37" fmla="*/ 275939 h 836676"/>
                <a:gd name="connsiteX38" fmla="*/ 75152 w 721518"/>
                <a:gd name="connsiteY38" fmla="*/ 287369 h 836676"/>
                <a:gd name="connsiteX39" fmla="*/ 76295 w 721518"/>
                <a:gd name="connsiteY39" fmla="*/ 288798 h 836676"/>
                <a:gd name="connsiteX40" fmla="*/ 77915 w 721518"/>
                <a:gd name="connsiteY40" fmla="*/ 289751 h 836676"/>
                <a:gd name="connsiteX41" fmla="*/ 82677 w 721518"/>
                <a:gd name="connsiteY41" fmla="*/ 291465 h 836676"/>
                <a:gd name="connsiteX42" fmla="*/ 82677 w 721518"/>
                <a:gd name="connsiteY42" fmla="*/ 292894 h 836676"/>
                <a:gd name="connsiteX43" fmla="*/ 80772 w 721518"/>
                <a:gd name="connsiteY43" fmla="*/ 295275 h 836676"/>
                <a:gd name="connsiteX44" fmla="*/ 68866 w 721518"/>
                <a:gd name="connsiteY44" fmla="*/ 305943 h 836676"/>
                <a:gd name="connsiteX45" fmla="*/ 59341 w 721518"/>
                <a:gd name="connsiteY45" fmla="*/ 317087 h 836676"/>
                <a:gd name="connsiteX46" fmla="*/ 56674 w 721518"/>
                <a:gd name="connsiteY46" fmla="*/ 322040 h 836676"/>
                <a:gd name="connsiteX47" fmla="*/ 53340 w 721518"/>
                <a:gd name="connsiteY47" fmla="*/ 337280 h 836676"/>
                <a:gd name="connsiteX48" fmla="*/ 42863 w 721518"/>
                <a:gd name="connsiteY48" fmla="*/ 355187 h 836676"/>
                <a:gd name="connsiteX49" fmla="*/ 34100 w 721518"/>
                <a:gd name="connsiteY49" fmla="*/ 372618 h 836676"/>
                <a:gd name="connsiteX50" fmla="*/ 35719 w 721518"/>
                <a:gd name="connsiteY50" fmla="*/ 378047 h 836676"/>
                <a:gd name="connsiteX51" fmla="*/ 36195 w 721518"/>
                <a:gd name="connsiteY51" fmla="*/ 383096 h 836676"/>
                <a:gd name="connsiteX52" fmla="*/ 37624 w 721518"/>
                <a:gd name="connsiteY52" fmla="*/ 385953 h 836676"/>
                <a:gd name="connsiteX53" fmla="*/ 39053 w 721518"/>
                <a:gd name="connsiteY53" fmla="*/ 389573 h 836676"/>
                <a:gd name="connsiteX54" fmla="*/ 39719 w 721518"/>
                <a:gd name="connsiteY54" fmla="*/ 392906 h 836676"/>
                <a:gd name="connsiteX55" fmla="*/ 39719 w 721518"/>
                <a:gd name="connsiteY55" fmla="*/ 395954 h 836676"/>
                <a:gd name="connsiteX56" fmla="*/ 38100 w 721518"/>
                <a:gd name="connsiteY56" fmla="*/ 400717 h 836676"/>
                <a:gd name="connsiteX57" fmla="*/ 11906 w 721518"/>
                <a:gd name="connsiteY57" fmla="*/ 435483 h 836676"/>
                <a:gd name="connsiteX58" fmla="*/ 4763 w 721518"/>
                <a:gd name="connsiteY58" fmla="*/ 449961 h 836676"/>
                <a:gd name="connsiteX59" fmla="*/ 0 w 721518"/>
                <a:gd name="connsiteY59" fmla="*/ 474917 h 836676"/>
                <a:gd name="connsiteX60" fmla="*/ 3334 w 721518"/>
                <a:gd name="connsiteY60" fmla="*/ 499872 h 836676"/>
                <a:gd name="connsiteX61" fmla="*/ 9716 w 721518"/>
                <a:gd name="connsiteY61" fmla="*/ 508254 h 836676"/>
                <a:gd name="connsiteX62" fmla="*/ 18764 w 721518"/>
                <a:gd name="connsiteY62" fmla="*/ 516636 h 836676"/>
                <a:gd name="connsiteX63" fmla="*/ 24955 w 721518"/>
                <a:gd name="connsiteY63" fmla="*/ 518827 h 836676"/>
                <a:gd name="connsiteX64" fmla="*/ 54959 w 721518"/>
                <a:gd name="connsiteY64" fmla="*/ 521684 h 836676"/>
                <a:gd name="connsiteX65" fmla="*/ 67056 w 721518"/>
                <a:gd name="connsiteY65" fmla="*/ 525971 h 836676"/>
                <a:gd name="connsiteX66" fmla="*/ 92297 w 721518"/>
                <a:gd name="connsiteY66" fmla="*/ 542354 h 836676"/>
                <a:gd name="connsiteX67" fmla="*/ 98203 w 721518"/>
                <a:gd name="connsiteY67" fmla="*/ 545973 h 836676"/>
                <a:gd name="connsiteX68" fmla="*/ 112490 w 721518"/>
                <a:gd name="connsiteY68" fmla="*/ 550545 h 836676"/>
                <a:gd name="connsiteX69" fmla="*/ 118205 w 721518"/>
                <a:gd name="connsiteY69" fmla="*/ 547211 h 836676"/>
                <a:gd name="connsiteX70" fmla="*/ 129445 w 721518"/>
                <a:gd name="connsiteY70" fmla="*/ 527018 h 836676"/>
                <a:gd name="connsiteX71" fmla="*/ 132493 w 721518"/>
                <a:gd name="connsiteY71" fmla="*/ 515398 h 836676"/>
                <a:gd name="connsiteX72" fmla="*/ 135350 w 721518"/>
                <a:gd name="connsiteY72" fmla="*/ 507778 h 836676"/>
                <a:gd name="connsiteX73" fmla="*/ 144113 w 721518"/>
                <a:gd name="connsiteY73" fmla="*/ 489204 h 836676"/>
                <a:gd name="connsiteX74" fmla="*/ 146209 w 721518"/>
                <a:gd name="connsiteY74" fmla="*/ 483299 h 836676"/>
                <a:gd name="connsiteX75" fmla="*/ 146685 w 721518"/>
                <a:gd name="connsiteY75" fmla="*/ 480441 h 836676"/>
                <a:gd name="connsiteX76" fmla="*/ 151257 w 721518"/>
                <a:gd name="connsiteY76" fmla="*/ 469011 h 836676"/>
                <a:gd name="connsiteX77" fmla="*/ 161734 w 721518"/>
                <a:gd name="connsiteY77" fmla="*/ 455676 h 836676"/>
                <a:gd name="connsiteX78" fmla="*/ 171259 w 721518"/>
                <a:gd name="connsiteY78" fmla="*/ 446151 h 836676"/>
                <a:gd name="connsiteX79" fmla="*/ 184118 w 721518"/>
                <a:gd name="connsiteY79" fmla="*/ 438055 h 836676"/>
                <a:gd name="connsiteX80" fmla="*/ 209550 w 721518"/>
                <a:gd name="connsiteY80" fmla="*/ 414909 h 836676"/>
                <a:gd name="connsiteX81" fmla="*/ 232600 w 721518"/>
                <a:gd name="connsiteY81" fmla="*/ 425863 h 836676"/>
                <a:gd name="connsiteX82" fmla="*/ 245459 w 721518"/>
                <a:gd name="connsiteY82" fmla="*/ 431578 h 836676"/>
                <a:gd name="connsiteX83" fmla="*/ 253365 w 721518"/>
                <a:gd name="connsiteY83" fmla="*/ 430435 h 836676"/>
                <a:gd name="connsiteX84" fmla="*/ 265271 w 721518"/>
                <a:gd name="connsiteY84" fmla="*/ 446913 h 836676"/>
                <a:gd name="connsiteX85" fmla="*/ 276701 w 721518"/>
                <a:gd name="connsiteY85" fmla="*/ 467106 h 836676"/>
                <a:gd name="connsiteX86" fmla="*/ 278606 w 721518"/>
                <a:gd name="connsiteY86" fmla="*/ 468725 h 836676"/>
                <a:gd name="connsiteX87" fmla="*/ 282416 w 721518"/>
                <a:gd name="connsiteY87" fmla="*/ 470154 h 836676"/>
                <a:gd name="connsiteX88" fmla="*/ 289846 w 721518"/>
                <a:gd name="connsiteY88" fmla="*/ 476060 h 836676"/>
                <a:gd name="connsiteX89" fmla="*/ 313944 w 721518"/>
                <a:gd name="connsiteY89" fmla="*/ 508254 h 836676"/>
                <a:gd name="connsiteX90" fmla="*/ 321278 w 721518"/>
                <a:gd name="connsiteY90" fmla="*/ 526352 h 836676"/>
                <a:gd name="connsiteX91" fmla="*/ 322707 w 721518"/>
                <a:gd name="connsiteY91" fmla="*/ 527971 h 836676"/>
                <a:gd name="connsiteX92" fmla="*/ 323850 w 721518"/>
                <a:gd name="connsiteY92" fmla="*/ 530352 h 836676"/>
                <a:gd name="connsiteX93" fmla="*/ 327660 w 721518"/>
                <a:gd name="connsiteY93" fmla="*/ 528923 h 836676"/>
                <a:gd name="connsiteX94" fmla="*/ 370999 w 721518"/>
                <a:gd name="connsiteY94" fmla="*/ 514636 h 836676"/>
                <a:gd name="connsiteX95" fmla="*/ 389572 w 721518"/>
                <a:gd name="connsiteY95" fmla="*/ 516541 h 836676"/>
                <a:gd name="connsiteX96" fmla="*/ 396526 w 721518"/>
                <a:gd name="connsiteY96" fmla="*/ 519875 h 836676"/>
                <a:gd name="connsiteX97" fmla="*/ 400336 w 721518"/>
                <a:gd name="connsiteY97" fmla="*/ 523018 h 836676"/>
                <a:gd name="connsiteX98" fmla="*/ 425101 w 721518"/>
                <a:gd name="connsiteY98" fmla="*/ 549402 h 836676"/>
                <a:gd name="connsiteX99" fmla="*/ 455771 w 721518"/>
                <a:gd name="connsiteY99" fmla="*/ 583216 h 836676"/>
                <a:gd name="connsiteX100" fmla="*/ 472250 w 721518"/>
                <a:gd name="connsiteY100" fmla="*/ 599599 h 836676"/>
                <a:gd name="connsiteX101" fmla="*/ 485584 w 721518"/>
                <a:gd name="connsiteY101" fmla="*/ 612267 h 836676"/>
                <a:gd name="connsiteX102" fmla="*/ 510159 w 721518"/>
                <a:gd name="connsiteY102" fmla="*/ 637985 h 836676"/>
                <a:gd name="connsiteX103" fmla="*/ 537115 w 721518"/>
                <a:gd name="connsiteY103" fmla="*/ 666560 h 836676"/>
                <a:gd name="connsiteX104" fmla="*/ 569976 w 721518"/>
                <a:gd name="connsiteY104" fmla="*/ 711041 h 836676"/>
                <a:gd name="connsiteX105" fmla="*/ 604266 w 721518"/>
                <a:gd name="connsiteY105" fmla="*/ 753904 h 836676"/>
                <a:gd name="connsiteX106" fmla="*/ 609314 w 721518"/>
                <a:gd name="connsiteY106" fmla="*/ 755047 h 836676"/>
                <a:gd name="connsiteX107" fmla="*/ 609981 w 721518"/>
                <a:gd name="connsiteY107" fmla="*/ 760000 h 836676"/>
                <a:gd name="connsiteX108" fmla="*/ 609791 w 721518"/>
                <a:gd name="connsiteY108" fmla="*/ 764572 h 836676"/>
                <a:gd name="connsiteX109" fmla="*/ 595027 w 721518"/>
                <a:gd name="connsiteY109" fmla="*/ 803434 h 836676"/>
                <a:gd name="connsiteX110" fmla="*/ 609028 w 721518"/>
                <a:gd name="connsiteY110" fmla="*/ 808387 h 836676"/>
                <a:gd name="connsiteX111" fmla="*/ 616172 w 721518"/>
                <a:gd name="connsiteY111" fmla="*/ 814292 h 836676"/>
                <a:gd name="connsiteX112" fmla="*/ 628841 w 721518"/>
                <a:gd name="connsiteY112" fmla="*/ 830009 h 836676"/>
                <a:gd name="connsiteX113" fmla="*/ 632841 w 721518"/>
                <a:gd name="connsiteY113" fmla="*/ 836676 h 836676"/>
                <a:gd name="connsiteX114" fmla="*/ 638080 w 721518"/>
                <a:gd name="connsiteY114" fmla="*/ 821627 h 836676"/>
                <a:gd name="connsiteX115" fmla="*/ 695706 w 721518"/>
                <a:gd name="connsiteY115" fmla="*/ 730949 h 836676"/>
                <a:gd name="connsiteX116" fmla="*/ 710946 w 721518"/>
                <a:gd name="connsiteY116" fmla="*/ 691896 h 836676"/>
                <a:gd name="connsiteX117" fmla="*/ 717328 w 721518"/>
                <a:gd name="connsiteY117" fmla="*/ 654939 h 836676"/>
                <a:gd name="connsiteX118" fmla="*/ 718280 w 721518"/>
                <a:gd name="connsiteY118" fmla="*/ 613220 h 836676"/>
                <a:gd name="connsiteX119" fmla="*/ 711899 w 721518"/>
                <a:gd name="connsiteY119" fmla="*/ 529685 h 836676"/>
                <a:gd name="connsiteX120" fmla="*/ 709327 w 721518"/>
                <a:gd name="connsiteY120" fmla="*/ 519684 h 836676"/>
                <a:gd name="connsiteX121" fmla="*/ 705993 w 721518"/>
                <a:gd name="connsiteY121" fmla="*/ 513493 h 836676"/>
                <a:gd name="connsiteX122" fmla="*/ 703421 w 721518"/>
                <a:gd name="connsiteY122" fmla="*/ 506159 h 836676"/>
                <a:gd name="connsiteX123" fmla="*/ 702945 w 721518"/>
                <a:gd name="connsiteY123" fmla="*/ 492062 h 836676"/>
                <a:gd name="connsiteX124" fmla="*/ 704659 w 721518"/>
                <a:gd name="connsiteY124" fmla="*/ 482727 h 836676"/>
                <a:gd name="connsiteX125" fmla="*/ 714375 w 721518"/>
                <a:gd name="connsiteY125" fmla="*/ 457295 h 836676"/>
                <a:gd name="connsiteX126" fmla="*/ 719138 w 721518"/>
                <a:gd name="connsiteY126" fmla="*/ 437102 h 836676"/>
                <a:gd name="connsiteX127" fmla="*/ 721519 w 721518"/>
                <a:gd name="connsiteY127" fmla="*/ 419005 h 836676"/>
                <a:gd name="connsiteX128" fmla="*/ 720757 w 721518"/>
                <a:gd name="connsiteY128" fmla="*/ 400145 h 836676"/>
                <a:gd name="connsiteX129" fmla="*/ 719138 w 721518"/>
                <a:gd name="connsiteY129" fmla="*/ 367284 h 836676"/>
                <a:gd name="connsiteX130" fmla="*/ 711232 w 721518"/>
                <a:gd name="connsiteY130" fmla="*/ 367284 h 836676"/>
                <a:gd name="connsiteX131" fmla="*/ 660559 w 721518"/>
                <a:gd name="connsiteY131" fmla="*/ 353949 h 836676"/>
                <a:gd name="connsiteX132" fmla="*/ 639127 w 721518"/>
                <a:gd name="connsiteY132" fmla="*/ 341852 h 836676"/>
                <a:gd name="connsiteX133" fmla="*/ 637699 w 721518"/>
                <a:gd name="connsiteY133" fmla="*/ 322802 h 836676"/>
                <a:gd name="connsiteX134" fmla="*/ 634079 w 721518"/>
                <a:gd name="connsiteY134" fmla="*/ 313087 h 836676"/>
                <a:gd name="connsiteX135" fmla="*/ 634079 w 721518"/>
                <a:gd name="connsiteY135" fmla="*/ 308134 h 836676"/>
                <a:gd name="connsiteX136" fmla="*/ 636937 w 721518"/>
                <a:gd name="connsiteY136" fmla="*/ 304514 h 836676"/>
                <a:gd name="connsiteX137" fmla="*/ 642461 w 721518"/>
                <a:gd name="connsiteY137" fmla="*/ 299752 h 836676"/>
                <a:gd name="connsiteX138" fmla="*/ 642461 w 721518"/>
                <a:gd name="connsiteY138" fmla="*/ 291846 h 836676"/>
                <a:gd name="connsiteX139" fmla="*/ 637699 w 721518"/>
                <a:gd name="connsiteY139" fmla="*/ 291846 h 836676"/>
                <a:gd name="connsiteX140" fmla="*/ 631793 w 721518"/>
                <a:gd name="connsiteY140" fmla="*/ 298514 h 836676"/>
                <a:gd name="connsiteX141" fmla="*/ 623411 w 721518"/>
                <a:gd name="connsiteY141" fmla="*/ 300609 h 836676"/>
                <a:gd name="connsiteX142" fmla="*/ 615029 w 721518"/>
                <a:gd name="connsiteY142" fmla="*/ 298514 h 836676"/>
                <a:gd name="connsiteX143" fmla="*/ 609124 w 721518"/>
                <a:gd name="connsiteY143" fmla="*/ 291846 h 836676"/>
                <a:gd name="connsiteX144" fmla="*/ 596741 w 721518"/>
                <a:gd name="connsiteY144" fmla="*/ 295847 h 836676"/>
                <a:gd name="connsiteX145" fmla="*/ 568643 w 721518"/>
                <a:gd name="connsiteY145" fmla="*/ 279940 h 836676"/>
                <a:gd name="connsiteX146" fmla="*/ 546735 w 721518"/>
                <a:gd name="connsiteY146" fmla="*/ 272606 h 836676"/>
                <a:gd name="connsiteX147" fmla="*/ 541687 w 721518"/>
                <a:gd name="connsiteY147" fmla="*/ 267081 h 836676"/>
                <a:gd name="connsiteX148" fmla="*/ 538067 w 721518"/>
                <a:gd name="connsiteY148" fmla="*/ 261652 h 836676"/>
                <a:gd name="connsiteX149" fmla="*/ 534734 w 721518"/>
                <a:gd name="connsiteY149" fmla="*/ 258985 h 836676"/>
                <a:gd name="connsiteX150" fmla="*/ 533591 w 721518"/>
                <a:gd name="connsiteY150" fmla="*/ 256127 h 836676"/>
                <a:gd name="connsiteX151" fmla="*/ 516636 w 721518"/>
                <a:gd name="connsiteY151" fmla="*/ 243745 h 836676"/>
                <a:gd name="connsiteX152" fmla="*/ 512826 w 721518"/>
                <a:gd name="connsiteY152" fmla="*/ 242316 h 836676"/>
                <a:gd name="connsiteX153" fmla="*/ 489014 w 721518"/>
                <a:gd name="connsiteY153" fmla="*/ 145447 h 836676"/>
                <a:gd name="connsiteX154" fmla="*/ 477107 w 721518"/>
                <a:gd name="connsiteY154" fmla="*/ 133350 h 836676"/>
                <a:gd name="connsiteX155" fmla="*/ 462820 w 721518"/>
                <a:gd name="connsiteY155" fmla="*/ 126683 h 836676"/>
                <a:gd name="connsiteX156" fmla="*/ 393478 w 721518"/>
                <a:gd name="connsiteY156" fmla="*/ 114776 h 836676"/>
                <a:gd name="connsiteX157" fmla="*/ 393478 w 721518"/>
                <a:gd name="connsiteY157" fmla="*/ 114776 h 8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721518" h="836676">
                  <a:moveTo>
                    <a:pt x="231838" y="191"/>
                  </a:moveTo>
                  <a:lnTo>
                    <a:pt x="206216" y="0"/>
                  </a:lnTo>
                  <a:lnTo>
                    <a:pt x="209550" y="22193"/>
                  </a:lnTo>
                  <a:lnTo>
                    <a:pt x="224028" y="36957"/>
                  </a:lnTo>
                  <a:lnTo>
                    <a:pt x="231458" y="21241"/>
                  </a:lnTo>
                  <a:lnTo>
                    <a:pt x="249079" y="24098"/>
                  </a:lnTo>
                  <a:lnTo>
                    <a:pt x="251460" y="13907"/>
                  </a:lnTo>
                  <a:lnTo>
                    <a:pt x="231838" y="286"/>
                  </a:lnTo>
                  <a:lnTo>
                    <a:pt x="231838" y="286"/>
                  </a:lnTo>
                  <a:close/>
                  <a:moveTo>
                    <a:pt x="393859" y="114586"/>
                  </a:moveTo>
                  <a:lnTo>
                    <a:pt x="228314" y="140303"/>
                  </a:lnTo>
                  <a:lnTo>
                    <a:pt x="124016" y="170783"/>
                  </a:lnTo>
                  <a:lnTo>
                    <a:pt x="106108" y="184880"/>
                  </a:lnTo>
                  <a:lnTo>
                    <a:pt x="99917" y="186785"/>
                  </a:lnTo>
                  <a:lnTo>
                    <a:pt x="93250" y="184404"/>
                  </a:lnTo>
                  <a:lnTo>
                    <a:pt x="81058" y="173450"/>
                  </a:lnTo>
                  <a:lnTo>
                    <a:pt x="73724" y="170783"/>
                  </a:lnTo>
                  <a:lnTo>
                    <a:pt x="12001" y="172974"/>
                  </a:lnTo>
                  <a:lnTo>
                    <a:pt x="4382" y="188214"/>
                  </a:lnTo>
                  <a:lnTo>
                    <a:pt x="1048" y="202025"/>
                  </a:lnTo>
                  <a:lnTo>
                    <a:pt x="7715" y="227743"/>
                  </a:lnTo>
                  <a:lnTo>
                    <a:pt x="17717" y="232029"/>
                  </a:lnTo>
                  <a:lnTo>
                    <a:pt x="31051" y="236030"/>
                  </a:lnTo>
                  <a:lnTo>
                    <a:pt x="33433" y="237458"/>
                  </a:lnTo>
                  <a:lnTo>
                    <a:pt x="36290" y="240125"/>
                  </a:lnTo>
                  <a:lnTo>
                    <a:pt x="40386" y="245840"/>
                  </a:lnTo>
                  <a:lnTo>
                    <a:pt x="43243" y="249174"/>
                  </a:lnTo>
                  <a:lnTo>
                    <a:pt x="45625" y="250603"/>
                  </a:lnTo>
                  <a:lnTo>
                    <a:pt x="47530" y="251079"/>
                  </a:lnTo>
                  <a:lnTo>
                    <a:pt x="49625" y="251079"/>
                  </a:lnTo>
                  <a:lnTo>
                    <a:pt x="52292" y="249936"/>
                  </a:lnTo>
                  <a:lnTo>
                    <a:pt x="56102" y="247555"/>
                  </a:lnTo>
                  <a:lnTo>
                    <a:pt x="58293" y="246602"/>
                  </a:lnTo>
                  <a:lnTo>
                    <a:pt x="60388" y="246412"/>
                  </a:lnTo>
                  <a:lnTo>
                    <a:pt x="73247" y="250984"/>
                  </a:lnTo>
                  <a:lnTo>
                    <a:pt x="75914" y="254794"/>
                  </a:lnTo>
                  <a:lnTo>
                    <a:pt x="77057" y="261176"/>
                  </a:lnTo>
                  <a:lnTo>
                    <a:pt x="75629" y="275939"/>
                  </a:lnTo>
                  <a:lnTo>
                    <a:pt x="75152" y="287369"/>
                  </a:lnTo>
                  <a:lnTo>
                    <a:pt x="76295" y="288798"/>
                  </a:lnTo>
                  <a:lnTo>
                    <a:pt x="77915" y="289751"/>
                  </a:lnTo>
                  <a:lnTo>
                    <a:pt x="82677" y="291465"/>
                  </a:lnTo>
                  <a:lnTo>
                    <a:pt x="82677" y="292894"/>
                  </a:lnTo>
                  <a:lnTo>
                    <a:pt x="80772" y="295275"/>
                  </a:lnTo>
                  <a:lnTo>
                    <a:pt x="68866" y="305943"/>
                  </a:lnTo>
                  <a:lnTo>
                    <a:pt x="59341" y="317087"/>
                  </a:lnTo>
                  <a:lnTo>
                    <a:pt x="56674" y="322040"/>
                  </a:lnTo>
                  <a:lnTo>
                    <a:pt x="53340" y="337280"/>
                  </a:lnTo>
                  <a:lnTo>
                    <a:pt x="42863" y="355187"/>
                  </a:lnTo>
                  <a:lnTo>
                    <a:pt x="34100" y="372618"/>
                  </a:lnTo>
                  <a:lnTo>
                    <a:pt x="35719" y="378047"/>
                  </a:lnTo>
                  <a:lnTo>
                    <a:pt x="36195" y="383096"/>
                  </a:lnTo>
                  <a:lnTo>
                    <a:pt x="37624" y="385953"/>
                  </a:lnTo>
                  <a:lnTo>
                    <a:pt x="39053" y="389573"/>
                  </a:lnTo>
                  <a:lnTo>
                    <a:pt x="39719" y="392906"/>
                  </a:lnTo>
                  <a:lnTo>
                    <a:pt x="39719" y="395954"/>
                  </a:lnTo>
                  <a:lnTo>
                    <a:pt x="38100" y="400717"/>
                  </a:lnTo>
                  <a:lnTo>
                    <a:pt x="11906" y="435483"/>
                  </a:lnTo>
                  <a:lnTo>
                    <a:pt x="4763" y="449961"/>
                  </a:lnTo>
                  <a:lnTo>
                    <a:pt x="0" y="474917"/>
                  </a:lnTo>
                  <a:lnTo>
                    <a:pt x="3334" y="499872"/>
                  </a:lnTo>
                  <a:lnTo>
                    <a:pt x="9716" y="508254"/>
                  </a:lnTo>
                  <a:lnTo>
                    <a:pt x="18764" y="516636"/>
                  </a:lnTo>
                  <a:lnTo>
                    <a:pt x="24955" y="518827"/>
                  </a:lnTo>
                  <a:lnTo>
                    <a:pt x="54959" y="521684"/>
                  </a:lnTo>
                  <a:lnTo>
                    <a:pt x="67056" y="525971"/>
                  </a:lnTo>
                  <a:lnTo>
                    <a:pt x="92297" y="542354"/>
                  </a:lnTo>
                  <a:lnTo>
                    <a:pt x="98203" y="545973"/>
                  </a:lnTo>
                  <a:lnTo>
                    <a:pt x="112490" y="550545"/>
                  </a:lnTo>
                  <a:lnTo>
                    <a:pt x="118205" y="547211"/>
                  </a:lnTo>
                  <a:lnTo>
                    <a:pt x="129445" y="527018"/>
                  </a:lnTo>
                  <a:lnTo>
                    <a:pt x="132493" y="515398"/>
                  </a:lnTo>
                  <a:lnTo>
                    <a:pt x="135350" y="507778"/>
                  </a:lnTo>
                  <a:lnTo>
                    <a:pt x="144113" y="489204"/>
                  </a:lnTo>
                  <a:lnTo>
                    <a:pt x="146209" y="483299"/>
                  </a:lnTo>
                  <a:lnTo>
                    <a:pt x="146685" y="480441"/>
                  </a:lnTo>
                  <a:lnTo>
                    <a:pt x="151257" y="469011"/>
                  </a:lnTo>
                  <a:lnTo>
                    <a:pt x="161734" y="455676"/>
                  </a:lnTo>
                  <a:lnTo>
                    <a:pt x="171259" y="446151"/>
                  </a:lnTo>
                  <a:lnTo>
                    <a:pt x="184118" y="438055"/>
                  </a:lnTo>
                  <a:lnTo>
                    <a:pt x="209550" y="414909"/>
                  </a:lnTo>
                  <a:lnTo>
                    <a:pt x="232600" y="425863"/>
                  </a:lnTo>
                  <a:lnTo>
                    <a:pt x="245459" y="431578"/>
                  </a:lnTo>
                  <a:lnTo>
                    <a:pt x="253365" y="430435"/>
                  </a:lnTo>
                  <a:lnTo>
                    <a:pt x="265271" y="446913"/>
                  </a:lnTo>
                  <a:lnTo>
                    <a:pt x="276701" y="467106"/>
                  </a:lnTo>
                  <a:lnTo>
                    <a:pt x="278606" y="468725"/>
                  </a:lnTo>
                  <a:lnTo>
                    <a:pt x="282416" y="470154"/>
                  </a:lnTo>
                  <a:lnTo>
                    <a:pt x="289846" y="476060"/>
                  </a:lnTo>
                  <a:lnTo>
                    <a:pt x="313944" y="508254"/>
                  </a:lnTo>
                  <a:lnTo>
                    <a:pt x="321278" y="526352"/>
                  </a:lnTo>
                  <a:lnTo>
                    <a:pt x="322707" y="527971"/>
                  </a:lnTo>
                  <a:lnTo>
                    <a:pt x="323850" y="530352"/>
                  </a:lnTo>
                  <a:lnTo>
                    <a:pt x="327660" y="528923"/>
                  </a:lnTo>
                  <a:lnTo>
                    <a:pt x="370999" y="514636"/>
                  </a:lnTo>
                  <a:lnTo>
                    <a:pt x="389572" y="516541"/>
                  </a:lnTo>
                  <a:lnTo>
                    <a:pt x="396526" y="519875"/>
                  </a:lnTo>
                  <a:lnTo>
                    <a:pt x="400336" y="523018"/>
                  </a:lnTo>
                  <a:lnTo>
                    <a:pt x="425101" y="549402"/>
                  </a:lnTo>
                  <a:lnTo>
                    <a:pt x="455771" y="583216"/>
                  </a:lnTo>
                  <a:lnTo>
                    <a:pt x="472250" y="599599"/>
                  </a:lnTo>
                  <a:lnTo>
                    <a:pt x="485584" y="612267"/>
                  </a:lnTo>
                  <a:lnTo>
                    <a:pt x="510159" y="637985"/>
                  </a:lnTo>
                  <a:lnTo>
                    <a:pt x="537115" y="666560"/>
                  </a:lnTo>
                  <a:lnTo>
                    <a:pt x="569976" y="711041"/>
                  </a:lnTo>
                  <a:lnTo>
                    <a:pt x="604266" y="753904"/>
                  </a:lnTo>
                  <a:lnTo>
                    <a:pt x="609314" y="755047"/>
                  </a:lnTo>
                  <a:lnTo>
                    <a:pt x="609981" y="760000"/>
                  </a:lnTo>
                  <a:lnTo>
                    <a:pt x="609791" y="764572"/>
                  </a:lnTo>
                  <a:lnTo>
                    <a:pt x="595027" y="803434"/>
                  </a:lnTo>
                  <a:lnTo>
                    <a:pt x="609028" y="808387"/>
                  </a:lnTo>
                  <a:lnTo>
                    <a:pt x="616172" y="814292"/>
                  </a:lnTo>
                  <a:lnTo>
                    <a:pt x="628841" y="830009"/>
                  </a:lnTo>
                  <a:lnTo>
                    <a:pt x="632841" y="836676"/>
                  </a:lnTo>
                  <a:lnTo>
                    <a:pt x="638080" y="821627"/>
                  </a:lnTo>
                  <a:lnTo>
                    <a:pt x="695706" y="730949"/>
                  </a:lnTo>
                  <a:lnTo>
                    <a:pt x="710946" y="691896"/>
                  </a:lnTo>
                  <a:lnTo>
                    <a:pt x="717328" y="654939"/>
                  </a:lnTo>
                  <a:lnTo>
                    <a:pt x="718280" y="613220"/>
                  </a:lnTo>
                  <a:lnTo>
                    <a:pt x="711899" y="529685"/>
                  </a:lnTo>
                  <a:lnTo>
                    <a:pt x="709327" y="519684"/>
                  </a:lnTo>
                  <a:lnTo>
                    <a:pt x="705993" y="513493"/>
                  </a:lnTo>
                  <a:lnTo>
                    <a:pt x="703421" y="506159"/>
                  </a:lnTo>
                  <a:lnTo>
                    <a:pt x="702945" y="492062"/>
                  </a:lnTo>
                  <a:lnTo>
                    <a:pt x="704659" y="482727"/>
                  </a:lnTo>
                  <a:lnTo>
                    <a:pt x="714375" y="457295"/>
                  </a:lnTo>
                  <a:lnTo>
                    <a:pt x="719138" y="437102"/>
                  </a:lnTo>
                  <a:lnTo>
                    <a:pt x="721519" y="419005"/>
                  </a:lnTo>
                  <a:lnTo>
                    <a:pt x="720757" y="400145"/>
                  </a:lnTo>
                  <a:lnTo>
                    <a:pt x="719138" y="367284"/>
                  </a:lnTo>
                  <a:lnTo>
                    <a:pt x="711232" y="367284"/>
                  </a:lnTo>
                  <a:lnTo>
                    <a:pt x="660559" y="353949"/>
                  </a:lnTo>
                  <a:lnTo>
                    <a:pt x="639127" y="341852"/>
                  </a:lnTo>
                  <a:lnTo>
                    <a:pt x="637699" y="322802"/>
                  </a:lnTo>
                  <a:lnTo>
                    <a:pt x="634079" y="313087"/>
                  </a:lnTo>
                  <a:lnTo>
                    <a:pt x="634079" y="308134"/>
                  </a:lnTo>
                  <a:lnTo>
                    <a:pt x="636937" y="304514"/>
                  </a:lnTo>
                  <a:lnTo>
                    <a:pt x="642461" y="299752"/>
                  </a:lnTo>
                  <a:lnTo>
                    <a:pt x="642461" y="291846"/>
                  </a:lnTo>
                  <a:lnTo>
                    <a:pt x="637699" y="291846"/>
                  </a:lnTo>
                  <a:lnTo>
                    <a:pt x="631793" y="298514"/>
                  </a:lnTo>
                  <a:lnTo>
                    <a:pt x="623411" y="300609"/>
                  </a:lnTo>
                  <a:lnTo>
                    <a:pt x="615029" y="298514"/>
                  </a:lnTo>
                  <a:lnTo>
                    <a:pt x="609124" y="291846"/>
                  </a:lnTo>
                  <a:lnTo>
                    <a:pt x="596741" y="295847"/>
                  </a:lnTo>
                  <a:lnTo>
                    <a:pt x="568643" y="279940"/>
                  </a:lnTo>
                  <a:lnTo>
                    <a:pt x="546735" y="272606"/>
                  </a:lnTo>
                  <a:lnTo>
                    <a:pt x="541687" y="267081"/>
                  </a:lnTo>
                  <a:lnTo>
                    <a:pt x="538067" y="261652"/>
                  </a:lnTo>
                  <a:lnTo>
                    <a:pt x="534734" y="258985"/>
                  </a:lnTo>
                  <a:lnTo>
                    <a:pt x="533591" y="256127"/>
                  </a:lnTo>
                  <a:lnTo>
                    <a:pt x="516636" y="243745"/>
                  </a:lnTo>
                  <a:lnTo>
                    <a:pt x="512826" y="242316"/>
                  </a:lnTo>
                  <a:lnTo>
                    <a:pt x="489014" y="145447"/>
                  </a:lnTo>
                  <a:lnTo>
                    <a:pt x="477107" y="133350"/>
                  </a:lnTo>
                  <a:lnTo>
                    <a:pt x="462820" y="126683"/>
                  </a:lnTo>
                  <a:lnTo>
                    <a:pt x="393478" y="114776"/>
                  </a:lnTo>
                  <a:lnTo>
                    <a:pt x="393478" y="11477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88" name="Vrije vorm: vorm 87">
              <a:extLst>
                <a:ext uri="{FF2B5EF4-FFF2-40B4-BE49-F238E27FC236}">
                  <a16:creationId xmlns:a16="http://schemas.microsoft.com/office/drawing/2014/main" id="{0B975D1E-7008-2BDD-57EA-2364BF78E1F4}"/>
                </a:ext>
              </a:extLst>
            </p:cNvPr>
            <p:cNvSpPr/>
            <p:nvPr/>
          </p:nvSpPr>
          <p:spPr>
            <a:xfrm>
              <a:off x="7196257" y="719999"/>
              <a:ext cx="1266464" cy="1468598"/>
            </a:xfrm>
            <a:custGeom>
              <a:avLst/>
              <a:gdLst>
                <a:gd name="connsiteX0" fmla="*/ 231838 w 721518"/>
                <a:gd name="connsiteY0" fmla="*/ 191 h 836676"/>
                <a:gd name="connsiteX1" fmla="*/ 206216 w 721518"/>
                <a:gd name="connsiteY1" fmla="*/ 0 h 836676"/>
                <a:gd name="connsiteX2" fmla="*/ 209550 w 721518"/>
                <a:gd name="connsiteY2" fmla="*/ 22193 h 836676"/>
                <a:gd name="connsiteX3" fmla="*/ 224028 w 721518"/>
                <a:gd name="connsiteY3" fmla="*/ 36957 h 836676"/>
                <a:gd name="connsiteX4" fmla="*/ 231458 w 721518"/>
                <a:gd name="connsiteY4" fmla="*/ 21241 h 836676"/>
                <a:gd name="connsiteX5" fmla="*/ 249079 w 721518"/>
                <a:gd name="connsiteY5" fmla="*/ 24098 h 836676"/>
                <a:gd name="connsiteX6" fmla="*/ 251460 w 721518"/>
                <a:gd name="connsiteY6" fmla="*/ 13907 h 836676"/>
                <a:gd name="connsiteX7" fmla="*/ 231838 w 721518"/>
                <a:gd name="connsiteY7" fmla="*/ 286 h 836676"/>
                <a:gd name="connsiteX8" fmla="*/ 231838 w 721518"/>
                <a:gd name="connsiteY8" fmla="*/ 286 h 836676"/>
                <a:gd name="connsiteX9" fmla="*/ 393859 w 721518"/>
                <a:gd name="connsiteY9" fmla="*/ 114586 h 836676"/>
                <a:gd name="connsiteX10" fmla="*/ 228314 w 721518"/>
                <a:gd name="connsiteY10" fmla="*/ 140303 h 836676"/>
                <a:gd name="connsiteX11" fmla="*/ 124016 w 721518"/>
                <a:gd name="connsiteY11" fmla="*/ 170783 h 836676"/>
                <a:gd name="connsiteX12" fmla="*/ 106108 w 721518"/>
                <a:gd name="connsiteY12" fmla="*/ 184880 h 836676"/>
                <a:gd name="connsiteX13" fmla="*/ 99917 w 721518"/>
                <a:gd name="connsiteY13" fmla="*/ 186785 h 836676"/>
                <a:gd name="connsiteX14" fmla="*/ 93250 w 721518"/>
                <a:gd name="connsiteY14" fmla="*/ 184404 h 836676"/>
                <a:gd name="connsiteX15" fmla="*/ 81058 w 721518"/>
                <a:gd name="connsiteY15" fmla="*/ 173450 h 836676"/>
                <a:gd name="connsiteX16" fmla="*/ 73724 w 721518"/>
                <a:gd name="connsiteY16" fmla="*/ 170783 h 836676"/>
                <a:gd name="connsiteX17" fmla="*/ 12001 w 721518"/>
                <a:gd name="connsiteY17" fmla="*/ 172974 h 836676"/>
                <a:gd name="connsiteX18" fmla="*/ 4382 w 721518"/>
                <a:gd name="connsiteY18" fmla="*/ 188214 h 836676"/>
                <a:gd name="connsiteX19" fmla="*/ 1048 w 721518"/>
                <a:gd name="connsiteY19" fmla="*/ 202025 h 836676"/>
                <a:gd name="connsiteX20" fmla="*/ 7715 w 721518"/>
                <a:gd name="connsiteY20" fmla="*/ 227743 h 836676"/>
                <a:gd name="connsiteX21" fmla="*/ 17717 w 721518"/>
                <a:gd name="connsiteY21" fmla="*/ 232029 h 836676"/>
                <a:gd name="connsiteX22" fmla="*/ 31051 w 721518"/>
                <a:gd name="connsiteY22" fmla="*/ 236030 h 836676"/>
                <a:gd name="connsiteX23" fmla="*/ 33433 w 721518"/>
                <a:gd name="connsiteY23" fmla="*/ 237458 h 836676"/>
                <a:gd name="connsiteX24" fmla="*/ 36290 w 721518"/>
                <a:gd name="connsiteY24" fmla="*/ 240125 h 836676"/>
                <a:gd name="connsiteX25" fmla="*/ 40386 w 721518"/>
                <a:gd name="connsiteY25" fmla="*/ 245840 h 836676"/>
                <a:gd name="connsiteX26" fmla="*/ 43243 w 721518"/>
                <a:gd name="connsiteY26" fmla="*/ 249174 h 836676"/>
                <a:gd name="connsiteX27" fmla="*/ 45625 w 721518"/>
                <a:gd name="connsiteY27" fmla="*/ 250603 h 836676"/>
                <a:gd name="connsiteX28" fmla="*/ 47530 w 721518"/>
                <a:gd name="connsiteY28" fmla="*/ 251079 h 836676"/>
                <a:gd name="connsiteX29" fmla="*/ 49625 w 721518"/>
                <a:gd name="connsiteY29" fmla="*/ 251079 h 836676"/>
                <a:gd name="connsiteX30" fmla="*/ 52292 w 721518"/>
                <a:gd name="connsiteY30" fmla="*/ 249936 h 836676"/>
                <a:gd name="connsiteX31" fmla="*/ 56102 w 721518"/>
                <a:gd name="connsiteY31" fmla="*/ 247555 h 836676"/>
                <a:gd name="connsiteX32" fmla="*/ 58293 w 721518"/>
                <a:gd name="connsiteY32" fmla="*/ 246602 h 836676"/>
                <a:gd name="connsiteX33" fmla="*/ 60388 w 721518"/>
                <a:gd name="connsiteY33" fmla="*/ 246412 h 836676"/>
                <a:gd name="connsiteX34" fmla="*/ 73247 w 721518"/>
                <a:gd name="connsiteY34" fmla="*/ 250984 h 836676"/>
                <a:gd name="connsiteX35" fmla="*/ 75914 w 721518"/>
                <a:gd name="connsiteY35" fmla="*/ 254794 h 836676"/>
                <a:gd name="connsiteX36" fmla="*/ 77057 w 721518"/>
                <a:gd name="connsiteY36" fmla="*/ 261176 h 836676"/>
                <a:gd name="connsiteX37" fmla="*/ 75629 w 721518"/>
                <a:gd name="connsiteY37" fmla="*/ 275939 h 836676"/>
                <a:gd name="connsiteX38" fmla="*/ 75152 w 721518"/>
                <a:gd name="connsiteY38" fmla="*/ 287369 h 836676"/>
                <a:gd name="connsiteX39" fmla="*/ 76295 w 721518"/>
                <a:gd name="connsiteY39" fmla="*/ 288798 h 836676"/>
                <a:gd name="connsiteX40" fmla="*/ 77915 w 721518"/>
                <a:gd name="connsiteY40" fmla="*/ 289751 h 836676"/>
                <a:gd name="connsiteX41" fmla="*/ 82677 w 721518"/>
                <a:gd name="connsiteY41" fmla="*/ 291465 h 836676"/>
                <a:gd name="connsiteX42" fmla="*/ 82677 w 721518"/>
                <a:gd name="connsiteY42" fmla="*/ 292894 h 836676"/>
                <a:gd name="connsiteX43" fmla="*/ 80772 w 721518"/>
                <a:gd name="connsiteY43" fmla="*/ 295275 h 836676"/>
                <a:gd name="connsiteX44" fmla="*/ 68866 w 721518"/>
                <a:gd name="connsiteY44" fmla="*/ 305943 h 836676"/>
                <a:gd name="connsiteX45" fmla="*/ 59341 w 721518"/>
                <a:gd name="connsiteY45" fmla="*/ 317087 h 836676"/>
                <a:gd name="connsiteX46" fmla="*/ 56674 w 721518"/>
                <a:gd name="connsiteY46" fmla="*/ 322040 h 836676"/>
                <a:gd name="connsiteX47" fmla="*/ 53340 w 721518"/>
                <a:gd name="connsiteY47" fmla="*/ 337280 h 836676"/>
                <a:gd name="connsiteX48" fmla="*/ 42863 w 721518"/>
                <a:gd name="connsiteY48" fmla="*/ 355187 h 836676"/>
                <a:gd name="connsiteX49" fmla="*/ 34100 w 721518"/>
                <a:gd name="connsiteY49" fmla="*/ 372618 h 836676"/>
                <a:gd name="connsiteX50" fmla="*/ 35719 w 721518"/>
                <a:gd name="connsiteY50" fmla="*/ 378047 h 836676"/>
                <a:gd name="connsiteX51" fmla="*/ 36195 w 721518"/>
                <a:gd name="connsiteY51" fmla="*/ 383096 h 836676"/>
                <a:gd name="connsiteX52" fmla="*/ 37624 w 721518"/>
                <a:gd name="connsiteY52" fmla="*/ 385953 h 836676"/>
                <a:gd name="connsiteX53" fmla="*/ 39053 w 721518"/>
                <a:gd name="connsiteY53" fmla="*/ 389573 h 836676"/>
                <a:gd name="connsiteX54" fmla="*/ 39719 w 721518"/>
                <a:gd name="connsiteY54" fmla="*/ 392906 h 836676"/>
                <a:gd name="connsiteX55" fmla="*/ 39719 w 721518"/>
                <a:gd name="connsiteY55" fmla="*/ 395954 h 836676"/>
                <a:gd name="connsiteX56" fmla="*/ 38100 w 721518"/>
                <a:gd name="connsiteY56" fmla="*/ 400717 h 836676"/>
                <a:gd name="connsiteX57" fmla="*/ 11906 w 721518"/>
                <a:gd name="connsiteY57" fmla="*/ 435483 h 836676"/>
                <a:gd name="connsiteX58" fmla="*/ 4763 w 721518"/>
                <a:gd name="connsiteY58" fmla="*/ 449961 h 836676"/>
                <a:gd name="connsiteX59" fmla="*/ 0 w 721518"/>
                <a:gd name="connsiteY59" fmla="*/ 474917 h 836676"/>
                <a:gd name="connsiteX60" fmla="*/ 3334 w 721518"/>
                <a:gd name="connsiteY60" fmla="*/ 499872 h 836676"/>
                <a:gd name="connsiteX61" fmla="*/ 9716 w 721518"/>
                <a:gd name="connsiteY61" fmla="*/ 508254 h 836676"/>
                <a:gd name="connsiteX62" fmla="*/ 18764 w 721518"/>
                <a:gd name="connsiteY62" fmla="*/ 516636 h 836676"/>
                <a:gd name="connsiteX63" fmla="*/ 24955 w 721518"/>
                <a:gd name="connsiteY63" fmla="*/ 518827 h 836676"/>
                <a:gd name="connsiteX64" fmla="*/ 54959 w 721518"/>
                <a:gd name="connsiteY64" fmla="*/ 521684 h 836676"/>
                <a:gd name="connsiteX65" fmla="*/ 67056 w 721518"/>
                <a:gd name="connsiteY65" fmla="*/ 525971 h 836676"/>
                <a:gd name="connsiteX66" fmla="*/ 92297 w 721518"/>
                <a:gd name="connsiteY66" fmla="*/ 542354 h 836676"/>
                <a:gd name="connsiteX67" fmla="*/ 98203 w 721518"/>
                <a:gd name="connsiteY67" fmla="*/ 545973 h 836676"/>
                <a:gd name="connsiteX68" fmla="*/ 112490 w 721518"/>
                <a:gd name="connsiteY68" fmla="*/ 550545 h 836676"/>
                <a:gd name="connsiteX69" fmla="*/ 118205 w 721518"/>
                <a:gd name="connsiteY69" fmla="*/ 547211 h 836676"/>
                <a:gd name="connsiteX70" fmla="*/ 129445 w 721518"/>
                <a:gd name="connsiteY70" fmla="*/ 527018 h 836676"/>
                <a:gd name="connsiteX71" fmla="*/ 132493 w 721518"/>
                <a:gd name="connsiteY71" fmla="*/ 515398 h 836676"/>
                <a:gd name="connsiteX72" fmla="*/ 135350 w 721518"/>
                <a:gd name="connsiteY72" fmla="*/ 507778 h 836676"/>
                <a:gd name="connsiteX73" fmla="*/ 144113 w 721518"/>
                <a:gd name="connsiteY73" fmla="*/ 489204 h 836676"/>
                <a:gd name="connsiteX74" fmla="*/ 146209 w 721518"/>
                <a:gd name="connsiteY74" fmla="*/ 483299 h 836676"/>
                <a:gd name="connsiteX75" fmla="*/ 146685 w 721518"/>
                <a:gd name="connsiteY75" fmla="*/ 480441 h 836676"/>
                <a:gd name="connsiteX76" fmla="*/ 151257 w 721518"/>
                <a:gd name="connsiteY76" fmla="*/ 469011 h 836676"/>
                <a:gd name="connsiteX77" fmla="*/ 161734 w 721518"/>
                <a:gd name="connsiteY77" fmla="*/ 455676 h 836676"/>
                <a:gd name="connsiteX78" fmla="*/ 171259 w 721518"/>
                <a:gd name="connsiteY78" fmla="*/ 446151 h 836676"/>
                <a:gd name="connsiteX79" fmla="*/ 184118 w 721518"/>
                <a:gd name="connsiteY79" fmla="*/ 438055 h 836676"/>
                <a:gd name="connsiteX80" fmla="*/ 209550 w 721518"/>
                <a:gd name="connsiteY80" fmla="*/ 414909 h 836676"/>
                <a:gd name="connsiteX81" fmla="*/ 232600 w 721518"/>
                <a:gd name="connsiteY81" fmla="*/ 425863 h 836676"/>
                <a:gd name="connsiteX82" fmla="*/ 245459 w 721518"/>
                <a:gd name="connsiteY82" fmla="*/ 431578 h 836676"/>
                <a:gd name="connsiteX83" fmla="*/ 253365 w 721518"/>
                <a:gd name="connsiteY83" fmla="*/ 430435 h 836676"/>
                <a:gd name="connsiteX84" fmla="*/ 265271 w 721518"/>
                <a:gd name="connsiteY84" fmla="*/ 446913 h 836676"/>
                <a:gd name="connsiteX85" fmla="*/ 276701 w 721518"/>
                <a:gd name="connsiteY85" fmla="*/ 467106 h 836676"/>
                <a:gd name="connsiteX86" fmla="*/ 278606 w 721518"/>
                <a:gd name="connsiteY86" fmla="*/ 468725 h 836676"/>
                <a:gd name="connsiteX87" fmla="*/ 282416 w 721518"/>
                <a:gd name="connsiteY87" fmla="*/ 470154 h 836676"/>
                <a:gd name="connsiteX88" fmla="*/ 289846 w 721518"/>
                <a:gd name="connsiteY88" fmla="*/ 476060 h 836676"/>
                <a:gd name="connsiteX89" fmla="*/ 313944 w 721518"/>
                <a:gd name="connsiteY89" fmla="*/ 508254 h 836676"/>
                <a:gd name="connsiteX90" fmla="*/ 321278 w 721518"/>
                <a:gd name="connsiteY90" fmla="*/ 526352 h 836676"/>
                <a:gd name="connsiteX91" fmla="*/ 322707 w 721518"/>
                <a:gd name="connsiteY91" fmla="*/ 527971 h 836676"/>
                <a:gd name="connsiteX92" fmla="*/ 323850 w 721518"/>
                <a:gd name="connsiteY92" fmla="*/ 530352 h 836676"/>
                <a:gd name="connsiteX93" fmla="*/ 327660 w 721518"/>
                <a:gd name="connsiteY93" fmla="*/ 528923 h 836676"/>
                <a:gd name="connsiteX94" fmla="*/ 370999 w 721518"/>
                <a:gd name="connsiteY94" fmla="*/ 514636 h 836676"/>
                <a:gd name="connsiteX95" fmla="*/ 389572 w 721518"/>
                <a:gd name="connsiteY95" fmla="*/ 516541 h 836676"/>
                <a:gd name="connsiteX96" fmla="*/ 396526 w 721518"/>
                <a:gd name="connsiteY96" fmla="*/ 519875 h 836676"/>
                <a:gd name="connsiteX97" fmla="*/ 400336 w 721518"/>
                <a:gd name="connsiteY97" fmla="*/ 523018 h 836676"/>
                <a:gd name="connsiteX98" fmla="*/ 425101 w 721518"/>
                <a:gd name="connsiteY98" fmla="*/ 549402 h 836676"/>
                <a:gd name="connsiteX99" fmla="*/ 455771 w 721518"/>
                <a:gd name="connsiteY99" fmla="*/ 583216 h 836676"/>
                <a:gd name="connsiteX100" fmla="*/ 472250 w 721518"/>
                <a:gd name="connsiteY100" fmla="*/ 599599 h 836676"/>
                <a:gd name="connsiteX101" fmla="*/ 485584 w 721518"/>
                <a:gd name="connsiteY101" fmla="*/ 612267 h 836676"/>
                <a:gd name="connsiteX102" fmla="*/ 510159 w 721518"/>
                <a:gd name="connsiteY102" fmla="*/ 637985 h 836676"/>
                <a:gd name="connsiteX103" fmla="*/ 537115 w 721518"/>
                <a:gd name="connsiteY103" fmla="*/ 666560 h 836676"/>
                <a:gd name="connsiteX104" fmla="*/ 569976 w 721518"/>
                <a:gd name="connsiteY104" fmla="*/ 711041 h 836676"/>
                <a:gd name="connsiteX105" fmla="*/ 604266 w 721518"/>
                <a:gd name="connsiteY105" fmla="*/ 753904 h 836676"/>
                <a:gd name="connsiteX106" fmla="*/ 609314 w 721518"/>
                <a:gd name="connsiteY106" fmla="*/ 755047 h 836676"/>
                <a:gd name="connsiteX107" fmla="*/ 609981 w 721518"/>
                <a:gd name="connsiteY107" fmla="*/ 760000 h 836676"/>
                <a:gd name="connsiteX108" fmla="*/ 609791 w 721518"/>
                <a:gd name="connsiteY108" fmla="*/ 764572 h 836676"/>
                <a:gd name="connsiteX109" fmla="*/ 595027 w 721518"/>
                <a:gd name="connsiteY109" fmla="*/ 803434 h 836676"/>
                <a:gd name="connsiteX110" fmla="*/ 609028 w 721518"/>
                <a:gd name="connsiteY110" fmla="*/ 808387 h 836676"/>
                <a:gd name="connsiteX111" fmla="*/ 616172 w 721518"/>
                <a:gd name="connsiteY111" fmla="*/ 814292 h 836676"/>
                <a:gd name="connsiteX112" fmla="*/ 628841 w 721518"/>
                <a:gd name="connsiteY112" fmla="*/ 830009 h 836676"/>
                <a:gd name="connsiteX113" fmla="*/ 632841 w 721518"/>
                <a:gd name="connsiteY113" fmla="*/ 836676 h 836676"/>
                <a:gd name="connsiteX114" fmla="*/ 638080 w 721518"/>
                <a:gd name="connsiteY114" fmla="*/ 821627 h 836676"/>
                <a:gd name="connsiteX115" fmla="*/ 695706 w 721518"/>
                <a:gd name="connsiteY115" fmla="*/ 730949 h 836676"/>
                <a:gd name="connsiteX116" fmla="*/ 710946 w 721518"/>
                <a:gd name="connsiteY116" fmla="*/ 691896 h 836676"/>
                <a:gd name="connsiteX117" fmla="*/ 717328 w 721518"/>
                <a:gd name="connsiteY117" fmla="*/ 654939 h 836676"/>
                <a:gd name="connsiteX118" fmla="*/ 718280 w 721518"/>
                <a:gd name="connsiteY118" fmla="*/ 613220 h 836676"/>
                <a:gd name="connsiteX119" fmla="*/ 711899 w 721518"/>
                <a:gd name="connsiteY119" fmla="*/ 529685 h 836676"/>
                <a:gd name="connsiteX120" fmla="*/ 709327 w 721518"/>
                <a:gd name="connsiteY120" fmla="*/ 519684 h 836676"/>
                <a:gd name="connsiteX121" fmla="*/ 705993 w 721518"/>
                <a:gd name="connsiteY121" fmla="*/ 513493 h 836676"/>
                <a:gd name="connsiteX122" fmla="*/ 703421 w 721518"/>
                <a:gd name="connsiteY122" fmla="*/ 506159 h 836676"/>
                <a:gd name="connsiteX123" fmla="*/ 702945 w 721518"/>
                <a:gd name="connsiteY123" fmla="*/ 492062 h 836676"/>
                <a:gd name="connsiteX124" fmla="*/ 704659 w 721518"/>
                <a:gd name="connsiteY124" fmla="*/ 482727 h 836676"/>
                <a:gd name="connsiteX125" fmla="*/ 714375 w 721518"/>
                <a:gd name="connsiteY125" fmla="*/ 457295 h 836676"/>
                <a:gd name="connsiteX126" fmla="*/ 719138 w 721518"/>
                <a:gd name="connsiteY126" fmla="*/ 437102 h 836676"/>
                <a:gd name="connsiteX127" fmla="*/ 721519 w 721518"/>
                <a:gd name="connsiteY127" fmla="*/ 419005 h 836676"/>
                <a:gd name="connsiteX128" fmla="*/ 720757 w 721518"/>
                <a:gd name="connsiteY128" fmla="*/ 400145 h 836676"/>
                <a:gd name="connsiteX129" fmla="*/ 719138 w 721518"/>
                <a:gd name="connsiteY129" fmla="*/ 367284 h 836676"/>
                <a:gd name="connsiteX130" fmla="*/ 711232 w 721518"/>
                <a:gd name="connsiteY130" fmla="*/ 367284 h 836676"/>
                <a:gd name="connsiteX131" fmla="*/ 660559 w 721518"/>
                <a:gd name="connsiteY131" fmla="*/ 353949 h 836676"/>
                <a:gd name="connsiteX132" fmla="*/ 639127 w 721518"/>
                <a:gd name="connsiteY132" fmla="*/ 341852 h 836676"/>
                <a:gd name="connsiteX133" fmla="*/ 637699 w 721518"/>
                <a:gd name="connsiteY133" fmla="*/ 322802 h 836676"/>
                <a:gd name="connsiteX134" fmla="*/ 634079 w 721518"/>
                <a:gd name="connsiteY134" fmla="*/ 313087 h 836676"/>
                <a:gd name="connsiteX135" fmla="*/ 634079 w 721518"/>
                <a:gd name="connsiteY135" fmla="*/ 308134 h 836676"/>
                <a:gd name="connsiteX136" fmla="*/ 636937 w 721518"/>
                <a:gd name="connsiteY136" fmla="*/ 304514 h 836676"/>
                <a:gd name="connsiteX137" fmla="*/ 642461 w 721518"/>
                <a:gd name="connsiteY137" fmla="*/ 299752 h 836676"/>
                <a:gd name="connsiteX138" fmla="*/ 642461 w 721518"/>
                <a:gd name="connsiteY138" fmla="*/ 291846 h 836676"/>
                <a:gd name="connsiteX139" fmla="*/ 637699 w 721518"/>
                <a:gd name="connsiteY139" fmla="*/ 291846 h 836676"/>
                <a:gd name="connsiteX140" fmla="*/ 631793 w 721518"/>
                <a:gd name="connsiteY140" fmla="*/ 298514 h 836676"/>
                <a:gd name="connsiteX141" fmla="*/ 623411 w 721518"/>
                <a:gd name="connsiteY141" fmla="*/ 300609 h 836676"/>
                <a:gd name="connsiteX142" fmla="*/ 615029 w 721518"/>
                <a:gd name="connsiteY142" fmla="*/ 298514 h 836676"/>
                <a:gd name="connsiteX143" fmla="*/ 609124 w 721518"/>
                <a:gd name="connsiteY143" fmla="*/ 291846 h 836676"/>
                <a:gd name="connsiteX144" fmla="*/ 596741 w 721518"/>
                <a:gd name="connsiteY144" fmla="*/ 295847 h 836676"/>
                <a:gd name="connsiteX145" fmla="*/ 568643 w 721518"/>
                <a:gd name="connsiteY145" fmla="*/ 279940 h 836676"/>
                <a:gd name="connsiteX146" fmla="*/ 546735 w 721518"/>
                <a:gd name="connsiteY146" fmla="*/ 272606 h 836676"/>
                <a:gd name="connsiteX147" fmla="*/ 541687 w 721518"/>
                <a:gd name="connsiteY147" fmla="*/ 267081 h 836676"/>
                <a:gd name="connsiteX148" fmla="*/ 538067 w 721518"/>
                <a:gd name="connsiteY148" fmla="*/ 261652 h 836676"/>
                <a:gd name="connsiteX149" fmla="*/ 534734 w 721518"/>
                <a:gd name="connsiteY149" fmla="*/ 258985 h 836676"/>
                <a:gd name="connsiteX150" fmla="*/ 533591 w 721518"/>
                <a:gd name="connsiteY150" fmla="*/ 256127 h 836676"/>
                <a:gd name="connsiteX151" fmla="*/ 516636 w 721518"/>
                <a:gd name="connsiteY151" fmla="*/ 243745 h 836676"/>
                <a:gd name="connsiteX152" fmla="*/ 512826 w 721518"/>
                <a:gd name="connsiteY152" fmla="*/ 242316 h 836676"/>
                <a:gd name="connsiteX153" fmla="*/ 489014 w 721518"/>
                <a:gd name="connsiteY153" fmla="*/ 145447 h 836676"/>
                <a:gd name="connsiteX154" fmla="*/ 477107 w 721518"/>
                <a:gd name="connsiteY154" fmla="*/ 133350 h 836676"/>
                <a:gd name="connsiteX155" fmla="*/ 462820 w 721518"/>
                <a:gd name="connsiteY155" fmla="*/ 126683 h 836676"/>
                <a:gd name="connsiteX156" fmla="*/ 393478 w 721518"/>
                <a:gd name="connsiteY156" fmla="*/ 114776 h 836676"/>
                <a:gd name="connsiteX157" fmla="*/ 393478 w 721518"/>
                <a:gd name="connsiteY157" fmla="*/ 114776 h 8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721518" h="836676">
                  <a:moveTo>
                    <a:pt x="231838" y="191"/>
                  </a:moveTo>
                  <a:lnTo>
                    <a:pt x="206216" y="0"/>
                  </a:lnTo>
                  <a:lnTo>
                    <a:pt x="209550" y="22193"/>
                  </a:lnTo>
                  <a:lnTo>
                    <a:pt x="224028" y="36957"/>
                  </a:lnTo>
                  <a:lnTo>
                    <a:pt x="231458" y="21241"/>
                  </a:lnTo>
                  <a:lnTo>
                    <a:pt x="249079" y="24098"/>
                  </a:lnTo>
                  <a:lnTo>
                    <a:pt x="251460" y="13907"/>
                  </a:lnTo>
                  <a:lnTo>
                    <a:pt x="231838" y="286"/>
                  </a:lnTo>
                  <a:lnTo>
                    <a:pt x="231838" y="286"/>
                  </a:lnTo>
                  <a:close/>
                  <a:moveTo>
                    <a:pt x="393859" y="114586"/>
                  </a:moveTo>
                  <a:lnTo>
                    <a:pt x="228314" y="140303"/>
                  </a:lnTo>
                  <a:lnTo>
                    <a:pt x="124016" y="170783"/>
                  </a:lnTo>
                  <a:lnTo>
                    <a:pt x="106108" y="184880"/>
                  </a:lnTo>
                  <a:lnTo>
                    <a:pt x="99917" y="186785"/>
                  </a:lnTo>
                  <a:lnTo>
                    <a:pt x="93250" y="184404"/>
                  </a:lnTo>
                  <a:lnTo>
                    <a:pt x="81058" y="173450"/>
                  </a:lnTo>
                  <a:lnTo>
                    <a:pt x="73724" y="170783"/>
                  </a:lnTo>
                  <a:lnTo>
                    <a:pt x="12001" y="172974"/>
                  </a:lnTo>
                  <a:lnTo>
                    <a:pt x="4382" y="188214"/>
                  </a:lnTo>
                  <a:lnTo>
                    <a:pt x="1048" y="202025"/>
                  </a:lnTo>
                  <a:lnTo>
                    <a:pt x="7715" y="227743"/>
                  </a:lnTo>
                  <a:lnTo>
                    <a:pt x="17717" y="232029"/>
                  </a:lnTo>
                  <a:lnTo>
                    <a:pt x="31051" y="236030"/>
                  </a:lnTo>
                  <a:lnTo>
                    <a:pt x="33433" y="237458"/>
                  </a:lnTo>
                  <a:lnTo>
                    <a:pt x="36290" y="240125"/>
                  </a:lnTo>
                  <a:lnTo>
                    <a:pt x="40386" y="245840"/>
                  </a:lnTo>
                  <a:lnTo>
                    <a:pt x="43243" y="249174"/>
                  </a:lnTo>
                  <a:lnTo>
                    <a:pt x="45625" y="250603"/>
                  </a:lnTo>
                  <a:lnTo>
                    <a:pt x="47530" y="251079"/>
                  </a:lnTo>
                  <a:lnTo>
                    <a:pt x="49625" y="251079"/>
                  </a:lnTo>
                  <a:lnTo>
                    <a:pt x="52292" y="249936"/>
                  </a:lnTo>
                  <a:lnTo>
                    <a:pt x="56102" y="247555"/>
                  </a:lnTo>
                  <a:lnTo>
                    <a:pt x="58293" y="246602"/>
                  </a:lnTo>
                  <a:lnTo>
                    <a:pt x="60388" y="246412"/>
                  </a:lnTo>
                  <a:lnTo>
                    <a:pt x="73247" y="250984"/>
                  </a:lnTo>
                  <a:lnTo>
                    <a:pt x="75914" y="254794"/>
                  </a:lnTo>
                  <a:lnTo>
                    <a:pt x="77057" y="261176"/>
                  </a:lnTo>
                  <a:lnTo>
                    <a:pt x="75629" y="275939"/>
                  </a:lnTo>
                  <a:lnTo>
                    <a:pt x="75152" y="287369"/>
                  </a:lnTo>
                  <a:lnTo>
                    <a:pt x="76295" y="288798"/>
                  </a:lnTo>
                  <a:lnTo>
                    <a:pt x="77915" y="289751"/>
                  </a:lnTo>
                  <a:lnTo>
                    <a:pt x="82677" y="291465"/>
                  </a:lnTo>
                  <a:lnTo>
                    <a:pt x="82677" y="292894"/>
                  </a:lnTo>
                  <a:lnTo>
                    <a:pt x="80772" y="295275"/>
                  </a:lnTo>
                  <a:lnTo>
                    <a:pt x="68866" y="305943"/>
                  </a:lnTo>
                  <a:lnTo>
                    <a:pt x="59341" y="317087"/>
                  </a:lnTo>
                  <a:lnTo>
                    <a:pt x="56674" y="322040"/>
                  </a:lnTo>
                  <a:lnTo>
                    <a:pt x="53340" y="337280"/>
                  </a:lnTo>
                  <a:lnTo>
                    <a:pt x="42863" y="355187"/>
                  </a:lnTo>
                  <a:lnTo>
                    <a:pt x="34100" y="372618"/>
                  </a:lnTo>
                  <a:lnTo>
                    <a:pt x="35719" y="378047"/>
                  </a:lnTo>
                  <a:lnTo>
                    <a:pt x="36195" y="383096"/>
                  </a:lnTo>
                  <a:lnTo>
                    <a:pt x="37624" y="385953"/>
                  </a:lnTo>
                  <a:lnTo>
                    <a:pt x="39053" y="389573"/>
                  </a:lnTo>
                  <a:lnTo>
                    <a:pt x="39719" y="392906"/>
                  </a:lnTo>
                  <a:lnTo>
                    <a:pt x="39719" y="395954"/>
                  </a:lnTo>
                  <a:lnTo>
                    <a:pt x="38100" y="400717"/>
                  </a:lnTo>
                  <a:lnTo>
                    <a:pt x="11906" y="435483"/>
                  </a:lnTo>
                  <a:lnTo>
                    <a:pt x="4763" y="449961"/>
                  </a:lnTo>
                  <a:lnTo>
                    <a:pt x="0" y="474917"/>
                  </a:lnTo>
                  <a:lnTo>
                    <a:pt x="3334" y="499872"/>
                  </a:lnTo>
                  <a:lnTo>
                    <a:pt x="9716" y="508254"/>
                  </a:lnTo>
                  <a:lnTo>
                    <a:pt x="18764" y="516636"/>
                  </a:lnTo>
                  <a:lnTo>
                    <a:pt x="24955" y="518827"/>
                  </a:lnTo>
                  <a:lnTo>
                    <a:pt x="54959" y="521684"/>
                  </a:lnTo>
                  <a:lnTo>
                    <a:pt x="67056" y="525971"/>
                  </a:lnTo>
                  <a:lnTo>
                    <a:pt x="92297" y="542354"/>
                  </a:lnTo>
                  <a:lnTo>
                    <a:pt x="98203" y="545973"/>
                  </a:lnTo>
                  <a:lnTo>
                    <a:pt x="112490" y="550545"/>
                  </a:lnTo>
                  <a:lnTo>
                    <a:pt x="118205" y="547211"/>
                  </a:lnTo>
                  <a:lnTo>
                    <a:pt x="129445" y="527018"/>
                  </a:lnTo>
                  <a:lnTo>
                    <a:pt x="132493" y="515398"/>
                  </a:lnTo>
                  <a:lnTo>
                    <a:pt x="135350" y="507778"/>
                  </a:lnTo>
                  <a:lnTo>
                    <a:pt x="144113" y="489204"/>
                  </a:lnTo>
                  <a:lnTo>
                    <a:pt x="146209" y="483299"/>
                  </a:lnTo>
                  <a:lnTo>
                    <a:pt x="146685" y="480441"/>
                  </a:lnTo>
                  <a:lnTo>
                    <a:pt x="151257" y="469011"/>
                  </a:lnTo>
                  <a:lnTo>
                    <a:pt x="161734" y="455676"/>
                  </a:lnTo>
                  <a:lnTo>
                    <a:pt x="171259" y="446151"/>
                  </a:lnTo>
                  <a:lnTo>
                    <a:pt x="184118" y="438055"/>
                  </a:lnTo>
                  <a:lnTo>
                    <a:pt x="209550" y="414909"/>
                  </a:lnTo>
                  <a:lnTo>
                    <a:pt x="232600" y="425863"/>
                  </a:lnTo>
                  <a:lnTo>
                    <a:pt x="245459" y="431578"/>
                  </a:lnTo>
                  <a:lnTo>
                    <a:pt x="253365" y="430435"/>
                  </a:lnTo>
                  <a:lnTo>
                    <a:pt x="265271" y="446913"/>
                  </a:lnTo>
                  <a:lnTo>
                    <a:pt x="276701" y="467106"/>
                  </a:lnTo>
                  <a:lnTo>
                    <a:pt x="278606" y="468725"/>
                  </a:lnTo>
                  <a:lnTo>
                    <a:pt x="282416" y="470154"/>
                  </a:lnTo>
                  <a:lnTo>
                    <a:pt x="289846" y="476060"/>
                  </a:lnTo>
                  <a:lnTo>
                    <a:pt x="313944" y="508254"/>
                  </a:lnTo>
                  <a:lnTo>
                    <a:pt x="321278" y="526352"/>
                  </a:lnTo>
                  <a:lnTo>
                    <a:pt x="322707" y="527971"/>
                  </a:lnTo>
                  <a:lnTo>
                    <a:pt x="323850" y="530352"/>
                  </a:lnTo>
                  <a:lnTo>
                    <a:pt x="327660" y="528923"/>
                  </a:lnTo>
                  <a:lnTo>
                    <a:pt x="370999" y="514636"/>
                  </a:lnTo>
                  <a:lnTo>
                    <a:pt x="389572" y="516541"/>
                  </a:lnTo>
                  <a:lnTo>
                    <a:pt x="396526" y="519875"/>
                  </a:lnTo>
                  <a:lnTo>
                    <a:pt x="400336" y="523018"/>
                  </a:lnTo>
                  <a:lnTo>
                    <a:pt x="425101" y="549402"/>
                  </a:lnTo>
                  <a:lnTo>
                    <a:pt x="455771" y="583216"/>
                  </a:lnTo>
                  <a:lnTo>
                    <a:pt x="472250" y="599599"/>
                  </a:lnTo>
                  <a:lnTo>
                    <a:pt x="485584" y="612267"/>
                  </a:lnTo>
                  <a:lnTo>
                    <a:pt x="510159" y="637985"/>
                  </a:lnTo>
                  <a:lnTo>
                    <a:pt x="537115" y="666560"/>
                  </a:lnTo>
                  <a:lnTo>
                    <a:pt x="569976" y="711041"/>
                  </a:lnTo>
                  <a:lnTo>
                    <a:pt x="604266" y="753904"/>
                  </a:lnTo>
                  <a:lnTo>
                    <a:pt x="609314" y="755047"/>
                  </a:lnTo>
                  <a:lnTo>
                    <a:pt x="609981" y="760000"/>
                  </a:lnTo>
                  <a:lnTo>
                    <a:pt x="609791" y="764572"/>
                  </a:lnTo>
                  <a:lnTo>
                    <a:pt x="595027" y="803434"/>
                  </a:lnTo>
                  <a:lnTo>
                    <a:pt x="609028" y="808387"/>
                  </a:lnTo>
                  <a:lnTo>
                    <a:pt x="616172" y="814292"/>
                  </a:lnTo>
                  <a:lnTo>
                    <a:pt x="628841" y="830009"/>
                  </a:lnTo>
                  <a:lnTo>
                    <a:pt x="632841" y="836676"/>
                  </a:lnTo>
                  <a:lnTo>
                    <a:pt x="638080" y="821627"/>
                  </a:lnTo>
                  <a:lnTo>
                    <a:pt x="695706" y="730949"/>
                  </a:lnTo>
                  <a:lnTo>
                    <a:pt x="710946" y="691896"/>
                  </a:lnTo>
                  <a:lnTo>
                    <a:pt x="717328" y="654939"/>
                  </a:lnTo>
                  <a:lnTo>
                    <a:pt x="718280" y="613220"/>
                  </a:lnTo>
                  <a:lnTo>
                    <a:pt x="711899" y="529685"/>
                  </a:lnTo>
                  <a:lnTo>
                    <a:pt x="709327" y="519684"/>
                  </a:lnTo>
                  <a:lnTo>
                    <a:pt x="705993" y="513493"/>
                  </a:lnTo>
                  <a:lnTo>
                    <a:pt x="703421" y="506159"/>
                  </a:lnTo>
                  <a:lnTo>
                    <a:pt x="702945" y="492062"/>
                  </a:lnTo>
                  <a:lnTo>
                    <a:pt x="704659" y="482727"/>
                  </a:lnTo>
                  <a:lnTo>
                    <a:pt x="714375" y="457295"/>
                  </a:lnTo>
                  <a:lnTo>
                    <a:pt x="719138" y="437102"/>
                  </a:lnTo>
                  <a:lnTo>
                    <a:pt x="721519" y="419005"/>
                  </a:lnTo>
                  <a:lnTo>
                    <a:pt x="720757" y="400145"/>
                  </a:lnTo>
                  <a:lnTo>
                    <a:pt x="719138" y="367284"/>
                  </a:lnTo>
                  <a:lnTo>
                    <a:pt x="711232" y="367284"/>
                  </a:lnTo>
                  <a:lnTo>
                    <a:pt x="660559" y="353949"/>
                  </a:lnTo>
                  <a:lnTo>
                    <a:pt x="639127" y="341852"/>
                  </a:lnTo>
                  <a:lnTo>
                    <a:pt x="637699" y="322802"/>
                  </a:lnTo>
                  <a:lnTo>
                    <a:pt x="634079" y="313087"/>
                  </a:lnTo>
                  <a:lnTo>
                    <a:pt x="634079" y="308134"/>
                  </a:lnTo>
                  <a:lnTo>
                    <a:pt x="636937" y="304514"/>
                  </a:lnTo>
                  <a:lnTo>
                    <a:pt x="642461" y="299752"/>
                  </a:lnTo>
                  <a:lnTo>
                    <a:pt x="642461" y="291846"/>
                  </a:lnTo>
                  <a:lnTo>
                    <a:pt x="637699" y="291846"/>
                  </a:lnTo>
                  <a:lnTo>
                    <a:pt x="631793" y="298514"/>
                  </a:lnTo>
                  <a:lnTo>
                    <a:pt x="623411" y="300609"/>
                  </a:lnTo>
                  <a:lnTo>
                    <a:pt x="615029" y="298514"/>
                  </a:lnTo>
                  <a:lnTo>
                    <a:pt x="609124" y="291846"/>
                  </a:lnTo>
                  <a:lnTo>
                    <a:pt x="596741" y="295847"/>
                  </a:lnTo>
                  <a:lnTo>
                    <a:pt x="568643" y="279940"/>
                  </a:lnTo>
                  <a:lnTo>
                    <a:pt x="546735" y="272606"/>
                  </a:lnTo>
                  <a:lnTo>
                    <a:pt x="541687" y="267081"/>
                  </a:lnTo>
                  <a:lnTo>
                    <a:pt x="538067" y="261652"/>
                  </a:lnTo>
                  <a:lnTo>
                    <a:pt x="534734" y="258985"/>
                  </a:lnTo>
                  <a:lnTo>
                    <a:pt x="533591" y="256127"/>
                  </a:lnTo>
                  <a:lnTo>
                    <a:pt x="516636" y="243745"/>
                  </a:lnTo>
                  <a:lnTo>
                    <a:pt x="512826" y="242316"/>
                  </a:lnTo>
                  <a:lnTo>
                    <a:pt x="489014" y="145447"/>
                  </a:lnTo>
                  <a:lnTo>
                    <a:pt x="477107" y="133350"/>
                  </a:lnTo>
                  <a:lnTo>
                    <a:pt x="462820" y="126683"/>
                  </a:lnTo>
                  <a:lnTo>
                    <a:pt x="393478" y="114776"/>
                  </a:lnTo>
                  <a:lnTo>
                    <a:pt x="393478" y="11477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89" name="Vrije vorm: vorm 88">
              <a:extLst>
                <a:ext uri="{FF2B5EF4-FFF2-40B4-BE49-F238E27FC236}">
                  <a16:creationId xmlns:a16="http://schemas.microsoft.com/office/drawing/2014/main" id="{1813B5AD-D26A-8159-CA18-4267BF2C5F9C}"/>
                </a:ext>
              </a:extLst>
            </p:cNvPr>
            <p:cNvSpPr/>
            <p:nvPr/>
          </p:nvSpPr>
          <p:spPr>
            <a:xfrm>
              <a:off x="6436546" y="4324282"/>
              <a:ext cx="807192" cy="2020658"/>
            </a:xfrm>
            <a:custGeom>
              <a:avLst/>
              <a:gdLst>
                <a:gd name="connsiteX0" fmla="*/ 231934 w 459866"/>
                <a:gd name="connsiteY0" fmla="*/ 0 h 1151191"/>
                <a:gd name="connsiteX1" fmla="*/ 224885 w 459866"/>
                <a:gd name="connsiteY1" fmla="*/ 1524 h 1151191"/>
                <a:gd name="connsiteX2" fmla="*/ 218599 w 459866"/>
                <a:gd name="connsiteY2" fmla="*/ 5906 h 1151191"/>
                <a:gd name="connsiteX3" fmla="*/ 218313 w 459866"/>
                <a:gd name="connsiteY3" fmla="*/ 21050 h 1151191"/>
                <a:gd name="connsiteX4" fmla="*/ 232220 w 459866"/>
                <a:gd name="connsiteY4" fmla="*/ 28004 h 1151191"/>
                <a:gd name="connsiteX5" fmla="*/ 230029 w 459866"/>
                <a:gd name="connsiteY5" fmla="*/ 41624 h 1151191"/>
                <a:gd name="connsiteX6" fmla="*/ 236125 w 459866"/>
                <a:gd name="connsiteY6" fmla="*/ 55436 h 1151191"/>
                <a:gd name="connsiteX7" fmla="*/ 247174 w 459866"/>
                <a:gd name="connsiteY7" fmla="*/ 62389 h 1151191"/>
                <a:gd name="connsiteX8" fmla="*/ 275463 w 459866"/>
                <a:gd name="connsiteY8" fmla="*/ 65342 h 1151191"/>
                <a:gd name="connsiteX9" fmla="*/ 286321 w 459866"/>
                <a:gd name="connsiteY9" fmla="*/ 74200 h 1151191"/>
                <a:gd name="connsiteX10" fmla="*/ 295751 w 459866"/>
                <a:gd name="connsiteY10" fmla="*/ 114872 h 1151191"/>
                <a:gd name="connsiteX11" fmla="*/ 306610 w 459866"/>
                <a:gd name="connsiteY11" fmla="*/ 126968 h 1151191"/>
                <a:gd name="connsiteX12" fmla="*/ 302038 w 459866"/>
                <a:gd name="connsiteY12" fmla="*/ 137827 h 1151191"/>
                <a:gd name="connsiteX13" fmla="*/ 305467 w 459866"/>
                <a:gd name="connsiteY13" fmla="*/ 143542 h 1151191"/>
                <a:gd name="connsiteX14" fmla="*/ 312515 w 459866"/>
                <a:gd name="connsiteY14" fmla="*/ 148019 h 1151191"/>
                <a:gd name="connsiteX15" fmla="*/ 318897 w 459866"/>
                <a:gd name="connsiteY15" fmla="*/ 154210 h 1151191"/>
                <a:gd name="connsiteX16" fmla="*/ 332708 w 459866"/>
                <a:gd name="connsiteY16" fmla="*/ 177641 h 1151191"/>
                <a:gd name="connsiteX17" fmla="*/ 333470 w 459866"/>
                <a:gd name="connsiteY17" fmla="*/ 181451 h 1151191"/>
                <a:gd name="connsiteX18" fmla="*/ 336423 w 459866"/>
                <a:gd name="connsiteY18" fmla="*/ 186404 h 1151191"/>
                <a:gd name="connsiteX19" fmla="*/ 344900 w 459866"/>
                <a:gd name="connsiteY19" fmla="*/ 219932 h 1151191"/>
                <a:gd name="connsiteX20" fmla="*/ 349091 w 459866"/>
                <a:gd name="connsiteY20" fmla="*/ 229457 h 1151191"/>
                <a:gd name="connsiteX21" fmla="*/ 349091 w 459866"/>
                <a:gd name="connsiteY21" fmla="*/ 238506 h 1151191"/>
                <a:gd name="connsiteX22" fmla="*/ 338042 w 459866"/>
                <a:gd name="connsiteY22" fmla="*/ 248222 h 1151191"/>
                <a:gd name="connsiteX23" fmla="*/ 320992 w 459866"/>
                <a:gd name="connsiteY23" fmla="*/ 236315 h 1151191"/>
                <a:gd name="connsiteX24" fmla="*/ 314134 w 459866"/>
                <a:gd name="connsiteY24" fmla="*/ 234601 h 1151191"/>
                <a:gd name="connsiteX25" fmla="*/ 279749 w 459866"/>
                <a:gd name="connsiteY25" fmla="*/ 246412 h 1151191"/>
                <a:gd name="connsiteX26" fmla="*/ 260985 w 459866"/>
                <a:gd name="connsiteY26" fmla="*/ 249555 h 1151191"/>
                <a:gd name="connsiteX27" fmla="*/ 252698 w 459866"/>
                <a:gd name="connsiteY27" fmla="*/ 249555 h 1151191"/>
                <a:gd name="connsiteX28" fmla="*/ 225838 w 459866"/>
                <a:gd name="connsiteY28" fmla="*/ 240316 h 1151191"/>
                <a:gd name="connsiteX29" fmla="*/ 200787 w 459866"/>
                <a:gd name="connsiteY29" fmla="*/ 237935 h 1151191"/>
                <a:gd name="connsiteX30" fmla="*/ 211646 w 459866"/>
                <a:gd name="connsiteY30" fmla="*/ 308610 h 1151191"/>
                <a:gd name="connsiteX31" fmla="*/ 227457 w 459866"/>
                <a:gd name="connsiteY31" fmla="*/ 372999 h 1151191"/>
                <a:gd name="connsiteX32" fmla="*/ 251365 w 459866"/>
                <a:gd name="connsiteY32" fmla="*/ 405955 h 1151191"/>
                <a:gd name="connsiteX33" fmla="*/ 268510 w 459866"/>
                <a:gd name="connsiteY33" fmla="*/ 442436 h 1151191"/>
                <a:gd name="connsiteX34" fmla="*/ 242888 w 459866"/>
                <a:gd name="connsiteY34" fmla="*/ 463391 h 1151191"/>
                <a:gd name="connsiteX35" fmla="*/ 226886 w 459866"/>
                <a:gd name="connsiteY35" fmla="*/ 477012 h 1151191"/>
                <a:gd name="connsiteX36" fmla="*/ 205169 w 459866"/>
                <a:gd name="connsiteY36" fmla="*/ 482537 h 1151191"/>
                <a:gd name="connsiteX37" fmla="*/ 155353 w 459866"/>
                <a:gd name="connsiteY37" fmla="*/ 498348 h 1151191"/>
                <a:gd name="connsiteX38" fmla="*/ 87058 w 459866"/>
                <a:gd name="connsiteY38" fmla="*/ 519113 h 1151191"/>
                <a:gd name="connsiteX39" fmla="*/ 72200 w 459866"/>
                <a:gd name="connsiteY39" fmla="*/ 538448 h 1151191"/>
                <a:gd name="connsiteX40" fmla="*/ 67342 w 459866"/>
                <a:gd name="connsiteY40" fmla="*/ 545973 h 1151191"/>
                <a:gd name="connsiteX41" fmla="*/ 55054 w 459866"/>
                <a:gd name="connsiteY41" fmla="*/ 567880 h 1151191"/>
                <a:gd name="connsiteX42" fmla="*/ 48578 w 459866"/>
                <a:gd name="connsiteY42" fmla="*/ 605600 h 1151191"/>
                <a:gd name="connsiteX43" fmla="*/ 44767 w 459866"/>
                <a:gd name="connsiteY43" fmla="*/ 613505 h 1151191"/>
                <a:gd name="connsiteX44" fmla="*/ 40005 w 459866"/>
                <a:gd name="connsiteY44" fmla="*/ 618839 h 1151191"/>
                <a:gd name="connsiteX45" fmla="*/ 34671 w 459866"/>
                <a:gd name="connsiteY45" fmla="*/ 621221 h 1151191"/>
                <a:gd name="connsiteX46" fmla="*/ 28575 w 459866"/>
                <a:gd name="connsiteY46" fmla="*/ 620744 h 1151191"/>
                <a:gd name="connsiteX47" fmla="*/ 11811 w 459866"/>
                <a:gd name="connsiteY47" fmla="*/ 625888 h 1151191"/>
                <a:gd name="connsiteX48" fmla="*/ 0 w 459866"/>
                <a:gd name="connsiteY48" fmla="*/ 630460 h 1151191"/>
                <a:gd name="connsiteX49" fmla="*/ 11621 w 459866"/>
                <a:gd name="connsiteY49" fmla="*/ 640175 h 1151191"/>
                <a:gd name="connsiteX50" fmla="*/ 51149 w 459866"/>
                <a:gd name="connsiteY50" fmla="*/ 652177 h 1151191"/>
                <a:gd name="connsiteX51" fmla="*/ 60770 w 459866"/>
                <a:gd name="connsiteY51" fmla="*/ 658844 h 1151191"/>
                <a:gd name="connsiteX52" fmla="*/ 67532 w 459866"/>
                <a:gd name="connsiteY52" fmla="*/ 666560 h 1151191"/>
                <a:gd name="connsiteX53" fmla="*/ 75152 w 459866"/>
                <a:gd name="connsiteY53" fmla="*/ 672275 h 1151191"/>
                <a:gd name="connsiteX54" fmla="*/ 87058 w 459866"/>
                <a:gd name="connsiteY54" fmla="*/ 672084 h 1151191"/>
                <a:gd name="connsiteX55" fmla="*/ 116491 w 459866"/>
                <a:gd name="connsiteY55" fmla="*/ 665797 h 1151191"/>
                <a:gd name="connsiteX56" fmla="*/ 125349 w 459866"/>
                <a:gd name="connsiteY56" fmla="*/ 666941 h 1151191"/>
                <a:gd name="connsiteX57" fmla="*/ 136970 w 459866"/>
                <a:gd name="connsiteY57" fmla="*/ 673703 h 1151191"/>
                <a:gd name="connsiteX58" fmla="*/ 151448 w 459866"/>
                <a:gd name="connsiteY58" fmla="*/ 693992 h 1151191"/>
                <a:gd name="connsiteX59" fmla="*/ 160877 w 459866"/>
                <a:gd name="connsiteY59" fmla="*/ 701897 h 1151191"/>
                <a:gd name="connsiteX60" fmla="*/ 182404 w 459866"/>
                <a:gd name="connsiteY60" fmla="*/ 696373 h 1151191"/>
                <a:gd name="connsiteX61" fmla="*/ 194405 w 459866"/>
                <a:gd name="connsiteY61" fmla="*/ 697230 h 1151191"/>
                <a:gd name="connsiteX62" fmla="*/ 200596 w 459866"/>
                <a:gd name="connsiteY62" fmla="*/ 711422 h 1151191"/>
                <a:gd name="connsiteX63" fmla="*/ 202311 w 459866"/>
                <a:gd name="connsiteY63" fmla="*/ 716756 h 1151191"/>
                <a:gd name="connsiteX64" fmla="*/ 202121 w 459866"/>
                <a:gd name="connsiteY64" fmla="*/ 716947 h 1151191"/>
                <a:gd name="connsiteX65" fmla="*/ 200406 w 459866"/>
                <a:gd name="connsiteY65" fmla="*/ 718756 h 1151191"/>
                <a:gd name="connsiteX66" fmla="*/ 192500 w 459866"/>
                <a:gd name="connsiteY66" fmla="*/ 726662 h 1151191"/>
                <a:gd name="connsiteX67" fmla="*/ 190309 w 459866"/>
                <a:gd name="connsiteY67" fmla="*/ 739426 h 1151191"/>
                <a:gd name="connsiteX68" fmla="*/ 206121 w 459866"/>
                <a:gd name="connsiteY68" fmla="*/ 756285 h 1151191"/>
                <a:gd name="connsiteX69" fmla="*/ 205931 w 459866"/>
                <a:gd name="connsiteY69" fmla="*/ 756476 h 1151191"/>
                <a:gd name="connsiteX70" fmla="*/ 199644 w 459866"/>
                <a:gd name="connsiteY70" fmla="*/ 760762 h 1151191"/>
                <a:gd name="connsiteX71" fmla="*/ 192691 w 459866"/>
                <a:gd name="connsiteY71" fmla="*/ 763714 h 1151191"/>
                <a:gd name="connsiteX72" fmla="*/ 192500 w 459866"/>
                <a:gd name="connsiteY72" fmla="*/ 763714 h 1151191"/>
                <a:gd name="connsiteX73" fmla="*/ 185166 w 459866"/>
                <a:gd name="connsiteY73" fmla="*/ 764762 h 1151191"/>
                <a:gd name="connsiteX74" fmla="*/ 177451 w 459866"/>
                <a:gd name="connsiteY74" fmla="*/ 764096 h 1151191"/>
                <a:gd name="connsiteX75" fmla="*/ 179261 w 459866"/>
                <a:gd name="connsiteY75" fmla="*/ 772192 h 1151191"/>
                <a:gd name="connsiteX76" fmla="*/ 180213 w 459866"/>
                <a:gd name="connsiteY76" fmla="*/ 775430 h 1151191"/>
                <a:gd name="connsiteX77" fmla="*/ 182213 w 459866"/>
                <a:gd name="connsiteY77" fmla="*/ 779907 h 1151191"/>
                <a:gd name="connsiteX78" fmla="*/ 177070 w 459866"/>
                <a:gd name="connsiteY78" fmla="*/ 795147 h 1151191"/>
                <a:gd name="connsiteX79" fmla="*/ 173165 w 459866"/>
                <a:gd name="connsiteY79" fmla="*/ 803243 h 1151191"/>
                <a:gd name="connsiteX80" fmla="*/ 167831 w 459866"/>
                <a:gd name="connsiteY80" fmla="*/ 810197 h 1151191"/>
                <a:gd name="connsiteX81" fmla="*/ 159544 w 459866"/>
                <a:gd name="connsiteY81" fmla="*/ 803243 h 1151191"/>
                <a:gd name="connsiteX82" fmla="*/ 153829 w 459866"/>
                <a:gd name="connsiteY82" fmla="*/ 806958 h 1151191"/>
                <a:gd name="connsiteX83" fmla="*/ 150400 w 459866"/>
                <a:gd name="connsiteY83" fmla="*/ 817626 h 1151191"/>
                <a:gd name="connsiteX84" fmla="*/ 148685 w 459866"/>
                <a:gd name="connsiteY84" fmla="*/ 832295 h 1151191"/>
                <a:gd name="connsiteX85" fmla="*/ 158306 w 459866"/>
                <a:gd name="connsiteY85" fmla="*/ 845249 h 1151191"/>
                <a:gd name="connsiteX86" fmla="*/ 147066 w 459866"/>
                <a:gd name="connsiteY86" fmla="*/ 872395 h 1151191"/>
                <a:gd name="connsiteX87" fmla="*/ 119444 w 459866"/>
                <a:gd name="connsiteY87" fmla="*/ 916591 h 1151191"/>
                <a:gd name="connsiteX88" fmla="*/ 135065 w 459866"/>
                <a:gd name="connsiteY88" fmla="*/ 912400 h 1151191"/>
                <a:gd name="connsiteX89" fmla="*/ 141923 w 459866"/>
                <a:gd name="connsiteY89" fmla="*/ 912590 h 1151191"/>
                <a:gd name="connsiteX90" fmla="*/ 148685 w 459866"/>
                <a:gd name="connsiteY90" fmla="*/ 916591 h 1151191"/>
                <a:gd name="connsiteX91" fmla="*/ 140589 w 459866"/>
                <a:gd name="connsiteY91" fmla="*/ 930021 h 1151191"/>
                <a:gd name="connsiteX92" fmla="*/ 128683 w 459866"/>
                <a:gd name="connsiteY92" fmla="*/ 955834 h 1151191"/>
                <a:gd name="connsiteX93" fmla="*/ 119444 w 459866"/>
                <a:gd name="connsiteY93" fmla="*/ 969550 h 1151191"/>
                <a:gd name="connsiteX94" fmla="*/ 116110 w 459866"/>
                <a:gd name="connsiteY94" fmla="*/ 972217 h 1151191"/>
                <a:gd name="connsiteX95" fmla="*/ 108013 w 459866"/>
                <a:gd name="connsiteY95" fmla="*/ 975170 h 1151191"/>
                <a:gd name="connsiteX96" fmla="*/ 99917 w 459866"/>
                <a:gd name="connsiteY96" fmla="*/ 978408 h 1151191"/>
                <a:gd name="connsiteX97" fmla="*/ 99727 w 459866"/>
                <a:gd name="connsiteY97" fmla="*/ 978408 h 1151191"/>
                <a:gd name="connsiteX98" fmla="*/ 93536 w 459866"/>
                <a:gd name="connsiteY98" fmla="*/ 985456 h 1151191"/>
                <a:gd name="connsiteX99" fmla="*/ 49340 w 459866"/>
                <a:gd name="connsiteY99" fmla="*/ 1034891 h 1151191"/>
                <a:gd name="connsiteX100" fmla="*/ 50863 w 459866"/>
                <a:gd name="connsiteY100" fmla="*/ 1059752 h 1151191"/>
                <a:gd name="connsiteX101" fmla="*/ 62198 w 459866"/>
                <a:gd name="connsiteY101" fmla="*/ 1076706 h 1151191"/>
                <a:gd name="connsiteX102" fmla="*/ 78105 w 459866"/>
                <a:gd name="connsiteY102" fmla="*/ 1087564 h 1151191"/>
                <a:gd name="connsiteX103" fmla="*/ 93154 w 459866"/>
                <a:gd name="connsiteY103" fmla="*/ 1094899 h 1151191"/>
                <a:gd name="connsiteX104" fmla="*/ 104204 w 459866"/>
                <a:gd name="connsiteY104" fmla="*/ 1098233 h 1151191"/>
                <a:gd name="connsiteX105" fmla="*/ 102870 w 459866"/>
                <a:gd name="connsiteY105" fmla="*/ 1111282 h 1151191"/>
                <a:gd name="connsiteX106" fmla="*/ 95536 w 459866"/>
                <a:gd name="connsiteY106" fmla="*/ 1136714 h 1151191"/>
                <a:gd name="connsiteX107" fmla="*/ 108395 w 459866"/>
                <a:gd name="connsiteY107" fmla="*/ 1143857 h 1151191"/>
                <a:gd name="connsiteX108" fmla="*/ 116110 w 459866"/>
                <a:gd name="connsiteY108" fmla="*/ 1145381 h 1151191"/>
                <a:gd name="connsiteX109" fmla="*/ 123349 w 459866"/>
                <a:gd name="connsiteY109" fmla="*/ 1143857 h 1151191"/>
                <a:gd name="connsiteX110" fmla="*/ 126968 w 459866"/>
                <a:gd name="connsiteY110" fmla="*/ 1138523 h 1151191"/>
                <a:gd name="connsiteX111" fmla="*/ 134398 w 459866"/>
                <a:gd name="connsiteY111" fmla="*/ 1127474 h 1151191"/>
                <a:gd name="connsiteX112" fmla="*/ 139922 w 459866"/>
                <a:gd name="connsiteY112" fmla="*/ 1123283 h 1151191"/>
                <a:gd name="connsiteX113" fmla="*/ 140589 w 459866"/>
                <a:gd name="connsiteY113" fmla="*/ 1122712 h 1151191"/>
                <a:gd name="connsiteX114" fmla="*/ 147638 w 459866"/>
                <a:gd name="connsiteY114" fmla="*/ 1125284 h 1151191"/>
                <a:gd name="connsiteX115" fmla="*/ 161925 w 459866"/>
                <a:gd name="connsiteY115" fmla="*/ 1141095 h 1151191"/>
                <a:gd name="connsiteX116" fmla="*/ 169164 w 459866"/>
                <a:gd name="connsiteY116" fmla="*/ 1146239 h 1151191"/>
                <a:gd name="connsiteX117" fmla="*/ 230029 w 459866"/>
                <a:gd name="connsiteY117" fmla="*/ 1144619 h 1151191"/>
                <a:gd name="connsiteX118" fmla="*/ 245554 w 459866"/>
                <a:gd name="connsiteY118" fmla="*/ 1149572 h 1151191"/>
                <a:gd name="connsiteX119" fmla="*/ 296513 w 459866"/>
                <a:gd name="connsiteY119" fmla="*/ 1151192 h 1151191"/>
                <a:gd name="connsiteX120" fmla="*/ 310706 w 459866"/>
                <a:gd name="connsiteY120" fmla="*/ 1148620 h 1151191"/>
                <a:gd name="connsiteX121" fmla="*/ 312134 w 459866"/>
                <a:gd name="connsiteY121" fmla="*/ 1134142 h 1151191"/>
                <a:gd name="connsiteX122" fmla="*/ 307562 w 459866"/>
                <a:gd name="connsiteY122" fmla="*/ 1127474 h 1151191"/>
                <a:gd name="connsiteX123" fmla="*/ 300704 w 459866"/>
                <a:gd name="connsiteY123" fmla="*/ 1122712 h 1151191"/>
                <a:gd name="connsiteX124" fmla="*/ 295180 w 459866"/>
                <a:gd name="connsiteY124" fmla="*/ 1113282 h 1151191"/>
                <a:gd name="connsiteX125" fmla="*/ 292227 w 459866"/>
                <a:gd name="connsiteY125" fmla="*/ 1099185 h 1151191"/>
                <a:gd name="connsiteX126" fmla="*/ 292417 w 459866"/>
                <a:gd name="connsiteY126" fmla="*/ 1099185 h 1151191"/>
                <a:gd name="connsiteX127" fmla="*/ 302895 w 459866"/>
                <a:gd name="connsiteY127" fmla="*/ 1101947 h 1151191"/>
                <a:gd name="connsiteX128" fmla="*/ 313087 w 459866"/>
                <a:gd name="connsiteY128" fmla="*/ 1092327 h 1151191"/>
                <a:gd name="connsiteX129" fmla="*/ 316706 w 459866"/>
                <a:gd name="connsiteY129" fmla="*/ 1079278 h 1151191"/>
                <a:gd name="connsiteX130" fmla="*/ 315278 w 459866"/>
                <a:gd name="connsiteY130" fmla="*/ 1069181 h 1151191"/>
                <a:gd name="connsiteX131" fmla="*/ 314516 w 459866"/>
                <a:gd name="connsiteY131" fmla="*/ 1059561 h 1151191"/>
                <a:gd name="connsiteX132" fmla="*/ 320612 w 459866"/>
                <a:gd name="connsiteY132" fmla="*/ 1048512 h 1151191"/>
                <a:gd name="connsiteX133" fmla="*/ 330327 w 459866"/>
                <a:gd name="connsiteY133" fmla="*/ 1042797 h 1151191"/>
                <a:gd name="connsiteX134" fmla="*/ 346138 w 459866"/>
                <a:gd name="connsiteY134" fmla="*/ 1044321 h 1151191"/>
                <a:gd name="connsiteX135" fmla="*/ 353854 w 459866"/>
                <a:gd name="connsiteY135" fmla="*/ 1034891 h 1151191"/>
                <a:gd name="connsiteX136" fmla="*/ 358140 w 459866"/>
                <a:gd name="connsiteY136" fmla="*/ 1023556 h 1151191"/>
                <a:gd name="connsiteX137" fmla="*/ 358331 w 459866"/>
                <a:gd name="connsiteY137" fmla="*/ 1014698 h 1151191"/>
                <a:gd name="connsiteX138" fmla="*/ 352425 w 459866"/>
                <a:gd name="connsiteY138" fmla="*/ 991838 h 1151191"/>
                <a:gd name="connsiteX139" fmla="*/ 353663 w 459866"/>
                <a:gd name="connsiteY139" fmla="*/ 984695 h 1151191"/>
                <a:gd name="connsiteX140" fmla="*/ 357378 w 459866"/>
                <a:gd name="connsiteY140" fmla="*/ 978599 h 1151191"/>
                <a:gd name="connsiteX141" fmla="*/ 358902 w 459866"/>
                <a:gd name="connsiteY141" fmla="*/ 974217 h 1151191"/>
                <a:gd name="connsiteX142" fmla="*/ 335852 w 459866"/>
                <a:gd name="connsiteY142" fmla="*/ 966311 h 1151191"/>
                <a:gd name="connsiteX143" fmla="*/ 319278 w 459866"/>
                <a:gd name="connsiteY143" fmla="*/ 955834 h 1151191"/>
                <a:gd name="connsiteX144" fmla="*/ 314134 w 459866"/>
                <a:gd name="connsiteY144" fmla="*/ 949928 h 1151191"/>
                <a:gd name="connsiteX145" fmla="*/ 312325 w 459866"/>
                <a:gd name="connsiteY145" fmla="*/ 941070 h 1151191"/>
                <a:gd name="connsiteX146" fmla="*/ 311182 w 459866"/>
                <a:gd name="connsiteY146" fmla="*/ 925068 h 1151191"/>
                <a:gd name="connsiteX147" fmla="*/ 313944 w 459866"/>
                <a:gd name="connsiteY147" fmla="*/ 915829 h 1151191"/>
                <a:gd name="connsiteX148" fmla="*/ 318230 w 459866"/>
                <a:gd name="connsiteY148" fmla="*/ 906494 h 1151191"/>
                <a:gd name="connsiteX149" fmla="*/ 316706 w 459866"/>
                <a:gd name="connsiteY149" fmla="*/ 900589 h 1151191"/>
                <a:gd name="connsiteX150" fmla="*/ 291656 w 459866"/>
                <a:gd name="connsiteY150" fmla="*/ 903732 h 1151191"/>
                <a:gd name="connsiteX151" fmla="*/ 273082 w 459866"/>
                <a:gd name="connsiteY151" fmla="*/ 897636 h 1151191"/>
                <a:gd name="connsiteX152" fmla="*/ 263557 w 459866"/>
                <a:gd name="connsiteY152" fmla="*/ 896398 h 1151191"/>
                <a:gd name="connsiteX153" fmla="*/ 253937 w 459866"/>
                <a:gd name="connsiteY153" fmla="*/ 898970 h 1151191"/>
                <a:gd name="connsiteX154" fmla="*/ 235744 w 459866"/>
                <a:gd name="connsiteY154" fmla="*/ 907923 h 1151191"/>
                <a:gd name="connsiteX155" fmla="*/ 226409 w 459866"/>
                <a:gd name="connsiteY155" fmla="*/ 910019 h 1151191"/>
                <a:gd name="connsiteX156" fmla="*/ 225647 w 459866"/>
                <a:gd name="connsiteY156" fmla="*/ 882015 h 1151191"/>
                <a:gd name="connsiteX157" fmla="*/ 214789 w 459866"/>
                <a:gd name="connsiteY157" fmla="*/ 850011 h 1151191"/>
                <a:gd name="connsiteX158" fmla="*/ 210693 w 459866"/>
                <a:gd name="connsiteY158" fmla="*/ 823817 h 1151191"/>
                <a:gd name="connsiteX159" fmla="*/ 230410 w 459866"/>
                <a:gd name="connsiteY159" fmla="*/ 813530 h 1151191"/>
                <a:gd name="connsiteX160" fmla="*/ 240030 w 459866"/>
                <a:gd name="connsiteY160" fmla="*/ 819055 h 1151191"/>
                <a:gd name="connsiteX161" fmla="*/ 248317 w 459866"/>
                <a:gd name="connsiteY161" fmla="*/ 829913 h 1151191"/>
                <a:gd name="connsiteX162" fmla="*/ 257842 w 459866"/>
                <a:gd name="connsiteY162" fmla="*/ 838391 h 1151191"/>
                <a:gd name="connsiteX163" fmla="*/ 270700 w 459866"/>
                <a:gd name="connsiteY163" fmla="*/ 837057 h 1151191"/>
                <a:gd name="connsiteX164" fmla="*/ 279178 w 459866"/>
                <a:gd name="connsiteY164" fmla="*/ 827532 h 1151191"/>
                <a:gd name="connsiteX165" fmla="*/ 292799 w 459866"/>
                <a:gd name="connsiteY165" fmla="*/ 799243 h 1151191"/>
                <a:gd name="connsiteX166" fmla="*/ 302228 w 459866"/>
                <a:gd name="connsiteY166" fmla="*/ 788575 h 1151191"/>
                <a:gd name="connsiteX167" fmla="*/ 367189 w 459866"/>
                <a:gd name="connsiteY167" fmla="*/ 737521 h 1151191"/>
                <a:gd name="connsiteX168" fmla="*/ 406908 w 459866"/>
                <a:gd name="connsiteY168" fmla="*/ 715804 h 1151191"/>
                <a:gd name="connsiteX169" fmla="*/ 417386 w 459866"/>
                <a:gd name="connsiteY169" fmla="*/ 702088 h 1151191"/>
                <a:gd name="connsiteX170" fmla="*/ 402812 w 459866"/>
                <a:gd name="connsiteY170" fmla="*/ 688277 h 1151191"/>
                <a:gd name="connsiteX171" fmla="*/ 418814 w 459866"/>
                <a:gd name="connsiteY171" fmla="*/ 675132 h 1151191"/>
                <a:gd name="connsiteX172" fmla="*/ 424148 w 459866"/>
                <a:gd name="connsiteY172" fmla="*/ 671894 h 1151191"/>
                <a:gd name="connsiteX173" fmla="*/ 408146 w 459866"/>
                <a:gd name="connsiteY173" fmla="*/ 666369 h 1151191"/>
                <a:gd name="connsiteX174" fmla="*/ 373380 w 459866"/>
                <a:gd name="connsiteY174" fmla="*/ 690467 h 1151191"/>
                <a:gd name="connsiteX175" fmla="*/ 356807 w 459866"/>
                <a:gd name="connsiteY175" fmla="*/ 681228 h 1151191"/>
                <a:gd name="connsiteX176" fmla="*/ 351854 w 459866"/>
                <a:gd name="connsiteY176" fmla="*/ 660654 h 1151191"/>
                <a:gd name="connsiteX177" fmla="*/ 353854 w 459866"/>
                <a:gd name="connsiteY177" fmla="*/ 635603 h 1151191"/>
                <a:gd name="connsiteX178" fmla="*/ 359950 w 459866"/>
                <a:gd name="connsiteY178" fmla="*/ 613315 h 1151191"/>
                <a:gd name="connsiteX179" fmla="*/ 367189 w 459866"/>
                <a:gd name="connsiteY179" fmla="*/ 601218 h 1151191"/>
                <a:gd name="connsiteX180" fmla="*/ 381857 w 459866"/>
                <a:gd name="connsiteY180" fmla="*/ 583121 h 1151191"/>
                <a:gd name="connsiteX181" fmla="*/ 417767 w 459866"/>
                <a:gd name="connsiteY181" fmla="*/ 516731 h 1151191"/>
                <a:gd name="connsiteX182" fmla="*/ 425101 w 459866"/>
                <a:gd name="connsiteY182" fmla="*/ 509588 h 1151191"/>
                <a:gd name="connsiteX183" fmla="*/ 442913 w 459866"/>
                <a:gd name="connsiteY183" fmla="*/ 497014 h 1151191"/>
                <a:gd name="connsiteX184" fmla="*/ 449961 w 459866"/>
                <a:gd name="connsiteY184" fmla="*/ 487299 h 1151191"/>
                <a:gd name="connsiteX185" fmla="*/ 453676 w 459866"/>
                <a:gd name="connsiteY185" fmla="*/ 473297 h 1151191"/>
                <a:gd name="connsiteX186" fmla="*/ 455867 w 459866"/>
                <a:gd name="connsiteY186" fmla="*/ 448628 h 1151191"/>
                <a:gd name="connsiteX187" fmla="*/ 459867 w 459866"/>
                <a:gd name="connsiteY187" fmla="*/ 438912 h 1151191"/>
                <a:gd name="connsiteX188" fmla="*/ 449390 w 459866"/>
                <a:gd name="connsiteY188" fmla="*/ 426244 h 1151191"/>
                <a:gd name="connsiteX189" fmla="*/ 450342 w 459866"/>
                <a:gd name="connsiteY189" fmla="*/ 405575 h 1151191"/>
                <a:gd name="connsiteX190" fmla="*/ 455486 w 459866"/>
                <a:gd name="connsiteY190" fmla="*/ 381667 h 1151191"/>
                <a:gd name="connsiteX191" fmla="*/ 458057 w 459866"/>
                <a:gd name="connsiteY191" fmla="*/ 359569 h 1151191"/>
                <a:gd name="connsiteX192" fmla="*/ 454724 w 459866"/>
                <a:gd name="connsiteY192" fmla="*/ 339185 h 1151191"/>
                <a:gd name="connsiteX193" fmla="*/ 449771 w 459866"/>
                <a:gd name="connsiteY193" fmla="*/ 302324 h 1151191"/>
                <a:gd name="connsiteX194" fmla="*/ 421386 w 459866"/>
                <a:gd name="connsiteY194" fmla="*/ 269558 h 1151191"/>
                <a:gd name="connsiteX195" fmla="*/ 374904 w 459866"/>
                <a:gd name="connsiteY195" fmla="*/ 205359 h 1151191"/>
                <a:gd name="connsiteX196" fmla="*/ 371761 w 459866"/>
                <a:gd name="connsiteY196" fmla="*/ 191548 h 1151191"/>
                <a:gd name="connsiteX197" fmla="*/ 375571 w 459866"/>
                <a:gd name="connsiteY197" fmla="*/ 175355 h 1151191"/>
                <a:gd name="connsiteX198" fmla="*/ 383667 w 459866"/>
                <a:gd name="connsiteY198" fmla="*/ 150400 h 1151191"/>
                <a:gd name="connsiteX199" fmla="*/ 336233 w 459866"/>
                <a:gd name="connsiteY199" fmla="*/ 129350 h 1151191"/>
                <a:gd name="connsiteX200" fmla="*/ 320040 w 459866"/>
                <a:gd name="connsiteY200" fmla="*/ 108776 h 1151191"/>
                <a:gd name="connsiteX201" fmla="*/ 329565 w 459866"/>
                <a:gd name="connsiteY201" fmla="*/ 76962 h 1151191"/>
                <a:gd name="connsiteX202" fmla="*/ 322612 w 459866"/>
                <a:gd name="connsiteY202" fmla="*/ 69723 h 1151191"/>
                <a:gd name="connsiteX203" fmla="*/ 306991 w 459866"/>
                <a:gd name="connsiteY203" fmla="*/ 58007 h 1151191"/>
                <a:gd name="connsiteX204" fmla="*/ 299085 w 459866"/>
                <a:gd name="connsiteY204" fmla="*/ 53912 h 1151191"/>
                <a:gd name="connsiteX205" fmla="*/ 278606 w 459866"/>
                <a:gd name="connsiteY205" fmla="*/ 54483 h 1151191"/>
                <a:gd name="connsiteX206" fmla="*/ 271653 w 459866"/>
                <a:gd name="connsiteY206" fmla="*/ 51530 h 1151191"/>
                <a:gd name="connsiteX207" fmla="*/ 272225 w 459866"/>
                <a:gd name="connsiteY207" fmla="*/ 39624 h 1151191"/>
                <a:gd name="connsiteX208" fmla="*/ 275463 w 459866"/>
                <a:gd name="connsiteY208" fmla="*/ 36290 h 1151191"/>
                <a:gd name="connsiteX209" fmla="*/ 273463 w 459866"/>
                <a:gd name="connsiteY209" fmla="*/ 37052 h 1151191"/>
                <a:gd name="connsiteX210" fmla="*/ 255461 w 459866"/>
                <a:gd name="connsiteY210" fmla="*/ 24670 h 1151191"/>
                <a:gd name="connsiteX211" fmla="*/ 252889 w 459866"/>
                <a:gd name="connsiteY211" fmla="*/ 22479 h 1151191"/>
                <a:gd name="connsiteX212" fmla="*/ 240316 w 459866"/>
                <a:gd name="connsiteY212" fmla="*/ 5144 h 1151191"/>
                <a:gd name="connsiteX213" fmla="*/ 237268 w 459866"/>
                <a:gd name="connsiteY213" fmla="*/ 762 h 1151191"/>
                <a:gd name="connsiteX214" fmla="*/ 235172 w 459866"/>
                <a:gd name="connsiteY214" fmla="*/ 191 h 1151191"/>
                <a:gd name="connsiteX215" fmla="*/ 231934 w 459866"/>
                <a:gd name="connsiteY215" fmla="*/ 0 h 1151191"/>
                <a:gd name="connsiteX216" fmla="*/ 231934 w 459866"/>
                <a:gd name="connsiteY216" fmla="*/ 0 h 115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459866" h="1151191">
                  <a:moveTo>
                    <a:pt x="231934" y="0"/>
                  </a:moveTo>
                  <a:lnTo>
                    <a:pt x="224885" y="1524"/>
                  </a:lnTo>
                  <a:lnTo>
                    <a:pt x="218599" y="5906"/>
                  </a:lnTo>
                  <a:lnTo>
                    <a:pt x="218313" y="21050"/>
                  </a:lnTo>
                  <a:lnTo>
                    <a:pt x="232220" y="28004"/>
                  </a:lnTo>
                  <a:lnTo>
                    <a:pt x="230029" y="41624"/>
                  </a:lnTo>
                  <a:lnTo>
                    <a:pt x="236125" y="55436"/>
                  </a:lnTo>
                  <a:lnTo>
                    <a:pt x="247174" y="62389"/>
                  </a:lnTo>
                  <a:lnTo>
                    <a:pt x="275463" y="65342"/>
                  </a:lnTo>
                  <a:lnTo>
                    <a:pt x="286321" y="74200"/>
                  </a:lnTo>
                  <a:lnTo>
                    <a:pt x="295751" y="114872"/>
                  </a:lnTo>
                  <a:lnTo>
                    <a:pt x="306610" y="126968"/>
                  </a:lnTo>
                  <a:lnTo>
                    <a:pt x="302038" y="137827"/>
                  </a:lnTo>
                  <a:lnTo>
                    <a:pt x="305467" y="143542"/>
                  </a:lnTo>
                  <a:lnTo>
                    <a:pt x="312515" y="148019"/>
                  </a:lnTo>
                  <a:lnTo>
                    <a:pt x="318897" y="154210"/>
                  </a:lnTo>
                  <a:lnTo>
                    <a:pt x="332708" y="177641"/>
                  </a:lnTo>
                  <a:lnTo>
                    <a:pt x="333470" y="181451"/>
                  </a:lnTo>
                  <a:lnTo>
                    <a:pt x="336423" y="186404"/>
                  </a:lnTo>
                  <a:lnTo>
                    <a:pt x="344900" y="219932"/>
                  </a:lnTo>
                  <a:lnTo>
                    <a:pt x="349091" y="229457"/>
                  </a:lnTo>
                  <a:lnTo>
                    <a:pt x="349091" y="238506"/>
                  </a:lnTo>
                  <a:lnTo>
                    <a:pt x="338042" y="248222"/>
                  </a:lnTo>
                  <a:lnTo>
                    <a:pt x="320992" y="236315"/>
                  </a:lnTo>
                  <a:lnTo>
                    <a:pt x="314134" y="234601"/>
                  </a:lnTo>
                  <a:lnTo>
                    <a:pt x="279749" y="246412"/>
                  </a:lnTo>
                  <a:lnTo>
                    <a:pt x="260985" y="249555"/>
                  </a:lnTo>
                  <a:lnTo>
                    <a:pt x="252698" y="249555"/>
                  </a:lnTo>
                  <a:lnTo>
                    <a:pt x="225838" y="240316"/>
                  </a:lnTo>
                  <a:lnTo>
                    <a:pt x="200787" y="237935"/>
                  </a:lnTo>
                  <a:lnTo>
                    <a:pt x="211646" y="308610"/>
                  </a:lnTo>
                  <a:lnTo>
                    <a:pt x="227457" y="372999"/>
                  </a:lnTo>
                  <a:lnTo>
                    <a:pt x="251365" y="405955"/>
                  </a:lnTo>
                  <a:lnTo>
                    <a:pt x="268510" y="442436"/>
                  </a:lnTo>
                  <a:lnTo>
                    <a:pt x="242888" y="463391"/>
                  </a:lnTo>
                  <a:lnTo>
                    <a:pt x="226886" y="477012"/>
                  </a:lnTo>
                  <a:lnTo>
                    <a:pt x="205169" y="482537"/>
                  </a:lnTo>
                  <a:lnTo>
                    <a:pt x="155353" y="498348"/>
                  </a:lnTo>
                  <a:lnTo>
                    <a:pt x="87058" y="519113"/>
                  </a:lnTo>
                  <a:lnTo>
                    <a:pt x="72200" y="538448"/>
                  </a:lnTo>
                  <a:lnTo>
                    <a:pt x="67342" y="545973"/>
                  </a:lnTo>
                  <a:lnTo>
                    <a:pt x="55054" y="567880"/>
                  </a:lnTo>
                  <a:lnTo>
                    <a:pt x="48578" y="605600"/>
                  </a:lnTo>
                  <a:lnTo>
                    <a:pt x="44767" y="613505"/>
                  </a:lnTo>
                  <a:lnTo>
                    <a:pt x="40005" y="618839"/>
                  </a:lnTo>
                  <a:lnTo>
                    <a:pt x="34671" y="621221"/>
                  </a:lnTo>
                  <a:lnTo>
                    <a:pt x="28575" y="620744"/>
                  </a:lnTo>
                  <a:lnTo>
                    <a:pt x="11811" y="625888"/>
                  </a:lnTo>
                  <a:lnTo>
                    <a:pt x="0" y="630460"/>
                  </a:lnTo>
                  <a:lnTo>
                    <a:pt x="11621" y="640175"/>
                  </a:lnTo>
                  <a:lnTo>
                    <a:pt x="51149" y="652177"/>
                  </a:lnTo>
                  <a:lnTo>
                    <a:pt x="60770" y="658844"/>
                  </a:lnTo>
                  <a:lnTo>
                    <a:pt x="67532" y="666560"/>
                  </a:lnTo>
                  <a:lnTo>
                    <a:pt x="75152" y="672275"/>
                  </a:lnTo>
                  <a:lnTo>
                    <a:pt x="87058" y="672084"/>
                  </a:lnTo>
                  <a:lnTo>
                    <a:pt x="116491" y="665797"/>
                  </a:lnTo>
                  <a:lnTo>
                    <a:pt x="125349" y="666941"/>
                  </a:lnTo>
                  <a:lnTo>
                    <a:pt x="136970" y="673703"/>
                  </a:lnTo>
                  <a:lnTo>
                    <a:pt x="151448" y="693992"/>
                  </a:lnTo>
                  <a:lnTo>
                    <a:pt x="160877" y="701897"/>
                  </a:lnTo>
                  <a:lnTo>
                    <a:pt x="182404" y="696373"/>
                  </a:lnTo>
                  <a:lnTo>
                    <a:pt x="194405" y="697230"/>
                  </a:lnTo>
                  <a:lnTo>
                    <a:pt x="200596" y="711422"/>
                  </a:lnTo>
                  <a:lnTo>
                    <a:pt x="202311" y="716756"/>
                  </a:lnTo>
                  <a:lnTo>
                    <a:pt x="202121" y="716947"/>
                  </a:lnTo>
                  <a:lnTo>
                    <a:pt x="200406" y="718756"/>
                  </a:lnTo>
                  <a:lnTo>
                    <a:pt x="192500" y="726662"/>
                  </a:lnTo>
                  <a:lnTo>
                    <a:pt x="190309" y="739426"/>
                  </a:lnTo>
                  <a:lnTo>
                    <a:pt x="206121" y="756285"/>
                  </a:lnTo>
                  <a:lnTo>
                    <a:pt x="205931" y="756476"/>
                  </a:lnTo>
                  <a:lnTo>
                    <a:pt x="199644" y="760762"/>
                  </a:lnTo>
                  <a:lnTo>
                    <a:pt x="192691" y="763714"/>
                  </a:lnTo>
                  <a:lnTo>
                    <a:pt x="192500" y="763714"/>
                  </a:lnTo>
                  <a:lnTo>
                    <a:pt x="185166" y="764762"/>
                  </a:lnTo>
                  <a:lnTo>
                    <a:pt x="177451" y="764096"/>
                  </a:lnTo>
                  <a:lnTo>
                    <a:pt x="179261" y="772192"/>
                  </a:lnTo>
                  <a:lnTo>
                    <a:pt x="180213" y="775430"/>
                  </a:lnTo>
                  <a:lnTo>
                    <a:pt x="182213" y="779907"/>
                  </a:lnTo>
                  <a:lnTo>
                    <a:pt x="177070" y="795147"/>
                  </a:lnTo>
                  <a:lnTo>
                    <a:pt x="173165" y="803243"/>
                  </a:lnTo>
                  <a:lnTo>
                    <a:pt x="167831" y="810197"/>
                  </a:lnTo>
                  <a:lnTo>
                    <a:pt x="159544" y="803243"/>
                  </a:lnTo>
                  <a:lnTo>
                    <a:pt x="153829" y="806958"/>
                  </a:lnTo>
                  <a:lnTo>
                    <a:pt x="150400" y="817626"/>
                  </a:lnTo>
                  <a:lnTo>
                    <a:pt x="148685" y="832295"/>
                  </a:lnTo>
                  <a:lnTo>
                    <a:pt x="158306" y="845249"/>
                  </a:lnTo>
                  <a:lnTo>
                    <a:pt x="147066" y="872395"/>
                  </a:lnTo>
                  <a:lnTo>
                    <a:pt x="119444" y="916591"/>
                  </a:lnTo>
                  <a:lnTo>
                    <a:pt x="135065" y="912400"/>
                  </a:lnTo>
                  <a:lnTo>
                    <a:pt x="141923" y="912590"/>
                  </a:lnTo>
                  <a:lnTo>
                    <a:pt x="148685" y="916591"/>
                  </a:lnTo>
                  <a:lnTo>
                    <a:pt x="140589" y="930021"/>
                  </a:lnTo>
                  <a:lnTo>
                    <a:pt x="128683" y="955834"/>
                  </a:lnTo>
                  <a:lnTo>
                    <a:pt x="119444" y="969550"/>
                  </a:lnTo>
                  <a:lnTo>
                    <a:pt x="116110" y="972217"/>
                  </a:lnTo>
                  <a:lnTo>
                    <a:pt x="108013" y="975170"/>
                  </a:lnTo>
                  <a:lnTo>
                    <a:pt x="99917" y="978408"/>
                  </a:lnTo>
                  <a:lnTo>
                    <a:pt x="99727" y="978408"/>
                  </a:lnTo>
                  <a:lnTo>
                    <a:pt x="93536" y="985456"/>
                  </a:lnTo>
                  <a:lnTo>
                    <a:pt x="49340" y="1034891"/>
                  </a:lnTo>
                  <a:lnTo>
                    <a:pt x="50863" y="1059752"/>
                  </a:lnTo>
                  <a:lnTo>
                    <a:pt x="62198" y="1076706"/>
                  </a:lnTo>
                  <a:lnTo>
                    <a:pt x="78105" y="1087564"/>
                  </a:lnTo>
                  <a:lnTo>
                    <a:pt x="93154" y="1094899"/>
                  </a:lnTo>
                  <a:lnTo>
                    <a:pt x="104204" y="1098233"/>
                  </a:lnTo>
                  <a:lnTo>
                    <a:pt x="102870" y="1111282"/>
                  </a:lnTo>
                  <a:lnTo>
                    <a:pt x="95536" y="1136714"/>
                  </a:lnTo>
                  <a:lnTo>
                    <a:pt x="108395" y="1143857"/>
                  </a:lnTo>
                  <a:lnTo>
                    <a:pt x="116110" y="1145381"/>
                  </a:lnTo>
                  <a:lnTo>
                    <a:pt x="123349" y="1143857"/>
                  </a:lnTo>
                  <a:lnTo>
                    <a:pt x="126968" y="1138523"/>
                  </a:lnTo>
                  <a:lnTo>
                    <a:pt x="134398" y="1127474"/>
                  </a:lnTo>
                  <a:lnTo>
                    <a:pt x="139922" y="1123283"/>
                  </a:lnTo>
                  <a:lnTo>
                    <a:pt x="140589" y="1122712"/>
                  </a:lnTo>
                  <a:lnTo>
                    <a:pt x="147638" y="1125284"/>
                  </a:lnTo>
                  <a:lnTo>
                    <a:pt x="161925" y="1141095"/>
                  </a:lnTo>
                  <a:lnTo>
                    <a:pt x="169164" y="1146239"/>
                  </a:lnTo>
                  <a:lnTo>
                    <a:pt x="230029" y="1144619"/>
                  </a:lnTo>
                  <a:lnTo>
                    <a:pt x="245554" y="1149572"/>
                  </a:lnTo>
                  <a:lnTo>
                    <a:pt x="296513" y="1151192"/>
                  </a:lnTo>
                  <a:lnTo>
                    <a:pt x="310706" y="1148620"/>
                  </a:lnTo>
                  <a:lnTo>
                    <a:pt x="312134" y="1134142"/>
                  </a:lnTo>
                  <a:lnTo>
                    <a:pt x="307562" y="1127474"/>
                  </a:lnTo>
                  <a:lnTo>
                    <a:pt x="300704" y="1122712"/>
                  </a:lnTo>
                  <a:lnTo>
                    <a:pt x="295180" y="1113282"/>
                  </a:lnTo>
                  <a:lnTo>
                    <a:pt x="292227" y="1099185"/>
                  </a:lnTo>
                  <a:lnTo>
                    <a:pt x="292417" y="1099185"/>
                  </a:lnTo>
                  <a:lnTo>
                    <a:pt x="302895" y="1101947"/>
                  </a:lnTo>
                  <a:lnTo>
                    <a:pt x="313087" y="1092327"/>
                  </a:lnTo>
                  <a:lnTo>
                    <a:pt x="316706" y="1079278"/>
                  </a:lnTo>
                  <a:lnTo>
                    <a:pt x="315278" y="1069181"/>
                  </a:lnTo>
                  <a:lnTo>
                    <a:pt x="314516" y="1059561"/>
                  </a:lnTo>
                  <a:lnTo>
                    <a:pt x="320612" y="1048512"/>
                  </a:lnTo>
                  <a:lnTo>
                    <a:pt x="330327" y="1042797"/>
                  </a:lnTo>
                  <a:lnTo>
                    <a:pt x="346138" y="1044321"/>
                  </a:lnTo>
                  <a:lnTo>
                    <a:pt x="353854" y="1034891"/>
                  </a:lnTo>
                  <a:lnTo>
                    <a:pt x="358140" y="1023556"/>
                  </a:lnTo>
                  <a:lnTo>
                    <a:pt x="358331" y="1014698"/>
                  </a:lnTo>
                  <a:lnTo>
                    <a:pt x="352425" y="991838"/>
                  </a:lnTo>
                  <a:lnTo>
                    <a:pt x="353663" y="984695"/>
                  </a:lnTo>
                  <a:lnTo>
                    <a:pt x="357378" y="978599"/>
                  </a:lnTo>
                  <a:lnTo>
                    <a:pt x="358902" y="974217"/>
                  </a:lnTo>
                  <a:lnTo>
                    <a:pt x="335852" y="966311"/>
                  </a:lnTo>
                  <a:lnTo>
                    <a:pt x="319278" y="955834"/>
                  </a:lnTo>
                  <a:lnTo>
                    <a:pt x="314134" y="949928"/>
                  </a:lnTo>
                  <a:lnTo>
                    <a:pt x="312325" y="941070"/>
                  </a:lnTo>
                  <a:lnTo>
                    <a:pt x="311182" y="925068"/>
                  </a:lnTo>
                  <a:lnTo>
                    <a:pt x="313944" y="915829"/>
                  </a:lnTo>
                  <a:lnTo>
                    <a:pt x="318230" y="906494"/>
                  </a:lnTo>
                  <a:lnTo>
                    <a:pt x="316706" y="900589"/>
                  </a:lnTo>
                  <a:lnTo>
                    <a:pt x="291656" y="903732"/>
                  </a:lnTo>
                  <a:lnTo>
                    <a:pt x="273082" y="897636"/>
                  </a:lnTo>
                  <a:lnTo>
                    <a:pt x="263557" y="896398"/>
                  </a:lnTo>
                  <a:lnTo>
                    <a:pt x="253937" y="898970"/>
                  </a:lnTo>
                  <a:lnTo>
                    <a:pt x="235744" y="907923"/>
                  </a:lnTo>
                  <a:lnTo>
                    <a:pt x="226409" y="910019"/>
                  </a:lnTo>
                  <a:lnTo>
                    <a:pt x="225647" y="882015"/>
                  </a:lnTo>
                  <a:lnTo>
                    <a:pt x="214789" y="850011"/>
                  </a:lnTo>
                  <a:lnTo>
                    <a:pt x="210693" y="823817"/>
                  </a:lnTo>
                  <a:lnTo>
                    <a:pt x="230410" y="813530"/>
                  </a:lnTo>
                  <a:lnTo>
                    <a:pt x="240030" y="819055"/>
                  </a:lnTo>
                  <a:lnTo>
                    <a:pt x="248317" y="829913"/>
                  </a:lnTo>
                  <a:lnTo>
                    <a:pt x="257842" y="838391"/>
                  </a:lnTo>
                  <a:lnTo>
                    <a:pt x="270700" y="837057"/>
                  </a:lnTo>
                  <a:lnTo>
                    <a:pt x="279178" y="827532"/>
                  </a:lnTo>
                  <a:lnTo>
                    <a:pt x="292799" y="799243"/>
                  </a:lnTo>
                  <a:lnTo>
                    <a:pt x="302228" y="788575"/>
                  </a:lnTo>
                  <a:lnTo>
                    <a:pt x="367189" y="737521"/>
                  </a:lnTo>
                  <a:lnTo>
                    <a:pt x="406908" y="715804"/>
                  </a:lnTo>
                  <a:lnTo>
                    <a:pt x="417386" y="702088"/>
                  </a:lnTo>
                  <a:lnTo>
                    <a:pt x="402812" y="688277"/>
                  </a:lnTo>
                  <a:lnTo>
                    <a:pt x="418814" y="675132"/>
                  </a:lnTo>
                  <a:lnTo>
                    <a:pt x="424148" y="671894"/>
                  </a:lnTo>
                  <a:lnTo>
                    <a:pt x="408146" y="666369"/>
                  </a:lnTo>
                  <a:lnTo>
                    <a:pt x="373380" y="690467"/>
                  </a:lnTo>
                  <a:lnTo>
                    <a:pt x="356807" y="681228"/>
                  </a:lnTo>
                  <a:lnTo>
                    <a:pt x="351854" y="660654"/>
                  </a:lnTo>
                  <a:lnTo>
                    <a:pt x="353854" y="635603"/>
                  </a:lnTo>
                  <a:lnTo>
                    <a:pt x="359950" y="613315"/>
                  </a:lnTo>
                  <a:lnTo>
                    <a:pt x="367189" y="601218"/>
                  </a:lnTo>
                  <a:lnTo>
                    <a:pt x="381857" y="583121"/>
                  </a:lnTo>
                  <a:lnTo>
                    <a:pt x="417767" y="516731"/>
                  </a:lnTo>
                  <a:lnTo>
                    <a:pt x="425101" y="509588"/>
                  </a:lnTo>
                  <a:lnTo>
                    <a:pt x="442913" y="497014"/>
                  </a:lnTo>
                  <a:lnTo>
                    <a:pt x="449961" y="487299"/>
                  </a:lnTo>
                  <a:lnTo>
                    <a:pt x="453676" y="473297"/>
                  </a:lnTo>
                  <a:lnTo>
                    <a:pt x="455867" y="448628"/>
                  </a:lnTo>
                  <a:lnTo>
                    <a:pt x="459867" y="438912"/>
                  </a:lnTo>
                  <a:lnTo>
                    <a:pt x="449390" y="426244"/>
                  </a:lnTo>
                  <a:lnTo>
                    <a:pt x="450342" y="405575"/>
                  </a:lnTo>
                  <a:lnTo>
                    <a:pt x="455486" y="381667"/>
                  </a:lnTo>
                  <a:lnTo>
                    <a:pt x="458057" y="359569"/>
                  </a:lnTo>
                  <a:lnTo>
                    <a:pt x="454724" y="339185"/>
                  </a:lnTo>
                  <a:lnTo>
                    <a:pt x="449771" y="302324"/>
                  </a:lnTo>
                  <a:lnTo>
                    <a:pt x="421386" y="269558"/>
                  </a:lnTo>
                  <a:lnTo>
                    <a:pt x="374904" y="205359"/>
                  </a:lnTo>
                  <a:lnTo>
                    <a:pt x="371761" y="191548"/>
                  </a:lnTo>
                  <a:lnTo>
                    <a:pt x="375571" y="175355"/>
                  </a:lnTo>
                  <a:lnTo>
                    <a:pt x="383667" y="150400"/>
                  </a:lnTo>
                  <a:lnTo>
                    <a:pt x="336233" y="129350"/>
                  </a:lnTo>
                  <a:lnTo>
                    <a:pt x="320040" y="108776"/>
                  </a:lnTo>
                  <a:lnTo>
                    <a:pt x="329565" y="76962"/>
                  </a:lnTo>
                  <a:lnTo>
                    <a:pt x="322612" y="69723"/>
                  </a:lnTo>
                  <a:lnTo>
                    <a:pt x="306991" y="58007"/>
                  </a:lnTo>
                  <a:lnTo>
                    <a:pt x="299085" y="53912"/>
                  </a:lnTo>
                  <a:lnTo>
                    <a:pt x="278606" y="54483"/>
                  </a:lnTo>
                  <a:lnTo>
                    <a:pt x="271653" y="51530"/>
                  </a:lnTo>
                  <a:lnTo>
                    <a:pt x="272225" y="39624"/>
                  </a:lnTo>
                  <a:lnTo>
                    <a:pt x="275463" y="36290"/>
                  </a:lnTo>
                  <a:lnTo>
                    <a:pt x="273463" y="37052"/>
                  </a:lnTo>
                  <a:lnTo>
                    <a:pt x="255461" y="24670"/>
                  </a:lnTo>
                  <a:lnTo>
                    <a:pt x="252889" y="22479"/>
                  </a:lnTo>
                  <a:lnTo>
                    <a:pt x="240316" y="5144"/>
                  </a:lnTo>
                  <a:lnTo>
                    <a:pt x="237268" y="762"/>
                  </a:lnTo>
                  <a:lnTo>
                    <a:pt x="235172" y="191"/>
                  </a:lnTo>
                  <a:lnTo>
                    <a:pt x="231934" y="0"/>
                  </a:lnTo>
                  <a:lnTo>
                    <a:pt x="23193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0" name="Vrije vorm: vorm 89">
              <a:extLst>
                <a:ext uri="{FF2B5EF4-FFF2-40B4-BE49-F238E27FC236}">
                  <a16:creationId xmlns:a16="http://schemas.microsoft.com/office/drawing/2014/main" id="{F2B4660E-408C-FAE3-5F80-D57695E4F660}"/>
                </a:ext>
              </a:extLst>
            </p:cNvPr>
            <p:cNvSpPr/>
            <p:nvPr/>
          </p:nvSpPr>
          <p:spPr>
            <a:xfrm>
              <a:off x="6436546" y="4324282"/>
              <a:ext cx="807192" cy="2020658"/>
            </a:xfrm>
            <a:custGeom>
              <a:avLst/>
              <a:gdLst>
                <a:gd name="connsiteX0" fmla="*/ 231934 w 459866"/>
                <a:gd name="connsiteY0" fmla="*/ 0 h 1151191"/>
                <a:gd name="connsiteX1" fmla="*/ 224885 w 459866"/>
                <a:gd name="connsiteY1" fmla="*/ 1524 h 1151191"/>
                <a:gd name="connsiteX2" fmla="*/ 218599 w 459866"/>
                <a:gd name="connsiteY2" fmla="*/ 5906 h 1151191"/>
                <a:gd name="connsiteX3" fmla="*/ 218313 w 459866"/>
                <a:gd name="connsiteY3" fmla="*/ 21050 h 1151191"/>
                <a:gd name="connsiteX4" fmla="*/ 232220 w 459866"/>
                <a:gd name="connsiteY4" fmla="*/ 28004 h 1151191"/>
                <a:gd name="connsiteX5" fmla="*/ 230029 w 459866"/>
                <a:gd name="connsiteY5" fmla="*/ 41624 h 1151191"/>
                <a:gd name="connsiteX6" fmla="*/ 236125 w 459866"/>
                <a:gd name="connsiteY6" fmla="*/ 55436 h 1151191"/>
                <a:gd name="connsiteX7" fmla="*/ 247174 w 459866"/>
                <a:gd name="connsiteY7" fmla="*/ 62389 h 1151191"/>
                <a:gd name="connsiteX8" fmla="*/ 275463 w 459866"/>
                <a:gd name="connsiteY8" fmla="*/ 65342 h 1151191"/>
                <a:gd name="connsiteX9" fmla="*/ 286321 w 459866"/>
                <a:gd name="connsiteY9" fmla="*/ 74200 h 1151191"/>
                <a:gd name="connsiteX10" fmla="*/ 295751 w 459866"/>
                <a:gd name="connsiteY10" fmla="*/ 114872 h 1151191"/>
                <a:gd name="connsiteX11" fmla="*/ 306610 w 459866"/>
                <a:gd name="connsiteY11" fmla="*/ 126968 h 1151191"/>
                <a:gd name="connsiteX12" fmla="*/ 302038 w 459866"/>
                <a:gd name="connsiteY12" fmla="*/ 137827 h 1151191"/>
                <a:gd name="connsiteX13" fmla="*/ 305467 w 459866"/>
                <a:gd name="connsiteY13" fmla="*/ 143542 h 1151191"/>
                <a:gd name="connsiteX14" fmla="*/ 312515 w 459866"/>
                <a:gd name="connsiteY14" fmla="*/ 148019 h 1151191"/>
                <a:gd name="connsiteX15" fmla="*/ 318897 w 459866"/>
                <a:gd name="connsiteY15" fmla="*/ 154210 h 1151191"/>
                <a:gd name="connsiteX16" fmla="*/ 332708 w 459866"/>
                <a:gd name="connsiteY16" fmla="*/ 177641 h 1151191"/>
                <a:gd name="connsiteX17" fmla="*/ 333470 w 459866"/>
                <a:gd name="connsiteY17" fmla="*/ 181451 h 1151191"/>
                <a:gd name="connsiteX18" fmla="*/ 336423 w 459866"/>
                <a:gd name="connsiteY18" fmla="*/ 186404 h 1151191"/>
                <a:gd name="connsiteX19" fmla="*/ 344900 w 459866"/>
                <a:gd name="connsiteY19" fmla="*/ 219932 h 1151191"/>
                <a:gd name="connsiteX20" fmla="*/ 349091 w 459866"/>
                <a:gd name="connsiteY20" fmla="*/ 229457 h 1151191"/>
                <a:gd name="connsiteX21" fmla="*/ 349091 w 459866"/>
                <a:gd name="connsiteY21" fmla="*/ 238506 h 1151191"/>
                <a:gd name="connsiteX22" fmla="*/ 338042 w 459866"/>
                <a:gd name="connsiteY22" fmla="*/ 248222 h 1151191"/>
                <a:gd name="connsiteX23" fmla="*/ 320992 w 459866"/>
                <a:gd name="connsiteY23" fmla="*/ 236315 h 1151191"/>
                <a:gd name="connsiteX24" fmla="*/ 314134 w 459866"/>
                <a:gd name="connsiteY24" fmla="*/ 234601 h 1151191"/>
                <a:gd name="connsiteX25" fmla="*/ 279749 w 459866"/>
                <a:gd name="connsiteY25" fmla="*/ 246412 h 1151191"/>
                <a:gd name="connsiteX26" fmla="*/ 260985 w 459866"/>
                <a:gd name="connsiteY26" fmla="*/ 249555 h 1151191"/>
                <a:gd name="connsiteX27" fmla="*/ 252698 w 459866"/>
                <a:gd name="connsiteY27" fmla="*/ 249555 h 1151191"/>
                <a:gd name="connsiteX28" fmla="*/ 225838 w 459866"/>
                <a:gd name="connsiteY28" fmla="*/ 240316 h 1151191"/>
                <a:gd name="connsiteX29" fmla="*/ 200787 w 459866"/>
                <a:gd name="connsiteY29" fmla="*/ 237935 h 1151191"/>
                <a:gd name="connsiteX30" fmla="*/ 211646 w 459866"/>
                <a:gd name="connsiteY30" fmla="*/ 308610 h 1151191"/>
                <a:gd name="connsiteX31" fmla="*/ 227457 w 459866"/>
                <a:gd name="connsiteY31" fmla="*/ 372999 h 1151191"/>
                <a:gd name="connsiteX32" fmla="*/ 251365 w 459866"/>
                <a:gd name="connsiteY32" fmla="*/ 405955 h 1151191"/>
                <a:gd name="connsiteX33" fmla="*/ 268510 w 459866"/>
                <a:gd name="connsiteY33" fmla="*/ 442436 h 1151191"/>
                <a:gd name="connsiteX34" fmla="*/ 242888 w 459866"/>
                <a:gd name="connsiteY34" fmla="*/ 463391 h 1151191"/>
                <a:gd name="connsiteX35" fmla="*/ 226886 w 459866"/>
                <a:gd name="connsiteY35" fmla="*/ 477012 h 1151191"/>
                <a:gd name="connsiteX36" fmla="*/ 205169 w 459866"/>
                <a:gd name="connsiteY36" fmla="*/ 482537 h 1151191"/>
                <a:gd name="connsiteX37" fmla="*/ 155353 w 459866"/>
                <a:gd name="connsiteY37" fmla="*/ 498348 h 1151191"/>
                <a:gd name="connsiteX38" fmla="*/ 87058 w 459866"/>
                <a:gd name="connsiteY38" fmla="*/ 519113 h 1151191"/>
                <a:gd name="connsiteX39" fmla="*/ 72200 w 459866"/>
                <a:gd name="connsiteY39" fmla="*/ 538448 h 1151191"/>
                <a:gd name="connsiteX40" fmla="*/ 67342 w 459866"/>
                <a:gd name="connsiteY40" fmla="*/ 545973 h 1151191"/>
                <a:gd name="connsiteX41" fmla="*/ 55054 w 459866"/>
                <a:gd name="connsiteY41" fmla="*/ 567880 h 1151191"/>
                <a:gd name="connsiteX42" fmla="*/ 48578 w 459866"/>
                <a:gd name="connsiteY42" fmla="*/ 605600 h 1151191"/>
                <a:gd name="connsiteX43" fmla="*/ 44767 w 459866"/>
                <a:gd name="connsiteY43" fmla="*/ 613505 h 1151191"/>
                <a:gd name="connsiteX44" fmla="*/ 40005 w 459866"/>
                <a:gd name="connsiteY44" fmla="*/ 618839 h 1151191"/>
                <a:gd name="connsiteX45" fmla="*/ 34671 w 459866"/>
                <a:gd name="connsiteY45" fmla="*/ 621221 h 1151191"/>
                <a:gd name="connsiteX46" fmla="*/ 28575 w 459866"/>
                <a:gd name="connsiteY46" fmla="*/ 620744 h 1151191"/>
                <a:gd name="connsiteX47" fmla="*/ 11811 w 459866"/>
                <a:gd name="connsiteY47" fmla="*/ 625888 h 1151191"/>
                <a:gd name="connsiteX48" fmla="*/ 0 w 459866"/>
                <a:gd name="connsiteY48" fmla="*/ 630460 h 1151191"/>
                <a:gd name="connsiteX49" fmla="*/ 11621 w 459866"/>
                <a:gd name="connsiteY49" fmla="*/ 640175 h 1151191"/>
                <a:gd name="connsiteX50" fmla="*/ 51149 w 459866"/>
                <a:gd name="connsiteY50" fmla="*/ 652177 h 1151191"/>
                <a:gd name="connsiteX51" fmla="*/ 60770 w 459866"/>
                <a:gd name="connsiteY51" fmla="*/ 658844 h 1151191"/>
                <a:gd name="connsiteX52" fmla="*/ 67532 w 459866"/>
                <a:gd name="connsiteY52" fmla="*/ 666560 h 1151191"/>
                <a:gd name="connsiteX53" fmla="*/ 75152 w 459866"/>
                <a:gd name="connsiteY53" fmla="*/ 672275 h 1151191"/>
                <a:gd name="connsiteX54" fmla="*/ 87058 w 459866"/>
                <a:gd name="connsiteY54" fmla="*/ 672084 h 1151191"/>
                <a:gd name="connsiteX55" fmla="*/ 116491 w 459866"/>
                <a:gd name="connsiteY55" fmla="*/ 665797 h 1151191"/>
                <a:gd name="connsiteX56" fmla="*/ 125349 w 459866"/>
                <a:gd name="connsiteY56" fmla="*/ 666941 h 1151191"/>
                <a:gd name="connsiteX57" fmla="*/ 136970 w 459866"/>
                <a:gd name="connsiteY57" fmla="*/ 673703 h 1151191"/>
                <a:gd name="connsiteX58" fmla="*/ 151448 w 459866"/>
                <a:gd name="connsiteY58" fmla="*/ 693992 h 1151191"/>
                <a:gd name="connsiteX59" fmla="*/ 160877 w 459866"/>
                <a:gd name="connsiteY59" fmla="*/ 701897 h 1151191"/>
                <a:gd name="connsiteX60" fmla="*/ 182404 w 459866"/>
                <a:gd name="connsiteY60" fmla="*/ 696373 h 1151191"/>
                <a:gd name="connsiteX61" fmla="*/ 194405 w 459866"/>
                <a:gd name="connsiteY61" fmla="*/ 697230 h 1151191"/>
                <a:gd name="connsiteX62" fmla="*/ 200596 w 459866"/>
                <a:gd name="connsiteY62" fmla="*/ 711422 h 1151191"/>
                <a:gd name="connsiteX63" fmla="*/ 202311 w 459866"/>
                <a:gd name="connsiteY63" fmla="*/ 716756 h 1151191"/>
                <a:gd name="connsiteX64" fmla="*/ 202121 w 459866"/>
                <a:gd name="connsiteY64" fmla="*/ 716947 h 1151191"/>
                <a:gd name="connsiteX65" fmla="*/ 200406 w 459866"/>
                <a:gd name="connsiteY65" fmla="*/ 718756 h 1151191"/>
                <a:gd name="connsiteX66" fmla="*/ 192500 w 459866"/>
                <a:gd name="connsiteY66" fmla="*/ 726662 h 1151191"/>
                <a:gd name="connsiteX67" fmla="*/ 190309 w 459866"/>
                <a:gd name="connsiteY67" fmla="*/ 739426 h 1151191"/>
                <a:gd name="connsiteX68" fmla="*/ 206121 w 459866"/>
                <a:gd name="connsiteY68" fmla="*/ 756285 h 1151191"/>
                <a:gd name="connsiteX69" fmla="*/ 205931 w 459866"/>
                <a:gd name="connsiteY69" fmla="*/ 756476 h 1151191"/>
                <a:gd name="connsiteX70" fmla="*/ 199644 w 459866"/>
                <a:gd name="connsiteY70" fmla="*/ 760762 h 1151191"/>
                <a:gd name="connsiteX71" fmla="*/ 192691 w 459866"/>
                <a:gd name="connsiteY71" fmla="*/ 763714 h 1151191"/>
                <a:gd name="connsiteX72" fmla="*/ 192500 w 459866"/>
                <a:gd name="connsiteY72" fmla="*/ 763714 h 1151191"/>
                <a:gd name="connsiteX73" fmla="*/ 185166 w 459866"/>
                <a:gd name="connsiteY73" fmla="*/ 764762 h 1151191"/>
                <a:gd name="connsiteX74" fmla="*/ 177451 w 459866"/>
                <a:gd name="connsiteY74" fmla="*/ 764096 h 1151191"/>
                <a:gd name="connsiteX75" fmla="*/ 179261 w 459866"/>
                <a:gd name="connsiteY75" fmla="*/ 772192 h 1151191"/>
                <a:gd name="connsiteX76" fmla="*/ 180213 w 459866"/>
                <a:gd name="connsiteY76" fmla="*/ 775430 h 1151191"/>
                <a:gd name="connsiteX77" fmla="*/ 182213 w 459866"/>
                <a:gd name="connsiteY77" fmla="*/ 779907 h 1151191"/>
                <a:gd name="connsiteX78" fmla="*/ 177070 w 459866"/>
                <a:gd name="connsiteY78" fmla="*/ 795147 h 1151191"/>
                <a:gd name="connsiteX79" fmla="*/ 173165 w 459866"/>
                <a:gd name="connsiteY79" fmla="*/ 803243 h 1151191"/>
                <a:gd name="connsiteX80" fmla="*/ 167831 w 459866"/>
                <a:gd name="connsiteY80" fmla="*/ 810197 h 1151191"/>
                <a:gd name="connsiteX81" fmla="*/ 159544 w 459866"/>
                <a:gd name="connsiteY81" fmla="*/ 803243 h 1151191"/>
                <a:gd name="connsiteX82" fmla="*/ 153829 w 459866"/>
                <a:gd name="connsiteY82" fmla="*/ 806958 h 1151191"/>
                <a:gd name="connsiteX83" fmla="*/ 150400 w 459866"/>
                <a:gd name="connsiteY83" fmla="*/ 817626 h 1151191"/>
                <a:gd name="connsiteX84" fmla="*/ 148685 w 459866"/>
                <a:gd name="connsiteY84" fmla="*/ 832295 h 1151191"/>
                <a:gd name="connsiteX85" fmla="*/ 158306 w 459866"/>
                <a:gd name="connsiteY85" fmla="*/ 845249 h 1151191"/>
                <a:gd name="connsiteX86" fmla="*/ 147066 w 459866"/>
                <a:gd name="connsiteY86" fmla="*/ 872395 h 1151191"/>
                <a:gd name="connsiteX87" fmla="*/ 119444 w 459866"/>
                <a:gd name="connsiteY87" fmla="*/ 916591 h 1151191"/>
                <a:gd name="connsiteX88" fmla="*/ 135065 w 459866"/>
                <a:gd name="connsiteY88" fmla="*/ 912400 h 1151191"/>
                <a:gd name="connsiteX89" fmla="*/ 141923 w 459866"/>
                <a:gd name="connsiteY89" fmla="*/ 912590 h 1151191"/>
                <a:gd name="connsiteX90" fmla="*/ 148685 w 459866"/>
                <a:gd name="connsiteY90" fmla="*/ 916591 h 1151191"/>
                <a:gd name="connsiteX91" fmla="*/ 140589 w 459866"/>
                <a:gd name="connsiteY91" fmla="*/ 930021 h 1151191"/>
                <a:gd name="connsiteX92" fmla="*/ 128683 w 459866"/>
                <a:gd name="connsiteY92" fmla="*/ 955834 h 1151191"/>
                <a:gd name="connsiteX93" fmla="*/ 119444 w 459866"/>
                <a:gd name="connsiteY93" fmla="*/ 969550 h 1151191"/>
                <a:gd name="connsiteX94" fmla="*/ 116110 w 459866"/>
                <a:gd name="connsiteY94" fmla="*/ 972217 h 1151191"/>
                <a:gd name="connsiteX95" fmla="*/ 108013 w 459866"/>
                <a:gd name="connsiteY95" fmla="*/ 975170 h 1151191"/>
                <a:gd name="connsiteX96" fmla="*/ 99917 w 459866"/>
                <a:gd name="connsiteY96" fmla="*/ 978408 h 1151191"/>
                <a:gd name="connsiteX97" fmla="*/ 99727 w 459866"/>
                <a:gd name="connsiteY97" fmla="*/ 978408 h 1151191"/>
                <a:gd name="connsiteX98" fmla="*/ 93536 w 459866"/>
                <a:gd name="connsiteY98" fmla="*/ 985456 h 1151191"/>
                <a:gd name="connsiteX99" fmla="*/ 49340 w 459866"/>
                <a:gd name="connsiteY99" fmla="*/ 1034891 h 1151191"/>
                <a:gd name="connsiteX100" fmla="*/ 50863 w 459866"/>
                <a:gd name="connsiteY100" fmla="*/ 1059752 h 1151191"/>
                <a:gd name="connsiteX101" fmla="*/ 62198 w 459866"/>
                <a:gd name="connsiteY101" fmla="*/ 1076706 h 1151191"/>
                <a:gd name="connsiteX102" fmla="*/ 78105 w 459866"/>
                <a:gd name="connsiteY102" fmla="*/ 1087564 h 1151191"/>
                <a:gd name="connsiteX103" fmla="*/ 93154 w 459866"/>
                <a:gd name="connsiteY103" fmla="*/ 1094899 h 1151191"/>
                <a:gd name="connsiteX104" fmla="*/ 104204 w 459866"/>
                <a:gd name="connsiteY104" fmla="*/ 1098233 h 1151191"/>
                <a:gd name="connsiteX105" fmla="*/ 102870 w 459866"/>
                <a:gd name="connsiteY105" fmla="*/ 1111282 h 1151191"/>
                <a:gd name="connsiteX106" fmla="*/ 95536 w 459866"/>
                <a:gd name="connsiteY106" fmla="*/ 1136714 h 1151191"/>
                <a:gd name="connsiteX107" fmla="*/ 108395 w 459866"/>
                <a:gd name="connsiteY107" fmla="*/ 1143857 h 1151191"/>
                <a:gd name="connsiteX108" fmla="*/ 116110 w 459866"/>
                <a:gd name="connsiteY108" fmla="*/ 1145381 h 1151191"/>
                <a:gd name="connsiteX109" fmla="*/ 123349 w 459866"/>
                <a:gd name="connsiteY109" fmla="*/ 1143857 h 1151191"/>
                <a:gd name="connsiteX110" fmla="*/ 126968 w 459866"/>
                <a:gd name="connsiteY110" fmla="*/ 1138523 h 1151191"/>
                <a:gd name="connsiteX111" fmla="*/ 134398 w 459866"/>
                <a:gd name="connsiteY111" fmla="*/ 1127474 h 1151191"/>
                <a:gd name="connsiteX112" fmla="*/ 139922 w 459866"/>
                <a:gd name="connsiteY112" fmla="*/ 1123283 h 1151191"/>
                <a:gd name="connsiteX113" fmla="*/ 140589 w 459866"/>
                <a:gd name="connsiteY113" fmla="*/ 1122712 h 1151191"/>
                <a:gd name="connsiteX114" fmla="*/ 147638 w 459866"/>
                <a:gd name="connsiteY114" fmla="*/ 1125284 h 1151191"/>
                <a:gd name="connsiteX115" fmla="*/ 161925 w 459866"/>
                <a:gd name="connsiteY115" fmla="*/ 1141095 h 1151191"/>
                <a:gd name="connsiteX116" fmla="*/ 169164 w 459866"/>
                <a:gd name="connsiteY116" fmla="*/ 1146239 h 1151191"/>
                <a:gd name="connsiteX117" fmla="*/ 230029 w 459866"/>
                <a:gd name="connsiteY117" fmla="*/ 1144619 h 1151191"/>
                <a:gd name="connsiteX118" fmla="*/ 245554 w 459866"/>
                <a:gd name="connsiteY118" fmla="*/ 1149572 h 1151191"/>
                <a:gd name="connsiteX119" fmla="*/ 296513 w 459866"/>
                <a:gd name="connsiteY119" fmla="*/ 1151192 h 1151191"/>
                <a:gd name="connsiteX120" fmla="*/ 310706 w 459866"/>
                <a:gd name="connsiteY120" fmla="*/ 1148620 h 1151191"/>
                <a:gd name="connsiteX121" fmla="*/ 312134 w 459866"/>
                <a:gd name="connsiteY121" fmla="*/ 1134142 h 1151191"/>
                <a:gd name="connsiteX122" fmla="*/ 307562 w 459866"/>
                <a:gd name="connsiteY122" fmla="*/ 1127474 h 1151191"/>
                <a:gd name="connsiteX123" fmla="*/ 300704 w 459866"/>
                <a:gd name="connsiteY123" fmla="*/ 1122712 h 1151191"/>
                <a:gd name="connsiteX124" fmla="*/ 295180 w 459866"/>
                <a:gd name="connsiteY124" fmla="*/ 1113282 h 1151191"/>
                <a:gd name="connsiteX125" fmla="*/ 292227 w 459866"/>
                <a:gd name="connsiteY125" fmla="*/ 1099185 h 1151191"/>
                <a:gd name="connsiteX126" fmla="*/ 292417 w 459866"/>
                <a:gd name="connsiteY126" fmla="*/ 1099185 h 1151191"/>
                <a:gd name="connsiteX127" fmla="*/ 302895 w 459866"/>
                <a:gd name="connsiteY127" fmla="*/ 1101947 h 1151191"/>
                <a:gd name="connsiteX128" fmla="*/ 313087 w 459866"/>
                <a:gd name="connsiteY128" fmla="*/ 1092327 h 1151191"/>
                <a:gd name="connsiteX129" fmla="*/ 316706 w 459866"/>
                <a:gd name="connsiteY129" fmla="*/ 1079278 h 1151191"/>
                <a:gd name="connsiteX130" fmla="*/ 315278 w 459866"/>
                <a:gd name="connsiteY130" fmla="*/ 1069181 h 1151191"/>
                <a:gd name="connsiteX131" fmla="*/ 314516 w 459866"/>
                <a:gd name="connsiteY131" fmla="*/ 1059561 h 1151191"/>
                <a:gd name="connsiteX132" fmla="*/ 320612 w 459866"/>
                <a:gd name="connsiteY132" fmla="*/ 1048512 h 1151191"/>
                <a:gd name="connsiteX133" fmla="*/ 330327 w 459866"/>
                <a:gd name="connsiteY133" fmla="*/ 1042797 h 1151191"/>
                <a:gd name="connsiteX134" fmla="*/ 346138 w 459866"/>
                <a:gd name="connsiteY134" fmla="*/ 1044321 h 1151191"/>
                <a:gd name="connsiteX135" fmla="*/ 353854 w 459866"/>
                <a:gd name="connsiteY135" fmla="*/ 1034891 h 1151191"/>
                <a:gd name="connsiteX136" fmla="*/ 358140 w 459866"/>
                <a:gd name="connsiteY136" fmla="*/ 1023556 h 1151191"/>
                <a:gd name="connsiteX137" fmla="*/ 358331 w 459866"/>
                <a:gd name="connsiteY137" fmla="*/ 1014698 h 1151191"/>
                <a:gd name="connsiteX138" fmla="*/ 352425 w 459866"/>
                <a:gd name="connsiteY138" fmla="*/ 991838 h 1151191"/>
                <a:gd name="connsiteX139" fmla="*/ 353663 w 459866"/>
                <a:gd name="connsiteY139" fmla="*/ 984695 h 1151191"/>
                <a:gd name="connsiteX140" fmla="*/ 357378 w 459866"/>
                <a:gd name="connsiteY140" fmla="*/ 978599 h 1151191"/>
                <a:gd name="connsiteX141" fmla="*/ 358902 w 459866"/>
                <a:gd name="connsiteY141" fmla="*/ 974217 h 1151191"/>
                <a:gd name="connsiteX142" fmla="*/ 335852 w 459866"/>
                <a:gd name="connsiteY142" fmla="*/ 966311 h 1151191"/>
                <a:gd name="connsiteX143" fmla="*/ 319278 w 459866"/>
                <a:gd name="connsiteY143" fmla="*/ 955834 h 1151191"/>
                <a:gd name="connsiteX144" fmla="*/ 314134 w 459866"/>
                <a:gd name="connsiteY144" fmla="*/ 949928 h 1151191"/>
                <a:gd name="connsiteX145" fmla="*/ 312325 w 459866"/>
                <a:gd name="connsiteY145" fmla="*/ 941070 h 1151191"/>
                <a:gd name="connsiteX146" fmla="*/ 311182 w 459866"/>
                <a:gd name="connsiteY146" fmla="*/ 925068 h 1151191"/>
                <a:gd name="connsiteX147" fmla="*/ 313944 w 459866"/>
                <a:gd name="connsiteY147" fmla="*/ 915829 h 1151191"/>
                <a:gd name="connsiteX148" fmla="*/ 318230 w 459866"/>
                <a:gd name="connsiteY148" fmla="*/ 906494 h 1151191"/>
                <a:gd name="connsiteX149" fmla="*/ 316706 w 459866"/>
                <a:gd name="connsiteY149" fmla="*/ 900589 h 1151191"/>
                <a:gd name="connsiteX150" fmla="*/ 291656 w 459866"/>
                <a:gd name="connsiteY150" fmla="*/ 903732 h 1151191"/>
                <a:gd name="connsiteX151" fmla="*/ 273082 w 459866"/>
                <a:gd name="connsiteY151" fmla="*/ 897636 h 1151191"/>
                <a:gd name="connsiteX152" fmla="*/ 263557 w 459866"/>
                <a:gd name="connsiteY152" fmla="*/ 896398 h 1151191"/>
                <a:gd name="connsiteX153" fmla="*/ 253937 w 459866"/>
                <a:gd name="connsiteY153" fmla="*/ 898970 h 1151191"/>
                <a:gd name="connsiteX154" fmla="*/ 235744 w 459866"/>
                <a:gd name="connsiteY154" fmla="*/ 907923 h 1151191"/>
                <a:gd name="connsiteX155" fmla="*/ 226409 w 459866"/>
                <a:gd name="connsiteY155" fmla="*/ 910019 h 1151191"/>
                <a:gd name="connsiteX156" fmla="*/ 225647 w 459866"/>
                <a:gd name="connsiteY156" fmla="*/ 882015 h 1151191"/>
                <a:gd name="connsiteX157" fmla="*/ 214789 w 459866"/>
                <a:gd name="connsiteY157" fmla="*/ 850011 h 1151191"/>
                <a:gd name="connsiteX158" fmla="*/ 210693 w 459866"/>
                <a:gd name="connsiteY158" fmla="*/ 823817 h 1151191"/>
                <a:gd name="connsiteX159" fmla="*/ 230410 w 459866"/>
                <a:gd name="connsiteY159" fmla="*/ 813530 h 1151191"/>
                <a:gd name="connsiteX160" fmla="*/ 240030 w 459866"/>
                <a:gd name="connsiteY160" fmla="*/ 819055 h 1151191"/>
                <a:gd name="connsiteX161" fmla="*/ 248317 w 459866"/>
                <a:gd name="connsiteY161" fmla="*/ 829913 h 1151191"/>
                <a:gd name="connsiteX162" fmla="*/ 257842 w 459866"/>
                <a:gd name="connsiteY162" fmla="*/ 838391 h 1151191"/>
                <a:gd name="connsiteX163" fmla="*/ 270700 w 459866"/>
                <a:gd name="connsiteY163" fmla="*/ 837057 h 1151191"/>
                <a:gd name="connsiteX164" fmla="*/ 279178 w 459866"/>
                <a:gd name="connsiteY164" fmla="*/ 827532 h 1151191"/>
                <a:gd name="connsiteX165" fmla="*/ 292799 w 459866"/>
                <a:gd name="connsiteY165" fmla="*/ 799243 h 1151191"/>
                <a:gd name="connsiteX166" fmla="*/ 302228 w 459866"/>
                <a:gd name="connsiteY166" fmla="*/ 788575 h 1151191"/>
                <a:gd name="connsiteX167" fmla="*/ 367189 w 459866"/>
                <a:gd name="connsiteY167" fmla="*/ 737521 h 1151191"/>
                <a:gd name="connsiteX168" fmla="*/ 406908 w 459866"/>
                <a:gd name="connsiteY168" fmla="*/ 715804 h 1151191"/>
                <a:gd name="connsiteX169" fmla="*/ 417386 w 459866"/>
                <a:gd name="connsiteY169" fmla="*/ 702088 h 1151191"/>
                <a:gd name="connsiteX170" fmla="*/ 402812 w 459866"/>
                <a:gd name="connsiteY170" fmla="*/ 688277 h 1151191"/>
                <a:gd name="connsiteX171" fmla="*/ 418814 w 459866"/>
                <a:gd name="connsiteY171" fmla="*/ 675132 h 1151191"/>
                <a:gd name="connsiteX172" fmla="*/ 424148 w 459866"/>
                <a:gd name="connsiteY172" fmla="*/ 671894 h 1151191"/>
                <a:gd name="connsiteX173" fmla="*/ 408146 w 459866"/>
                <a:gd name="connsiteY173" fmla="*/ 666369 h 1151191"/>
                <a:gd name="connsiteX174" fmla="*/ 373380 w 459866"/>
                <a:gd name="connsiteY174" fmla="*/ 690467 h 1151191"/>
                <a:gd name="connsiteX175" fmla="*/ 356807 w 459866"/>
                <a:gd name="connsiteY175" fmla="*/ 681228 h 1151191"/>
                <a:gd name="connsiteX176" fmla="*/ 351854 w 459866"/>
                <a:gd name="connsiteY176" fmla="*/ 660654 h 1151191"/>
                <a:gd name="connsiteX177" fmla="*/ 353854 w 459866"/>
                <a:gd name="connsiteY177" fmla="*/ 635603 h 1151191"/>
                <a:gd name="connsiteX178" fmla="*/ 359950 w 459866"/>
                <a:gd name="connsiteY178" fmla="*/ 613315 h 1151191"/>
                <a:gd name="connsiteX179" fmla="*/ 367189 w 459866"/>
                <a:gd name="connsiteY179" fmla="*/ 601218 h 1151191"/>
                <a:gd name="connsiteX180" fmla="*/ 381857 w 459866"/>
                <a:gd name="connsiteY180" fmla="*/ 583121 h 1151191"/>
                <a:gd name="connsiteX181" fmla="*/ 417767 w 459866"/>
                <a:gd name="connsiteY181" fmla="*/ 516731 h 1151191"/>
                <a:gd name="connsiteX182" fmla="*/ 425101 w 459866"/>
                <a:gd name="connsiteY182" fmla="*/ 509588 h 1151191"/>
                <a:gd name="connsiteX183" fmla="*/ 442913 w 459866"/>
                <a:gd name="connsiteY183" fmla="*/ 497014 h 1151191"/>
                <a:gd name="connsiteX184" fmla="*/ 449961 w 459866"/>
                <a:gd name="connsiteY184" fmla="*/ 487299 h 1151191"/>
                <a:gd name="connsiteX185" fmla="*/ 453676 w 459866"/>
                <a:gd name="connsiteY185" fmla="*/ 473297 h 1151191"/>
                <a:gd name="connsiteX186" fmla="*/ 455867 w 459866"/>
                <a:gd name="connsiteY186" fmla="*/ 448628 h 1151191"/>
                <a:gd name="connsiteX187" fmla="*/ 459867 w 459866"/>
                <a:gd name="connsiteY187" fmla="*/ 438912 h 1151191"/>
                <a:gd name="connsiteX188" fmla="*/ 449390 w 459866"/>
                <a:gd name="connsiteY188" fmla="*/ 426244 h 1151191"/>
                <a:gd name="connsiteX189" fmla="*/ 450342 w 459866"/>
                <a:gd name="connsiteY189" fmla="*/ 405575 h 1151191"/>
                <a:gd name="connsiteX190" fmla="*/ 455486 w 459866"/>
                <a:gd name="connsiteY190" fmla="*/ 381667 h 1151191"/>
                <a:gd name="connsiteX191" fmla="*/ 458057 w 459866"/>
                <a:gd name="connsiteY191" fmla="*/ 359569 h 1151191"/>
                <a:gd name="connsiteX192" fmla="*/ 454724 w 459866"/>
                <a:gd name="connsiteY192" fmla="*/ 339185 h 1151191"/>
                <a:gd name="connsiteX193" fmla="*/ 449771 w 459866"/>
                <a:gd name="connsiteY193" fmla="*/ 302324 h 1151191"/>
                <a:gd name="connsiteX194" fmla="*/ 421386 w 459866"/>
                <a:gd name="connsiteY194" fmla="*/ 269558 h 1151191"/>
                <a:gd name="connsiteX195" fmla="*/ 374904 w 459866"/>
                <a:gd name="connsiteY195" fmla="*/ 205359 h 1151191"/>
                <a:gd name="connsiteX196" fmla="*/ 371761 w 459866"/>
                <a:gd name="connsiteY196" fmla="*/ 191548 h 1151191"/>
                <a:gd name="connsiteX197" fmla="*/ 375571 w 459866"/>
                <a:gd name="connsiteY197" fmla="*/ 175355 h 1151191"/>
                <a:gd name="connsiteX198" fmla="*/ 383667 w 459866"/>
                <a:gd name="connsiteY198" fmla="*/ 150400 h 1151191"/>
                <a:gd name="connsiteX199" fmla="*/ 336233 w 459866"/>
                <a:gd name="connsiteY199" fmla="*/ 129350 h 1151191"/>
                <a:gd name="connsiteX200" fmla="*/ 320040 w 459866"/>
                <a:gd name="connsiteY200" fmla="*/ 108776 h 1151191"/>
                <a:gd name="connsiteX201" fmla="*/ 329565 w 459866"/>
                <a:gd name="connsiteY201" fmla="*/ 76962 h 1151191"/>
                <a:gd name="connsiteX202" fmla="*/ 322612 w 459866"/>
                <a:gd name="connsiteY202" fmla="*/ 69723 h 1151191"/>
                <a:gd name="connsiteX203" fmla="*/ 306991 w 459866"/>
                <a:gd name="connsiteY203" fmla="*/ 58007 h 1151191"/>
                <a:gd name="connsiteX204" fmla="*/ 299085 w 459866"/>
                <a:gd name="connsiteY204" fmla="*/ 53912 h 1151191"/>
                <a:gd name="connsiteX205" fmla="*/ 278606 w 459866"/>
                <a:gd name="connsiteY205" fmla="*/ 54483 h 1151191"/>
                <a:gd name="connsiteX206" fmla="*/ 271653 w 459866"/>
                <a:gd name="connsiteY206" fmla="*/ 51530 h 1151191"/>
                <a:gd name="connsiteX207" fmla="*/ 272225 w 459866"/>
                <a:gd name="connsiteY207" fmla="*/ 39624 h 1151191"/>
                <a:gd name="connsiteX208" fmla="*/ 275463 w 459866"/>
                <a:gd name="connsiteY208" fmla="*/ 36290 h 1151191"/>
                <a:gd name="connsiteX209" fmla="*/ 273463 w 459866"/>
                <a:gd name="connsiteY209" fmla="*/ 37052 h 1151191"/>
                <a:gd name="connsiteX210" fmla="*/ 255461 w 459866"/>
                <a:gd name="connsiteY210" fmla="*/ 24670 h 1151191"/>
                <a:gd name="connsiteX211" fmla="*/ 252889 w 459866"/>
                <a:gd name="connsiteY211" fmla="*/ 22479 h 1151191"/>
                <a:gd name="connsiteX212" fmla="*/ 240316 w 459866"/>
                <a:gd name="connsiteY212" fmla="*/ 5144 h 1151191"/>
                <a:gd name="connsiteX213" fmla="*/ 237268 w 459866"/>
                <a:gd name="connsiteY213" fmla="*/ 762 h 1151191"/>
                <a:gd name="connsiteX214" fmla="*/ 235172 w 459866"/>
                <a:gd name="connsiteY214" fmla="*/ 191 h 1151191"/>
                <a:gd name="connsiteX215" fmla="*/ 231934 w 459866"/>
                <a:gd name="connsiteY215" fmla="*/ 0 h 1151191"/>
                <a:gd name="connsiteX216" fmla="*/ 231934 w 459866"/>
                <a:gd name="connsiteY216" fmla="*/ 0 h 115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459866" h="1151191">
                  <a:moveTo>
                    <a:pt x="231934" y="0"/>
                  </a:moveTo>
                  <a:lnTo>
                    <a:pt x="224885" y="1524"/>
                  </a:lnTo>
                  <a:lnTo>
                    <a:pt x="218599" y="5906"/>
                  </a:lnTo>
                  <a:lnTo>
                    <a:pt x="218313" y="21050"/>
                  </a:lnTo>
                  <a:lnTo>
                    <a:pt x="232220" y="28004"/>
                  </a:lnTo>
                  <a:lnTo>
                    <a:pt x="230029" y="41624"/>
                  </a:lnTo>
                  <a:lnTo>
                    <a:pt x="236125" y="55436"/>
                  </a:lnTo>
                  <a:lnTo>
                    <a:pt x="247174" y="62389"/>
                  </a:lnTo>
                  <a:lnTo>
                    <a:pt x="275463" y="65342"/>
                  </a:lnTo>
                  <a:lnTo>
                    <a:pt x="286321" y="74200"/>
                  </a:lnTo>
                  <a:lnTo>
                    <a:pt x="295751" y="114872"/>
                  </a:lnTo>
                  <a:lnTo>
                    <a:pt x="306610" y="126968"/>
                  </a:lnTo>
                  <a:lnTo>
                    <a:pt x="302038" y="137827"/>
                  </a:lnTo>
                  <a:lnTo>
                    <a:pt x="305467" y="143542"/>
                  </a:lnTo>
                  <a:lnTo>
                    <a:pt x="312515" y="148019"/>
                  </a:lnTo>
                  <a:lnTo>
                    <a:pt x="318897" y="154210"/>
                  </a:lnTo>
                  <a:lnTo>
                    <a:pt x="332708" y="177641"/>
                  </a:lnTo>
                  <a:lnTo>
                    <a:pt x="333470" y="181451"/>
                  </a:lnTo>
                  <a:lnTo>
                    <a:pt x="336423" y="186404"/>
                  </a:lnTo>
                  <a:lnTo>
                    <a:pt x="344900" y="219932"/>
                  </a:lnTo>
                  <a:lnTo>
                    <a:pt x="349091" y="229457"/>
                  </a:lnTo>
                  <a:lnTo>
                    <a:pt x="349091" y="238506"/>
                  </a:lnTo>
                  <a:lnTo>
                    <a:pt x="338042" y="248222"/>
                  </a:lnTo>
                  <a:lnTo>
                    <a:pt x="320992" y="236315"/>
                  </a:lnTo>
                  <a:lnTo>
                    <a:pt x="314134" y="234601"/>
                  </a:lnTo>
                  <a:lnTo>
                    <a:pt x="279749" y="246412"/>
                  </a:lnTo>
                  <a:lnTo>
                    <a:pt x="260985" y="249555"/>
                  </a:lnTo>
                  <a:lnTo>
                    <a:pt x="252698" y="249555"/>
                  </a:lnTo>
                  <a:lnTo>
                    <a:pt x="225838" y="240316"/>
                  </a:lnTo>
                  <a:lnTo>
                    <a:pt x="200787" y="237935"/>
                  </a:lnTo>
                  <a:lnTo>
                    <a:pt x="211646" y="308610"/>
                  </a:lnTo>
                  <a:lnTo>
                    <a:pt x="227457" y="372999"/>
                  </a:lnTo>
                  <a:lnTo>
                    <a:pt x="251365" y="405955"/>
                  </a:lnTo>
                  <a:lnTo>
                    <a:pt x="268510" y="442436"/>
                  </a:lnTo>
                  <a:lnTo>
                    <a:pt x="242888" y="463391"/>
                  </a:lnTo>
                  <a:lnTo>
                    <a:pt x="226886" y="477012"/>
                  </a:lnTo>
                  <a:lnTo>
                    <a:pt x="205169" y="482537"/>
                  </a:lnTo>
                  <a:lnTo>
                    <a:pt x="155353" y="498348"/>
                  </a:lnTo>
                  <a:lnTo>
                    <a:pt x="87058" y="519113"/>
                  </a:lnTo>
                  <a:lnTo>
                    <a:pt x="72200" y="538448"/>
                  </a:lnTo>
                  <a:lnTo>
                    <a:pt x="67342" y="545973"/>
                  </a:lnTo>
                  <a:lnTo>
                    <a:pt x="55054" y="567880"/>
                  </a:lnTo>
                  <a:lnTo>
                    <a:pt x="48578" y="605600"/>
                  </a:lnTo>
                  <a:lnTo>
                    <a:pt x="44767" y="613505"/>
                  </a:lnTo>
                  <a:lnTo>
                    <a:pt x="40005" y="618839"/>
                  </a:lnTo>
                  <a:lnTo>
                    <a:pt x="34671" y="621221"/>
                  </a:lnTo>
                  <a:lnTo>
                    <a:pt x="28575" y="620744"/>
                  </a:lnTo>
                  <a:lnTo>
                    <a:pt x="11811" y="625888"/>
                  </a:lnTo>
                  <a:lnTo>
                    <a:pt x="0" y="630460"/>
                  </a:lnTo>
                  <a:lnTo>
                    <a:pt x="11621" y="640175"/>
                  </a:lnTo>
                  <a:lnTo>
                    <a:pt x="51149" y="652177"/>
                  </a:lnTo>
                  <a:lnTo>
                    <a:pt x="60770" y="658844"/>
                  </a:lnTo>
                  <a:lnTo>
                    <a:pt x="67532" y="666560"/>
                  </a:lnTo>
                  <a:lnTo>
                    <a:pt x="75152" y="672275"/>
                  </a:lnTo>
                  <a:lnTo>
                    <a:pt x="87058" y="672084"/>
                  </a:lnTo>
                  <a:lnTo>
                    <a:pt x="116491" y="665797"/>
                  </a:lnTo>
                  <a:lnTo>
                    <a:pt x="125349" y="666941"/>
                  </a:lnTo>
                  <a:lnTo>
                    <a:pt x="136970" y="673703"/>
                  </a:lnTo>
                  <a:lnTo>
                    <a:pt x="151448" y="693992"/>
                  </a:lnTo>
                  <a:lnTo>
                    <a:pt x="160877" y="701897"/>
                  </a:lnTo>
                  <a:lnTo>
                    <a:pt x="182404" y="696373"/>
                  </a:lnTo>
                  <a:lnTo>
                    <a:pt x="194405" y="697230"/>
                  </a:lnTo>
                  <a:lnTo>
                    <a:pt x="200596" y="711422"/>
                  </a:lnTo>
                  <a:lnTo>
                    <a:pt x="202311" y="716756"/>
                  </a:lnTo>
                  <a:lnTo>
                    <a:pt x="202121" y="716947"/>
                  </a:lnTo>
                  <a:lnTo>
                    <a:pt x="200406" y="718756"/>
                  </a:lnTo>
                  <a:lnTo>
                    <a:pt x="192500" y="726662"/>
                  </a:lnTo>
                  <a:lnTo>
                    <a:pt x="190309" y="739426"/>
                  </a:lnTo>
                  <a:lnTo>
                    <a:pt x="206121" y="756285"/>
                  </a:lnTo>
                  <a:lnTo>
                    <a:pt x="205931" y="756476"/>
                  </a:lnTo>
                  <a:lnTo>
                    <a:pt x="199644" y="760762"/>
                  </a:lnTo>
                  <a:lnTo>
                    <a:pt x="192691" y="763714"/>
                  </a:lnTo>
                  <a:lnTo>
                    <a:pt x="192500" y="763714"/>
                  </a:lnTo>
                  <a:lnTo>
                    <a:pt x="185166" y="764762"/>
                  </a:lnTo>
                  <a:lnTo>
                    <a:pt x="177451" y="764096"/>
                  </a:lnTo>
                  <a:lnTo>
                    <a:pt x="179261" y="772192"/>
                  </a:lnTo>
                  <a:lnTo>
                    <a:pt x="180213" y="775430"/>
                  </a:lnTo>
                  <a:lnTo>
                    <a:pt x="182213" y="779907"/>
                  </a:lnTo>
                  <a:lnTo>
                    <a:pt x="177070" y="795147"/>
                  </a:lnTo>
                  <a:lnTo>
                    <a:pt x="173165" y="803243"/>
                  </a:lnTo>
                  <a:lnTo>
                    <a:pt x="167831" y="810197"/>
                  </a:lnTo>
                  <a:lnTo>
                    <a:pt x="159544" y="803243"/>
                  </a:lnTo>
                  <a:lnTo>
                    <a:pt x="153829" y="806958"/>
                  </a:lnTo>
                  <a:lnTo>
                    <a:pt x="150400" y="817626"/>
                  </a:lnTo>
                  <a:lnTo>
                    <a:pt x="148685" y="832295"/>
                  </a:lnTo>
                  <a:lnTo>
                    <a:pt x="158306" y="845249"/>
                  </a:lnTo>
                  <a:lnTo>
                    <a:pt x="147066" y="872395"/>
                  </a:lnTo>
                  <a:lnTo>
                    <a:pt x="119444" y="916591"/>
                  </a:lnTo>
                  <a:lnTo>
                    <a:pt x="135065" y="912400"/>
                  </a:lnTo>
                  <a:lnTo>
                    <a:pt x="141923" y="912590"/>
                  </a:lnTo>
                  <a:lnTo>
                    <a:pt x="148685" y="916591"/>
                  </a:lnTo>
                  <a:lnTo>
                    <a:pt x="140589" y="930021"/>
                  </a:lnTo>
                  <a:lnTo>
                    <a:pt x="128683" y="955834"/>
                  </a:lnTo>
                  <a:lnTo>
                    <a:pt x="119444" y="969550"/>
                  </a:lnTo>
                  <a:lnTo>
                    <a:pt x="116110" y="972217"/>
                  </a:lnTo>
                  <a:lnTo>
                    <a:pt x="108013" y="975170"/>
                  </a:lnTo>
                  <a:lnTo>
                    <a:pt x="99917" y="978408"/>
                  </a:lnTo>
                  <a:lnTo>
                    <a:pt x="99727" y="978408"/>
                  </a:lnTo>
                  <a:lnTo>
                    <a:pt x="93536" y="985456"/>
                  </a:lnTo>
                  <a:lnTo>
                    <a:pt x="49340" y="1034891"/>
                  </a:lnTo>
                  <a:lnTo>
                    <a:pt x="50863" y="1059752"/>
                  </a:lnTo>
                  <a:lnTo>
                    <a:pt x="62198" y="1076706"/>
                  </a:lnTo>
                  <a:lnTo>
                    <a:pt x="78105" y="1087564"/>
                  </a:lnTo>
                  <a:lnTo>
                    <a:pt x="93154" y="1094899"/>
                  </a:lnTo>
                  <a:lnTo>
                    <a:pt x="104204" y="1098233"/>
                  </a:lnTo>
                  <a:lnTo>
                    <a:pt x="102870" y="1111282"/>
                  </a:lnTo>
                  <a:lnTo>
                    <a:pt x="95536" y="1136714"/>
                  </a:lnTo>
                  <a:lnTo>
                    <a:pt x="108395" y="1143857"/>
                  </a:lnTo>
                  <a:lnTo>
                    <a:pt x="116110" y="1145381"/>
                  </a:lnTo>
                  <a:lnTo>
                    <a:pt x="123349" y="1143857"/>
                  </a:lnTo>
                  <a:lnTo>
                    <a:pt x="126968" y="1138523"/>
                  </a:lnTo>
                  <a:lnTo>
                    <a:pt x="134398" y="1127474"/>
                  </a:lnTo>
                  <a:lnTo>
                    <a:pt x="139922" y="1123283"/>
                  </a:lnTo>
                  <a:lnTo>
                    <a:pt x="140589" y="1122712"/>
                  </a:lnTo>
                  <a:lnTo>
                    <a:pt x="147638" y="1125284"/>
                  </a:lnTo>
                  <a:lnTo>
                    <a:pt x="161925" y="1141095"/>
                  </a:lnTo>
                  <a:lnTo>
                    <a:pt x="169164" y="1146239"/>
                  </a:lnTo>
                  <a:lnTo>
                    <a:pt x="230029" y="1144619"/>
                  </a:lnTo>
                  <a:lnTo>
                    <a:pt x="245554" y="1149572"/>
                  </a:lnTo>
                  <a:lnTo>
                    <a:pt x="296513" y="1151192"/>
                  </a:lnTo>
                  <a:lnTo>
                    <a:pt x="310706" y="1148620"/>
                  </a:lnTo>
                  <a:lnTo>
                    <a:pt x="312134" y="1134142"/>
                  </a:lnTo>
                  <a:lnTo>
                    <a:pt x="307562" y="1127474"/>
                  </a:lnTo>
                  <a:lnTo>
                    <a:pt x="300704" y="1122712"/>
                  </a:lnTo>
                  <a:lnTo>
                    <a:pt x="295180" y="1113282"/>
                  </a:lnTo>
                  <a:lnTo>
                    <a:pt x="292227" y="1099185"/>
                  </a:lnTo>
                  <a:lnTo>
                    <a:pt x="292417" y="1099185"/>
                  </a:lnTo>
                  <a:lnTo>
                    <a:pt x="302895" y="1101947"/>
                  </a:lnTo>
                  <a:lnTo>
                    <a:pt x="313087" y="1092327"/>
                  </a:lnTo>
                  <a:lnTo>
                    <a:pt x="316706" y="1079278"/>
                  </a:lnTo>
                  <a:lnTo>
                    <a:pt x="315278" y="1069181"/>
                  </a:lnTo>
                  <a:lnTo>
                    <a:pt x="314516" y="1059561"/>
                  </a:lnTo>
                  <a:lnTo>
                    <a:pt x="320612" y="1048512"/>
                  </a:lnTo>
                  <a:lnTo>
                    <a:pt x="330327" y="1042797"/>
                  </a:lnTo>
                  <a:lnTo>
                    <a:pt x="346138" y="1044321"/>
                  </a:lnTo>
                  <a:lnTo>
                    <a:pt x="353854" y="1034891"/>
                  </a:lnTo>
                  <a:lnTo>
                    <a:pt x="358140" y="1023556"/>
                  </a:lnTo>
                  <a:lnTo>
                    <a:pt x="358331" y="1014698"/>
                  </a:lnTo>
                  <a:lnTo>
                    <a:pt x="352425" y="991838"/>
                  </a:lnTo>
                  <a:lnTo>
                    <a:pt x="353663" y="984695"/>
                  </a:lnTo>
                  <a:lnTo>
                    <a:pt x="357378" y="978599"/>
                  </a:lnTo>
                  <a:lnTo>
                    <a:pt x="358902" y="974217"/>
                  </a:lnTo>
                  <a:lnTo>
                    <a:pt x="335852" y="966311"/>
                  </a:lnTo>
                  <a:lnTo>
                    <a:pt x="319278" y="955834"/>
                  </a:lnTo>
                  <a:lnTo>
                    <a:pt x="314134" y="949928"/>
                  </a:lnTo>
                  <a:lnTo>
                    <a:pt x="312325" y="941070"/>
                  </a:lnTo>
                  <a:lnTo>
                    <a:pt x="311182" y="925068"/>
                  </a:lnTo>
                  <a:lnTo>
                    <a:pt x="313944" y="915829"/>
                  </a:lnTo>
                  <a:lnTo>
                    <a:pt x="318230" y="906494"/>
                  </a:lnTo>
                  <a:lnTo>
                    <a:pt x="316706" y="900589"/>
                  </a:lnTo>
                  <a:lnTo>
                    <a:pt x="291656" y="903732"/>
                  </a:lnTo>
                  <a:lnTo>
                    <a:pt x="273082" y="897636"/>
                  </a:lnTo>
                  <a:lnTo>
                    <a:pt x="263557" y="896398"/>
                  </a:lnTo>
                  <a:lnTo>
                    <a:pt x="253937" y="898970"/>
                  </a:lnTo>
                  <a:lnTo>
                    <a:pt x="235744" y="907923"/>
                  </a:lnTo>
                  <a:lnTo>
                    <a:pt x="226409" y="910019"/>
                  </a:lnTo>
                  <a:lnTo>
                    <a:pt x="225647" y="882015"/>
                  </a:lnTo>
                  <a:lnTo>
                    <a:pt x="214789" y="850011"/>
                  </a:lnTo>
                  <a:lnTo>
                    <a:pt x="210693" y="823817"/>
                  </a:lnTo>
                  <a:lnTo>
                    <a:pt x="230410" y="813530"/>
                  </a:lnTo>
                  <a:lnTo>
                    <a:pt x="240030" y="819055"/>
                  </a:lnTo>
                  <a:lnTo>
                    <a:pt x="248317" y="829913"/>
                  </a:lnTo>
                  <a:lnTo>
                    <a:pt x="257842" y="838391"/>
                  </a:lnTo>
                  <a:lnTo>
                    <a:pt x="270700" y="837057"/>
                  </a:lnTo>
                  <a:lnTo>
                    <a:pt x="279178" y="827532"/>
                  </a:lnTo>
                  <a:lnTo>
                    <a:pt x="292799" y="799243"/>
                  </a:lnTo>
                  <a:lnTo>
                    <a:pt x="302228" y="788575"/>
                  </a:lnTo>
                  <a:lnTo>
                    <a:pt x="367189" y="737521"/>
                  </a:lnTo>
                  <a:lnTo>
                    <a:pt x="406908" y="715804"/>
                  </a:lnTo>
                  <a:lnTo>
                    <a:pt x="417386" y="702088"/>
                  </a:lnTo>
                  <a:lnTo>
                    <a:pt x="402812" y="688277"/>
                  </a:lnTo>
                  <a:lnTo>
                    <a:pt x="418814" y="675132"/>
                  </a:lnTo>
                  <a:lnTo>
                    <a:pt x="424148" y="671894"/>
                  </a:lnTo>
                  <a:lnTo>
                    <a:pt x="408146" y="666369"/>
                  </a:lnTo>
                  <a:lnTo>
                    <a:pt x="373380" y="690467"/>
                  </a:lnTo>
                  <a:lnTo>
                    <a:pt x="356807" y="681228"/>
                  </a:lnTo>
                  <a:lnTo>
                    <a:pt x="351854" y="660654"/>
                  </a:lnTo>
                  <a:lnTo>
                    <a:pt x="353854" y="635603"/>
                  </a:lnTo>
                  <a:lnTo>
                    <a:pt x="359950" y="613315"/>
                  </a:lnTo>
                  <a:lnTo>
                    <a:pt x="367189" y="601218"/>
                  </a:lnTo>
                  <a:lnTo>
                    <a:pt x="381857" y="583121"/>
                  </a:lnTo>
                  <a:lnTo>
                    <a:pt x="417767" y="516731"/>
                  </a:lnTo>
                  <a:lnTo>
                    <a:pt x="425101" y="509588"/>
                  </a:lnTo>
                  <a:lnTo>
                    <a:pt x="442913" y="497014"/>
                  </a:lnTo>
                  <a:lnTo>
                    <a:pt x="449961" y="487299"/>
                  </a:lnTo>
                  <a:lnTo>
                    <a:pt x="453676" y="473297"/>
                  </a:lnTo>
                  <a:lnTo>
                    <a:pt x="455867" y="448628"/>
                  </a:lnTo>
                  <a:lnTo>
                    <a:pt x="459867" y="438912"/>
                  </a:lnTo>
                  <a:lnTo>
                    <a:pt x="449390" y="426244"/>
                  </a:lnTo>
                  <a:lnTo>
                    <a:pt x="450342" y="405575"/>
                  </a:lnTo>
                  <a:lnTo>
                    <a:pt x="455486" y="381667"/>
                  </a:lnTo>
                  <a:lnTo>
                    <a:pt x="458057" y="359569"/>
                  </a:lnTo>
                  <a:lnTo>
                    <a:pt x="454724" y="339185"/>
                  </a:lnTo>
                  <a:lnTo>
                    <a:pt x="449771" y="302324"/>
                  </a:lnTo>
                  <a:lnTo>
                    <a:pt x="421386" y="269558"/>
                  </a:lnTo>
                  <a:lnTo>
                    <a:pt x="374904" y="205359"/>
                  </a:lnTo>
                  <a:lnTo>
                    <a:pt x="371761" y="191548"/>
                  </a:lnTo>
                  <a:lnTo>
                    <a:pt x="375571" y="175355"/>
                  </a:lnTo>
                  <a:lnTo>
                    <a:pt x="383667" y="150400"/>
                  </a:lnTo>
                  <a:lnTo>
                    <a:pt x="336233" y="129350"/>
                  </a:lnTo>
                  <a:lnTo>
                    <a:pt x="320040" y="108776"/>
                  </a:lnTo>
                  <a:lnTo>
                    <a:pt x="329565" y="76962"/>
                  </a:lnTo>
                  <a:lnTo>
                    <a:pt x="322612" y="69723"/>
                  </a:lnTo>
                  <a:lnTo>
                    <a:pt x="306991" y="58007"/>
                  </a:lnTo>
                  <a:lnTo>
                    <a:pt x="299085" y="53912"/>
                  </a:lnTo>
                  <a:lnTo>
                    <a:pt x="278606" y="54483"/>
                  </a:lnTo>
                  <a:lnTo>
                    <a:pt x="271653" y="51530"/>
                  </a:lnTo>
                  <a:lnTo>
                    <a:pt x="272225" y="39624"/>
                  </a:lnTo>
                  <a:lnTo>
                    <a:pt x="275463" y="36290"/>
                  </a:lnTo>
                  <a:lnTo>
                    <a:pt x="273463" y="37052"/>
                  </a:lnTo>
                  <a:lnTo>
                    <a:pt x="255461" y="24670"/>
                  </a:lnTo>
                  <a:lnTo>
                    <a:pt x="252889" y="22479"/>
                  </a:lnTo>
                  <a:lnTo>
                    <a:pt x="240316" y="5144"/>
                  </a:lnTo>
                  <a:lnTo>
                    <a:pt x="237268" y="762"/>
                  </a:lnTo>
                  <a:lnTo>
                    <a:pt x="235172" y="191"/>
                  </a:lnTo>
                  <a:lnTo>
                    <a:pt x="231934" y="0"/>
                  </a:lnTo>
                  <a:lnTo>
                    <a:pt x="23193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1" name="Vrije vorm: vorm 90">
              <a:extLst>
                <a:ext uri="{FF2B5EF4-FFF2-40B4-BE49-F238E27FC236}">
                  <a16:creationId xmlns:a16="http://schemas.microsoft.com/office/drawing/2014/main" id="{7B5A06C7-0BBA-D561-4FF4-13614A852CA9}"/>
                </a:ext>
              </a:extLst>
            </p:cNvPr>
            <p:cNvSpPr/>
            <p:nvPr/>
          </p:nvSpPr>
          <p:spPr>
            <a:xfrm>
              <a:off x="6724113" y="2164523"/>
              <a:ext cx="1553864" cy="1500196"/>
            </a:xfrm>
            <a:custGeom>
              <a:avLst/>
              <a:gdLst>
                <a:gd name="connsiteX0" fmla="*/ 241364 w 885253"/>
                <a:gd name="connsiteY0" fmla="*/ 0 h 854678"/>
                <a:gd name="connsiteX1" fmla="*/ 211931 w 885253"/>
                <a:gd name="connsiteY1" fmla="*/ 11716 h 854678"/>
                <a:gd name="connsiteX2" fmla="*/ 198311 w 885253"/>
                <a:gd name="connsiteY2" fmla="*/ 13049 h 854678"/>
                <a:gd name="connsiteX3" fmla="*/ 186976 w 885253"/>
                <a:gd name="connsiteY3" fmla="*/ 16288 h 854678"/>
                <a:gd name="connsiteX4" fmla="*/ 185452 w 885253"/>
                <a:gd name="connsiteY4" fmla="*/ 17621 h 854678"/>
                <a:gd name="connsiteX5" fmla="*/ 184595 w 885253"/>
                <a:gd name="connsiteY5" fmla="*/ 19050 h 854678"/>
                <a:gd name="connsiteX6" fmla="*/ 184023 w 885253"/>
                <a:gd name="connsiteY6" fmla="*/ 24098 h 854678"/>
                <a:gd name="connsiteX7" fmla="*/ 183261 w 885253"/>
                <a:gd name="connsiteY7" fmla="*/ 25908 h 854678"/>
                <a:gd name="connsiteX8" fmla="*/ 173355 w 885253"/>
                <a:gd name="connsiteY8" fmla="*/ 37529 h 854678"/>
                <a:gd name="connsiteX9" fmla="*/ 145733 w 885253"/>
                <a:gd name="connsiteY9" fmla="*/ 35433 h 854678"/>
                <a:gd name="connsiteX10" fmla="*/ 142208 w 885253"/>
                <a:gd name="connsiteY10" fmla="*/ 33814 h 854678"/>
                <a:gd name="connsiteX11" fmla="*/ 135922 w 885253"/>
                <a:gd name="connsiteY11" fmla="*/ 27908 h 854678"/>
                <a:gd name="connsiteX12" fmla="*/ 127730 w 885253"/>
                <a:gd name="connsiteY12" fmla="*/ 15811 h 854678"/>
                <a:gd name="connsiteX13" fmla="*/ 123825 w 885253"/>
                <a:gd name="connsiteY13" fmla="*/ 14097 h 854678"/>
                <a:gd name="connsiteX14" fmla="*/ 122015 w 885253"/>
                <a:gd name="connsiteY14" fmla="*/ 13716 h 854678"/>
                <a:gd name="connsiteX15" fmla="*/ 120301 w 885253"/>
                <a:gd name="connsiteY15" fmla="*/ 15811 h 854678"/>
                <a:gd name="connsiteX16" fmla="*/ 117729 w 885253"/>
                <a:gd name="connsiteY16" fmla="*/ 17621 h 854678"/>
                <a:gd name="connsiteX17" fmla="*/ 103537 w 885253"/>
                <a:gd name="connsiteY17" fmla="*/ 21146 h 854678"/>
                <a:gd name="connsiteX18" fmla="*/ 100108 w 885253"/>
                <a:gd name="connsiteY18" fmla="*/ 23146 h 854678"/>
                <a:gd name="connsiteX19" fmla="*/ 97727 w 885253"/>
                <a:gd name="connsiteY19" fmla="*/ 26098 h 854678"/>
                <a:gd name="connsiteX20" fmla="*/ 95822 w 885253"/>
                <a:gd name="connsiteY20" fmla="*/ 29908 h 854678"/>
                <a:gd name="connsiteX21" fmla="*/ 93250 w 885253"/>
                <a:gd name="connsiteY21" fmla="*/ 34385 h 854678"/>
                <a:gd name="connsiteX22" fmla="*/ 90107 w 885253"/>
                <a:gd name="connsiteY22" fmla="*/ 39148 h 854678"/>
                <a:gd name="connsiteX23" fmla="*/ 86868 w 885253"/>
                <a:gd name="connsiteY23" fmla="*/ 42481 h 854678"/>
                <a:gd name="connsiteX24" fmla="*/ 66008 w 885253"/>
                <a:gd name="connsiteY24" fmla="*/ 54959 h 854678"/>
                <a:gd name="connsiteX25" fmla="*/ 60674 w 885253"/>
                <a:gd name="connsiteY25" fmla="*/ 55912 h 854678"/>
                <a:gd name="connsiteX26" fmla="*/ 56864 w 885253"/>
                <a:gd name="connsiteY26" fmla="*/ 56293 h 854678"/>
                <a:gd name="connsiteX27" fmla="*/ 36957 w 885253"/>
                <a:gd name="connsiteY27" fmla="*/ 52959 h 854678"/>
                <a:gd name="connsiteX28" fmla="*/ 34385 w 885253"/>
                <a:gd name="connsiteY28" fmla="*/ 51625 h 854678"/>
                <a:gd name="connsiteX29" fmla="*/ 26099 w 885253"/>
                <a:gd name="connsiteY29" fmla="*/ 44482 h 854678"/>
                <a:gd name="connsiteX30" fmla="*/ 0 w 885253"/>
                <a:gd name="connsiteY30" fmla="*/ 57531 h 854678"/>
                <a:gd name="connsiteX31" fmla="*/ 51340 w 885253"/>
                <a:gd name="connsiteY31" fmla="*/ 85725 h 854678"/>
                <a:gd name="connsiteX32" fmla="*/ 83915 w 885253"/>
                <a:gd name="connsiteY32" fmla="*/ 112204 h 854678"/>
                <a:gd name="connsiteX33" fmla="*/ 92012 w 885253"/>
                <a:gd name="connsiteY33" fmla="*/ 123063 h 854678"/>
                <a:gd name="connsiteX34" fmla="*/ 96965 w 885253"/>
                <a:gd name="connsiteY34" fmla="*/ 131350 h 854678"/>
                <a:gd name="connsiteX35" fmla="*/ 106871 w 885253"/>
                <a:gd name="connsiteY35" fmla="*/ 160592 h 854678"/>
                <a:gd name="connsiteX36" fmla="*/ 112204 w 885253"/>
                <a:gd name="connsiteY36" fmla="*/ 190214 h 854678"/>
                <a:gd name="connsiteX37" fmla="*/ 108395 w 885253"/>
                <a:gd name="connsiteY37" fmla="*/ 196501 h 854678"/>
                <a:gd name="connsiteX38" fmla="*/ 105632 w 885253"/>
                <a:gd name="connsiteY38" fmla="*/ 203263 h 854678"/>
                <a:gd name="connsiteX39" fmla="*/ 100489 w 885253"/>
                <a:gd name="connsiteY39" fmla="*/ 208121 h 854678"/>
                <a:gd name="connsiteX40" fmla="*/ 99155 w 885253"/>
                <a:gd name="connsiteY40" fmla="*/ 210121 h 854678"/>
                <a:gd name="connsiteX41" fmla="*/ 100965 w 885253"/>
                <a:gd name="connsiteY41" fmla="*/ 211931 h 854678"/>
                <a:gd name="connsiteX42" fmla="*/ 107061 w 885253"/>
                <a:gd name="connsiteY42" fmla="*/ 214694 h 854678"/>
                <a:gd name="connsiteX43" fmla="*/ 135446 w 885253"/>
                <a:gd name="connsiteY43" fmla="*/ 223171 h 854678"/>
                <a:gd name="connsiteX44" fmla="*/ 149066 w 885253"/>
                <a:gd name="connsiteY44" fmla="*/ 230505 h 854678"/>
                <a:gd name="connsiteX45" fmla="*/ 164497 w 885253"/>
                <a:gd name="connsiteY45" fmla="*/ 249269 h 854678"/>
                <a:gd name="connsiteX46" fmla="*/ 142018 w 885253"/>
                <a:gd name="connsiteY46" fmla="*/ 261842 h 854678"/>
                <a:gd name="connsiteX47" fmla="*/ 108204 w 885253"/>
                <a:gd name="connsiteY47" fmla="*/ 273367 h 854678"/>
                <a:gd name="connsiteX48" fmla="*/ 101537 w 885253"/>
                <a:gd name="connsiteY48" fmla="*/ 273748 h 854678"/>
                <a:gd name="connsiteX49" fmla="*/ 90107 w 885253"/>
                <a:gd name="connsiteY49" fmla="*/ 271939 h 854678"/>
                <a:gd name="connsiteX50" fmla="*/ 86297 w 885253"/>
                <a:gd name="connsiteY50" fmla="*/ 269557 h 854678"/>
                <a:gd name="connsiteX51" fmla="*/ 77057 w 885253"/>
                <a:gd name="connsiteY51" fmla="*/ 270319 h 854678"/>
                <a:gd name="connsiteX52" fmla="*/ 40672 w 885253"/>
                <a:gd name="connsiteY52" fmla="*/ 287179 h 854678"/>
                <a:gd name="connsiteX53" fmla="*/ 39338 w 885253"/>
                <a:gd name="connsiteY53" fmla="*/ 288893 h 854678"/>
                <a:gd name="connsiteX54" fmla="*/ 46196 w 885253"/>
                <a:gd name="connsiteY54" fmla="*/ 300228 h 854678"/>
                <a:gd name="connsiteX55" fmla="*/ 50768 w 885253"/>
                <a:gd name="connsiteY55" fmla="*/ 319373 h 854678"/>
                <a:gd name="connsiteX56" fmla="*/ 59817 w 885253"/>
                <a:gd name="connsiteY56" fmla="*/ 361759 h 854678"/>
                <a:gd name="connsiteX57" fmla="*/ 62579 w 885253"/>
                <a:gd name="connsiteY57" fmla="*/ 382905 h 854678"/>
                <a:gd name="connsiteX58" fmla="*/ 62770 w 885253"/>
                <a:gd name="connsiteY58" fmla="*/ 382905 h 854678"/>
                <a:gd name="connsiteX59" fmla="*/ 74486 w 885253"/>
                <a:gd name="connsiteY59" fmla="*/ 384143 h 854678"/>
                <a:gd name="connsiteX60" fmla="*/ 83153 w 885253"/>
                <a:gd name="connsiteY60" fmla="*/ 397383 h 854678"/>
                <a:gd name="connsiteX61" fmla="*/ 98012 w 885253"/>
                <a:gd name="connsiteY61" fmla="*/ 425958 h 854678"/>
                <a:gd name="connsiteX62" fmla="*/ 102489 w 885253"/>
                <a:gd name="connsiteY62" fmla="*/ 429959 h 854678"/>
                <a:gd name="connsiteX63" fmla="*/ 108204 w 885253"/>
                <a:gd name="connsiteY63" fmla="*/ 431483 h 854678"/>
                <a:gd name="connsiteX64" fmla="*/ 129350 w 885253"/>
                <a:gd name="connsiteY64" fmla="*/ 425005 h 854678"/>
                <a:gd name="connsiteX65" fmla="*/ 151829 w 885253"/>
                <a:gd name="connsiteY65" fmla="*/ 405860 h 854678"/>
                <a:gd name="connsiteX66" fmla="*/ 172022 w 885253"/>
                <a:gd name="connsiteY66" fmla="*/ 395002 h 854678"/>
                <a:gd name="connsiteX67" fmla="*/ 180689 w 885253"/>
                <a:gd name="connsiteY67" fmla="*/ 398717 h 854678"/>
                <a:gd name="connsiteX68" fmla="*/ 185452 w 885253"/>
                <a:gd name="connsiteY68" fmla="*/ 401479 h 854678"/>
                <a:gd name="connsiteX69" fmla="*/ 190024 w 885253"/>
                <a:gd name="connsiteY69" fmla="*/ 409194 h 854678"/>
                <a:gd name="connsiteX70" fmla="*/ 195358 w 885253"/>
                <a:gd name="connsiteY70" fmla="*/ 419862 h 854678"/>
                <a:gd name="connsiteX71" fmla="*/ 207931 w 885253"/>
                <a:gd name="connsiteY71" fmla="*/ 433292 h 854678"/>
                <a:gd name="connsiteX72" fmla="*/ 213074 w 885253"/>
                <a:gd name="connsiteY72" fmla="*/ 437769 h 854678"/>
                <a:gd name="connsiteX73" fmla="*/ 217456 w 885253"/>
                <a:gd name="connsiteY73" fmla="*/ 444532 h 854678"/>
                <a:gd name="connsiteX74" fmla="*/ 223742 w 885253"/>
                <a:gd name="connsiteY74" fmla="*/ 462725 h 854678"/>
                <a:gd name="connsiteX75" fmla="*/ 229076 w 885253"/>
                <a:gd name="connsiteY75" fmla="*/ 476726 h 854678"/>
                <a:gd name="connsiteX76" fmla="*/ 243650 w 885253"/>
                <a:gd name="connsiteY76" fmla="*/ 498062 h 854678"/>
                <a:gd name="connsiteX77" fmla="*/ 245078 w 885253"/>
                <a:gd name="connsiteY77" fmla="*/ 501015 h 854678"/>
                <a:gd name="connsiteX78" fmla="*/ 246221 w 885253"/>
                <a:gd name="connsiteY78" fmla="*/ 504539 h 854678"/>
                <a:gd name="connsiteX79" fmla="*/ 245078 w 885253"/>
                <a:gd name="connsiteY79" fmla="*/ 517398 h 854678"/>
                <a:gd name="connsiteX80" fmla="*/ 234791 w 885253"/>
                <a:gd name="connsiteY80" fmla="*/ 545021 h 854678"/>
                <a:gd name="connsiteX81" fmla="*/ 211455 w 885253"/>
                <a:gd name="connsiteY81" fmla="*/ 552736 h 854678"/>
                <a:gd name="connsiteX82" fmla="*/ 209169 w 885253"/>
                <a:gd name="connsiteY82" fmla="*/ 554546 h 854678"/>
                <a:gd name="connsiteX83" fmla="*/ 207931 w 885253"/>
                <a:gd name="connsiteY83" fmla="*/ 556070 h 854678"/>
                <a:gd name="connsiteX84" fmla="*/ 211265 w 885253"/>
                <a:gd name="connsiteY84" fmla="*/ 563975 h 854678"/>
                <a:gd name="connsiteX85" fmla="*/ 211741 w 885253"/>
                <a:gd name="connsiteY85" fmla="*/ 568928 h 854678"/>
                <a:gd name="connsiteX86" fmla="*/ 205359 w 885253"/>
                <a:gd name="connsiteY86" fmla="*/ 578644 h 854678"/>
                <a:gd name="connsiteX87" fmla="*/ 199263 w 885253"/>
                <a:gd name="connsiteY87" fmla="*/ 603695 h 854678"/>
                <a:gd name="connsiteX88" fmla="*/ 198311 w 885253"/>
                <a:gd name="connsiteY88" fmla="*/ 611981 h 854678"/>
                <a:gd name="connsiteX89" fmla="*/ 200216 w 885253"/>
                <a:gd name="connsiteY89" fmla="*/ 615887 h 854678"/>
                <a:gd name="connsiteX90" fmla="*/ 207359 w 885253"/>
                <a:gd name="connsiteY90" fmla="*/ 626364 h 854678"/>
                <a:gd name="connsiteX91" fmla="*/ 211074 w 885253"/>
                <a:gd name="connsiteY91" fmla="*/ 630555 h 854678"/>
                <a:gd name="connsiteX92" fmla="*/ 225362 w 885253"/>
                <a:gd name="connsiteY92" fmla="*/ 637222 h 854678"/>
                <a:gd name="connsiteX93" fmla="*/ 237935 w 885253"/>
                <a:gd name="connsiteY93" fmla="*/ 670179 h 854678"/>
                <a:gd name="connsiteX94" fmla="*/ 237554 w 885253"/>
                <a:gd name="connsiteY94" fmla="*/ 679704 h 854678"/>
                <a:gd name="connsiteX95" fmla="*/ 236411 w 885253"/>
                <a:gd name="connsiteY95" fmla="*/ 683228 h 854678"/>
                <a:gd name="connsiteX96" fmla="*/ 237554 w 885253"/>
                <a:gd name="connsiteY96" fmla="*/ 686848 h 854678"/>
                <a:gd name="connsiteX97" fmla="*/ 240316 w 885253"/>
                <a:gd name="connsiteY97" fmla="*/ 688943 h 854678"/>
                <a:gd name="connsiteX98" fmla="*/ 248222 w 885253"/>
                <a:gd name="connsiteY98" fmla="*/ 692563 h 854678"/>
                <a:gd name="connsiteX99" fmla="*/ 251746 w 885253"/>
                <a:gd name="connsiteY99" fmla="*/ 695325 h 854678"/>
                <a:gd name="connsiteX100" fmla="*/ 252984 w 885253"/>
                <a:gd name="connsiteY100" fmla="*/ 701040 h 854678"/>
                <a:gd name="connsiteX101" fmla="*/ 250412 w 885253"/>
                <a:gd name="connsiteY101" fmla="*/ 708374 h 854678"/>
                <a:gd name="connsiteX102" fmla="*/ 250031 w 885253"/>
                <a:gd name="connsiteY102" fmla="*/ 709517 h 854678"/>
                <a:gd name="connsiteX103" fmla="*/ 250031 w 885253"/>
                <a:gd name="connsiteY103" fmla="*/ 710946 h 854678"/>
                <a:gd name="connsiteX104" fmla="*/ 251174 w 885253"/>
                <a:gd name="connsiteY104" fmla="*/ 713708 h 854678"/>
                <a:gd name="connsiteX105" fmla="*/ 252984 w 885253"/>
                <a:gd name="connsiteY105" fmla="*/ 716471 h 854678"/>
                <a:gd name="connsiteX106" fmla="*/ 258890 w 885253"/>
                <a:gd name="connsiteY106" fmla="*/ 721995 h 854678"/>
                <a:gd name="connsiteX107" fmla="*/ 261271 w 885253"/>
                <a:gd name="connsiteY107" fmla="*/ 722376 h 854678"/>
                <a:gd name="connsiteX108" fmla="*/ 262700 w 885253"/>
                <a:gd name="connsiteY108" fmla="*/ 722185 h 854678"/>
                <a:gd name="connsiteX109" fmla="*/ 267748 w 885253"/>
                <a:gd name="connsiteY109" fmla="*/ 714470 h 854678"/>
                <a:gd name="connsiteX110" fmla="*/ 274320 w 885253"/>
                <a:gd name="connsiteY110" fmla="*/ 708946 h 854678"/>
                <a:gd name="connsiteX111" fmla="*/ 276511 w 885253"/>
                <a:gd name="connsiteY111" fmla="*/ 708184 h 854678"/>
                <a:gd name="connsiteX112" fmla="*/ 283369 w 885253"/>
                <a:gd name="connsiteY112" fmla="*/ 708374 h 854678"/>
                <a:gd name="connsiteX113" fmla="*/ 332327 w 885253"/>
                <a:gd name="connsiteY113" fmla="*/ 718185 h 854678"/>
                <a:gd name="connsiteX114" fmla="*/ 376809 w 885253"/>
                <a:gd name="connsiteY114" fmla="*/ 717613 h 854678"/>
                <a:gd name="connsiteX115" fmla="*/ 383667 w 885253"/>
                <a:gd name="connsiteY115" fmla="*/ 715423 h 854678"/>
                <a:gd name="connsiteX116" fmla="*/ 394145 w 885253"/>
                <a:gd name="connsiteY116" fmla="*/ 707517 h 854678"/>
                <a:gd name="connsiteX117" fmla="*/ 418243 w 885253"/>
                <a:gd name="connsiteY117" fmla="*/ 697706 h 854678"/>
                <a:gd name="connsiteX118" fmla="*/ 439007 w 885253"/>
                <a:gd name="connsiteY118" fmla="*/ 700278 h 854678"/>
                <a:gd name="connsiteX119" fmla="*/ 443294 w 885253"/>
                <a:gd name="connsiteY119" fmla="*/ 707326 h 854678"/>
                <a:gd name="connsiteX120" fmla="*/ 444056 w 885253"/>
                <a:gd name="connsiteY120" fmla="*/ 708946 h 854678"/>
                <a:gd name="connsiteX121" fmla="*/ 477298 w 885253"/>
                <a:gd name="connsiteY121" fmla="*/ 757523 h 854678"/>
                <a:gd name="connsiteX122" fmla="*/ 497967 w 885253"/>
                <a:gd name="connsiteY122" fmla="*/ 777240 h 854678"/>
                <a:gd name="connsiteX123" fmla="*/ 514636 w 885253"/>
                <a:gd name="connsiteY123" fmla="*/ 775430 h 854678"/>
                <a:gd name="connsiteX124" fmla="*/ 541496 w 885253"/>
                <a:gd name="connsiteY124" fmla="*/ 778669 h 854678"/>
                <a:gd name="connsiteX125" fmla="*/ 561213 w 885253"/>
                <a:gd name="connsiteY125" fmla="*/ 774478 h 854678"/>
                <a:gd name="connsiteX126" fmla="*/ 565595 w 885253"/>
                <a:gd name="connsiteY126" fmla="*/ 774668 h 854678"/>
                <a:gd name="connsiteX127" fmla="*/ 569500 w 885253"/>
                <a:gd name="connsiteY127" fmla="*/ 776097 h 854678"/>
                <a:gd name="connsiteX128" fmla="*/ 571881 w 885253"/>
                <a:gd name="connsiteY128" fmla="*/ 781622 h 854678"/>
                <a:gd name="connsiteX129" fmla="*/ 572453 w 885253"/>
                <a:gd name="connsiteY129" fmla="*/ 786384 h 854678"/>
                <a:gd name="connsiteX130" fmla="*/ 572453 w 885253"/>
                <a:gd name="connsiteY130" fmla="*/ 790099 h 854678"/>
                <a:gd name="connsiteX131" fmla="*/ 575596 w 885253"/>
                <a:gd name="connsiteY131" fmla="*/ 791242 h 854678"/>
                <a:gd name="connsiteX132" fmla="*/ 578358 w 885253"/>
                <a:gd name="connsiteY132" fmla="*/ 791623 h 854678"/>
                <a:gd name="connsiteX133" fmla="*/ 603314 w 885253"/>
                <a:gd name="connsiteY133" fmla="*/ 785527 h 854678"/>
                <a:gd name="connsiteX134" fmla="*/ 608838 w 885253"/>
                <a:gd name="connsiteY134" fmla="*/ 787146 h 854678"/>
                <a:gd name="connsiteX135" fmla="*/ 615696 w 885253"/>
                <a:gd name="connsiteY135" fmla="*/ 790099 h 854678"/>
                <a:gd name="connsiteX136" fmla="*/ 618077 w 885253"/>
                <a:gd name="connsiteY136" fmla="*/ 791813 h 854678"/>
                <a:gd name="connsiteX137" fmla="*/ 619887 w 885253"/>
                <a:gd name="connsiteY137" fmla="*/ 794861 h 854678"/>
                <a:gd name="connsiteX138" fmla="*/ 621030 w 885253"/>
                <a:gd name="connsiteY138" fmla="*/ 799529 h 854678"/>
                <a:gd name="connsiteX139" fmla="*/ 621983 w 885253"/>
                <a:gd name="connsiteY139" fmla="*/ 810959 h 854678"/>
                <a:gd name="connsiteX140" fmla="*/ 621792 w 885253"/>
                <a:gd name="connsiteY140" fmla="*/ 816959 h 854678"/>
                <a:gd name="connsiteX141" fmla="*/ 614744 w 885253"/>
                <a:gd name="connsiteY141" fmla="*/ 834104 h 854678"/>
                <a:gd name="connsiteX142" fmla="*/ 683228 w 885253"/>
                <a:gd name="connsiteY142" fmla="*/ 848678 h 854678"/>
                <a:gd name="connsiteX143" fmla="*/ 691134 w 885253"/>
                <a:gd name="connsiteY143" fmla="*/ 854678 h 854678"/>
                <a:gd name="connsiteX144" fmla="*/ 732758 w 885253"/>
                <a:gd name="connsiteY144" fmla="*/ 849916 h 854678"/>
                <a:gd name="connsiteX145" fmla="*/ 741521 w 885253"/>
                <a:gd name="connsiteY145" fmla="*/ 842010 h 854678"/>
                <a:gd name="connsiteX146" fmla="*/ 757238 w 885253"/>
                <a:gd name="connsiteY146" fmla="*/ 810387 h 854678"/>
                <a:gd name="connsiteX147" fmla="*/ 770858 w 885253"/>
                <a:gd name="connsiteY147" fmla="*/ 796004 h 854678"/>
                <a:gd name="connsiteX148" fmla="*/ 800862 w 885253"/>
                <a:gd name="connsiteY148" fmla="*/ 782764 h 854678"/>
                <a:gd name="connsiteX149" fmla="*/ 814769 w 885253"/>
                <a:gd name="connsiteY149" fmla="*/ 770382 h 854678"/>
                <a:gd name="connsiteX150" fmla="*/ 831342 w 885253"/>
                <a:gd name="connsiteY150" fmla="*/ 743522 h 854678"/>
                <a:gd name="connsiteX151" fmla="*/ 838676 w 885253"/>
                <a:gd name="connsiteY151" fmla="*/ 734759 h 854678"/>
                <a:gd name="connsiteX152" fmla="*/ 870013 w 885253"/>
                <a:gd name="connsiteY152" fmla="*/ 715804 h 854678"/>
                <a:gd name="connsiteX153" fmla="*/ 872014 w 885253"/>
                <a:gd name="connsiteY153" fmla="*/ 709898 h 854678"/>
                <a:gd name="connsiteX154" fmla="*/ 866108 w 885253"/>
                <a:gd name="connsiteY154" fmla="*/ 699040 h 854678"/>
                <a:gd name="connsiteX155" fmla="*/ 859917 w 885253"/>
                <a:gd name="connsiteY155" fmla="*/ 674751 h 854678"/>
                <a:gd name="connsiteX156" fmla="*/ 859917 w 885253"/>
                <a:gd name="connsiteY156" fmla="*/ 674560 h 854678"/>
                <a:gd name="connsiteX157" fmla="*/ 860393 w 885253"/>
                <a:gd name="connsiteY157" fmla="*/ 653796 h 854678"/>
                <a:gd name="connsiteX158" fmla="*/ 865442 w 885253"/>
                <a:gd name="connsiteY158" fmla="*/ 636460 h 854678"/>
                <a:gd name="connsiteX159" fmla="*/ 879348 w 885253"/>
                <a:gd name="connsiteY159" fmla="*/ 603695 h 854678"/>
                <a:gd name="connsiteX160" fmla="*/ 885254 w 885253"/>
                <a:gd name="connsiteY160" fmla="*/ 562070 h 854678"/>
                <a:gd name="connsiteX161" fmla="*/ 875538 w 885253"/>
                <a:gd name="connsiteY161" fmla="*/ 532447 h 854678"/>
                <a:gd name="connsiteX162" fmla="*/ 832866 w 885253"/>
                <a:gd name="connsiteY162" fmla="*/ 462915 h 854678"/>
                <a:gd name="connsiteX163" fmla="*/ 828389 w 885253"/>
                <a:gd name="connsiteY163" fmla="*/ 465106 h 854678"/>
                <a:gd name="connsiteX164" fmla="*/ 824008 w 885253"/>
                <a:gd name="connsiteY164" fmla="*/ 472916 h 854678"/>
                <a:gd name="connsiteX165" fmla="*/ 817531 w 885253"/>
                <a:gd name="connsiteY165" fmla="*/ 479108 h 854678"/>
                <a:gd name="connsiteX166" fmla="*/ 800100 w 885253"/>
                <a:gd name="connsiteY166" fmla="*/ 484060 h 854678"/>
                <a:gd name="connsiteX167" fmla="*/ 781526 w 885253"/>
                <a:gd name="connsiteY167" fmla="*/ 485394 h 854678"/>
                <a:gd name="connsiteX168" fmla="*/ 761810 w 885253"/>
                <a:gd name="connsiteY168" fmla="*/ 482251 h 854678"/>
                <a:gd name="connsiteX169" fmla="*/ 725519 w 885253"/>
                <a:gd name="connsiteY169" fmla="*/ 468249 h 854678"/>
                <a:gd name="connsiteX170" fmla="*/ 669989 w 885253"/>
                <a:gd name="connsiteY170" fmla="*/ 460534 h 854678"/>
                <a:gd name="connsiteX171" fmla="*/ 651605 w 885253"/>
                <a:gd name="connsiteY171" fmla="*/ 451390 h 854678"/>
                <a:gd name="connsiteX172" fmla="*/ 637794 w 885253"/>
                <a:gd name="connsiteY172" fmla="*/ 435292 h 854678"/>
                <a:gd name="connsiteX173" fmla="*/ 633317 w 885253"/>
                <a:gd name="connsiteY173" fmla="*/ 418052 h 854678"/>
                <a:gd name="connsiteX174" fmla="*/ 632460 w 885253"/>
                <a:gd name="connsiteY174" fmla="*/ 397955 h 854678"/>
                <a:gd name="connsiteX175" fmla="*/ 629888 w 885253"/>
                <a:gd name="connsiteY175" fmla="*/ 377380 h 854678"/>
                <a:gd name="connsiteX176" fmla="*/ 621411 w 885253"/>
                <a:gd name="connsiteY176" fmla="*/ 359378 h 854678"/>
                <a:gd name="connsiteX177" fmla="*/ 632841 w 885253"/>
                <a:gd name="connsiteY177" fmla="*/ 358235 h 854678"/>
                <a:gd name="connsiteX178" fmla="*/ 671798 w 885253"/>
                <a:gd name="connsiteY178" fmla="*/ 338519 h 854678"/>
                <a:gd name="connsiteX179" fmla="*/ 649034 w 885253"/>
                <a:gd name="connsiteY179" fmla="*/ 318992 h 854678"/>
                <a:gd name="connsiteX180" fmla="*/ 643985 w 885253"/>
                <a:gd name="connsiteY180" fmla="*/ 311658 h 854678"/>
                <a:gd name="connsiteX181" fmla="*/ 643890 w 885253"/>
                <a:gd name="connsiteY181" fmla="*/ 302133 h 854678"/>
                <a:gd name="connsiteX182" fmla="*/ 646938 w 885253"/>
                <a:gd name="connsiteY182" fmla="*/ 292513 h 854678"/>
                <a:gd name="connsiteX183" fmla="*/ 648272 w 885253"/>
                <a:gd name="connsiteY183" fmla="*/ 282226 h 854678"/>
                <a:gd name="connsiteX184" fmla="*/ 642557 w 885253"/>
                <a:gd name="connsiteY184" fmla="*/ 270129 h 854678"/>
                <a:gd name="connsiteX185" fmla="*/ 654368 w 885253"/>
                <a:gd name="connsiteY185" fmla="*/ 261652 h 854678"/>
                <a:gd name="connsiteX186" fmla="*/ 654368 w 885253"/>
                <a:gd name="connsiteY186" fmla="*/ 261461 h 854678"/>
                <a:gd name="connsiteX187" fmla="*/ 646938 w 885253"/>
                <a:gd name="connsiteY187" fmla="*/ 256984 h 854678"/>
                <a:gd name="connsiteX188" fmla="*/ 645128 w 885253"/>
                <a:gd name="connsiteY188" fmla="*/ 247459 h 854678"/>
                <a:gd name="connsiteX189" fmla="*/ 645509 w 885253"/>
                <a:gd name="connsiteY189" fmla="*/ 238982 h 854678"/>
                <a:gd name="connsiteX190" fmla="*/ 642938 w 885253"/>
                <a:gd name="connsiteY190" fmla="*/ 235839 h 854678"/>
                <a:gd name="connsiteX191" fmla="*/ 638842 w 885253"/>
                <a:gd name="connsiteY191" fmla="*/ 232505 h 854678"/>
                <a:gd name="connsiteX192" fmla="*/ 588264 w 885253"/>
                <a:gd name="connsiteY192" fmla="*/ 209169 h 854678"/>
                <a:gd name="connsiteX193" fmla="*/ 579025 w 885253"/>
                <a:gd name="connsiteY193" fmla="*/ 208979 h 854678"/>
                <a:gd name="connsiteX194" fmla="*/ 558641 w 885253"/>
                <a:gd name="connsiteY194" fmla="*/ 212693 h 854678"/>
                <a:gd name="connsiteX195" fmla="*/ 524637 w 885253"/>
                <a:gd name="connsiteY195" fmla="*/ 230505 h 854678"/>
                <a:gd name="connsiteX196" fmla="*/ 515779 w 885253"/>
                <a:gd name="connsiteY196" fmla="*/ 239744 h 854678"/>
                <a:gd name="connsiteX197" fmla="*/ 514350 w 885253"/>
                <a:gd name="connsiteY197" fmla="*/ 245078 h 854678"/>
                <a:gd name="connsiteX198" fmla="*/ 516350 w 885253"/>
                <a:gd name="connsiteY198" fmla="*/ 279463 h 854678"/>
                <a:gd name="connsiteX199" fmla="*/ 487299 w 885253"/>
                <a:gd name="connsiteY199" fmla="*/ 265271 h 854678"/>
                <a:gd name="connsiteX200" fmla="*/ 483013 w 885253"/>
                <a:gd name="connsiteY200" fmla="*/ 264605 h 854678"/>
                <a:gd name="connsiteX201" fmla="*/ 477869 w 885253"/>
                <a:gd name="connsiteY201" fmla="*/ 264605 h 854678"/>
                <a:gd name="connsiteX202" fmla="*/ 474726 w 885253"/>
                <a:gd name="connsiteY202" fmla="*/ 267843 h 854678"/>
                <a:gd name="connsiteX203" fmla="*/ 469011 w 885253"/>
                <a:gd name="connsiteY203" fmla="*/ 271558 h 854678"/>
                <a:gd name="connsiteX204" fmla="*/ 465011 w 885253"/>
                <a:gd name="connsiteY204" fmla="*/ 272129 h 854678"/>
                <a:gd name="connsiteX205" fmla="*/ 461296 w 885253"/>
                <a:gd name="connsiteY205" fmla="*/ 270319 h 854678"/>
                <a:gd name="connsiteX206" fmla="*/ 458534 w 885253"/>
                <a:gd name="connsiteY206" fmla="*/ 267367 h 854678"/>
                <a:gd name="connsiteX207" fmla="*/ 455200 w 885253"/>
                <a:gd name="connsiteY207" fmla="*/ 262128 h 854678"/>
                <a:gd name="connsiteX208" fmla="*/ 453009 w 885253"/>
                <a:gd name="connsiteY208" fmla="*/ 260699 h 854678"/>
                <a:gd name="connsiteX209" fmla="*/ 451390 w 885253"/>
                <a:gd name="connsiteY209" fmla="*/ 260318 h 854678"/>
                <a:gd name="connsiteX210" fmla="*/ 447675 w 885253"/>
                <a:gd name="connsiteY210" fmla="*/ 263652 h 854678"/>
                <a:gd name="connsiteX211" fmla="*/ 442722 w 885253"/>
                <a:gd name="connsiteY211" fmla="*/ 266414 h 854678"/>
                <a:gd name="connsiteX212" fmla="*/ 426339 w 885253"/>
                <a:gd name="connsiteY212" fmla="*/ 271367 h 854678"/>
                <a:gd name="connsiteX213" fmla="*/ 421767 w 885253"/>
                <a:gd name="connsiteY213" fmla="*/ 271367 h 854678"/>
                <a:gd name="connsiteX214" fmla="*/ 418814 w 885253"/>
                <a:gd name="connsiteY214" fmla="*/ 270129 h 854678"/>
                <a:gd name="connsiteX215" fmla="*/ 418052 w 885253"/>
                <a:gd name="connsiteY215" fmla="*/ 268224 h 854678"/>
                <a:gd name="connsiteX216" fmla="*/ 412528 w 885253"/>
                <a:gd name="connsiteY216" fmla="*/ 252984 h 854678"/>
                <a:gd name="connsiteX217" fmla="*/ 406813 w 885253"/>
                <a:gd name="connsiteY217" fmla="*/ 244507 h 854678"/>
                <a:gd name="connsiteX218" fmla="*/ 394526 w 885253"/>
                <a:gd name="connsiteY218" fmla="*/ 232219 h 854678"/>
                <a:gd name="connsiteX219" fmla="*/ 384048 w 885253"/>
                <a:gd name="connsiteY219" fmla="*/ 223361 h 854678"/>
                <a:gd name="connsiteX220" fmla="*/ 378524 w 885253"/>
                <a:gd name="connsiteY220" fmla="*/ 214503 h 854678"/>
                <a:gd name="connsiteX221" fmla="*/ 375952 w 885253"/>
                <a:gd name="connsiteY221" fmla="*/ 213931 h 854678"/>
                <a:gd name="connsiteX222" fmla="*/ 342043 w 885253"/>
                <a:gd name="connsiteY222" fmla="*/ 214313 h 854678"/>
                <a:gd name="connsiteX223" fmla="*/ 336137 w 885253"/>
                <a:gd name="connsiteY223" fmla="*/ 212312 h 854678"/>
                <a:gd name="connsiteX224" fmla="*/ 314420 w 885253"/>
                <a:gd name="connsiteY224" fmla="*/ 197358 h 854678"/>
                <a:gd name="connsiteX225" fmla="*/ 303371 w 885253"/>
                <a:gd name="connsiteY225" fmla="*/ 193167 h 854678"/>
                <a:gd name="connsiteX226" fmla="*/ 298609 w 885253"/>
                <a:gd name="connsiteY226" fmla="*/ 194500 h 854678"/>
                <a:gd name="connsiteX227" fmla="*/ 294608 w 885253"/>
                <a:gd name="connsiteY227" fmla="*/ 198120 h 854678"/>
                <a:gd name="connsiteX228" fmla="*/ 288893 w 885253"/>
                <a:gd name="connsiteY228" fmla="*/ 201835 h 854678"/>
                <a:gd name="connsiteX229" fmla="*/ 284607 w 885253"/>
                <a:gd name="connsiteY229" fmla="*/ 202025 h 854678"/>
                <a:gd name="connsiteX230" fmla="*/ 279083 w 885253"/>
                <a:gd name="connsiteY230" fmla="*/ 200501 h 854678"/>
                <a:gd name="connsiteX231" fmla="*/ 276225 w 885253"/>
                <a:gd name="connsiteY231" fmla="*/ 198120 h 854678"/>
                <a:gd name="connsiteX232" fmla="*/ 274320 w 885253"/>
                <a:gd name="connsiteY232" fmla="*/ 196120 h 854678"/>
                <a:gd name="connsiteX233" fmla="*/ 269558 w 885253"/>
                <a:gd name="connsiteY233" fmla="*/ 187642 h 854678"/>
                <a:gd name="connsiteX234" fmla="*/ 266224 w 885253"/>
                <a:gd name="connsiteY234" fmla="*/ 184880 h 854678"/>
                <a:gd name="connsiteX235" fmla="*/ 241935 w 885253"/>
                <a:gd name="connsiteY235" fmla="*/ 121444 h 854678"/>
                <a:gd name="connsiteX236" fmla="*/ 248793 w 885253"/>
                <a:gd name="connsiteY236" fmla="*/ 109633 h 854678"/>
                <a:gd name="connsiteX237" fmla="*/ 267176 w 885253"/>
                <a:gd name="connsiteY237" fmla="*/ 100584 h 854678"/>
                <a:gd name="connsiteX238" fmla="*/ 292608 w 885253"/>
                <a:gd name="connsiteY238" fmla="*/ 75438 h 854678"/>
                <a:gd name="connsiteX239" fmla="*/ 295656 w 885253"/>
                <a:gd name="connsiteY239" fmla="*/ 65627 h 854678"/>
                <a:gd name="connsiteX240" fmla="*/ 289274 w 885253"/>
                <a:gd name="connsiteY240" fmla="*/ 55531 h 854678"/>
                <a:gd name="connsiteX241" fmla="*/ 282035 w 885253"/>
                <a:gd name="connsiteY241" fmla="*/ 47244 h 854678"/>
                <a:gd name="connsiteX242" fmla="*/ 276701 w 885253"/>
                <a:gd name="connsiteY242" fmla="*/ 42481 h 854678"/>
                <a:gd name="connsiteX243" fmla="*/ 241364 w 885253"/>
                <a:gd name="connsiteY243" fmla="*/ 0 h 854678"/>
                <a:gd name="connsiteX244" fmla="*/ 241364 w 885253"/>
                <a:gd name="connsiteY244" fmla="*/ 0 h 85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885253" h="854678">
                  <a:moveTo>
                    <a:pt x="241364" y="0"/>
                  </a:moveTo>
                  <a:lnTo>
                    <a:pt x="211931" y="11716"/>
                  </a:lnTo>
                  <a:lnTo>
                    <a:pt x="198311" y="13049"/>
                  </a:lnTo>
                  <a:lnTo>
                    <a:pt x="186976" y="16288"/>
                  </a:lnTo>
                  <a:lnTo>
                    <a:pt x="185452" y="17621"/>
                  </a:lnTo>
                  <a:lnTo>
                    <a:pt x="184595" y="19050"/>
                  </a:lnTo>
                  <a:lnTo>
                    <a:pt x="184023" y="24098"/>
                  </a:lnTo>
                  <a:lnTo>
                    <a:pt x="183261" y="25908"/>
                  </a:lnTo>
                  <a:lnTo>
                    <a:pt x="173355" y="37529"/>
                  </a:lnTo>
                  <a:lnTo>
                    <a:pt x="145733" y="35433"/>
                  </a:lnTo>
                  <a:lnTo>
                    <a:pt x="142208" y="33814"/>
                  </a:lnTo>
                  <a:lnTo>
                    <a:pt x="135922" y="27908"/>
                  </a:lnTo>
                  <a:lnTo>
                    <a:pt x="127730" y="15811"/>
                  </a:lnTo>
                  <a:lnTo>
                    <a:pt x="123825" y="14097"/>
                  </a:lnTo>
                  <a:lnTo>
                    <a:pt x="122015" y="13716"/>
                  </a:lnTo>
                  <a:lnTo>
                    <a:pt x="120301" y="15811"/>
                  </a:lnTo>
                  <a:lnTo>
                    <a:pt x="117729" y="17621"/>
                  </a:lnTo>
                  <a:lnTo>
                    <a:pt x="103537" y="21146"/>
                  </a:lnTo>
                  <a:lnTo>
                    <a:pt x="100108" y="23146"/>
                  </a:lnTo>
                  <a:lnTo>
                    <a:pt x="97727" y="26098"/>
                  </a:lnTo>
                  <a:lnTo>
                    <a:pt x="95822" y="29908"/>
                  </a:lnTo>
                  <a:lnTo>
                    <a:pt x="93250" y="34385"/>
                  </a:lnTo>
                  <a:lnTo>
                    <a:pt x="90107" y="39148"/>
                  </a:lnTo>
                  <a:lnTo>
                    <a:pt x="86868" y="42481"/>
                  </a:lnTo>
                  <a:lnTo>
                    <a:pt x="66008" y="54959"/>
                  </a:lnTo>
                  <a:lnTo>
                    <a:pt x="60674" y="55912"/>
                  </a:lnTo>
                  <a:lnTo>
                    <a:pt x="56864" y="56293"/>
                  </a:lnTo>
                  <a:lnTo>
                    <a:pt x="36957" y="52959"/>
                  </a:lnTo>
                  <a:lnTo>
                    <a:pt x="34385" y="51625"/>
                  </a:lnTo>
                  <a:lnTo>
                    <a:pt x="26099" y="44482"/>
                  </a:lnTo>
                  <a:lnTo>
                    <a:pt x="0" y="57531"/>
                  </a:lnTo>
                  <a:lnTo>
                    <a:pt x="51340" y="85725"/>
                  </a:lnTo>
                  <a:lnTo>
                    <a:pt x="83915" y="112204"/>
                  </a:lnTo>
                  <a:lnTo>
                    <a:pt x="92012" y="123063"/>
                  </a:lnTo>
                  <a:lnTo>
                    <a:pt x="96965" y="131350"/>
                  </a:lnTo>
                  <a:lnTo>
                    <a:pt x="106871" y="160592"/>
                  </a:lnTo>
                  <a:lnTo>
                    <a:pt x="112204" y="190214"/>
                  </a:lnTo>
                  <a:lnTo>
                    <a:pt x="108395" y="196501"/>
                  </a:lnTo>
                  <a:lnTo>
                    <a:pt x="105632" y="203263"/>
                  </a:lnTo>
                  <a:lnTo>
                    <a:pt x="100489" y="208121"/>
                  </a:lnTo>
                  <a:lnTo>
                    <a:pt x="99155" y="210121"/>
                  </a:lnTo>
                  <a:lnTo>
                    <a:pt x="100965" y="211931"/>
                  </a:lnTo>
                  <a:lnTo>
                    <a:pt x="107061" y="214694"/>
                  </a:lnTo>
                  <a:lnTo>
                    <a:pt x="135446" y="223171"/>
                  </a:lnTo>
                  <a:lnTo>
                    <a:pt x="149066" y="230505"/>
                  </a:lnTo>
                  <a:lnTo>
                    <a:pt x="164497" y="249269"/>
                  </a:lnTo>
                  <a:lnTo>
                    <a:pt x="142018" y="261842"/>
                  </a:lnTo>
                  <a:lnTo>
                    <a:pt x="108204" y="273367"/>
                  </a:lnTo>
                  <a:lnTo>
                    <a:pt x="101537" y="273748"/>
                  </a:lnTo>
                  <a:lnTo>
                    <a:pt x="90107" y="271939"/>
                  </a:lnTo>
                  <a:lnTo>
                    <a:pt x="86297" y="269557"/>
                  </a:lnTo>
                  <a:lnTo>
                    <a:pt x="77057" y="270319"/>
                  </a:lnTo>
                  <a:lnTo>
                    <a:pt x="40672" y="287179"/>
                  </a:lnTo>
                  <a:lnTo>
                    <a:pt x="39338" y="288893"/>
                  </a:lnTo>
                  <a:lnTo>
                    <a:pt x="46196" y="300228"/>
                  </a:lnTo>
                  <a:lnTo>
                    <a:pt x="50768" y="319373"/>
                  </a:lnTo>
                  <a:lnTo>
                    <a:pt x="59817" y="361759"/>
                  </a:lnTo>
                  <a:lnTo>
                    <a:pt x="62579" y="382905"/>
                  </a:lnTo>
                  <a:lnTo>
                    <a:pt x="62770" y="382905"/>
                  </a:lnTo>
                  <a:lnTo>
                    <a:pt x="74486" y="384143"/>
                  </a:lnTo>
                  <a:lnTo>
                    <a:pt x="83153" y="397383"/>
                  </a:lnTo>
                  <a:lnTo>
                    <a:pt x="98012" y="425958"/>
                  </a:lnTo>
                  <a:lnTo>
                    <a:pt x="102489" y="429959"/>
                  </a:lnTo>
                  <a:lnTo>
                    <a:pt x="108204" y="431483"/>
                  </a:lnTo>
                  <a:lnTo>
                    <a:pt x="129350" y="425005"/>
                  </a:lnTo>
                  <a:lnTo>
                    <a:pt x="151829" y="405860"/>
                  </a:lnTo>
                  <a:lnTo>
                    <a:pt x="172022" y="395002"/>
                  </a:lnTo>
                  <a:lnTo>
                    <a:pt x="180689" y="398717"/>
                  </a:lnTo>
                  <a:lnTo>
                    <a:pt x="185452" y="401479"/>
                  </a:lnTo>
                  <a:lnTo>
                    <a:pt x="190024" y="409194"/>
                  </a:lnTo>
                  <a:lnTo>
                    <a:pt x="195358" y="419862"/>
                  </a:lnTo>
                  <a:lnTo>
                    <a:pt x="207931" y="433292"/>
                  </a:lnTo>
                  <a:lnTo>
                    <a:pt x="213074" y="437769"/>
                  </a:lnTo>
                  <a:lnTo>
                    <a:pt x="217456" y="444532"/>
                  </a:lnTo>
                  <a:lnTo>
                    <a:pt x="223742" y="462725"/>
                  </a:lnTo>
                  <a:lnTo>
                    <a:pt x="229076" y="476726"/>
                  </a:lnTo>
                  <a:lnTo>
                    <a:pt x="243650" y="498062"/>
                  </a:lnTo>
                  <a:lnTo>
                    <a:pt x="245078" y="501015"/>
                  </a:lnTo>
                  <a:lnTo>
                    <a:pt x="246221" y="504539"/>
                  </a:lnTo>
                  <a:lnTo>
                    <a:pt x="245078" y="517398"/>
                  </a:lnTo>
                  <a:lnTo>
                    <a:pt x="234791" y="545021"/>
                  </a:lnTo>
                  <a:lnTo>
                    <a:pt x="211455" y="552736"/>
                  </a:lnTo>
                  <a:lnTo>
                    <a:pt x="209169" y="554546"/>
                  </a:lnTo>
                  <a:lnTo>
                    <a:pt x="207931" y="556070"/>
                  </a:lnTo>
                  <a:lnTo>
                    <a:pt x="211265" y="563975"/>
                  </a:lnTo>
                  <a:lnTo>
                    <a:pt x="211741" y="568928"/>
                  </a:lnTo>
                  <a:lnTo>
                    <a:pt x="205359" y="578644"/>
                  </a:lnTo>
                  <a:lnTo>
                    <a:pt x="199263" y="603695"/>
                  </a:lnTo>
                  <a:lnTo>
                    <a:pt x="198311" y="611981"/>
                  </a:lnTo>
                  <a:lnTo>
                    <a:pt x="200216" y="615887"/>
                  </a:lnTo>
                  <a:lnTo>
                    <a:pt x="207359" y="626364"/>
                  </a:lnTo>
                  <a:lnTo>
                    <a:pt x="211074" y="630555"/>
                  </a:lnTo>
                  <a:lnTo>
                    <a:pt x="225362" y="637222"/>
                  </a:lnTo>
                  <a:lnTo>
                    <a:pt x="237935" y="670179"/>
                  </a:lnTo>
                  <a:lnTo>
                    <a:pt x="237554" y="679704"/>
                  </a:lnTo>
                  <a:lnTo>
                    <a:pt x="236411" y="683228"/>
                  </a:lnTo>
                  <a:lnTo>
                    <a:pt x="237554" y="686848"/>
                  </a:lnTo>
                  <a:lnTo>
                    <a:pt x="240316" y="688943"/>
                  </a:lnTo>
                  <a:lnTo>
                    <a:pt x="248222" y="692563"/>
                  </a:lnTo>
                  <a:lnTo>
                    <a:pt x="251746" y="695325"/>
                  </a:lnTo>
                  <a:lnTo>
                    <a:pt x="252984" y="701040"/>
                  </a:lnTo>
                  <a:lnTo>
                    <a:pt x="250412" y="708374"/>
                  </a:lnTo>
                  <a:lnTo>
                    <a:pt x="250031" y="709517"/>
                  </a:lnTo>
                  <a:lnTo>
                    <a:pt x="250031" y="710946"/>
                  </a:lnTo>
                  <a:lnTo>
                    <a:pt x="251174" y="713708"/>
                  </a:lnTo>
                  <a:lnTo>
                    <a:pt x="252984" y="716471"/>
                  </a:lnTo>
                  <a:lnTo>
                    <a:pt x="258890" y="721995"/>
                  </a:lnTo>
                  <a:lnTo>
                    <a:pt x="261271" y="722376"/>
                  </a:lnTo>
                  <a:lnTo>
                    <a:pt x="262700" y="722185"/>
                  </a:lnTo>
                  <a:lnTo>
                    <a:pt x="267748" y="714470"/>
                  </a:lnTo>
                  <a:lnTo>
                    <a:pt x="274320" y="708946"/>
                  </a:lnTo>
                  <a:lnTo>
                    <a:pt x="276511" y="708184"/>
                  </a:lnTo>
                  <a:lnTo>
                    <a:pt x="283369" y="708374"/>
                  </a:lnTo>
                  <a:lnTo>
                    <a:pt x="332327" y="718185"/>
                  </a:lnTo>
                  <a:lnTo>
                    <a:pt x="376809" y="717613"/>
                  </a:lnTo>
                  <a:lnTo>
                    <a:pt x="383667" y="715423"/>
                  </a:lnTo>
                  <a:lnTo>
                    <a:pt x="394145" y="707517"/>
                  </a:lnTo>
                  <a:lnTo>
                    <a:pt x="418243" y="697706"/>
                  </a:lnTo>
                  <a:lnTo>
                    <a:pt x="439007" y="700278"/>
                  </a:lnTo>
                  <a:lnTo>
                    <a:pt x="443294" y="707326"/>
                  </a:lnTo>
                  <a:lnTo>
                    <a:pt x="444056" y="708946"/>
                  </a:lnTo>
                  <a:lnTo>
                    <a:pt x="477298" y="757523"/>
                  </a:lnTo>
                  <a:lnTo>
                    <a:pt x="497967" y="777240"/>
                  </a:lnTo>
                  <a:lnTo>
                    <a:pt x="514636" y="775430"/>
                  </a:lnTo>
                  <a:lnTo>
                    <a:pt x="541496" y="778669"/>
                  </a:lnTo>
                  <a:lnTo>
                    <a:pt x="561213" y="774478"/>
                  </a:lnTo>
                  <a:lnTo>
                    <a:pt x="565595" y="774668"/>
                  </a:lnTo>
                  <a:lnTo>
                    <a:pt x="569500" y="776097"/>
                  </a:lnTo>
                  <a:lnTo>
                    <a:pt x="571881" y="781622"/>
                  </a:lnTo>
                  <a:lnTo>
                    <a:pt x="572453" y="786384"/>
                  </a:lnTo>
                  <a:lnTo>
                    <a:pt x="572453" y="790099"/>
                  </a:lnTo>
                  <a:lnTo>
                    <a:pt x="575596" y="791242"/>
                  </a:lnTo>
                  <a:lnTo>
                    <a:pt x="578358" y="791623"/>
                  </a:lnTo>
                  <a:lnTo>
                    <a:pt x="603314" y="785527"/>
                  </a:lnTo>
                  <a:lnTo>
                    <a:pt x="608838" y="787146"/>
                  </a:lnTo>
                  <a:lnTo>
                    <a:pt x="615696" y="790099"/>
                  </a:lnTo>
                  <a:lnTo>
                    <a:pt x="618077" y="791813"/>
                  </a:lnTo>
                  <a:lnTo>
                    <a:pt x="619887" y="794861"/>
                  </a:lnTo>
                  <a:lnTo>
                    <a:pt x="621030" y="799529"/>
                  </a:lnTo>
                  <a:lnTo>
                    <a:pt x="621983" y="810959"/>
                  </a:lnTo>
                  <a:lnTo>
                    <a:pt x="621792" y="816959"/>
                  </a:lnTo>
                  <a:lnTo>
                    <a:pt x="614744" y="834104"/>
                  </a:lnTo>
                  <a:lnTo>
                    <a:pt x="683228" y="848678"/>
                  </a:lnTo>
                  <a:lnTo>
                    <a:pt x="691134" y="854678"/>
                  </a:lnTo>
                  <a:lnTo>
                    <a:pt x="732758" y="849916"/>
                  </a:lnTo>
                  <a:lnTo>
                    <a:pt x="741521" y="842010"/>
                  </a:lnTo>
                  <a:lnTo>
                    <a:pt x="757238" y="810387"/>
                  </a:lnTo>
                  <a:lnTo>
                    <a:pt x="770858" y="796004"/>
                  </a:lnTo>
                  <a:lnTo>
                    <a:pt x="800862" y="782764"/>
                  </a:lnTo>
                  <a:lnTo>
                    <a:pt x="814769" y="770382"/>
                  </a:lnTo>
                  <a:lnTo>
                    <a:pt x="831342" y="743522"/>
                  </a:lnTo>
                  <a:lnTo>
                    <a:pt x="838676" y="734759"/>
                  </a:lnTo>
                  <a:lnTo>
                    <a:pt x="870013" y="715804"/>
                  </a:lnTo>
                  <a:lnTo>
                    <a:pt x="872014" y="709898"/>
                  </a:lnTo>
                  <a:lnTo>
                    <a:pt x="866108" y="699040"/>
                  </a:lnTo>
                  <a:lnTo>
                    <a:pt x="859917" y="674751"/>
                  </a:lnTo>
                  <a:lnTo>
                    <a:pt x="859917" y="674560"/>
                  </a:lnTo>
                  <a:lnTo>
                    <a:pt x="860393" y="653796"/>
                  </a:lnTo>
                  <a:lnTo>
                    <a:pt x="865442" y="636460"/>
                  </a:lnTo>
                  <a:lnTo>
                    <a:pt x="879348" y="603695"/>
                  </a:lnTo>
                  <a:lnTo>
                    <a:pt x="885254" y="562070"/>
                  </a:lnTo>
                  <a:lnTo>
                    <a:pt x="875538" y="532447"/>
                  </a:lnTo>
                  <a:lnTo>
                    <a:pt x="832866" y="462915"/>
                  </a:lnTo>
                  <a:lnTo>
                    <a:pt x="828389" y="465106"/>
                  </a:lnTo>
                  <a:lnTo>
                    <a:pt x="824008" y="472916"/>
                  </a:lnTo>
                  <a:lnTo>
                    <a:pt x="817531" y="479108"/>
                  </a:lnTo>
                  <a:lnTo>
                    <a:pt x="800100" y="484060"/>
                  </a:lnTo>
                  <a:lnTo>
                    <a:pt x="781526" y="485394"/>
                  </a:lnTo>
                  <a:lnTo>
                    <a:pt x="761810" y="482251"/>
                  </a:lnTo>
                  <a:lnTo>
                    <a:pt x="725519" y="468249"/>
                  </a:lnTo>
                  <a:lnTo>
                    <a:pt x="669989" y="460534"/>
                  </a:lnTo>
                  <a:lnTo>
                    <a:pt x="651605" y="451390"/>
                  </a:lnTo>
                  <a:lnTo>
                    <a:pt x="637794" y="435292"/>
                  </a:lnTo>
                  <a:lnTo>
                    <a:pt x="633317" y="418052"/>
                  </a:lnTo>
                  <a:lnTo>
                    <a:pt x="632460" y="397955"/>
                  </a:lnTo>
                  <a:lnTo>
                    <a:pt x="629888" y="377380"/>
                  </a:lnTo>
                  <a:lnTo>
                    <a:pt x="621411" y="359378"/>
                  </a:lnTo>
                  <a:lnTo>
                    <a:pt x="632841" y="358235"/>
                  </a:lnTo>
                  <a:lnTo>
                    <a:pt x="671798" y="338519"/>
                  </a:lnTo>
                  <a:lnTo>
                    <a:pt x="649034" y="318992"/>
                  </a:lnTo>
                  <a:lnTo>
                    <a:pt x="643985" y="311658"/>
                  </a:lnTo>
                  <a:lnTo>
                    <a:pt x="643890" y="302133"/>
                  </a:lnTo>
                  <a:lnTo>
                    <a:pt x="646938" y="292513"/>
                  </a:lnTo>
                  <a:lnTo>
                    <a:pt x="648272" y="282226"/>
                  </a:lnTo>
                  <a:lnTo>
                    <a:pt x="642557" y="270129"/>
                  </a:lnTo>
                  <a:lnTo>
                    <a:pt x="654368" y="261652"/>
                  </a:lnTo>
                  <a:lnTo>
                    <a:pt x="654368" y="261461"/>
                  </a:lnTo>
                  <a:lnTo>
                    <a:pt x="646938" y="256984"/>
                  </a:lnTo>
                  <a:lnTo>
                    <a:pt x="645128" y="247459"/>
                  </a:lnTo>
                  <a:lnTo>
                    <a:pt x="645509" y="238982"/>
                  </a:lnTo>
                  <a:lnTo>
                    <a:pt x="642938" y="235839"/>
                  </a:lnTo>
                  <a:lnTo>
                    <a:pt x="638842" y="232505"/>
                  </a:lnTo>
                  <a:lnTo>
                    <a:pt x="588264" y="209169"/>
                  </a:lnTo>
                  <a:lnTo>
                    <a:pt x="579025" y="208979"/>
                  </a:lnTo>
                  <a:lnTo>
                    <a:pt x="558641" y="212693"/>
                  </a:lnTo>
                  <a:lnTo>
                    <a:pt x="524637" y="230505"/>
                  </a:lnTo>
                  <a:lnTo>
                    <a:pt x="515779" y="239744"/>
                  </a:lnTo>
                  <a:lnTo>
                    <a:pt x="514350" y="245078"/>
                  </a:lnTo>
                  <a:lnTo>
                    <a:pt x="516350" y="279463"/>
                  </a:lnTo>
                  <a:lnTo>
                    <a:pt x="487299" y="265271"/>
                  </a:lnTo>
                  <a:lnTo>
                    <a:pt x="483013" y="264605"/>
                  </a:lnTo>
                  <a:lnTo>
                    <a:pt x="477869" y="264605"/>
                  </a:lnTo>
                  <a:lnTo>
                    <a:pt x="474726" y="267843"/>
                  </a:lnTo>
                  <a:lnTo>
                    <a:pt x="469011" y="271558"/>
                  </a:lnTo>
                  <a:lnTo>
                    <a:pt x="465011" y="272129"/>
                  </a:lnTo>
                  <a:lnTo>
                    <a:pt x="461296" y="270319"/>
                  </a:lnTo>
                  <a:lnTo>
                    <a:pt x="458534" y="267367"/>
                  </a:lnTo>
                  <a:lnTo>
                    <a:pt x="455200" y="262128"/>
                  </a:lnTo>
                  <a:lnTo>
                    <a:pt x="453009" y="260699"/>
                  </a:lnTo>
                  <a:lnTo>
                    <a:pt x="451390" y="260318"/>
                  </a:lnTo>
                  <a:lnTo>
                    <a:pt x="447675" y="263652"/>
                  </a:lnTo>
                  <a:lnTo>
                    <a:pt x="442722" y="266414"/>
                  </a:lnTo>
                  <a:lnTo>
                    <a:pt x="426339" y="271367"/>
                  </a:lnTo>
                  <a:lnTo>
                    <a:pt x="421767" y="271367"/>
                  </a:lnTo>
                  <a:lnTo>
                    <a:pt x="418814" y="270129"/>
                  </a:lnTo>
                  <a:lnTo>
                    <a:pt x="418052" y="268224"/>
                  </a:lnTo>
                  <a:lnTo>
                    <a:pt x="412528" y="252984"/>
                  </a:lnTo>
                  <a:lnTo>
                    <a:pt x="406813" y="244507"/>
                  </a:lnTo>
                  <a:lnTo>
                    <a:pt x="394526" y="232219"/>
                  </a:lnTo>
                  <a:lnTo>
                    <a:pt x="384048" y="223361"/>
                  </a:lnTo>
                  <a:lnTo>
                    <a:pt x="378524" y="214503"/>
                  </a:lnTo>
                  <a:lnTo>
                    <a:pt x="375952" y="213931"/>
                  </a:lnTo>
                  <a:lnTo>
                    <a:pt x="342043" y="214313"/>
                  </a:lnTo>
                  <a:lnTo>
                    <a:pt x="336137" y="212312"/>
                  </a:lnTo>
                  <a:lnTo>
                    <a:pt x="314420" y="197358"/>
                  </a:lnTo>
                  <a:lnTo>
                    <a:pt x="303371" y="193167"/>
                  </a:lnTo>
                  <a:lnTo>
                    <a:pt x="298609" y="194500"/>
                  </a:lnTo>
                  <a:lnTo>
                    <a:pt x="294608" y="198120"/>
                  </a:lnTo>
                  <a:lnTo>
                    <a:pt x="288893" y="201835"/>
                  </a:lnTo>
                  <a:lnTo>
                    <a:pt x="284607" y="202025"/>
                  </a:lnTo>
                  <a:lnTo>
                    <a:pt x="279083" y="200501"/>
                  </a:lnTo>
                  <a:lnTo>
                    <a:pt x="276225" y="198120"/>
                  </a:lnTo>
                  <a:lnTo>
                    <a:pt x="274320" y="196120"/>
                  </a:lnTo>
                  <a:lnTo>
                    <a:pt x="269558" y="187642"/>
                  </a:lnTo>
                  <a:lnTo>
                    <a:pt x="266224" y="184880"/>
                  </a:lnTo>
                  <a:lnTo>
                    <a:pt x="241935" y="121444"/>
                  </a:lnTo>
                  <a:lnTo>
                    <a:pt x="248793" y="109633"/>
                  </a:lnTo>
                  <a:lnTo>
                    <a:pt x="267176" y="100584"/>
                  </a:lnTo>
                  <a:lnTo>
                    <a:pt x="292608" y="75438"/>
                  </a:lnTo>
                  <a:lnTo>
                    <a:pt x="295656" y="65627"/>
                  </a:lnTo>
                  <a:lnTo>
                    <a:pt x="289274" y="55531"/>
                  </a:lnTo>
                  <a:lnTo>
                    <a:pt x="282035" y="47244"/>
                  </a:lnTo>
                  <a:lnTo>
                    <a:pt x="276701" y="42481"/>
                  </a:lnTo>
                  <a:lnTo>
                    <a:pt x="241364" y="0"/>
                  </a:lnTo>
                  <a:lnTo>
                    <a:pt x="24136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2" name="Vrije vorm: vorm 91">
              <a:extLst>
                <a:ext uri="{FF2B5EF4-FFF2-40B4-BE49-F238E27FC236}">
                  <a16:creationId xmlns:a16="http://schemas.microsoft.com/office/drawing/2014/main" id="{82DFFB03-1F3A-72F7-BA21-557B9E5C38D7}"/>
                </a:ext>
              </a:extLst>
            </p:cNvPr>
            <p:cNvSpPr/>
            <p:nvPr/>
          </p:nvSpPr>
          <p:spPr>
            <a:xfrm>
              <a:off x="6724113" y="2164523"/>
              <a:ext cx="1553864" cy="1500196"/>
            </a:xfrm>
            <a:custGeom>
              <a:avLst/>
              <a:gdLst>
                <a:gd name="connsiteX0" fmla="*/ 241364 w 885253"/>
                <a:gd name="connsiteY0" fmla="*/ 0 h 854678"/>
                <a:gd name="connsiteX1" fmla="*/ 211931 w 885253"/>
                <a:gd name="connsiteY1" fmla="*/ 11716 h 854678"/>
                <a:gd name="connsiteX2" fmla="*/ 198311 w 885253"/>
                <a:gd name="connsiteY2" fmla="*/ 13049 h 854678"/>
                <a:gd name="connsiteX3" fmla="*/ 186976 w 885253"/>
                <a:gd name="connsiteY3" fmla="*/ 16288 h 854678"/>
                <a:gd name="connsiteX4" fmla="*/ 185452 w 885253"/>
                <a:gd name="connsiteY4" fmla="*/ 17621 h 854678"/>
                <a:gd name="connsiteX5" fmla="*/ 184595 w 885253"/>
                <a:gd name="connsiteY5" fmla="*/ 19050 h 854678"/>
                <a:gd name="connsiteX6" fmla="*/ 184023 w 885253"/>
                <a:gd name="connsiteY6" fmla="*/ 24098 h 854678"/>
                <a:gd name="connsiteX7" fmla="*/ 183261 w 885253"/>
                <a:gd name="connsiteY7" fmla="*/ 25908 h 854678"/>
                <a:gd name="connsiteX8" fmla="*/ 173355 w 885253"/>
                <a:gd name="connsiteY8" fmla="*/ 37529 h 854678"/>
                <a:gd name="connsiteX9" fmla="*/ 145733 w 885253"/>
                <a:gd name="connsiteY9" fmla="*/ 35433 h 854678"/>
                <a:gd name="connsiteX10" fmla="*/ 142208 w 885253"/>
                <a:gd name="connsiteY10" fmla="*/ 33814 h 854678"/>
                <a:gd name="connsiteX11" fmla="*/ 135922 w 885253"/>
                <a:gd name="connsiteY11" fmla="*/ 27908 h 854678"/>
                <a:gd name="connsiteX12" fmla="*/ 127730 w 885253"/>
                <a:gd name="connsiteY12" fmla="*/ 15811 h 854678"/>
                <a:gd name="connsiteX13" fmla="*/ 123825 w 885253"/>
                <a:gd name="connsiteY13" fmla="*/ 14097 h 854678"/>
                <a:gd name="connsiteX14" fmla="*/ 122015 w 885253"/>
                <a:gd name="connsiteY14" fmla="*/ 13716 h 854678"/>
                <a:gd name="connsiteX15" fmla="*/ 120301 w 885253"/>
                <a:gd name="connsiteY15" fmla="*/ 15811 h 854678"/>
                <a:gd name="connsiteX16" fmla="*/ 117729 w 885253"/>
                <a:gd name="connsiteY16" fmla="*/ 17621 h 854678"/>
                <a:gd name="connsiteX17" fmla="*/ 103537 w 885253"/>
                <a:gd name="connsiteY17" fmla="*/ 21146 h 854678"/>
                <a:gd name="connsiteX18" fmla="*/ 100108 w 885253"/>
                <a:gd name="connsiteY18" fmla="*/ 23146 h 854678"/>
                <a:gd name="connsiteX19" fmla="*/ 97727 w 885253"/>
                <a:gd name="connsiteY19" fmla="*/ 26098 h 854678"/>
                <a:gd name="connsiteX20" fmla="*/ 95822 w 885253"/>
                <a:gd name="connsiteY20" fmla="*/ 29908 h 854678"/>
                <a:gd name="connsiteX21" fmla="*/ 93250 w 885253"/>
                <a:gd name="connsiteY21" fmla="*/ 34385 h 854678"/>
                <a:gd name="connsiteX22" fmla="*/ 90107 w 885253"/>
                <a:gd name="connsiteY22" fmla="*/ 39148 h 854678"/>
                <a:gd name="connsiteX23" fmla="*/ 86868 w 885253"/>
                <a:gd name="connsiteY23" fmla="*/ 42481 h 854678"/>
                <a:gd name="connsiteX24" fmla="*/ 66008 w 885253"/>
                <a:gd name="connsiteY24" fmla="*/ 54959 h 854678"/>
                <a:gd name="connsiteX25" fmla="*/ 60674 w 885253"/>
                <a:gd name="connsiteY25" fmla="*/ 55912 h 854678"/>
                <a:gd name="connsiteX26" fmla="*/ 56864 w 885253"/>
                <a:gd name="connsiteY26" fmla="*/ 56293 h 854678"/>
                <a:gd name="connsiteX27" fmla="*/ 36957 w 885253"/>
                <a:gd name="connsiteY27" fmla="*/ 52959 h 854678"/>
                <a:gd name="connsiteX28" fmla="*/ 34385 w 885253"/>
                <a:gd name="connsiteY28" fmla="*/ 51625 h 854678"/>
                <a:gd name="connsiteX29" fmla="*/ 26099 w 885253"/>
                <a:gd name="connsiteY29" fmla="*/ 44482 h 854678"/>
                <a:gd name="connsiteX30" fmla="*/ 0 w 885253"/>
                <a:gd name="connsiteY30" fmla="*/ 57531 h 854678"/>
                <a:gd name="connsiteX31" fmla="*/ 51340 w 885253"/>
                <a:gd name="connsiteY31" fmla="*/ 85725 h 854678"/>
                <a:gd name="connsiteX32" fmla="*/ 83915 w 885253"/>
                <a:gd name="connsiteY32" fmla="*/ 112204 h 854678"/>
                <a:gd name="connsiteX33" fmla="*/ 92012 w 885253"/>
                <a:gd name="connsiteY33" fmla="*/ 123063 h 854678"/>
                <a:gd name="connsiteX34" fmla="*/ 96965 w 885253"/>
                <a:gd name="connsiteY34" fmla="*/ 131350 h 854678"/>
                <a:gd name="connsiteX35" fmla="*/ 106871 w 885253"/>
                <a:gd name="connsiteY35" fmla="*/ 160592 h 854678"/>
                <a:gd name="connsiteX36" fmla="*/ 112204 w 885253"/>
                <a:gd name="connsiteY36" fmla="*/ 190214 h 854678"/>
                <a:gd name="connsiteX37" fmla="*/ 108395 w 885253"/>
                <a:gd name="connsiteY37" fmla="*/ 196501 h 854678"/>
                <a:gd name="connsiteX38" fmla="*/ 105632 w 885253"/>
                <a:gd name="connsiteY38" fmla="*/ 203263 h 854678"/>
                <a:gd name="connsiteX39" fmla="*/ 100489 w 885253"/>
                <a:gd name="connsiteY39" fmla="*/ 208121 h 854678"/>
                <a:gd name="connsiteX40" fmla="*/ 99155 w 885253"/>
                <a:gd name="connsiteY40" fmla="*/ 210121 h 854678"/>
                <a:gd name="connsiteX41" fmla="*/ 100965 w 885253"/>
                <a:gd name="connsiteY41" fmla="*/ 211931 h 854678"/>
                <a:gd name="connsiteX42" fmla="*/ 107061 w 885253"/>
                <a:gd name="connsiteY42" fmla="*/ 214694 h 854678"/>
                <a:gd name="connsiteX43" fmla="*/ 135446 w 885253"/>
                <a:gd name="connsiteY43" fmla="*/ 223171 h 854678"/>
                <a:gd name="connsiteX44" fmla="*/ 149066 w 885253"/>
                <a:gd name="connsiteY44" fmla="*/ 230505 h 854678"/>
                <a:gd name="connsiteX45" fmla="*/ 164497 w 885253"/>
                <a:gd name="connsiteY45" fmla="*/ 249269 h 854678"/>
                <a:gd name="connsiteX46" fmla="*/ 142018 w 885253"/>
                <a:gd name="connsiteY46" fmla="*/ 261842 h 854678"/>
                <a:gd name="connsiteX47" fmla="*/ 108204 w 885253"/>
                <a:gd name="connsiteY47" fmla="*/ 273367 h 854678"/>
                <a:gd name="connsiteX48" fmla="*/ 101537 w 885253"/>
                <a:gd name="connsiteY48" fmla="*/ 273748 h 854678"/>
                <a:gd name="connsiteX49" fmla="*/ 90107 w 885253"/>
                <a:gd name="connsiteY49" fmla="*/ 271939 h 854678"/>
                <a:gd name="connsiteX50" fmla="*/ 86297 w 885253"/>
                <a:gd name="connsiteY50" fmla="*/ 269557 h 854678"/>
                <a:gd name="connsiteX51" fmla="*/ 77057 w 885253"/>
                <a:gd name="connsiteY51" fmla="*/ 270319 h 854678"/>
                <a:gd name="connsiteX52" fmla="*/ 40672 w 885253"/>
                <a:gd name="connsiteY52" fmla="*/ 287179 h 854678"/>
                <a:gd name="connsiteX53" fmla="*/ 39338 w 885253"/>
                <a:gd name="connsiteY53" fmla="*/ 288893 h 854678"/>
                <a:gd name="connsiteX54" fmla="*/ 46196 w 885253"/>
                <a:gd name="connsiteY54" fmla="*/ 300228 h 854678"/>
                <a:gd name="connsiteX55" fmla="*/ 50768 w 885253"/>
                <a:gd name="connsiteY55" fmla="*/ 319373 h 854678"/>
                <a:gd name="connsiteX56" fmla="*/ 59817 w 885253"/>
                <a:gd name="connsiteY56" fmla="*/ 361759 h 854678"/>
                <a:gd name="connsiteX57" fmla="*/ 62579 w 885253"/>
                <a:gd name="connsiteY57" fmla="*/ 382905 h 854678"/>
                <a:gd name="connsiteX58" fmla="*/ 62770 w 885253"/>
                <a:gd name="connsiteY58" fmla="*/ 382905 h 854678"/>
                <a:gd name="connsiteX59" fmla="*/ 74486 w 885253"/>
                <a:gd name="connsiteY59" fmla="*/ 384143 h 854678"/>
                <a:gd name="connsiteX60" fmla="*/ 83153 w 885253"/>
                <a:gd name="connsiteY60" fmla="*/ 397383 h 854678"/>
                <a:gd name="connsiteX61" fmla="*/ 98012 w 885253"/>
                <a:gd name="connsiteY61" fmla="*/ 425958 h 854678"/>
                <a:gd name="connsiteX62" fmla="*/ 102489 w 885253"/>
                <a:gd name="connsiteY62" fmla="*/ 429959 h 854678"/>
                <a:gd name="connsiteX63" fmla="*/ 108204 w 885253"/>
                <a:gd name="connsiteY63" fmla="*/ 431483 h 854678"/>
                <a:gd name="connsiteX64" fmla="*/ 129350 w 885253"/>
                <a:gd name="connsiteY64" fmla="*/ 425005 h 854678"/>
                <a:gd name="connsiteX65" fmla="*/ 151829 w 885253"/>
                <a:gd name="connsiteY65" fmla="*/ 405860 h 854678"/>
                <a:gd name="connsiteX66" fmla="*/ 172022 w 885253"/>
                <a:gd name="connsiteY66" fmla="*/ 395002 h 854678"/>
                <a:gd name="connsiteX67" fmla="*/ 180689 w 885253"/>
                <a:gd name="connsiteY67" fmla="*/ 398717 h 854678"/>
                <a:gd name="connsiteX68" fmla="*/ 185452 w 885253"/>
                <a:gd name="connsiteY68" fmla="*/ 401479 h 854678"/>
                <a:gd name="connsiteX69" fmla="*/ 190024 w 885253"/>
                <a:gd name="connsiteY69" fmla="*/ 409194 h 854678"/>
                <a:gd name="connsiteX70" fmla="*/ 195358 w 885253"/>
                <a:gd name="connsiteY70" fmla="*/ 419862 h 854678"/>
                <a:gd name="connsiteX71" fmla="*/ 207931 w 885253"/>
                <a:gd name="connsiteY71" fmla="*/ 433292 h 854678"/>
                <a:gd name="connsiteX72" fmla="*/ 213074 w 885253"/>
                <a:gd name="connsiteY72" fmla="*/ 437769 h 854678"/>
                <a:gd name="connsiteX73" fmla="*/ 217456 w 885253"/>
                <a:gd name="connsiteY73" fmla="*/ 444532 h 854678"/>
                <a:gd name="connsiteX74" fmla="*/ 223742 w 885253"/>
                <a:gd name="connsiteY74" fmla="*/ 462725 h 854678"/>
                <a:gd name="connsiteX75" fmla="*/ 229076 w 885253"/>
                <a:gd name="connsiteY75" fmla="*/ 476726 h 854678"/>
                <a:gd name="connsiteX76" fmla="*/ 243650 w 885253"/>
                <a:gd name="connsiteY76" fmla="*/ 498062 h 854678"/>
                <a:gd name="connsiteX77" fmla="*/ 245078 w 885253"/>
                <a:gd name="connsiteY77" fmla="*/ 501015 h 854678"/>
                <a:gd name="connsiteX78" fmla="*/ 246221 w 885253"/>
                <a:gd name="connsiteY78" fmla="*/ 504539 h 854678"/>
                <a:gd name="connsiteX79" fmla="*/ 245078 w 885253"/>
                <a:gd name="connsiteY79" fmla="*/ 517398 h 854678"/>
                <a:gd name="connsiteX80" fmla="*/ 234791 w 885253"/>
                <a:gd name="connsiteY80" fmla="*/ 545021 h 854678"/>
                <a:gd name="connsiteX81" fmla="*/ 211455 w 885253"/>
                <a:gd name="connsiteY81" fmla="*/ 552736 h 854678"/>
                <a:gd name="connsiteX82" fmla="*/ 209169 w 885253"/>
                <a:gd name="connsiteY82" fmla="*/ 554546 h 854678"/>
                <a:gd name="connsiteX83" fmla="*/ 207931 w 885253"/>
                <a:gd name="connsiteY83" fmla="*/ 556070 h 854678"/>
                <a:gd name="connsiteX84" fmla="*/ 211265 w 885253"/>
                <a:gd name="connsiteY84" fmla="*/ 563975 h 854678"/>
                <a:gd name="connsiteX85" fmla="*/ 211741 w 885253"/>
                <a:gd name="connsiteY85" fmla="*/ 568928 h 854678"/>
                <a:gd name="connsiteX86" fmla="*/ 205359 w 885253"/>
                <a:gd name="connsiteY86" fmla="*/ 578644 h 854678"/>
                <a:gd name="connsiteX87" fmla="*/ 199263 w 885253"/>
                <a:gd name="connsiteY87" fmla="*/ 603695 h 854678"/>
                <a:gd name="connsiteX88" fmla="*/ 198311 w 885253"/>
                <a:gd name="connsiteY88" fmla="*/ 611981 h 854678"/>
                <a:gd name="connsiteX89" fmla="*/ 200216 w 885253"/>
                <a:gd name="connsiteY89" fmla="*/ 615887 h 854678"/>
                <a:gd name="connsiteX90" fmla="*/ 207359 w 885253"/>
                <a:gd name="connsiteY90" fmla="*/ 626364 h 854678"/>
                <a:gd name="connsiteX91" fmla="*/ 211074 w 885253"/>
                <a:gd name="connsiteY91" fmla="*/ 630555 h 854678"/>
                <a:gd name="connsiteX92" fmla="*/ 225362 w 885253"/>
                <a:gd name="connsiteY92" fmla="*/ 637222 h 854678"/>
                <a:gd name="connsiteX93" fmla="*/ 237935 w 885253"/>
                <a:gd name="connsiteY93" fmla="*/ 670179 h 854678"/>
                <a:gd name="connsiteX94" fmla="*/ 237554 w 885253"/>
                <a:gd name="connsiteY94" fmla="*/ 679704 h 854678"/>
                <a:gd name="connsiteX95" fmla="*/ 236411 w 885253"/>
                <a:gd name="connsiteY95" fmla="*/ 683228 h 854678"/>
                <a:gd name="connsiteX96" fmla="*/ 237554 w 885253"/>
                <a:gd name="connsiteY96" fmla="*/ 686848 h 854678"/>
                <a:gd name="connsiteX97" fmla="*/ 240316 w 885253"/>
                <a:gd name="connsiteY97" fmla="*/ 688943 h 854678"/>
                <a:gd name="connsiteX98" fmla="*/ 248222 w 885253"/>
                <a:gd name="connsiteY98" fmla="*/ 692563 h 854678"/>
                <a:gd name="connsiteX99" fmla="*/ 251746 w 885253"/>
                <a:gd name="connsiteY99" fmla="*/ 695325 h 854678"/>
                <a:gd name="connsiteX100" fmla="*/ 252984 w 885253"/>
                <a:gd name="connsiteY100" fmla="*/ 701040 h 854678"/>
                <a:gd name="connsiteX101" fmla="*/ 250412 w 885253"/>
                <a:gd name="connsiteY101" fmla="*/ 708374 h 854678"/>
                <a:gd name="connsiteX102" fmla="*/ 250031 w 885253"/>
                <a:gd name="connsiteY102" fmla="*/ 709517 h 854678"/>
                <a:gd name="connsiteX103" fmla="*/ 250031 w 885253"/>
                <a:gd name="connsiteY103" fmla="*/ 710946 h 854678"/>
                <a:gd name="connsiteX104" fmla="*/ 251174 w 885253"/>
                <a:gd name="connsiteY104" fmla="*/ 713708 h 854678"/>
                <a:gd name="connsiteX105" fmla="*/ 252984 w 885253"/>
                <a:gd name="connsiteY105" fmla="*/ 716471 h 854678"/>
                <a:gd name="connsiteX106" fmla="*/ 258890 w 885253"/>
                <a:gd name="connsiteY106" fmla="*/ 721995 h 854678"/>
                <a:gd name="connsiteX107" fmla="*/ 261271 w 885253"/>
                <a:gd name="connsiteY107" fmla="*/ 722376 h 854678"/>
                <a:gd name="connsiteX108" fmla="*/ 262700 w 885253"/>
                <a:gd name="connsiteY108" fmla="*/ 722185 h 854678"/>
                <a:gd name="connsiteX109" fmla="*/ 267748 w 885253"/>
                <a:gd name="connsiteY109" fmla="*/ 714470 h 854678"/>
                <a:gd name="connsiteX110" fmla="*/ 274320 w 885253"/>
                <a:gd name="connsiteY110" fmla="*/ 708946 h 854678"/>
                <a:gd name="connsiteX111" fmla="*/ 276511 w 885253"/>
                <a:gd name="connsiteY111" fmla="*/ 708184 h 854678"/>
                <a:gd name="connsiteX112" fmla="*/ 283369 w 885253"/>
                <a:gd name="connsiteY112" fmla="*/ 708374 h 854678"/>
                <a:gd name="connsiteX113" fmla="*/ 332327 w 885253"/>
                <a:gd name="connsiteY113" fmla="*/ 718185 h 854678"/>
                <a:gd name="connsiteX114" fmla="*/ 376809 w 885253"/>
                <a:gd name="connsiteY114" fmla="*/ 717613 h 854678"/>
                <a:gd name="connsiteX115" fmla="*/ 383667 w 885253"/>
                <a:gd name="connsiteY115" fmla="*/ 715423 h 854678"/>
                <a:gd name="connsiteX116" fmla="*/ 394145 w 885253"/>
                <a:gd name="connsiteY116" fmla="*/ 707517 h 854678"/>
                <a:gd name="connsiteX117" fmla="*/ 418243 w 885253"/>
                <a:gd name="connsiteY117" fmla="*/ 697706 h 854678"/>
                <a:gd name="connsiteX118" fmla="*/ 439007 w 885253"/>
                <a:gd name="connsiteY118" fmla="*/ 700278 h 854678"/>
                <a:gd name="connsiteX119" fmla="*/ 443294 w 885253"/>
                <a:gd name="connsiteY119" fmla="*/ 707326 h 854678"/>
                <a:gd name="connsiteX120" fmla="*/ 444056 w 885253"/>
                <a:gd name="connsiteY120" fmla="*/ 708946 h 854678"/>
                <a:gd name="connsiteX121" fmla="*/ 477298 w 885253"/>
                <a:gd name="connsiteY121" fmla="*/ 757523 h 854678"/>
                <a:gd name="connsiteX122" fmla="*/ 497967 w 885253"/>
                <a:gd name="connsiteY122" fmla="*/ 777240 h 854678"/>
                <a:gd name="connsiteX123" fmla="*/ 514636 w 885253"/>
                <a:gd name="connsiteY123" fmla="*/ 775430 h 854678"/>
                <a:gd name="connsiteX124" fmla="*/ 541496 w 885253"/>
                <a:gd name="connsiteY124" fmla="*/ 778669 h 854678"/>
                <a:gd name="connsiteX125" fmla="*/ 561213 w 885253"/>
                <a:gd name="connsiteY125" fmla="*/ 774478 h 854678"/>
                <a:gd name="connsiteX126" fmla="*/ 565595 w 885253"/>
                <a:gd name="connsiteY126" fmla="*/ 774668 h 854678"/>
                <a:gd name="connsiteX127" fmla="*/ 569500 w 885253"/>
                <a:gd name="connsiteY127" fmla="*/ 776097 h 854678"/>
                <a:gd name="connsiteX128" fmla="*/ 571881 w 885253"/>
                <a:gd name="connsiteY128" fmla="*/ 781622 h 854678"/>
                <a:gd name="connsiteX129" fmla="*/ 572453 w 885253"/>
                <a:gd name="connsiteY129" fmla="*/ 786384 h 854678"/>
                <a:gd name="connsiteX130" fmla="*/ 572453 w 885253"/>
                <a:gd name="connsiteY130" fmla="*/ 790099 h 854678"/>
                <a:gd name="connsiteX131" fmla="*/ 575596 w 885253"/>
                <a:gd name="connsiteY131" fmla="*/ 791242 h 854678"/>
                <a:gd name="connsiteX132" fmla="*/ 578358 w 885253"/>
                <a:gd name="connsiteY132" fmla="*/ 791623 h 854678"/>
                <a:gd name="connsiteX133" fmla="*/ 603314 w 885253"/>
                <a:gd name="connsiteY133" fmla="*/ 785527 h 854678"/>
                <a:gd name="connsiteX134" fmla="*/ 608838 w 885253"/>
                <a:gd name="connsiteY134" fmla="*/ 787146 h 854678"/>
                <a:gd name="connsiteX135" fmla="*/ 615696 w 885253"/>
                <a:gd name="connsiteY135" fmla="*/ 790099 h 854678"/>
                <a:gd name="connsiteX136" fmla="*/ 618077 w 885253"/>
                <a:gd name="connsiteY136" fmla="*/ 791813 h 854678"/>
                <a:gd name="connsiteX137" fmla="*/ 619887 w 885253"/>
                <a:gd name="connsiteY137" fmla="*/ 794861 h 854678"/>
                <a:gd name="connsiteX138" fmla="*/ 621030 w 885253"/>
                <a:gd name="connsiteY138" fmla="*/ 799529 h 854678"/>
                <a:gd name="connsiteX139" fmla="*/ 621983 w 885253"/>
                <a:gd name="connsiteY139" fmla="*/ 810959 h 854678"/>
                <a:gd name="connsiteX140" fmla="*/ 621792 w 885253"/>
                <a:gd name="connsiteY140" fmla="*/ 816959 h 854678"/>
                <a:gd name="connsiteX141" fmla="*/ 614744 w 885253"/>
                <a:gd name="connsiteY141" fmla="*/ 834104 h 854678"/>
                <a:gd name="connsiteX142" fmla="*/ 683228 w 885253"/>
                <a:gd name="connsiteY142" fmla="*/ 848678 h 854678"/>
                <a:gd name="connsiteX143" fmla="*/ 691134 w 885253"/>
                <a:gd name="connsiteY143" fmla="*/ 854678 h 854678"/>
                <a:gd name="connsiteX144" fmla="*/ 732758 w 885253"/>
                <a:gd name="connsiteY144" fmla="*/ 849916 h 854678"/>
                <a:gd name="connsiteX145" fmla="*/ 741521 w 885253"/>
                <a:gd name="connsiteY145" fmla="*/ 842010 h 854678"/>
                <a:gd name="connsiteX146" fmla="*/ 757238 w 885253"/>
                <a:gd name="connsiteY146" fmla="*/ 810387 h 854678"/>
                <a:gd name="connsiteX147" fmla="*/ 770858 w 885253"/>
                <a:gd name="connsiteY147" fmla="*/ 796004 h 854678"/>
                <a:gd name="connsiteX148" fmla="*/ 800862 w 885253"/>
                <a:gd name="connsiteY148" fmla="*/ 782764 h 854678"/>
                <a:gd name="connsiteX149" fmla="*/ 814769 w 885253"/>
                <a:gd name="connsiteY149" fmla="*/ 770382 h 854678"/>
                <a:gd name="connsiteX150" fmla="*/ 831342 w 885253"/>
                <a:gd name="connsiteY150" fmla="*/ 743522 h 854678"/>
                <a:gd name="connsiteX151" fmla="*/ 838676 w 885253"/>
                <a:gd name="connsiteY151" fmla="*/ 734759 h 854678"/>
                <a:gd name="connsiteX152" fmla="*/ 870013 w 885253"/>
                <a:gd name="connsiteY152" fmla="*/ 715804 h 854678"/>
                <a:gd name="connsiteX153" fmla="*/ 872014 w 885253"/>
                <a:gd name="connsiteY153" fmla="*/ 709898 h 854678"/>
                <a:gd name="connsiteX154" fmla="*/ 866108 w 885253"/>
                <a:gd name="connsiteY154" fmla="*/ 699040 h 854678"/>
                <a:gd name="connsiteX155" fmla="*/ 859917 w 885253"/>
                <a:gd name="connsiteY155" fmla="*/ 674751 h 854678"/>
                <a:gd name="connsiteX156" fmla="*/ 859917 w 885253"/>
                <a:gd name="connsiteY156" fmla="*/ 674560 h 854678"/>
                <a:gd name="connsiteX157" fmla="*/ 860393 w 885253"/>
                <a:gd name="connsiteY157" fmla="*/ 653796 h 854678"/>
                <a:gd name="connsiteX158" fmla="*/ 865442 w 885253"/>
                <a:gd name="connsiteY158" fmla="*/ 636460 h 854678"/>
                <a:gd name="connsiteX159" fmla="*/ 879348 w 885253"/>
                <a:gd name="connsiteY159" fmla="*/ 603695 h 854678"/>
                <a:gd name="connsiteX160" fmla="*/ 885254 w 885253"/>
                <a:gd name="connsiteY160" fmla="*/ 562070 h 854678"/>
                <a:gd name="connsiteX161" fmla="*/ 875538 w 885253"/>
                <a:gd name="connsiteY161" fmla="*/ 532447 h 854678"/>
                <a:gd name="connsiteX162" fmla="*/ 832866 w 885253"/>
                <a:gd name="connsiteY162" fmla="*/ 462915 h 854678"/>
                <a:gd name="connsiteX163" fmla="*/ 828389 w 885253"/>
                <a:gd name="connsiteY163" fmla="*/ 465106 h 854678"/>
                <a:gd name="connsiteX164" fmla="*/ 824008 w 885253"/>
                <a:gd name="connsiteY164" fmla="*/ 472916 h 854678"/>
                <a:gd name="connsiteX165" fmla="*/ 817531 w 885253"/>
                <a:gd name="connsiteY165" fmla="*/ 479108 h 854678"/>
                <a:gd name="connsiteX166" fmla="*/ 800100 w 885253"/>
                <a:gd name="connsiteY166" fmla="*/ 484060 h 854678"/>
                <a:gd name="connsiteX167" fmla="*/ 781526 w 885253"/>
                <a:gd name="connsiteY167" fmla="*/ 485394 h 854678"/>
                <a:gd name="connsiteX168" fmla="*/ 761810 w 885253"/>
                <a:gd name="connsiteY168" fmla="*/ 482251 h 854678"/>
                <a:gd name="connsiteX169" fmla="*/ 725519 w 885253"/>
                <a:gd name="connsiteY169" fmla="*/ 468249 h 854678"/>
                <a:gd name="connsiteX170" fmla="*/ 669989 w 885253"/>
                <a:gd name="connsiteY170" fmla="*/ 460534 h 854678"/>
                <a:gd name="connsiteX171" fmla="*/ 651605 w 885253"/>
                <a:gd name="connsiteY171" fmla="*/ 451390 h 854678"/>
                <a:gd name="connsiteX172" fmla="*/ 637794 w 885253"/>
                <a:gd name="connsiteY172" fmla="*/ 435292 h 854678"/>
                <a:gd name="connsiteX173" fmla="*/ 633317 w 885253"/>
                <a:gd name="connsiteY173" fmla="*/ 418052 h 854678"/>
                <a:gd name="connsiteX174" fmla="*/ 632460 w 885253"/>
                <a:gd name="connsiteY174" fmla="*/ 397955 h 854678"/>
                <a:gd name="connsiteX175" fmla="*/ 629888 w 885253"/>
                <a:gd name="connsiteY175" fmla="*/ 377380 h 854678"/>
                <a:gd name="connsiteX176" fmla="*/ 621411 w 885253"/>
                <a:gd name="connsiteY176" fmla="*/ 359378 h 854678"/>
                <a:gd name="connsiteX177" fmla="*/ 632841 w 885253"/>
                <a:gd name="connsiteY177" fmla="*/ 358235 h 854678"/>
                <a:gd name="connsiteX178" fmla="*/ 671798 w 885253"/>
                <a:gd name="connsiteY178" fmla="*/ 338519 h 854678"/>
                <a:gd name="connsiteX179" fmla="*/ 649034 w 885253"/>
                <a:gd name="connsiteY179" fmla="*/ 318992 h 854678"/>
                <a:gd name="connsiteX180" fmla="*/ 643985 w 885253"/>
                <a:gd name="connsiteY180" fmla="*/ 311658 h 854678"/>
                <a:gd name="connsiteX181" fmla="*/ 643890 w 885253"/>
                <a:gd name="connsiteY181" fmla="*/ 302133 h 854678"/>
                <a:gd name="connsiteX182" fmla="*/ 646938 w 885253"/>
                <a:gd name="connsiteY182" fmla="*/ 292513 h 854678"/>
                <a:gd name="connsiteX183" fmla="*/ 648272 w 885253"/>
                <a:gd name="connsiteY183" fmla="*/ 282226 h 854678"/>
                <a:gd name="connsiteX184" fmla="*/ 642557 w 885253"/>
                <a:gd name="connsiteY184" fmla="*/ 270129 h 854678"/>
                <a:gd name="connsiteX185" fmla="*/ 654368 w 885253"/>
                <a:gd name="connsiteY185" fmla="*/ 261652 h 854678"/>
                <a:gd name="connsiteX186" fmla="*/ 654368 w 885253"/>
                <a:gd name="connsiteY186" fmla="*/ 261461 h 854678"/>
                <a:gd name="connsiteX187" fmla="*/ 646938 w 885253"/>
                <a:gd name="connsiteY187" fmla="*/ 256984 h 854678"/>
                <a:gd name="connsiteX188" fmla="*/ 645128 w 885253"/>
                <a:gd name="connsiteY188" fmla="*/ 247459 h 854678"/>
                <a:gd name="connsiteX189" fmla="*/ 645509 w 885253"/>
                <a:gd name="connsiteY189" fmla="*/ 238982 h 854678"/>
                <a:gd name="connsiteX190" fmla="*/ 642938 w 885253"/>
                <a:gd name="connsiteY190" fmla="*/ 235839 h 854678"/>
                <a:gd name="connsiteX191" fmla="*/ 638842 w 885253"/>
                <a:gd name="connsiteY191" fmla="*/ 232505 h 854678"/>
                <a:gd name="connsiteX192" fmla="*/ 588264 w 885253"/>
                <a:gd name="connsiteY192" fmla="*/ 209169 h 854678"/>
                <a:gd name="connsiteX193" fmla="*/ 579025 w 885253"/>
                <a:gd name="connsiteY193" fmla="*/ 208979 h 854678"/>
                <a:gd name="connsiteX194" fmla="*/ 558641 w 885253"/>
                <a:gd name="connsiteY194" fmla="*/ 212693 h 854678"/>
                <a:gd name="connsiteX195" fmla="*/ 524637 w 885253"/>
                <a:gd name="connsiteY195" fmla="*/ 230505 h 854678"/>
                <a:gd name="connsiteX196" fmla="*/ 515779 w 885253"/>
                <a:gd name="connsiteY196" fmla="*/ 239744 h 854678"/>
                <a:gd name="connsiteX197" fmla="*/ 514350 w 885253"/>
                <a:gd name="connsiteY197" fmla="*/ 245078 h 854678"/>
                <a:gd name="connsiteX198" fmla="*/ 516350 w 885253"/>
                <a:gd name="connsiteY198" fmla="*/ 279463 h 854678"/>
                <a:gd name="connsiteX199" fmla="*/ 487299 w 885253"/>
                <a:gd name="connsiteY199" fmla="*/ 265271 h 854678"/>
                <a:gd name="connsiteX200" fmla="*/ 483013 w 885253"/>
                <a:gd name="connsiteY200" fmla="*/ 264605 h 854678"/>
                <a:gd name="connsiteX201" fmla="*/ 477869 w 885253"/>
                <a:gd name="connsiteY201" fmla="*/ 264605 h 854678"/>
                <a:gd name="connsiteX202" fmla="*/ 474726 w 885253"/>
                <a:gd name="connsiteY202" fmla="*/ 267843 h 854678"/>
                <a:gd name="connsiteX203" fmla="*/ 469011 w 885253"/>
                <a:gd name="connsiteY203" fmla="*/ 271558 h 854678"/>
                <a:gd name="connsiteX204" fmla="*/ 465011 w 885253"/>
                <a:gd name="connsiteY204" fmla="*/ 272129 h 854678"/>
                <a:gd name="connsiteX205" fmla="*/ 461296 w 885253"/>
                <a:gd name="connsiteY205" fmla="*/ 270319 h 854678"/>
                <a:gd name="connsiteX206" fmla="*/ 458534 w 885253"/>
                <a:gd name="connsiteY206" fmla="*/ 267367 h 854678"/>
                <a:gd name="connsiteX207" fmla="*/ 455200 w 885253"/>
                <a:gd name="connsiteY207" fmla="*/ 262128 h 854678"/>
                <a:gd name="connsiteX208" fmla="*/ 453009 w 885253"/>
                <a:gd name="connsiteY208" fmla="*/ 260699 h 854678"/>
                <a:gd name="connsiteX209" fmla="*/ 451390 w 885253"/>
                <a:gd name="connsiteY209" fmla="*/ 260318 h 854678"/>
                <a:gd name="connsiteX210" fmla="*/ 447675 w 885253"/>
                <a:gd name="connsiteY210" fmla="*/ 263652 h 854678"/>
                <a:gd name="connsiteX211" fmla="*/ 442722 w 885253"/>
                <a:gd name="connsiteY211" fmla="*/ 266414 h 854678"/>
                <a:gd name="connsiteX212" fmla="*/ 426339 w 885253"/>
                <a:gd name="connsiteY212" fmla="*/ 271367 h 854678"/>
                <a:gd name="connsiteX213" fmla="*/ 421767 w 885253"/>
                <a:gd name="connsiteY213" fmla="*/ 271367 h 854678"/>
                <a:gd name="connsiteX214" fmla="*/ 418814 w 885253"/>
                <a:gd name="connsiteY214" fmla="*/ 270129 h 854678"/>
                <a:gd name="connsiteX215" fmla="*/ 418052 w 885253"/>
                <a:gd name="connsiteY215" fmla="*/ 268224 h 854678"/>
                <a:gd name="connsiteX216" fmla="*/ 412528 w 885253"/>
                <a:gd name="connsiteY216" fmla="*/ 252984 h 854678"/>
                <a:gd name="connsiteX217" fmla="*/ 406813 w 885253"/>
                <a:gd name="connsiteY217" fmla="*/ 244507 h 854678"/>
                <a:gd name="connsiteX218" fmla="*/ 394526 w 885253"/>
                <a:gd name="connsiteY218" fmla="*/ 232219 h 854678"/>
                <a:gd name="connsiteX219" fmla="*/ 384048 w 885253"/>
                <a:gd name="connsiteY219" fmla="*/ 223361 h 854678"/>
                <a:gd name="connsiteX220" fmla="*/ 378524 w 885253"/>
                <a:gd name="connsiteY220" fmla="*/ 214503 h 854678"/>
                <a:gd name="connsiteX221" fmla="*/ 375952 w 885253"/>
                <a:gd name="connsiteY221" fmla="*/ 213931 h 854678"/>
                <a:gd name="connsiteX222" fmla="*/ 342043 w 885253"/>
                <a:gd name="connsiteY222" fmla="*/ 214313 h 854678"/>
                <a:gd name="connsiteX223" fmla="*/ 336137 w 885253"/>
                <a:gd name="connsiteY223" fmla="*/ 212312 h 854678"/>
                <a:gd name="connsiteX224" fmla="*/ 314420 w 885253"/>
                <a:gd name="connsiteY224" fmla="*/ 197358 h 854678"/>
                <a:gd name="connsiteX225" fmla="*/ 303371 w 885253"/>
                <a:gd name="connsiteY225" fmla="*/ 193167 h 854678"/>
                <a:gd name="connsiteX226" fmla="*/ 298609 w 885253"/>
                <a:gd name="connsiteY226" fmla="*/ 194500 h 854678"/>
                <a:gd name="connsiteX227" fmla="*/ 294608 w 885253"/>
                <a:gd name="connsiteY227" fmla="*/ 198120 h 854678"/>
                <a:gd name="connsiteX228" fmla="*/ 288893 w 885253"/>
                <a:gd name="connsiteY228" fmla="*/ 201835 h 854678"/>
                <a:gd name="connsiteX229" fmla="*/ 284607 w 885253"/>
                <a:gd name="connsiteY229" fmla="*/ 202025 h 854678"/>
                <a:gd name="connsiteX230" fmla="*/ 279083 w 885253"/>
                <a:gd name="connsiteY230" fmla="*/ 200501 h 854678"/>
                <a:gd name="connsiteX231" fmla="*/ 276225 w 885253"/>
                <a:gd name="connsiteY231" fmla="*/ 198120 h 854678"/>
                <a:gd name="connsiteX232" fmla="*/ 274320 w 885253"/>
                <a:gd name="connsiteY232" fmla="*/ 196120 h 854678"/>
                <a:gd name="connsiteX233" fmla="*/ 269558 w 885253"/>
                <a:gd name="connsiteY233" fmla="*/ 187642 h 854678"/>
                <a:gd name="connsiteX234" fmla="*/ 266224 w 885253"/>
                <a:gd name="connsiteY234" fmla="*/ 184880 h 854678"/>
                <a:gd name="connsiteX235" fmla="*/ 241935 w 885253"/>
                <a:gd name="connsiteY235" fmla="*/ 121444 h 854678"/>
                <a:gd name="connsiteX236" fmla="*/ 248793 w 885253"/>
                <a:gd name="connsiteY236" fmla="*/ 109633 h 854678"/>
                <a:gd name="connsiteX237" fmla="*/ 267176 w 885253"/>
                <a:gd name="connsiteY237" fmla="*/ 100584 h 854678"/>
                <a:gd name="connsiteX238" fmla="*/ 292608 w 885253"/>
                <a:gd name="connsiteY238" fmla="*/ 75438 h 854678"/>
                <a:gd name="connsiteX239" fmla="*/ 295656 w 885253"/>
                <a:gd name="connsiteY239" fmla="*/ 65627 h 854678"/>
                <a:gd name="connsiteX240" fmla="*/ 289274 w 885253"/>
                <a:gd name="connsiteY240" fmla="*/ 55531 h 854678"/>
                <a:gd name="connsiteX241" fmla="*/ 282035 w 885253"/>
                <a:gd name="connsiteY241" fmla="*/ 47244 h 854678"/>
                <a:gd name="connsiteX242" fmla="*/ 276701 w 885253"/>
                <a:gd name="connsiteY242" fmla="*/ 42481 h 854678"/>
                <a:gd name="connsiteX243" fmla="*/ 241364 w 885253"/>
                <a:gd name="connsiteY243" fmla="*/ 0 h 854678"/>
                <a:gd name="connsiteX244" fmla="*/ 241364 w 885253"/>
                <a:gd name="connsiteY244" fmla="*/ 0 h 85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885253" h="854678">
                  <a:moveTo>
                    <a:pt x="241364" y="0"/>
                  </a:moveTo>
                  <a:lnTo>
                    <a:pt x="211931" y="11716"/>
                  </a:lnTo>
                  <a:lnTo>
                    <a:pt x="198311" y="13049"/>
                  </a:lnTo>
                  <a:lnTo>
                    <a:pt x="186976" y="16288"/>
                  </a:lnTo>
                  <a:lnTo>
                    <a:pt x="185452" y="17621"/>
                  </a:lnTo>
                  <a:lnTo>
                    <a:pt x="184595" y="19050"/>
                  </a:lnTo>
                  <a:lnTo>
                    <a:pt x="184023" y="24098"/>
                  </a:lnTo>
                  <a:lnTo>
                    <a:pt x="183261" y="25908"/>
                  </a:lnTo>
                  <a:lnTo>
                    <a:pt x="173355" y="37529"/>
                  </a:lnTo>
                  <a:lnTo>
                    <a:pt x="145733" y="35433"/>
                  </a:lnTo>
                  <a:lnTo>
                    <a:pt x="142208" y="33814"/>
                  </a:lnTo>
                  <a:lnTo>
                    <a:pt x="135922" y="27908"/>
                  </a:lnTo>
                  <a:lnTo>
                    <a:pt x="127730" y="15811"/>
                  </a:lnTo>
                  <a:lnTo>
                    <a:pt x="123825" y="14097"/>
                  </a:lnTo>
                  <a:lnTo>
                    <a:pt x="122015" y="13716"/>
                  </a:lnTo>
                  <a:lnTo>
                    <a:pt x="120301" y="15811"/>
                  </a:lnTo>
                  <a:lnTo>
                    <a:pt x="117729" y="17621"/>
                  </a:lnTo>
                  <a:lnTo>
                    <a:pt x="103537" y="21146"/>
                  </a:lnTo>
                  <a:lnTo>
                    <a:pt x="100108" y="23146"/>
                  </a:lnTo>
                  <a:lnTo>
                    <a:pt x="97727" y="26098"/>
                  </a:lnTo>
                  <a:lnTo>
                    <a:pt x="95822" y="29908"/>
                  </a:lnTo>
                  <a:lnTo>
                    <a:pt x="93250" y="34385"/>
                  </a:lnTo>
                  <a:lnTo>
                    <a:pt x="90107" y="39148"/>
                  </a:lnTo>
                  <a:lnTo>
                    <a:pt x="86868" y="42481"/>
                  </a:lnTo>
                  <a:lnTo>
                    <a:pt x="66008" y="54959"/>
                  </a:lnTo>
                  <a:lnTo>
                    <a:pt x="60674" y="55912"/>
                  </a:lnTo>
                  <a:lnTo>
                    <a:pt x="56864" y="56293"/>
                  </a:lnTo>
                  <a:lnTo>
                    <a:pt x="36957" y="52959"/>
                  </a:lnTo>
                  <a:lnTo>
                    <a:pt x="34385" y="51625"/>
                  </a:lnTo>
                  <a:lnTo>
                    <a:pt x="26099" y="44482"/>
                  </a:lnTo>
                  <a:lnTo>
                    <a:pt x="0" y="57531"/>
                  </a:lnTo>
                  <a:lnTo>
                    <a:pt x="51340" y="85725"/>
                  </a:lnTo>
                  <a:lnTo>
                    <a:pt x="83915" y="112204"/>
                  </a:lnTo>
                  <a:lnTo>
                    <a:pt x="92012" y="123063"/>
                  </a:lnTo>
                  <a:lnTo>
                    <a:pt x="96965" y="131350"/>
                  </a:lnTo>
                  <a:lnTo>
                    <a:pt x="106871" y="160592"/>
                  </a:lnTo>
                  <a:lnTo>
                    <a:pt x="112204" y="190214"/>
                  </a:lnTo>
                  <a:lnTo>
                    <a:pt x="108395" y="196501"/>
                  </a:lnTo>
                  <a:lnTo>
                    <a:pt x="105632" y="203263"/>
                  </a:lnTo>
                  <a:lnTo>
                    <a:pt x="100489" y="208121"/>
                  </a:lnTo>
                  <a:lnTo>
                    <a:pt x="99155" y="210121"/>
                  </a:lnTo>
                  <a:lnTo>
                    <a:pt x="100965" y="211931"/>
                  </a:lnTo>
                  <a:lnTo>
                    <a:pt x="107061" y="214694"/>
                  </a:lnTo>
                  <a:lnTo>
                    <a:pt x="135446" y="223171"/>
                  </a:lnTo>
                  <a:lnTo>
                    <a:pt x="149066" y="230505"/>
                  </a:lnTo>
                  <a:lnTo>
                    <a:pt x="164497" y="249269"/>
                  </a:lnTo>
                  <a:lnTo>
                    <a:pt x="142018" y="261842"/>
                  </a:lnTo>
                  <a:lnTo>
                    <a:pt x="108204" y="273367"/>
                  </a:lnTo>
                  <a:lnTo>
                    <a:pt x="101537" y="273748"/>
                  </a:lnTo>
                  <a:lnTo>
                    <a:pt x="90107" y="271939"/>
                  </a:lnTo>
                  <a:lnTo>
                    <a:pt x="86297" y="269557"/>
                  </a:lnTo>
                  <a:lnTo>
                    <a:pt x="77057" y="270319"/>
                  </a:lnTo>
                  <a:lnTo>
                    <a:pt x="40672" y="287179"/>
                  </a:lnTo>
                  <a:lnTo>
                    <a:pt x="39338" y="288893"/>
                  </a:lnTo>
                  <a:lnTo>
                    <a:pt x="46196" y="300228"/>
                  </a:lnTo>
                  <a:lnTo>
                    <a:pt x="50768" y="319373"/>
                  </a:lnTo>
                  <a:lnTo>
                    <a:pt x="59817" y="361759"/>
                  </a:lnTo>
                  <a:lnTo>
                    <a:pt x="62579" y="382905"/>
                  </a:lnTo>
                  <a:lnTo>
                    <a:pt x="62770" y="382905"/>
                  </a:lnTo>
                  <a:lnTo>
                    <a:pt x="74486" y="384143"/>
                  </a:lnTo>
                  <a:lnTo>
                    <a:pt x="83153" y="397383"/>
                  </a:lnTo>
                  <a:lnTo>
                    <a:pt x="98012" y="425958"/>
                  </a:lnTo>
                  <a:lnTo>
                    <a:pt x="102489" y="429959"/>
                  </a:lnTo>
                  <a:lnTo>
                    <a:pt x="108204" y="431483"/>
                  </a:lnTo>
                  <a:lnTo>
                    <a:pt x="129350" y="425005"/>
                  </a:lnTo>
                  <a:lnTo>
                    <a:pt x="151829" y="405860"/>
                  </a:lnTo>
                  <a:lnTo>
                    <a:pt x="172022" y="395002"/>
                  </a:lnTo>
                  <a:lnTo>
                    <a:pt x="180689" y="398717"/>
                  </a:lnTo>
                  <a:lnTo>
                    <a:pt x="185452" y="401479"/>
                  </a:lnTo>
                  <a:lnTo>
                    <a:pt x="190024" y="409194"/>
                  </a:lnTo>
                  <a:lnTo>
                    <a:pt x="195358" y="419862"/>
                  </a:lnTo>
                  <a:lnTo>
                    <a:pt x="207931" y="433292"/>
                  </a:lnTo>
                  <a:lnTo>
                    <a:pt x="213074" y="437769"/>
                  </a:lnTo>
                  <a:lnTo>
                    <a:pt x="217456" y="444532"/>
                  </a:lnTo>
                  <a:lnTo>
                    <a:pt x="223742" y="462725"/>
                  </a:lnTo>
                  <a:lnTo>
                    <a:pt x="229076" y="476726"/>
                  </a:lnTo>
                  <a:lnTo>
                    <a:pt x="243650" y="498062"/>
                  </a:lnTo>
                  <a:lnTo>
                    <a:pt x="245078" y="501015"/>
                  </a:lnTo>
                  <a:lnTo>
                    <a:pt x="246221" y="504539"/>
                  </a:lnTo>
                  <a:lnTo>
                    <a:pt x="245078" y="517398"/>
                  </a:lnTo>
                  <a:lnTo>
                    <a:pt x="234791" y="545021"/>
                  </a:lnTo>
                  <a:lnTo>
                    <a:pt x="211455" y="552736"/>
                  </a:lnTo>
                  <a:lnTo>
                    <a:pt x="209169" y="554546"/>
                  </a:lnTo>
                  <a:lnTo>
                    <a:pt x="207931" y="556070"/>
                  </a:lnTo>
                  <a:lnTo>
                    <a:pt x="211265" y="563975"/>
                  </a:lnTo>
                  <a:lnTo>
                    <a:pt x="211741" y="568928"/>
                  </a:lnTo>
                  <a:lnTo>
                    <a:pt x="205359" y="578644"/>
                  </a:lnTo>
                  <a:lnTo>
                    <a:pt x="199263" y="603695"/>
                  </a:lnTo>
                  <a:lnTo>
                    <a:pt x="198311" y="611981"/>
                  </a:lnTo>
                  <a:lnTo>
                    <a:pt x="200216" y="615887"/>
                  </a:lnTo>
                  <a:lnTo>
                    <a:pt x="207359" y="626364"/>
                  </a:lnTo>
                  <a:lnTo>
                    <a:pt x="211074" y="630555"/>
                  </a:lnTo>
                  <a:lnTo>
                    <a:pt x="225362" y="637222"/>
                  </a:lnTo>
                  <a:lnTo>
                    <a:pt x="237935" y="670179"/>
                  </a:lnTo>
                  <a:lnTo>
                    <a:pt x="237554" y="679704"/>
                  </a:lnTo>
                  <a:lnTo>
                    <a:pt x="236411" y="683228"/>
                  </a:lnTo>
                  <a:lnTo>
                    <a:pt x="237554" y="686848"/>
                  </a:lnTo>
                  <a:lnTo>
                    <a:pt x="240316" y="688943"/>
                  </a:lnTo>
                  <a:lnTo>
                    <a:pt x="248222" y="692563"/>
                  </a:lnTo>
                  <a:lnTo>
                    <a:pt x="251746" y="695325"/>
                  </a:lnTo>
                  <a:lnTo>
                    <a:pt x="252984" y="701040"/>
                  </a:lnTo>
                  <a:lnTo>
                    <a:pt x="250412" y="708374"/>
                  </a:lnTo>
                  <a:lnTo>
                    <a:pt x="250031" y="709517"/>
                  </a:lnTo>
                  <a:lnTo>
                    <a:pt x="250031" y="710946"/>
                  </a:lnTo>
                  <a:lnTo>
                    <a:pt x="251174" y="713708"/>
                  </a:lnTo>
                  <a:lnTo>
                    <a:pt x="252984" y="716471"/>
                  </a:lnTo>
                  <a:lnTo>
                    <a:pt x="258890" y="721995"/>
                  </a:lnTo>
                  <a:lnTo>
                    <a:pt x="261271" y="722376"/>
                  </a:lnTo>
                  <a:lnTo>
                    <a:pt x="262700" y="722185"/>
                  </a:lnTo>
                  <a:lnTo>
                    <a:pt x="267748" y="714470"/>
                  </a:lnTo>
                  <a:lnTo>
                    <a:pt x="274320" y="708946"/>
                  </a:lnTo>
                  <a:lnTo>
                    <a:pt x="276511" y="708184"/>
                  </a:lnTo>
                  <a:lnTo>
                    <a:pt x="283369" y="708374"/>
                  </a:lnTo>
                  <a:lnTo>
                    <a:pt x="332327" y="718185"/>
                  </a:lnTo>
                  <a:lnTo>
                    <a:pt x="376809" y="717613"/>
                  </a:lnTo>
                  <a:lnTo>
                    <a:pt x="383667" y="715423"/>
                  </a:lnTo>
                  <a:lnTo>
                    <a:pt x="394145" y="707517"/>
                  </a:lnTo>
                  <a:lnTo>
                    <a:pt x="418243" y="697706"/>
                  </a:lnTo>
                  <a:lnTo>
                    <a:pt x="439007" y="700278"/>
                  </a:lnTo>
                  <a:lnTo>
                    <a:pt x="443294" y="707326"/>
                  </a:lnTo>
                  <a:lnTo>
                    <a:pt x="444056" y="708946"/>
                  </a:lnTo>
                  <a:lnTo>
                    <a:pt x="477298" y="757523"/>
                  </a:lnTo>
                  <a:lnTo>
                    <a:pt x="497967" y="777240"/>
                  </a:lnTo>
                  <a:lnTo>
                    <a:pt x="514636" y="775430"/>
                  </a:lnTo>
                  <a:lnTo>
                    <a:pt x="541496" y="778669"/>
                  </a:lnTo>
                  <a:lnTo>
                    <a:pt x="561213" y="774478"/>
                  </a:lnTo>
                  <a:lnTo>
                    <a:pt x="565595" y="774668"/>
                  </a:lnTo>
                  <a:lnTo>
                    <a:pt x="569500" y="776097"/>
                  </a:lnTo>
                  <a:lnTo>
                    <a:pt x="571881" y="781622"/>
                  </a:lnTo>
                  <a:lnTo>
                    <a:pt x="572453" y="786384"/>
                  </a:lnTo>
                  <a:lnTo>
                    <a:pt x="572453" y="790099"/>
                  </a:lnTo>
                  <a:lnTo>
                    <a:pt x="575596" y="791242"/>
                  </a:lnTo>
                  <a:lnTo>
                    <a:pt x="578358" y="791623"/>
                  </a:lnTo>
                  <a:lnTo>
                    <a:pt x="603314" y="785527"/>
                  </a:lnTo>
                  <a:lnTo>
                    <a:pt x="608838" y="787146"/>
                  </a:lnTo>
                  <a:lnTo>
                    <a:pt x="615696" y="790099"/>
                  </a:lnTo>
                  <a:lnTo>
                    <a:pt x="618077" y="791813"/>
                  </a:lnTo>
                  <a:lnTo>
                    <a:pt x="619887" y="794861"/>
                  </a:lnTo>
                  <a:lnTo>
                    <a:pt x="621030" y="799529"/>
                  </a:lnTo>
                  <a:lnTo>
                    <a:pt x="621983" y="810959"/>
                  </a:lnTo>
                  <a:lnTo>
                    <a:pt x="621792" y="816959"/>
                  </a:lnTo>
                  <a:lnTo>
                    <a:pt x="614744" y="834104"/>
                  </a:lnTo>
                  <a:lnTo>
                    <a:pt x="683228" y="848678"/>
                  </a:lnTo>
                  <a:lnTo>
                    <a:pt x="691134" y="854678"/>
                  </a:lnTo>
                  <a:lnTo>
                    <a:pt x="732758" y="849916"/>
                  </a:lnTo>
                  <a:lnTo>
                    <a:pt x="741521" y="842010"/>
                  </a:lnTo>
                  <a:lnTo>
                    <a:pt x="757238" y="810387"/>
                  </a:lnTo>
                  <a:lnTo>
                    <a:pt x="770858" y="796004"/>
                  </a:lnTo>
                  <a:lnTo>
                    <a:pt x="800862" y="782764"/>
                  </a:lnTo>
                  <a:lnTo>
                    <a:pt x="814769" y="770382"/>
                  </a:lnTo>
                  <a:lnTo>
                    <a:pt x="831342" y="743522"/>
                  </a:lnTo>
                  <a:lnTo>
                    <a:pt x="838676" y="734759"/>
                  </a:lnTo>
                  <a:lnTo>
                    <a:pt x="870013" y="715804"/>
                  </a:lnTo>
                  <a:lnTo>
                    <a:pt x="872014" y="709898"/>
                  </a:lnTo>
                  <a:lnTo>
                    <a:pt x="866108" y="699040"/>
                  </a:lnTo>
                  <a:lnTo>
                    <a:pt x="859917" y="674751"/>
                  </a:lnTo>
                  <a:lnTo>
                    <a:pt x="859917" y="674560"/>
                  </a:lnTo>
                  <a:lnTo>
                    <a:pt x="860393" y="653796"/>
                  </a:lnTo>
                  <a:lnTo>
                    <a:pt x="865442" y="636460"/>
                  </a:lnTo>
                  <a:lnTo>
                    <a:pt x="879348" y="603695"/>
                  </a:lnTo>
                  <a:lnTo>
                    <a:pt x="885254" y="562070"/>
                  </a:lnTo>
                  <a:lnTo>
                    <a:pt x="875538" y="532447"/>
                  </a:lnTo>
                  <a:lnTo>
                    <a:pt x="832866" y="462915"/>
                  </a:lnTo>
                  <a:lnTo>
                    <a:pt x="828389" y="465106"/>
                  </a:lnTo>
                  <a:lnTo>
                    <a:pt x="824008" y="472916"/>
                  </a:lnTo>
                  <a:lnTo>
                    <a:pt x="817531" y="479108"/>
                  </a:lnTo>
                  <a:lnTo>
                    <a:pt x="800100" y="484060"/>
                  </a:lnTo>
                  <a:lnTo>
                    <a:pt x="781526" y="485394"/>
                  </a:lnTo>
                  <a:lnTo>
                    <a:pt x="761810" y="482251"/>
                  </a:lnTo>
                  <a:lnTo>
                    <a:pt x="725519" y="468249"/>
                  </a:lnTo>
                  <a:lnTo>
                    <a:pt x="669989" y="460534"/>
                  </a:lnTo>
                  <a:lnTo>
                    <a:pt x="651605" y="451390"/>
                  </a:lnTo>
                  <a:lnTo>
                    <a:pt x="637794" y="435292"/>
                  </a:lnTo>
                  <a:lnTo>
                    <a:pt x="633317" y="418052"/>
                  </a:lnTo>
                  <a:lnTo>
                    <a:pt x="632460" y="397955"/>
                  </a:lnTo>
                  <a:lnTo>
                    <a:pt x="629888" y="377380"/>
                  </a:lnTo>
                  <a:lnTo>
                    <a:pt x="621411" y="359378"/>
                  </a:lnTo>
                  <a:lnTo>
                    <a:pt x="632841" y="358235"/>
                  </a:lnTo>
                  <a:lnTo>
                    <a:pt x="671798" y="338519"/>
                  </a:lnTo>
                  <a:lnTo>
                    <a:pt x="649034" y="318992"/>
                  </a:lnTo>
                  <a:lnTo>
                    <a:pt x="643985" y="311658"/>
                  </a:lnTo>
                  <a:lnTo>
                    <a:pt x="643890" y="302133"/>
                  </a:lnTo>
                  <a:lnTo>
                    <a:pt x="646938" y="292513"/>
                  </a:lnTo>
                  <a:lnTo>
                    <a:pt x="648272" y="282226"/>
                  </a:lnTo>
                  <a:lnTo>
                    <a:pt x="642557" y="270129"/>
                  </a:lnTo>
                  <a:lnTo>
                    <a:pt x="654368" y="261652"/>
                  </a:lnTo>
                  <a:lnTo>
                    <a:pt x="654368" y="261461"/>
                  </a:lnTo>
                  <a:lnTo>
                    <a:pt x="646938" y="256984"/>
                  </a:lnTo>
                  <a:lnTo>
                    <a:pt x="645128" y="247459"/>
                  </a:lnTo>
                  <a:lnTo>
                    <a:pt x="645509" y="238982"/>
                  </a:lnTo>
                  <a:lnTo>
                    <a:pt x="642938" y="235839"/>
                  </a:lnTo>
                  <a:lnTo>
                    <a:pt x="638842" y="232505"/>
                  </a:lnTo>
                  <a:lnTo>
                    <a:pt x="588264" y="209169"/>
                  </a:lnTo>
                  <a:lnTo>
                    <a:pt x="579025" y="208979"/>
                  </a:lnTo>
                  <a:lnTo>
                    <a:pt x="558641" y="212693"/>
                  </a:lnTo>
                  <a:lnTo>
                    <a:pt x="524637" y="230505"/>
                  </a:lnTo>
                  <a:lnTo>
                    <a:pt x="515779" y="239744"/>
                  </a:lnTo>
                  <a:lnTo>
                    <a:pt x="514350" y="245078"/>
                  </a:lnTo>
                  <a:lnTo>
                    <a:pt x="516350" y="279463"/>
                  </a:lnTo>
                  <a:lnTo>
                    <a:pt x="487299" y="265271"/>
                  </a:lnTo>
                  <a:lnTo>
                    <a:pt x="483013" y="264605"/>
                  </a:lnTo>
                  <a:lnTo>
                    <a:pt x="477869" y="264605"/>
                  </a:lnTo>
                  <a:lnTo>
                    <a:pt x="474726" y="267843"/>
                  </a:lnTo>
                  <a:lnTo>
                    <a:pt x="469011" y="271558"/>
                  </a:lnTo>
                  <a:lnTo>
                    <a:pt x="465011" y="272129"/>
                  </a:lnTo>
                  <a:lnTo>
                    <a:pt x="461296" y="270319"/>
                  </a:lnTo>
                  <a:lnTo>
                    <a:pt x="458534" y="267367"/>
                  </a:lnTo>
                  <a:lnTo>
                    <a:pt x="455200" y="262128"/>
                  </a:lnTo>
                  <a:lnTo>
                    <a:pt x="453009" y="260699"/>
                  </a:lnTo>
                  <a:lnTo>
                    <a:pt x="451390" y="260318"/>
                  </a:lnTo>
                  <a:lnTo>
                    <a:pt x="447675" y="263652"/>
                  </a:lnTo>
                  <a:lnTo>
                    <a:pt x="442722" y="266414"/>
                  </a:lnTo>
                  <a:lnTo>
                    <a:pt x="426339" y="271367"/>
                  </a:lnTo>
                  <a:lnTo>
                    <a:pt x="421767" y="271367"/>
                  </a:lnTo>
                  <a:lnTo>
                    <a:pt x="418814" y="270129"/>
                  </a:lnTo>
                  <a:lnTo>
                    <a:pt x="418052" y="268224"/>
                  </a:lnTo>
                  <a:lnTo>
                    <a:pt x="412528" y="252984"/>
                  </a:lnTo>
                  <a:lnTo>
                    <a:pt x="406813" y="244507"/>
                  </a:lnTo>
                  <a:lnTo>
                    <a:pt x="394526" y="232219"/>
                  </a:lnTo>
                  <a:lnTo>
                    <a:pt x="384048" y="223361"/>
                  </a:lnTo>
                  <a:lnTo>
                    <a:pt x="378524" y="214503"/>
                  </a:lnTo>
                  <a:lnTo>
                    <a:pt x="375952" y="213931"/>
                  </a:lnTo>
                  <a:lnTo>
                    <a:pt x="342043" y="214313"/>
                  </a:lnTo>
                  <a:lnTo>
                    <a:pt x="336137" y="212312"/>
                  </a:lnTo>
                  <a:lnTo>
                    <a:pt x="314420" y="197358"/>
                  </a:lnTo>
                  <a:lnTo>
                    <a:pt x="303371" y="193167"/>
                  </a:lnTo>
                  <a:lnTo>
                    <a:pt x="298609" y="194500"/>
                  </a:lnTo>
                  <a:lnTo>
                    <a:pt x="294608" y="198120"/>
                  </a:lnTo>
                  <a:lnTo>
                    <a:pt x="288893" y="201835"/>
                  </a:lnTo>
                  <a:lnTo>
                    <a:pt x="284607" y="202025"/>
                  </a:lnTo>
                  <a:lnTo>
                    <a:pt x="279083" y="200501"/>
                  </a:lnTo>
                  <a:lnTo>
                    <a:pt x="276225" y="198120"/>
                  </a:lnTo>
                  <a:lnTo>
                    <a:pt x="274320" y="196120"/>
                  </a:lnTo>
                  <a:lnTo>
                    <a:pt x="269558" y="187642"/>
                  </a:lnTo>
                  <a:lnTo>
                    <a:pt x="266224" y="184880"/>
                  </a:lnTo>
                  <a:lnTo>
                    <a:pt x="241935" y="121444"/>
                  </a:lnTo>
                  <a:lnTo>
                    <a:pt x="248793" y="109633"/>
                  </a:lnTo>
                  <a:lnTo>
                    <a:pt x="267176" y="100584"/>
                  </a:lnTo>
                  <a:lnTo>
                    <a:pt x="292608" y="75438"/>
                  </a:lnTo>
                  <a:lnTo>
                    <a:pt x="295656" y="65627"/>
                  </a:lnTo>
                  <a:lnTo>
                    <a:pt x="289274" y="55531"/>
                  </a:lnTo>
                  <a:lnTo>
                    <a:pt x="282035" y="47244"/>
                  </a:lnTo>
                  <a:lnTo>
                    <a:pt x="276701" y="42481"/>
                  </a:lnTo>
                  <a:lnTo>
                    <a:pt x="241364" y="0"/>
                  </a:lnTo>
                  <a:lnTo>
                    <a:pt x="24136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3" name="Vrije vorm: vorm 92">
              <a:extLst>
                <a:ext uri="{FF2B5EF4-FFF2-40B4-BE49-F238E27FC236}">
                  <a16:creationId xmlns:a16="http://schemas.microsoft.com/office/drawing/2014/main" id="{57A97044-D5ED-5AE6-7291-0B693146F75C}"/>
                </a:ext>
              </a:extLst>
            </p:cNvPr>
            <p:cNvSpPr/>
            <p:nvPr/>
          </p:nvSpPr>
          <p:spPr>
            <a:xfrm>
              <a:off x="5921098" y="2194115"/>
              <a:ext cx="1091917" cy="1141405"/>
            </a:xfrm>
            <a:custGeom>
              <a:avLst/>
              <a:gdLst>
                <a:gd name="connsiteX0" fmla="*/ 425958 w 622077"/>
                <a:gd name="connsiteY0" fmla="*/ 0 h 650271"/>
                <a:gd name="connsiteX1" fmla="*/ 411480 w 622077"/>
                <a:gd name="connsiteY1" fmla="*/ 762 h 650271"/>
                <a:gd name="connsiteX2" fmla="*/ 412909 w 622077"/>
                <a:gd name="connsiteY2" fmla="*/ 1715 h 650271"/>
                <a:gd name="connsiteX3" fmla="*/ 387953 w 622077"/>
                <a:gd name="connsiteY3" fmla="*/ 7144 h 650271"/>
                <a:gd name="connsiteX4" fmla="*/ 367284 w 622077"/>
                <a:gd name="connsiteY4" fmla="*/ 22193 h 650271"/>
                <a:gd name="connsiteX5" fmla="*/ 350139 w 622077"/>
                <a:gd name="connsiteY5" fmla="*/ 45053 h 650271"/>
                <a:gd name="connsiteX6" fmla="*/ 336137 w 622077"/>
                <a:gd name="connsiteY6" fmla="*/ 73628 h 650271"/>
                <a:gd name="connsiteX7" fmla="*/ 330232 w 622077"/>
                <a:gd name="connsiteY7" fmla="*/ 102203 h 650271"/>
                <a:gd name="connsiteX8" fmla="*/ 325184 w 622077"/>
                <a:gd name="connsiteY8" fmla="*/ 150590 h 650271"/>
                <a:gd name="connsiteX9" fmla="*/ 326327 w 622077"/>
                <a:gd name="connsiteY9" fmla="*/ 195644 h 650271"/>
                <a:gd name="connsiteX10" fmla="*/ 338709 w 622077"/>
                <a:gd name="connsiteY10" fmla="*/ 215646 h 650271"/>
                <a:gd name="connsiteX11" fmla="*/ 347472 w 622077"/>
                <a:gd name="connsiteY11" fmla="*/ 222599 h 650271"/>
                <a:gd name="connsiteX12" fmla="*/ 364427 w 622077"/>
                <a:gd name="connsiteY12" fmla="*/ 254318 h 650271"/>
                <a:gd name="connsiteX13" fmla="*/ 370142 w 622077"/>
                <a:gd name="connsiteY13" fmla="*/ 262890 h 650271"/>
                <a:gd name="connsiteX14" fmla="*/ 381571 w 622077"/>
                <a:gd name="connsiteY14" fmla="*/ 266033 h 650271"/>
                <a:gd name="connsiteX15" fmla="*/ 474250 w 622077"/>
                <a:gd name="connsiteY15" fmla="*/ 260985 h 650271"/>
                <a:gd name="connsiteX16" fmla="*/ 486632 w 622077"/>
                <a:gd name="connsiteY16" fmla="*/ 263843 h 650271"/>
                <a:gd name="connsiteX17" fmla="*/ 496348 w 622077"/>
                <a:gd name="connsiteY17" fmla="*/ 271177 h 650271"/>
                <a:gd name="connsiteX18" fmla="*/ 496634 w 622077"/>
                <a:gd name="connsiteY18" fmla="*/ 270986 h 650271"/>
                <a:gd name="connsiteX19" fmla="*/ 534734 w 622077"/>
                <a:gd name="connsiteY19" fmla="*/ 253556 h 650271"/>
                <a:gd name="connsiteX20" fmla="*/ 543782 w 622077"/>
                <a:gd name="connsiteY20" fmla="*/ 252889 h 650271"/>
                <a:gd name="connsiteX21" fmla="*/ 547783 w 622077"/>
                <a:gd name="connsiteY21" fmla="*/ 255270 h 650271"/>
                <a:gd name="connsiteX22" fmla="*/ 559213 w 622077"/>
                <a:gd name="connsiteY22" fmla="*/ 257175 h 650271"/>
                <a:gd name="connsiteX23" fmla="*/ 565880 w 622077"/>
                <a:gd name="connsiteY23" fmla="*/ 256699 h 650271"/>
                <a:gd name="connsiteX24" fmla="*/ 599694 w 622077"/>
                <a:gd name="connsiteY24" fmla="*/ 244983 h 650271"/>
                <a:gd name="connsiteX25" fmla="*/ 622078 w 622077"/>
                <a:gd name="connsiteY25" fmla="*/ 232601 h 650271"/>
                <a:gd name="connsiteX26" fmla="*/ 606647 w 622077"/>
                <a:gd name="connsiteY26" fmla="*/ 213741 h 650271"/>
                <a:gd name="connsiteX27" fmla="*/ 593122 w 622077"/>
                <a:gd name="connsiteY27" fmla="*/ 206407 h 650271"/>
                <a:gd name="connsiteX28" fmla="*/ 564833 w 622077"/>
                <a:gd name="connsiteY28" fmla="*/ 198025 h 650271"/>
                <a:gd name="connsiteX29" fmla="*/ 558927 w 622077"/>
                <a:gd name="connsiteY29" fmla="*/ 195167 h 650271"/>
                <a:gd name="connsiteX30" fmla="*/ 556736 w 622077"/>
                <a:gd name="connsiteY30" fmla="*/ 193262 h 650271"/>
                <a:gd name="connsiteX31" fmla="*/ 558165 w 622077"/>
                <a:gd name="connsiteY31" fmla="*/ 191357 h 650271"/>
                <a:gd name="connsiteX32" fmla="*/ 563118 w 622077"/>
                <a:gd name="connsiteY32" fmla="*/ 186595 h 650271"/>
                <a:gd name="connsiteX33" fmla="*/ 565976 w 622077"/>
                <a:gd name="connsiteY33" fmla="*/ 179642 h 650271"/>
                <a:gd name="connsiteX34" fmla="*/ 569976 w 622077"/>
                <a:gd name="connsiteY34" fmla="*/ 173450 h 650271"/>
                <a:gd name="connsiteX35" fmla="*/ 564452 w 622077"/>
                <a:gd name="connsiteY35" fmla="*/ 143923 h 650271"/>
                <a:gd name="connsiteX36" fmla="*/ 554450 w 622077"/>
                <a:gd name="connsiteY36" fmla="*/ 114395 h 650271"/>
                <a:gd name="connsiteX37" fmla="*/ 549688 w 622077"/>
                <a:gd name="connsiteY37" fmla="*/ 106299 h 650271"/>
                <a:gd name="connsiteX38" fmla="*/ 541306 w 622077"/>
                <a:gd name="connsiteY38" fmla="*/ 95345 h 650271"/>
                <a:gd name="connsiteX39" fmla="*/ 508921 w 622077"/>
                <a:gd name="connsiteY39" fmla="*/ 68961 h 650271"/>
                <a:gd name="connsiteX40" fmla="*/ 457486 w 622077"/>
                <a:gd name="connsiteY40" fmla="*/ 40862 h 650271"/>
                <a:gd name="connsiteX41" fmla="*/ 450342 w 622077"/>
                <a:gd name="connsiteY41" fmla="*/ 22955 h 650271"/>
                <a:gd name="connsiteX42" fmla="*/ 432911 w 622077"/>
                <a:gd name="connsiteY42" fmla="*/ 4381 h 650271"/>
                <a:gd name="connsiteX43" fmla="*/ 425958 w 622077"/>
                <a:gd name="connsiteY43" fmla="*/ 95 h 650271"/>
                <a:gd name="connsiteX44" fmla="*/ 425958 w 622077"/>
                <a:gd name="connsiteY44" fmla="*/ 95 h 650271"/>
                <a:gd name="connsiteX45" fmla="*/ 365189 w 622077"/>
                <a:gd name="connsiteY45" fmla="*/ 262700 h 650271"/>
                <a:gd name="connsiteX46" fmla="*/ 352616 w 622077"/>
                <a:gd name="connsiteY46" fmla="*/ 272701 h 650271"/>
                <a:gd name="connsiteX47" fmla="*/ 312134 w 622077"/>
                <a:gd name="connsiteY47" fmla="*/ 286322 h 650271"/>
                <a:gd name="connsiteX48" fmla="*/ 299752 w 622077"/>
                <a:gd name="connsiteY48" fmla="*/ 294894 h 650271"/>
                <a:gd name="connsiteX49" fmla="*/ 269081 w 622077"/>
                <a:gd name="connsiteY49" fmla="*/ 325660 h 650271"/>
                <a:gd name="connsiteX50" fmla="*/ 262414 w 622077"/>
                <a:gd name="connsiteY50" fmla="*/ 326803 h 650271"/>
                <a:gd name="connsiteX51" fmla="*/ 247936 w 622077"/>
                <a:gd name="connsiteY51" fmla="*/ 325088 h 650271"/>
                <a:gd name="connsiteX52" fmla="*/ 242411 w 622077"/>
                <a:gd name="connsiteY52" fmla="*/ 329851 h 650271"/>
                <a:gd name="connsiteX53" fmla="*/ 225457 w 622077"/>
                <a:gd name="connsiteY53" fmla="*/ 373475 h 650271"/>
                <a:gd name="connsiteX54" fmla="*/ 216218 w 622077"/>
                <a:gd name="connsiteY54" fmla="*/ 380810 h 650271"/>
                <a:gd name="connsiteX55" fmla="*/ 190024 w 622077"/>
                <a:gd name="connsiteY55" fmla="*/ 391763 h 650271"/>
                <a:gd name="connsiteX56" fmla="*/ 158306 w 622077"/>
                <a:gd name="connsiteY56" fmla="*/ 421100 h 650271"/>
                <a:gd name="connsiteX57" fmla="*/ 105918 w 622077"/>
                <a:gd name="connsiteY57" fmla="*/ 442341 h 650271"/>
                <a:gd name="connsiteX58" fmla="*/ 75914 w 622077"/>
                <a:gd name="connsiteY58" fmla="*/ 472059 h 650271"/>
                <a:gd name="connsiteX59" fmla="*/ 32099 w 622077"/>
                <a:gd name="connsiteY59" fmla="*/ 495872 h 650271"/>
                <a:gd name="connsiteX60" fmla="*/ 12097 w 622077"/>
                <a:gd name="connsiteY60" fmla="*/ 515588 h 650271"/>
                <a:gd name="connsiteX61" fmla="*/ 0 w 622077"/>
                <a:gd name="connsiteY61" fmla="*/ 522256 h 650271"/>
                <a:gd name="connsiteX62" fmla="*/ 7144 w 622077"/>
                <a:gd name="connsiteY62" fmla="*/ 540163 h 650271"/>
                <a:gd name="connsiteX63" fmla="*/ 9335 w 622077"/>
                <a:gd name="connsiteY63" fmla="*/ 556641 h 650271"/>
                <a:gd name="connsiteX64" fmla="*/ 14288 w 622077"/>
                <a:gd name="connsiteY64" fmla="*/ 569786 h 650271"/>
                <a:gd name="connsiteX65" fmla="*/ 28766 w 622077"/>
                <a:gd name="connsiteY65" fmla="*/ 577882 h 650271"/>
                <a:gd name="connsiteX66" fmla="*/ 60674 w 622077"/>
                <a:gd name="connsiteY66" fmla="*/ 576167 h 650271"/>
                <a:gd name="connsiteX67" fmla="*/ 72390 w 622077"/>
                <a:gd name="connsiteY67" fmla="*/ 577882 h 650271"/>
                <a:gd name="connsiteX68" fmla="*/ 120491 w 622077"/>
                <a:gd name="connsiteY68" fmla="*/ 595979 h 650271"/>
                <a:gd name="connsiteX69" fmla="*/ 143161 w 622077"/>
                <a:gd name="connsiteY69" fmla="*/ 608552 h 650271"/>
                <a:gd name="connsiteX70" fmla="*/ 184880 w 622077"/>
                <a:gd name="connsiteY70" fmla="*/ 642176 h 650271"/>
                <a:gd name="connsiteX71" fmla="*/ 203930 w 622077"/>
                <a:gd name="connsiteY71" fmla="*/ 650272 h 650271"/>
                <a:gd name="connsiteX72" fmla="*/ 250127 w 622077"/>
                <a:gd name="connsiteY72" fmla="*/ 648176 h 650271"/>
                <a:gd name="connsiteX73" fmla="*/ 275082 w 622077"/>
                <a:gd name="connsiteY73" fmla="*/ 638175 h 650271"/>
                <a:gd name="connsiteX74" fmla="*/ 289655 w 622077"/>
                <a:gd name="connsiteY74" fmla="*/ 617696 h 650271"/>
                <a:gd name="connsiteX75" fmla="*/ 293942 w 622077"/>
                <a:gd name="connsiteY75" fmla="*/ 588645 h 650271"/>
                <a:gd name="connsiteX76" fmla="*/ 288227 w 622077"/>
                <a:gd name="connsiteY76" fmla="*/ 553593 h 650271"/>
                <a:gd name="connsiteX77" fmla="*/ 307753 w 622077"/>
                <a:gd name="connsiteY77" fmla="*/ 543115 h 650271"/>
                <a:gd name="connsiteX78" fmla="*/ 317754 w 622077"/>
                <a:gd name="connsiteY78" fmla="*/ 540068 h 650271"/>
                <a:gd name="connsiteX79" fmla="*/ 329184 w 622077"/>
                <a:gd name="connsiteY79" fmla="*/ 538925 h 650271"/>
                <a:gd name="connsiteX80" fmla="*/ 339471 w 622077"/>
                <a:gd name="connsiteY80" fmla="*/ 533972 h 650271"/>
                <a:gd name="connsiteX81" fmla="*/ 354235 w 622077"/>
                <a:gd name="connsiteY81" fmla="*/ 511778 h 650271"/>
                <a:gd name="connsiteX82" fmla="*/ 362807 w 622077"/>
                <a:gd name="connsiteY82" fmla="*/ 506825 h 650271"/>
                <a:gd name="connsiteX83" fmla="*/ 380905 w 622077"/>
                <a:gd name="connsiteY83" fmla="*/ 503206 h 650271"/>
                <a:gd name="connsiteX84" fmla="*/ 414528 w 622077"/>
                <a:gd name="connsiteY84" fmla="*/ 487013 h 650271"/>
                <a:gd name="connsiteX85" fmla="*/ 435007 w 622077"/>
                <a:gd name="connsiteY85" fmla="*/ 483394 h 650271"/>
                <a:gd name="connsiteX86" fmla="*/ 454724 w 622077"/>
                <a:gd name="connsiteY86" fmla="*/ 476060 h 650271"/>
                <a:gd name="connsiteX87" fmla="*/ 473297 w 622077"/>
                <a:gd name="connsiteY87" fmla="*/ 458153 h 650271"/>
                <a:gd name="connsiteX88" fmla="*/ 488537 w 622077"/>
                <a:gd name="connsiteY88" fmla="*/ 435293 h 650271"/>
                <a:gd name="connsiteX89" fmla="*/ 499682 w 622077"/>
                <a:gd name="connsiteY89" fmla="*/ 412909 h 650271"/>
                <a:gd name="connsiteX90" fmla="*/ 508730 w 622077"/>
                <a:gd name="connsiteY90" fmla="*/ 383857 h 650271"/>
                <a:gd name="connsiteX91" fmla="*/ 509207 w 622077"/>
                <a:gd name="connsiteY91" fmla="*/ 360998 h 650271"/>
                <a:gd name="connsiteX92" fmla="*/ 495395 w 622077"/>
                <a:gd name="connsiteY92" fmla="*/ 310039 h 650271"/>
                <a:gd name="connsiteX93" fmla="*/ 384239 w 622077"/>
                <a:gd name="connsiteY93" fmla="*/ 283559 h 650271"/>
                <a:gd name="connsiteX94" fmla="*/ 365379 w 622077"/>
                <a:gd name="connsiteY94" fmla="*/ 262890 h 650271"/>
                <a:gd name="connsiteX95" fmla="*/ 365379 w 622077"/>
                <a:gd name="connsiteY95" fmla="*/ 262890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22077" h="650271">
                  <a:moveTo>
                    <a:pt x="425958" y="0"/>
                  </a:moveTo>
                  <a:lnTo>
                    <a:pt x="411480" y="762"/>
                  </a:lnTo>
                  <a:lnTo>
                    <a:pt x="412909" y="1715"/>
                  </a:lnTo>
                  <a:lnTo>
                    <a:pt x="387953" y="7144"/>
                  </a:lnTo>
                  <a:lnTo>
                    <a:pt x="367284" y="22193"/>
                  </a:lnTo>
                  <a:lnTo>
                    <a:pt x="350139" y="45053"/>
                  </a:lnTo>
                  <a:lnTo>
                    <a:pt x="336137" y="73628"/>
                  </a:lnTo>
                  <a:lnTo>
                    <a:pt x="330232" y="102203"/>
                  </a:lnTo>
                  <a:lnTo>
                    <a:pt x="325184" y="150590"/>
                  </a:lnTo>
                  <a:lnTo>
                    <a:pt x="326327" y="195644"/>
                  </a:lnTo>
                  <a:lnTo>
                    <a:pt x="338709" y="215646"/>
                  </a:lnTo>
                  <a:lnTo>
                    <a:pt x="347472" y="222599"/>
                  </a:lnTo>
                  <a:lnTo>
                    <a:pt x="364427" y="254318"/>
                  </a:lnTo>
                  <a:lnTo>
                    <a:pt x="370142" y="262890"/>
                  </a:lnTo>
                  <a:lnTo>
                    <a:pt x="381571" y="266033"/>
                  </a:lnTo>
                  <a:lnTo>
                    <a:pt x="474250" y="260985"/>
                  </a:lnTo>
                  <a:lnTo>
                    <a:pt x="486632" y="263843"/>
                  </a:lnTo>
                  <a:lnTo>
                    <a:pt x="496348" y="271177"/>
                  </a:lnTo>
                  <a:lnTo>
                    <a:pt x="496634" y="270986"/>
                  </a:lnTo>
                  <a:lnTo>
                    <a:pt x="534734" y="253556"/>
                  </a:lnTo>
                  <a:lnTo>
                    <a:pt x="543782" y="252889"/>
                  </a:lnTo>
                  <a:lnTo>
                    <a:pt x="547783" y="255270"/>
                  </a:lnTo>
                  <a:lnTo>
                    <a:pt x="559213" y="257175"/>
                  </a:lnTo>
                  <a:lnTo>
                    <a:pt x="565880" y="256699"/>
                  </a:lnTo>
                  <a:lnTo>
                    <a:pt x="599694" y="244983"/>
                  </a:lnTo>
                  <a:lnTo>
                    <a:pt x="622078" y="232601"/>
                  </a:lnTo>
                  <a:lnTo>
                    <a:pt x="606647" y="213741"/>
                  </a:lnTo>
                  <a:lnTo>
                    <a:pt x="593122" y="206407"/>
                  </a:lnTo>
                  <a:lnTo>
                    <a:pt x="564833" y="198025"/>
                  </a:lnTo>
                  <a:lnTo>
                    <a:pt x="558927" y="195167"/>
                  </a:lnTo>
                  <a:lnTo>
                    <a:pt x="556736" y="193262"/>
                  </a:lnTo>
                  <a:lnTo>
                    <a:pt x="558165" y="191357"/>
                  </a:lnTo>
                  <a:lnTo>
                    <a:pt x="563118" y="186595"/>
                  </a:lnTo>
                  <a:lnTo>
                    <a:pt x="565976" y="179642"/>
                  </a:lnTo>
                  <a:lnTo>
                    <a:pt x="569976" y="173450"/>
                  </a:lnTo>
                  <a:lnTo>
                    <a:pt x="564452" y="143923"/>
                  </a:lnTo>
                  <a:lnTo>
                    <a:pt x="554450" y="114395"/>
                  </a:lnTo>
                  <a:lnTo>
                    <a:pt x="549688" y="106299"/>
                  </a:lnTo>
                  <a:lnTo>
                    <a:pt x="541306" y="95345"/>
                  </a:lnTo>
                  <a:lnTo>
                    <a:pt x="508921" y="68961"/>
                  </a:lnTo>
                  <a:lnTo>
                    <a:pt x="457486" y="40862"/>
                  </a:lnTo>
                  <a:lnTo>
                    <a:pt x="450342" y="22955"/>
                  </a:lnTo>
                  <a:lnTo>
                    <a:pt x="432911" y="4381"/>
                  </a:lnTo>
                  <a:lnTo>
                    <a:pt x="425958" y="95"/>
                  </a:lnTo>
                  <a:lnTo>
                    <a:pt x="425958" y="95"/>
                  </a:lnTo>
                  <a:close/>
                  <a:moveTo>
                    <a:pt x="365189" y="262700"/>
                  </a:moveTo>
                  <a:lnTo>
                    <a:pt x="352616" y="272701"/>
                  </a:lnTo>
                  <a:lnTo>
                    <a:pt x="312134" y="286322"/>
                  </a:lnTo>
                  <a:lnTo>
                    <a:pt x="299752" y="294894"/>
                  </a:lnTo>
                  <a:lnTo>
                    <a:pt x="269081" y="325660"/>
                  </a:lnTo>
                  <a:lnTo>
                    <a:pt x="262414" y="326803"/>
                  </a:lnTo>
                  <a:lnTo>
                    <a:pt x="247936" y="325088"/>
                  </a:lnTo>
                  <a:lnTo>
                    <a:pt x="242411" y="329851"/>
                  </a:lnTo>
                  <a:lnTo>
                    <a:pt x="225457" y="373475"/>
                  </a:lnTo>
                  <a:lnTo>
                    <a:pt x="216218" y="380810"/>
                  </a:lnTo>
                  <a:lnTo>
                    <a:pt x="190024" y="391763"/>
                  </a:lnTo>
                  <a:lnTo>
                    <a:pt x="158306" y="421100"/>
                  </a:lnTo>
                  <a:lnTo>
                    <a:pt x="105918" y="442341"/>
                  </a:lnTo>
                  <a:lnTo>
                    <a:pt x="75914" y="472059"/>
                  </a:lnTo>
                  <a:lnTo>
                    <a:pt x="32099" y="495872"/>
                  </a:lnTo>
                  <a:lnTo>
                    <a:pt x="12097" y="515588"/>
                  </a:lnTo>
                  <a:lnTo>
                    <a:pt x="0" y="522256"/>
                  </a:lnTo>
                  <a:lnTo>
                    <a:pt x="7144" y="540163"/>
                  </a:lnTo>
                  <a:lnTo>
                    <a:pt x="9335" y="556641"/>
                  </a:lnTo>
                  <a:lnTo>
                    <a:pt x="14288" y="569786"/>
                  </a:lnTo>
                  <a:lnTo>
                    <a:pt x="28766" y="577882"/>
                  </a:lnTo>
                  <a:lnTo>
                    <a:pt x="60674" y="576167"/>
                  </a:lnTo>
                  <a:lnTo>
                    <a:pt x="72390" y="577882"/>
                  </a:lnTo>
                  <a:lnTo>
                    <a:pt x="120491" y="595979"/>
                  </a:lnTo>
                  <a:lnTo>
                    <a:pt x="143161" y="608552"/>
                  </a:lnTo>
                  <a:lnTo>
                    <a:pt x="184880" y="642176"/>
                  </a:lnTo>
                  <a:lnTo>
                    <a:pt x="203930" y="650272"/>
                  </a:lnTo>
                  <a:lnTo>
                    <a:pt x="250127" y="648176"/>
                  </a:lnTo>
                  <a:lnTo>
                    <a:pt x="275082" y="638175"/>
                  </a:lnTo>
                  <a:lnTo>
                    <a:pt x="289655" y="617696"/>
                  </a:lnTo>
                  <a:lnTo>
                    <a:pt x="293942" y="588645"/>
                  </a:lnTo>
                  <a:lnTo>
                    <a:pt x="288227" y="553593"/>
                  </a:lnTo>
                  <a:lnTo>
                    <a:pt x="307753" y="543115"/>
                  </a:lnTo>
                  <a:lnTo>
                    <a:pt x="317754" y="540068"/>
                  </a:lnTo>
                  <a:lnTo>
                    <a:pt x="329184" y="538925"/>
                  </a:lnTo>
                  <a:lnTo>
                    <a:pt x="339471" y="533972"/>
                  </a:lnTo>
                  <a:lnTo>
                    <a:pt x="354235" y="511778"/>
                  </a:lnTo>
                  <a:lnTo>
                    <a:pt x="362807" y="506825"/>
                  </a:lnTo>
                  <a:lnTo>
                    <a:pt x="380905" y="503206"/>
                  </a:lnTo>
                  <a:lnTo>
                    <a:pt x="414528" y="487013"/>
                  </a:lnTo>
                  <a:lnTo>
                    <a:pt x="435007" y="483394"/>
                  </a:lnTo>
                  <a:lnTo>
                    <a:pt x="454724" y="476060"/>
                  </a:lnTo>
                  <a:lnTo>
                    <a:pt x="473297" y="458153"/>
                  </a:lnTo>
                  <a:lnTo>
                    <a:pt x="488537" y="435293"/>
                  </a:lnTo>
                  <a:lnTo>
                    <a:pt x="499682" y="412909"/>
                  </a:lnTo>
                  <a:lnTo>
                    <a:pt x="508730" y="383857"/>
                  </a:lnTo>
                  <a:lnTo>
                    <a:pt x="509207" y="360998"/>
                  </a:lnTo>
                  <a:lnTo>
                    <a:pt x="495395" y="310039"/>
                  </a:lnTo>
                  <a:lnTo>
                    <a:pt x="384239" y="283559"/>
                  </a:lnTo>
                  <a:lnTo>
                    <a:pt x="365379" y="262890"/>
                  </a:lnTo>
                  <a:lnTo>
                    <a:pt x="365379" y="26289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4" name="Vrije vorm: vorm 93">
              <a:extLst>
                <a:ext uri="{FF2B5EF4-FFF2-40B4-BE49-F238E27FC236}">
                  <a16:creationId xmlns:a16="http://schemas.microsoft.com/office/drawing/2014/main" id="{33C31A35-5796-2BA5-08FF-2A9FAF83B42F}"/>
                </a:ext>
              </a:extLst>
            </p:cNvPr>
            <p:cNvSpPr/>
            <p:nvPr/>
          </p:nvSpPr>
          <p:spPr>
            <a:xfrm>
              <a:off x="5921098" y="2194115"/>
              <a:ext cx="1091917" cy="1141405"/>
            </a:xfrm>
            <a:custGeom>
              <a:avLst/>
              <a:gdLst>
                <a:gd name="connsiteX0" fmla="*/ 425958 w 622077"/>
                <a:gd name="connsiteY0" fmla="*/ 0 h 650271"/>
                <a:gd name="connsiteX1" fmla="*/ 411480 w 622077"/>
                <a:gd name="connsiteY1" fmla="*/ 762 h 650271"/>
                <a:gd name="connsiteX2" fmla="*/ 412909 w 622077"/>
                <a:gd name="connsiteY2" fmla="*/ 1715 h 650271"/>
                <a:gd name="connsiteX3" fmla="*/ 387953 w 622077"/>
                <a:gd name="connsiteY3" fmla="*/ 7144 h 650271"/>
                <a:gd name="connsiteX4" fmla="*/ 367284 w 622077"/>
                <a:gd name="connsiteY4" fmla="*/ 22193 h 650271"/>
                <a:gd name="connsiteX5" fmla="*/ 350139 w 622077"/>
                <a:gd name="connsiteY5" fmla="*/ 45053 h 650271"/>
                <a:gd name="connsiteX6" fmla="*/ 336137 w 622077"/>
                <a:gd name="connsiteY6" fmla="*/ 73628 h 650271"/>
                <a:gd name="connsiteX7" fmla="*/ 330232 w 622077"/>
                <a:gd name="connsiteY7" fmla="*/ 102203 h 650271"/>
                <a:gd name="connsiteX8" fmla="*/ 325184 w 622077"/>
                <a:gd name="connsiteY8" fmla="*/ 150590 h 650271"/>
                <a:gd name="connsiteX9" fmla="*/ 326327 w 622077"/>
                <a:gd name="connsiteY9" fmla="*/ 195644 h 650271"/>
                <a:gd name="connsiteX10" fmla="*/ 338709 w 622077"/>
                <a:gd name="connsiteY10" fmla="*/ 215646 h 650271"/>
                <a:gd name="connsiteX11" fmla="*/ 347472 w 622077"/>
                <a:gd name="connsiteY11" fmla="*/ 222599 h 650271"/>
                <a:gd name="connsiteX12" fmla="*/ 364427 w 622077"/>
                <a:gd name="connsiteY12" fmla="*/ 254318 h 650271"/>
                <a:gd name="connsiteX13" fmla="*/ 370142 w 622077"/>
                <a:gd name="connsiteY13" fmla="*/ 262890 h 650271"/>
                <a:gd name="connsiteX14" fmla="*/ 381571 w 622077"/>
                <a:gd name="connsiteY14" fmla="*/ 266033 h 650271"/>
                <a:gd name="connsiteX15" fmla="*/ 474250 w 622077"/>
                <a:gd name="connsiteY15" fmla="*/ 260985 h 650271"/>
                <a:gd name="connsiteX16" fmla="*/ 486632 w 622077"/>
                <a:gd name="connsiteY16" fmla="*/ 263843 h 650271"/>
                <a:gd name="connsiteX17" fmla="*/ 496348 w 622077"/>
                <a:gd name="connsiteY17" fmla="*/ 271177 h 650271"/>
                <a:gd name="connsiteX18" fmla="*/ 496634 w 622077"/>
                <a:gd name="connsiteY18" fmla="*/ 270986 h 650271"/>
                <a:gd name="connsiteX19" fmla="*/ 534734 w 622077"/>
                <a:gd name="connsiteY19" fmla="*/ 253556 h 650271"/>
                <a:gd name="connsiteX20" fmla="*/ 543782 w 622077"/>
                <a:gd name="connsiteY20" fmla="*/ 252889 h 650271"/>
                <a:gd name="connsiteX21" fmla="*/ 547783 w 622077"/>
                <a:gd name="connsiteY21" fmla="*/ 255270 h 650271"/>
                <a:gd name="connsiteX22" fmla="*/ 559213 w 622077"/>
                <a:gd name="connsiteY22" fmla="*/ 257175 h 650271"/>
                <a:gd name="connsiteX23" fmla="*/ 565880 w 622077"/>
                <a:gd name="connsiteY23" fmla="*/ 256699 h 650271"/>
                <a:gd name="connsiteX24" fmla="*/ 599694 w 622077"/>
                <a:gd name="connsiteY24" fmla="*/ 244983 h 650271"/>
                <a:gd name="connsiteX25" fmla="*/ 622078 w 622077"/>
                <a:gd name="connsiteY25" fmla="*/ 232601 h 650271"/>
                <a:gd name="connsiteX26" fmla="*/ 606647 w 622077"/>
                <a:gd name="connsiteY26" fmla="*/ 213741 h 650271"/>
                <a:gd name="connsiteX27" fmla="*/ 593122 w 622077"/>
                <a:gd name="connsiteY27" fmla="*/ 206407 h 650271"/>
                <a:gd name="connsiteX28" fmla="*/ 564833 w 622077"/>
                <a:gd name="connsiteY28" fmla="*/ 198025 h 650271"/>
                <a:gd name="connsiteX29" fmla="*/ 558927 w 622077"/>
                <a:gd name="connsiteY29" fmla="*/ 195167 h 650271"/>
                <a:gd name="connsiteX30" fmla="*/ 556736 w 622077"/>
                <a:gd name="connsiteY30" fmla="*/ 193262 h 650271"/>
                <a:gd name="connsiteX31" fmla="*/ 558165 w 622077"/>
                <a:gd name="connsiteY31" fmla="*/ 191357 h 650271"/>
                <a:gd name="connsiteX32" fmla="*/ 563118 w 622077"/>
                <a:gd name="connsiteY32" fmla="*/ 186595 h 650271"/>
                <a:gd name="connsiteX33" fmla="*/ 565976 w 622077"/>
                <a:gd name="connsiteY33" fmla="*/ 179642 h 650271"/>
                <a:gd name="connsiteX34" fmla="*/ 569976 w 622077"/>
                <a:gd name="connsiteY34" fmla="*/ 173450 h 650271"/>
                <a:gd name="connsiteX35" fmla="*/ 564452 w 622077"/>
                <a:gd name="connsiteY35" fmla="*/ 143923 h 650271"/>
                <a:gd name="connsiteX36" fmla="*/ 554450 w 622077"/>
                <a:gd name="connsiteY36" fmla="*/ 114395 h 650271"/>
                <a:gd name="connsiteX37" fmla="*/ 549688 w 622077"/>
                <a:gd name="connsiteY37" fmla="*/ 106299 h 650271"/>
                <a:gd name="connsiteX38" fmla="*/ 541306 w 622077"/>
                <a:gd name="connsiteY38" fmla="*/ 95345 h 650271"/>
                <a:gd name="connsiteX39" fmla="*/ 508921 w 622077"/>
                <a:gd name="connsiteY39" fmla="*/ 68961 h 650271"/>
                <a:gd name="connsiteX40" fmla="*/ 457486 w 622077"/>
                <a:gd name="connsiteY40" fmla="*/ 40862 h 650271"/>
                <a:gd name="connsiteX41" fmla="*/ 450342 w 622077"/>
                <a:gd name="connsiteY41" fmla="*/ 22955 h 650271"/>
                <a:gd name="connsiteX42" fmla="*/ 432911 w 622077"/>
                <a:gd name="connsiteY42" fmla="*/ 4381 h 650271"/>
                <a:gd name="connsiteX43" fmla="*/ 425958 w 622077"/>
                <a:gd name="connsiteY43" fmla="*/ 95 h 650271"/>
                <a:gd name="connsiteX44" fmla="*/ 425958 w 622077"/>
                <a:gd name="connsiteY44" fmla="*/ 95 h 650271"/>
                <a:gd name="connsiteX45" fmla="*/ 365189 w 622077"/>
                <a:gd name="connsiteY45" fmla="*/ 262700 h 650271"/>
                <a:gd name="connsiteX46" fmla="*/ 352616 w 622077"/>
                <a:gd name="connsiteY46" fmla="*/ 272701 h 650271"/>
                <a:gd name="connsiteX47" fmla="*/ 312134 w 622077"/>
                <a:gd name="connsiteY47" fmla="*/ 286322 h 650271"/>
                <a:gd name="connsiteX48" fmla="*/ 299752 w 622077"/>
                <a:gd name="connsiteY48" fmla="*/ 294894 h 650271"/>
                <a:gd name="connsiteX49" fmla="*/ 269081 w 622077"/>
                <a:gd name="connsiteY49" fmla="*/ 325660 h 650271"/>
                <a:gd name="connsiteX50" fmla="*/ 262414 w 622077"/>
                <a:gd name="connsiteY50" fmla="*/ 326803 h 650271"/>
                <a:gd name="connsiteX51" fmla="*/ 247936 w 622077"/>
                <a:gd name="connsiteY51" fmla="*/ 325088 h 650271"/>
                <a:gd name="connsiteX52" fmla="*/ 242411 w 622077"/>
                <a:gd name="connsiteY52" fmla="*/ 329851 h 650271"/>
                <a:gd name="connsiteX53" fmla="*/ 225457 w 622077"/>
                <a:gd name="connsiteY53" fmla="*/ 373475 h 650271"/>
                <a:gd name="connsiteX54" fmla="*/ 216218 w 622077"/>
                <a:gd name="connsiteY54" fmla="*/ 380810 h 650271"/>
                <a:gd name="connsiteX55" fmla="*/ 190024 w 622077"/>
                <a:gd name="connsiteY55" fmla="*/ 391763 h 650271"/>
                <a:gd name="connsiteX56" fmla="*/ 158306 w 622077"/>
                <a:gd name="connsiteY56" fmla="*/ 421100 h 650271"/>
                <a:gd name="connsiteX57" fmla="*/ 105918 w 622077"/>
                <a:gd name="connsiteY57" fmla="*/ 442341 h 650271"/>
                <a:gd name="connsiteX58" fmla="*/ 75914 w 622077"/>
                <a:gd name="connsiteY58" fmla="*/ 472059 h 650271"/>
                <a:gd name="connsiteX59" fmla="*/ 32099 w 622077"/>
                <a:gd name="connsiteY59" fmla="*/ 495872 h 650271"/>
                <a:gd name="connsiteX60" fmla="*/ 12097 w 622077"/>
                <a:gd name="connsiteY60" fmla="*/ 515588 h 650271"/>
                <a:gd name="connsiteX61" fmla="*/ 0 w 622077"/>
                <a:gd name="connsiteY61" fmla="*/ 522256 h 650271"/>
                <a:gd name="connsiteX62" fmla="*/ 7144 w 622077"/>
                <a:gd name="connsiteY62" fmla="*/ 540163 h 650271"/>
                <a:gd name="connsiteX63" fmla="*/ 9335 w 622077"/>
                <a:gd name="connsiteY63" fmla="*/ 556641 h 650271"/>
                <a:gd name="connsiteX64" fmla="*/ 14288 w 622077"/>
                <a:gd name="connsiteY64" fmla="*/ 569786 h 650271"/>
                <a:gd name="connsiteX65" fmla="*/ 28766 w 622077"/>
                <a:gd name="connsiteY65" fmla="*/ 577882 h 650271"/>
                <a:gd name="connsiteX66" fmla="*/ 60674 w 622077"/>
                <a:gd name="connsiteY66" fmla="*/ 576167 h 650271"/>
                <a:gd name="connsiteX67" fmla="*/ 72390 w 622077"/>
                <a:gd name="connsiteY67" fmla="*/ 577882 h 650271"/>
                <a:gd name="connsiteX68" fmla="*/ 120491 w 622077"/>
                <a:gd name="connsiteY68" fmla="*/ 595979 h 650271"/>
                <a:gd name="connsiteX69" fmla="*/ 143161 w 622077"/>
                <a:gd name="connsiteY69" fmla="*/ 608552 h 650271"/>
                <a:gd name="connsiteX70" fmla="*/ 184880 w 622077"/>
                <a:gd name="connsiteY70" fmla="*/ 642176 h 650271"/>
                <a:gd name="connsiteX71" fmla="*/ 203930 w 622077"/>
                <a:gd name="connsiteY71" fmla="*/ 650272 h 650271"/>
                <a:gd name="connsiteX72" fmla="*/ 250127 w 622077"/>
                <a:gd name="connsiteY72" fmla="*/ 648176 h 650271"/>
                <a:gd name="connsiteX73" fmla="*/ 275082 w 622077"/>
                <a:gd name="connsiteY73" fmla="*/ 638175 h 650271"/>
                <a:gd name="connsiteX74" fmla="*/ 289655 w 622077"/>
                <a:gd name="connsiteY74" fmla="*/ 617696 h 650271"/>
                <a:gd name="connsiteX75" fmla="*/ 293942 w 622077"/>
                <a:gd name="connsiteY75" fmla="*/ 588645 h 650271"/>
                <a:gd name="connsiteX76" fmla="*/ 288227 w 622077"/>
                <a:gd name="connsiteY76" fmla="*/ 553593 h 650271"/>
                <a:gd name="connsiteX77" fmla="*/ 307753 w 622077"/>
                <a:gd name="connsiteY77" fmla="*/ 543115 h 650271"/>
                <a:gd name="connsiteX78" fmla="*/ 317754 w 622077"/>
                <a:gd name="connsiteY78" fmla="*/ 540068 h 650271"/>
                <a:gd name="connsiteX79" fmla="*/ 329184 w 622077"/>
                <a:gd name="connsiteY79" fmla="*/ 538925 h 650271"/>
                <a:gd name="connsiteX80" fmla="*/ 339471 w 622077"/>
                <a:gd name="connsiteY80" fmla="*/ 533972 h 650271"/>
                <a:gd name="connsiteX81" fmla="*/ 354235 w 622077"/>
                <a:gd name="connsiteY81" fmla="*/ 511778 h 650271"/>
                <a:gd name="connsiteX82" fmla="*/ 362807 w 622077"/>
                <a:gd name="connsiteY82" fmla="*/ 506825 h 650271"/>
                <a:gd name="connsiteX83" fmla="*/ 380905 w 622077"/>
                <a:gd name="connsiteY83" fmla="*/ 503206 h 650271"/>
                <a:gd name="connsiteX84" fmla="*/ 414528 w 622077"/>
                <a:gd name="connsiteY84" fmla="*/ 487013 h 650271"/>
                <a:gd name="connsiteX85" fmla="*/ 435007 w 622077"/>
                <a:gd name="connsiteY85" fmla="*/ 483394 h 650271"/>
                <a:gd name="connsiteX86" fmla="*/ 454724 w 622077"/>
                <a:gd name="connsiteY86" fmla="*/ 476060 h 650271"/>
                <a:gd name="connsiteX87" fmla="*/ 473297 w 622077"/>
                <a:gd name="connsiteY87" fmla="*/ 458153 h 650271"/>
                <a:gd name="connsiteX88" fmla="*/ 488537 w 622077"/>
                <a:gd name="connsiteY88" fmla="*/ 435293 h 650271"/>
                <a:gd name="connsiteX89" fmla="*/ 499682 w 622077"/>
                <a:gd name="connsiteY89" fmla="*/ 412909 h 650271"/>
                <a:gd name="connsiteX90" fmla="*/ 508730 w 622077"/>
                <a:gd name="connsiteY90" fmla="*/ 383857 h 650271"/>
                <a:gd name="connsiteX91" fmla="*/ 509207 w 622077"/>
                <a:gd name="connsiteY91" fmla="*/ 360998 h 650271"/>
                <a:gd name="connsiteX92" fmla="*/ 495395 w 622077"/>
                <a:gd name="connsiteY92" fmla="*/ 310039 h 650271"/>
                <a:gd name="connsiteX93" fmla="*/ 384239 w 622077"/>
                <a:gd name="connsiteY93" fmla="*/ 283559 h 650271"/>
                <a:gd name="connsiteX94" fmla="*/ 365379 w 622077"/>
                <a:gd name="connsiteY94" fmla="*/ 262890 h 650271"/>
                <a:gd name="connsiteX95" fmla="*/ 365379 w 622077"/>
                <a:gd name="connsiteY95" fmla="*/ 262890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22077" h="650271">
                  <a:moveTo>
                    <a:pt x="425958" y="0"/>
                  </a:moveTo>
                  <a:lnTo>
                    <a:pt x="411480" y="762"/>
                  </a:lnTo>
                  <a:lnTo>
                    <a:pt x="412909" y="1715"/>
                  </a:lnTo>
                  <a:lnTo>
                    <a:pt x="387953" y="7144"/>
                  </a:lnTo>
                  <a:lnTo>
                    <a:pt x="367284" y="22193"/>
                  </a:lnTo>
                  <a:lnTo>
                    <a:pt x="350139" y="45053"/>
                  </a:lnTo>
                  <a:lnTo>
                    <a:pt x="336137" y="73628"/>
                  </a:lnTo>
                  <a:lnTo>
                    <a:pt x="330232" y="102203"/>
                  </a:lnTo>
                  <a:lnTo>
                    <a:pt x="325184" y="150590"/>
                  </a:lnTo>
                  <a:lnTo>
                    <a:pt x="326327" y="195644"/>
                  </a:lnTo>
                  <a:lnTo>
                    <a:pt x="338709" y="215646"/>
                  </a:lnTo>
                  <a:lnTo>
                    <a:pt x="347472" y="222599"/>
                  </a:lnTo>
                  <a:lnTo>
                    <a:pt x="364427" y="254318"/>
                  </a:lnTo>
                  <a:lnTo>
                    <a:pt x="370142" y="262890"/>
                  </a:lnTo>
                  <a:lnTo>
                    <a:pt x="381571" y="266033"/>
                  </a:lnTo>
                  <a:lnTo>
                    <a:pt x="474250" y="260985"/>
                  </a:lnTo>
                  <a:lnTo>
                    <a:pt x="486632" y="263843"/>
                  </a:lnTo>
                  <a:lnTo>
                    <a:pt x="496348" y="271177"/>
                  </a:lnTo>
                  <a:lnTo>
                    <a:pt x="496634" y="270986"/>
                  </a:lnTo>
                  <a:lnTo>
                    <a:pt x="534734" y="253556"/>
                  </a:lnTo>
                  <a:lnTo>
                    <a:pt x="543782" y="252889"/>
                  </a:lnTo>
                  <a:lnTo>
                    <a:pt x="547783" y="255270"/>
                  </a:lnTo>
                  <a:lnTo>
                    <a:pt x="559213" y="257175"/>
                  </a:lnTo>
                  <a:lnTo>
                    <a:pt x="565880" y="256699"/>
                  </a:lnTo>
                  <a:lnTo>
                    <a:pt x="599694" y="244983"/>
                  </a:lnTo>
                  <a:lnTo>
                    <a:pt x="622078" y="232601"/>
                  </a:lnTo>
                  <a:lnTo>
                    <a:pt x="606647" y="213741"/>
                  </a:lnTo>
                  <a:lnTo>
                    <a:pt x="593122" y="206407"/>
                  </a:lnTo>
                  <a:lnTo>
                    <a:pt x="564833" y="198025"/>
                  </a:lnTo>
                  <a:lnTo>
                    <a:pt x="558927" y="195167"/>
                  </a:lnTo>
                  <a:lnTo>
                    <a:pt x="556736" y="193262"/>
                  </a:lnTo>
                  <a:lnTo>
                    <a:pt x="558165" y="191357"/>
                  </a:lnTo>
                  <a:lnTo>
                    <a:pt x="563118" y="186595"/>
                  </a:lnTo>
                  <a:lnTo>
                    <a:pt x="565976" y="179642"/>
                  </a:lnTo>
                  <a:lnTo>
                    <a:pt x="569976" y="173450"/>
                  </a:lnTo>
                  <a:lnTo>
                    <a:pt x="564452" y="143923"/>
                  </a:lnTo>
                  <a:lnTo>
                    <a:pt x="554450" y="114395"/>
                  </a:lnTo>
                  <a:lnTo>
                    <a:pt x="549688" y="106299"/>
                  </a:lnTo>
                  <a:lnTo>
                    <a:pt x="541306" y="95345"/>
                  </a:lnTo>
                  <a:lnTo>
                    <a:pt x="508921" y="68961"/>
                  </a:lnTo>
                  <a:lnTo>
                    <a:pt x="457486" y="40862"/>
                  </a:lnTo>
                  <a:lnTo>
                    <a:pt x="450342" y="22955"/>
                  </a:lnTo>
                  <a:lnTo>
                    <a:pt x="432911" y="4381"/>
                  </a:lnTo>
                  <a:lnTo>
                    <a:pt x="425958" y="95"/>
                  </a:lnTo>
                  <a:lnTo>
                    <a:pt x="425958" y="95"/>
                  </a:lnTo>
                  <a:close/>
                  <a:moveTo>
                    <a:pt x="365189" y="262700"/>
                  </a:moveTo>
                  <a:lnTo>
                    <a:pt x="352616" y="272701"/>
                  </a:lnTo>
                  <a:lnTo>
                    <a:pt x="312134" y="286322"/>
                  </a:lnTo>
                  <a:lnTo>
                    <a:pt x="299752" y="294894"/>
                  </a:lnTo>
                  <a:lnTo>
                    <a:pt x="269081" y="325660"/>
                  </a:lnTo>
                  <a:lnTo>
                    <a:pt x="262414" y="326803"/>
                  </a:lnTo>
                  <a:lnTo>
                    <a:pt x="247936" y="325088"/>
                  </a:lnTo>
                  <a:lnTo>
                    <a:pt x="242411" y="329851"/>
                  </a:lnTo>
                  <a:lnTo>
                    <a:pt x="225457" y="373475"/>
                  </a:lnTo>
                  <a:lnTo>
                    <a:pt x="216218" y="380810"/>
                  </a:lnTo>
                  <a:lnTo>
                    <a:pt x="190024" y="391763"/>
                  </a:lnTo>
                  <a:lnTo>
                    <a:pt x="158306" y="421100"/>
                  </a:lnTo>
                  <a:lnTo>
                    <a:pt x="105918" y="442341"/>
                  </a:lnTo>
                  <a:lnTo>
                    <a:pt x="75914" y="472059"/>
                  </a:lnTo>
                  <a:lnTo>
                    <a:pt x="32099" y="495872"/>
                  </a:lnTo>
                  <a:lnTo>
                    <a:pt x="12097" y="515588"/>
                  </a:lnTo>
                  <a:lnTo>
                    <a:pt x="0" y="522256"/>
                  </a:lnTo>
                  <a:lnTo>
                    <a:pt x="7144" y="540163"/>
                  </a:lnTo>
                  <a:lnTo>
                    <a:pt x="9335" y="556641"/>
                  </a:lnTo>
                  <a:lnTo>
                    <a:pt x="14288" y="569786"/>
                  </a:lnTo>
                  <a:lnTo>
                    <a:pt x="28766" y="577882"/>
                  </a:lnTo>
                  <a:lnTo>
                    <a:pt x="60674" y="576167"/>
                  </a:lnTo>
                  <a:lnTo>
                    <a:pt x="72390" y="577882"/>
                  </a:lnTo>
                  <a:lnTo>
                    <a:pt x="120491" y="595979"/>
                  </a:lnTo>
                  <a:lnTo>
                    <a:pt x="143161" y="608552"/>
                  </a:lnTo>
                  <a:lnTo>
                    <a:pt x="184880" y="642176"/>
                  </a:lnTo>
                  <a:lnTo>
                    <a:pt x="203930" y="650272"/>
                  </a:lnTo>
                  <a:lnTo>
                    <a:pt x="250127" y="648176"/>
                  </a:lnTo>
                  <a:lnTo>
                    <a:pt x="275082" y="638175"/>
                  </a:lnTo>
                  <a:lnTo>
                    <a:pt x="289655" y="617696"/>
                  </a:lnTo>
                  <a:lnTo>
                    <a:pt x="293942" y="588645"/>
                  </a:lnTo>
                  <a:lnTo>
                    <a:pt x="288227" y="553593"/>
                  </a:lnTo>
                  <a:lnTo>
                    <a:pt x="307753" y="543115"/>
                  </a:lnTo>
                  <a:lnTo>
                    <a:pt x="317754" y="540068"/>
                  </a:lnTo>
                  <a:lnTo>
                    <a:pt x="329184" y="538925"/>
                  </a:lnTo>
                  <a:lnTo>
                    <a:pt x="339471" y="533972"/>
                  </a:lnTo>
                  <a:lnTo>
                    <a:pt x="354235" y="511778"/>
                  </a:lnTo>
                  <a:lnTo>
                    <a:pt x="362807" y="506825"/>
                  </a:lnTo>
                  <a:lnTo>
                    <a:pt x="380905" y="503206"/>
                  </a:lnTo>
                  <a:lnTo>
                    <a:pt x="414528" y="487013"/>
                  </a:lnTo>
                  <a:lnTo>
                    <a:pt x="435007" y="483394"/>
                  </a:lnTo>
                  <a:lnTo>
                    <a:pt x="454724" y="476060"/>
                  </a:lnTo>
                  <a:lnTo>
                    <a:pt x="473297" y="458153"/>
                  </a:lnTo>
                  <a:lnTo>
                    <a:pt x="488537" y="435293"/>
                  </a:lnTo>
                  <a:lnTo>
                    <a:pt x="499682" y="412909"/>
                  </a:lnTo>
                  <a:lnTo>
                    <a:pt x="508730" y="383857"/>
                  </a:lnTo>
                  <a:lnTo>
                    <a:pt x="509207" y="360998"/>
                  </a:lnTo>
                  <a:lnTo>
                    <a:pt x="495395" y="310039"/>
                  </a:lnTo>
                  <a:lnTo>
                    <a:pt x="384239" y="283559"/>
                  </a:lnTo>
                  <a:lnTo>
                    <a:pt x="365379" y="262890"/>
                  </a:lnTo>
                  <a:lnTo>
                    <a:pt x="365379" y="26289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5" name="Vrije vorm: vorm 94">
              <a:extLst>
                <a:ext uri="{FF2B5EF4-FFF2-40B4-BE49-F238E27FC236}">
                  <a16:creationId xmlns:a16="http://schemas.microsoft.com/office/drawing/2014/main" id="{A5E0A454-11E4-615D-2BA0-360146E24AA9}"/>
                </a:ext>
              </a:extLst>
            </p:cNvPr>
            <p:cNvSpPr/>
            <p:nvPr/>
          </p:nvSpPr>
          <p:spPr>
            <a:xfrm>
              <a:off x="3726060" y="4383133"/>
              <a:ext cx="1146253" cy="1069514"/>
            </a:xfrm>
            <a:custGeom>
              <a:avLst/>
              <a:gdLst>
                <a:gd name="connsiteX0" fmla="*/ 326136 w 653033"/>
                <a:gd name="connsiteY0" fmla="*/ 0 h 609314"/>
                <a:gd name="connsiteX1" fmla="*/ 323279 w 653033"/>
                <a:gd name="connsiteY1" fmla="*/ 953 h 609314"/>
                <a:gd name="connsiteX2" fmla="*/ 264224 w 653033"/>
                <a:gd name="connsiteY2" fmla="*/ 9525 h 609314"/>
                <a:gd name="connsiteX3" fmla="*/ 238697 w 653033"/>
                <a:gd name="connsiteY3" fmla="*/ 26194 h 609314"/>
                <a:gd name="connsiteX4" fmla="*/ 236792 w 653033"/>
                <a:gd name="connsiteY4" fmla="*/ 62675 h 609314"/>
                <a:gd name="connsiteX5" fmla="*/ 246031 w 653033"/>
                <a:gd name="connsiteY5" fmla="*/ 76486 h 609314"/>
                <a:gd name="connsiteX6" fmla="*/ 260604 w 653033"/>
                <a:gd name="connsiteY6" fmla="*/ 80486 h 609314"/>
                <a:gd name="connsiteX7" fmla="*/ 292037 w 653033"/>
                <a:gd name="connsiteY7" fmla="*/ 78867 h 609314"/>
                <a:gd name="connsiteX8" fmla="*/ 296037 w 653033"/>
                <a:gd name="connsiteY8" fmla="*/ 74867 h 609314"/>
                <a:gd name="connsiteX9" fmla="*/ 313182 w 653033"/>
                <a:gd name="connsiteY9" fmla="*/ 54388 h 609314"/>
                <a:gd name="connsiteX10" fmla="*/ 322707 w 653033"/>
                <a:gd name="connsiteY10" fmla="*/ 55150 h 609314"/>
                <a:gd name="connsiteX11" fmla="*/ 328422 w 653033"/>
                <a:gd name="connsiteY11" fmla="*/ 59912 h 609314"/>
                <a:gd name="connsiteX12" fmla="*/ 332899 w 653033"/>
                <a:gd name="connsiteY12" fmla="*/ 66104 h 609314"/>
                <a:gd name="connsiteX13" fmla="*/ 337471 w 653033"/>
                <a:gd name="connsiteY13" fmla="*/ 70390 h 609314"/>
                <a:gd name="connsiteX14" fmla="*/ 365093 w 653033"/>
                <a:gd name="connsiteY14" fmla="*/ 81629 h 609314"/>
                <a:gd name="connsiteX15" fmla="*/ 376333 w 653033"/>
                <a:gd name="connsiteY15" fmla="*/ 90392 h 609314"/>
                <a:gd name="connsiteX16" fmla="*/ 380905 w 653033"/>
                <a:gd name="connsiteY16" fmla="*/ 104870 h 609314"/>
                <a:gd name="connsiteX17" fmla="*/ 387572 w 653033"/>
                <a:gd name="connsiteY17" fmla="*/ 119920 h 609314"/>
                <a:gd name="connsiteX18" fmla="*/ 402622 w 653033"/>
                <a:gd name="connsiteY18" fmla="*/ 130874 h 609314"/>
                <a:gd name="connsiteX19" fmla="*/ 428816 w 653033"/>
                <a:gd name="connsiteY19" fmla="*/ 140589 h 609314"/>
                <a:gd name="connsiteX20" fmla="*/ 441198 w 653033"/>
                <a:gd name="connsiteY20" fmla="*/ 141065 h 609314"/>
                <a:gd name="connsiteX21" fmla="*/ 494729 w 653033"/>
                <a:gd name="connsiteY21" fmla="*/ 130397 h 609314"/>
                <a:gd name="connsiteX22" fmla="*/ 507587 w 653033"/>
                <a:gd name="connsiteY22" fmla="*/ 125825 h 609314"/>
                <a:gd name="connsiteX23" fmla="*/ 519017 w 653033"/>
                <a:gd name="connsiteY23" fmla="*/ 117729 h 609314"/>
                <a:gd name="connsiteX24" fmla="*/ 526161 w 653033"/>
                <a:gd name="connsiteY24" fmla="*/ 106299 h 609314"/>
                <a:gd name="connsiteX25" fmla="*/ 524732 w 653033"/>
                <a:gd name="connsiteY25" fmla="*/ 88011 h 609314"/>
                <a:gd name="connsiteX26" fmla="*/ 511397 w 653033"/>
                <a:gd name="connsiteY26" fmla="*/ 78676 h 609314"/>
                <a:gd name="connsiteX27" fmla="*/ 482156 w 653033"/>
                <a:gd name="connsiteY27" fmla="*/ 70295 h 609314"/>
                <a:gd name="connsiteX28" fmla="*/ 475202 w 653033"/>
                <a:gd name="connsiteY28" fmla="*/ 64389 h 609314"/>
                <a:gd name="connsiteX29" fmla="*/ 470630 w 653033"/>
                <a:gd name="connsiteY29" fmla="*/ 58674 h 609314"/>
                <a:gd name="connsiteX30" fmla="*/ 467011 w 653033"/>
                <a:gd name="connsiteY30" fmla="*/ 52769 h 609314"/>
                <a:gd name="connsiteX31" fmla="*/ 441008 w 653033"/>
                <a:gd name="connsiteY31" fmla="*/ 20383 h 609314"/>
                <a:gd name="connsiteX32" fmla="*/ 429578 w 653033"/>
                <a:gd name="connsiteY32" fmla="*/ 11621 h 609314"/>
                <a:gd name="connsiteX33" fmla="*/ 413861 w 653033"/>
                <a:gd name="connsiteY33" fmla="*/ 8287 h 609314"/>
                <a:gd name="connsiteX34" fmla="*/ 346996 w 653033"/>
                <a:gd name="connsiteY34" fmla="*/ 6096 h 609314"/>
                <a:gd name="connsiteX35" fmla="*/ 337471 w 653033"/>
                <a:gd name="connsiteY35" fmla="*/ 1143 h 609314"/>
                <a:gd name="connsiteX36" fmla="*/ 326041 w 653033"/>
                <a:gd name="connsiteY36" fmla="*/ 191 h 609314"/>
                <a:gd name="connsiteX37" fmla="*/ 326041 w 653033"/>
                <a:gd name="connsiteY37" fmla="*/ 191 h 609314"/>
                <a:gd name="connsiteX38" fmla="*/ 548069 w 653033"/>
                <a:gd name="connsiteY38" fmla="*/ 101441 h 609314"/>
                <a:gd name="connsiteX39" fmla="*/ 536353 w 653033"/>
                <a:gd name="connsiteY39" fmla="*/ 111252 h 609314"/>
                <a:gd name="connsiteX40" fmla="*/ 534162 w 653033"/>
                <a:gd name="connsiteY40" fmla="*/ 114109 h 609314"/>
                <a:gd name="connsiteX41" fmla="*/ 535591 w 653033"/>
                <a:gd name="connsiteY41" fmla="*/ 122682 h 609314"/>
                <a:gd name="connsiteX42" fmla="*/ 539210 w 653033"/>
                <a:gd name="connsiteY42" fmla="*/ 132683 h 609314"/>
                <a:gd name="connsiteX43" fmla="*/ 544640 w 653033"/>
                <a:gd name="connsiteY43" fmla="*/ 139351 h 609314"/>
                <a:gd name="connsiteX44" fmla="*/ 551783 w 653033"/>
                <a:gd name="connsiteY44" fmla="*/ 144113 h 609314"/>
                <a:gd name="connsiteX45" fmla="*/ 559118 w 653033"/>
                <a:gd name="connsiteY45" fmla="*/ 147257 h 609314"/>
                <a:gd name="connsiteX46" fmla="*/ 586740 w 653033"/>
                <a:gd name="connsiteY46" fmla="*/ 148209 h 609314"/>
                <a:gd name="connsiteX47" fmla="*/ 587216 w 653033"/>
                <a:gd name="connsiteY47" fmla="*/ 146780 h 609314"/>
                <a:gd name="connsiteX48" fmla="*/ 594836 w 653033"/>
                <a:gd name="connsiteY48" fmla="*/ 125063 h 609314"/>
                <a:gd name="connsiteX49" fmla="*/ 578930 w 653033"/>
                <a:gd name="connsiteY49" fmla="*/ 118872 h 609314"/>
                <a:gd name="connsiteX50" fmla="*/ 563499 w 653033"/>
                <a:gd name="connsiteY50" fmla="*/ 107728 h 609314"/>
                <a:gd name="connsiteX51" fmla="*/ 548069 w 653033"/>
                <a:gd name="connsiteY51" fmla="*/ 101537 h 609314"/>
                <a:gd name="connsiteX52" fmla="*/ 548069 w 653033"/>
                <a:gd name="connsiteY52" fmla="*/ 101537 h 609314"/>
                <a:gd name="connsiteX53" fmla="*/ 336613 w 653033"/>
                <a:gd name="connsiteY53" fmla="*/ 152876 h 609314"/>
                <a:gd name="connsiteX54" fmla="*/ 148304 w 653033"/>
                <a:gd name="connsiteY54" fmla="*/ 173069 h 609314"/>
                <a:gd name="connsiteX55" fmla="*/ 76200 w 653033"/>
                <a:gd name="connsiteY55" fmla="*/ 217551 h 609314"/>
                <a:gd name="connsiteX56" fmla="*/ 68771 w 653033"/>
                <a:gd name="connsiteY56" fmla="*/ 227838 h 609314"/>
                <a:gd name="connsiteX57" fmla="*/ 71628 w 653033"/>
                <a:gd name="connsiteY57" fmla="*/ 246126 h 609314"/>
                <a:gd name="connsiteX58" fmla="*/ 79248 w 653033"/>
                <a:gd name="connsiteY58" fmla="*/ 258032 h 609314"/>
                <a:gd name="connsiteX59" fmla="*/ 102394 w 653033"/>
                <a:gd name="connsiteY59" fmla="*/ 278511 h 609314"/>
                <a:gd name="connsiteX60" fmla="*/ 110966 w 653033"/>
                <a:gd name="connsiteY60" fmla="*/ 291655 h 609314"/>
                <a:gd name="connsiteX61" fmla="*/ 120015 w 653033"/>
                <a:gd name="connsiteY61" fmla="*/ 309563 h 609314"/>
                <a:gd name="connsiteX62" fmla="*/ 130969 w 653033"/>
                <a:gd name="connsiteY62" fmla="*/ 325279 h 609314"/>
                <a:gd name="connsiteX63" fmla="*/ 143351 w 653033"/>
                <a:gd name="connsiteY63" fmla="*/ 332423 h 609314"/>
                <a:gd name="connsiteX64" fmla="*/ 183071 w 653033"/>
                <a:gd name="connsiteY64" fmla="*/ 341186 h 609314"/>
                <a:gd name="connsiteX65" fmla="*/ 199073 w 653033"/>
                <a:gd name="connsiteY65" fmla="*/ 340424 h 609314"/>
                <a:gd name="connsiteX66" fmla="*/ 227838 w 653033"/>
                <a:gd name="connsiteY66" fmla="*/ 329755 h 609314"/>
                <a:gd name="connsiteX67" fmla="*/ 238792 w 653033"/>
                <a:gd name="connsiteY67" fmla="*/ 330708 h 609314"/>
                <a:gd name="connsiteX68" fmla="*/ 266224 w 653033"/>
                <a:gd name="connsiteY68" fmla="*/ 357378 h 609314"/>
                <a:gd name="connsiteX69" fmla="*/ 308610 w 653033"/>
                <a:gd name="connsiteY69" fmla="*/ 378047 h 609314"/>
                <a:gd name="connsiteX70" fmla="*/ 327851 w 653033"/>
                <a:gd name="connsiteY70" fmla="*/ 398240 h 609314"/>
                <a:gd name="connsiteX71" fmla="*/ 335185 w 653033"/>
                <a:gd name="connsiteY71" fmla="*/ 401860 h 609314"/>
                <a:gd name="connsiteX72" fmla="*/ 342805 w 653033"/>
                <a:gd name="connsiteY72" fmla="*/ 400431 h 609314"/>
                <a:gd name="connsiteX73" fmla="*/ 351854 w 653033"/>
                <a:gd name="connsiteY73" fmla="*/ 394716 h 609314"/>
                <a:gd name="connsiteX74" fmla="*/ 377095 w 653033"/>
                <a:gd name="connsiteY74" fmla="*/ 391859 h 609314"/>
                <a:gd name="connsiteX75" fmla="*/ 387763 w 653033"/>
                <a:gd name="connsiteY75" fmla="*/ 386143 h 609314"/>
                <a:gd name="connsiteX76" fmla="*/ 395859 w 653033"/>
                <a:gd name="connsiteY76" fmla="*/ 374428 h 609314"/>
                <a:gd name="connsiteX77" fmla="*/ 416624 w 653033"/>
                <a:gd name="connsiteY77" fmla="*/ 335185 h 609314"/>
                <a:gd name="connsiteX78" fmla="*/ 426339 w 653033"/>
                <a:gd name="connsiteY78" fmla="*/ 328994 h 609314"/>
                <a:gd name="connsiteX79" fmla="*/ 455581 w 653033"/>
                <a:gd name="connsiteY79" fmla="*/ 332327 h 609314"/>
                <a:gd name="connsiteX80" fmla="*/ 467011 w 653033"/>
                <a:gd name="connsiteY80" fmla="*/ 336804 h 609314"/>
                <a:gd name="connsiteX81" fmla="*/ 505587 w 653033"/>
                <a:gd name="connsiteY81" fmla="*/ 370427 h 609314"/>
                <a:gd name="connsiteX82" fmla="*/ 519684 w 653033"/>
                <a:gd name="connsiteY82" fmla="*/ 379190 h 609314"/>
                <a:gd name="connsiteX83" fmla="*/ 534162 w 653033"/>
                <a:gd name="connsiteY83" fmla="*/ 383953 h 609314"/>
                <a:gd name="connsiteX84" fmla="*/ 597218 w 653033"/>
                <a:gd name="connsiteY84" fmla="*/ 385572 h 609314"/>
                <a:gd name="connsiteX85" fmla="*/ 612648 w 653033"/>
                <a:gd name="connsiteY85" fmla="*/ 381095 h 609314"/>
                <a:gd name="connsiteX86" fmla="*/ 620744 w 653033"/>
                <a:gd name="connsiteY86" fmla="*/ 370427 h 609314"/>
                <a:gd name="connsiteX87" fmla="*/ 628078 w 653033"/>
                <a:gd name="connsiteY87" fmla="*/ 375475 h 609314"/>
                <a:gd name="connsiteX88" fmla="*/ 629222 w 653033"/>
                <a:gd name="connsiteY88" fmla="*/ 384048 h 609314"/>
                <a:gd name="connsiteX89" fmla="*/ 628745 w 653033"/>
                <a:gd name="connsiteY89" fmla="*/ 395764 h 609314"/>
                <a:gd name="connsiteX90" fmla="*/ 630650 w 653033"/>
                <a:gd name="connsiteY90" fmla="*/ 409289 h 609314"/>
                <a:gd name="connsiteX91" fmla="*/ 636365 w 653033"/>
                <a:gd name="connsiteY91" fmla="*/ 422624 h 609314"/>
                <a:gd name="connsiteX92" fmla="*/ 639032 w 653033"/>
                <a:gd name="connsiteY92" fmla="*/ 425767 h 609314"/>
                <a:gd name="connsiteX93" fmla="*/ 653034 w 653033"/>
                <a:gd name="connsiteY93" fmla="*/ 426244 h 609314"/>
                <a:gd name="connsiteX94" fmla="*/ 652367 w 653033"/>
                <a:gd name="connsiteY94" fmla="*/ 418148 h 609314"/>
                <a:gd name="connsiteX95" fmla="*/ 649796 w 653033"/>
                <a:gd name="connsiteY95" fmla="*/ 411004 h 609314"/>
                <a:gd name="connsiteX96" fmla="*/ 643128 w 653033"/>
                <a:gd name="connsiteY96" fmla="*/ 405289 h 609314"/>
                <a:gd name="connsiteX97" fmla="*/ 640271 w 653033"/>
                <a:gd name="connsiteY97" fmla="*/ 383572 h 609314"/>
                <a:gd name="connsiteX98" fmla="*/ 639985 w 653033"/>
                <a:gd name="connsiteY98" fmla="*/ 370713 h 609314"/>
                <a:gd name="connsiteX99" fmla="*/ 641128 w 653033"/>
                <a:gd name="connsiteY99" fmla="*/ 367093 h 609314"/>
                <a:gd name="connsiteX100" fmla="*/ 641890 w 653033"/>
                <a:gd name="connsiteY100" fmla="*/ 363474 h 609314"/>
                <a:gd name="connsiteX101" fmla="*/ 644462 w 653033"/>
                <a:gd name="connsiteY101" fmla="*/ 358902 h 609314"/>
                <a:gd name="connsiteX102" fmla="*/ 641414 w 653033"/>
                <a:gd name="connsiteY102" fmla="*/ 342519 h 609314"/>
                <a:gd name="connsiteX103" fmla="*/ 640937 w 653033"/>
                <a:gd name="connsiteY103" fmla="*/ 342043 h 609314"/>
                <a:gd name="connsiteX104" fmla="*/ 633603 w 653033"/>
                <a:gd name="connsiteY104" fmla="*/ 343948 h 609314"/>
                <a:gd name="connsiteX105" fmla="*/ 610743 w 653033"/>
                <a:gd name="connsiteY105" fmla="*/ 342805 h 609314"/>
                <a:gd name="connsiteX106" fmla="*/ 596932 w 653033"/>
                <a:gd name="connsiteY106" fmla="*/ 347567 h 609314"/>
                <a:gd name="connsiteX107" fmla="*/ 582835 w 653033"/>
                <a:gd name="connsiteY107" fmla="*/ 340424 h 609314"/>
                <a:gd name="connsiteX108" fmla="*/ 546449 w 653033"/>
                <a:gd name="connsiteY108" fmla="*/ 345186 h 609314"/>
                <a:gd name="connsiteX109" fmla="*/ 529781 w 653033"/>
                <a:gd name="connsiteY109" fmla="*/ 340424 h 609314"/>
                <a:gd name="connsiteX110" fmla="*/ 519494 w 653033"/>
                <a:gd name="connsiteY110" fmla="*/ 326612 h 609314"/>
                <a:gd name="connsiteX111" fmla="*/ 505682 w 653033"/>
                <a:gd name="connsiteY111" fmla="*/ 287750 h 609314"/>
                <a:gd name="connsiteX112" fmla="*/ 496157 w 653033"/>
                <a:gd name="connsiteY112" fmla="*/ 269843 h 609314"/>
                <a:gd name="connsiteX113" fmla="*/ 467297 w 653033"/>
                <a:gd name="connsiteY113" fmla="*/ 244602 h 609314"/>
                <a:gd name="connsiteX114" fmla="*/ 433292 w 653033"/>
                <a:gd name="connsiteY114" fmla="*/ 231076 h 609314"/>
                <a:gd name="connsiteX115" fmla="*/ 366141 w 653033"/>
                <a:gd name="connsiteY115" fmla="*/ 223933 h 609314"/>
                <a:gd name="connsiteX116" fmla="*/ 366141 w 653033"/>
                <a:gd name="connsiteY116" fmla="*/ 217075 h 609314"/>
                <a:gd name="connsiteX117" fmla="*/ 370904 w 653033"/>
                <a:gd name="connsiteY117" fmla="*/ 212788 h 609314"/>
                <a:gd name="connsiteX118" fmla="*/ 382810 w 653033"/>
                <a:gd name="connsiteY118" fmla="*/ 204692 h 609314"/>
                <a:gd name="connsiteX119" fmla="*/ 390239 w 653033"/>
                <a:gd name="connsiteY119" fmla="*/ 201835 h 609314"/>
                <a:gd name="connsiteX120" fmla="*/ 383572 w 653033"/>
                <a:gd name="connsiteY120" fmla="*/ 185452 h 609314"/>
                <a:gd name="connsiteX121" fmla="*/ 373856 w 653033"/>
                <a:gd name="connsiteY121" fmla="*/ 171355 h 609314"/>
                <a:gd name="connsiteX122" fmla="*/ 362426 w 653033"/>
                <a:gd name="connsiteY122" fmla="*/ 160877 h 609314"/>
                <a:gd name="connsiteX123" fmla="*/ 351949 w 653033"/>
                <a:gd name="connsiteY123" fmla="*/ 154972 h 609314"/>
                <a:gd name="connsiteX124" fmla="*/ 336518 w 653033"/>
                <a:gd name="connsiteY124" fmla="*/ 152876 h 609314"/>
                <a:gd name="connsiteX125" fmla="*/ 336518 w 653033"/>
                <a:gd name="connsiteY125" fmla="*/ 152876 h 609314"/>
                <a:gd name="connsiteX126" fmla="*/ 504063 w 653033"/>
                <a:gd name="connsiteY126" fmla="*/ 154972 h 609314"/>
                <a:gd name="connsiteX127" fmla="*/ 485204 w 653033"/>
                <a:gd name="connsiteY127" fmla="*/ 160211 h 609314"/>
                <a:gd name="connsiteX128" fmla="*/ 448247 w 653033"/>
                <a:gd name="connsiteY128" fmla="*/ 178117 h 609314"/>
                <a:gd name="connsiteX129" fmla="*/ 503492 w 653033"/>
                <a:gd name="connsiteY129" fmla="*/ 230029 h 609314"/>
                <a:gd name="connsiteX130" fmla="*/ 520351 w 653033"/>
                <a:gd name="connsiteY130" fmla="*/ 240316 h 609314"/>
                <a:gd name="connsiteX131" fmla="*/ 530828 w 653033"/>
                <a:gd name="connsiteY131" fmla="*/ 241935 h 609314"/>
                <a:gd name="connsiteX132" fmla="*/ 553212 w 653033"/>
                <a:gd name="connsiteY132" fmla="*/ 239268 h 609314"/>
                <a:gd name="connsiteX133" fmla="*/ 563880 w 653033"/>
                <a:gd name="connsiteY133" fmla="*/ 240221 h 609314"/>
                <a:gd name="connsiteX134" fmla="*/ 592931 w 653033"/>
                <a:gd name="connsiteY134" fmla="*/ 253079 h 609314"/>
                <a:gd name="connsiteX135" fmla="*/ 617887 w 653033"/>
                <a:gd name="connsiteY135" fmla="*/ 257651 h 609314"/>
                <a:gd name="connsiteX136" fmla="*/ 626269 w 653033"/>
                <a:gd name="connsiteY136" fmla="*/ 235458 h 609314"/>
                <a:gd name="connsiteX137" fmla="*/ 627221 w 653033"/>
                <a:gd name="connsiteY137" fmla="*/ 230886 h 609314"/>
                <a:gd name="connsiteX138" fmla="*/ 627221 w 653033"/>
                <a:gd name="connsiteY138" fmla="*/ 217551 h 609314"/>
                <a:gd name="connsiteX139" fmla="*/ 622459 w 653033"/>
                <a:gd name="connsiteY139" fmla="*/ 203263 h 609314"/>
                <a:gd name="connsiteX140" fmla="*/ 620078 w 653033"/>
                <a:gd name="connsiteY140" fmla="*/ 199930 h 609314"/>
                <a:gd name="connsiteX141" fmla="*/ 601694 w 653033"/>
                <a:gd name="connsiteY141" fmla="*/ 178975 h 609314"/>
                <a:gd name="connsiteX142" fmla="*/ 601028 w 653033"/>
                <a:gd name="connsiteY142" fmla="*/ 177546 h 609314"/>
                <a:gd name="connsiteX143" fmla="*/ 584835 w 653033"/>
                <a:gd name="connsiteY143" fmla="*/ 163735 h 609314"/>
                <a:gd name="connsiteX144" fmla="*/ 566547 w 653033"/>
                <a:gd name="connsiteY144" fmla="*/ 158210 h 609314"/>
                <a:gd name="connsiteX145" fmla="*/ 503873 w 653033"/>
                <a:gd name="connsiteY145" fmla="*/ 154876 h 609314"/>
                <a:gd name="connsiteX146" fmla="*/ 503873 w 653033"/>
                <a:gd name="connsiteY146" fmla="*/ 154876 h 609314"/>
                <a:gd name="connsiteX147" fmla="*/ 134969 w 653033"/>
                <a:gd name="connsiteY147" fmla="*/ 372904 h 609314"/>
                <a:gd name="connsiteX148" fmla="*/ 124016 w 653033"/>
                <a:gd name="connsiteY148" fmla="*/ 374523 h 609314"/>
                <a:gd name="connsiteX149" fmla="*/ 113538 w 653033"/>
                <a:gd name="connsiteY149" fmla="*/ 382905 h 609314"/>
                <a:gd name="connsiteX150" fmla="*/ 0 w 653033"/>
                <a:gd name="connsiteY150" fmla="*/ 419862 h 609314"/>
                <a:gd name="connsiteX151" fmla="*/ 6191 w 653033"/>
                <a:gd name="connsiteY151" fmla="*/ 462534 h 609314"/>
                <a:gd name="connsiteX152" fmla="*/ 3048 w 653033"/>
                <a:gd name="connsiteY152" fmla="*/ 490347 h 609314"/>
                <a:gd name="connsiteX153" fmla="*/ 2572 w 653033"/>
                <a:gd name="connsiteY153" fmla="*/ 516255 h 609314"/>
                <a:gd name="connsiteX154" fmla="*/ 12573 w 653033"/>
                <a:gd name="connsiteY154" fmla="*/ 544354 h 609314"/>
                <a:gd name="connsiteX155" fmla="*/ 29432 w 653033"/>
                <a:gd name="connsiteY155" fmla="*/ 563118 h 609314"/>
                <a:gd name="connsiteX156" fmla="*/ 50864 w 653033"/>
                <a:gd name="connsiteY156" fmla="*/ 572643 h 609314"/>
                <a:gd name="connsiteX157" fmla="*/ 73247 w 653033"/>
                <a:gd name="connsiteY157" fmla="*/ 575310 h 609314"/>
                <a:gd name="connsiteX158" fmla="*/ 106394 w 653033"/>
                <a:gd name="connsiteY158" fmla="*/ 570262 h 609314"/>
                <a:gd name="connsiteX159" fmla="*/ 108299 w 653033"/>
                <a:gd name="connsiteY159" fmla="*/ 559784 h 609314"/>
                <a:gd name="connsiteX160" fmla="*/ 106585 w 653033"/>
                <a:gd name="connsiteY160" fmla="*/ 545497 h 609314"/>
                <a:gd name="connsiteX161" fmla="*/ 108014 w 653033"/>
                <a:gd name="connsiteY161" fmla="*/ 532352 h 609314"/>
                <a:gd name="connsiteX162" fmla="*/ 111824 w 653033"/>
                <a:gd name="connsiteY162" fmla="*/ 528352 h 609314"/>
                <a:gd name="connsiteX163" fmla="*/ 115634 w 653033"/>
                <a:gd name="connsiteY163" fmla="*/ 524542 h 609314"/>
                <a:gd name="connsiteX164" fmla="*/ 125825 w 653033"/>
                <a:gd name="connsiteY164" fmla="*/ 522160 h 609314"/>
                <a:gd name="connsiteX165" fmla="*/ 137065 w 653033"/>
                <a:gd name="connsiteY165" fmla="*/ 521399 h 609314"/>
                <a:gd name="connsiteX166" fmla="*/ 164878 w 653033"/>
                <a:gd name="connsiteY166" fmla="*/ 515207 h 609314"/>
                <a:gd name="connsiteX167" fmla="*/ 182309 w 653033"/>
                <a:gd name="connsiteY167" fmla="*/ 514255 h 609314"/>
                <a:gd name="connsiteX168" fmla="*/ 200216 w 653033"/>
                <a:gd name="connsiteY168" fmla="*/ 516922 h 609314"/>
                <a:gd name="connsiteX169" fmla="*/ 285941 w 653033"/>
                <a:gd name="connsiteY169" fmla="*/ 545497 h 609314"/>
                <a:gd name="connsiteX170" fmla="*/ 299276 w 653033"/>
                <a:gd name="connsiteY170" fmla="*/ 554260 h 609314"/>
                <a:gd name="connsiteX171" fmla="*/ 302895 w 653033"/>
                <a:gd name="connsiteY171" fmla="*/ 568833 h 609314"/>
                <a:gd name="connsiteX172" fmla="*/ 301943 w 653033"/>
                <a:gd name="connsiteY172" fmla="*/ 581501 h 609314"/>
                <a:gd name="connsiteX173" fmla="*/ 302895 w 653033"/>
                <a:gd name="connsiteY173" fmla="*/ 593122 h 609314"/>
                <a:gd name="connsiteX174" fmla="*/ 313373 w 653033"/>
                <a:gd name="connsiteY174" fmla="*/ 605314 h 609314"/>
                <a:gd name="connsiteX175" fmla="*/ 321945 w 653033"/>
                <a:gd name="connsiteY175" fmla="*/ 609314 h 609314"/>
                <a:gd name="connsiteX176" fmla="*/ 405098 w 653033"/>
                <a:gd name="connsiteY176" fmla="*/ 608362 h 609314"/>
                <a:gd name="connsiteX177" fmla="*/ 420814 w 653033"/>
                <a:gd name="connsiteY177" fmla="*/ 603123 h 609314"/>
                <a:gd name="connsiteX178" fmla="*/ 421767 w 653033"/>
                <a:gd name="connsiteY178" fmla="*/ 602361 h 609314"/>
                <a:gd name="connsiteX179" fmla="*/ 452723 w 653033"/>
                <a:gd name="connsiteY179" fmla="*/ 578072 h 609314"/>
                <a:gd name="connsiteX180" fmla="*/ 539591 w 653033"/>
                <a:gd name="connsiteY180" fmla="*/ 534257 h 609314"/>
                <a:gd name="connsiteX181" fmla="*/ 574072 w 653033"/>
                <a:gd name="connsiteY181" fmla="*/ 506825 h 609314"/>
                <a:gd name="connsiteX182" fmla="*/ 601885 w 653033"/>
                <a:gd name="connsiteY182" fmla="*/ 468916 h 609314"/>
                <a:gd name="connsiteX183" fmla="*/ 605695 w 653033"/>
                <a:gd name="connsiteY183" fmla="*/ 457962 h 609314"/>
                <a:gd name="connsiteX184" fmla="*/ 610934 w 653033"/>
                <a:gd name="connsiteY184" fmla="*/ 431768 h 609314"/>
                <a:gd name="connsiteX185" fmla="*/ 611124 w 653033"/>
                <a:gd name="connsiteY185" fmla="*/ 427482 h 609314"/>
                <a:gd name="connsiteX186" fmla="*/ 611124 w 653033"/>
                <a:gd name="connsiteY186" fmla="*/ 427196 h 609314"/>
                <a:gd name="connsiteX187" fmla="*/ 596360 w 653033"/>
                <a:gd name="connsiteY187" fmla="*/ 418433 h 609314"/>
                <a:gd name="connsiteX188" fmla="*/ 582740 w 653033"/>
                <a:gd name="connsiteY188" fmla="*/ 417005 h 609314"/>
                <a:gd name="connsiteX189" fmla="*/ 578168 w 653033"/>
                <a:gd name="connsiteY189" fmla="*/ 421005 h 609314"/>
                <a:gd name="connsiteX190" fmla="*/ 566071 w 653033"/>
                <a:gd name="connsiteY190" fmla="*/ 439102 h 609314"/>
                <a:gd name="connsiteX191" fmla="*/ 541782 w 653033"/>
                <a:gd name="connsiteY191" fmla="*/ 437198 h 609314"/>
                <a:gd name="connsiteX192" fmla="*/ 537496 w 653033"/>
                <a:gd name="connsiteY192" fmla="*/ 435292 h 609314"/>
                <a:gd name="connsiteX193" fmla="*/ 530352 w 653033"/>
                <a:gd name="connsiteY193" fmla="*/ 429577 h 609314"/>
                <a:gd name="connsiteX194" fmla="*/ 513493 w 653033"/>
                <a:gd name="connsiteY194" fmla="*/ 427196 h 609314"/>
                <a:gd name="connsiteX195" fmla="*/ 505587 w 653033"/>
                <a:gd name="connsiteY195" fmla="*/ 424339 h 609314"/>
                <a:gd name="connsiteX196" fmla="*/ 499396 w 653033"/>
                <a:gd name="connsiteY196" fmla="*/ 417957 h 609314"/>
                <a:gd name="connsiteX197" fmla="*/ 491300 w 653033"/>
                <a:gd name="connsiteY197" fmla="*/ 400336 h 609314"/>
                <a:gd name="connsiteX198" fmla="*/ 486823 w 653033"/>
                <a:gd name="connsiteY198" fmla="*/ 393192 h 609314"/>
                <a:gd name="connsiteX199" fmla="*/ 476822 w 653033"/>
                <a:gd name="connsiteY199" fmla="*/ 387001 h 609314"/>
                <a:gd name="connsiteX200" fmla="*/ 460629 w 653033"/>
                <a:gd name="connsiteY200" fmla="*/ 380809 h 609314"/>
                <a:gd name="connsiteX201" fmla="*/ 445199 w 653033"/>
                <a:gd name="connsiteY201" fmla="*/ 379857 h 609314"/>
                <a:gd name="connsiteX202" fmla="*/ 438722 w 653033"/>
                <a:gd name="connsiteY202" fmla="*/ 389858 h 609314"/>
                <a:gd name="connsiteX203" fmla="*/ 434912 w 653033"/>
                <a:gd name="connsiteY203" fmla="*/ 412242 h 609314"/>
                <a:gd name="connsiteX204" fmla="*/ 425577 w 653033"/>
                <a:gd name="connsiteY204" fmla="*/ 423196 h 609314"/>
                <a:gd name="connsiteX205" fmla="*/ 356711 w 653033"/>
                <a:gd name="connsiteY205" fmla="*/ 452723 h 609314"/>
                <a:gd name="connsiteX206" fmla="*/ 339852 w 653033"/>
                <a:gd name="connsiteY206" fmla="*/ 455295 h 609314"/>
                <a:gd name="connsiteX207" fmla="*/ 313182 w 653033"/>
                <a:gd name="connsiteY207" fmla="*/ 447389 h 609314"/>
                <a:gd name="connsiteX208" fmla="*/ 284798 w 653033"/>
                <a:gd name="connsiteY208" fmla="*/ 447389 h 609314"/>
                <a:gd name="connsiteX209" fmla="*/ 270034 w 653033"/>
                <a:gd name="connsiteY209" fmla="*/ 441198 h 609314"/>
                <a:gd name="connsiteX210" fmla="*/ 247364 w 653033"/>
                <a:gd name="connsiteY210" fmla="*/ 421196 h 609314"/>
                <a:gd name="connsiteX211" fmla="*/ 178975 w 653033"/>
                <a:gd name="connsiteY211" fmla="*/ 401669 h 609314"/>
                <a:gd name="connsiteX212" fmla="*/ 134684 w 653033"/>
                <a:gd name="connsiteY212" fmla="*/ 372618 h 609314"/>
                <a:gd name="connsiteX213" fmla="*/ 134684 w 653033"/>
                <a:gd name="connsiteY213" fmla="*/ 372618 h 60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653033" h="609314">
                  <a:moveTo>
                    <a:pt x="326136" y="0"/>
                  </a:moveTo>
                  <a:lnTo>
                    <a:pt x="323279" y="953"/>
                  </a:lnTo>
                  <a:lnTo>
                    <a:pt x="264224" y="9525"/>
                  </a:lnTo>
                  <a:lnTo>
                    <a:pt x="238697" y="26194"/>
                  </a:lnTo>
                  <a:lnTo>
                    <a:pt x="236792" y="62675"/>
                  </a:lnTo>
                  <a:lnTo>
                    <a:pt x="246031" y="76486"/>
                  </a:lnTo>
                  <a:lnTo>
                    <a:pt x="260604" y="80486"/>
                  </a:lnTo>
                  <a:lnTo>
                    <a:pt x="292037" y="78867"/>
                  </a:lnTo>
                  <a:lnTo>
                    <a:pt x="296037" y="74867"/>
                  </a:lnTo>
                  <a:lnTo>
                    <a:pt x="313182" y="54388"/>
                  </a:lnTo>
                  <a:lnTo>
                    <a:pt x="322707" y="55150"/>
                  </a:lnTo>
                  <a:lnTo>
                    <a:pt x="328422" y="59912"/>
                  </a:lnTo>
                  <a:lnTo>
                    <a:pt x="332899" y="66104"/>
                  </a:lnTo>
                  <a:lnTo>
                    <a:pt x="337471" y="70390"/>
                  </a:lnTo>
                  <a:lnTo>
                    <a:pt x="365093" y="81629"/>
                  </a:lnTo>
                  <a:lnTo>
                    <a:pt x="376333" y="90392"/>
                  </a:lnTo>
                  <a:lnTo>
                    <a:pt x="380905" y="104870"/>
                  </a:lnTo>
                  <a:lnTo>
                    <a:pt x="387572" y="119920"/>
                  </a:lnTo>
                  <a:lnTo>
                    <a:pt x="402622" y="130874"/>
                  </a:lnTo>
                  <a:lnTo>
                    <a:pt x="428816" y="140589"/>
                  </a:lnTo>
                  <a:lnTo>
                    <a:pt x="441198" y="141065"/>
                  </a:lnTo>
                  <a:lnTo>
                    <a:pt x="494729" y="130397"/>
                  </a:lnTo>
                  <a:lnTo>
                    <a:pt x="507587" y="125825"/>
                  </a:lnTo>
                  <a:lnTo>
                    <a:pt x="519017" y="117729"/>
                  </a:lnTo>
                  <a:lnTo>
                    <a:pt x="526161" y="106299"/>
                  </a:lnTo>
                  <a:lnTo>
                    <a:pt x="524732" y="88011"/>
                  </a:lnTo>
                  <a:lnTo>
                    <a:pt x="511397" y="78676"/>
                  </a:lnTo>
                  <a:lnTo>
                    <a:pt x="482156" y="70295"/>
                  </a:lnTo>
                  <a:lnTo>
                    <a:pt x="475202" y="64389"/>
                  </a:lnTo>
                  <a:lnTo>
                    <a:pt x="470630" y="58674"/>
                  </a:lnTo>
                  <a:lnTo>
                    <a:pt x="467011" y="52769"/>
                  </a:lnTo>
                  <a:lnTo>
                    <a:pt x="441008" y="20383"/>
                  </a:lnTo>
                  <a:lnTo>
                    <a:pt x="429578" y="11621"/>
                  </a:lnTo>
                  <a:lnTo>
                    <a:pt x="413861" y="8287"/>
                  </a:lnTo>
                  <a:lnTo>
                    <a:pt x="346996" y="6096"/>
                  </a:lnTo>
                  <a:lnTo>
                    <a:pt x="337471" y="1143"/>
                  </a:lnTo>
                  <a:lnTo>
                    <a:pt x="326041" y="191"/>
                  </a:lnTo>
                  <a:lnTo>
                    <a:pt x="326041" y="191"/>
                  </a:lnTo>
                  <a:close/>
                  <a:moveTo>
                    <a:pt x="548069" y="101441"/>
                  </a:moveTo>
                  <a:lnTo>
                    <a:pt x="536353" y="111252"/>
                  </a:lnTo>
                  <a:lnTo>
                    <a:pt x="534162" y="114109"/>
                  </a:lnTo>
                  <a:lnTo>
                    <a:pt x="535591" y="122682"/>
                  </a:lnTo>
                  <a:lnTo>
                    <a:pt x="539210" y="132683"/>
                  </a:lnTo>
                  <a:lnTo>
                    <a:pt x="544640" y="139351"/>
                  </a:lnTo>
                  <a:lnTo>
                    <a:pt x="551783" y="144113"/>
                  </a:lnTo>
                  <a:lnTo>
                    <a:pt x="559118" y="147257"/>
                  </a:lnTo>
                  <a:lnTo>
                    <a:pt x="586740" y="148209"/>
                  </a:lnTo>
                  <a:lnTo>
                    <a:pt x="587216" y="146780"/>
                  </a:lnTo>
                  <a:lnTo>
                    <a:pt x="594836" y="125063"/>
                  </a:lnTo>
                  <a:lnTo>
                    <a:pt x="578930" y="118872"/>
                  </a:lnTo>
                  <a:lnTo>
                    <a:pt x="563499" y="107728"/>
                  </a:lnTo>
                  <a:lnTo>
                    <a:pt x="548069" y="101537"/>
                  </a:lnTo>
                  <a:lnTo>
                    <a:pt x="548069" y="101537"/>
                  </a:lnTo>
                  <a:close/>
                  <a:moveTo>
                    <a:pt x="336613" y="152876"/>
                  </a:moveTo>
                  <a:lnTo>
                    <a:pt x="148304" y="173069"/>
                  </a:lnTo>
                  <a:lnTo>
                    <a:pt x="76200" y="217551"/>
                  </a:lnTo>
                  <a:lnTo>
                    <a:pt x="68771" y="227838"/>
                  </a:lnTo>
                  <a:lnTo>
                    <a:pt x="71628" y="246126"/>
                  </a:lnTo>
                  <a:lnTo>
                    <a:pt x="79248" y="258032"/>
                  </a:lnTo>
                  <a:lnTo>
                    <a:pt x="102394" y="278511"/>
                  </a:lnTo>
                  <a:lnTo>
                    <a:pt x="110966" y="291655"/>
                  </a:lnTo>
                  <a:lnTo>
                    <a:pt x="120015" y="309563"/>
                  </a:lnTo>
                  <a:lnTo>
                    <a:pt x="130969" y="325279"/>
                  </a:lnTo>
                  <a:lnTo>
                    <a:pt x="143351" y="332423"/>
                  </a:lnTo>
                  <a:lnTo>
                    <a:pt x="183071" y="341186"/>
                  </a:lnTo>
                  <a:lnTo>
                    <a:pt x="199073" y="340424"/>
                  </a:lnTo>
                  <a:lnTo>
                    <a:pt x="227838" y="329755"/>
                  </a:lnTo>
                  <a:lnTo>
                    <a:pt x="238792" y="330708"/>
                  </a:lnTo>
                  <a:lnTo>
                    <a:pt x="266224" y="357378"/>
                  </a:lnTo>
                  <a:lnTo>
                    <a:pt x="308610" y="378047"/>
                  </a:lnTo>
                  <a:lnTo>
                    <a:pt x="327851" y="398240"/>
                  </a:lnTo>
                  <a:lnTo>
                    <a:pt x="335185" y="401860"/>
                  </a:lnTo>
                  <a:lnTo>
                    <a:pt x="342805" y="400431"/>
                  </a:lnTo>
                  <a:lnTo>
                    <a:pt x="351854" y="394716"/>
                  </a:lnTo>
                  <a:lnTo>
                    <a:pt x="377095" y="391859"/>
                  </a:lnTo>
                  <a:lnTo>
                    <a:pt x="387763" y="386143"/>
                  </a:lnTo>
                  <a:lnTo>
                    <a:pt x="395859" y="374428"/>
                  </a:lnTo>
                  <a:lnTo>
                    <a:pt x="416624" y="335185"/>
                  </a:lnTo>
                  <a:lnTo>
                    <a:pt x="426339" y="328994"/>
                  </a:lnTo>
                  <a:lnTo>
                    <a:pt x="455581" y="332327"/>
                  </a:lnTo>
                  <a:lnTo>
                    <a:pt x="467011" y="336804"/>
                  </a:lnTo>
                  <a:lnTo>
                    <a:pt x="505587" y="370427"/>
                  </a:lnTo>
                  <a:lnTo>
                    <a:pt x="519684" y="379190"/>
                  </a:lnTo>
                  <a:lnTo>
                    <a:pt x="534162" y="383953"/>
                  </a:lnTo>
                  <a:lnTo>
                    <a:pt x="597218" y="385572"/>
                  </a:lnTo>
                  <a:lnTo>
                    <a:pt x="612648" y="381095"/>
                  </a:lnTo>
                  <a:lnTo>
                    <a:pt x="620744" y="370427"/>
                  </a:lnTo>
                  <a:lnTo>
                    <a:pt x="628078" y="375475"/>
                  </a:lnTo>
                  <a:lnTo>
                    <a:pt x="629222" y="384048"/>
                  </a:lnTo>
                  <a:lnTo>
                    <a:pt x="628745" y="395764"/>
                  </a:lnTo>
                  <a:lnTo>
                    <a:pt x="630650" y="409289"/>
                  </a:lnTo>
                  <a:lnTo>
                    <a:pt x="636365" y="422624"/>
                  </a:lnTo>
                  <a:lnTo>
                    <a:pt x="639032" y="425767"/>
                  </a:lnTo>
                  <a:lnTo>
                    <a:pt x="653034" y="426244"/>
                  </a:lnTo>
                  <a:lnTo>
                    <a:pt x="652367" y="418148"/>
                  </a:lnTo>
                  <a:lnTo>
                    <a:pt x="649796" y="411004"/>
                  </a:lnTo>
                  <a:lnTo>
                    <a:pt x="643128" y="405289"/>
                  </a:lnTo>
                  <a:lnTo>
                    <a:pt x="640271" y="383572"/>
                  </a:lnTo>
                  <a:lnTo>
                    <a:pt x="639985" y="370713"/>
                  </a:lnTo>
                  <a:lnTo>
                    <a:pt x="641128" y="367093"/>
                  </a:lnTo>
                  <a:lnTo>
                    <a:pt x="641890" y="363474"/>
                  </a:lnTo>
                  <a:lnTo>
                    <a:pt x="644462" y="358902"/>
                  </a:lnTo>
                  <a:lnTo>
                    <a:pt x="641414" y="342519"/>
                  </a:lnTo>
                  <a:lnTo>
                    <a:pt x="640937" y="342043"/>
                  </a:lnTo>
                  <a:lnTo>
                    <a:pt x="633603" y="343948"/>
                  </a:lnTo>
                  <a:lnTo>
                    <a:pt x="610743" y="342805"/>
                  </a:lnTo>
                  <a:lnTo>
                    <a:pt x="596932" y="347567"/>
                  </a:lnTo>
                  <a:lnTo>
                    <a:pt x="582835" y="340424"/>
                  </a:lnTo>
                  <a:lnTo>
                    <a:pt x="546449" y="345186"/>
                  </a:lnTo>
                  <a:lnTo>
                    <a:pt x="529781" y="340424"/>
                  </a:lnTo>
                  <a:lnTo>
                    <a:pt x="519494" y="326612"/>
                  </a:lnTo>
                  <a:lnTo>
                    <a:pt x="505682" y="287750"/>
                  </a:lnTo>
                  <a:lnTo>
                    <a:pt x="496157" y="269843"/>
                  </a:lnTo>
                  <a:lnTo>
                    <a:pt x="467297" y="244602"/>
                  </a:lnTo>
                  <a:lnTo>
                    <a:pt x="433292" y="231076"/>
                  </a:lnTo>
                  <a:lnTo>
                    <a:pt x="366141" y="223933"/>
                  </a:lnTo>
                  <a:lnTo>
                    <a:pt x="366141" y="217075"/>
                  </a:lnTo>
                  <a:lnTo>
                    <a:pt x="370904" y="212788"/>
                  </a:lnTo>
                  <a:lnTo>
                    <a:pt x="382810" y="204692"/>
                  </a:lnTo>
                  <a:lnTo>
                    <a:pt x="390239" y="201835"/>
                  </a:lnTo>
                  <a:lnTo>
                    <a:pt x="383572" y="185452"/>
                  </a:lnTo>
                  <a:lnTo>
                    <a:pt x="373856" y="171355"/>
                  </a:lnTo>
                  <a:lnTo>
                    <a:pt x="362426" y="160877"/>
                  </a:lnTo>
                  <a:lnTo>
                    <a:pt x="351949" y="154972"/>
                  </a:lnTo>
                  <a:lnTo>
                    <a:pt x="336518" y="152876"/>
                  </a:lnTo>
                  <a:lnTo>
                    <a:pt x="336518" y="152876"/>
                  </a:lnTo>
                  <a:close/>
                  <a:moveTo>
                    <a:pt x="504063" y="154972"/>
                  </a:moveTo>
                  <a:lnTo>
                    <a:pt x="485204" y="160211"/>
                  </a:lnTo>
                  <a:lnTo>
                    <a:pt x="448247" y="178117"/>
                  </a:lnTo>
                  <a:lnTo>
                    <a:pt x="503492" y="230029"/>
                  </a:lnTo>
                  <a:lnTo>
                    <a:pt x="520351" y="240316"/>
                  </a:lnTo>
                  <a:lnTo>
                    <a:pt x="530828" y="241935"/>
                  </a:lnTo>
                  <a:lnTo>
                    <a:pt x="553212" y="239268"/>
                  </a:lnTo>
                  <a:lnTo>
                    <a:pt x="563880" y="240221"/>
                  </a:lnTo>
                  <a:lnTo>
                    <a:pt x="592931" y="253079"/>
                  </a:lnTo>
                  <a:lnTo>
                    <a:pt x="617887" y="257651"/>
                  </a:lnTo>
                  <a:lnTo>
                    <a:pt x="626269" y="235458"/>
                  </a:lnTo>
                  <a:lnTo>
                    <a:pt x="627221" y="230886"/>
                  </a:lnTo>
                  <a:lnTo>
                    <a:pt x="627221" y="217551"/>
                  </a:lnTo>
                  <a:lnTo>
                    <a:pt x="622459" y="203263"/>
                  </a:lnTo>
                  <a:lnTo>
                    <a:pt x="620078" y="199930"/>
                  </a:lnTo>
                  <a:lnTo>
                    <a:pt x="601694" y="178975"/>
                  </a:lnTo>
                  <a:lnTo>
                    <a:pt x="601028" y="177546"/>
                  </a:lnTo>
                  <a:lnTo>
                    <a:pt x="584835" y="163735"/>
                  </a:lnTo>
                  <a:lnTo>
                    <a:pt x="566547" y="158210"/>
                  </a:lnTo>
                  <a:lnTo>
                    <a:pt x="503873" y="154876"/>
                  </a:lnTo>
                  <a:lnTo>
                    <a:pt x="503873" y="154876"/>
                  </a:lnTo>
                  <a:close/>
                  <a:moveTo>
                    <a:pt x="134969" y="372904"/>
                  </a:moveTo>
                  <a:lnTo>
                    <a:pt x="124016" y="374523"/>
                  </a:lnTo>
                  <a:lnTo>
                    <a:pt x="113538" y="382905"/>
                  </a:lnTo>
                  <a:lnTo>
                    <a:pt x="0" y="419862"/>
                  </a:lnTo>
                  <a:lnTo>
                    <a:pt x="6191" y="462534"/>
                  </a:lnTo>
                  <a:lnTo>
                    <a:pt x="3048" y="490347"/>
                  </a:lnTo>
                  <a:lnTo>
                    <a:pt x="2572" y="516255"/>
                  </a:lnTo>
                  <a:lnTo>
                    <a:pt x="12573" y="544354"/>
                  </a:lnTo>
                  <a:lnTo>
                    <a:pt x="29432" y="563118"/>
                  </a:lnTo>
                  <a:lnTo>
                    <a:pt x="50864" y="572643"/>
                  </a:lnTo>
                  <a:lnTo>
                    <a:pt x="73247" y="575310"/>
                  </a:lnTo>
                  <a:lnTo>
                    <a:pt x="106394" y="570262"/>
                  </a:lnTo>
                  <a:lnTo>
                    <a:pt x="108299" y="559784"/>
                  </a:lnTo>
                  <a:lnTo>
                    <a:pt x="106585" y="545497"/>
                  </a:lnTo>
                  <a:lnTo>
                    <a:pt x="108014" y="532352"/>
                  </a:lnTo>
                  <a:lnTo>
                    <a:pt x="111824" y="528352"/>
                  </a:lnTo>
                  <a:lnTo>
                    <a:pt x="115634" y="524542"/>
                  </a:lnTo>
                  <a:lnTo>
                    <a:pt x="125825" y="522160"/>
                  </a:lnTo>
                  <a:lnTo>
                    <a:pt x="137065" y="521399"/>
                  </a:lnTo>
                  <a:lnTo>
                    <a:pt x="164878" y="515207"/>
                  </a:lnTo>
                  <a:lnTo>
                    <a:pt x="182309" y="514255"/>
                  </a:lnTo>
                  <a:lnTo>
                    <a:pt x="200216" y="516922"/>
                  </a:lnTo>
                  <a:lnTo>
                    <a:pt x="285941" y="545497"/>
                  </a:lnTo>
                  <a:lnTo>
                    <a:pt x="299276" y="554260"/>
                  </a:lnTo>
                  <a:lnTo>
                    <a:pt x="302895" y="568833"/>
                  </a:lnTo>
                  <a:lnTo>
                    <a:pt x="301943" y="581501"/>
                  </a:lnTo>
                  <a:lnTo>
                    <a:pt x="302895" y="593122"/>
                  </a:lnTo>
                  <a:lnTo>
                    <a:pt x="313373" y="605314"/>
                  </a:lnTo>
                  <a:lnTo>
                    <a:pt x="321945" y="609314"/>
                  </a:lnTo>
                  <a:lnTo>
                    <a:pt x="405098" y="608362"/>
                  </a:lnTo>
                  <a:lnTo>
                    <a:pt x="420814" y="603123"/>
                  </a:lnTo>
                  <a:lnTo>
                    <a:pt x="421767" y="602361"/>
                  </a:lnTo>
                  <a:lnTo>
                    <a:pt x="452723" y="578072"/>
                  </a:lnTo>
                  <a:lnTo>
                    <a:pt x="539591" y="534257"/>
                  </a:lnTo>
                  <a:lnTo>
                    <a:pt x="574072" y="506825"/>
                  </a:lnTo>
                  <a:lnTo>
                    <a:pt x="601885" y="468916"/>
                  </a:lnTo>
                  <a:lnTo>
                    <a:pt x="605695" y="457962"/>
                  </a:lnTo>
                  <a:lnTo>
                    <a:pt x="610934" y="431768"/>
                  </a:lnTo>
                  <a:lnTo>
                    <a:pt x="611124" y="427482"/>
                  </a:lnTo>
                  <a:lnTo>
                    <a:pt x="611124" y="427196"/>
                  </a:lnTo>
                  <a:lnTo>
                    <a:pt x="596360" y="418433"/>
                  </a:lnTo>
                  <a:lnTo>
                    <a:pt x="582740" y="417005"/>
                  </a:lnTo>
                  <a:lnTo>
                    <a:pt x="578168" y="421005"/>
                  </a:lnTo>
                  <a:lnTo>
                    <a:pt x="566071" y="439102"/>
                  </a:lnTo>
                  <a:lnTo>
                    <a:pt x="541782" y="437198"/>
                  </a:lnTo>
                  <a:lnTo>
                    <a:pt x="537496" y="435292"/>
                  </a:lnTo>
                  <a:lnTo>
                    <a:pt x="530352" y="429577"/>
                  </a:lnTo>
                  <a:lnTo>
                    <a:pt x="513493" y="427196"/>
                  </a:lnTo>
                  <a:lnTo>
                    <a:pt x="505587" y="424339"/>
                  </a:lnTo>
                  <a:lnTo>
                    <a:pt x="499396" y="417957"/>
                  </a:lnTo>
                  <a:lnTo>
                    <a:pt x="491300" y="400336"/>
                  </a:lnTo>
                  <a:lnTo>
                    <a:pt x="486823" y="393192"/>
                  </a:lnTo>
                  <a:lnTo>
                    <a:pt x="476822" y="387001"/>
                  </a:lnTo>
                  <a:lnTo>
                    <a:pt x="460629" y="380809"/>
                  </a:lnTo>
                  <a:lnTo>
                    <a:pt x="445199" y="379857"/>
                  </a:lnTo>
                  <a:lnTo>
                    <a:pt x="438722" y="389858"/>
                  </a:lnTo>
                  <a:lnTo>
                    <a:pt x="434912" y="412242"/>
                  </a:lnTo>
                  <a:lnTo>
                    <a:pt x="425577" y="423196"/>
                  </a:lnTo>
                  <a:lnTo>
                    <a:pt x="356711" y="452723"/>
                  </a:lnTo>
                  <a:lnTo>
                    <a:pt x="339852" y="455295"/>
                  </a:lnTo>
                  <a:lnTo>
                    <a:pt x="313182" y="447389"/>
                  </a:lnTo>
                  <a:lnTo>
                    <a:pt x="284798" y="447389"/>
                  </a:lnTo>
                  <a:lnTo>
                    <a:pt x="270034" y="441198"/>
                  </a:lnTo>
                  <a:lnTo>
                    <a:pt x="247364" y="421196"/>
                  </a:lnTo>
                  <a:lnTo>
                    <a:pt x="178975" y="401669"/>
                  </a:lnTo>
                  <a:lnTo>
                    <a:pt x="134684" y="372618"/>
                  </a:lnTo>
                  <a:lnTo>
                    <a:pt x="134684" y="37261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6" name="Vrije vorm: vorm 95">
              <a:extLst>
                <a:ext uri="{FF2B5EF4-FFF2-40B4-BE49-F238E27FC236}">
                  <a16:creationId xmlns:a16="http://schemas.microsoft.com/office/drawing/2014/main" id="{3EE11B16-EECB-B73A-1DA0-399D99F75146}"/>
                </a:ext>
              </a:extLst>
            </p:cNvPr>
            <p:cNvSpPr/>
            <p:nvPr/>
          </p:nvSpPr>
          <p:spPr>
            <a:xfrm>
              <a:off x="3726060" y="4383133"/>
              <a:ext cx="1146253" cy="1069514"/>
            </a:xfrm>
            <a:custGeom>
              <a:avLst/>
              <a:gdLst>
                <a:gd name="connsiteX0" fmla="*/ 326136 w 653033"/>
                <a:gd name="connsiteY0" fmla="*/ 0 h 609314"/>
                <a:gd name="connsiteX1" fmla="*/ 323279 w 653033"/>
                <a:gd name="connsiteY1" fmla="*/ 953 h 609314"/>
                <a:gd name="connsiteX2" fmla="*/ 264224 w 653033"/>
                <a:gd name="connsiteY2" fmla="*/ 9525 h 609314"/>
                <a:gd name="connsiteX3" fmla="*/ 238697 w 653033"/>
                <a:gd name="connsiteY3" fmla="*/ 26194 h 609314"/>
                <a:gd name="connsiteX4" fmla="*/ 236792 w 653033"/>
                <a:gd name="connsiteY4" fmla="*/ 62675 h 609314"/>
                <a:gd name="connsiteX5" fmla="*/ 246031 w 653033"/>
                <a:gd name="connsiteY5" fmla="*/ 76486 h 609314"/>
                <a:gd name="connsiteX6" fmla="*/ 260604 w 653033"/>
                <a:gd name="connsiteY6" fmla="*/ 80486 h 609314"/>
                <a:gd name="connsiteX7" fmla="*/ 292037 w 653033"/>
                <a:gd name="connsiteY7" fmla="*/ 78867 h 609314"/>
                <a:gd name="connsiteX8" fmla="*/ 296037 w 653033"/>
                <a:gd name="connsiteY8" fmla="*/ 74867 h 609314"/>
                <a:gd name="connsiteX9" fmla="*/ 313182 w 653033"/>
                <a:gd name="connsiteY9" fmla="*/ 54388 h 609314"/>
                <a:gd name="connsiteX10" fmla="*/ 322707 w 653033"/>
                <a:gd name="connsiteY10" fmla="*/ 55150 h 609314"/>
                <a:gd name="connsiteX11" fmla="*/ 328422 w 653033"/>
                <a:gd name="connsiteY11" fmla="*/ 59912 h 609314"/>
                <a:gd name="connsiteX12" fmla="*/ 332899 w 653033"/>
                <a:gd name="connsiteY12" fmla="*/ 66104 h 609314"/>
                <a:gd name="connsiteX13" fmla="*/ 337471 w 653033"/>
                <a:gd name="connsiteY13" fmla="*/ 70390 h 609314"/>
                <a:gd name="connsiteX14" fmla="*/ 365093 w 653033"/>
                <a:gd name="connsiteY14" fmla="*/ 81629 h 609314"/>
                <a:gd name="connsiteX15" fmla="*/ 376333 w 653033"/>
                <a:gd name="connsiteY15" fmla="*/ 90392 h 609314"/>
                <a:gd name="connsiteX16" fmla="*/ 380905 w 653033"/>
                <a:gd name="connsiteY16" fmla="*/ 104870 h 609314"/>
                <a:gd name="connsiteX17" fmla="*/ 387572 w 653033"/>
                <a:gd name="connsiteY17" fmla="*/ 119920 h 609314"/>
                <a:gd name="connsiteX18" fmla="*/ 402622 w 653033"/>
                <a:gd name="connsiteY18" fmla="*/ 130874 h 609314"/>
                <a:gd name="connsiteX19" fmla="*/ 428816 w 653033"/>
                <a:gd name="connsiteY19" fmla="*/ 140589 h 609314"/>
                <a:gd name="connsiteX20" fmla="*/ 441198 w 653033"/>
                <a:gd name="connsiteY20" fmla="*/ 141065 h 609314"/>
                <a:gd name="connsiteX21" fmla="*/ 494729 w 653033"/>
                <a:gd name="connsiteY21" fmla="*/ 130397 h 609314"/>
                <a:gd name="connsiteX22" fmla="*/ 507587 w 653033"/>
                <a:gd name="connsiteY22" fmla="*/ 125825 h 609314"/>
                <a:gd name="connsiteX23" fmla="*/ 519017 w 653033"/>
                <a:gd name="connsiteY23" fmla="*/ 117729 h 609314"/>
                <a:gd name="connsiteX24" fmla="*/ 526161 w 653033"/>
                <a:gd name="connsiteY24" fmla="*/ 106299 h 609314"/>
                <a:gd name="connsiteX25" fmla="*/ 524732 w 653033"/>
                <a:gd name="connsiteY25" fmla="*/ 88011 h 609314"/>
                <a:gd name="connsiteX26" fmla="*/ 511397 w 653033"/>
                <a:gd name="connsiteY26" fmla="*/ 78676 h 609314"/>
                <a:gd name="connsiteX27" fmla="*/ 482156 w 653033"/>
                <a:gd name="connsiteY27" fmla="*/ 70295 h 609314"/>
                <a:gd name="connsiteX28" fmla="*/ 475202 w 653033"/>
                <a:gd name="connsiteY28" fmla="*/ 64389 h 609314"/>
                <a:gd name="connsiteX29" fmla="*/ 470630 w 653033"/>
                <a:gd name="connsiteY29" fmla="*/ 58674 h 609314"/>
                <a:gd name="connsiteX30" fmla="*/ 467011 w 653033"/>
                <a:gd name="connsiteY30" fmla="*/ 52769 h 609314"/>
                <a:gd name="connsiteX31" fmla="*/ 441008 w 653033"/>
                <a:gd name="connsiteY31" fmla="*/ 20383 h 609314"/>
                <a:gd name="connsiteX32" fmla="*/ 429578 w 653033"/>
                <a:gd name="connsiteY32" fmla="*/ 11621 h 609314"/>
                <a:gd name="connsiteX33" fmla="*/ 413861 w 653033"/>
                <a:gd name="connsiteY33" fmla="*/ 8287 h 609314"/>
                <a:gd name="connsiteX34" fmla="*/ 346996 w 653033"/>
                <a:gd name="connsiteY34" fmla="*/ 6096 h 609314"/>
                <a:gd name="connsiteX35" fmla="*/ 337471 w 653033"/>
                <a:gd name="connsiteY35" fmla="*/ 1143 h 609314"/>
                <a:gd name="connsiteX36" fmla="*/ 326041 w 653033"/>
                <a:gd name="connsiteY36" fmla="*/ 191 h 609314"/>
                <a:gd name="connsiteX37" fmla="*/ 326041 w 653033"/>
                <a:gd name="connsiteY37" fmla="*/ 191 h 609314"/>
                <a:gd name="connsiteX38" fmla="*/ 548069 w 653033"/>
                <a:gd name="connsiteY38" fmla="*/ 101441 h 609314"/>
                <a:gd name="connsiteX39" fmla="*/ 536353 w 653033"/>
                <a:gd name="connsiteY39" fmla="*/ 111252 h 609314"/>
                <a:gd name="connsiteX40" fmla="*/ 534162 w 653033"/>
                <a:gd name="connsiteY40" fmla="*/ 114109 h 609314"/>
                <a:gd name="connsiteX41" fmla="*/ 535591 w 653033"/>
                <a:gd name="connsiteY41" fmla="*/ 122682 h 609314"/>
                <a:gd name="connsiteX42" fmla="*/ 539210 w 653033"/>
                <a:gd name="connsiteY42" fmla="*/ 132683 h 609314"/>
                <a:gd name="connsiteX43" fmla="*/ 544640 w 653033"/>
                <a:gd name="connsiteY43" fmla="*/ 139351 h 609314"/>
                <a:gd name="connsiteX44" fmla="*/ 551783 w 653033"/>
                <a:gd name="connsiteY44" fmla="*/ 144113 h 609314"/>
                <a:gd name="connsiteX45" fmla="*/ 559118 w 653033"/>
                <a:gd name="connsiteY45" fmla="*/ 147257 h 609314"/>
                <a:gd name="connsiteX46" fmla="*/ 586740 w 653033"/>
                <a:gd name="connsiteY46" fmla="*/ 148209 h 609314"/>
                <a:gd name="connsiteX47" fmla="*/ 587216 w 653033"/>
                <a:gd name="connsiteY47" fmla="*/ 146780 h 609314"/>
                <a:gd name="connsiteX48" fmla="*/ 594836 w 653033"/>
                <a:gd name="connsiteY48" fmla="*/ 125063 h 609314"/>
                <a:gd name="connsiteX49" fmla="*/ 578930 w 653033"/>
                <a:gd name="connsiteY49" fmla="*/ 118872 h 609314"/>
                <a:gd name="connsiteX50" fmla="*/ 563499 w 653033"/>
                <a:gd name="connsiteY50" fmla="*/ 107728 h 609314"/>
                <a:gd name="connsiteX51" fmla="*/ 548069 w 653033"/>
                <a:gd name="connsiteY51" fmla="*/ 101537 h 609314"/>
                <a:gd name="connsiteX52" fmla="*/ 548069 w 653033"/>
                <a:gd name="connsiteY52" fmla="*/ 101537 h 609314"/>
                <a:gd name="connsiteX53" fmla="*/ 336613 w 653033"/>
                <a:gd name="connsiteY53" fmla="*/ 152876 h 609314"/>
                <a:gd name="connsiteX54" fmla="*/ 148304 w 653033"/>
                <a:gd name="connsiteY54" fmla="*/ 173069 h 609314"/>
                <a:gd name="connsiteX55" fmla="*/ 76200 w 653033"/>
                <a:gd name="connsiteY55" fmla="*/ 217551 h 609314"/>
                <a:gd name="connsiteX56" fmla="*/ 68771 w 653033"/>
                <a:gd name="connsiteY56" fmla="*/ 227838 h 609314"/>
                <a:gd name="connsiteX57" fmla="*/ 71628 w 653033"/>
                <a:gd name="connsiteY57" fmla="*/ 246126 h 609314"/>
                <a:gd name="connsiteX58" fmla="*/ 79248 w 653033"/>
                <a:gd name="connsiteY58" fmla="*/ 258032 h 609314"/>
                <a:gd name="connsiteX59" fmla="*/ 102394 w 653033"/>
                <a:gd name="connsiteY59" fmla="*/ 278511 h 609314"/>
                <a:gd name="connsiteX60" fmla="*/ 110966 w 653033"/>
                <a:gd name="connsiteY60" fmla="*/ 291655 h 609314"/>
                <a:gd name="connsiteX61" fmla="*/ 120015 w 653033"/>
                <a:gd name="connsiteY61" fmla="*/ 309563 h 609314"/>
                <a:gd name="connsiteX62" fmla="*/ 130969 w 653033"/>
                <a:gd name="connsiteY62" fmla="*/ 325279 h 609314"/>
                <a:gd name="connsiteX63" fmla="*/ 143351 w 653033"/>
                <a:gd name="connsiteY63" fmla="*/ 332423 h 609314"/>
                <a:gd name="connsiteX64" fmla="*/ 183071 w 653033"/>
                <a:gd name="connsiteY64" fmla="*/ 341186 h 609314"/>
                <a:gd name="connsiteX65" fmla="*/ 199073 w 653033"/>
                <a:gd name="connsiteY65" fmla="*/ 340424 h 609314"/>
                <a:gd name="connsiteX66" fmla="*/ 227838 w 653033"/>
                <a:gd name="connsiteY66" fmla="*/ 329755 h 609314"/>
                <a:gd name="connsiteX67" fmla="*/ 238792 w 653033"/>
                <a:gd name="connsiteY67" fmla="*/ 330708 h 609314"/>
                <a:gd name="connsiteX68" fmla="*/ 266224 w 653033"/>
                <a:gd name="connsiteY68" fmla="*/ 357378 h 609314"/>
                <a:gd name="connsiteX69" fmla="*/ 308610 w 653033"/>
                <a:gd name="connsiteY69" fmla="*/ 378047 h 609314"/>
                <a:gd name="connsiteX70" fmla="*/ 327851 w 653033"/>
                <a:gd name="connsiteY70" fmla="*/ 398240 h 609314"/>
                <a:gd name="connsiteX71" fmla="*/ 335185 w 653033"/>
                <a:gd name="connsiteY71" fmla="*/ 401860 h 609314"/>
                <a:gd name="connsiteX72" fmla="*/ 342805 w 653033"/>
                <a:gd name="connsiteY72" fmla="*/ 400431 h 609314"/>
                <a:gd name="connsiteX73" fmla="*/ 351854 w 653033"/>
                <a:gd name="connsiteY73" fmla="*/ 394716 h 609314"/>
                <a:gd name="connsiteX74" fmla="*/ 377095 w 653033"/>
                <a:gd name="connsiteY74" fmla="*/ 391859 h 609314"/>
                <a:gd name="connsiteX75" fmla="*/ 387763 w 653033"/>
                <a:gd name="connsiteY75" fmla="*/ 386143 h 609314"/>
                <a:gd name="connsiteX76" fmla="*/ 395859 w 653033"/>
                <a:gd name="connsiteY76" fmla="*/ 374428 h 609314"/>
                <a:gd name="connsiteX77" fmla="*/ 416624 w 653033"/>
                <a:gd name="connsiteY77" fmla="*/ 335185 h 609314"/>
                <a:gd name="connsiteX78" fmla="*/ 426339 w 653033"/>
                <a:gd name="connsiteY78" fmla="*/ 328994 h 609314"/>
                <a:gd name="connsiteX79" fmla="*/ 455581 w 653033"/>
                <a:gd name="connsiteY79" fmla="*/ 332327 h 609314"/>
                <a:gd name="connsiteX80" fmla="*/ 467011 w 653033"/>
                <a:gd name="connsiteY80" fmla="*/ 336804 h 609314"/>
                <a:gd name="connsiteX81" fmla="*/ 505587 w 653033"/>
                <a:gd name="connsiteY81" fmla="*/ 370427 h 609314"/>
                <a:gd name="connsiteX82" fmla="*/ 519684 w 653033"/>
                <a:gd name="connsiteY82" fmla="*/ 379190 h 609314"/>
                <a:gd name="connsiteX83" fmla="*/ 534162 w 653033"/>
                <a:gd name="connsiteY83" fmla="*/ 383953 h 609314"/>
                <a:gd name="connsiteX84" fmla="*/ 597218 w 653033"/>
                <a:gd name="connsiteY84" fmla="*/ 385572 h 609314"/>
                <a:gd name="connsiteX85" fmla="*/ 612648 w 653033"/>
                <a:gd name="connsiteY85" fmla="*/ 381095 h 609314"/>
                <a:gd name="connsiteX86" fmla="*/ 620744 w 653033"/>
                <a:gd name="connsiteY86" fmla="*/ 370427 h 609314"/>
                <a:gd name="connsiteX87" fmla="*/ 628078 w 653033"/>
                <a:gd name="connsiteY87" fmla="*/ 375475 h 609314"/>
                <a:gd name="connsiteX88" fmla="*/ 629222 w 653033"/>
                <a:gd name="connsiteY88" fmla="*/ 384048 h 609314"/>
                <a:gd name="connsiteX89" fmla="*/ 628745 w 653033"/>
                <a:gd name="connsiteY89" fmla="*/ 395764 h 609314"/>
                <a:gd name="connsiteX90" fmla="*/ 630650 w 653033"/>
                <a:gd name="connsiteY90" fmla="*/ 409289 h 609314"/>
                <a:gd name="connsiteX91" fmla="*/ 636365 w 653033"/>
                <a:gd name="connsiteY91" fmla="*/ 422624 h 609314"/>
                <a:gd name="connsiteX92" fmla="*/ 639032 w 653033"/>
                <a:gd name="connsiteY92" fmla="*/ 425767 h 609314"/>
                <a:gd name="connsiteX93" fmla="*/ 653034 w 653033"/>
                <a:gd name="connsiteY93" fmla="*/ 426244 h 609314"/>
                <a:gd name="connsiteX94" fmla="*/ 652367 w 653033"/>
                <a:gd name="connsiteY94" fmla="*/ 418148 h 609314"/>
                <a:gd name="connsiteX95" fmla="*/ 649796 w 653033"/>
                <a:gd name="connsiteY95" fmla="*/ 411004 h 609314"/>
                <a:gd name="connsiteX96" fmla="*/ 643128 w 653033"/>
                <a:gd name="connsiteY96" fmla="*/ 405289 h 609314"/>
                <a:gd name="connsiteX97" fmla="*/ 640271 w 653033"/>
                <a:gd name="connsiteY97" fmla="*/ 383572 h 609314"/>
                <a:gd name="connsiteX98" fmla="*/ 639985 w 653033"/>
                <a:gd name="connsiteY98" fmla="*/ 370713 h 609314"/>
                <a:gd name="connsiteX99" fmla="*/ 641128 w 653033"/>
                <a:gd name="connsiteY99" fmla="*/ 367093 h 609314"/>
                <a:gd name="connsiteX100" fmla="*/ 641890 w 653033"/>
                <a:gd name="connsiteY100" fmla="*/ 363474 h 609314"/>
                <a:gd name="connsiteX101" fmla="*/ 644462 w 653033"/>
                <a:gd name="connsiteY101" fmla="*/ 358902 h 609314"/>
                <a:gd name="connsiteX102" fmla="*/ 641414 w 653033"/>
                <a:gd name="connsiteY102" fmla="*/ 342519 h 609314"/>
                <a:gd name="connsiteX103" fmla="*/ 640937 w 653033"/>
                <a:gd name="connsiteY103" fmla="*/ 342043 h 609314"/>
                <a:gd name="connsiteX104" fmla="*/ 633603 w 653033"/>
                <a:gd name="connsiteY104" fmla="*/ 343948 h 609314"/>
                <a:gd name="connsiteX105" fmla="*/ 610743 w 653033"/>
                <a:gd name="connsiteY105" fmla="*/ 342805 h 609314"/>
                <a:gd name="connsiteX106" fmla="*/ 596932 w 653033"/>
                <a:gd name="connsiteY106" fmla="*/ 347567 h 609314"/>
                <a:gd name="connsiteX107" fmla="*/ 582835 w 653033"/>
                <a:gd name="connsiteY107" fmla="*/ 340424 h 609314"/>
                <a:gd name="connsiteX108" fmla="*/ 546449 w 653033"/>
                <a:gd name="connsiteY108" fmla="*/ 345186 h 609314"/>
                <a:gd name="connsiteX109" fmla="*/ 529781 w 653033"/>
                <a:gd name="connsiteY109" fmla="*/ 340424 h 609314"/>
                <a:gd name="connsiteX110" fmla="*/ 519494 w 653033"/>
                <a:gd name="connsiteY110" fmla="*/ 326612 h 609314"/>
                <a:gd name="connsiteX111" fmla="*/ 505682 w 653033"/>
                <a:gd name="connsiteY111" fmla="*/ 287750 h 609314"/>
                <a:gd name="connsiteX112" fmla="*/ 496157 w 653033"/>
                <a:gd name="connsiteY112" fmla="*/ 269843 h 609314"/>
                <a:gd name="connsiteX113" fmla="*/ 467297 w 653033"/>
                <a:gd name="connsiteY113" fmla="*/ 244602 h 609314"/>
                <a:gd name="connsiteX114" fmla="*/ 433292 w 653033"/>
                <a:gd name="connsiteY114" fmla="*/ 231076 h 609314"/>
                <a:gd name="connsiteX115" fmla="*/ 366141 w 653033"/>
                <a:gd name="connsiteY115" fmla="*/ 223933 h 609314"/>
                <a:gd name="connsiteX116" fmla="*/ 366141 w 653033"/>
                <a:gd name="connsiteY116" fmla="*/ 217075 h 609314"/>
                <a:gd name="connsiteX117" fmla="*/ 370904 w 653033"/>
                <a:gd name="connsiteY117" fmla="*/ 212788 h 609314"/>
                <a:gd name="connsiteX118" fmla="*/ 382810 w 653033"/>
                <a:gd name="connsiteY118" fmla="*/ 204692 h 609314"/>
                <a:gd name="connsiteX119" fmla="*/ 390239 w 653033"/>
                <a:gd name="connsiteY119" fmla="*/ 201835 h 609314"/>
                <a:gd name="connsiteX120" fmla="*/ 383572 w 653033"/>
                <a:gd name="connsiteY120" fmla="*/ 185452 h 609314"/>
                <a:gd name="connsiteX121" fmla="*/ 373856 w 653033"/>
                <a:gd name="connsiteY121" fmla="*/ 171355 h 609314"/>
                <a:gd name="connsiteX122" fmla="*/ 362426 w 653033"/>
                <a:gd name="connsiteY122" fmla="*/ 160877 h 609314"/>
                <a:gd name="connsiteX123" fmla="*/ 351949 w 653033"/>
                <a:gd name="connsiteY123" fmla="*/ 154972 h 609314"/>
                <a:gd name="connsiteX124" fmla="*/ 336518 w 653033"/>
                <a:gd name="connsiteY124" fmla="*/ 152876 h 609314"/>
                <a:gd name="connsiteX125" fmla="*/ 336518 w 653033"/>
                <a:gd name="connsiteY125" fmla="*/ 152876 h 609314"/>
                <a:gd name="connsiteX126" fmla="*/ 504063 w 653033"/>
                <a:gd name="connsiteY126" fmla="*/ 154972 h 609314"/>
                <a:gd name="connsiteX127" fmla="*/ 485204 w 653033"/>
                <a:gd name="connsiteY127" fmla="*/ 160211 h 609314"/>
                <a:gd name="connsiteX128" fmla="*/ 448247 w 653033"/>
                <a:gd name="connsiteY128" fmla="*/ 178117 h 609314"/>
                <a:gd name="connsiteX129" fmla="*/ 503492 w 653033"/>
                <a:gd name="connsiteY129" fmla="*/ 230029 h 609314"/>
                <a:gd name="connsiteX130" fmla="*/ 520351 w 653033"/>
                <a:gd name="connsiteY130" fmla="*/ 240316 h 609314"/>
                <a:gd name="connsiteX131" fmla="*/ 530828 w 653033"/>
                <a:gd name="connsiteY131" fmla="*/ 241935 h 609314"/>
                <a:gd name="connsiteX132" fmla="*/ 553212 w 653033"/>
                <a:gd name="connsiteY132" fmla="*/ 239268 h 609314"/>
                <a:gd name="connsiteX133" fmla="*/ 563880 w 653033"/>
                <a:gd name="connsiteY133" fmla="*/ 240221 h 609314"/>
                <a:gd name="connsiteX134" fmla="*/ 592931 w 653033"/>
                <a:gd name="connsiteY134" fmla="*/ 253079 h 609314"/>
                <a:gd name="connsiteX135" fmla="*/ 617887 w 653033"/>
                <a:gd name="connsiteY135" fmla="*/ 257651 h 609314"/>
                <a:gd name="connsiteX136" fmla="*/ 626269 w 653033"/>
                <a:gd name="connsiteY136" fmla="*/ 235458 h 609314"/>
                <a:gd name="connsiteX137" fmla="*/ 627221 w 653033"/>
                <a:gd name="connsiteY137" fmla="*/ 230886 h 609314"/>
                <a:gd name="connsiteX138" fmla="*/ 627221 w 653033"/>
                <a:gd name="connsiteY138" fmla="*/ 217551 h 609314"/>
                <a:gd name="connsiteX139" fmla="*/ 622459 w 653033"/>
                <a:gd name="connsiteY139" fmla="*/ 203263 h 609314"/>
                <a:gd name="connsiteX140" fmla="*/ 620078 w 653033"/>
                <a:gd name="connsiteY140" fmla="*/ 199930 h 609314"/>
                <a:gd name="connsiteX141" fmla="*/ 601694 w 653033"/>
                <a:gd name="connsiteY141" fmla="*/ 178975 h 609314"/>
                <a:gd name="connsiteX142" fmla="*/ 601028 w 653033"/>
                <a:gd name="connsiteY142" fmla="*/ 177546 h 609314"/>
                <a:gd name="connsiteX143" fmla="*/ 584835 w 653033"/>
                <a:gd name="connsiteY143" fmla="*/ 163735 h 609314"/>
                <a:gd name="connsiteX144" fmla="*/ 566547 w 653033"/>
                <a:gd name="connsiteY144" fmla="*/ 158210 h 609314"/>
                <a:gd name="connsiteX145" fmla="*/ 503873 w 653033"/>
                <a:gd name="connsiteY145" fmla="*/ 154876 h 609314"/>
                <a:gd name="connsiteX146" fmla="*/ 503873 w 653033"/>
                <a:gd name="connsiteY146" fmla="*/ 154876 h 609314"/>
                <a:gd name="connsiteX147" fmla="*/ 134969 w 653033"/>
                <a:gd name="connsiteY147" fmla="*/ 372904 h 609314"/>
                <a:gd name="connsiteX148" fmla="*/ 124016 w 653033"/>
                <a:gd name="connsiteY148" fmla="*/ 374523 h 609314"/>
                <a:gd name="connsiteX149" fmla="*/ 113538 w 653033"/>
                <a:gd name="connsiteY149" fmla="*/ 382905 h 609314"/>
                <a:gd name="connsiteX150" fmla="*/ 0 w 653033"/>
                <a:gd name="connsiteY150" fmla="*/ 419862 h 609314"/>
                <a:gd name="connsiteX151" fmla="*/ 6191 w 653033"/>
                <a:gd name="connsiteY151" fmla="*/ 462534 h 609314"/>
                <a:gd name="connsiteX152" fmla="*/ 3048 w 653033"/>
                <a:gd name="connsiteY152" fmla="*/ 490347 h 609314"/>
                <a:gd name="connsiteX153" fmla="*/ 2572 w 653033"/>
                <a:gd name="connsiteY153" fmla="*/ 516255 h 609314"/>
                <a:gd name="connsiteX154" fmla="*/ 12573 w 653033"/>
                <a:gd name="connsiteY154" fmla="*/ 544354 h 609314"/>
                <a:gd name="connsiteX155" fmla="*/ 29432 w 653033"/>
                <a:gd name="connsiteY155" fmla="*/ 563118 h 609314"/>
                <a:gd name="connsiteX156" fmla="*/ 50864 w 653033"/>
                <a:gd name="connsiteY156" fmla="*/ 572643 h 609314"/>
                <a:gd name="connsiteX157" fmla="*/ 73247 w 653033"/>
                <a:gd name="connsiteY157" fmla="*/ 575310 h 609314"/>
                <a:gd name="connsiteX158" fmla="*/ 106394 w 653033"/>
                <a:gd name="connsiteY158" fmla="*/ 570262 h 609314"/>
                <a:gd name="connsiteX159" fmla="*/ 108299 w 653033"/>
                <a:gd name="connsiteY159" fmla="*/ 559784 h 609314"/>
                <a:gd name="connsiteX160" fmla="*/ 106585 w 653033"/>
                <a:gd name="connsiteY160" fmla="*/ 545497 h 609314"/>
                <a:gd name="connsiteX161" fmla="*/ 108014 w 653033"/>
                <a:gd name="connsiteY161" fmla="*/ 532352 h 609314"/>
                <a:gd name="connsiteX162" fmla="*/ 111824 w 653033"/>
                <a:gd name="connsiteY162" fmla="*/ 528352 h 609314"/>
                <a:gd name="connsiteX163" fmla="*/ 115634 w 653033"/>
                <a:gd name="connsiteY163" fmla="*/ 524542 h 609314"/>
                <a:gd name="connsiteX164" fmla="*/ 125825 w 653033"/>
                <a:gd name="connsiteY164" fmla="*/ 522160 h 609314"/>
                <a:gd name="connsiteX165" fmla="*/ 137065 w 653033"/>
                <a:gd name="connsiteY165" fmla="*/ 521399 h 609314"/>
                <a:gd name="connsiteX166" fmla="*/ 164878 w 653033"/>
                <a:gd name="connsiteY166" fmla="*/ 515207 h 609314"/>
                <a:gd name="connsiteX167" fmla="*/ 182309 w 653033"/>
                <a:gd name="connsiteY167" fmla="*/ 514255 h 609314"/>
                <a:gd name="connsiteX168" fmla="*/ 200216 w 653033"/>
                <a:gd name="connsiteY168" fmla="*/ 516922 h 609314"/>
                <a:gd name="connsiteX169" fmla="*/ 285941 w 653033"/>
                <a:gd name="connsiteY169" fmla="*/ 545497 h 609314"/>
                <a:gd name="connsiteX170" fmla="*/ 299276 w 653033"/>
                <a:gd name="connsiteY170" fmla="*/ 554260 h 609314"/>
                <a:gd name="connsiteX171" fmla="*/ 302895 w 653033"/>
                <a:gd name="connsiteY171" fmla="*/ 568833 h 609314"/>
                <a:gd name="connsiteX172" fmla="*/ 301943 w 653033"/>
                <a:gd name="connsiteY172" fmla="*/ 581501 h 609314"/>
                <a:gd name="connsiteX173" fmla="*/ 302895 w 653033"/>
                <a:gd name="connsiteY173" fmla="*/ 593122 h 609314"/>
                <a:gd name="connsiteX174" fmla="*/ 313373 w 653033"/>
                <a:gd name="connsiteY174" fmla="*/ 605314 h 609314"/>
                <a:gd name="connsiteX175" fmla="*/ 321945 w 653033"/>
                <a:gd name="connsiteY175" fmla="*/ 609314 h 609314"/>
                <a:gd name="connsiteX176" fmla="*/ 405098 w 653033"/>
                <a:gd name="connsiteY176" fmla="*/ 608362 h 609314"/>
                <a:gd name="connsiteX177" fmla="*/ 420814 w 653033"/>
                <a:gd name="connsiteY177" fmla="*/ 603123 h 609314"/>
                <a:gd name="connsiteX178" fmla="*/ 421767 w 653033"/>
                <a:gd name="connsiteY178" fmla="*/ 602361 h 609314"/>
                <a:gd name="connsiteX179" fmla="*/ 452723 w 653033"/>
                <a:gd name="connsiteY179" fmla="*/ 578072 h 609314"/>
                <a:gd name="connsiteX180" fmla="*/ 539591 w 653033"/>
                <a:gd name="connsiteY180" fmla="*/ 534257 h 609314"/>
                <a:gd name="connsiteX181" fmla="*/ 574072 w 653033"/>
                <a:gd name="connsiteY181" fmla="*/ 506825 h 609314"/>
                <a:gd name="connsiteX182" fmla="*/ 601885 w 653033"/>
                <a:gd name="connsiteY182" fmla="*/ 468916 h 609314"/>
                <a:gd name="connsiteX183" fmla="*/ 605695 w 653033"/>
                <a:gd name="connsiteY183" fmla="*/ 457962 h 609314"/>
                <a:gd name="connsiteX184" fmla="*/ 610934 w 653033"/>
                <a:gd name="connsiteY184" fmla="*/ 431768 h 609314"/>
                <a:gd name="connsiteX185" fmla="*/ 611124 w 653033"/>
                <a:gd name="connsiteY185" fmla="*/ 427482 h 609314"/>
                <a:gd name="connsiteX186" fmla="*/ 611124 w 653033"/>
                <a:gd name="connsiteY186" fmla="*/ 427196 h 609314"/>
                <a:gd name="connsiteX187" fmla="*/ 596360 w 653033"/>
                <a:gd name="connsiteY187" fmla="*/ 418433 h 609314"/>
                <a:gd name="connsiteX188" fmla="*/ 582740 w 653033"/>
                <a:gd name="connsiteY188" fmla="*/ 417005 h 609314"/>
                <a:gd name="connsiteX189" fmla="*/ 578168 w 653033"/>
                <a:gd name="connsiteY189" fmla="*/ 421005 h 609314"/>
                <a:gd name="connsiteX190" fmla="*/ 566071 w 653033"/>
                <a:gd name="connsiteY190" fmla="*/ 439102 h 609314"/>
                <a:gd name="connsiteX191" fmla="*/ 541782 w 653033"/>
                <a:gd name="connsiteY191" fmla="*/ 437198 h 609314"/>
                <a:gd name="connsiteX192" fmla="*/ 537496 w 653033"/>
                <a:gd name="connsiteY192" fmla="*/ 435292 h 609314"/>
                <a:gd name="connsiteX193" fmla="*/ 530352 w 653033"/>
                <a:gd name="connsiteY193" fmla="*/ 429577 h 609314"/>
                <a:gd name="connsiteX194" fmla="*/ 513493 w 653033"/>
                <a:gd name="connsiteY194" fmla="*/ 427196 h 609314"/>
                <a:gd name="connsiteX195" fmla="*/ 505587 w 653033"/>
                <a:gd name="connsiteY195" fmla="*/ 424339 h 609314"/>
                <a:gd name="connsiteX196" fmla="*/ 499396 w 653033"/>
                <a:gd name="connsiteY196" fmla="*/ 417957 h 609314"/>
                <a:gd name="connsiteX197" fmla="*/ 491300 w 653033"/>
                <a:gd name="connsiteY197" fmla="*/ 400336 h 609314"/>
                <a:gd name="connsiteX198" fmla="*/ 486823 w 653033"/>
                <a:gd name="connsiteY198" fmla="*/ 393192 h 609314"/>
                <a:gd name="connsiteX199" fmla="*/ 476822 w 653033"/>
                <a:gd name="connsiteY199" fmla="*/ 387001 h 609314"/>
                <a:gd name="connsiteX200" fmla="*/ 460629 w 653033"/>
                <a:gd name="connsiteY200" fmla="*/ 380809 h 609314"/>
                <a:gd name="connsiteX201" fmla="*/ 445199 w 653033"/>
                <a:gd name="connsiteY201" fmla="*/ 379857 h 609314"/>
                <a:gd name="connsiteX202" fmla="*/ 438722 w 653033"/>
                <a:gd name="connsiteY202" fmla="*/ 389858 h 609314"/>
                <a:gd name="connsiteX203" fmla="*/ 434912 w 653033"/>
                <a:gd name="connsiteY203" fmla="*/ 412242 h 609314"/>
                <a:gd name="connsiteX204" fmla="*/ 425577 w 653033"/>
                <a:gd name="connsiteY204" fmla="*/ 423196 h 609314"/>
                <a:gd name="connsiteX205" fmla="*/ 356711 w 653033"/>
                <a:gd name="connsiteY205" fmla="*/ 452723 h 609314"/>
                <a:gd name="connsiteX206" fmla="*/ 339852 w 653033"/>
                <a:gd name="connsiteY206" fmla="*/ 455295 h 609314"/>
                <a:gd name="connsiteX207" fmla="*/ 313182 w 653033"/>
                <a:gd name="connsiteY207" fmla="*/ 447389 h 609314"/>
                <a:gd name="connsiteX208" fmla="*/ 284798 w 653033"/>
                <a:gd name="connsiteY208" fmla="*/ 447389 h 609314"/>
                <a:gd name="connsiteX209" fmla="*/ 270034 w 653033"/>
                <a:gd name="connsiteY209" fmla="*/ 441198 h 609314"/>
                <a:gd name="connsiteX210" fmla="*/ 247364 w 653033"/>
                <a:gd name="connsiteY210" fmla="*/ 421196 h 609314"/>
                <a:gd name="connsiteX211" fmla="*/ 178975 w 653033"/>
                <a:gd name="connsiteY211" fmla="*/ 401669 h 609314"/>
                <a:gd name="connsiteX212" fmla="*/ 134684 w 653033"/>
                <a:gd name="connsiteY212" fmla="*/ 372618 h 609314"/>
                <a:gd name="connsiteX213" fmla="*/ 134684 w 653033"/>
                <a:gd name="connsiteY213" fmla="*/ 372618 h 60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653033" h="609314">
                  <a:moveTo>
                    <a:pt x="326136" y="0"/>
                  </a:moveTo>
                  <a:lnTo>
                    <a:pt x="323279" y="953"/>
                  </a:lnTo>
                  <a:lnTo>
                    <a:pt x="264224" y="9525"/>
                  </a:lnTo>
                  <a:lnTo>
                    <a:pt x="238697" y="26194"/>
                  </a:lnTo>
                  <a:lnTo>
                    <a:pt x="236792" y="62675"/>
                  </a:lnTo>
                  <a:lnTo>
                    <a:pt x="246031" y="76486"/>
                  </a:lnTo>
                  <a:lnTo>
                    <a:pt x="260604" y="80486"/>
                  </a:lnTo>
                  <a:lnTo>
                    <a:pt x="292037" y="78867"/>
                  </a:lnTo>
                  <a:lnTo>
                    <a:pt x="296037" y="74867"/>
                  </a:lnTo>
                  <a:lnTo>
                    <a:pt x="313182" y="54388"/>
                  </a:lnTo>
                  <a:lnTo>
                    <a:pt x="322707" y="55150"/>
                  </a:lnTo>
                  <a:lnTo>
                    <a:pt x="328422" y="59912"/>
                  </a:lnTo>
                  <a:lnTo>
                    <a:pt x="332899" y="66104"/>
                  </a:lnTo>
                  <a:lnTo>
                    <a:pt x="337471" y="70390"/>
                  </a:lnTo>
                  <a:lnTo>
                    <a:pt x="365093" y="81629"/>
                  </a:lnTo>
                  <a:lnTo>
                    <a:pt x="376333" y="90392"/>
                  </a:lnTo>
                  <a:lnTo>
                    <a:pt x="380905" y="104870"/>
                  </a:lnTo>
                  <a:lnTo>
                    <a:pt x="387572" y="119920"/>
                  </a:lnTo>
                  <a:lnTo>
                    <a:pt x="402622" y="130874"/>
                  </a:lnTo>
                  <a:lnTo>
                    <a:pt x="428816" y="140589"/>
                  </a:lnTo>
                  <a:lnTo>
                    <a:pt x="441198" y="141065"/>
                  </a:lnTo>
                  <a:lnTo>
                    <a:pt x="494729" y="130397"/>
                  </a:lnTo>
                  <a:lnTo>
                    <a:pt x="507587" y="125825"/>
                  </a:lnTo>
                  <a:lnTo>
                    <a:pt x="519017" y="117729"/>
                  </a:lnTo>
                  <a:lnTo>
                    <a:pt x="526161" y="106299"/>
                  </a:lnTo>
                  <a:lnTo>
                    <a:pt x="524732" y="88011"/>
                  </a:lnTo>
                  <a:lnTo>
                    <a:pt x="511397" y="78676"/>
                  </a:lnTo>
                  <a:lnTo>
                    <a:pt x="482156" y="70295"/>
                  </a:lnTo>
                  <a:lnTo>
                    <a:pt x="475202" y="64389"/>
                  </a:lnTo>
                  <a:lnTo>
                    <a:pt x="470630" y="58674"/>
                  </a:lnTo>
                  <a:lnTo>
                    <a:pt x="467011" y="52769"/>
                  </a:lnTo>
                  <a:lnTo>
                    <a:pt x="441008" y="20383"/>
                  </a:lnTo>
                  <a:lnTo>
                    <a:pt x="429578" y="11621"/>
                  </a:lnTo>
                  <a:lnTo>
                    <a:pt x="413861" y="8287"/>
                  </a:lnTo>
                  <a:lnTo>
                    <a:pt x="346996" y="6096"/>
                  </a:lnTo>
                  <a:lnTo>
                    <a:pt x="337471" y="1143"/>
                  </a:lnTo>
                  <a:lnTo>
                    <a:pt x="326041" y="191"/>
                  </a:lnTo>
                  <a:lnTo>
                    <a:pt x="326041" y="191"/>
                  </a:lnTo>
                  <a:close/>
                  <a:moveTo>
                    <a:pt x="548069" y="101441"/>
                  </a:moveTo>
                  <a:lnTo>
                    <a:pt x="536353" y="111252"/>
                  </a:lnTo>
                  <a:lnTo>
                    <a:pt x="534162" y="114109"/>
                  </a:lnTo>
                  <a:lnTo>
                    <a:pt x="535591" y="122682"/>
                  </a:lnTo>
                  <a:lnTo>
                    <a:pt x="539210" y="132683"/>
                  </a:lnTo>
                  <a:lnTo>
                    <a:pt x="544640" y="139351"/>
                  </a:lnTo>
                  <a:lnTo>
                    <a:pt x="551783" y="144113"/>
                  </a:lnTo>
                  <a:lnTo>
                    <a:pt x="559118" y="147257"/>
                  </a:lnTo>
                  <a:lnTo>
                    <a:pt x="586740" y="148209"/>
                  </a:lnTo>
                  <a:lnTo>
                    <a:pt x="587216" y="146780"/>
                  </a:lnTo>
                  <a:lnTo>
                    <a:pt x="594836" y="125063"/>
                  </a:lnTo>
                  <a:lnTo>
                    <a:pt x="578930" y="118872"/>
                  </a:lnTo>
                  <a:lnTo>
                    <a:pt x="563499" y="107728"/>
                  </a:lnTo>
                  <a:lnTo>
                    <a:pt x="548069" y="101537"/>
                  </a:lnTo>
                  <a:lnTo>
                    <a:pt x="548069" y="101537"/>
                  </a:lnTo>
                  <a:close/>
                  <a:moveTo>
                    <a:pt x="336613" y="152876"/>
                  </a:moveTo>
                  <a:lnTo>
                    <a:pt x="148304" y="173069"/>
                  </a:lnTo>
                  <a:lnTo>
                    <a:pt x="76200" y="217551"/>
                  </a:lnTo>
                  <a:lnTo>
                    <a:pt x="68771" y="227838"/>
                  </a:lnTo>
                  <a:lnTo>
                    <a:pt x="71628" y="246126"/>
                  </a:lnTo>
                  <a:lnTo>
                    <a:pt x="79248" y="258032"/>
                  </a:lnTo>
                  <a:lnTo>
                    <a:pt x="102394" y="278511"/>
                  </a:lnTo>
                  <a:lnTo>
                    <a:pt x="110966" y="291655"/>
                  </a:lnTo>
                  <a:lnTo>
                    <a:pt x="120015" y="309563"/>
                  </a:lnTo>
                  <a:lnTo>
                    <a:pt x="130969" y="325279"/>
                  </a:lnTo>
                  <a:lnTo>
                    <a:pt x="143351" y="332423"/>
                  </a:lnTo>
                  <a:lnTo>
                    <a:pt x="183071" y="341186"/>
                  </a:lnTo>
                  <a:lnTo>
                    <a:pt x="199073" y="340424"/>
                  </a:lnTo>
                  <a:lnTo>
                    <a:pt x="227838" y="329755"/>
                  </a:lnTo>
                  <a:lnTo>
                    <a:pt x="238792" y="330708"/>
                  </a:lnTo>
                  <a:lnTo>
                    <a:pt x="266224" y="357378"/>
                  </a:lnTo>
                  <a:lnTo>
                    <a:pt x="308610" y="378047"/>
                  </a:lnTo>
                  <a:lnTo>
                    <a:pt x="327851" y="398240"/>
                  </a:lnTo>
                  <a:lnTo>
                    <a:pt x="335185" y="401860"/>
                  </a:lnTo>
                  <a:lnTo>
                    <a:pt x="342805" y="400431"/>
                  </a:lnTo>
                  <a:lnTo>
                    <a:pt x="351854" y="394716"/>
                  </a:lnTo>
                  <a:lnTo>
                    <a:pt x="377095" y="391859"/>
                  </a:lnTo>
                  <a:lnTo>
                    <a:pt x="387763" y="386143"/>
                  </a:lnTo>
                  <a:lnTo>
                    <a:pt x="395859" y="374428"/>
                  </a:lnTo>
                  <a:lnTo>
                    <a:pt x="416624" y="335185"/>
                  </a:lnTo>
                  <a:lnTo>
                    <a:pt x="426339" y="328994"/>
                  </a:lnTo>
                  <a:lnTo>
                    <a:pt x="455581" y="332327"/>
                  </a:lnTo>
                  <a:lnTo>
                    <a:pt x="467011" y="336804"/>
                  </a:lnTo>
                  <a:lnTo>
                    <a:pt x="505587" y="370427"/>
                  </a:lnTo>
                  <a:lnTo>
                    <a:pt x="519684" y="379190"/>
                  </a:lnTo>
                  <a:lnTo>
                    <a:pt x="534162" y="383953"/>
                  </a:lnTo>
                  <a:lnTo>
                    <a:pt x="597218" y="385572"/>
                  </a:lnTo>
                  <a:lnTo>
                    <a:pt x="612648" y="381095"/>
                  </a:lnTo>
                  <a:lnTo>
                    <a:pt x="620744" y="370427"/>
                  </a:lnTo>
                  <a:lnTo>
                    <a:pt x="628078" y="375475"/>
                  </a:lnTo>
                  <a:lnTo>
                    <a:pt x="629222" y="384048"/>
                  </a:lnTo>
                  <a:lnTo>
                    <a:pt x="628745" y="395764"/>
                  </a:lnTo>
                  <a:lnTo>
                    <a:pt x="630650" y="409289"/>
                  </a:lnTo>
                  <a:lnTo>
                    <a:pt x="636365" y="422624"/>
                  </a:lnTo>
                  <a:lnTo>
                    <a:pt x="639032" y="425767"/>
                  </a:lnTo>
                  <a:lnTo>
                    <a:pt x="653034" y="426244"/>
                  </a:lnTo>
                  <a:lnTo>
                    <a:pt x="652367" y="418148"/>
                  </a:lnTo>
                  <a:lnTo>
                    <a:pt x="649796" y="411004"/>
                  </a:lnTo>
                  <a:lnTo>
                    <a:pt x="643128" y="405289"/>
                  </a:lnTo>
                  <a:lnTo>
                    <a:pt x="640271" y="383572"/>
                  </a:lnTo>
                  <a:lnTo>
                    <a:pt x="639985" y="370713"/>
                  </a:lnTo>
                  <a:lnTo>
                    <a:pt x="641128" y="367093"/>
                  </a:lnTo>
                  <a:lnTo>
                    <a:pt x="641890" y="363474"/>
                  </a:lnTo>
                  <a:lnTo>
                    <a:pt x="644462" y="358902"/>
                  </a:lnTo>
                  <a:lnTo>
                    <a:pt x="641414" y="342519"/>
                  </a:lnTo>
                  <a:lnTo>
                    <a:pt x="640937" y="342043"/>
                  </a:lnTo>
                  <a:lnTo>
                    <a:pt x="633603" y="343948"/>
                  </a:lnTo>
                  <a:lnTo>
                    <a:pt x="610743" y="342805"/>
                  </a:lnTo>
                  <a:lnTo>
                    <a:pt x="596932" y="347567"/>
                  </a:lnTo>
                  <a:lnTo>
                    <a:pt x="582835" y="340424"/>
                  </a:lnTo>
                  <a:lnTo>
                    <a:pt x="546449" y="345186"/>
                  </a:lnTo>
                  <a:lnTo>
                    <a:pt x="529781" y="340424"/>
                  </a:lnTo>
                  <a:lnTo>
                    <a:pt x="519494" y="326612"/>
                  </a:lnTo>
                  <a:lnTo>
                    <a:pt x="505682" y="287750"/>
                  </a:lnTo>
                  <a:lnTo>
                    <a:pt x="496157" y="269843"/>
                  </a:lnTo>
                  <a:lnTo>
                    <a:pt x="467297" y="244602"/>
                  </a:lnTo>
                  <a:lnTo>
                    <a:pt x="433292" y="231076"/>
                  </a:lnTo>
                  <a:lnTo>
                    <a:pt x="366141" y="223933"/>
                  </a:lnTo>
                  <a:lnTo>
                    <a:pt x="366141" y="217075"/>
                  </a:lnTo>
                  <a:lnTo>
                    <a:pt x="370904" y="212788"/>
                  </a:lnTo>
                  <a:lnTo>
                    <a:pt x="382810" y="204692"/>
                  </a:lnTo>
                  <a:lnTo>
                    <a:pt x="390239" y="201835"/>
                  </a:lnTo>
                  <a:lnTo>
                    <a:pt x="383572" y="185452"/>
                  </a:lnTo>
                  <a:lnTo>
                    <a:pt x="373856" y="171355"/>
                  </a:lnTo>
                  <a:lnTo>
                    <a:pt x="362426" y="160877"/>
                  </a:lnTo>
                  <a:lnTo>
                    <a:pt x="351949" y="154972"/>
                  </a:lnTo>
                  <a:lnTo>
                    <a:pt x="336518" y="152876"/>
                  </a:lnTo>
                  <a:lnTo>
                    <a:pt x="336518" y="152876"/>
                  </a:lnTo>
                  <a:close/>
                  <a:moveTo>
                    <a:pt x="504063" y="154972"/>
                  </a:moveTo>
                  <a:lnTo>
                    <a:pt x="485204" y="160211"/>
                  </a:lnTo>
                  <a:lnTo>
                    <a:pt x="448247" y="178117"/>
                  </a:lnTo>
                  <a:lnTo>
                    <a:pt x="503492" y="230029"/>
                  </a:lnTo>
                  <a:lnTo>
                    <a:pt x="520351" y="240316"/>
                  </a:lnTo>
                  <a:lnTo>
                    <a:pt x="530828" y="241935"/>
                  </a:lnTo>
                  <a:lnTo>
                    <a:pt x="553212" y="239268"/>
                  </a:lnTo>
                  <a:lnTo>
                    <a:pt x="563880" y="240221"/>
                  </a:lnTo>
                  <a:lnTo>
                    <a:pt x="592931" y="253079"/>
                  </a:lnTo>
                  <a:lnTo>
                    <a:pt x="617887" y="257651"/>
                  </a:lnTo>
                  <a:lnTo>
                    <a:pt x="626269" y="235458"/>
                  </a:lnTo>
                  <a:lnTo>
                    <a:pt x="627221" y="230886"/>
                  </a:lnTo>
                  <a:lnTo>
                    <a:pt x="627221" y="217551"/>
                  </a:lnTo>
                  <a:lnTo>
                    <a:pt x="622459" y="203263"/>
                  </a:lnTo>
                  <a:lnTo>
                    <a:pt x="620078" y="199930"/>
                  </a:lnTo>
                  <a:lnTo>
                    <a:pt x="601694" y="178975"/>
                  </a:lnTo>
                  <a:lnTo>
                    <a:pt x="601028" y="177546"/>
                  </a:lnTo>
                  <a:lnTo>
                    <a:pt x="584835" y="163735"/>
                  </a:lnTo>
                  <a:lnTo>
                    <a:pt x="566547" y="158210"/>
                  </a:lnTo>
                  <a:lnTo>
                    <a:pt x="503873" y="154876"/>
                  </a:lnTo>
                  <a:lnTo>
                    <a:pt x="503873" y="154876"/>
                  </a:lnTo>
                  <a:close/>
                  <a:moveTo>
                    <a:pt x="134969" y="372904"/>
                  </a:moveTo>
                  <a:lnTo>
                    <a:pt x="124016" y="374523"/>
                  </a:lnTo>
                  <a:lnTo>
                    <a:pt x="113538" y="382905"/>
                  </a:lnTo>
                  <a:lnTo>
                    <a:pt x="0" y="419862"/>
                  </a:lnTo>
                  <a:lnTo>
                    <a:pt x="6191" y="462534"/>
                  </a:lnTo>
                  <a:lnTo>
                    <a:pt x="3048" y="490347"/>
                  </a:lnTo>
                  <a:lnTo>
                    <a:pt x="2572" y="516255"/>
                  </a:lnTo>
                  <a:lnTo>
                    <a:pt x="12573" y="544354"/>
                  </a:lnTo>
                  <a:lnTo>
                    <a:pt x="29432" y="563118"/>
                  </a:lnTo>
                  <a:lnTo>
                    <a:pt x="50864" y="572643"/>
                  </a:lnTo>
                  <a:lnTo>
                    <a:pt x="73247" y="575310"/>
                  </a:lnTo>
                  <a:lnTo>
                    <a:pt x="106394" y="570262"/>
                  </a:lnTo>
                  <a:lnTo>
                    <a:pt x="108299" y="559784"/>
                  </a:lnTo>
                  <a:lnTo>
                    <a:pt x="106585" y="545497"/>
                  </a:lnTo>
                  <a:lnTo>
                    <a:pt x="108014" y="532352"/>
                  </a:lnTo>
                  <a:lnTo>
                    <a:pt x="111824" y="528352"/>
                  </a:lnTo>
                  <a:lnTo>
                    <a:pt x="115634" y="524542"/>
                  </a:lnTo>
                  <a:lnTo>
                    <a:pt x="125825" y="522160"/>
                  </a:lnTo>
                  <a:lnTo>
                    <a:pt x="137065" y="521399"/>
                  </a:lnTo>
                  <a:lnTo>
                    <a:pt x="164878" y="515207"/>
                  </a:lnTo>
                  <a:lnTo>
                    <a:pt x="182309" y="514255"/>
                  </a:lnTo>
                  <a:lnTo>
                    <a:pt x="200216" y="516922"/>
                  </a:lnTo>
                  <a:lnTo>
                    <a:pt x="285941" y="545497"/>
                  </a:lnTo>
                  <a:lnTo>
                    <a:pt x="299276" y="554260"/>
                  </a:lnTo>
                  <a:lnTo>
                    <a:pt x="302895" y="568833"/>
                  </a:lnTo>
                  <a:lnTo>
                    <a:pt x="301943" y="581501"/>
                  </a:lnTo>
                  <a:lnTo>
                    <a:pt x="302895" y="593122"/>
                  </a:lnTo>
                  <a:lnTo>
                    <a:pt x="313373" y="605314"/>
                  </a:lnTo>
                  <a:lnTo>
                    <a:pt x="321945" y="609314"/>
                  </a:lnTo>
                  <a:lnTo>
                    <a:pt x="405098" y="608362"/>
                  </a:lnTo>
                  <a:lnTo>
                    <a:pt x="420814" y="603123"/>
                  </a:lnTo>
                  <a:lnTo>
                    <a:pt x="421767" y="602361"/>
                  </a:lnTo>
                  <a:lnTo>
                    <a:pt x="452723" y="578072"/>
                  </a:lnTo>
                  <a:lnTo>
                    <a:pt x="539591" y="534257"/>
                  </a:lnTo>
                  <a:lnTo>
                    <a:pt x="574072" y="506825"/>
                  </a:lnTo>
                  <a:lnTo>
                    <a:pt x="601885" y="468916"/>
                  </a:lnTo>
                  <a:lnTo>
                    <a:pt x="605695" y="457962"/>
                  </a:lnTo>
                  <a:lnTo>
                    <a:pt x="610934" y="431768"/>
                  </a:lnTo>
                  <a:lnTo>
                    <a:pt x="611124" y="427482"/>
                  </a:lnTo>
                  <a:lnTo>
                    <a:pt x="611124" y="427196"/>
                  </a:lnTo>
                  <a:lnTo>
                    <a:pt x="596360" y="418433"/>
                  </a:lnTo>
                  <a:lnTo>
                    <a:pt x="582740" y="417005"/>
                  </a:lnTo>
                  <a:lnTo>
                    <a:pt x="578168" y="421005"/>
                  </a:lnTo>
                  <a:lnTo>
                    <a:pt x="566071" y="439102"/>
                  </a:lnTo>
                  <a:lnTo>
                    <a:pt x="541782" y="437198"/>
                  </a:lnTo>
                  <a:lnTo>
                    <a:pt x="537496" y="435292"/>
                  </a:lnTo>
                  <a:lnTo>
                    <a:pt x="530352" y="429577"/>
                  </a:lnTo>
                  <a:lnTo>
                    <a:pt x="513493" y="427196"/>
                  </a:lnTo>
                  <a:lnTo>
                    <a:pt x="505587" y="424339"/>
                  </a:lnTo>
                  <a:lnTo>
                    <a:pt x="499396" y="417957"/>
                  </a:lnTo>
                  <a:lnTo>
                    <a:pt x="491300" y="400336"/>
                  </a:lnTo>
                  <a:lnTo>
                    <a:pt x="486823" y="393192"/>
                  </a:lnTo>
                  <a:lnTo>
                    <a:pt x="476822" y="387001"/>
                  </a:lnTo>
                  <a:lnTo>
                    <a:pt x="460629" y="380809"/>
                  </a:lnTo>
                  <a:lnTo>
                    <a:pt x="445199" y="379857"/>
                  </a:lnTo>
                  <a:lnTo>
                    <a:pt x="438722" y="389858"/>
                  </a:lnTo>
                  <a:lnTo>
                    <a:pt x="434912" y="412242"/>
                  </a:lnTo>
                  <a:lnTo>
                    <a:pt x="425577" y="423196"/>
                  </a:lnTo>
                  <a:lnTo>
                    <a:pt x="356711" y="452723"/>
                  </a:lnTo>
                  <a:lnTo>
                    <a:pt x="339852" y="455295"/>
                  </a:lnTo>
                  <a:lnTo>
                    <a:pt x="313182" y="447389"/>
                  </a:lnTo>
                  <a:lnTo>
                    <a:pt x="284798" y="447389"/>
                  </a:lnTo>
                  <a:lnTo>
                    <a:pt x="270034" y="441198"/>
                  </a:lnTo>
                  <a:lnTo>
                    <a:pt x="247364" y="421196"/>
                  </a:lnTo>
                  <a:lnTo>
                    <a:pt x="178975" y="401669"/>
                  </a:lnTo>
                  <a:lnTo>
                    <a:pt x="134684" y="372618"/>
                  </a:lnTo>
                  <a:lnTo>
                    <a:pt x="134684" y="37261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7" name="Vrije vorm: vorm 96">
              <a:extLst>
                <a:ext uri="{FF2B5EF4-FFF2-40B4-BE49-F238E27FC236}">
                  <a16:creationId xmlns:a16="http://schemas.microsoft.com/office/drawing/2014/main" id="{D2759D75-D8B8-795E-6C20-1D0F7FE826D7}"/>
                </a:ext>
              </a:extLst>
            </p:cNvPr>
            <p:cNvSpPr/>
            <p:nvPr/>
          </p:nvSpPr>
          <p:spPr>
            <a:xfrm>
              <a:off x="4756118" y="4210926"/>
              <a:ext cx="2293179" cy="1219986"/>
            </a:xfrm>
            <a:custGeom>
              <a:avLst/>
              <a:gdLst>
                <a:gd name="connsiteX0" fmla="*/ 921925 w 1306449"/>
                <a:gd name="connsiteY0" fmla="*/ 0 h 695039"/>
                <a:gd name="connsiteX1" fmla="*/ 908304 w 1306449"/>
                <a:gd name="connsiteY1" fmla="*/ 5525 h 695039"/>
                <a:gd name="connsiteX2" fmla="*/ 894683 w 1306449"/>
                <a:gd name="connsiteY2" fmla="*/ 15812 h 695039"/>
                <a:gd name="connsiteX3" fmla="*/ 880110 w 1306449"/>
                <a:gd name="connsiteY3" fmla="*/ 21146 h 695039"/>
                <a:gd name="connsiteX4" fmla="*/ 851916 w 1306449"/>
                <a:gd name="connsiteY4" fmla="*/ 18955 h 695039"/>
                <a:gd name="connsiteX5" fmla="*/ 838010 w 1306449"/>
                <a:gd name="connsiteY5" fmla="*/ 26479 h 695039"/>
                <a:gd name="connsiteX6" fmla="*/ 831914 w 1306449"/>
                <a:gd name="connsiteY6" fmla="*/ 48578 h 695039"/>
                <a:gd name="connsiteX7" fmla="*/ 828389 w 1306449"/>
                <a:gd name="connsiteY7" fmla="*/ 67532 h 695039"/>
                <a:gd name="connsiteX8" fmla="*/ 819341 w 1306449"/>
                <a:gd name="connsiteY8" fmla="*/ 82106 h 695039"/>
                <a:gd name="connsiteX9" fmla="*/ 806863 w 1306449"/>
                <a:gd name="connsiteY9" fmla="*/ 92393 h 695039"/>
                <a:gd name="connsiteX10" fmla="*/ 793623 w 1306449"/>
                <a:gd name="connsiteY10" fmla="*/ 99060 h 695039"/>
                <a:gd name="connsiteX11" fmla="*/ 665226 w 1306449"/>
                <a:gd name="connsiteY11" fmla="*/ 113348 h 695039"/>
                <a:gd name="connsiteX12" fmla="*/ 659130 w 1306449"/>
                <a:gd name="connsiteY12" fmla="*/ 111157 h 695039"/>
                <a:gd name="connsiteX13" fmla="*/ 666845 w 1306449"/>
                <a:gd name="connsiteY13" fmla="*/ 92774 h 695039"/>
                <a:gd name="connsiteX14" fmla="*/ 667036 w 1306449"/>
                <a:gd name="connsiteY14" fmla="*/ 74581 h 695039"/>
                <a:gd name="connsiteX15" fmla="*/ 641033 w 1306449"/>
                <a:gd name="connsiteY15" fmla="*/ 56864 h 695039"/>
                <a:gd name="connsiteX16" fmla="*/ 633127 w 1306449"/>
                <a:gd name="connsiteY16" fmla="*/ 59436 h 695039"/>
                <a:gd name="connsiteX17" fmla="*/ 616268 w 1306449"/>
                <a:gd name="connsiteY17" fmla="*/ 58865 h 695039"/>
                <a:gd name="connsiteX18" fmla="*/ 590074 w 1306449"/>
                <a:gd name="connsiteY18" fmla="*/ 38862 h 695039"/>
                <a:gd name="connsiteX19" fmla="*/ 579025 w 1306449"/>
                <a:gd name="connsiteY19" fmla="*/ 26670 h 695039"/>
                <a:gd name="connsiteX20" fmla="*/ 577787 w 1306449"/>
                <a:gd name="connsiteY20" fmla="*/ 17717 h 695039"/>
                <a:gd name="connsiteX21" fmla="*/ 577215 w 1306449"/>
                <a:gd name="connsiteY21" fmla="*/ 11240 h 695039"/>
                <a:gd name="connsiteX22" fmla="*/ 560451 w 1306449"/>
                <a:gd name="connsiteY22" fmla="*/ 12668 h 695039"/>
                <a:gd name="connsiteX23" fmla="*/ 524923 w 1306449"/>
                <a:gd name="connsiteY23" fmla="*/ 5525 h 695039"/>
                <a:gd name="connsiteX24" fmla="*/ 506921 w 1306449"/>
                <a:gd name="connsiteY24" fmla="*/ 5906 h 695039"/>
                <a:gd name="connsiteX25" fmla="*/ 479679 w 1306449"/>
                <a:gd name="connsiteY25" fmla="*/ 30575 h 695039"/>
                <a:gd name="connsiteX26" fmla="*/ 462344 w 1306449"/>
                <a:gd name="connsiteY26" fmla="*/ 36100 h 695039"/>
                <a:gd name="connsiteX27" fmla="*/ 423767 w 1306449"/>
                <a:gd name="connsiteY27" fmla="*/ 36671 h 695039"/>
                <a:gd name="connsiteX28" fmla="*/ 403670 w 1306449"/>
                <a:gd name="connsiteY28" fmla="*/ 52102 h 695039"/>
                <a:gd name="connsiteX29" fmla="*/ 388430 w 1306449"/>
                <a:gd name="connsiteY29" fmla="*/ 68675 h 695039"/>
                <a:gd name="connsiteX30" fmla="*/ 378333 w 1306449"/>
                <a:gd name="connsiteY30" fmla="*/ 88297 h 695039"/>
                <a:gd name="connsiteX31" fmla="*/ 343186 w 1306449"/>
                <a:gd name="connsiteY31" fmla="*/ 130874 h 695039"/>
                <a:gd name="connsiteX32" fmla="*/ 321088 w 1306449"/>
                <a:gd name="connsiteY32" fmla="*/ 131064 h 695039"/>
                <a:gd name="connsiteX33" fmla="*/ 304895 w 1306449"/>
                <a:gd name="connsiteY33" fmla="*/ 136017 h 695039"/>
                <a:gd name="connsiteX34" fmla="*/ 275844 w 1306449"/>
                <a:gd name="connsiteY34" fmla="*/ 149828 h 695039"/>
                <a:gd name="connsiteX35" fmla="*/ 251555 w 1306449"/>
                <a:gd name="connsiteY35" fmla="*/ 157163 h 695039"/>
                <a:gd name="connsiteX36" fmla="*/ 224695 w 1306449"/>
                <a:gd name="connsiteY36" fmla="*/ 158115 h 695039"/>
                <a:gd name="connsiteX37" fmla="*/ 152114 w 1306449"/>
                <a:gd name="connsiteY37" fmla="*/ 143351 h 695039"/>
                <a:gd name="connsiteX38" fmla="*/ 130778 w 1306449"/>
                <a:gd name="connsiteY38" fmla="*/ 182594 h 695039"/>
                <a:gd name="connsiteX39" fmla="*/ 103346 w 1306449"/>
                <a:gd name="connsiteY39" fmla="*/ 201359 h 695039"/>
                <a:gd name="connsiteX40" fmla="*/ 66008 w 1306449"/>
                <a:gd name="connsiteY40" fmla="*/ 211074 h 695039"/>
                <a:gd name="connsiteX41" fmla="*/ 36957 w 1306449"/>
                <a:gd name="connsiteY41" fmla="*/ 213455 h 695039"/>
                <a:gd name="connsiteX42" fmla="*/ 8096 w 1306449"/>
                <a:gd name="connsiteY42" fmla="*/ 223075 h 695039"/>
                <a:gd name="connsiteX43" fmla="*/ 476 w 1306449"/>
                <a:gd name="connsiteY43" fmla="*/ 244793 h 695039"/>
                <a:gd name="connsiteX44" fmla="*/ 0 w 1306449"/>
                <a:gd name="connsiteY44" fmla="*/ 246221 h 695039"/>
                <a:gd name="connsiteX45" fmla="*/ 0 w 1306449"/>
                <a:gd name="connsiteY45" fmla="*/ 246412 h 695039"/>
                <a:gd name="connsiteX46" fmla="*/ 2953 w 1306449"/>
                <a:gd name="connsiteY46" fmla="*/ 246412 h 695039"/>
                <a:gd name="connsiteX47" fmla="*/ 11716 w 1306449"/>
                <a:gd name="connsiteY47" fmla="*/ 254889 h 695039"/>
                <a:gd name="connsiteX48" fmla="*/ 15050 w 1306449"/>
                <a:gd name="connsiteY48" fmla="*/ 276225 h 695039"/>
                <a:gd name="connsiteX49" fmla="*/ 14288 w 1306449"/>
                <a:gd name="connsiteY49" fmla="*/ 275654 h 695039"/>
                <a:gd name="connsiteX50" fmla="*/ 15050 w 1306449"/>
                <a:gd name="connsiteY50" fmla="*/ 277178 h 695039"/>
                <a:gd name="connsiteX51" fmla="*/ 33433 w 1306449"/>
                <a:gd name="connsiteY51" fmla="*/ 298133 h 695039"/>
                <a:gd name="connsiteX52" fmla="*/ 35624 w 1306449"/>
                <a:gd name="connsiteY52" fmla="*/ 301466 h 695039"/>
                <a:gd name="connsiteX53" fmla="*/ 40672 w 1306449"/>
                <a:gd name="connsiteY53" fmla="*/ 315563 h 695039"/>
                <a:gd name="connsiteX54" fmla="*/ 40481 w 1306449"/>
                <a:gd name="connsiteY54" fmla="*/ 328994 h 695039"/>
                <a:gd name="connsiteX55" fmla="*/ 39719 w 1306449"/>
                <a:gd name="connsiteY55" fmla="*/ 333661 h 695039"/>
                <a:gd name="connsiteX56" fmla="*/ 31051 w 1306449"/>
                <a:gd name="connsiteY56" fmla="*/ 355759 h 695039"/>
                <a:gd name="connsiteX57" fmla="*/ 37719 w 1306449"/>
                <a:gd name="connsiteY57" fmla="*/ 356997 h 695039"/>
                <a:gd name="connsiteX58" fmla="*/ 57341 w 1306449"/>
                <a:gd name="connsiteY58" fmla="*/ 368427 h 695039"/>
                <a:gd name="connsiteX59" fmla="*/ 71914 w 1306449"/>
                <a:gd name="connsiteY59" fmla="*/ 386429 h 695039"/>
                <a:gd name="connsiteX60" fmla="*/ 77629 w 1306449"/>
                <a:gd name="connsiteY60" fmla="*/ 410909 h 695039"/>
                <a:gd name="connsiteX61" fmla="*/ 68199 w 1306449"/>
                <a:gd name="connsiteY61" fmla="*/ 436531 h 695039"/>
                <a:gd name="connsiteX62" fmla="*/ 54388 w 1306449"/>
                <a:gd name="connsiteY62" fmla="*/ 440150 h 695039"/>
                <a:gd name="connsiteX63" fmla="*/ 54769 w 1306449"/>
                <a:gd name="connsiteY63" fmla="*/ 440722 h 695039"/>
                <a:gd name="connsiteX64" fmla="*/ 57912 w 1306449"/>
                <a:gd name="connsiteY64" fmla="*/ 457105 h 695039"/>
                <a:gd name="connsiteX65" fmla="*/ 55340 w 1306449"/>
                <a:gd name="connsiteY65" fmla="*/ 461677 h 695039"/>
                <a:gd name="connsiteX66" fmla="*/ 54578 w 1306449"/>
                <a:gd name="connsiteY66" fmla="*/ 465392 h 695039"/>
                <a:gd name="connsiteX67" fmla="*/ 53340 w 1306449"/>
                <a:gd name="connsiteY67" fmla="*/ 468916 h 695039"/>
                <a:gd name="connsiteX68" fmla="*/ 53721 w 1306449"/>
                <a:gd name="connsiteY68" fmla="*/ 481775 h 695039"/>
                <a:gd name="connsiteX69" fmla="*/ 56483 w 1306449"/>
                <a:gd name="connsiteY69" fmla="*/ 503301 h 695039"/>
                <a:gd name="connsiteX70" fmla="*/ 63055 w 1306449"/>
                <a:gd name="connsiteY70" fmla="*/ 509016 h 695039"/>
                <a:gd name="connsiteX71" fmla="*/ 65627 w 1306449"/>
                <a:gd name="connsiteY71" fmla="*/ 516160 h 695039"/>
                <a:gd name="connsiteX72" fmla="*/ 66580 w 1306449"/>
                <a:gd name="connsiteY72" fmla="*/ 524447 h 695039"/>
                <a:gd name="connsiteX73" fmla="*/ 72676 w 1306449"/>
                <a:gd name="connsiteY73" fmla="*/ 524637 h 695039"/>
                <a:gd name="connsiteX74" fmla="*/ 98012 w 1306449"/>
                <a:gd name="connsiteY74" fmla="*/ 538448 h 695039"/>
                <a:gd name="connsiteX75" fmla="*/ 111443 w 1306449"/>
                <a:gd name="connsiteY75" fmla="*/ 543020 h 695039"/>
                <a:gd name="connsiteX76" fmla="*/ 144209 w 1306449"/>
                <a:gd name="connsiteY76" fmla="*/ 545211 h 695039"/>
                <a:gd name="connsiteX77" fmla="*/ 157448 w 1306449"/>
                <a:gd name="connsiteY77" fmla="*/ 538067 h 695039"/>
                <a:gd name="connsiteX78" fmla="*/ 160972 w 1306449"/>
                <a:gd name="connsiteY78" fmla="*/ 518731 h 695039"/>
                <a:gd name="connsiteX79" fmla="*/ 156782 w 1306449"/>
                <a:gd name="connsiteY79" fmla="*/ 507683 h 695039"/>
                <a:gd name="connsiteX80" fmla="*/ 140875 w 1306449"/>
                <a:gd name="connsiteY80" fmla="*/ 489109 h 695039"/>
                <a:gd name="connsiteX81" fmla="*/ 135541 w 1306449"/>
                <a:gd name="connsiteY81" fmla="*/ 479012 h 695039"/>
                <a:gd name="connsiteX82" fmla="*/ 136112 w 1306449"/>
                <a:gd name="connsiteY82" fmla="*/ 467582 h 695039"/>
                <a:gd name="connsiteX83" fmla="*/ 140589 w 1306449"/>
                <a:gd name="connsiteY83" fmla="*/ 458914 h 695039"/>
                <a:gd name="connsiteX84" fmla="*/ 142018 w 1306449"/>
                <a:gd name="connsiteY84" fmla="*/ 450818 h 695039"/>
                <a:gd name="connsiteX85" fmla="*/ 133541 w 1306449"/>
                <a:gd name="connsiteY85" fmla="*/ 441674 h 695039"/>
                <a:gd name="connsiteX86" fmla="*/ 170212 w 1306449"/>
                <a:gd name="connsiteY86" fmla="*/ 420148 h 695039"/>
                <a:gd name="connsiteX87" fmla="*/ 207931 w 1306449"/>
                <a:gd name="connsiteY87" fmla="*/ 406337 h 695039"/>
                <a:gd name="connsiteX88" fmla="*/ 228695 w 1306449"/>
                <a:gd name="connsiteY88" fmla="*/ 402812 h 695039"/>
                <a:gd name="connsiteX89" fmla="*/ 237553 w 1306449"/>
                <a:gd name="connsiteY89" fmla="*/ 404432 h 695039"/>
                <a:gd name="connsiteX90" fmla="*/ 243078 w 1306449"/>
                <a:gd name="connsiteY90" fmla="*/ 413861 h 695039"/>
                <a:gd name="connsiteX91" fmla="*/ 242126 w 1306449"/>
                <a:gd name="connsiteY91" fmla="*/ 432625 h 695039"/>
                <a:gd name="connsiteX92" fmla="*/ 236030 w 1306449"/>
                <a:gd name="connsiteY92" fmla="*/ 446627 h 695039"/>
                <a:gd name="connsiteX93" fmla="*/ 234982 w 1306449"/>
                <a:gd name="connsiteY93" fmla="*/ 457486 h 695039"/>
                <a:gd name="connsiteX94" fmla="*/ 248222 w 1306449"/>
                <a:gd name="connsiteY94" fmla="*/ 467201 h 695039"/>
                <a:gd name="connsiteX95" fmla="*/ 257556 w 1306449"/>
                <a:gd name="connsiteY95" fmla="*/ 467963 h 695039"/>
                <a:gd name="connsiteX96" fmla="*/ 277844 w 1306449"/>
                <a:gd name="connsiteY96" fmla="*/ 464248 h 695039"/>
                <a:gd name="connsiteX97" fmla="*/ 300133 w 1306449"/>
                <a:gd name="connsiteY97" fmla="*/ 469963 h 695039"/>
                <a:gd name="connsiteX98" fmla="*/ 311182 w 1306449"/>
                <a:gd name="connsiteY98" fmla="*/ 469297 h 695039"/>
                <a:gd name="connsiteX99" fmla="*/ 320516 w 1306449"/>
                <a:gd name="connsiteY99" fmla="*/ 465582 h 695039"/>
                <a:gd name="connsiteX100" fmla="*/ 327660 w 1306449"/>
                <a:gd name="connsiteY100" fmla="*/ 460248 h 695039"/>
                <a:gd name="connsiteX101" fmla="*/ 328232 w 1306449"/>
                <a:gd name="connsiteY101" fmla="*/ 459677 h 695039"/>
                <a:gd name="connsiteX102" fmla="*/ 330232 w 1306449"/>
                <a:gd name="connsiteY102" fmla="*/ 457105 h 695039"/>
                <a:gd name="connsiteX103" fmla="*/ 381953 w 1306449"/>
                <a:gd name="connsiteY103" fmla="*/ 393573 h 695039"/>
                <a:gd name="connsiteX104" fmla="*/ 405003 w 1306449"/>
                <a:gd name="connsiteY104" fmla="*/ 381667 h 695039"/>
                <a:gd name="connsiteX105" fmla="*/ 415099 w 1306449"/>
                <a:gd name="connsiteY105" fmla="*/ 382619 h 695039"/>
                <a:gd name="connsiteX106" fmla="*/ 427958 w 1306449"/>
                <a:gd name="connsiteY106" fmla="*/ 387572 h 695039"/>
                <a:gd name="connsiteX107" fmla="*/ 439769 w 1306449"/>
                <a:gd name="connsiteY107" fmla="*/ 395288 h 695039"/>
                <a:gd name="connsiteX108" fmla="*/ 446913 w 1306449"/>
                <a:gd name="connsiteY108" fmla="*/ 404813 h 695039"/>
                <a:gd name="connsiteX109" fmla="*/ 448437 w 1306449"/>
                <a:gd name="connsiteY109" fmla="*/ 421767 h 695039"/>
                <a:gd name="connsiteX110" fmla="*/ 444151 w 1306449"/>
                <a:gd name="connsiteY110" fmla="*/ 437769 h 695039"/>
                <a:gd name="connsiteX111" fmla="*/ 441008 w 1306449"/>
                <a:gd name="connsiteY111" fmla="*/ 454723 h 695039"/>
                <a:gd name="connsiteX112" fmla="*/ 445103 w 1306449"/>
                <a:gd name="connsiteY112" fmla="*/ 470535 h 695039"/>
                <a:gd name="connsiteX113" fmla="*/ 438531 w 1306449"/>
                <a:gd name="connsiteY113" fmla="*/ 468725 h 695039"/>
                <a:gd name="connsiteX114" fmla="*/ 415481 w 1306449"/>
                <a:gd name="connsiteY114" fmla="*/ 460058 h 695039"/>
                <a:gd name="connsiteX115" fmla="*/ 407575 w 1306449"/>
                <a:gd name="connsiteY115" fmla="*/ 461105 h 695039"/>
                <a:gd name="connsiteX116" fmla="*/ 407575 w 1306449"/>
                <a:gd name="connsiteY116" fmla="*/ 461296 h 695039"/>
                <a:gd name="connsiteX117" fmla="*/ 403670 w 1306449"/>
                <a:gd name="connsiteY117" fmla="*/ 474536 h 695039"/>
                <a:gd name="connsiteX118" fmla="*/ 418433 w 1306449"/>
                <a:gd name="connsiteY118" fmla="*/ 481013 h 695039"/>
                <a:gd name="connsiteX119" fmla="*/ 467392 w 1306449"/>
                <a:gd name="connsiteY119" fmla="*/ 482727 h 695039"/>
                <a:gd name="connsiteX120" fmla="*/ 480441 w 1306449"/>
                <a:gd name="connsiteY120" fmla="*/ 486156 h 695039"/>
                <a:gd name="connsiteX121" fmla="*/ 507492 w 1306449"/>
                <a:gd name="connsiteY121" fmla="*/ 498729 h 695039"/>
                <a:gd name="connsiteX122" fmla="*/ 522542 w 1306449"/>
                <a:gd name="connsiteY122" fmla="*/ 494443 h 695039"/>
                <a:gd name="connsiteX123" fmla="*/ 540258 w 1306449"/>
                <a:gd name="connsiteY123" fmla="*/ 477393 h 695039"/>
                <a:gd name="connsiteX124" fmla="*/ 556451 w 1306449"/>
                <a:gd name="connsiteY124" fmla="*/ 455486 h 695039"/>
                <a:gd name="connsiteX125" fmla="*/ 567500 w 1306449"/>
                <a:gd name="connsiteY125" fmla="*/ 437198 h 695039"/>
                <a:gd name="connsiteX126" fmla="*/ 572262 w 1306449"/>
                <a:gd name="connsiteY126" fmla="*/ 423386 h 695039"/>
                <a:gd name="connsiteX127" fmla="*/ 574643 w 1306449"/>
                <a:gd name="connsiteY127" fmla="*/ 412909 h 695039"/>
                <a:gd name="connsiteX128" fmla="*/ 578834 w 1306449"/>
                <a:gd name="connsiteY128" fmla="*/ 406337 h 695039"/>
                <a:gd name="connsiteX129" fmla="*/ 589693 w 1306449"/>
                <a:gd name="connsiteY129" fmla="*/ 403574 h 695039"/>
                <a:gd name="connsiteX130" fmla="*/ 591598 w 1306449"/>
                <a:gd name="connsiteY130" fmla="*/ 406146 h 695039"/>
                <a:gd name="connsiteX131" fmla="*/ 612553 w 1306449"/>
                <a:gd name="connsiteY131" fmla="*/ 419957 h 695039"/>
                <a:gd name="connsiteX132" fmla="*/ 626555 w 1306449"/>
                <a:gd name="connsiteY132" fmla="*/ 446437 h 695039"/>
                <a:gd name="connsiteX133" fmla="*/ 623983 w 1306449"/>
                <a:gd name="connsiteY133" fmla="*/ 465011 h 695039"/>
                <a:gd name="connsiteX134" fmla="*/ 616077 w 1306449"/>
                <a:gd name="connsiteY134" fmla="*/ 483013 h 695039"/>
                <a:gd name="connsiteX135" fmla="*/ 613696 w 1306449"/>
                <a:gd name="connsiteY135" fmla="*/ 507111 h 695039"/>
                <a:gd name="connsiteX136" fmla="*/ 618077 w 1306449"/>
                <a:gd name="connsiteY136" fmla="*/ 518160 h 695039"/>
                <a:gd name="connsiteX137" fmla="*/ 642176 w 1306449"/>
                <a:gd name="connsiteY137" fmla="*/ 544925 h 695039"/>
                <a:gd name="connsiteX138" fmla="*/ 646081 w 1306449"/>
                <a:gd name="connsiteY138" fmla="*/ 554641 h 695039"/>
                <a:gd name="connsiteX139" fmla="*/ 653034 w 1306449"/>
                <a:gd name="connsiteY139" fmla="*/ 579311 h 695039"/>
                <a:gd name="connsiteX140" fmla="*/ 656558 w 1306449"/>
                <a:gd name="connsiteY140" fmla="*/ 586645 h 695039"/>
                <a:gd name="connsiteX141" fmla="*/ 668655 w 1306449"/>
                <a:gd name="connsiteY141" fmla="*/ 593503 h 695039"/>
                <a:gd name="connsiteX142" fmla="*/ 695706 w 1306449"/>
                <a:gd name="connsiteY142" fmla="*/ 591026 h 695039"/>
                <a:gd name="connsiteX143" fmla="*/ 708755 w 1306449"/>
                <a:gd name="connsiteY143" fmla="*/ 592360 h 695039"/>
                <a:gd name="connsiteX144" fmla="*/ 720947 w 1306449"/>
                <a:gd name="connsiteY144" fmla="*/ 607981 h 695039"/>
                <a:gd name="connsiteX145" fmla="*/ 721519 w 1306449"/>
                <a:gd name="connsiteY145" fmla="*/ 647700 h 695039"/>
                <a:gd name="connsiteX146" fmla="*/ 733806 w 1306449"/>
                <a:gd name="connsiteY146" fmla="*/ 650843 h 695039"/>
                <a:gd name="connsiteX147" fmla="*/ 760095 w 1306449"/>
                <a:gd name="connsiteY147" fmla="*/ 644271 h 695039"/>
                <a:gd name="connsiteX148" fmla="*/ 843153 w 1306449"/>
                <a:gd name="connsiteY148" fmla="*/ 647700 h 695039"/>
                <a:gd name="connsiteX149" fmla="*/ 857822 w 1306449"/>
                <a:gd name="connsiteY149" fmla="*/ 642271 h 695039"/>
                <a:gd name="connsiteX150" fmla="*/ 887254 w 1306449"/>
                <a:gd name="connsiteY150" fmla="*/ 621602 h 695039"/>
                <a:gd name="connsiteX151" fmla="*/ 901065 w 1306449"/>
                <a:gd name="connsiteY151" fmla="*/ 615029 h 695039"/>
                <a:gd name="connsiteX152" fmla="*/ 916400 w 1306449"/>
                <a:gd name="connsiteY152" fmla="*/ 616648 h 695039"/>
                <a:gd name="connsiteX153" fmla="*/ 932593 w 1306449"/>
                <a:gd name="connsiteY153" fmla="*/ 627126 h 695039"/>
                <a:gd name="connsiteX154" fmla="*/ 945642 w 1306449"/>
                <a:gd name="connsiteY154" fmla="*/ 644080 h 695039"/>
                <a:gd name="connsiteX155" fmla="*/ 950785 w 1306449"/>
                <a:gd name="connsiteY155" fmla="*/ 665797 h 695039"/>
                <a:gd name="connsiteX156" fmla="*/ 952976 w 1306449"/>
                <a:gd name="connsiteY156" fmla="*/ 691134 h 695039"/>
                <a:gd name="connsiteX157" fmla="*/ 957358 w 1306449"/>
                <a:gd name="connsiteY157" fmla="*/ 695039 h 695039"/>
                <a:gd name="connsiteX158" fmla="*/ 969169 w 1306449"/>
                <a:gd name="connsiteY158" fmla="*/ 690467 h 695039"/>
                <a:gd name="connsiteX159" fmla="*/ 985933 w 1306449"/>
                <a:gd name="connsiteY159" fmla="*/ 685324 h 695039"/>
                <a:gd name="connsiteX160" fmla="*/ 992029 w 1306449"/>
                <a:gd name="connsiteY160" fmla="*/ 685800 h 695039"/>
                <a:gd name="connsiteX161" fmla="*/ 997363 w 1306449"/>
                <a:gd name="connsiteY161" fmla="*/ 683419 h 695039"/>
                <a:gd name="connsiteX162" fmla="*/ 1002125 w 1306449"/>
                <a:gd name="connsiteY162" fmla="*/ 678085 h 695039"/>
                <a:gd name="connsiteX163" fmla="*/ 1005935 w 1306449"/>
                <a:gd name="connsiteY163" fmla="*/ 670179 h 695039"/>
                <a:gd name="connsiteX164" fmla="*/ 1012412 w 1306449"/>
                <a:gd name="connsiteY164" fmla="*/ 632460 h 695039"/>
                <a:gd name="connsiteX165" fmla="*/ 1024700 w 1306449"/>
                <a:gd name="connsiteY165" fmla="*/ 610553 h 695039"/>
                <a:gd name="connsiteX166" fmla="*/ 1029557 w 1306449"/>
                <a:gd name="connsiteY166" fmla="*/ 603028 h 695039"/>
                <a:gd name="connsiteX167" fmla="*/ 1044416 w 1306449"/>
                <a:gd name="connsiteY167" fmla="*/ 583692 h 695039"/>
                <a:gd name="connsiteX168" fmla="*/ 1112711 w 1306449"/>
                <a:gd name="connsiteY168" fmla="*/ 562928 h 695039"/>
                <a:gd name="connsiteX169" fmla="*/ 1162526 w 1306449"/>
                <a:gd name="connsiteY169" fmla="*/ 547116 h 695039"/>
                <a:gd name="connsiteX170" fmla="*/ 1184243 w 1306449"/>
                <a:gd name="connsiteY170" fmla="*/ 541592 h 695039"/>
                <a:gd name="connsiteX171" fmla="*/ 1200245 w 1306449"/>
                <a:gd name="connsiteY171" fmla="*/ 527971 h 695039"/>
                <a:gd name="connsiteX172" fmla="*/ 1225868 w 1306449"/>
                <a:gd name="connsiteY172" fmla="*/ 507016 h 695039"/>
                <a:gd name="connsiteX173" fmla="*/ 1208723 w 1306449"/>
                <a:gd name="connsiteY173" fmla="*/ 470535 h 695039"/>
                <a:gd name="connsiteX174" fmla="*/ 1184815 w 1306449"/>
                <a:gd name="connsiteY174" fmla="*/ 437579 h 695039"/>
                <a:gd name="connsiteX175" fmla="*/ 1169003 w 1306449"/>
                <a:gd name="connsiteY175" fmla="*/ 373190 h 695039"/>
                <a:gd name="connsiteX176" fmla="*/ 1158145 w 1306449"/>
                <a:gd name="connsiteY176" fmla="*/ 302514 h 695039"/>
                <a:gd name="connsiteX177" fmla="*/ 1183196 w 1306449"/>
                <a:gd name="connsiteY177" fmla="*/ 304895 h 695039"/>
                <a:gd name="connsiteX178" fmla="*/ 1210056 w 1306449"/>
                <a:gd name="connsiteY178" fmla="*/ 314135 h 695039"/>
                <a:gd name="connsiteX179" fmla="*/ 1218343 w 1306449"/>
                <a:gd name="connsiteY179" fmla="*/ 314135 h 695039"/>
                <a:gd name="connsiteX180" fmla="*/ 1237107 w 1306449"/>
                <a:gd name="connsiteY180" fmla="*/ 310991 h 695039"/>
                <a:gd name="connsiteX181" fmla="*/ 1271492 w 1306449"/>
                <a:gd name="connsiteY181" fmla="*/ 299180 h 695039"/>
                <a:gd name="connsiteX182" fmla="*/ 1278350 w 1306449"/>
                <a:gd name="connsiteY182" fmla="*/ 300895 h 695039"/>
                <a:gd name="connsiteX183" fmla="*/ 1295400 w 1306449"/>
                <a:gd name="connsiteY183" fmla="*/ 312801 h 695039"/>
                <a:gd name="connsiteX184" fmla="*/ 1306449 w 1306449"/>
                <a:gd name="connsiteY184" fmla="*/ 303086 h 695039"/>
                <a:gd name="connsiteX185" fmla="*/ 1306449 w 1306449"/>
                <a:gd name="connsiteY185" fmla="*/ 294037 h 695039"/>
                <a:gd name="connsiteX186" fmla="*/ 1302258 w 1306449"/>
                <a:gd name="connsiteY186" fmla="*/ 284512 h 695039"/>
                <a:gd name="connsiteX187" fmla="*/ 1293781 w 1306449"/>
                <a:gd name="connsiteY187" fmla="*/ 250984 h 695039"/>
                <a:gd name="connsiteX188" fmla="*/ 1290828 w 1306449"/>
                <a:gd name="connsiteY188" fmla="*/ 246031 h 695039"/>
                <a:gd name="connsiteX189" fmla="*/ 1290066 w 1306449"/>
                <a:gd name="connsiteY189" fmla="*/ 242221 h 695039"/>
                <a:gd name="connsiteX190" fmla="*/ 1276255 w 1306449"/>
                <a:gd name="connsiteY190" fmla="*/ 218789 h 695039"/>
                <a:gd name="connsiteX191" fmla="*/ 1269873 w 1306449"/>
                <a:gd name="connsiteY191" fmla="*/ 212598 h 695039"/>
                <a:gd name="connsiteX192" fmla="*/ 1262825 w 1306449"/>
                <a:gd name="connsiteY192" fmla="*/ 208121 h 695039"/>
                <a:gd name="connsiteX193" fmla="*/ 1259396 w 1306449"/>
                <a:gd name="connsiteY193" fmla="*/ 202406 h 695039"/>
                <a:gd name="connsiteX194" fmla="*/ 1263968 w 1306449"/>
                <a:gd name="connsiteY194" fmla="*/ 191548 h 695039"/>
                <a:gd name="connsiteX195" fmla="*/ 1253109 w 1306449"/>
                <a:gd name="connsiteY195" fmla="*/ 179451 h 695039"/>
                <a:gd name="connsiteX196" fmla="*/ 1243679 w 1306449"/>
                <a:gd name="connsiteY196" fmla="*/ 138779 h 695039"/>
                <a:gd name="connsiteX197" fmla="*/ 1232821 w 1306449"/>
                <a:gd name="connsiteY197" fmla="*/ 129921 h 695039"/>
                <a:gd name="connsiteX198" fmla="*/ 1204532 w 1306449"/>
                <a:gd name="connsiteY198" fmla="*/ 126968 h 695039"/>
                <a:gd name="connsiteX199" fmla="*/ 1193483 w 1306449"/>
                <a:gd name="connsiteY199" fmla="*/ 120015 h 695039"/>
                <a:gd name="connsiteX200" fmla="*/ 1187387 w 1306449"/>
                <a:gd name="connsiteY200" fmla="*/ 106204 h 695039"/>
                <a:gd name="connsiteX201" fmla="*/ 1189577 w 1306449"/>
                <a:gd name="connsiteY201" fmla="*/ 92583 h 695039"/>
                <a:gd name="connsiteX202" fmla="*/ 1175671 w 1306449"/>
                <a:gd name="connsiteY202" fmla="*/ 85630 h 695039"/>
                <a:gd name="connsiteX203" fmla="*/ 1103471 w 1306449"/>
                <a:gd name="connsiteY203" fmla="*/ 82106 h 695039"/>
                <a:gd name="connsiteX204" fmla="*/ 1054513 w 1306449"/>
                <a:gd name="connsiteY204" fmla="*/ 47816 h 695039"/>
                <a:gd name="connsiteX205" fmla="*/ 1040987 w 1306449"/>
                <a:gd name="connsiteY205" fmla="*/ 44387 h 695039"/>
                <a:gd name="connsiteX206" fmla="*/ 1034320 w 1306449"/>
                <a:gd name="connsiteY206" fmla="*/ 39433 h 695039"/>
                <a:gd name="connsiteX207" fmla="*/ 1025652 w 1306449"/>
                <a:gd name="connsiteY207" fmla="*/ 17717 h 695039"/>
                <a:gd name="connsiteX208" fmla="*/ 1021652 w 1306449"/>
                <a:gd name="connsiteY208" fmla="*/ 12668 h 695039"/>
                <a:gd name="connsiteX209" fmla="*/ 990314 w 1306449"/>
                <a:gd name="connsiteY209" fmla="*/ 5715 h 695039"/>
                <a:gd name="connsiteX210" fmla="*/ 945452 w 1306449"/>
                <a:gd name="connsiteY210" fmla="*/ 12668 h 695039"/>
                <a:gd name="connsiteX211" fmla="*/ 935355 w 1306449"/>
                <a:gd name="connsiteY211" fmla="*/ 9239 h 695039"/>
                <a:gd name="connsiteX212" fmla="*/ 921925 w 1306449"/>
                <a:gd name="connsiteY212" fmla="*/ 0 h 695039"/>
                <a:gd name="connsiteX213" fmla="*/ 921925 w 1306449"/>
                <a:gd name="connsiteY213" fmla="*/ 0 h 69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1306449" h="695039">
                  <a:moveTo>
                    <a:pt x="921925" y="0"/>
                  </a:moveTo>
                  <a:lnTo>
                    <a:pt x="908304" y="5525"/>
                  </a:lnTo>
                  <a:lnTo>
                    <a:pt x="894683" y="15812"/>
                  </a:lnTo>
                  <a:lnTo>
                    <a:pt x="880110" y="21146"/>
                  </a:lnTo>
                  <a:lnTo>
                    <a:pt x="851916" y="18955"/>
                  </a:lnTo>
                  <a:lnTo>
                    <a:pt x="838010" y="26479"/>
                  </a:lnTo>
                  <a:lnTo>
                    <a:pt x="831914" y="48578"/>
                  </a:lnTo>
                  <a:lnTo>
                    <a:pt x="828389" y="67532"/>
                  </a:lnTo>
                  <a:lnTo>
                    <a:pt x="819341" y="82106"/>
                  </a:lnTo>
                  <a:lnTo>
                    <a:pt x="806863" y="92393"/>
                  </a:lnTo>
                  <a:lnTo>
                    <a:pt x="793623" y="99060"/>
                  </a:lnTo>
                  <a:lnTo>
                    <a:pt x="665226" y="113348"/>
                  </a:lnTo>
                  <a:lnTo>
                    <a:pt x="659130" y="111157"/>
                  </a:lnTo>
                  <a:lnTo>
                    <a:pt x="666845" y="92774"/>
                  </a:lnTo>
                  <a:lnTo>
                    <a:pt x="667036" y="74581"/>
                  </a:lnTo>
                  <a:lnTo>
                    <a:pt x="641033" y="56864"/>
                  </a:lnTo>
                  <a:lnTo>
                    <a:pt x="633127" y="59436"/>
                  </a:lnTo>
                  <a:lnTo>
                    <a:pt x="616268" y="58865"/>
                  </a:lnTo>
                  <a:lnTo>
                    <a:pt x="590074" y="38862"/>
                  </a:lnTo>
                  <a:lnTo>
                    <a:pt x="579025" y="26670"/>
                  </a:lnTo>
                  <a:lnTo>
                    <a:pt x="577787" y="17717"/>
                  </a:lnTo>
                  <a:lnTo>
                    <a:pt x="577215" y="11240"/>
                  </a:lnTo>
                  <a:lnTo>
                    <a:pt x="560451" y="12668"/>
                  </a:lnTo>
                  <a:lnTo>
                    <a:pt x="524923" y="5525"/>
                  </a:lnTo>
                  <a:lnTo>
                    <a:pt x="506921" y="5906"/>
                  </a:lnTo>
                  <a:lnTo>
                    <a:pt x="479679" y="30575"/>
                  </a:lnTo>
                  <a:lnTo>
                    <a:pt x="462344" y="36100"/>
                  </a:lnTo>
                  <a:lnTo>
                    <a:pt x="423767" y="36671"/>
                  </a:lnTo>
                  <a:lnTo>
                    <a:pt x="403670" y="52102"/>
                  </a:lnTo>
                  <a:lnTo>
                    <a:pt x="388430" y="68675"/>
                  </a:lnTo>
                  <a:lnTo>
                    <a:pt x="378333" y="88297"/>
                  </a:lnTo>
                  <a:lnTo>
                    <a:pt x="343186" y="130874"/>
                  </a:lnTo>
                  <a:lnTo>
                    <a:pt x="321088" y="131064"/>
                  </a:lnTo>
                  <a:lnTo>
                    <a:pt x="304895" y="136017"/>
                  </a:lnTo>
                  <a:lnTo>
                    <a:pt x="275844" y="149828"/>
                  </a:lnTo>
                  <a:lnTo>
                    <a:pt x="251555" y="157163"/>
                  </a:lnTo>
                  <a:lnTo>
                    <a:pt x="224695" y="158115"/>
                  </a:lnTo>
                  <a:lnTo>
                    <a:pt x="152114" y="143351"/>
                  </a:lnTo>
                  <a:lnTo>
                    <a:pt x="130778" y="182594"/>
                  </a:lnTo>
                  <a:lnTo>
                    <a:pt x="103346" y="201359"/>
                  </a:lnTo>
                  <a:lnTo>
                    <a:pt x="66008" y="211074"/>
                  </a:lnTo>
                  <a:lnTo>
                    <a:pt x="36957" y="213455"/>
                  </a:lnTo>
                  <a:lnTo>
                    <a:pt x="8096" y="223075"/>
                  </a:lnTo>
                  <a:lnTo>
                    <a:pt x="476" y="244793"/>
                  </a:lnTo>
                  <a:lnTo>
                    <a:pt x="0" y="246221"/>
                  </a:lnTo>
                  <a:lnTo>
                    <a:pt x="0" y="246412"/>
                  </a:lnTo>
                  <a:lnTo>
                    <a:pt x="2953" y="246412"/>
                  </a:lnTo>
                  <a:lnTo>
                    <a:pt x="11716" y="254889"/>
                  </a:lnTo>
                  <a:lnTo>
                    <a:pt x="15050" y="276225"/>
                  </a:lnTo>
                  <a:lnTo>
                    <a:pt x="14288" y="275654"/>
                  </a:lnTo>
                  <a:lnTo>
                    <a:pt x="15050" y="277178"/>
                  </a:lnTo>
                  <a:lnTo>
                    <a:pt x="33433" y="298133"/>
                  </a:lnTo>
                  <a:lnTo>
                    <a:pt x="35624" y="301466"/>
                  </a:lnTo>
                  <a:lnTo>
                    <a:pt x="40672" y="315563"/>
                  </a:lnTo>
                  <a:lnTo>
                    <a:pt x="40481" y="328994"/>
                  </a:lnTo>
                  <a:lnTo>
                    <a:pt x="39719" y="333661"/>
                  </a:lnTo>
                  <a:lnTo>
                    <a:pt x="31051" y="355759"/>
                  </a:lnTo>
                  <a:lnTo>
                    <a:pt x="37719" y="356997"/>
                  </a:lnTo>
                  <a:lnTo>
                    <a:pt x="57341" y="368427"/>
                  </a:lnTo>
                  <a:lnTo>
                    <a:pt x="71914" y="386429"/>
                  </a:lnTo>
                  <a:lnTo>
                    <a:pt x="77629" y="410909"/>
                  </a:lnTo>
                  <a:lnTo>
                    <a:pt x="68199" y="436531"/>
                  </a:lnTo>
                  <a:lnTo>
                    <a:pt x="54388" y="440150"/>
                  </a:lnTo>
                  <a:lnTo>
                    <a:pt x="54769" y="440722"/>
                  </a:lnTo>
                  <a:lnTo>
                    <a:pt x="57912" y="457105"/>
                  </a:lnTo>
                  <a:lnTo>
                    <a:pt x="55340" y="461677"/>
                  </a:lnTo>
                  <a:lnTo>
                    <a:pt x="54578" y="465392"/>
                  </a:lnTo>
                  <a:lnTo>
                    <a:pt x="53340" y="468916"/>
                  </a:lnTo>
                  <a:lnTo>
                    <a:pt x="53721" y="481775"/>
                  </a:lnTo>
                  <a:lnTo>
                    <a:pt x="56483" y="503301"/>
                  </a:lnTo>
                  <a:lnTo>
                    <a:pt x="63055" y="509016"/>
                  </a:lnTo>
                  <a:lnTo>
                    <a:pt x="65627" y="516160"/>
                  </a:lnTo>
                  <a:lnTo>
                    <a:pt x="66580" y="524447"/>
                  </a:lnTo>
                  <a:lnTo>
                    <a:pt x="72676" y="524637"/>
                  </a:lnTo>
                  <a:lnTo>
                    <a:pt x="98012" y="538448"/>
                  </a:lnTo>
                  <a:lnTo>
                    <a:pt x="111443" y="543020"/>
                  </a:lnTo>
                  <a:lnTo>
                    <a:pt x="144209" y="545211"/>
                  </a:lnTo>
                  <a:lnTo>
                    <a:pt x="157448" y="538067"/>
                  </a:lnTo>
                  <a:lnTo>
                    <a:pt x="160972" y="518731"/>
                  </a:lnTo>
                  <a:lnTo>
                    <a:pt x="156782" y="507683"/>
                  </a:lnTo>
                  <a:lnTo>
                    <a:pt x="140875" y="489109"/>
                  </a:lnTo>
                  <a:lnTo>
                    <a:pt x="135541" y="479012"/>
                  </a:lnTo>
                  <a:lnTo>
                    <a:pt x="136112" y="467582"/>
                  </a:lnTo>
                  <a:lnTo>
                    <a:pt x="140589" y="458914"/>
                  </a:lnTo>
                  <a:lnTo>
                    <a:pt x="142018" y="450818"/>
                  </a:lnTo>
                  <a:lnTo>
                    <a:pt x="133541" y="441674"/>
                  </a:lnTo>
                  <a:lnTo>
                    <a:pt x="170212" y="420148"/>
                  </a:lnTo>
                  <a:lnTo>
                    <a:pt x="207931" y="406337"/>
                  </a:lnTo>
                  <a:lnTo>
                    <a:pt x="228695" y="402812"/>
                  </a:lnTo>
                  <a:lnTo>
                    <a:pt x="237553" y="404432"/>
                  </a:lnTo>
                  <a:lnTo>
                    <a:pt x="243078" y="413861"/>
                  </a:lnTo>
                  <a:lnTo>
                    <a:pt x="242126" y="432625"/>
                  </a:lnTo>
                  <a:lnTo>
                    <a:pt x="236030" y="446627"/>
                  </a:lnTo>
                  <a:lnTo>
                    <a:pt x="234982" y="457486"/>
                  </a:lnTo>
                  <a:lnTo>
                    <a:pt x="248222" y="467201"/>
                  </a:lnTo>
                  <a:lnTo>
                    <a:pt x="257556" y="467963"/>
                  </a:lnTo>
                  <a:lnTo>
                    <a:pt x="277844" y="464248"/>
                  </a:lnTo>
                  <a:lnTo>
                    <a:pt x="300133" y="469963"/>
                  </a:lnTo>
                  <a:lnTo>
                    <a:pt x="311182" y="469297"/>
                  </a:lnTo>
                  <a:lnTo>
                    <a:pt x="320516" y="465582"/>
                  </a:lnTo>
                  <a:lnTo>
                    <a:pt x="327660" y="460248"/>
                  </a:lnTo>
                  <a:lnTo>
                    <a:pt x="328232" y="459677"/>
                  </a:lnTo>
                  <a:lnTo>
                    <a:pt x="330232" y="457105"/>
                  </a:lnTo>
                  <a:lnTo>
                    <a:pt x="381953" y="393573"/>
                  </a:lnTo>
                  <a:lnTo>
                    <a:pt x="405003" y="381667"/>
                  </a:lnTo>
                  <a:lnTo>
                    <a:pt x="415099" y="382619"/>
                  </a:lnTo>
                  <a:lnTo>
                    <a:pt x="427958" y="387572"/>
                  </a:lnTo>
                  <a:lnTo>
                    <a:pt x="439769" y="395288"/>
                  </a:lnTo>
                  <a:lnTo>
                    <a:pt x="446913" y="404813"/>
                  </a:lnTo>
                  <a:lnTo>
                    <a:pt x="448437" y="421767"/>
                  </a:lnTo>
                  <a:lnTo>
                    <a:pt x="444151" y="437769"/>
                  </a:lnTo>
                  <a:lnTo>
                    <a:pt x="441008" y="454723"/>
                  </a:lnTo>
                  <a:lnTo>
                    <a:pt x="445103" y="470535"/>
                  </a:lnTo>
                  <a:lnTo>
                    <a:pt x="438531" y="468725"/>
                  </a:lnTo>
                  <a:lnTo>
                    <a:pt x="415481" y="460058"/>
                  </a:lnTo>
                  <a:lnTo>
                    <a:pt x="407575" y="461105"/>
                  </a:lnTo>
                  <a:lnTo>
                    <a:pt x="407575" y="461296"/>
                  </a:lnTo>
                  <a:lnTo>
                    <a:pt x="403670" y="474536"/>
                  </a:lnTo>
                  <a:lnTo>
                    <a:pt x="418433" y="481013"/>
                  </a:lnTo>
                  <a:lnTo>
                    <a:pt x="467392" y="482727"/>
                  </a:lnTo>
                  <a:lnTo>
                    <a:pt x="480441" y="486156"/>
                  </a:lnTo>
                  <a:lnTo>
                    <a:pt x="507492" y="498729"/>
                  </a:lnTo>
                  <a:lnTo>
                    <a:pt x="522542" y="494443"/>
                  </a:lnTo>
                  <a:lnTo>
                    <a:pt x="540258" y="477393"/>
                  </a:lnTo>
                  <a:lnTo>
                    <a:pt x="556451" y="455486"/>
                  </a:lnTo>
                  <a:lnTo>
                    <a:pt x="567500" y="437198"/>
                  </a:lnTo>
                  <a:lnTo>
                    <a:pt x="572262" y="423386"/>
                  </a:lnTo>
                  <a:lnTo>
                    <a:pt x="574643" y="412909"/>
                  </a:lnTo>
                  <a:lnTo>
                    <a:pt x="578834" y="406337"/>
                  </a:lnTo>
                  <a:lnTo>
                    <a:pt x="589693" y="403574"/>
                  </a:lnTo>
                  <a:lnTo>
                    <a:pt x="591598" y="406146"/>
                  </a:lnTo>
                  <a:lnTo>
                    <a:pt x="612553" y="419957"/>
                  </a:lnTo>
                  <a:lnTo>
                    <a:pt x="626555" y="446437"/>
                  </a:lnTo>
                  <a:lnTo>
                    <a:pt x="623983" y="465011"/>
                  </a:lnTo>
                  <a:lnTo>
                    <a:pt x="616077" y="483013"/>
                  </a:lnTo>
                  <a:lnTo>
                    <a:pt x="613696" y="507111"/>
                  </a:lnTo>
                  <a:lnTo>
                    <a:pt x="618077" y="518160"/>
                  </a:lnTo>
                  <a:lnTo>
                    <a:pt x="642176" y="544925"/>
                  </a:lnTo>
                  <a:lnTo>
                    <a:pt x="646081" y="554641"/>
                  </a:lnTo>
                  <a:lnTo>
                    <a:pt x="653034" y="579311"/>
                  </a:lnTo>
                  <a:lnTo>
                    <a:pt x="656558" y="586645"/>
                  </a:lnTo>
                  <a:lnTo>
                    <a:pt x="668655" y="593503"/>
                  </a:lnTo>
                  <a:lnTo>
                    <a:pt x="695706" y="591026"/>
                  </a:lnTo>
                  <a:lnTo>
                    <a:pt x="708755" y="592360"/>
                  </a:lnTo>
                  <a:lnTo>
                    <a:pt x="720947" y="607981"/>
                  </a:lnTo>
                  <a:lnTo>
                    <a:pt x="721519" y="647700"/>
                  </a:lnTo>
                  <a:lnTo>
                    <a:pt x="733806" y="650843"/>
                  </a:lnTo>
                  <a:lnTo>
                    <a:pt x="760095" y="644271"/>
                  </a:lnTo>
                  <a:lnTo>
                    <a:pt x="843153" y="647700"/>
                  </a:lnTo>
                  <a:lnTo>
                    <a:pt x="857822" y="642271"/>
                  </a:lnTo>
                  <a:lnTo>
                    <a:pt x="887254" y="621602"/>
                  </a:lnTo>
                  <a:lnTo>
                    <a:pt x="901065" y="615029"/>
                  </a:lnTo>
                  <a:lnTo>
                    <a:pt x="916400" y="616648"/>
                  </a:lnTo>
                  <a:lnTo>
                    <a:pt x="932593" y="627126"/>
                  </a:lnTo>
                  <a:lnTo>
                    <a:pt x="945642" y="644080"/>
                  </a:lnTo>
                  <a:lnTo>
                    <a:pt x="950785" y="665797"/>
                  </a:lnTo>
                  <a:lnTo>
                    <a:pt x="952976" y="691134"/>
                  </a:lnTo>
                  <a:lnTo>
                    <a:pt x="957358" y="695039"/>
                  </a:lnTo>
                  <a:lnTo>
                    <a:pt x="969169" y="690467"/>
                  </a:lnTo>
                  <a:lnTo>
                    <a:pt x="985933" y="685324"/>
                  </a:lnTo>
                  <a:lnTo>
                    <a:pt x="992029" y="685800"/>
                  </a:lnTo>
                  <a:lnTo>
                    <a:pt x="997363" y="683419"/>
                  </a:lnTo>
                  <a:lnTo>
                    <a:pt x="1002125" y="678085"/>
                  </a:lnTo>
                  <a:lnTo>
                    <a:pt x="1005935" y="670179"/>
                  </a:lnTo>
                  <a:lnTo>
                    <a:pt x="1012412" y="632460"/>
                  </a:lnTo>
                  <a:lnTo>
                    <a:pt x="1024700" y="610553"/>
                  </a:lnTo>
                  <a:lnTo>
                    <a:pt x="1029557" y="603028"/>
                  </a:lnTo>
                  <a:lnTo>
                    <a:pt x="1044416" y="583692"/>
                  </a:lnTo>
                  <a:lnTo>
                    <a:pt x="1112711" y="562928"/>
                  </a:lnTo>
                  <a:lnTo>
                    <a:pt x="1162526" y="547116"/>
                  </a:lnTo>
                  <a:lnTo>
                    <a:pt x="1184243" y="541592"/>
                  </a:lnTo>
                  <a:lnTo>
                    <a:pt x="1200245" y="527971"/>
                  </a:lnTo>
                  <a:lnTo>
                    <a:pt x="1225868" y="507016"/>
                  </a:lnTo>
                  <a:lnTo>
                    <a:pt x="1208723" y="470535"/>
                  </a:lnTo>
                  <a:lnTo>
                    <a:pt x="1184815" y="437579"/>
                  </a:lnTo>
                  <a:lnTo>
                    <a:pt x="1169003" y="373190"/>
                  </a:lnTo>
                  <a:lnTo>
                    <a:pt x="1158145" y="302514"/>
                  </a:lnTo>
                  <a:lnTo>
                    <a:pt x="1183196" y="304895"/>
                  </a:lnTo>
                  <a:lnTo>
                    <a:pt x="1210056" y="314135"/>
                  </a:lnTo>
                  <a:lnTo>
                    <a:pt x="1218343" y="314135"/>
                  </a:lnTo>
                  <a:lnTo>
                    <a:pt x="1237107" y="310991"/>
                  </a:lnTo>
                  <a:lnTo>
                    <a:pt x="1271492" y="299180"/>
                  </a:lnTo>
                  <a:lnTo>
                    <a:pt x="1278350" y="300895"/>
                  </a:lnTo>
                  <a:lnTo>
                    <a:pt x="1295400" y="312801"/>
                  </a:lnTo>
                  <a:lnTo>
                    <a:pt x="1306449" y="303086"/>
                  </a:lnTo>
                  <a:lnTo>
                    <a:pt x="1306449" y="294037"/>
                  </a:lnTo>
                  <a:lnTo>
                    <a:pt x="1302258" y="284512"/>
                  </a:lnTo>
                  <a:lnTo>
                    <a:pt x="1293781" y="250984"/>
                  </a:lnTo>
                  <a:lnTo>
                    <a:pt x="1290828" y="246031"/>
                  </a:lnTo>
                  <a:lnTo>
                    <a:pt x="1290066" y="242221"/>
                  </a:lnTo>
                  <a:lnTo>
                    <a:pt x="1276255" y="218789"/>
                  </a:lnTo>
                  <a:lnTo>
                    <a:pt x="1269873" y="212598"/>
                  </a:lnTo>
                  <a:lnTo>
                    <a:pt x="1262825" y="208121"/>
                  </a:lnTo>
                  <a:lnTo>
                    <a:pt x="1259396" y="202406"/>
                  </a:lnTo>
                  <a:lnTo>
                    <a:pt x="1263968" y="191548"/>
                  </a:lnTo>
                  <a:lnTo>
                    <a:pt x="1253109" y="179451"/>
                  </a:lnTo>
                  <a:lnTo>
                    <a:pt x="1243679" y="138779"/>
                  </a:lnTo>
                  <a:lnTo>
                    <a:pt x="1232821" y="129921"/>
                  </a:lnTo>
                  <a:lnTo>
                    <a:pt x="1204532" y="126968"/>
                  </a:lnTo>
                  <a:lnTo>
                    <a:pt x="1193483" y="120015"/>
                  </a:lnTo>
                  <a:lnTo>
                    <a:pt x="1187387" y="106204"/>
                  </a:lnTo>
                  <a:lnTo>
                    <a:pt x="1189577" y="92583"/>
                  </a:lnTo>
                  <a:lnTo>
                    <a:pt x="1175671" y="85630"/>
                  </a:lnTo>
                  <a:lnTo>
                    <a:pt x="1103471" y="82106"/>
                  </a:lnTo>
                  <a:lnTo>
                    <a:pt x="1054513" y="47816"/>
                  </a:lnTo>
                  <a:lnTo>
                    <a:pt x="1040987" y="44387"/>
                  </a:lnTo>
                  <a:lnTo>
                    <a:pt x="1034320" y="39433"/>
                  </a:lnTo>
                  <a:lnTo>
                    <a:pt x="1025652" y="17717"/>
                  </a:lnTo>
                  <a:lnTo>
                    <a:pt x="1021652" y="12668"/>
                  </a:lnTo>
                  <a:lnTo>
                    <a:pt x="990314" y="5715"/>
                  </a:lnTo>
                  <a:lnTo>
                    <a:pt x="945452" y="12668"/>
                  </a:lnTo>
                  <a:lnTo>
                    <a:pt x="935355" y="9239"/>
                  </a:lnTo>
                  <a:lnTo>
                    <a:pt x="921925" y="0"/>
                  </a:lnTo>
                  <a:lnTo>
                    <a:pt x="921925"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8" name="Vrije vorm: vorm 97">
              <a:extLst>
                <a:ext uri="{FF2B5EF4-FFF2-40B4-BE49-F238E27FC236}">
                  <a16:creationId xmlns:a16="http://schemas.microsoft.com/office/drawing/2014/main" id="{E7FD6A38-A6E0-D32E-4F3C-85815B0B29B3}"/>
                </a:ext>
              </a:extLst>
            </p:cNvPr>
            <p:cNvSpPr/>
            <p:nvPr/>
          </p:nvSpPr>
          <p:spPr>
            <a:xfrm>
              <a:off x="4756118" y="4210926"/>
              <a:ext cx="2293179" cy="1219986"/>
            </a:xfrm>
            <a:custGeom>
              <a:avLst/>
              <a:gdLst>
                <a:gd name="connsiteX0" fmla="*/ 921925 w 1306449"/>
                <a:gd name="connsiteY0" fmla="*/ 0 h 695039"/>
                <a:gd name="connsiteX1" fmla="*/ 908304 w 1306449"/>
                <a:gd name="connsiteY1" fmla="*/ 5525 h 695039"/>
                <a:gd name="connsiteX2" fmla="*/ 894683 w 1306449"/>
                <a:gd name="connsiteY2" fmla="*/ 15812 h 695039"/>
                <a:gd name="connsiteX3" fmla="*/ 880110 w 1306449"/>
                <a:gd name="connsiteY3" fmla="*/ 21146 h 695039"/>
                <a:gd name="connsiteX4" fmla="*/ 851916 w 1306449"/>
                <a:gd name="connsiteY4" fmla="*/ 18955 h 695039"/>
                <a:gd name="connsiteX5" fmla="*/ 838010 w 1306449"/>
                <a:gd name="connsiteY5" fmla="*/ 26479 h 695039"/>
                <a:gd name="connsiteX6" fmla="*/ 831914 w 1306449"/>
                <a:gd name="connsiteY6" fmla="*/ 48578 h 695039"/>
                <a:gd name="connsiteX7" fmla="*/ 828389 w 1306449"/>
                <a:gd name="connsiteY7" fmla="*/ 67532 h 695039"/>
                <a:gd name="connsiteX8" fmla="*/ 819341 w 1306449"/>
                <a:gd name="connsiteY8" fmla="*/ 82106 h 695039"/>
                <a:gd name="connsiteX9" fmla="*/ 806863 w 1306449"/>
                <a:gd name="connsiteY9" fmla="*/ 92393 h 695039"/>
                <a:gd name="connsiteX10" fmla="*/ 793623 w 1306449"/>
                <a:gd name="connsiteY10" fmla="*/ 99060 h 695039"/>
                <a:gd name="connsiteX11" fmla="*/ 665226 w 1306449"/>
                <a:gd name="connsiteY11" fmla="*/ 113348 h 695039"/>
                <a:gd name="connsiteX12" fmla="*/ 659130 w 1306449"/>
                <a:gd name="connsiteY12" fmla="*/ 111157 h 695039"/>
                <a:gd name="connsiteX13" fmla="*/ 666845 w 1306449"/>
                <a:gd name="connsiteY13" fmla="*/ 92774 h 695039"/>
                <a:gd name="connsiteX14" fmla="*/ 667036 w 1306449"/>
                <a:gd name="connsiteY14" fmla="*/ 74581 h 695039"/>
                <a:gd name="connsiteX15" fmla="*/ 641033 w 1306449"/>
                <a:gd name="connsiteY15" fmla="*/ 56864 h 695039"/>
                <a:gd name="connsiteX16" fmla="*/ 633127 w 1306449"/>
                <a:gd name="connsiteY16" fmla="*/ 59436 h 695039"/>
                <a:gd name="connsiteX17" fmla="*/ 616268 w 1306449"/>
                <a:gd name="connsiteY17" fmla="*/ 58865 h 695039"/>
                <a:gd name="connsiteX18" fmla="*/ 590074 w 1306449"/>
                <a:gd name="connsiteY18" fmla="*/ 38862 h 695039"/>
                <a:gd name="connsiteX19" fmla="*/ 579025 w 1306449"/>
                <a:gd name="connsiteY19" fmla="*/ 26670 h 695039"/>
                <a:gd name="connsiteX20" fmla="*/ 577787 w 1306449"/>
                <a:gd name="connsiteY20" fmla="*/ 17717 h 695039"/>
                <a:gd name="connsiteX21" fmla="*/ 577215 w 1306449"/>
                <a:gd name="connsiteY21" fmla="*/ 11240 h 695039"/>
                <a:gd name="connsiteX22" fmla="*/ 560451 w 1306449"/>
                <a:gd name="connsiteY22" fmla="*/ 12668 h 695039"/>
                <a:gd name="connsiteX23" fmla="*/ 524923 w 1306449"/>
                <a:gd name="connsiteY23" fmla="*/ 5525 h 695039"/>
                <a:gd name="connsiteX24" fmla="*/ 506921 w 1306449"/>
                <a:gd name="connsiteY24" fmla="*/ 5906 h 695039"/>
                <a:gd name="connsiteX25" fmla="*/ 479679 w 1306449"/>
                <a:gd name="connsiteY25" fmla="*/ 30575 h 695039"/>
                <a:gd name="connsiteX26" fmla="*/ 462344 w 1306449"/>
                <a:gd name="connsiteY26" fmla="*/ 36100 h 695039"/>
                <a:gd name="connsiteX27" fmla="*/ 423767 w 1306449"/>
                <a:gd name="connsiteY27" fmla="*/ 36671 h 695039"/>
                <a:gd name="connsiteX28" fmla="*/ 403670 w 1306449"/>
                <a:gd name="connsiteY28" fmla="*/ 52102 h 695039"/>
                <a:gd name="connsiteX29" fmla="*/ 388430 w 1306449"/>
                <a:gd name="connsiteY29" fmla="*/ 68675 h 695039"/>
                <a:gd name="connsiteX30" fmla="*/ 378333 w 1306449"/>
                <a:gd name="connsiteY30" fmla="*/ 88297 h 695039"/>
                <a:gd name="connsiteX31" fmla="*/ 343186 w 1306449"/>
                <a:gd name="connsiteY31" fmla="*/ 130874 h 695039"/>
                <a:gd name="connsiteX32" fmla="*/ 321088 w 1306449"/>
                <a:gd name="connsiteY32" fmla="*/ 131064 h 695039"/>
                <a:gd name="connsiteX33" fmla="*/ 304895 w 1306449"/>
                <a:gd name="connsiteY33" fmla="*/ 136017 h 695039"/>
                <a:gd name="connsiteX34" fmla="*/ 275844 w 1306449"/>
                <a:gd name="connsiteY34" fmla="*/ 149828 h 695039"/>
                <a:gd name="connsiteX35" fmla="*/ 251555 w 1306449"/>
                <a:gd name="connsiteY35" fmla="*/ 157163 h 695039"/>
                <a:gd name="connsiteX36" fmla="*/ 224695 w 1306449"/>
                <a:gd name="connsiteY36" fmla="*/ 158115 h 695039"/>
                <a:gd name="connsiteX37" fmla="*/ 152114 w 1306449"/>
                <a:gd name="connsiteY37" fmla="*/ 143351 h 695039"/>
                <a:gd name="connsiteX38" fmla="*/ 130778 w 1306449"/>
                <a:gd name="connsiteY38" fmla="*/ 182594 h 695039"/>
                <a:gd name="connsiteX39" fmla="*/ 103346 w 1306449"/>
                <a:gd name="connsiteY39" fmla="*/ 201359 h 695039"/>
                <a:gd name="connsiteX40" fmla="*/ 66008 w 1306449"/>
                <a:gd name="connsiteY40" fmla="*/ 211074 h 695039"/>
                <a:gd name="connsiteX41" fmla="*/ 36957 w 1306449"/>
                <a:gd name="connsiteY41" fmla="*/ 213455 h 695039"/>
                <a:gd name="connsiteX42" fmla="*/ 8096 w 1306449"/>
                <a:gd name="connsiteY42" fmla="*/ 223075 h 695039"/>
                <a:gd name="connsiteX43" fmla="*/ 476 w 1306449"/>
                <a:gd name="connsiteY43" fmla="*/ 244793 h 695039"/>
                <a:gd name="connsiteX44" fmla="*/ 0 w 1306449"/>
                <a:gd name="connsiteY44" fmla="*/ 246221 h 695039"/>
                <a:gd name="connsiteX45" fmla="*/ 0 w 1306449"/>
                <a:gd name="connsiteY45" fmla="*/ 246412 h 695039"/>
                <a:gd name="connsiteX46" fmla="*/ 2953 w 1306449"/>
                <a:gd name="connsiteY46" fmla="*/ 246412 h 695039"/>
                <a:gd name="connsiteX47" fmla="*/ 11716 w 1306449"/>
                <a:gd name="connsiteY47" fmla="*/ 254889 h 695039"/>
                <a:gd name="connsiteX48" fmla="*/ 15050 w 1306449"/>
                <a:gd name="connsiteY48" fmla="*/ 276225 h 695039"/>
                <a:gd name="connsiteX49" fmla="*/ 14288 w 1306449"/>
                <a:gd name="connsiteY49" fmla="*/ 275654 h 695039"/>
                <a:gd name="connsiteX50" fmla="*/ 15050 w 1306449"/>
                <a:gd name="connsiteY50" fmla="*/ 277178 h 695039"/>
                <a:gd name="connsiteX51" fmla="*/ 33433 w 1306449"/>
                <a:gd name="connsiteY51" fmla="*/ 298133 h 695039"/>
                <a:gd name="connsiteX52" fmla="*/ 35624 w 1306449"/>
                <a:gd name="connsiteY52" fmla="*/ 301466 h 695039"/>
                <a:gd name="connsiteX53" fmla="*/ 40672 w 1306449"/>
                <a:gd name="connsiteY53" fmla="*/ 315563 h 695039"/>
                <a:gd name="connsiteX54" fmla="*/ 40481 w 1306449"/>
                <a:gd name="connsiteY54" fmla="*/ 328994 h 695039"/>
                <a:gd name="connsiteX55" fmla="*/ 39719 w 1306449"/>
                <a:gd name="connsiteY55" fmla="*/ 333661 h 695039"/>
                <a:gd name="connsiteX56" fmla="*/ 31051 w 1306449"/>
                <a:gd name="connsiteY56" fmla="*/ 355759 h 695039"/>
                <a:gd name="connsiteX57" fmla="*/ 37719 w 1306449"/>
                <a:gd name="connsiteY57" fmla="*/ 356997 h 695039"/>
                <a:gd name="connsiteX58" fmla="*/ 57341 w 1306449"/>
                <a:gd name="connsiteY58" fmla="*/ 368427 h 695039"/>
                <a:gd name="connsiteX59" fmla="*/ 71914 w 1306449"/>
                <a:gd name="connsiteY59" fmla="*/ 386429 h 695039"/>
                <a:gd name="connsiteX60" fmla="*/ 77629 w 1306449"/>
                <a:gd name="connsiteY60" fmla="*/ 410909 h 695039"/>
                <a:gd name="connsiteX61" fmla="*/ 68199 w 1306449"/>
                <a:gd name="connsiteY61" fmla="*/ 436531 h 695039"/>
                <a:gd name="connsiteX62" fmla="*/ 54388 w 1306449"/>
                <a:gd name="connsiteY62" fmla="*/ 440150 h 695039"/>
                <a:gd name="connsiteX63" fmla="*/ 54769 w 1306449"/>
                <a:gd name="connsiteY63" fmla="*/ 440722 h 695039"/>
                <a:gd name="connsiteX64" fmla="*/ 57912 w 1306449"/>
                <a:gd name="connsiteY64" fmla="*/ 457105 h 695039"/>
                <a:gd name="connsiteX65" fmla="*/ 55340 w 1306449"/>
                <a:gd name="connsiteY65" fmla="*/ 461677 h 695039"/>
                <a:gd name="connsiteX66" fmla="*/ 54578 w 1306449"/>
                <a:gd name="connsiteY66" fmla="*/ 465392 h 695039"/>
                <a:gd name="connsiteX67" fmla="*/ 53340 w 1306449"/>
                <a:gd name="connsiteY67" fmla="*/ 468916 h 695039"/>
                <a:gd name="connsiteX68" fmla="*/ 53721 w 1306449"/>
                <a:gd name="connsiteY68" fmla="*/ 481775 h 695039"/>
                <a:gd name="connsiteX69" fmla="*/ 56483 w 1306449"/>
                <a:gd name="connsiteY69" fmla="*/ 503301 h 695039"/>
                <a:gd name="connsiteX70" fmla="*/ 63055 w 1306449"/>
                <a:gd name="connsiteY70" fmla="*/ 509016 h 695039"/>
                <a:gd name="connsiteX71" fmla="*/ 65627 w 1306449"/>
                <a:gd name="connsiteY71" fmla="*/ 516160 h 695039"/>
                <a:gd name="connsiteX72" fmla="*/ 66580 w 1306449"/>
                <a:gd name="connsiteY72" fmla="*/ 524447 h 695039"/>
                <a:gd name="connsiteX73" fmla="*/ 72676 w 1306449"/>
                <a:gd name="connsiteY73" fmla="*/ 524637 h 695039"/>
                <a:gd name="connsiteX74" fmla="*/ 98012 w 1306449"/>
                <a:gd name="connsiteY74" fmla="*/ 538448 h 695039"/>
                <a:gd name="connsiteX75" fmla="*/ 111443 w 1306449"/>
                <a:gd name="connsiteY75" fmla="*/ 543020 h 695039"/>
                <a:gd name="connsiteX76" fmla="*/ 144209 w 1306449"/>
                <a:gd name="connsiteY76" fmla="*/ 545211 h 695039"/>
                <a:gd name="connsiteX77" fmla="*/ 157448 w 1306449"/>
                <a:gd name="connsiteY77" fmla="*/ 538067 h 695039"/>
                <a:gd name="connsiteX78" fmla="*/ 160972 w 1306449"/>
                <a:gd name="connsiteY78" fmla="*/ 518731 h 695039"/>
                <a:gd name="connsiteX79" fmla="*/ 156782 w 1306449"/>
                <a:gd name="connsiteY79" fmla="*/ 507683 h 695039"/>
                <a:gd name="connsiteX80" fmla="*/ 140875 w 1306449"/>
                <a:gd name="connsiteY80" fmla="*/ 489109 h 695039"/>
                <a:gd name="connsiteX81" fmla="*/ 135541 w 1306449"/>
                <a:gd name="connsiteY81" fmla="*/ 479012 h 695039"/>
                <a:gd name="connsiteX82" fmla="*/ 136112 w 1306449"/>
                <a:gd name="connsiteY82" fmla="*/ 467582 h 695039"/>
                <a:gd name="connsiteX83" fmla="*/ 140589 w 1306449"/>
                <a:gd name="connsiteY83" fmla="*/ 458914 h 695039"/>
                <a:gd name="connsiteX84" fmla="*/ 142018 w 1306449"/>
                <a:gd name="connsiteY84" fmla="*/ 450818 h 695039"/>
                <a:gd name="connsiteX85" fmla="*/ 133541 w 1306449"/>
                <a:gd name="connsiteY85" fmla="*/ 441674 h 695039"/>
                <a:gd name="connsiteX86" fmla="*/ 170212 w 1306449"/>
                <a:gd name="connsiteY86" fmla="*/ 420148 h 695039"/>
                <a:gd name="connsiteX87" fmla="*/ 207931 w 1306449"/>
                <a:gd name="connsiteY87" fmla="*/ 406337 h 695039"/>
                <a:gd name="connsiteX88" fmla="*/ 228695 w 1306449"/>
                <a:gd name="connsiteY88" fmla="*/ 402812 h 695039"/>
                <a:gd name="connsiteX89" fmla="*/ 237553 w 1306449"/>
                <a:gd name="connsiteY89" fmla="*/ 404432 h 695039"/>
                <a:gd name="connsiteX90" fmla="*/ 243078 w 1306449"/>
                <a:gd name="connsiteY90" fmla="*/ 413861 h 695039"/>
                <a:gd name="connsiteX91" fmla="*/ 242126 w 1306449"/>
                <a:gd name="connsiteY91" fmla="*/ 432625 h 695039"/>
                <a:gd name="connsiteX92" fmla="*/ 236030 w 1306449"/>
                <a:gd name="connsiteY92" fmla="*/ 446627 h 695039"/>
                <a:gd name="connsiteX93" fmla="*/ 234982 w 1306449"/>
                <a:gd name="connsiteY93" fmla="*/ 457486 h 695039"/>
                <a:gd name="connsiteX94" fmla="*/ 248222 w 1306449"/>
                <a:gd name="connsiteY94" fmla="*/ 467201 h 695039"/>
                <a:gd name="connsiteX95" fmla="*/ 257556 w 1306449"/>
                <a:gd name="connsiteY95" fmla="*/ 467963 h 695039"/>
                <a:gd name="connsiteX96" fmla="*/ 277844 w 1306449"/>
                <a:gd name="connsiteY96" fmla="*/ 464248 h 695039"/>
                <a:gd name="connsiteX97" fmla="*/ 300133 w 1306449"/>
                <a:gd name="connsiteY97" fmla="*/ 469963 h 695039"/>
                <a:gd name="connsiteX98" fmla="*/ 311182 w 1306449"/>
                <a:gd name="connsiteY98" fmla="*/ 469297 h 695039"/>
                <a:gd name="connsiteX99" fmla="*/ 320516 w 1306449"/>
                <a:gd name="connsiteY99" fmla="*/ 465582 h 695039"/>
                <a:gd name="connsiteX100" fmla="*/ 327660 w 1306449"/>
                <a:gd name="connsiteY100" fmla="*/ 460248 h 695039"/>
                <a:gd name="connsiteX101" fmla="*/ 328232 w 1306449"/>
                <a:gd name="connsiteY101" fmla="*/ 459677 h 695039"/>
                <a:gd name="connsiteX102" fmla="*/ 330232 w 1306449"/>
                <a:gd name="connsiteY102" fmla="*/ 457105 h 695039"/>
                <a:gd name="connsiteX103" fmla="*/ 381953 w 1306449"/>
                <a:gd name="connsiteY103" fmla="*/ 393573 h 695039"/>
                <a:gd name="connsiteX104" fmla="*/ 405003 w 1306449"/>
                <a:gd name="connsiteY104" fmla="*/ 381667 h 695039"/>
                <a:gd name="connsiteX105" fmla="*/ 415099 w 1306449"/>
                <a:gd name="connsiteY105" fmla="*/ 382619 h 695039"/>
                <a:gd name="connsiteX106" fmla="*/ 427958 w 1306449"/>
                <a:gd name="connsiteY106" fmla="*/ 387572 h 695039"/>
                <a:gd name="connsiteX107" fmla="*/ 439769 w 1306449"/>
                <a:gd name="connsiteY107" fmla="*/ 395288 h 695039"/>
                <a:gd name="connsiteX108" fmla="*/ 446913 w 1306449"/>
                <a:gd name="connsiteY108" fmla="*/ 404813 h 695039"/>
                <a:gd name="connsiteX109" fmla="*/ 448437 w 1306449"/>
                <a:gd name="connsiteY109" fmla="*/ 421767 h 695039"/>
                <a:gd name="connsiteX110" fmla="*/ 444151 w 1306449"/>
                <a:gd name="connsiteY110" fmla="*/ 437769 h 695039"/>
                <a:gd name="connsiteX111" fmla="*/ 441008 w 1306449"/>
                <a:gd name="connsiteY111" fmla="*/ 454723 h 695039"/>
                <a:gd name="connsiteX112" fmla="*/ 445103 w 1306449"/>
                <a:gd name="connsiteY112" fmla="*/ 470535 h 695039"/>
                <a:gd name="connsiteX113" fmla="*/ 438531 w 1306449"/>
                <a:gd name="connsiteY113" fmla="*/ 468725 h 695039"/>
                <a:gd name="connsiteX114" fmla="*/ 415481 w 1306449"/>
                <a:gd name="connsiteY114" fmla="*/ 460058 h 695039"/>
                <a:gd name="connsiteX115" fmla="*/ 407575 w 1306449"/>
                <a:gd name="connsiteY115" fmla="*/ 461105 h 695039"/>
                <a:gd name="connsiteX116" fmla="*/ 407575 w 1306449"/>
                <a:gd name="connsiteY116" fmla="*/ 461296 h 695039"/>
                <a:gd name="connsiteX117" fmla="*/ 403670 w 1306449"/>
                <a:gd name="connsiteY117" fmla="*/ 474536 h 695039"/>
                <a:gd name="connsiteX118" fmla="*/ 418433 w 1306449"/>
                <a:gd name="connsiteY118" fmla="*/ 481013 h 695039"/>
                <a:gd name="connsiteX119" fmla="*/ 467392 w 1306449"/>
                <a:gd name="connsiteY119" fmla="*/ 482727 h 695039"/>
                <a:gd name="connsiteX120" fmla="*/ 480441 w 1306449"/>
                <a:gd name="connsiteY120" fmla="*/ 486156 h 695039"/>
                <a:gd name="connsiteX121" fmla="*/ 507492 w 1306449"/>
                <a:gd name="connsiteY121" fmla="*/ 498729 h 695039"/>
                <a:gd name="connsiteX122" fmla="*/ 522542 w 1306449"/>
                <a:gd name="connsiteY122" fmla="*/ 494443 h 695039"/>
                <a:gd name="connsiteX123" fmla="*/ 540258 w 1306449"/>
                <a:gd name="connsiteY123" fmla="*/ 477393 h 695039"/>
                <a:gd name="connsiteX124" fmla="*/ 556451 w 1306449"/>
                <a:gd name="connsiteY124" fmla="*/ 455486 h 695039"/>
                <a:gd name="connsiteX125" fmla="*/ 567500 w 1306449"/>
                <a:gd name="connsiteY125" fmla="*/ 437198 h 695039"/>
                <a:gd name="connsiteX126" fmla="*/ 572262 w 1306449"/>
                <a:gd name="connsiteY126" fmla="*/ 423386 h 695039"/>
                <a:gd name="connsiteX127" fmla="*/ 574643 w 1306449"/>
                <a:gd name="connsiteY127" fmla="*/ 412909 h 695039"/>
                <a:gd name="connsiteX128" fmla="*/ 578834 w 1306449"/>
                <a:gd name="connsiteY128" fmla="*/ 406337 h 695039"/>
                <a:gd name="connsiteX129" fmla="*/ 589693 w 1306449"/>
                <a:gd name="connsiteY129" fmla="*/ 403574 h 695039"/>
                <a:gd name="connsiteX130" fmla="*/ 591598 w 1306449"/>
                <a:gd name="connsiteY130" fmla="*/ 406146 h 695039"/>
                <a:gd name="connsiteX131" fmla="*/ 612553 w 1306449"/>
                <a:gd name="connsiteY131" fmla="*/ 419957 h 695039"/>
                <a:gd name="connsiteX132" fmla="*/ 626555 w 1306449"/>
                <a:gd name="connsiteY132" fmla="*/ 446437 h 695039"/>
                <a:gd name="connsiteX133" fmla="*/ 623983 w 1306449"/>
                <a:gd name="connsiteY133" fmla="*/ 465011 h 695039"/>
                <a:gd name="connsiteX134" fmla="*/ 616077 w 1306449"/>
                <a:gd name="connsiteY134" fmla="*/ 483013 h 695039"/>
                <a:gd name="connsiteX135" fmla="*/ 613696 w 1306449"/>
                <a:gd name="connsiteY135" fmla="*/ 507111 h 695039"/>
                <a:gd name="connsiteX136" fmla="*/ 618077 w 1306449"/>
                <a:gd name="connsiteY136" fmla="*/ 518160 h 695039"/>
                <a:gd name="connsiteX137" fmla="*/ 642176 w 1306449"/>
                <a:gd name="connsiteY137" fmla="*/ 544925 h 695039"/>
                <a:gd name="connsiteX138" fmla="*/ 646081 w 1306449"/>
                <a:gd name="connsiteY138" fmla="*/ 554641 h 695039"/>
                <a:gd name="connsiteX139" fmla="*/ 653034 w 1306449"/>
                <a:gd name="connsiteY139" fmla="*/ 579311 h 695039"/>
                <a:gd name="connsiteX140" fmla="*/ 656558 w 1306449"/>
                <a:gd name="connsiteY140" fmla="*/ 586645 h 695039"/>
                <a:gd name="connsiteX141" fmla="*/ 668655 w 1306449"/>
                <a:gd name="connsiteY141" fmla="*/ 593503 h 695039"/>
                <a:gd name="connsiteX142" fmla="*/ 695706 w 1306449"/>
                <a:gd name="connsiteY142" fmla="*/ 591026 h 695039"/>
                <a:gd name="connsiteX143" fmla="*/ 708755 w 1306449"/>
                <a:gd name="connsiteY143" fmla="*/ 592360 h 695039"/>
                <a:gd name="connsiteX144" fmla="*/ 720947 w 1306449"/>
                <a:gd name="connsiteY144" fmla="*/ 607981 h 695039"/>
                <a:gd name="connsiteX145" fmla="*/ 721519 w 1306449"/>
                <a:gd name="connsiteY145" fmla="*/ 647700 h 695039"/>
                <a:gd name="connsiteX146" fmla="*/ 733806 w 1306449"/>
                <a:gd name="connsiteY146" fmla="*/ 650843 h 695039"/>
                <a:gd name="connsiteX147" fmla="*/ 760095 w 1306449"/>
                <a:gd name="connsiteY147" fmla="*/ 644271 h 695039"/>
                <a:gd name="connsiteX148" fmla="*/ 843153 w 1306449"/>
                <a:gd name="connsiteY148" fmla="*/ 647700 h 695039"/>
                <a:gd name="connsiteX149" fmla="*/ 857822 w 1306449"/>
                <a:gd name="connsiteY149" fmla="*/ 642271 h 695039"/>
                <a:gd name="connsiteX150" fmla="*/ 887254 w 1306449"/>
                <a:gd name="connsiteY150" fmla="*/ 621602 h 695039"/>
                <a:gd name="connsiteX151" fmla="*/ 901065 w 1306449"/>
                <a:gd name="connsiteY151" fmla="*/ 615029 h 695039"/>
                <a:gd name="connsiteX152" fmla="*/ 916400 w 1306449"/>
                <a:gd name="connsiteY152" fmla="*/ 616648 h 695039"/>
                <a:gd name="connsiteX153" fmla="*/ 932593 w 1306449"/>
                <a:gd name="connsiteY153" fmla="*/ 627126 h 695039"/>
                <a:gd name="connsiteX154" fmla="*/ 945642 w 1306449"/>
                <a:gd name="connsiteY154" fmla="*/ 644080 h 695039"/>
                <a:gd name="connsiteX155" fmla="*/ 950785 w 1306449"/>
                <a:gd name="connsiteY155" fmla="*/ 665797 h 695039"/>
                <a:gd name="connsiteX156" fmla="*/ 952976 w 1306449"/>
                <a:gd name="connsiteY156" fmla="*/ 691134 h 695039"/>
                <a:gd name="connsiteX157" fmla="*/ 957358 w 1306449"/>
                <a:gd name="connsiteY157" fmla="*/ 695039 h 695039"/>
                <a:gd name="connsiteX158" fmla="*/ 969169 w 1306449"/>
                <a:gd name="connsiteY158" fmla="*/ 690467 h 695039"/>
                <a:gd name="connsiteX159" fmla="*/ 985933 w 1306449"/>
                <a:gd name="connsiteY159" fmla="*/ 685324 h 695039"/>
                <a:gd name="connsiteX160" fmla="*/ 992029 w 1306449"/>
                <a:gd name="connsiteY160" fmla="*/ 685800 h 695039"/>
                <a:gd name="connsiteX161" fmla="*/ 997363 w 1306449"/>
                <a:gd name="connsiteY161" fmla="*/ 683419 h 695039"/>
                <a:gd name="connsiteX162" fmla="*/ 1002125 w 1306449"/>
                <a:gd name="connsiteY162" fmla="*/ 678085 h 695039"/>
                <a:gd name="connsiteX163" fmla="*/ 1005935 w 1306449"/>
                <a:gd name="connsiteY163" fmla="*/ 670179 h 695039"/>
                <a:gd name="connsiteX164" fmla="*/ 1012412 w 1306449"/>
                <a:gd name="connsiteY164" fmla="*/ 632460 h 695039"/>
                <a:gd name="connsiteX165" fmla="*/ 1024700 w 1306449"/>
                <a:gd name="connsiteY165" fmla="*/ 610553 h 695039"/>
                <a:gd name="connsiteX166" fmla="*/ 1029557 w 1306449"/>
                <a:gd name="connsiteY166" fmla="*/ 603028 h 695039"/>
                <a:gd name="connsiteX167" fmla="*/ 1044416 w 1306449"/>
                <a:gd name="connsiteY167" fmla="*/ 583692 h 695039"/>
                <a:gd name="connsiteX168" fmla="*/ 1112711 w 1306449"/>
                <a:gd name="connsiteY168" fmla="*/ 562928 h 695039"/>
                <a:gd name="connsiteX169" fmla="*/ 1162526 w 1306449"/>
                <a:gd name="connsiteY169" fmla="*/ 547116 h 695039"/>
                <a:gd name="connsiteX170" fmla="*/ 1184243 w 1306449"/>
                <a:gd name="connsiteY170" fmla="*/ 541592 h 695039"/>
                <a:gd name="connsiteX171" fmla="*/ 1200245 w 1306449"/>
                <a:gd name="connsiteY171" fmla="*/ 527971 h 695039"/>
                <a:gd name="connsiteX172" fmla="*/ 1225868 w 1306449"/>
                <a:gd name="connsiteY172" fmla="*/ 507016 h 695039"/>
                <a:gd name="connsiteX173" fmla="*/ 1208723 w 1306449"/>
                <a:gd name="connsiteY173" fmla="*/ 470535 h 695039"/>
                <a:gd name="connsiteX174" fmla="*/ 1184815 w 1306449"/>
                <a:gd name="connsiteY174" fmla="*/ 437579 h 695039"/>
                <a:gd name="connsiteX175" fmla="*/ 1169003 w 1306449"/>
                <a:gd name="connsiteY175" fmla="*/ 373190 h 695039"/>
                <a:gd name="connsiteX176" fmla="*/ 1158145 w 1306449"/>
                <a:gd name="connsiteY176" fmla="*/ 302514 h 695039"/>
                <a:gd name="connsiteX177" fmla="*/ 1183196 w 1306449"/>
                <a:gd name="connsiteY177" fmla="*/ 304895 h 695039"/>
                <a:gd name="connsiteX178" fmla="*/ 1210056 w 1306449"/>
                <a:gd name="connsiteY178" fmla="*/ 314135 h 695039"/>
                <a:gd name="connsiteX179" fmla="*/ 1218343 w 1306449"/>
                <a:gd name="connsiteY179" fmla="*/ 314135 h 695039"/>
                <a:gd name="connsiteX180" fmla="*/ 1237107 w 1306449"/>
                <a:gd name="connsiteY180" fmla="*/ 310991 h 695039"/>
                <a:gd name="connsiteX181" fmla="*/ 1271492 w 1306449"/>
                <a:gd name="connsiteY181" fmla="*/ 299180 h 695039"/>
                <a:gd name="connsiteX182" fmla="*/ 1278350 w 1306449"/>
                <a:gd name="connsiteY182" fmla="*/ 300895 h 695039"/>
                <a:gd name="connsiteX183" fmla="*/ 1295400 w 1306449"/>
                <a:gd name="connsiteY183" fmla="*/ 312801 h 695039"/>
                <a:gd name="connsiteX184" fmla="*/ 1306449 w 1306449"/>
                <a:gd name="connsiteY184" fmla="*/ 303086 h 695039"/>
                <a:gd name="connsiteX185" fmla="*/ 1306449 w 1306449"/>
                <a:gd name="connsiteY185" fmla="*/ 294037 h 695039"/>
                <a:gd name="connsiteX186" fmla="*/ 1302258 w 1306449"/>
                <a:gd name="connsiteY186" fmla="*/ 284512 h 695039"/>
                <a:gd name="connsiteX187" fmla="*/ 1293781 w 1306449"/>
                <a:gd name="connsiteY187" fmla="*/ 250984 h 695039"/>
                <a:gd name="connsiteX188" fmla="*/ 1290828 w 1306449"/>
                <a:gd name="connsiteY188" fmla="*/ 246031 h 695039"/>
                <a:gd name="connsiteX189" fmla="*/ 1290066 w 1306449"/>
                <a:gd name="connsiteY189" fmla="*/ 242221 h 695039"/>
                <a:gd name="connsiteX190" fmla="*/ 1276255 w 1306449"/>
                <a:gd name="connsiteY190" fmla="*/ 218789 h 695039"/>
                <a:gd name="connsiteX191" fmla="*/ 1269873 w 1306449"/>
                <a:gd name="connsiteY191" fmla="*/ 212598 h 695039"/>
                <a:gd name="connsiteX192" fmla="*/ 1262825 w 1306449"/>
                <a:gd name="connsiteY192" fmla="*/ 208121 h 695039"/>
                <a:gd name="connsiteX193" fmla="*/ 1259396 w 1306449"/>
                <a:gd name="connsiteY193" fmla="*/ 202406 h 695039"/>
                <a:gd name="connsiteX194" fmla="*/ 1263968 w 1306449"/>
                <a:gd name="connsiteY194" fmla="*/ 191548 h 695039"/>
                <a:gd name="connsiteX195" fmla="*/ 1253109 w 1306449"/>
                <a:gd name="connsiteY195" fmla="*/ 179451 h 695039"/>
                <a:gd name="connsiteX196" fmla="*/ 1243679 w 1306449"/>
                <a:gd name="connsiteY196" fmla="*/ 138779 h 695039"/>
                <a:gd name="connsiteX197" fmla="*/ 1232821 w 1306449"/>
                <a:gd name="connsiteY197" fmla="*/ 129921 h 695039"/>
                <a:gd name="connsiteX198" fmla="*/ 1204532 w 1306449"/>
                <a:gd name="connsiteY198" fmla="*/ 126968 h 695039"/>
                <a:gd name="connsiteX199" fmla="*/ 1193483 w 1306449"/>
                <a:gd name="connsiteY199" fmla="*/ 120015 h 695039"/>
                <a:gd name="connsiteX200" fmla="*/ 1187387 w 1306449"/>
                <a:gd name="connsiteY200" fmla="*/ 106204 h 695039"/>
                <a:gd name="connsiteX201" fmla="*/ 1189577 w 1306449"/>
                <a:gd name="connsiteY201" fmla="*/ 92583 h 695039"/>
                <a:gd name="connsiteX202" fmla="*/ 1175671 w 1306449"/>
                <a:gd name="connsiteY202" fmla="*/ 85630 h 695039"/>
                <a:gd name="connsiteX203" fmla="*/ 1103471 w 1306449"/>
                <a:gd name="connsiteY203" fmla="*/ 82106 h 695039"/>
                <a:gd name="connsiteX204" fmla="*/ 1054513 w 1306449"/>
                <a:gd name="connsiteY204" fmla="*/ 47816 h 695039"/>
                <a:gd name="connsiteX205" fmla="*/ 1040987 w 1306449"/>
                <a:gd name="connsiteY205" fmla="*/ 44387 h 695039"/>
                <a:gd name="connsiteX206" fmla="*/ 1034320 w 1306449"/>
                <a:gd name="connsiteY206" fmla="*/ 39433 h 695039"/>
                <a:gd name="connsiteX207" fmla="*/ 1025652 w 1306449"/>
                <a:gd name="connsiteY207" fmla="*/ 17717 h 695039"/>
                <a:gd name="connsiteX208" fmla="*/ 1021652 w 1306449"/>
                <a:gd name="connsiteY208" fmla="*/ 12668 h 695039"/>
                <a:gd name="connsiteX209" fmla="*/ 990314 w 1306449"/>
                <a:gd name="connsiteY209" fmla="*/ 5715 h 695039"/>
                <a:gd name="connsiteX210" fmla="*/ 945452 w 1306449"/>
                <a:gd name="connsiteY210" fmla="*/ 12668 h 695039"/>
                <a:gd name="connsiteX211" fmla="*/ 935355 w 1306449"/>
                <a:gd name="connsiteY211" fmla="*/ 9239 h 695039"/>
                <a:gd name="connsiteX212" fmla="*/ 921925 w 1306449"/>
                <a:gd name="connsiteY212" fmla="*/ 0 h 695039"/>
                <a:gd name="connsiteX213" fmla="*/ 921925 w 1306449"/>
                <a:gd name="connsiteY213" fmla="*/ 0 h 69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1306449" h="695039">
                  <a:moveTo>
                    <a:pt x="921925" y="0"/>
                  </a:moveTo>
                  <a:lnTo>
                    <a:pt x="908304" y="5525"/>
                  </a:lnTo>
                  <a:lnTo>
                    <a:pt x="894683" y="15812"/>
                  </a:lnTo>
                  <a:lnTo>
                    <a:pt x="880110" y="21146"/>
                  </a:lnTo>
                  <a:lnTo>
                    <a:pt x="851916" y="18955"/>
                  </a:lnTo>
                  <a:lnTo>
                    <a:pt x="838010" y="26479"/>
                  </a:lnTo>
                  <a:lnTo>
                    <a:pt x="831914" y="48578"/>
                  </a:lnTo>
                  <a:lnTo>
                    <a:pt x="828389" y="67532"/>
                  </a:lnTo>
                  <a:lnTo>
                    <a:pt x="819341" y="82106"/>
                  </a:lnTo>
                  <a:lnTo>
                    <a:pt x="806863" y="92393"/>
                  </a:lnTo>
                  <a:lnTo>
                    <a:pt x="793623" y="99060"/>
                  </a:lnTo>
                  <a:lnTo>
                    <a:pt x="665226" y="113348"/>
                  </a:lnTo>
                  <a:lnTo>
                    <a:pt x="659130" y="111157"/>
                  </a:lnTo>
                  <a:lnTo>
                    <a:pt x="666845" y="92774"/>
                  </a:lnTo>
                  <a:lnTo>
                    <a:pt x="667036" y="74581"/>
                  </a:lnTo>
                  <a:lnTo>
                    <a:pt x="641033" y="56864"/>
                  </a:lnTo>
                  <a:lnTo>
                    <a:pt x="633127" y="59436"/>
                  </a:lnTo>
                  <a:lnTo>
                    <a:pt x="616268" y="58865"/>
                  </a:lnTo>
                  <a:lnTo>
                    <a:pt x="590074" y="38862"/>
                  </a:lnTo>
                  <a:lnTo>
                    <a:pt x="579025" y="26670"/>
                  </a:lnTo>
                  <a:lnTo>
                    <a:pt x="577787" y="17717"/>
                  </a:lnTo>
                  <a:lnTo>
                    <a:pt x="577215" y="11240"/>
                  </a:lnTo>
                  <a:lnTo>
                    <a:pt x="560451" y="12668"/>
                  </a:lnTo>
                  <a:lnTo>
                    <a:pt x="524923" y="5525"/>
                  </a:lnTo>
                  <a:lnTo>
                    <a:pt x="506921" y="5906"/>
                  </a:lnTo>
                  <a:lnTo>
                    <a:pt x="479679" y="30575"/>
                  </a:lnTo>
                  <a:lnTo>
                    <a:pt x="462344" y="36100"/>
                  </a:lnTo>
                  <a:lnTo>
                    <a:pt x="423767" y="36671"/>
                  </a:lnTo>
                  <a:lnTo>
                    <a:pt x="403670" y="52102"/>
                  </a:lnTo>
                  <a:lnTo>
                    <a:pt x="388430" y="68675"/>
                  </a:lnTo>
                  <a:lnTo>
                    <a:pt x="378333" y="88297"/>
                  </a:lnTo>
                  <a:lnTo>
                    <a:pt x="343186" y="130874"/>
                  </a:lnTo>
                  <a:lnTo>
                    <a:pt x="321088" y="131064"/>
                  </a:lnTo>
                  <a:lnTo>
                    <a:pt x="304895" y="136017"/>
                  </a:lnTo>
                  <a:lnTo>
                    <a:pt x="275844" y="149828"/>
                  </a:lnTo>
                  <a:lnTo>
                    <a:pt x="251555" y="157163"/>
                  </a:lnTo>
                  <a:lnTo>
                    <a:pt x="224695" y="158115"/>
                  </a:lnTo>
                  <a:lnTo>
                    <a:pt x="152114" y="143351"/>
                  </a:lnTo>
                  <a:lnTo>
                    <a:pt x="130778" y="182594"/>
                  </a:lnTo>
                  <a:lnTo>
                    <a:pt x="103346" y="201359"/>
                  </a:lnTo>
                  <a:lnTo>
                    <a:pt x="66008" y="211074"/>
                  </a:lnTo>
                  <a:lnTo>
                    <a:pt x="36957" y="213455"/>
                  </a:lnTo>
                  <a:lnTo>
                    <a:pt x="8096" y="223075"/>
                  </a:lnTo>
                  <a:lnTo>
                    <a:pt x="476" y="244793"/>
                  </a:lnTo>
                  <a:lnTo>
                    <a:pt x="0" y="246221"/>
                  </a:lnTo>
                  <a:lnTo>
                    <a:pt x="0" y="246412"/>
                  </a:lnTo>
                  <a:lnTo>
                    <a:pt x="2953" y="246412"/>
                  </a:lnTo>
                  <a:lnTo>
                    <a:pt x="11716" y="254889"/>
                  </a:lnTo>
                  <a:lnTo>
                    <a:pt x="15050" y="276225"/>
                  </a:lnTo>
                  <a:lnTo>
                    <a:pt x="14288" y="275654"/>
                  </a:lnTo>
                  <a:lnTo>
                    <a:pt x="15050" y="277178"/>
                  </a:lnTo>
                  <a:lnTo>
                    <a:pt x="33433" y="298133"/>
                  </a:lnTo>
                  <a:lnTo>
                    <a:pt x="35624" y="301466"/>
                  </a:lnTo>
                  <a:lnTo>
                    <a:pt x="40672" y="315563"/>
                  </a:lnTo>
                  <a:lnTo>
                    <a:pt x="40481" y="328994"/>
                  </a:lnTo>
                  <a:lnTo>
                    <a:pt x="39719" y="333661"/>
                  </a:lnTo>
                  <a:lnTo>
                    <a:pt x="31051" y="355759"/>
                  </a:lnTo>
                  <a:lnTo>
                    <a:pt x="37719" y="356997"/>
                  </a:lnTo>
                  <a:lnTo>
                    <a:pt x="57341" y="368427"/>
                  </a:lnTo>
                  <a:lnTo>
                    <a:pt x="71914" y="386429"/>
                  </a:lnTo>
                  <a:lnTo>
                    <a:pt x="77629" y="410909"/>
                  </a:lnTo>
                  <a:lnTo>
                    <a:pt x="68199" y="436531"/>
                  </a:lnTo>
                  <a:lnTo>
                    <a:pt x="54388" y="440150"/>
                  </a:lnTo>
                  <a:lnTo>
                    <a:pt x="54769" y="440722"/>
                  </a:lnTo>
                  <a:lnTo>
                    <a:pt x="57912" y="457105"/>
                  </a:lnTo>
                  <a:lnTo>
                    <a:pt x="55340" y="461677"/>
                  </a:lnTo>
                  <a:lnTo>
                    <a:pt x="54578" y="465392"/>
                  </a:lnTo>
                  <a:lnTo>
                    <a:pt x="53340" y="468916"/>
                  </a:lnTo>
                  <a:lnTo>
                    <a:pt x="53721" y="481775"/>
                  </a:lnTo>
                  <a:lnTo>
                    <a:pt x="56483" y="503301"/>
                  </a:lnTo>
                  <a:lnTo>
                    <a:pt x="63055" y="509016"/>
                  </a:lnTo>
                  <a:lnTo>
                    <a:pt x="65627" y="516160"/>
                  </a:lnTo>
                  <a:lnTo>
                    <a:pt x="66580" y="524447"/>
                  </a:lnTo>
                  <a:lnTo>
                    <a:pt x="72676" y="524637"/>
                  </a:lnTo>
                  <a:lnTo>
                    <a:pt x="98012" y="538448"/>
                  </a:lnTo>
                  <a:lnTo>
                    <a:pt x="111443" y="543020"/>
                  </a:lnTo>
                  <a:lnTo>
                    <a:pt x="144209" y="545211"/>
                  </a:lnTo>
                  <a:lnTo>
                    <a:pt x="157448" y="538067"/>
                  </a:lnTo>
                  <a:lnTo>
                    <a:pt x="160972" y="518731"/>
                  </a:lnTo>
                  <a:lnTo>
                    <a:pt x="156782" y="507683"/>
                  </a:lnTo>
                  <a:lnTo>
                    <a:pt x="140875" y="489109"/>
                  </a:lnTo>
                  <a:lnTo>
                    <a:pt x="135541" y="479012"/>
                  </a:lnTo>
                  <a:lnTo>
                    <a:pt x="136112" y="467582"/>
                  </a:lnTo>
                  <a:lnTo>
                    <a:pt x="140589" y="458914"/>
                  </a:lnTo>
                  <a:lnTo>
                    <a:pt x="142018" y="450818"/>
                  </a:lnTo>
                  <a:lnTo>
                    <a:pt x="133541" y="441674"/>
                  </a:lnTo>
                  <a:lnTo>
                    <a:pt x="170212" y="420148"/>
                  </a:lnTo>
                  <a:lnTo>
                    <a:pt x="207931" y="406337"/>
                  </a:lnTo>
                  <a:lnTo>
                    <a:pt x="228695" y="402812"/>
                  </a:lnTo>
                  <a:lnTo>
                    <a:pt x="237553" y="404432"/>
                  </a:lnTo>
                  <a:lnTo>
                    <a:pt x="243078" y="413861"/>
                  </a:lnTo>
                  <a:lnTo>
                    <a:pt x="242126" y="432625"/>
                  </a:lnTo>
                  <a:lnTo>
                    <a:pt x="236030" y="446627"/>
                  </a:lnTo>
                  <a:lnTo>
                    <a:pt x="234982" y="457486"/>
                  </a:lnTo>
                  <a:lnTo>
                    <a:pt x="248222" y="467201"/>
                  </a:lnTo>
                  <a:lnTo>
                    <a:pt x="257556" y="467963"/>
                  </a:lnTo>
                  <a:lnTo>
                    <a:pt x="277844" y="464248"/>
                  </a:lnTo>
                  <a:lnTo>
                    <a:pt x="300133" y="469963"/>
                  </a:lnTo>
                  <a:lnTo>
                    <a:pt x="311182" y="469297"/>
                  </a:lnTo>
                  <a:lnTo>
                    <a:pt x="320516" y="465582"/>
                  </a:lnTo>
                  <a:lnTo>
                    <a:pt x="327660" y="460248"/>
                  </a:lnTo>
                  <a:lnTo>
                    <a:pt x="328232" y="459677"/>
                  </a:lnTo>
                  <a:lnTo>
                    <a:pt x="330232" y="457105"/>
                  </a:lnTo>
                  <a:lnTo>
                    <a:pt x="381953" y="393573"/>
                  </a:lnTo>
                  <a:lnTo>
                    <a:pt x="405003" y="381667"/>
                  </a:lnTo>
                  <a:lnTo>
                    <a:pt x="415099" y="382619"/>
                  </a:lnTo>
                  <a:lnTo>
                    <a:pt x="427958" y="387572"/>
                  </a:lnTo>
                  <a:lnTo>
                    <a:pt x="439769" y="395288"/>
                  </a:lnTo>
                  <a:lnTo>
                    <a:pt x="446913" y="404813"/>
                  </a:lnTo>
                  <a:lnTo>
                    <a:pt x="448437" y="421767"/>
                  </a:lnTo>
                  <a:lnTo>
                    <a:pt x="444151" y="437769"/>
                  </a:lnTo>
                  <a:lnTo>
                    <a:pt x="441008" y="454723"/>
                  </a:lnTo>
                  <a:lnTo>
                    <a:pt x="445103" y="470535"/>
                  </a:lnTo>
                  <a:lnTo>
                    <a:pt x="438531" y="468725"/>
                  </a:lnTo>
                  <a:lnTo>
                    <a:pt x="415481" y="460058"/>
                  </a:lnTo>
                  <a:lnTo>
                    <a:pt x="407575" y="461105"/>
                  </a:lnTo>
                  <a:lnTo>
                    <a:pt x="407575" y="461296"/>
                  </a:lnTo>
                  <a:lnTo>
                    <a:pt x="403670" y="474536"/>
                  </a:lnTo>
                  <a:lnTo>
                    <a:pt x="418433" y="481013"/>
                  </a:lnTo>
                  <a:lnTo>
                    <a:pt x="467392" y="482727"/>
                  </a:lnTo>
                  <a:lnTo>
                    <a:pt x="480441" y="486156"/>
                  </a:lnTo>
                  <a:lnTo>
                    <a:pt x="507492" y="498729"/>
                  </a:lnTo>
                  <a:lnTo>
                    <a:pt x="522542" y="494443"/>
                  </a:lnTo>
                  <a:lnTo>
                    <a:pt x="540258" y="477393"/>
                  </a:lnTo>
                  <a:lnTo>
                    <a:pt x="556451" y="455486"/>
                  </a:lnTo>
                  <a:lnTo>
                    <a:pt x="567500" y="437198"/>
                  </a:lnTo>
                  <a:lnTo>
                    <a:pt x="572262" y="423386"/>
                  </a:lnTo>
                  <a:lnTo>
                    <a:pt x="574643" y="412909"/>
                  </a:lnTo>
                  <a:lnTo>
                    <a:pt x="578834" y="406337"/>
                  </a:lnTo>
                  <a:lnTo>
                    <a:pt x="589693" y="403574"/>
                  </a:lnTo>
                  <a:lnTo>
                    <a:pt x="591598" y="406146"/>
                  </a:lnTo>
                  <a:lnTo>
                    <a:pt x="612553" y="419957"/>
                  </a:lnTo>
                  <a:lnTo>
                    <a:pt x="626555" y="446437"/>
                  </a:lnTo>
                  <a:lnTo>
                    <a:pt x="623983" y="465011"/>
                  </a:lnTo>
                  <a:lnTo>
                    <a:pt x="616077" y="483013"/>
                  </a:lnTo>
                  <a:lnTo>
                    <a:pt x="613696" y="507111"/>
                  </a:lnTo>
                  <a:lnTo>
                    <a:pt x="618077" y="518160"/>
                  </a:lnTo>
                  <a:lnTo>
                    <a:pt x="642176" y="544925"/>
                  </a:lnTo>
                  <a:lnTo>
                    <a:pt x="646081" y="554641"/>
                  </a:lnTo>
                  <a:lnTo>
                    <a:pt x="653034" y="579311"/>
                  </a:lnTo>
                  <a:lnTo>
                    <a:pt x="656558" y="586645"/>
                  </a:lnTo>
                  <a:lnTo>
                    <a:pt x="668655" y="593503"/>
                  </a:lnTo>
                  <a:lnTo>
                    <a:pt x="695706" y="591026"/>
                  </a:lnTo>
                  <a:lnTo>
                    <a:pt x="708755" y="592360"/>
                  </a:lnTo>
                  <a:lnTo>
                    <a:pt x="720947" y="607981"/>
                  </a:lnTo>
                  <a:lnTo>
                    <a:pt x="721519" y="647700"/>
                  </a:lnTo>
                  <a:lnTo>
                    <a:pt x="733806" y="650843"/>
                  </a:lnTo>
                  <a:lnTo>
                    <a:pt x="760095" y="644271"/>
                  </a:lnTo>
                  <a:lnTo>
                    <a:pt x="843153" y="647700"/>
                  </a:lnTo>
                  <a:lnTo>
                    <a:pt x="857822" y="642271"/>
                  </a:lnTo>
                  <a:lnTo>
                    <a:pt x="887254" y="621602"/>
                  </a:lnTo>
                  <a:lnTo>
                    <a:pt x="901065" y="615029"/>
                  </a:lnTo>
                  <a:lnTo>
                    <a:pt x="916400" y="616648"/>
                  </a:lnTo>
                  <a:lnTo>
                    <a:pt x="932593" y="627126"/>
                  </a:lnTo>
                  <a:lnTo>
                    <a:pt x="945642" y="644080"/>
                  </a:lnTo>
                  <a:lnTo>
                    <a:pt x="950785" y="665797"/>
                  </a:lnTo>
                  <a:lnTo>
                    <a:pt x="952976" y="691134"/>
                  </a:lnTo>
                  <a:lnTo>
                    <a:pt x="957358" y="695039"/>
                  </a:lnTo>
                  <a:lnTo>
                    <a:pt x="969169" y="690467"/>
                  </a:lnTo>
                  <a:lnTo>
                    <a:pt x="985933" y="685324"/>
                  </a:lnTo>
                  <a:lnTo>
                    <a:pt x="992029" y="685800"/>
                  </a:lnTo>
                  <a:lnTo>
                    <a:pt x="997363" y="683419"/>
                  </a:lnTo>
                  <a:lnTo>
                    <a:pt x="1002125" y="678085"/>
                  </a:lnTo>
                  <a:lnTo>
                    <a:pt x="1005935" y="670179"/>
                  </a:lnTo>
                  <a:lnTo>
                    <a:pt x="1012412" y="632460"/>
                  </a:lnTo>
                  <a:lnTo>
                    <a:pt x="1024700" y="610553"/>
                  </a:lnTo>
                  <a:lnTo>
                    <a:pt x="1029557" y="603028"/>
                  </a:lnTo>
                  <a:lnTo>
                    <a:pt x="1044416" y="583692"/>
                  </a:lnTo>
                  <a:lnTo>
                    <a:pt x="1112711" y="562928"/>
                  </a:lnTo>
                  <a:lnTo>
                    <a:pt x="1162526" y="547116"/>
                  </a:lnTo>
                  <a:lnTo>
                    <a:pt x="1184243" y="541592"/>
                  </a:lnTo>
                  <a:lnTo>
                    <a:pt x="1200245" y="527971"/>
                  </a:lnTo>
                  <a:lnTo>
                    <a:pt x="1225868" y="507016"/>
                  </a:lnTo>
                  <a:lnTo>
                    <a:pt x="1208723" y="470535"/>
                  </a:lnTo>
                  <a:lnTo>
                    <a:pt x="1184815" y="437579"/>
                  </a:lnTo>
                  <a:lnTo>
                    <a:pt x="1169003" y="373190"/>
                  </a:lnTo>
                  <a:lnTo>
                    <a:pt x="1158145" y="302514"/>
                  </a:lnTo>
                  <a:lnTo>
                    <a:pt x="1183196" y="304895"/>
                  </a:lnTo>
                  <a:lnTo>
                    <a:pt x="1210056" y="314135"/>
                  </a:lnTo>
                  <a:lnTo>
                    <a:pt x="1218343" y="314135"/>
                  </a:lnTo>
                  <a:lnTo>
                    <a:pt x="1237107" y="310991"/>
                  </a:lnTo>
                  <a:lnTo>
                    <a:pt x="1271492" y="299180"/>
                  </a:lnTo>
                  <a:lnTo>
                    <a:pt x="1278350" y="300895"/>
                  </a:lnTo>
                  <a:lnTo>
                    <a:pt x="1295400" y="312801"/>
                  </a:lnTo>
                  <a:lnTo>
                    <a:pt x="1306449" y="303086"/>
                  </a:lnTo>
                  <a:lnTo>
                    <a:pt x="1306449" y="294037"/>
                  </a:lnTo>
                  <a:lnTo>
                    <a:pt x="1302258" y="284512"/>
                  </a:lnTo>
                  <a:lnTo>
                    <a:pt x="1293781" y="250984"/>
                  </a:lnTo>
                  <a:lnTo>
                    <a:pt x="1290828" y="246031"/>
                  </a:lnTo>
                  <a:lnTo>
                    <a:pt x="1290066" y="242221"/>
                  </a:lnTo>
                  <a:lnTo>
                    <a:pt x="1276255" y="218789"/>
                  </a:lnTo>
                  <a:lnTo>
                    <a:pt x="1269873" y="212598"/>
                  </a:lnTo>
                  <a:lnTo>
                    <a:pt x="1262825" y="208121"/>
                  </a:lnTo>
                  <a:lnTo>
                    <a:pt x="1259396" y="202406"/>
                  </a:lnTo>
                  <a:lnTo>
                    <a:pt x="1263968" y="191548"/>
                  </a:lnTo>
                  <a:lnTo>
                    <a:pt x="1253109" y="179451"/>
                  </a:lnTo>
                  <a:lnTo>
                    <a:pt x="1243679" y="138779"/>
                  </a:lnTo>
                  <a:lnTo>
                    <a:pt x="1232821" y="129921"/>
                  </a:lnTo>
                  <a:lnTo>
                    <a:pt x="1204532" y="126968"/>
                  </a:lnTo>
                  <a:lnTo>
                    <a:pt x="1193483" y="120015"/>
                  </a:lnTo>
                  <a:lnTo>
                    <a:pt x="1187387" y="106204"/>
                  </a:lnTo>
                  <a:lnTo>
                    <a:pt x="1189577" y="92583"/>
                  </a:lnTo>
                  <a:lnTo>
                    <a:pt x="1175671" y="85630"/>
                  </a:lnTo>
                  <a:lnTo>
                    <a:pt x="1103471" y="82106"/>
                  </a:lnTo>
                  <a:lnTo>
                    <a:pt x="1054513" y="47816"/>
                  </a:lnTo>
                  <a:lnTo>
                    <a:pt x="1040987" y="44387"/>
                  </a:lnTo>
                  <a:lnTo>
                    <a:pt x="1034320" y="39433"/>
                  </a:lnTo>
                  <a:lnTo>
                    <a:pt x="1025652" y="17717"/>
                  </a:lnTo>
                  <a:lnTo>
                    <a:pt x="1021652" y="12668"/>
                  </a:lnTo>
                  <a:lnTo>
                    <a:pt x="990314" y="5715"/>
                  </a:lnTo>
                  <a:lnTo>
                    <a:pt x="945452" y="12668"/>
                  </a:lnTo>
                  <a:lnTo>
                    <a:pt x="935355" y="9239"/>
                  </a:lnTo>
                  <a:lnTo>
                    <a:pt x="921925" y="0"/>
                  </a:lnTo>
                  <a:lnTo>
                    <a:pt x="921925"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99" name="Vrije vorm: vorm 98">
              <a:extLst>
                <a:ext uri="{FF2B5EF4-FFF2-40B4-BE49-F238E27FC236}">
                  <a16:creationId xmlns:a16="http://schemas.microsoft.com/office/drawing/2014/main" id="{40E7EC45-1419-7B58-895A-B35BF11F2ACA}"/>
                </a:ext>
              </a:extLst>
            </p:cNvPr>
            <p:cNvSpPr/>
            <p:nvPr/>
          </p:nvSpPr>
          <p:spPr>
            <a:xfrm>
              <a:off x="5472193" y="3311779"/>
              <a:ext cx="1048448" cy="688321"/>
            </a:xfrm>
            <a:custGeom>
              <a:avLst/>
              <a:gdLst>
                <a:gd name="connsiteX0" fmla="*/ 153067 w 597312"/>
                <a:gd name="connsiteY0" fmla="*/ 0 h 392144"/>
                <a:gd name="connsiteX1" fmla="*/ 135731 w 597312"/>
                <a:gd name="connsiteY1" fmla="*/ 9525 h 392144"/>
                <a:gd name="connsiteX2" fmla="*/ 122301 w 597312"/>
                <a:gd name="connsiteY2" fmla="*/ 11906 h 392144"/>
                <a:gd name="connsiteX3" fmla="*/ 115919 w 597312"/>
                <a:gd name="connsiteY3" fmla="*/ 11335 h 392144"/>
                <a:gd name="connsiteX4" fmla="*/ 112586 w 597312"/>
                <a:gd name="connsiteY4" fmla="*/ 13240 h 392144"/>
                <a:gd name="connsiteX5" fmla="*/ 110204 w 597312"/>
                <a:gd name="connsiteY5" fmla="*/ 15431 h 392144"/>
                <a:gd name="connsiteX6" fmla="*/ 100489 w 597312"/>
                <a:gd name="connsiteY6" fmla="*/ 34004 h 392144"/>
                <a:gd name="connsiteX7" fmla="*/ 72676 w 597312"/>
                <a:gd name="connsiteY7" fmla="*/ 37910 h 392144"/>
                <a:gd name="connsiteX8" fmla="*/ 57245 w 597312"/>
                <a:gd name="connsiteY8" fmla="*/ 45434 h 392144"/>
                <a:gd name="connsiteX9" fmla="*/ 46673 w 597312"/>
                <a:gd name="connsiteY9" fmla="*/ 56483 h 392144"/>
                <a:gd name="connsiteX10" fmla="*/ 32576 w 597312"/>
                <a:gd name="connsiteY10" fmla="*/ 63627 h 392144"/>
                <a:gd name="connsiteX11" fmla="*/ 0 w 597312"/>
                <a:gd name="connsiteY11" fmla="*/ 73438 h 392144"/>
                <a:gd name="connsiteX12" fmla="*/ 8954 w 597312"/>
                <a:gd name="connsiteY12" fmla="*/ 89440 h 392144"/>
                <a:gd name="connsiteX13" fmla="*/ 12478 w 597312"/>
                <a:gd name="connsiteY13" fmla="*/ 94393 h 392144"/>
                <a:gd name="connsiteX14" fmla="*/ 16764 w 597312"/>
                <a:gd name="connsiteY14" fmla="*/ 98584 h 392144"/>
                <a:gd name="connsiteX15" fmla="*/ 32195 w 597312"/>
                <a:gd name="connsiteY15" fmla="*/ 104680 h 392144"/>
                <a:gd name="connsiteX16" fmla="*/ 66389 w 597312"/>
                <a:gd name="connsiteY16" fmla="*/ 134112 h 392144"/>
                <a:gd name="connsiteX17" fmla="*/ 60103 w 597312"/>
                <a:gd name="connsiteY17" fmla="*/ 139256 h 392144"/>
                <a:gd name="connsiteX18" fmla="*/ 62865 w 597312"/>
                <a:gd name="connsiteY18" fmla="*/ 151924 h 392144"/>
                <a:gd name="connsiteX19" fmla="*/ 67342 w 597312"/>
                <a:gd name="connsiteY19" fmla="*/ 164497 h 392144"/>
                <a:gd name="connsiteX20" fmla="*/ 68390 w 597312"/>
                <a:gd name="connsiteY20" fmla="*/ 168116 h 392144"/>
                <a:gd name="connsiteX21" fmla="*/ 68390 w 597312"/>
                <a:gd name="connsiteY21" fmla="*/ 170879 h 392144"/>
                <a:gd name="connsiteX22" fmla="*/ 66770 w 597312"/>
                <a:gd name="connsiteY22" fmla="*/ 172974 h 392144"/>
                <a:gd name="connsiteX23" fmla="*/ 63818 w 597312"/>
                <a:gd name="connsiteY23" fmla="*/ 173831 h 392144"/>
                <a:gd name="connsiteX24" fmla="*/ 52388 w 597312"/>
                <a:gd name="connsiteY24" fmla="*/ 168116 h 392144"/>
                <a:gd name="connsiteX25" fmla="*/ 48959 w 597312"/>
                <a:gd name="connsiteY25" fmla="*/ 167450 h 392144"/>
                <a:gd name="connsiteX26" fmla="*/ 46482 w 597312"/>
                <a:gd name="connsiteY26" fmla="*/ 166307 h 392144"/>
                <a:gd name="connsiteX27" fmla="*/ 44101 w 597312"/>
                <a:gd name="connsiteY27" fmla="*/ 164687 h 392144"/>
                <a:gd name="connsiteX28" fmla="*/ 40481 w 597312"/>
                <a:gd name="connsiteY28" fmla="*/ 165354 h 392144"/>
                <a:gd name="connsiteX29" fmla="*/ 36957 w 597312"/>
                <a:gd name="connsiteY29" fmla="*/ 166497 h 392144"/>
                <a:gd name="connsiteX30" fmla="*/ 20193 w 597312"/>
                <a:gd name="connsiteY30" fmla="*/ 184309 h 392144"/>
                <a:gd name="connsiteX31" fmla="*/ 16002 w 597312"/>
                <a:gd name="connsiteY31" fmla="*/ 189167 h 392144"/>
                <a:gd name="connsiteX32" fmla="*/ 25718 w 597312"/>
                <a:gd name="connsiteY32" fmla="*/ 197644 h 392144"/>
                <a:gd name="connsiteX33" fmla="*/ 36385 w 597312"/>
                <a:gd name="connsiteY33" fmla="*/ 201454 h 392144"/>
                <a:gd name="connsiteX34" fmla="*/ 45244 w 597312"/>
                <a:gd name="connsiteY34" fmla="*/ 243840 h 392144"/>
                <a:gd name="connsiteX35" fmla="*/ 76867 w 597312"/>
                <a:gd name="connsiteY35" fmla="*/ 244126 h 392144"/>
                <a:gd name="connsiteX36" fmla="*/ 71914 w 597312"/>
                <a:gd name="connsiteY36" fmla="*/ 251841 h 392144"/>
                <a:gd name="connsiteX37" fmla="*/ 44291 w 597312"/>
                <a:gd name="connsiteY37" fmla="*/ 265462 h 392144"/>
                <a:gd name="connsiteX38" fmla="*/ 22098 w 597312"/>
                <a:gd name="connsiteY38" fmla="*/ 299561 h 392144"/>
                <a:gd name="connsiteX39" fmla="*/ 25146 w 597312"/>
                <a:gd name="connsiteY39" fmla="*/ 306705 h 392144"/>
                <a:gd name="connsiteX40" fmla="*/ 57245 w 597312"/>
                <a:gd name="connsiteY40" fmla="*/ 302324 h 392144"/>
                <a:gd name="connsiteX41" fmla="*/ 60293 w 597312"/>
                <a:gd name="connsiteY41" fmla="*/ 316135 h 392144"/>
                <a:gd name="connsiteX42" fmla="*/ 51530 w 597312"/>
                <a:gd name="connsiteY42" fmla="*/ 321659 h 392144"/>
                <a:gd name="connsiteX43" fmla="*/ 46387 w 597312"/>
                <a:gd name="connsiteY43" fmla="*/ 324041 h 392144"/>
                <a:gd name="connsiteX44" fmla="*/ 41720 w 597312"/>
                <a:gd name="connsiteY44" fmla="*/ 325469 h 392144"/>
                <a:gd name="connsiteX45" fmla="*/ 39529 w 597312"/>
                <a:gd name="connsiteY45" fmla="*/ 328803 h 392144"/>
                <a:gd name="connsiteX46" fmla="*/ 45815 w 597312"/>
                <a:gd name="connsiteY46" fmla="*/ 339662 h 392144"/>
                <a:gd name="connsiteX47" fmla="*/ 68199 w 597312"/>
                <a:gd name="connsiteY47" fmla="*/ 368332 h 392144"/>
                <a:gd name="connsiteX48" fmla="*/ 83725 w 597312"/>
                <a:gd name="connsiteY48" fmla="*/ 392144 h 392144"/>
                <a:gd name="connsiteX49" fmla="*/ 88297 w 597312"/>
                <a:gd name="connsiteY49" fmla="*/ 384715 h 392144"/>
                <a:gd name="connsiteX50" fmla="*/ 104299 w 597312"/>
                <a:gd name="connsiteY50" fmla="*/ 385858 h 392144"/>
                <a:gd name="connsiteX51" fmla="*/ 111252 w 597312"/>
                <a:gd name="connsiteY51" fmla="*/ 382905 h 392144"/>
                <a:gd name="connsiteX52" fmla="*/ 130969 w 597312"/>
                <a:gd name="connsiteY52" fmla="*/ 362521 h 392144"/>
                <a:gd name="connsiteX53" fmla="*/ 153448 w 597312"/>
                <a:gd name="connsiteY53" fmla="*/ 349567 h 392144"/>
                <a:gd name="connsiteX54" fmla="*/ 154877 w 597312"/>
                <a:gd name="connsiteY54" fmla="*/ 347758 h 392144"/>
                <a:gd name="connsiteX55" fmla="*/ 184023 w 597312"/>
                <a:gd name="connsiteY55" fmla="*/ 354425 h 392144"/>
                <a:gd name="connsiteX56" fmla="*/ 191167 w 597312"/>
                <a:gd name="connsiteY56" fmla="*/ 351282 h 392144"/>
                <a:gd name="connsiteX57" fmla="*/ 201263 w 597312"/>
                <a:gd name="connsiteY57" fmla="*/ 338233 h 392144"/>
                <a:gd name="connsiteX58" fmla="*/ 207550 w 597312"/>
                <a:gd name="connsiteY58" fmla="*/ 333375 h 392144"/>
                <a:gd name="connsiteX59" fmla="*/ 223552 w 597312"/>
                <a:gd name="connsiteY59" fmla="*/ 328994 h 392144"/>
                <a:gd name="connsiteX60" fmla="*/ 229838 w 597312"/>
                <a:gd name="connsiteY60" fmla="*/ 324231 h 392144"/>
                <a:gd name="connsiteX61" fmla="*/ 236220 w 597312"/>
                <a:gd name="connsiteY61" fmla="*/ 320897 h 392144"/>
                <a:gd name="connsiteX62" fmla="*/ 245840 w 597312"/>
                <a:gd name="connsiteY62" fmla="*/ 323088 h 392144"/>
                <a:gd name="connsiteX63" fmla="*/ 254413 w 597312"/>
                <a:gd name="connsiteY63" fmla="*/ 329756 h 392144"/>
                <a:gd name="connsiteX64" fmla="*/ 264223 w 597312"/>
                <a:gd name="connsiteY64" fmla="*/ 346615 h 392144"/>
                <a:gd name="connsiteX65" fmla="*/ 270701 w 597312"/>
                <a:gd name="connsiteY65" fmla="*/ 354711 h 392144"/>
                <a:gd name="connsiteX66" fmla="*/ 283940 w 597312"/>
                <a:gd name="connsiteY66" fmla="*/ 361950 h 392144"/>
                <a:gd name="connsiteX67" fmla="*/ 290703 w 597312"/>
                <a:gd name="connsiteY67" fmla="*/ 362807 h 392144"/>
                <a:gd name="connsiteX68" fmla="*/ 301181 w 597312"/>
                <a:gd name="connsiteY68" fmla="*/ 364331 h 392144"/>
                <a:gd name="connsiteX69" fmla="*/ 317944 w 597312"/>
                <a:gd name="connsiteY69" fmla="*/ 360998 h 392144"/>
                <a:gd name="connsiteX70" fmla="*/ 330613 w 597312"/>
                <a:gd name="connsiteY70" fmla="*/ 351282 h 392144"/>
                <a:gd name="connsiteX71" fmla="*/ 340995 w 597312"/>
                <a:gd name="connsiteY71" fmla="*/ 349091 h 392144"/>
                <a:gd name="connsiteX72" fmla="*/ 380524 w 597312"/>
                <a:gd name="connsiteY72" fmla="*/ 370904 h 392144"/>
                <a:gd name="connsiteX73" fmla="*/ 394907 w 597312"/>
                <a:gd name="connsiteY73" fmla="*/ 367284 h 392144"/>
                <a:gd name="connsiteX74" fmla="*/ 415481 w 597312"/>
                <a:gd name="connsiteY74" fmla="*/ 351282 h 392144"/>
                <a:gd name="connsiteX75" fmla="*/ 431102 w 597312"/>
                <a:gd name="connsiteY75" fmla="*/ 347758 h 392144"/>
                <a:gd name="connsiteX76" fmla="*/ 449485 w 597312"/>
                <a:gd name="connsiteY76" fmla="*/ 354425 h 392144"/>
                <a:gd name="connsiteX77" fmla="*/ 457390 w 597312"/>
                <a:gd name="connsiteY77" fmla="*/ 354711 h 392144"/>
                <a:gd name="connsiteX78" fmla="*/ 464058 w 597312"/>
                <a:gd name="connsiteY78" fmla="*/ 351663 h 392144"/>
                <a:gd name="connsiteX79" fmla="*/ 477869 w 597312"/>
                <a:gd name="connsiteY79" fmla="*/ 341662 h 392144"/>
                <a:gd name="connsiteX80" fmla="*/ 486728 w 597312"/>
                <a:gd name="connsiteY80" fmla="*/ 339281 h 392144"/>
                <a:gd name="connsiteX81" fmla="*/ 516827 w 597312"/>
                <a:gd name="connsiteY81" fmla="*/ 345758 h 392144"/>
                <a:gd name="connsiteX82" fmla="*/ 570738 w 597312"/>
                <a:gd name="connsiteY82" fmla="*/ 378333 h 392144"/>
                <a:gd name="connsiteX83" fmla="*/ 594360 w 597312"/>
                <a:gd name="connsiteY83" fmla="*/ 384048 h 392144"/>
                <a:gd name="connsiteX84" fmla="*/ 596932 w 597312"/>
                <a:gd name="connsiteY84" fmla="*/ 378714 h 392144"/>
                <a:gd name="connsiteX85" fmla="*/ 597313 w 597312"/>
                <a:gd name="connsiteY85" fmla="*/ 360807 h 392144"/>
                <a:gd name="connsiteX86" fmla="*/ 596360 w 597312"/>
                <a:gd name="connsiteY86" fmla="*/ 354902 h 392144"/>
                <a:gd name="connsiteX87" fmla="*/ 594932 w 597312"/>
                <a:gd name="connsiteY87" fmla="*/ 350520 h 392144"/>
                <a:gd name="connsiteX88" fmla="*/ 591979 w 597312"/>
                <a:gd name="connsiteY88" fmla="*/ 345377 h 392144"/>
                <a:gd name="connsiteX89" fmla="*/ 587121 w 597312"/>
                <a:gd name="connsiteY89" fmla="*/ 335090 h 392144"/>
                <a:gd name="connsiteX90" fmla="*/ 572834 w 597312"/>
                <a:gd name="connsiteY90" fmla="*/ 319373 h 392144"/>
                <a:gd name="connsiteX91" fmla="*/ 563975 w 597312"/>
                <a:gd name="connsiteY91" fmla="*/ 303562 h 392144"/>
                <a:gd name="connsiteX92" fmla="*/ 557689 w 597312"/>
                <a:gd name="connsiteY92" fmla="*/ 269177 h 392144"/>
                <a:gd name="connsiteX93" fmla="*/ 558832 w 597312"/>
                <a:gd name="connsiteY93" fmla="*/ 241935 h 392144"/>
                <a:gd name="connsiteX94" fmla="*/ 557308 w 597312"/>
                <a:gd name="connsiteY94" fmla="*/ 235363 h 392144"/>
                <a:gd name="connsiteX95" fmla="*/ 556641 w 597312"/>
                <a:gd name="connsiteY95" fmla="*/ 229076 h 392144"/>
                <a:gd name="connsiteX96" fmla="*/ 550736 w 597312"/>
                <a:gd name="connsiteY96" fmla="*/ 206026 h 392144"/>
                <a:gd name="connsiteX97" fmla="*/ 539115 w 597312"/>
                <a:gd name="connsiteY97" fmla="*/ 208788 h 392144"/>
                <a:gd name="connsiteX98" fmla="*/ 542258 w 597312"/>
                <a:gd name="connsiteY98" fmla="*/ 217075 h 392144"/>
                <a:gd name="connsiteX99" fmla="*/ 541687 w 597312"/>
                <a:gd name="connsiteY99" fmla="*/ 221742 h 392144"/>
                <a:gd name="connsiteX100" fmla="*/ 540830 w 597312"/>
                <a:gd name="connsiteY100" fmla="*/ 226124 h 392144"/>
                <a:gd name="connsiteX101" fmla="*/ 537877 w 597312"/>
                <a:gd name="connsiteY101" fmla="*/ 231648 h 392144"/>
                <a:gd name="connsiteX102" fmla="*/ 535115 w 597312"/>
                <a:gd name="connsiteY102" fmla="*/ 234982 h 392144"/>
                <a:gd name="connsiteX103" fmla="*/ 532352 w 597312"/>
                <a:gd name="connsiteY103" fmla="*/ 236792 h 392144"/>
                <a:gd name="connsiteX104" fmla="*/ 529400 w 597312"/>
                <a:gd name="connsiteY104" fmla="*/ 236982 h 392144"/>
                <a:gd name="connsiteX105" fmla="*/ 527209 w 597312"/>
                <a:gd name="connsiteY105" fmla="*/ 237935 h 392144"/>
                <a:gd name="connsiteX106" fmla="*/ 519779 w 597312"/>
                <a:gd name="connsiteY106" fmla="*/ 243650 h 392144"/>
                <a:gd name="connsiteX107" fmla="*/ 513398 w 597312"/>
                <a:gd name="connsiteY107" fmla="*/ 246031 h 392144"/>
                <a:gd name="connsiteX108" fmla="*/ 493871 w 597312"/>
                <a:gd name="connsiteY108" fmla="*/ 236220 h 392144"/>
                <a:gd name="connsiteX109" fmla="*/ 492347 w 597312"/>
                <a:gd name="connsiteY109" fmla="*/ 234220 h 392144"/>
                <a:gd name="connsiteX110" fmla="*/ 491300 w 597312"/>
                <a:gd name="connsiteY110" fmla="*/ 231648 h 392144"/>
                <a:gd name="connsiteX111" fmla="*/ 496634 w 597312"/>
                <a:gd name="connsiteY111" fmla="*/ 227076 h 392144"/>
                <a:gd name="connsiteX112" fmla="*/ 499967 w 597312"/>
                <a:gd name="connsiteY112" fmla="*/ 223171 h 392144"/>
                <a:gd name="connsiteX113" fmla="*/ 502158 w 597312"/>
                <a:gd name="connsiteY113" fmla="*/ 219266 h 392144"/>
                <a:gd name="connsiteX114" fmla="*/ 506159 w 597312"/>
                <a:gd name="connsiteY114" fmla="*/ 207169 h 392144"/>
                <a:gd name="connsiteX115" fmla="*/ 511683 w 597312"/>
                <a:gd name="connsiteY115" fmla="*/ 195548 h 392144"/>
                <a:gd name="connsiteX116" fmla="*/ 519303 w 597312"/>
                <a:gd name="connsiteY116" fmla="*/ 196120 h 392144"/>
                <a:gd name="connsiteX117" fmla="*/ 519494 w 597312"/>
                <a:gd name="connsiteY117" fmla="*/ 194882 h 392144"/>
                <a:gd name="connsiteX118" fmla="*/ 519494 w 597312"/>
                <a:gd name="connsiteY118" fmla="*/ 192786 h 392144"/>
                <a:gd name="connsiteX119" fmla="*/ 518732 w 597312"/>
                <a:gd name="connsiteY119" fmla="*/ 188786 h 392144"/>
                <a:gd name="connsiteX120" fmla="*/ 518732 w 597312"/>
                <a:gd name="connsiteY120" fmla="*/ 181070 h 392144"/>
                <a:gd name="connsiteX121" fmla="*/ 522161 w 597312"/>
                <a:gd name="connsiteY121" fmla="*/ 174212 h 392144"/>
                <a:gd name="connsiteX122" fmla="*/ 522161 w 597312"/>
                <a:gd name="connsiteY122" fmla="*/ 170212 h 392144"/>
                <a:gd name="connsiteX123" fmla="*/ 520351 w 597312"/>
                <a:gd name="connsiteY123" fmla="*/ 167640 h 392144"/>
                <a:gd name="connsiteX124" fmla="*/ 515017 w 597312"/>
                <a:gd name="connsiteY124" fmla="*/ 161544 h 392144"/>
                <a:gd name="connsiteX125" fmla="*/ 509302 w 597312"/>
                <a:gd name="connsiteY125" fmla="*/ 157829 h 392144"/>
                <a:gd name="connsiteX126" fmla="*/ 506540 w 597312"/>
                <a:gd name="connsiteY126" fmla="*/ 155258 h 392144"/>
                <a:gd name="connsiteX127" fmla="*/ 500348 w 597312"/>
                <a:gd name="connsiteY127" fmla="*/ 146113 h 392144"/>
                <a:gd name="connsiteX128" fmla="*/ 495300 w 597312"/>
                <a:gd name="connsiteY128" fmla="*/ 142208 h 392144"/>
                <a:gd name="connsiteX129" fmla="*/ 481013 w 597312"/>
                <a:gd name="connsiteY129" fmla="*/ 138875 h 392144"/>
                <a:gd name="connsiteX130" fmla="*/ 464248 w 597312"/>
                <a:gd name="connsiteY130" fmla="*/ 133350 h 392144"/>
                <a:gd name="connsiteX131" fmla="*/ 460058 w 597312"/>
                <a:gd name="connsiteY131" fmla="*/ 125635 h 392144"/>
                <a:gd name="connsiteX132" fmla="*/ 460534 w 597312"/>
                <a:gd name="connsiteY132" fmla="*/ 123444 h 392144"/>
                <a:gd name="connsiteX133" fmla="*/ 461867 w 597312"/>
                <a:gd name="connsiteY133" fmla="*/ 121825 h 392144"/>
                <a:gd name="connsiteX134" fmla="*/ 466439 w 597312"/>
                <a:gd name="connsiteY134" fmla="*/ 118110 h 392144"/>
                <a:gd name="connsiteX135" fmla="*/ 468821 w 597312"/>
                <a:gd name="connsiteY135" fmla="*/ 113348 h 392144"/>
                <a:gd name="connsiteX136" fmla="*/ 470344 w 597312"/>
                <a:gd name="connsiteY136" fmla="*/ 102299 h 392144"/>
                <a:gd name="connsiteX137" fmla="*/ 444913 w 597312"/>
                <a:gd name="connsiteY137" fmla="*/ 81534 h 392144"/>
                <a:gd name="connsiteX138" fmla="*/ 441008 w 597312"/>
                <a:gd name="connsiteY138" fmla="*/ 74867 h 392144"/>
                <a:gd name="connsiteX139" fmla="*/ 442722 w 597312"/>
                <a:gd name="connsiteY139" fmla="*/ 62389 h 392144"/>
                <a:gd name="connsiteX140" fmla="*/ 445103 w 597312"/>
                <a:gd name="connsiteY140" fmla="*/ 42863 h 392144"/>
                <a:gd name="connsiteX141" fmla="*/ 447104 w 597312"/>
                <a:gd name="connsiteY141" fmla="*/ 32195 h 392144"/>
                <a:gd name="connsiteX142" fmla="*/ 446437 w 597312"/>
                <a:gd name="connsiteY142" fmla="*/ 32195 h 392144"/>
                <a:gd name="connsiteX143" fmla="*/ 415861 w 597312"/>
                <a:gd name="connsiteY143" fmla="*/ 17621 h 392144"/>
                <a:gd name="connsiteX144" fmla="*/ 400050 w 597312"/>
                <a:gd name="connsiteY144" fmla="*/ 6001 h 392144"/>
                <a:gd name="connsiteX145" fmla="*/ 395573 w 597312"/>
                <a:gd name="connsiteY145" fmla="*/ 6953 h 392144"/>
                <a:gd name="connsiteX146" fmla="*/ 356426 w 597312"/>
                <a:gd name="connsiteY146" fmla="*/ 6953 h 392144"/>
                <a:gd name="connsiteX147" fmla="*/ 350901 w 597312"/>
                <a:gd name="connsiteY147" fmla="*/ 9144 h 392144"/>
                <a:gd name="connsiteX148" fmla="*/ 347758 w 597312"/>
                <a:gd name="connsiteY148" fmla="*/ 10858 h 392144"/>
                <a:gd name="connsiteX149" fmla="*/ 334899 w 597312"/>
                <a:gd name="connsiteY149" fmla="*/ 32385 h 392144"/>
                <a:gd name="connsiteX150" fmla="*/ 320707 w 597312"/>
                <a:gd name="connsiteY150" fmla="*/ 67723 h 392144"/>
                <a:gd name="connsiteX151" fmla="*/ 318326 w 597312"/>
                <a:gd name="connsiteY151" fmla="*/ 81153 h 392144"/>
                <a:gd name="connsiteX152" fmla="*/ 314420 w 597312"/>
                <a:gd name="connsiteY152" fmla="*/ 89630 h 392144"/>
                <a:gd name="connsiteX153" fmla="*/ 309467 w 597312"/>
                <a:gd name="connsiteY153" fmla="*/ 101537 h 392144"/>
                <a:gd name="connsiteX154" fmla="*/ 304324 w 597312"/>
                <a:gd name="connsiteY154" fmla="*/ 111824 h 392144"/>
                <a:gd name="connsiteX155" fmla="*/ 290513 w 597312"/>
                <a:gd name="connsiteY155" fmla="*/ 121444 h 392144"/>
                <a:gd name="connsiteX156" fmla="*/ 251746 w 597312"/>
                <a:gd name="connsiteY156" fmla="*/ 119444 h 392144"/>
                <a:gd name="connsiteX157" fmla="*/ 225171 w 597312"/>
                <a:gd name="connsiteY157" fmla="*/ 124396 h 392144"/>
                <a:gd name="connsiteX158" fmla="*/ 212693 w 597312"/>
                <a:gd name="connsiteY158" fmla="*/ 130112 h 392144"/>
                <a:gd name="connsiteX159" fmla="*/ 194310 w 597312"/>
                <a:gd name="connsiteY159" fmla="*/ 133921 h 392144"/>
                <a:gd name="connsiteX160" fmla="*/ 190786 w 597312"/>
                <a:gd name="connsiteY160" fmla="*/ 109823 h 392144"/>
                <a:gd name="connsiteX161" fmla="*/ 186595 w 597312"/>
                <a:gd name="connsiteY161" fmla="*/ 92297 h 392144"/>
                <a:gd name="connsiteX162" fmla="*/ 191929 w 597312"/>
                <a:gd name="connsiteY162" fmla="*/ 69152 h 392144"/>
                <a:gd name="connsiteX163" fmla="*/ 203454 w 597312"/>
                <a:gd name="connsiteY163" fmla="*/ 54959 h 392144"/>
                <a:gd name="connsiteX164" fmla="*/ 200216 w 597312"/>
                <a:gd name="connsiteY164" fmla="*/ 47816 h 392144"/>
                <a:gd name="connsiteX165" fmla="*/ 198311 w 597312"/>
                <a:gd name="connsiteY165" fmla="*/ 45434 h 392144"/>
                <a:gd name="connsiteX166" fmla="*/ 196882 w 597312"/>
                <a:gd name="connsiteY166" fmla="*/ 43244 h 392144"/>
                <a:gd name="connsiteX167" fmla="*/ 195167 w 597312"/>
                <a:gd name="connsiteY167" fmla="*/ 41053 h 392144"/>
                <a:gd name="connsiteX168" fmla="*/ 192786 w 597312"/>
                <a:gd name="connsiteY168" fmla="*/ 38767 h 392144"/>
                <a:gd name="connsiteX169" fmla="*/ 190976 w 597312"/>
                <a:gd name="connsiteY169" fmla="*/ 37910 h 392144"/>
                <a:gd name="connsiteX170" fmla="*/ 189357 w 597312"/>
                <a:gd name="connsiteY170" fmla="*/ 36195 h 392144"/>
                <a:gd name="connsiteX171" fmla="*/ 188214 w 597312"/>
                <a:gd name="connsiteY171" fmla="*/ 33623 h 392144"/>
                <a:gd name="connsiteX172" fmla="*/ 187452 w 597312"/>
                <a:gd name="connsiteY172" fmla="*/ 29432 h 392144"/>
                <a:gd name="connsiteX173" fmla="*/ 186404 w 597312"/>
                <a:gd name="connsiteY173" fmla="*/ 25908 h 392144"/>
                <a:gd name="connsiteX174" fmla="*/ 184023 w 597312"/>
                <a:gd name="connsiteY174" fmla="*/ 20955 h 392144"/>
                <a:gd name="connsiteX175" fmla="*/ 187452 w 597312"/>
                <a:gd name="connsiteY175" fmla="*/ 15431 h 392144"/>
                <a:gd name="connsiteX176" fmla="*/ 208788 w 597312"/>
                <a:gd name="connsiteY176" fmla="*/ 7144 h 392144"/>
                <a:gd name="connsiteX177" fmla="*/ 180499 w 597312"/>
                <a:gd name="connsiteY177" fmla="*/ 4382 h 392144"/>
                <a:gd name="connsiteX178" fmla="*/ 169069 w 597312"/>
                <a:gd name="connsiteY178" fmla="*/ 9335 h 392144"/>
                <a:gd name="connsiteX179" fmla="*/ 165735 w 597312"/>
                <a:gd name="connsiteY179" fmla="*/ 4382 h 392144"/>
                <a:gd name="connsiteX180" fmla="*/ 162497 w 597312"/>
                <a:gd name="connsiteY180" fmla="*/ 1619 h 392144"/>
                <a:gd name="connsiteX181" fmla="*/ 158210 w 597312"/>
                <a:gd name="connsiteY181" fmla="*/ 0 h 392144"/>
                <a:gd name="connsiteX182" fmla="*/ 153067 w 597312"/>
                <a:gd name="connsiteY182" fmla="*/ 0 h 392144"/>
                <a:gd name="connsiteX183" fmla="*/ 153067 w 597312"/>
                <a:gd name="connsiteY183" fmla="*/ 0 h 3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597312" h="392144">
                  <a:moveTo>
                    <a:pt x="153067" y="0"/>
                  </a:moveTo>
                  <a:lnTo>
                    <a:pt x="135731" y="9525"/>
                  </a:lnTo>
                  <a:lnTo>
                    <a:pt x="122301" y="11906"/>
                  </a:lnTo>
                  <a:lnTo>
                    <a:pt x="115919" y="11335"/>
                  </a:lnTo>
                  <a:lnTo>
                    <a:pt x="112586" y="13240"/>
                  </a:lnTo>
                  <a:lnTo>
                    <a:pt x="110204" y="15431"/>
                  </a:lnTo>
                  <a:lnTo>
                    <a:pt x="100489" y="34004"/>
                  </a:lnTo>
                  <a:lnTo>
                    <a:pt x="72676" y="37910"/>
                  </a:lnTo>
                  <a:lnTo>
                    <a:pt x="57245" y="45434"/>
                  </a:lnTo>
                  <a:lnTo>
                    <a:pt x="46673" y="56483"/>
                  </a:lnTo>
                  <a:lnTo>
                    <a:pt x="32576" y="63627"/>
                  </a:lnTo>
                  <a:lnTo>
                    <a:pt x="0" y="73438"/>
                  </a:lnTo>
                  <a:lnTo>
                    <a:pt x="8954" y="89440"/>
                  </a:lnTo>
                  <a:lnTo>
                    <a:pt x="12478" y="94393"/>
                  </a:lnTo>
                  <a:lnTo>
                    <a:pt x="16764" y="98584"/>
                  </a:lnTo>
                  <a:lnTo>
                    <a:pt x="32195" y="104680"/>
                  </a:lnTo>
                  <a:lnTo>
                    <a:pt x="66389" y="134112"/>
                  </a:lnTo>
                  <a:lnTo>
                    <a:pt x="60103" y="139256"/>
                  </a:lnTo>
                  <a:lnTo>
                    <a:pt x="62865" y="151924"/>
                  </a:lnTo>
                  <a:lnTo>
                    <a:pt x="67342" y="164497"/>
                  </a:lnTo>
                  <a:lnTo>
                    <a:pt x="68390" y="168116"/>
                  </a:lnTo>
                  <a:lnTo>
                    <a:pt x="68390" y="170879"/>
                  </a:lnTo>
                  <a:lnTo>
                    <a:pt x="66770" y="172974"/>
                  </a:lnTo>
                  <a:lnTo>
                    <a:pt x="63818" y="173831"/>
                  </a:lnTo>
                  <a:lnTo>
                    <a:pt x="52388" y="168116"/>
                  </a:lnTo>
                  <a:lnTo>
                    <a:pt x="48959" y="167450"/>
                  </a:lnTo>
                  <a:lnTo>
                    <a:pt x="46482" y="166307"/>
                  </a:lnTo>
                  <a:lnTo>
                    <a:pt x="44101" y="164687"/>
                  </a:lnTo>
                  <a:lnTo>
                    <a:pt x="40481" y="165354"/>
                  </a:lnTo>
                  <a:lnTo>
                    <a:pt x="36957" y="166497"/>
                  </a:lnTo>
                  <a:lnTo>
                    <a:pt x="20193" y="184309"/>
                  </a:lnTo>
                  <a:lnTo>
                    <a:pt x="16002" y="189167"/>
                  </a:lnTo>
                  <a:lnTo>
                    <a:pt x="25718" y="197644"/>
                  </a:lnTo>
                  <a:lnTo>
                    <a:pt x="36385" y="201454"/>
                  </a:lnTo>
                  <a:lnTo>
                    <a:pt x="45244" y="243840"/>
                  </a:lnTo>
                  <a:lnTo>
                    <a:pt x="76867" y="244126"/>
                  </a:lnTo>
                  <a:lnTo>
                    <a:pt x="71914" y="251841"/>
                  </a:lnTo>
                  <a:lnTo>
                    <a:pt x="44291" y="265462"/>
                  </a:lnTo>
                  <a:lnTo>
                    <a:pt x="22098" y="299561"/>
                  </a:lnTo>
                  <a:lnTo>
                    <a:pt x="25146" y="306705"/>
                  </a:lnTo>
                  <a:lnTo>
                    <a:pt x="57245" y="302324"/>
                  </a:lnTo>
                  <a:lnTo>
                    <a:pt x="60293" y="316135"/>
                  </a:lnTo>
                  <a:lnTo>
                    <a:pt x="51530" y="321659"/>
                  </a:lnTo>
                  <a:lnTo>
                    <a:pt x="46387" y="324041"/>
                  </a:lnTo>
                  <a:lnTo>
                    <a:pt x="41720" y="325469"/>
                  </a:lnTo>
                  <a:lnTo>
                    <a:pt x="39529" y="328803"/>
                  </a:lnTo>
                  <a:lnTo>
                    <a:pt x="45815" y="339662"/>
                  </a:lnTo>
                  <a:lnTo>
                    <a:pt x="68199" y="368332"/>
                  </a:lnTo>
                  <a:lnTo>
                    <a:pt x="83725" y="392144"/>
                  </a:lnTo>
                  <a:lnTo>
                    <a:pt x="88297" y="384715"/>
                  </a:lnTo>
                  <a:lnTo>
                    <a:pt x="104299" y="385858"/>
                  </a:lnTo>
                  <a:lnTo>
                    <a:pt x="111252" y="382905"/>
                  </a:lnTo>
                  <a:lnTo>
                    <a:pt x="130969" y="362521"/>
                  </a:lnTo>
                  <a:lnTo>
                    <a:pt x="153448" y="349567"/>
                  </a:lnTo>
                  <a:lnTo>
                    <a:pt x="154877" y="347758"/>
                  </a:lnTo>
                  <a:lnTo>
                    <a:pt x="184023" y="354425"/>
                  </a:lnTo>
                  <a:lnTo>
                    <a:pt x="191167" y="351282"/>
                  </a:lnTo>
                  <a:lnTo>
                    <a:pt x="201263" y="338233"/>
                  </a:lnTo>
                  <a:lnTo>
                    <a:pt x="207550" y="333375"/>
                  </a:lnTo>
                  <a:lnTo>
                    <a:pt x="223552" y="328994"/>
                  </a:lnTo>
                  <a:lnTo>
                    <a:pt x="229838" y="324231"/>
                  </a:lnTo>
                  <a:lnTo>
                    <a:pt x="236220" y="320897"/>
                  </a:lnTo>
                  <a:lnTo>
                    <a:pt x="245840" y="323088"/>
                  </a:lnTo>
                  <a:lnTo>
                    <a:pt x="254413" y="329756"/>
                  </a:lnTo>
                  <a:lnTo>
                    <a:pt x="264223" y="346615"/>
                  </a:lnTo>
                  <a:lnTo>
                    <a:pt x="270701" y="354711"/>
                  </a:lnTo>
                  <a:lnTo>
                    <a:pt x="283940" y="361950"/>
                  </a:lnTo>
                  <a:lnTo>
                    <a:pt x="290703" y="362807"/>
                  </a:lnTo>
                  <a:lnTo>
                    <a:pt x="301181" y="364331"/>
                  </a:lnTo>
                  <a:lnTo>
                    <a:pt x="317944" y="360998"/>
                  </a:lnTo>
                  <a:lnTo>
                    <a:pt x="330613" y="351282"/>
                  </a:lnTo>
                  <a:lnTo>
                    <a:pt x="340995" y="349091"/>
                  </a:lnTo>
                  <a:lnTo>
                    <a:pt x="380524" y="370904"/>
                  </a:lnTo>
                  <a:lnTo>
                    <a:pt x="394907" y="367284"/>
                  </a:lnTo>
                  <a:lnTo>
                    <a:pt x="415481" y="351282"/>
                  </a:lnTo>
                  <a:lnTo>
                    <a:pt x="431102" y="347758"/>
                  </a:lnTo>
                  <a:lnTo>
                    <a:pt x="449485" y="354425"/>
                  </a:lnTo>
                  <a:lnTo>
                    <a:pt x="457390" y="354711"/>
                  </a:lnTo>
                  <a:lnTo>
                    <a:pt x="464058" y="351663"/>
                  </a:lnTo>
                  <a:lnTo>
                    <a:pt x="477869" y="341662"/>
                  </a:lnTo>
                  <a:lnTo>
                    <a:pt x="486728" y="339281"/>
                  </a:lnTo>
                  <a:lnTo>
                    <a:pt x="516827" y="345758"/>
                  </a:lnTo>
                  <a:lnTo>
                    <a:pt x="570738" y="378333"/>
                  </a:lnTo>
                  <a:lnTo>
                    <a:pt x="594360" y="384048"/>
                  </a:lnTo>
                  <a:lnTo>
                    <a:pt x="596932" y="378714"/>
                  </a:lnTo>
                  <a:lnTo>
                    <a:pt x="597313" y="360807"/>
                  </a:lnTo>
                  <a:lnTo>
                    <a:pt x="596360" y="354902"/>
                  </a:lnTo>
                  <a:lnTo>
                    <a:pt x="594932" y="350520"/>
                  </a:lnTo>
                  <a:lnTo>
                    <a:pt x="591979" y="345377"/>
                  </a:lnTo>
                  <a:lnTo>
                    <a:pt x="587121" y="335090"/>
                  </a:lnTo>
                  <a:lnTo>
                    <a:pt x="572834" y="319373"/>
                  </a:lnTo>
                  <a:lnTo>
                    <a:pt x="563975" y="303562"/>
                  </a:lnTo>
                  <a:lnTo>
                    <a:pt x="557689" y="269177"/>
                  </a:lnTo>
                  <a:lnTo>
                    <a:pt x="558832" y="241935"/>
                  </a:lnTo>
                  <a:lnTo>
                    <a:pt x="557308" y="235363"/>
                  </a:lnTo>
                  <a:lnTo>
                    <a:pt x="556641" y="229076"/>
                  </a:lnTo>
                  <a:lnTo>
                    <a:pt x="550736" y="206026"/>
                  </a:lnTo>
                  <a:lnTo>
                    <a:pt x="539115" y="208788"/>
                  </a:lnTo>
                  <a:lnTo>
                    <a:pt x="542258" y="217075"/>
                  </a:lnTo>
                  <a:lnTo>
                    <a:pt x="541687" y="221742"/>
                  </a:lnTo>
                  <a:lnTo>
                    <a:pt x="540830" y="226124"/>
                  </a:lnTo>
                  <a:lnTo>
                    <a:pt x="537877" y="231648"/>
                  </a:lnTo>
                  <a:lnTo>
                    <a:pt x="535115" y="234982"/>
                  </a:lnTo>
                  <a:lnTo>
                    <a:pt x="532352" y="236792"/>
                  </a:lnTo>
                  <a:lnTo>
                    <a:pt x="529400" y="236982"/>
                  </a:lnTo>
                  <a:lnTo>
                    <a:pt x="527209" y="237935"/>
                  </a:lnTo>
                  <a:lnTo>
                    <a:pt x="519779" y="243650"/>
                  </a:lnTo>
                  <a:lnTo>
                    <a:pt x="513398" y="246031"/>
                  </a:lnTo>
                  <a:lnTo>
                    <a:pt x="493871" y="236220"/>
                  </a:lnTo>
                  <a:lnTo>
                    <a:pt x="492347" y="234220"/>
                  </a:lnTo>
                  <a:lnTo>
                    <a:pt x="491300" y="231648"/>
                  </a:lnTo>
                  <a:lnTo>
                    <a:pt x="496634" y="227076"/>
                  </a:lnTo>
                  <a:lnTo>
                    <a:pt x="499967" y="223171"/>
                  </a:lnTo>
                  <a:lnTo>
                    <a:pt x="502158" y="219266"/>
                  </a:lnTo>
                  <a:lnTo>
                    <a:pt x="506159" y="207169"/>
                  </a:lnTo>
                  <a:lnTo>
                    <a:pt x="511683" y="195548"/>
                  </a:lnTo>
                  <a:lnTo>
                    <a:pt x="519303" y="196120"/>
                  </a:lnTo>
                  <a:lnTo>
                    <a:pt x="519494" y="194882"/>
                  </a:lnTo>
                  <a:lnTo>
                    <a:pt x="519494" y="192786"/>
                  </a:lnTo>
                  <a:lnTo>
                    <a:pt x="518732" y="188786"/>
                  </a:lnTo>
                  <a:lnTo>
                    <a:pt x="518732" y="181070"/>
                  </a:lnTo>
                  <a:lnTo>
                    <a:pt x="522161" y="174212"/>
                  </a:lnTo>
                  <a:lnTo>
                    <a:pt x="522161" y="170212"/>
                  </a:lnTo>
                  <a:lnTo>
                    <a:pt x="520351" y="167640"/>
                  </a:lnTo>
                  <a:lnTo>
                    <a:pt x="515017" y="161544"/>
                  </a:lnTo>
                  <a:lnTo>
                    <a:pt x="509302" y="157829"/>
                  </a:lnTo>
                  <a:lnTo>
                    <a:pt x="506540" y="155258"/>
                  </a:lnTo>
                  <a:lnTo>
                    <a:pt x="500348" y="146113"/>
                  </a:lnTo>
                  <a:lnTo>
                    <a:pt x="495300" y="142208"/>
                  </a:lnTo>
                  <a:lnTo>
                    <a:pt x="481013" y="138875"/>
                  </a:lnTo>
                  <a:lnTo>
                    <a:pt x="464248" y="133350"/>
                  </a:lnTo>
                  <a:lnTo>
                    <a:pt x="460058" y="125635"/>
                  </a:lnTo>
                  <a:lnTo>
                    <a:pt x="460534" y="123444"/>
                  </a:lnTo>
                  <a:lnTo>
                    <a:pt x="461867" y="121825"/>
                  </a:lnTo>
                  <a:lnTo>
                    <a:pt x="466439" y="118110"/>
                  </a:lnTo>
                  <a:lnTo>
                    <a:pt x="468821" y="113348"/>
                  </a:lnTo>
                  <a:lnTo>
                    <a:pt x="470344" y="102299"/>
                  </a:lnTo>
                  <a:lnTo>
                    <a:pt x="444913" y="81534"/>
                  </a:lnTo>
                  <a:lnTo>
                    <a:pt x="441008" y="74867"/>
                  </a:lnTo>
                  <a:lnTo>
                    <a:pt x="442722" y="62389"/>
                  </a:lnTo>
                  <a:lnTo>
                    <a:pt x="445103" y="42863"/>
                  </a:lnTo>
                  <a:lnTo>
                    <a:pt x="447104" y="32195"/>
                  </a:lnTo>
                  <a:lnTo>
                    <a:pt x="446437" y="32195"/>
                  </a:lnTo>
                  <a:lnTo>
                    <a:pt x="415861" y="17621"/>
                  </a:lnTo>
                  <a:lnTo>
                    <a:pt x="400050" y="6001"/>
                  </a:lnTo>
                  <a:lnTo>
                    <a:pt x="395573" y="6953"/>
                  </a:lnTo>
                  <a:lnTo>
                    <a:pt x="356426" y="6953"/>
                  </a:lnTo>
                  <a:lnTo>
                    <a:pt x="350901" y="9144"/>
                  </a:lnTo>
                  <a:lnTo>
                    <a:pt x="347758" y="10858"/>
                  </a:lnTo>
                  <a:lnTo>
                    <a:pt x="334899" y="32385"/>
                  </a:lnTo>
                  <a:lnTo>
                    <a:pt x="320707" y="67723"/>
                  </a:lnTo>
                  <a:lnTo>
                    <a:pt x="318326" y="81153"/>
                  </a:lnTo>
                  <a:lnTo>
                    <a:pt x="314420" y="89630"/>
                  </a:lnTo>
                  <a:lnTo>
                    <a:pt x="309467" y="101537"/>
                  </a:lnTo>
                  <a:lnTo>
                    <a:pt x="304324" y="111824"/>
                  </a:lnTo>
                  <a:lnTo>
                    <a:pt x="290513" y="121444"/>
                  </a:lnTo>
                  <a:lnTo>
                    <a:pt x="251746" y="119444"/>
                  </a:lnTo>
                  <a:lnTo>
                    <a:pt x="225171" y="124396"/>
                  </a:lnTo>
                  <a:lnTo>
                    <a:pt x="212693" y="130112"/>
                  </a:lnTo>
                  <a:lnTo>
                    <a:pt x="194310" y="133921"/>
                  </a:lnTo>
                  <a:lnTo>
                    <a:pt x="190786" y="109823"/>
                  </a:lnTo>
                  <a:lnTo>
                    <a:pt x="186595" y="92297"/>
                  </a:lnTo>
                  <a:lnTo>
                    <a:pt x="191929" y="69152"/>
                  </a:lnTo>
                  <a:lnTo>
                    <a:pt x="203454" y="54959"/>
                  </a:lnTo>
                  <a:lnTo>
                    <a:pt x="200216" y="47816"/>
                  </a:lnTo>
                  <a:lnTo>
                    <a:pt x="198311" y="45434"/>
                  </a:lnTo>
                  <a:lnTo>
                    <a:pt x="196882" y="43244"/>
                  </a:lnTo>
                  <a:lnTo>
                    <a:pt x="195167" y="41053"/>
                  </a:lnTo>
                  <a:lnTo>
                    <a:pt x="192786" y="38767"/>
                  </a:lnTo>
                  <a:lnTo>
                    <a:pt x="190976" y="37910"/>
                  </a:lnTo>
                  <a:lnTo>
                    <a:pt x="189357" y="36195"/>
                  </a:lnTo>
                  <a:lnTo>
                    <a:pt x="188214" y="33623"/>
                  </a:lnTo>
                  <a:lnTo>
                    <a:pt x="187452" y="29432"/>
                  </a:lnTo>
                  <a:lnTo>
                    <a:pt x="186404" y="25908"/>
                  </a:lnTo>
                  <a:lnTo>
                    <a:pt x="184023" y="20955"/>
                  </a:lnTo>
                  <a:lnTo>
                    <a:pt x="187452" y="15431"/>
                  </a:lnTo>
                  <a:lnTo>
                    <a:pt x="208788" y="7144"/>
                  </a:lnTo>
                  <a:lnTo>
                    <a:pt x="180499" y="4382"/>
                  </a:lnTo>
                  <a:lnTo>
                    <a:pt x="169069" y="9335"/>
                  </a:lnTo>
                  <a:lnTo>
                    <a:pt x="165735" y="4382"/>
                  </a:lnTo>
                  <a:lnTo>
                    <a:pt x="162497" y="1619"/>
                  </a:lnTo>
                  <a:lnTo>
                    <a:pt x="158210" y="0"/>
                  </a:lnTo>
                  <a:lnTo>
                    <a:pt x="153067" y="0"/>
                  </a:lnTo>
                  <a:lnTo>
                    <a:pt x="153067"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100" name="Vrije vorm: vorm 99">
              <a:extLst>
                <a:ext uri="{FF2B5EF4-FFF2-40B4-BE49-F238E27FC236}">
                  <a16:creationId xmlns:a16="http://schemas.microsoft.com/office/drawing/2014/main" id="{7AD5D08D-DAA5-5D40-2242-1A12C2DF7CB5}"/>
                </a:ext>
              </a:extLst>
            </p:cNvPr>
            <p:cNvSpPr/>
            <p:nvPr/>
          </p:nvSpPr>
          <p:spPr>
            <a:xfrm>
              <a:off x="5472193" y="3311779"/>
              <a:ext cx="1048448" cy="688321"/>
            </a:xfrm>
            <a:custGeom>
              <a:avLst/>
              <a:gdLst>
                <a:gd name="connsiteX0" fmla="*/ 153067 w 597312"/>
                <a:gd name="connsiteY0" fmla="*/ 0 h 392144"/>
                <a:gd name="connsiteX1" fmla="*/ 135731 w 597312"/>
                <a:gd name="connsiteY1" fmla="*/ 9525 h 392144"/>
                <a:gd name="connsiteX2" fmla="*/ 122301 w 597312"/>
                <a:gd name="connsiteY2" fmla="*/ 11906 h 392144"/>
                <a:gd name="connsiteX3" fmla="*/ 115919 w 597312"/>
                <a:gd name="connsiteY3" fmla="*/ 11335 h 392144"/>
                <a:gd name="connsiteX4" fmla="*/ 112586 w 597312"/>
                <a:gd name="connsiteY4" fmla="*/ 13240 h 392144"/>
                <a:gd name="connsiteX5" fmla="*/ 110204 w 597312"/>
                <a:gd name="connsiteY5" fmla="*/ 15431 h 392144"/>
                <a:gd name="connsiteX6" fmla="*/ 100489 w 597312"/>
                <a:gd name="connsiteY6" fmla="*/ 34004 h 392144"/>
                <a:gd name="connsiteX7" fmla="*/ 72676 w 597312"/>
                <a:gd name="connsiteY7" fmla="*/ 37910 h 392144"/>
                <a:gd name="connsiteX8" fmla="*/ 57245 w 597312"/>
                <a:gd name="connsiteY8" fmla="*/ 45434 h 392144"/>
                <a:gd name="connsiteX9" fmla="*/ 46673 w 597312"/>
                <a:gd name="connsiteY9" fmla="*/ 56483 h 392144"/>
                <a:gd name="connsiteX10" fmla="*/ 32576 w 597312"/>
                <a:gd name="connsiteY10" fmla="*/ 63627 h 392144"/>
                <a:gd name="connsiteX11" fmla="*/ 0 w 597312"/>
                <a:gd name="connsiteY11" fmla="*/ 73438 h 392144"/>
                <a:gd name="connsiteX12" fmla="*/ 8954 w 597312"/>
                <a:gd name="connsiteY12" fmla="*/ 89440 h 392144"/>
                <a:gd name="connsiteX13" fmla="*/ 12478 w 597312"/>
                <a:gd name="connsiteY13" fmla="*/ 94393 h 392144"/>
                <a:gd name="connsiteX14" fmla="*/ 16764 w 597312"/>
                <a:gd name="connsiteY14" fmla="*/ 98584 h 392144"/>
                <a:gd name="connsiteX15" fmla="*/ 32195 w 597312"/>
                <a:gd name="connsiteY15" fmla="*/ 104680 h 392144"/>
                <a:gd name="connsiteX16" fmla="*/ 66389 w 597312"/>
                <a:gd name="connsiteY16" fmla="*/ 134112 h 392144"/>
                <a:gd name="connsiteX17" fmla="*/ 60103 w 597312"/>
                <a:gd name="connsiteY17" fmla="*/ 139256 h 392144"/>
                <a:gd name="connsiteX18" fmla="*/ 62865 w 597312"/>
                <a:gd name="connsiteY18" fmla="*/ 151924 h 392144"/>
                <a:gd name="connsiteX19" fmla="*/ 67342 w 597312"/>
                <a:gd name="connsiteY19" fmla="*/ 164497 h 392144"/>
                <a:gd name="connsiteX20" fmla="*/ 68390 w 597312"/>
                <a:gd name="connsiteY20" fmla="*/ 168116 h 392144"/>
                <a:gd name="connsiteX21" fmla="*/ 68390 w 597312"/>
                <a:gd name="connsiteY21" fmla="*/ 170879 h 392144"/>
                <a:gd name="connsiteX22" fmla="*/ 66770 w 597312"/>
                <a:gd name="connsiteY22" fmla="*/ 172974 h 392144"/>
                <a:gd name="connsiteX23" fmla="*/ 63818 w 597312"/>
                <a:gd name="connsiteY23" fmla="*/ 173831 h 392144"/>
                <a:gd name="connsiteX24" fmla="*/ 52388 w 597312"/>
                <a:gd name="connsiteY24" fmla="*/ 168116 h 392144"/>
                <a:gd name="connsiteX25" fmla="*/ 48959 w 597312"/>
                <a:gd name="connsiteY25" fmla="*/ 167450 h 392144"/>
                <a:gd name="connsiteX26" fmla="*/ 46482 w 597312"/>
                <a:gd name="connsiteY26" fmla="*/ 166307 h 392144"/>
                <a:gd name="connsiteX27" fmla="*/ 44101 w 597312"/>
                <a:gd name="connsiteY27" fmla="*/ 164687 h 392144"/>
                <a:gd name="connsiteX28" fmla="*/ 40481 w 597312"/>
                <a:gd name="connsiteY28" fmla="*/ 165354 h 392144"/>
                <a:gd name="connsiteX29" fmla="*/ 36957 w 597312"/>
                <a:gd name="connsiteY29" fmla="*/ 166497 h 392144"/>
                <a:gd name="connsiteX30" fmla="*/ 20193 w 597312"/>
                <a:gd name="connsiteY30" fmla="*/ 184309 h 392144"/>
                <a:gd name="connsiteX31" fmla="*/ 16002 w 597312"/>
                <a:gd name="connsiteY31" fmla="*/ 189167 h 392144"/>
                <a:gd name="connsiteX32" fmla="*/ 25718 w 597312"/>
                <a:gd name="connsiteY32" fmla="*/ 197644 h 392144"/>
                <a:gd name="connsiteX33" fmla="*/ 36385 w 597312"/>
                <a:gd name="connsiteY33" fmla="*/ 201454 h 392144"/>
                <a:gd name="connsiteX34" fmla="*/ 45244 w 597312"/>
                <a:gd name="connsiteY34" fmla="*/ 243840 h 392144"/>
                <a:gd name="connsiteX35" fmla="*/ 76867 w 597312"/>
                <a:gd name="connsiteY35" fmla="*/ 244126 h 392144"/>
                <a:gd name="connsiteX36" fmla="*/ 71914 w 597312"/>
                <a:gd name="connsiteY36" fmla="*/ 251841 h 392144"/>
                <a:gd name="connsiteX37" fmla="*/ 44291 w 597312"/>
                <a:gd name="connsiteY37" fmla="*/ 265462 h 392144"/>
                <a:gd name="connsiteX38" fmla="*/ 22098 w 597312"/>
                <a:gd name="connsiteY38" fmla="*/ 299561 h 392144"/>
                <a:gd name="connsiteX39" fmla="*/ 25146 w 597312"/>
                <a:gd name="connsiteY39" fmla="*/ 306705 h 392144"/>
                <a:gd name="connsiteX40" fmla="*/ 57245 w 597312"/>
                <a:gd name="connsiteY40" fmla="*/ 302324 h 392144"/>
                <a:gd name="connsiteX41" fmla="*/ 60293 w 597312"/>
                <a:gd name="connsiteY41" fmla="*/ 316135 h 392144"/>
                <a:gd name="connsiteX42" fmla="*/ 51530 w 597312"/>
                <a:gd name="connsiteY42" fmla="*/ 321659 h 392144"/>
                <a:gd name="connsiteX43" fmla="*/ 46387 w 597312"/>
                <a:gd name="connsiteY43" fmla="*/ 324041 h 392144"/>
                <a:gd name="connsiteX44" fmla="*/ 41720 w 597312"/>
                <a:gd name="connsiteY44" fmla="*/ 325469 h 392144"/>
                <a:gd name="connsiteX45" fmla="*/ 39529 w 597312"/>
                <a:gd name="connsiteY45" fmla="*/ 328803 h 392144"/>
                <a:gd name="connsiteX46" fmla="*/ 45815 w 597312"/>
                <a:gd name="connsiteY46" fmla="*/ 339662 h 392144"/>
                <a:gd name="connsiteX47" fmla="*/ 68199 w 597312"/>
                <a:gd name="connsiteY47" fmla="*/ 368332 h 392144"/>
                <a:gd name="connsiteX48" fmla="*/ 83725 w 597312"/>
                <a:gd name="connsiteY48" fmla="*/ 392144 h 392144"/>
                <a:gd name="connsiteX49" fmla="*/ 88297 w 597312"/>
                <a:gd name="connsiteY49" fmla="*/ 384715 h 392144"/>
                <a:gd name="connsiteX50" fmla="*/ 104299 w 597312"/>
                <a:gd name="connsiteY50" fmla="*/ 385858 h 392144"/>
                <a:gd name="connsiteX51" fmla="*/ 111252 w 597312"/>
                <a:gd name="connsiteY51" fmla="*/ 382905 h 392144"/>
                <a:gd name="connsiteX52" fmla="*/ 130969 w 597312"/>
                <a:gd name="connsiteY52" fmla="*/ 362521 h 392144"/>
                <a:gd name="connsiteX53" fmla="*/ 153448 w 597312"/>
                <a:gd name="connsiteY53" fmla="*/ 349567 h 392144"/>
                <a:gd name="connsiteX54" fmla="*/ 154877 w 597312"/>
                <a:gd name="connsiteY54" fmla="*/ 347758 h 392144"/>
                <a:gd name="connsiteX55" fmla="*/ 184023 w 597312"/>
                <a:gd name="connsiteY55" fmla="*/ 354425 h 392144"/>
                <a:gd name="connsiteX56" fmla="*/ 191167 w 597312"/>
                <a:gd name="connsiteY56" fmla="*/ 351282 h 392144"/>
                <a:gd name="connsiteX57" fmla="*/ 201263 w 597312"/>
                <a:gd name="connsiteY57" fmla="*/ 338233 h 392144"/>
                <a:gd name="connsiteX58" fmla="*/ 207550 w 597312"/>
                <a:gd name="connsiteY58" fmla="*/ 333375 h 392144"/>
                <a:gd name="connsiteX59" fmla="*/ 223552 w 597312"/>
                <a:gd name="connsiteY59" fmla="*/ 328994 h 392144"/>
                <a:gd name="connsiteX60" fmla="*/ 229838 w 597312"/>
                <a:gd name="connsiteY60" fmla="*/ 324231 h 392144"/>
                <a:gd name="connsiteX61" fmla="*/ 236220 w 597312"/>
                <a:gd name="connsiteY61" fmla="*/ 320897 h 392144"/>
                <a:gd name="connsiteX62" fmla="*/ 245840 w 597312"/>
                <a:gd name="connsiteY62" fmla="*/ 323088 h 392144"/>
                <a:gd name="connsiteX63" fmla="*/ 254413 w 597312"/>
                <a:gd name="connsiteY63" fmla="*/ 329756 h 392144"/>
                <a:gd name="connsiteX64" fmla="*/ 264223 w 597312"/>
                <a:gd name="connsiteY64" fmla="*/ 346615 h 392144"/>
                <a:gd name="connsiteX65" fmla="*/ 270701 w 597312"/>
                <a:gd name="connsiteY65" fmla="*/ 354711 h 392144"/>
                <a:gd name="connsiteX66" fmla="*/ 283940 w 597312"/>
                <a:gd name="connsiteY66" fmla="*/ 361950 h 392144"/>
                <a:gd name="connsiteX67" fmla="*/ 290703 w 597312"/>
                <a:gd name="connsiteY67" fmla="*/ 362807 h 392144"/>
                <a:gd name="connsiteX68" fmla="*/ 301181 w 597312"/>
                <a:gd name="connsiteY68" fmla="*/ 364331 h 392144"/>
                <a:gd name="connsiteX69" fmla="*/ 317944 w 597312"/>
                <a:gd name="connsiteY69" fmla="*/ 360998 h 392144"/>
                <a:gd name="connsiteX70" fmla="*/ 330613 w 597312"/>
                <a:gd name="connsiteY70" fmla="*/ 351282 h 392144"/>
                <a:gd name="connsiteX71" fmla="*/ 340995 w 597312"/>
                <a:gd name="connsiteY71" fmla="*/ 349091 h 392144"/>
                <a:gd name="connsiteX72" fmla="*/ 380524 w 597312"/>
                <a:gd name="connsiteY72" fmla="*/ 370904 h 392144"/>
                <a:gd name="connsiteX73" fmla="*/ 394907 w 597312"/>
                <a:gd name="connsiteY73" fmla="*/ 367284 h 392144"/>
                <a:gd name="connsiteX74" fmla="*/ 415481 w 597312"/>
                <a:gd name="connsiteY74" fmla="*/ 351282 h 392144"/>
                <a:gd name="connsiteX75" fmla="*/ 431102 w 597312"/>
                <a:gd name="connsiteY75" fmla="*/ 347758 h 392144"/>
                <a:gd name="connsiteX76" fmla="*/ 449485 w 597312"/>
                <a:gd name="connsiteY76" fmla="*/ 354425 h 392144"/>
                <a:gd name="connsiteX77" fmla="*/ 457390 w 597312"/>
                <a:gd name="connsiteY77" fmla="*/ 354711 h 392144"/>
                <a:gd name="connsiteX78" fmla="*/ 464058 w 597312"/>
                <a:gd name="connsiteY78" fmla="*/ 351663 h 392144"/>
                <a:gd name="connsiteX79" fmla="*/ 477869 w 597312"/>
                <a:gd name="connsiteY79" fmla="*/ 341662 h 392144"/>
                <a:gd name="connsiteX80" fmla="*/ 486728 w 597312"/>
                <a:gd name="connsiteY80" fmla="*/ 339281 h 392144"/>
                <a:gd name="connsiteX81" fmla="*/ 516827 w 597312"/>
                <a:gd name="connsiteY81" fmla="*/ 345758 h 392144"/>
                <a:gd name="connsiteX82" fmla="*/ 570738 w 597312"/>
                <a:gd name="connsiteY82" fmla="*/ 378333 h 392144"/>
                <a:gd name="connsiteX83" fmla="*/ 594360 w 597312"/>
                <a:gd name="connsiteY83" fmla="*/ 384048 h 392144"/>
                <a:gd name="connsiteX84" fmla="*/ 596932 w 597312"/>
                <a:gd name="connsiteY84" fmla="*/ 378714 h 392144"/>
                <a:gd name="connsiteX85" fmla="*/ 597313 w 597312"/>
                <a:gd name="connsiteY85" fmla="*/ 360807 h 392144"/>
                <a:gd name="connsiteX86" fmla="*/ 596360 w 597312"/>
                <a:gd name="connsiteY86" fmla="*/ 354902 h 392144"/>
                <a:gd name="connsiteX87" fmla="*/ 594932 w 597312"/>
                <a:gd name="connsiteY87" fmla="*/ 350520 h 392144"/>
                <a:gd name="connsiteX88" fmla="*/ 591979 w 597312"/>
                <a:gd name="connsiteY88" fmla="*/ 345377 h 392144"/>
                <a:gd name="connsiteX89" fmla="*/ 587121 w 597312"/>
                <a:gd name="connsiteY89" fmla="*/ 335090 h 392144"/>
                <a:gd name="connsiteX90" fmla="*/ 572834 w 597312"/>
                <a:gd name="connsiteY90" fmla="*/ 319373 h 392144"/>
                <a:gd name="connsiteX91" fmla="*/ 563975 w 597312"/>
                <a:gd name="connsiteY91" fmla="*/ 303562 h 392144"/>
                <a:gd name="connsiteX92" fmla="*/ 557689 w 597312"/>
                <a:gd name="connsiteY92" fmla="*/ 269177 h 392144"/>
                <a:gd name="connsiteX93" fmla="*/ 558832 w 597312"/>
                <a:gd name="connsiteY93" fmla="*/ 241935 h 392144"/>
                <a:gd name="connsiteX94" fmla="*/ 557308 w 597312"/>
                <a:gd name="connsiteY94" fmla="*/ 235363 h 392144"/>
                <a:gd name="connsiteX95" fmla="*/ 556641 w 597312"/>
                <a:gd name="connsiteY95" fmla="*/ 229076 h 392144"/>
                <a:gd name="connsiteX96" fmla="*/ 550736 w 597312"/>
                <a:gd name="connsiteY96" fmla="*/ 206026 h 392144"/>
                <a:gd name="connsiteX97" fmla="*/ 539115 w 597312"/>
                <a:gd name="connsiteY97" fmla="*/ 208788 h 392144"/>
                <a:gd name="connsiteX98" fmla="*/ 542258 w 597312"/>
                <a:gd name="connsiteY98" fmla="*/ 217075 h 392144"/>
                <a:gd name="connsiteX99" fmla="*/ 541687 w 597312"/>
                <a:gd name="connsiteY99" fmla="*/ 221742 h 392144"/>
                <a:gd name="connsiteX100" fmla="*/ 540830 w 597312"/>
                <a:gd name="connsiteY100" fmla="*/ 226124 h 392144"/>
                <a:gd name="connsiteX101" fmla="*/ 537877 w 597312"/>
                <a:gd name="connsiteY101" fmla="*/ 231648 h 392144"/>
                <a:gd name="connsiteX102" fmla="*/ 535115 w 597312"/>
                <a:gd name="connsiteY102" fmla="*/ 234982 h 392144"/>
                <a:gd name="connsiteX103" fmla="*/ 532352 w 597312"/>
                <a:gd name="connsiteY103" fmla="*/ 236792 h 392144"/>
                <a:gd name="connsiteX104" fmla="*/ 529400 w 597312"/>
                <a:gd name="connsiteY104" fmla="*/ 236982 h 392144"/>
                <a:gd name="connsiteX105" fmla="*/ 527209 w 597312"/>
                <a:gd name="connsiteY105" fmla="*/ 237935 h 392144"/>
                <a:gd name="connsiteX106" fmla="*/ 519779 w 597312"/>
                <a:gd name="connsiteY106" fmla="*/ 243650 h 392144"/>
                <a:gd name="connsiteX107" fmla="*/ 513398 w 597312"/>
                <a:gd name="connsiteY107" fmla="*/ 246031 h 392144"/>
                <a:gd name="connsiteX108" fmla="*/ 493871 w 597312"/>
                <a:gd name="connsiteY108" fmla="*/ 236220 h 392144"/>
                <a:gd name="connsiteX109" fmla="*/ 492347 w 597312"/>
                <a:gd name="connsiteY109" fmla="*/ 234220 h 392144"/>
                <a:gd name="connsiteX110" fmla="*/ 491300 w 597312"/>
                <a:gd name="connsiteY110" fmla="*/ 231648 h 392144"/>
                <a:gd name="connsiteX111" fmla="*/ 496634 w 597312"/>
                <a:gd name="connsiteY111" fmla="*/ 227076 h 392144"/>
                <a:gd name="connsiteX112" fmla="*/ 499967 w 597312"/>
                <a:gd name="connsiteY112" fmla="*/ 223171 h 392144"/>
                <a:gd name="connsiteX113" fmla="*/ 502158 w 597312"/>
                <a:gd name="connsiteY113" fmla="*/ 219266 h 392144"/>
                <a:gd name="connsiteX114" fmla="*/ 506159 w 597312"/>
                <a:gd name="connsiteY114" fmla="*/ 207169 h 392144"/>
                <a:gd name="connsiteX115" fmla="*/ 511683 w 597312"/>
                <a:gd name="connsiteY115" fmla="*/ 195548 h 392144"/>
                <a:gd name="connsiteX116" fmla="*/ 519303 w 597312"/>
                <a:gd name="connsiteY116" fmla="*/ 196120 h 392144"/>
                <a:gd name="connsiteX117" fmla="*/ 519494 w 597312"/>
                <a:gd name="connsiteY117" fmla="*/ 194882 h 392144"/>
                <a:gd name="connsiteX118" fmla="*/ 519494 w 597312"/>
                <a:gd name="connsiteY118" fmla="*/ 192786 h 392144"/>
                <a:gd name="connsiteX119" fmla="*/ 518732 w 597312"/>
                <a:gd name="connsiteY119" fmla="*/ 188786 h 392144"/>
                <a:gd name="connsiteX120" fmla="*/ 518732 w 597312"/>
                <a:gd name="connsiteY120" fmla="*/ 181070 h 392144"/>
                <a:gd name="connsiteX121" fmla="*/ 522161 w 597312"/>
                <a:gd name="connsiteY121" fmla="*/ 174212 h 392144"/>
                <a:gd name="connsiteX122" fmla="*/ 522161 w 597312"/>
                <a:gd name="connsiteY122" fmla="*/ 170212 h 392144"/>
                <a:gd name="connsiteX123" fmla="*/ 520351 w 597312"/>
                <a:gd name="connsiteY123" fmla="*/ 167640 h 392144"/>
                <a:gd name="connsiteX124" fmla="*/ 515017 w 597312"/>
                <a:gd name="connsiteY124" fmla="*/ 161544 h 392144"/>
                <a:gd name="connsiteX125" fmla="*/ 509302 w 597312"/>
                <a:gd name="connsiteY125" fmla="*/ 157829 h 392144"/>
                <a:gd name="connsiteX126" fmla="*/ 506540 w 597312"/>
                <a:gd name="connsiteY126" fmla="*/ 155258 h 392144"/>
                <a:gd name="connsiteX127" fmla="*/ 500348 w 597312"/>
                <a:gd name="connsiteY127" fmla="*/ 146113 h 392144"/>
                <a:gd name="connsiteX128" fmla="*/ 495300 w 597312"/>
                <a:gd name="connsiteY128" fmla="*/ 142208 h 392144"/>
                <a:gd name="connsiteX129" fmla="*/ 481013 w 597312"/>
                <a:gd name="connsiteY129" fmla="*/ 138875 h 392144"/>
                <a:gd name="connsiteX130" fmla="*/ 464248 w 597312"/>
                <a:gd name="connsiteY130" fmla="*/ 133350 h 392144"/>
                <a:gd name="connsiteX131" fmla="*/ 460058 w 597312"/>
                <a:gd name="connsiteY131" fmla="*/ 125635 h 392144"/>
                <a:gd name="connsiteX132" fmla="*/ 460534 w 597312"/>
                <a:gd name="connsiteY132" fmla="*/ 123444 h 392144"/>
                <a:gd name="connsiteX133" fmla="*/ 461867 w 597312"/>
                <a:gd name="connsiteY133" fmla="*/ 121825 h 392144"/>
                <a:gd name="connsiteX134" fmla="*/ 466439 w 597312"/>
                <a:gd name="connsiteY134" fmla="*/ 118110 h 392144"/>
                <a:gd name="connsiteX135" fmla="*/ 468821 w 597312"/>
                <a:gd name="connsiteY135" fmla="*/ 113348 h 392144"/>
                <a:gd name="connsiteX136" fmla="*/ 470344 w 597312"/>
                <a:gd name="connsiteY136" fmla="*/ 102299 h 392144"/>
                <a:gd name="connsiteX137" fmla="*/ 444913 w 597312"/>
                <a:gd name="connsiteY137" fmla="*/ 81534 h 392144"/>
                <a:gd name="connsiteX138" fmla="*/ 441008 w 597312"/>
                <a:gd name="connsiteY138" fmla="*/ 74867 h 392144"/>
                <a:gd name="connsiteX139" fmla="*/ 442722 w 597312"/>
                <a:gd name="connsiteY139" fmla="*/ 62389 h 392144"/>
                <a:gd name="connsiteX140" fmla="*/ 445103 w 597312"/>
                <a:gd name="connsiteY140" fmla="*/ 42863 h 392144"/>
                <a:gd name="connsiteX141" fmla="*/ 447104 w 597312"/>
                <a:gd name="connsiteY141" fmla="*/ 32195 h 392144"/>
                <a:gd name="connsiteX142" fmla="*/ 446437 w 597312"/>
                <a:gd name="connsiteY142" fmla="*/ 32195 h 392144"/>
                <a:gd name="connsiteX143" fmla="*/ 415861 w 597312"/>
                <a:gd name="connsiteY143" fmla="*/ 17621 h 392144"/>
                <a:gd name="connsiteX144" fmla="*/ 400050 w 597312"/>
                <a:gd name="connsiteY144" fmla="*/ 6001 h 392144"/>
                <a:gd name="connsiteX145" fmla="*/ 395573 w 597312"/>
                <a:gd name="connsiteY145" fmla="*/ 6953 h 392144"/>
                <a:gd name="connsiteX146" fmla="*/ 356426 w 597312"/>
                <a:gd name="connsiteY146" fmla="*/ 6953 h 392144"/>
                <a:gd name="connsiteX147" fmla="*/ 350901 w 597312"/>
                <a:gd name="connsiteY147" fmla="*/ 9144 h 392144"/>
                <a:gd name="connsiteX148" fmla="*/ 347758 w 597312"/>
                <a:gd name="connsiteY148" fmla="*/ 10858 h 392144"/>
                <a:gd name="connsiteX149" fmla="*/ 334899 w 597312"/>
                <a:gd name="connsiteY149" fmla="*/ 32385 h 392144"/>
                <a:gd name="connsiteX150" fmla="*/ 320707 w 597312"/>
                <a:gd name="connsiteY150" fmla="*/ 67723 h 392144"/>
                <a:gd name="connsiteX151" fmla="*/ 318326 w 597312"/>
                <a:gd name="connsiteY151" fmla="*/ 81153 h 392144"/>
                <a:gd name="connsiteX152" fmla="*/ 314420 w 597312"/>
                <a:gd name="connsiteY152" fmla="*/ 89630 h 392144"/>
                <a:gd name="connsiteX153" fmla="*/ 309467 w 597312"/>
                <a:gd name="connsiteY153" fmla="*/ 101537 h 392144"/>
                <a:gd name="connsiteX154" fmla="*/ 304324 w 597312"/>
                <a:gd name="connsiteY154" fmla="*/ 111824 h 392144"/>
                <a:gd name="connsiteX155" fmla="*/ 290513 w 597312"/>
                <a:gd name="connsiteY155" fmla="*/ 121444 h 392144"/>
                <a:gd name="connsiteX156" fmla="*/ 251746 w 597312"/>
                <a:gd name="connsiteY156" fmla="*/ 119444 h 392144"/>
                <a:gd name="connsiteX157" fmla="*/ 225171 w 597312"/>
                <a:gd name="connsiteY157" fmla="*/ 124396 h 392144"/>
                <a:gd name="connsiteX158" fmla="*/ 212693 w 597312"/>
                <a:gd name="connsiteY158" fmla="*/ 130112 h 392144"/>
                <a:gd name="connsiteX159" fmla="*/ 194310 w 597312"/>
                <a:gd name="connsiteY159" fmla="*/ 133921 h 392144"/>
                <a:gd name="connsiteX160" fmla="*/ 190786 w 597312"/>
                <a:gd name="connsiteY160" fmla="*/ 109823 h 392144"/>
                <a:gd name="connsiteX161" fmla="*/ 186595 w 597312"/>
                <a:gd name="connsiteY161" fmla="*/ 92297 h 392144"/>
                <a:gd name="connsiteX162" fmla="*/ 191929 w 597312"/>
                <a:gd name="connsiteY162" fmla="*/ 69152 h 392144"/>
                <a:gd name="connsiteX163" fmla="*/ 203454 w 597312"/>
                <a:gd name="connsiteY163" fmla="*/ 54959 h 392144"/>
                <a:gd name="connsiteX164" fmla="*/ 200216 w 597312"/>
                <a:gd name="connsiteY164" fmla="*/ 47816 h 392144"/>
                <a:gd name="connsiteX165" fmla="*/ 198311 w 597312"/>
                <a:gd name="connsiteY165" fmla="*/ 45434 h 392144"/>
                <a:gd name="connsiteX166" fmla="*/ 196882 w 597312"/>
                <a:gd name="connsiteY166" fmla="*/ 43244 h 392144"/>
                <a:gd name="connsiteX167" fmla="*/ 195167 w 597312"/>
                <a:gd name="connsiteY167" fmla="*/ 41053 h 392144"/>
                <a:gd name="connsiteX168" fmla="*/ 192786 w 597312"/>
                <a:gd name="connsiteY168" fmla="*/ 38767 h 392144"/>
                <a:gd name="connsiteX169" fmla="*/ 190976 w 597312"/>
                <a:gd name="connsiteY169" fmla="*/ 37910 h 392144"/>
                <a:gd name="connsiteX170" fmla="*/ 189357 w 597312"/>
                <a:gd name="connsiteY170" fmla="*/ 36195 h 392144"/>
                <a:gd name="connsiteX171" fmla="*/ 188214 w 597312"/>
                <a:gd name="connsiteY171" fmla="*/ 33623 h 392144"/>
                <a:gd name="connsiteX172" fmla="*/ 187452 w 597312"/>
                <a:gd name="connsiteY172" fmla="*/ 29432 h 392144"/>
                <a:gd name="connsiteX173" fmla="*/ 186404 w 597312"/>
                <a:gd name="connsiteY173" fmla="*/ 25908 h 392144"/>
                <a:gd name="connsiteX174" fmla="*/ 184023 w 597312"/>
                <a:gd name="connsiteY174" fmla="*/ 20955 h 392144"/>
                <a:gd name="connsiteX175" fmla="*/ 187452 w 597312"/>
                <a:gd name="connsiteY175" fmla="*/ 15431 h 392144"/>
                <a:gd name="connsiteX176" fmla="*/ 208788 w 597312"/>
                <a:gd name="connsiteY176" fmla="*/ 7144 h 392144"/>
                <a:gd name="connsiteX177" fmla="*/ 180499 w 597312"/>
                <a:gd name="connsiteY177" fmla="*/ 4382 h 392144"/>
                <a:gd name="connsiteX178" fmla="*/ 169069 w 597312"/>
                <a:gd name="connsiteY178" fmla="*/ 9335 h 392144"/>
                <a:gd name="connsiteX179" fmla="*/ 165735 w 597312"/>
                <a:gd name="connsiteY179" fmla="*/ 4382 h 392144"/>
                <a:gd name="connsiteX180" fmla="*/ 162497 w 597312"/>
                <a:gd name="connsiteY180" fmla="*/ 1619 h 392144"/>
                <a:gd name="connsiteX181" fmla="*/ 158210 w 597312"/>
                <a:gd name="connsiteY181" fmla="*/ 0 h 392144"/>
                <a:gd name="connsiteX182" fmla="*/ 153067 w 597312"/>
                <a:gd name="connsiteY182" fmla="*/ 0 h 392144"/>
                <a:gd name="connsiteX183" fmla="*/ 153067 w 597312"/>
                <a:gd name="connsiteY183" fmla="*/ 0 h 3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597312" h="392144">
                  <a:moveTo>
                    <a:pt x="153067" y="0"/>
                  </a:moveTo>
                  <a:lnTo>
                    <a:pt x="135731" y="9525"/>
                  </a:lnTo>
                  <a:lnTo>
                    <a:pt x="122301" y="11906"/>
                  </a:lnTo>
                  <a:lnTo>
                    <a:pt x="115919" y="11335"/>
                  </a:lnTo>
                  <a:lnTo>
                    <a:pt x="112586" y="13240"/>
                  </a:lnTo>
                  <a:lnTo>
                    <a:pt x="110204" y="15431"/>
                  </a:lnTo>
                  <a:lnTo>
                    <a:pt x="100489" y="34004"/>
                  </a:lnTo>
                  <a:lnTo>
                    <a:pt x="72676" y="37910"/>
                  </a:lnTo>
                  <a:lnTo>
                    <a:pt x="57245" y="45434"/>
                  </a:lnTo>
                  <a:lnTo>
                    <a:pt x="46673" y="56483"/>
                  </a:lnTo>
                  <a:lnTo>
                    <a:pt x="32576" y="63627"/>
                  </a:lnTo>
                  <a:lnTo>
                    <a:pt x="0" y="73438"/>
                  </a:lnTo>
                  <a:lnTo>
                    <a:pt x="8954" y="89440"/>
                  </a:lnTo>
                  <a:lnTo>
                    <a:pt x="12478" y="94393"/>
                  </a:lnTo>
                  <a:lnTo>
                    <a:pt x="16764" y="98584"/>
                  </a:lnTo>
                  <a:lnTo>
                    <a:pt x="32195" y="104680"/>
                  </a:lnTo>
                  <a:lnTo>
                    <a:pt x="66389" y="134112"/>
                  </a:lnTo>
                  <a:lnTo>
                    <a:pt x="60103" y="139256"/>
                  </a:lnTo>
                  <a:lnTo>
                    <a:pt x="62865" y="151924"/>
                  </a:lnTo>
                  <a:lnTo>
                    <a:pt x="67342" y="164497"/>
                  </a:lnTo>
                  <a:lnTo>
                    <a:pt x="68390" y="168116"/>
                  </a:lnTo>
                  <a:lnTo>
                    <a:pt x="68390" y="170879"/>
                  </a:lnTo>
                  <a:lnTo>
                    <a:pt x="66770" y="172974"/>
                  </a:lnTo>
                  <a:lnTo>
                    <a:pt x="63818" y="173831"/>
                  </a:lnTo>
                  <a:lnTo>
                    <a:pt x="52388" y="168116"/>
                  </a:lnTo>
                  <a:lnTo>
                    <a:pt x="48959" y="167450"/>
                  </a:lnTo>
                  <a:lnTo>
                    <a:pt x="46482" y="166307"/>
                  </a:lnTo>
                  <a:lnTo>
                    <a:pt x="44101" y="164687"/>
                  </a:lnTo>
                  <a:lnTo>
                    <a:pt x="40481" y="165354"/>
                  </a:lnTo>
                  <a:lnTo>
                    <a:pt x="36957" y="166497"/>
                  </a:lnTo>
                  <a:lnTo>
                    <a:pt x="20193" y="184309"/>
                  </a:lnTo>
                  <a:lnTo>
                    <a:pt x="16002" y="189167"/>
                  </a:lnTo>
                  <a:lnTo>
                    <a:pt x="25718" y="197644"/>
                  </a:lnTo>
                  <a:lnTo>
                    <a:pt x="36385" y="201454"/>
                  </a:lnTo>
                  <a:lnTo>
                    <a:pt x="45244" y="243840"/>
                  </a:lnTo>
                  <a:lnTo>
                    <a:pt x="76867" y="244126"/>
                  </a:lnTo>
                  <a:lnTo>
                    <a:pt x="71914" y="251841"/>
                  </a:lnTo>
                  <a:lnTo>
                    <a:pt x="44291" y="265462"/>
                  </a:lnTo>
                  <a:lnTo>
                    <a:pt x="22098" y="299561"/>
                  </a:lnTo>
                  <a:lnTo>
                    <a:pt x="25146" y="306705"/>
                  </a:lnTo>
                  <a:lnTo>
                    <a:pt x="57245" y="302324"/>
                  </a:lnTo>
                  <a:lnTo>
                    <a:pt x="60293" y="316135"/>
                  </a:lnTo>
                  <a:lnTo>
                    <a:pt x="51530" y="321659"/>
                  </a:lnTo>
                  <a:lnTo>
                    <a:pt x="46387" y="324041"/>
                  </a:lnTo>
                  <a:lnTo>
                    <a:pt x="41720" y="325469"/>
                  </a:lnTo>
                  <a:lnTo>
                    <a:pt x="39529" y="328803"/>
                  </a:lnTo>
                  <a:lnTo>
                    <a:pt x="45815" y="339662"/>
                  </a:lnTo>
                  <a:lnTo>
                    <a:pt x="68199" y="368332"/>
                  </a:lnTo>
                  <a:lnTo>
                    <a:pt x="83725" y="392144"/>
                  </a:lnTo>
                  <a:lnTo>
                    <a:pt x="88297" y="384715"/>
                  </a:lnTo>
                  <a:lnTo>
                    <a:pt x="104299" y="385858"/>
                  </a:lnTo>
                  <a:lnTo>
                    <a:pt x="111252" y="382905"/>
                  </a:lnTo>
                  <a:lnTo>
                    <a:pt x="130969" y="362521"/>
                  </a:lnTo>
                  <a:lnTo>
                    <a:pt x="153448" y="349567"/>
                  </a:lnTo>
                  <a:lnTo>
                    <a:pt x="154877" y="347758"/>
                  </a:lnTo>
                  <a:lnTo>
                    <a:pt x="184023" y="354425"/>
                  </a:lnTo>
                  <a:lnTo>
                    <a:pt x="191167" y="351282"/>
                  </a:lnTo>
                  <a:lnTo>
                    <a:pt x="201263" y="338233"/>
                  </a:lnTo>
                  <a:lnTo>
                    <a:pt x="207550" y="333375"/>
                  </a:lnTo>
                  <a:lnTo>
                    <a:pt x="223552" y="328994"/>
                  </a:lnTo>
                  <a:lnTo>
                    <a:pt x="229838" y="324231"/>
                  </a:lnTo>
                  <a:lnTo>
                    <a:pt x="236220" y="320897"/>
                  </a:lnTo>
                  <a:lnTo>
                    <a:pt x="245840" y="323088"/>
                  </a:lnTo>
                  <a:lnTo>
                    <a:pt x="254413" y="329756"/>
                  </a:lnTo>
                  <a:lnTo>
                    <a:pt x="264223" y="346615"/>
                  </a:lnTo>
                  <a:lnTo>
                    <a:pt x="270701" y="354711"/>
                  </a:lnTo>
                  <a:lnTo>
                    <a:pt x="283940" y="361950"/>
                  </a:lnTo>
                  <a:lnTo>
                    <a:pt x="290703" y="362807"/>
                  </a:lnTo>
                  <a:lnTo>
                    <a:pt x="301181" y="364331"/>
                  </a:lnTo>
                  <a:lnTo>
                    <a:pt x="317944" y="360998"/>
                  </a:lnTo>
                  <a:lnTo>
                    <a:pt x="330613" y="351282"/>
                  </a:lnTo>
                  <a:lnTo>
                    <a:pt x="340995" y="349091"/>
                  </a:lnTo>
                  <a:lnTo>
                    <a:pt x="380524" y="370904"/>
                  </a:lnTo>
                  <a:lnTo>
                    <a:pt x="394907" y="367284"/>
                  </a:lnTo>
                  <a:lnTo>
                    <a:pt x="415481" y="351282"/>
                  </a:lnTo>
                  <a:lnTo>
                    <a:pt x="431102" y="347758"/>
                  </a:lnTo>
                  <a:lnTo>
                    <a:pt x="449485" y="354425"/>
                  </a:lnTo>
                  <a:lnTo>
                    <a:pt x="457390" y="354711"/>
                  </a:lnTo>
                  <a:lnTo>
                    <a:pt x="464058" y="351663"/>
                  </a:lnTo>
                  <a:lnTo>
                    <a:pt x="477869" y="341662"/>
                  </a:lnTo>
                  <a:lnTo>
                    <a:pt x="486728" y="339281"/>
                  </a:lnTo>
                  <a:lnTo>
                    <a:pt x="516827" y="345758"/>
                  </a:lnTo>
                  <a:lnTo>
                    <a:pt x="570738" y="378333"/>
                  </a:lnTo>
                  <a:lnTo>
                    <a:pt x="594360" y="384048"/>
                  </a:lnTo>
                  <a:lnTo>
                    <a:pt x="596932" y="378714"/>
                  </a:lnTo>
                  <a:lnTo>
                    <a:pt x="597313" y="360807"/>
                  </a:lnTo>
                  <a:lnTo>
                    <a:pt x="596360" y="354902"/>
                  </a:lnTo>
                  <a:lnTo>
                    <a:pt x="594932" y="350520"/>
                  </a:lnTo>
                  <a:lnTo>
                    <a:pt x="591979" y="345377"/>
                  </a:lnTo>
                  <a:lnTo>
                    <a:pt x="587121" y="335090"/>
                  </a:lnTo>
                  <a:lnTo>
                    <a:pt x="572834" y="319373"/>
                  </a:lnTo>
                  <a:lnTo>
                    <a:pt x="563975" y="303562"/>
                  </a:lnTo>
                  <a:lnTo>
                    <a:pt x="557689" y="269177"/>
                  </a:lnTo>
                  <a:lnTo>
                    <a:pt x="558832" y="241935"/>
                  </a:lnTo>
                  <a:lnTo>
                    <a:pt x="557308" y="235363"/>
                  </a:lnTo>
                  <a:lnTo>
                    <a:pt x="556641" y="229076"/>
                  </a:lnTo>
                  <a:lnTo>
                    <a:pt x="550736" y="206026"/>
                  </a:lnTo>
                  <a:lnTo>
                    <a:pt x="539115" y="208788"/>
                  </a:lnTo>
                  <a:lnTo>
                    <a:pt x="542258" y="217075"/>
                  </a:lnTo>
                  <a:lnTo>
                    <a:pt x="541687" y="221742"/>
                  </a:lnTo>
                  <a:lnTo>
                    <a:pt x="540830" y="226124"/>
                  </a:lnTo>
                  <a:lnTo>
                    <a:pt x="537877" y="231648"/>
                  </a:lnTo>
                  <a:lnTo>
                    <a:pt x="535115" y="234982"/>
                  </a:lnTo>
                  <a:lnTo>
                    <a:pt x="532352" y="236792"/>
                  </a:lnTo>
                  <a:lnTo>
                    <a:pt x="529400" y="236982"/>
                  </a:lnTo>
                  <a:lnTo>
                    <a:pt x="527209" y="237935"/>
                  </a:lnTo>
                  <a:lnTo>
                    <a:pt x="519779" y="243650"/>
                  </a:lnTo>
                  <a:lnTo>
                    <a:pt x="513398" y="246031"/>
                  </a:lnTo>
                  <a:lnTo>
                    <a:pt x="493871" y="236220"/>
                  </a:lnTo>
                  <a:lnTo>
                    <a:pt x="492347" y="234220"/>
                  </a:lnTo>
                  <a:lnTo>
                    <a:pt x="491300" y="231648"/>
                  </a:lnTo>
                  <a:lnTo>
                    <a:pt x="496634" y="227076"/>
                  </a:lnTo>
                  <a:lnTo>
                    <a:pt x="499967" y="223171"/>
                  </a:lnTo>
                  <a:lnTo>
                    <a:pt x="502158" y="219266"/>
                  </a:lnTo>
                  <a:lnTo>
                    <a:pt x="506159" y="207169"/>
                  </a:lnTo>
                  <a:lnTo>
                    <a:pt x="511683" y="195548"/>
                  </a:lnTo>
                  <a:lnTo>
                    <a:pt x="519303" y="196120"/>
                  </a:lnTo>
                  <a:lnTo>
                    <a:pt x="519494" y="194882"/>
                  </a:lnTo>
                  <a:lnTo>
                    <a:pt x="519494" y="192786"/>
                  </a:lnTo>
                  <a:lnTo>
                    <a:pt x="518732" y="188786"/>
                  </a:lnTo>
                  <a:lnTo>
                    <a:pt x="518732" y="181070"/>
                  </a:lnTo>
                  <a:lnTo>
                    <a:pt x="522161" y="174212"/>
                  </a:lnTo>
                  <a:lnTo>
                    <a:pt x="522161" y="170212"/>
                  </a:lnTo>
                  <a:lnTo>
                    <a:pt x="520351" y="167640"/>
                  </a:lnTo>
                  <a:lnTo>
                    <a:pt x="515017" y="161544"/>
                  </a:lnTo>
                  <a:lnTo>
                    <a:pt x="509302" y="157829"/>
                  </a:lnTo>
                  <a:lnTo>
                    <a:pt x="506540" y="155258"/>
                  </a:lnTo>
                  <a:lnTo>
                    <a:pt x="500348" y="146113"/>
                  </a:lnTo>
                  <a:lnTo>
                    <a:pt x="495300" y="142208"/>
                  </a:lnTo>
                  <a:lnTo>
                    <a:pt x="481013" y="138875"/>
                  </a:lnTo>
                  <a:lnTo>
                    <a:pt x="464248" y="133350"/>
                  </a:lnTo>
                  <a:lnTo>
                    <a:pt x="460058" y="125635"/>
                  </a:lnTo>
                  <a:lnTo>
                    <a:pt x="460534" y="123444"/>
                  </a:lnTo>
                  <a:lnTo>
                    <a:pt x="461867" y="121825"/>
                  </a:lnTo>
                  <a:lnTo>
                    <a:pt x="466439" y="118110"/>
                  </a:lnTo>
                  <a:lnTo>
                    <a:pt x="468821" y="113348"/>
                  </a:lnTo>
                  <a:lnTo>
                    <a:pt x="470344" y="102299"/>
                  </a:lnTo>
                  <a:lnTo>
                    <a:pt x="444913" y="81534"/>
                  </a:lnTo>
                  <a:lnTo>
                    <a:pt x="441008" y="74867"/>
                  </a:lnTo>
                  <a:lnTo>
                    <a:pt x="442722" y="62389"/>
                  </a:lnTo>
                  <a:lnTo>
                    <a:pt x="445103" y="42863"/>
                  </a:lnTo>
                  <a:lnTo>
                    <a:pt x="447104" y="32195"/>
                  </a:lnTo>
                  <a:lnTo>
                    <a:pt x="446437" y="32195"/>
                  </a:lnTo>
                  <a:lnTo>
                    <a:pt x="415861" y="17621"/>
                  </a:lnTo>
                  <a:lnTo>
                    <a:pt x="400050" y="6001"/>
                  </a:lnTo>
                  <a:lnTo>
                    <a:pt x="395573" y="6953"/>
                  </a:lnTo>
                  <a:lnTo>
                    <a:pt x="356426" y="6953"/>
                  </a:lnTo>
                  <a:lnTo>
                    <a:pt x="350901" y="9144"/>
                  </a:lnTo>
                  <a:lnTo>
                    <a:pt x="347758" y="10858"/>
                  </a:lnTo>
                  <a:lnTo>
                    <a:pt x="334899" y="32385"/>
                  </a:lnTo>
                  <a:lnTo>
                    <a:pt x="320707" y="67723"/>
                  </a:lnTo>
                  <a:lnTo>
                    <a:pt x="318326" y="81153"/>
                  </a:lnTo>
                  <a:lnTo>
                    <a:pt x="314420" y="89630"/>
                  </a:lnTo>
                  <a:lnTo>
                    <a:pt x="309467" y="101537"/>
                  </a:lnTo>
                  <a:lnTo>
                    <a:pt x="304324" y="111824"/>
                  </a:lnTo>
                  <a:lnTo>
                    <a:pt x="290513" y="121444"/>
                  </a:lnTo>
                  <a:lnTo>
                    <a:pt x="251746" y="119444"/>
                  </a:lnTo>
                  <a:lnTo>
                    <a:pt x="225171" y="124396"/>
                  </a:lnTo>
                  <a:lnTo>
                    <a:pt x="212693" y="130112"/>
                  </a:lnTo>
                  <a:lnTo>
                    <a:pt x="194310" y="133921"/>
                  </a:lnTo>
                  <a:lnTo>
                    <a:pt x="190786" y="109823"/>
                  </a:lnTo>
                  <a:lnTo>
                    <a:pt x="186595" y="92297"/>
                  </a:lnTo>
                  <a:lnTo>
                    <a:pt x="191929" y="69152"/>
                  </a:lnTo>
                  <a:lnTo>
                    <a:pt x="203454" y="54959"/>
                  </a:lnTo>
                  <a:lnTo>
                    <a:pt x="200216" y="47816"/>
                  </a:lnTo>
                  <a:lnTo>
                    <a:pt x="198311" y="45434"/>
                  </a:lnTo>
                  <a:lnTo>
                    <a:pt x="196882" y="43244"/>
                  </a:lnTo>
                  <a:lnTo>
                    <a:pt x="195167" y="41053"/>
                  </a:lnTo>
                  <a:lnTo>
                    <a:pt x="192786" y="38767"/>
                  </a:lnTo>
                  <a:lnTo>
                    <a:pt x="190976" y="37910"/>
                  </a:lnTo>
                  <a:lnTo>
                    <a:pt x="189357" y="36195"/>
                  </a:lnTo>
                  <a:lnTo>
                    <a:pt x="188214" y="33623"/>
                  </a:lnTo>
                  <a:lnTo>
                    <a:pt x="187452" y="29432"/>
                  </a:lnTo>
                  <a:lnTo>
                    <a:pt x="186404" y="25908"/>
                  </a:lnTo>
                  <a:lnTo>
                    <a:pt x="184023" y="20955"/>
                  </a:lnTo>
                  <a:lnTo>
                    <a:pt x="187452" y="15431"/>
                  </a:lnTo>
                  <a:lnTo>
                    <a:pt x="208788" y="7144"/>
                  </a:lnTo>
                  <a:lnTo>
                    <a:pt x="180499" y="4382"/>
                  </a:lnTo>
                  <a:lnTo>
                    <a:pt x="169069" y="9335"/>
                  </a:lnTo>
                  <a:lnTo>
                    <a:pt x="165735" y="4382"/>
                  </a:lnTo>
                  <a:lnTo>
                    <a:pt x="162497" y="1619"/>
                  </a:lnTo>
                  <a:lnTo>
                    <a:pt x="158210" y="0"/>
                  </a:lnTo>
                  <a:lnTo>
                    <a:pt x="153067" y="0"/>
                  </a:lnTo>
                  <a:lnTo>
                    <a:pt x="153067"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101" name="Vrije vorm: vorm 100">
              <a:extLst>
                <a:ext uri="{FF2B5EF4-FFF2-40B4-BE49-F238E27FC236}">
                  <a16:creationId xmlns:a16="http://schemas.microsoft.com/office/drawing/2014/main" id="{8E099993-BF7A-B0C0-4F0F-576EE1F4FC1F}"/>
                </a:ext>
              </a:extLst>
            </p:cNvPr>
            <p:cNvSpPr/>
            <p:nvPr/>
          </p:nvSpPr>
          <p:spPr>
            <a:xfrm>
              <a:off x="4357870" y="3230023"/>
              <a:ext cx="1624586" cy="1372463"/>
            </a:xfrm>
            <a:custGeom>
              <a:avLst/>
              <a:gdLst>
                <a:gd name="connsiteX0" fmla="*/ 446151 w 925544"/>
                <a:gd name="connsiteY0" fmla="*/ 0 h 781907"/>
                <a:gd name="connsiteX1" fmla="*/ 381762 w 925544"/>
                <a:gd name="connsiteY1" fmla="*/ 117253 h 781907"/>
                <a:gd name="connsiteX2" fmla="*/ 296228 w 925544"/>
                <a:gd name="connsiteY2" fmla="*/ 243269 h 781907"/>
                <a:gd name="connsiteX3" fmla="*/ 195929 w 925544"/>
                <a:gd name="connsiteY3" fmla="*/ 365284 h 781907"/>
                <a:gd name="connsiteX4" fmla="*/ 172022 w 925544"/>
                <a:gd name="connsiteY4" fmla="*/ 380905 h 781907"/>
                <a:gd name="connsiteX5" fmla="*/ 144780 w 925544"/>
                <a:gd name="connsiteY5" fmla="*/ 385477 h 781907"/>
                <a:gd name="connsiteX6" fmla="*/ 112205 w 925544"/>
                <a:gd name="connsiteY6" fmla="*/ 378142 h 781907"/>
                <a:gd name="connsiteX7" fmla="*/ 107442 w 925544"/>
                <a:gd name="connsiteY7" fmla="*/ 385667 h 781907"/>
                <a:gd name="connsiteX8" fmla="*/ 84773 w 925544"/>
                <a:gd name="connsiteY8" fmla="*/ 391478 h 781907"/>
                <a:gd name="connsiteX9" fmla="*/ 65151 w 925544"/>
                <a:gd name="connsiteY9" fmla="*/ 417576 h 781907"/>
                <a:gd name="connsiteX10" fmla="*/ 81915 w 925544"/>
                <a:gd name="connsiteY10" fmla="*/ 452152 h 781907"/>
                <a:gd name="connsiteX11" fmla="*/ 107061 w 925544"/>
                <a:gd name="connsiteY11" fmla="*/ 455486 h 781907"/>
                <a:gd name="connsiteX12" fmla="*/ 124682 w 925544"/>
                <a:gd name="connsiteY12" fmla="*/ 457867 h 781907"/>
                <a:gd name="connsiteX13" fmla="*/ 126968 w 925544"/>
                <a:gd name="connsiteY13" fmla="*/ 475298 h 781907"/>
                <a:gd name="connsiteX14" fmla="*/ 125444 w 925544"/>
                <a:gd name="connsiteY14" fmla="*/ 478822 h 781907"/>
                <a:gd name="connsiteX15" fmla="*/ 122111 w 925544"/>
                <a:gd name="connsiteY15" fmla="*/ 483394 h 781907"/>
                <a:gd name="connsiteX16" fmla="*/ 118967 w 925544"/>
                <a:gd name="connsiteY16" fmla="*/ 489680 h 781907"/>
                <a:gd name="connsiteX17" fmla="*/ 117348 w 925544"/>
                <a:gd name="connsiteY17" fmla="*/ 498443 h 781907"/>
                <a:gd name="connsiteX18" fmla="*/ 118967 w 925544"/>
                <a:gd name="connsiteY18" fmla="*/ 505682 h 781907"/>
                <a:gd name="connsiteX19" fmla="*/ 123063 w 925544"/>
                <a:gd name="connsiteY19" fmla="*/ 510254 h 781907"/>
                <a:gd name="connsiteX20" fmla="*/ 127826 w 925544"/>
                <a:gd name="connsiteY20" fmla="*/ 514159 h 781907"/>
                <a:gd name="connsiteX21" fmla="*/ 145733 w 925544"/>
                <a:gd name="connsiteY21" fmla="*/ 538829 h 781907"/>
                <a:gd name="connsiteX22" fmla="*/ 151067 w 925544"/>
                <a:gd name="connsiteY22" fmla="*/ 549116 h 781907"/>
                <a:gd name="connsiteX23" fmla="*/ 147923 w 925544"/>
                <a:gd name="connsiteY23" fmla="*/ 551688 h 781907"/>
                <a:gd name="connsiteX24" fmla="*/ 142399 w 925544"/>
                <a:gd name="connsiteY24" fmla="*/ 556451 h 781907"/>
                <a:gd name="connsiteX25" fmla="*/ 135255 w 925544"/>
                <a:gd name="connsiteY25" fmla="*/ 559784 h 781907"/>
                <a:gd name="connsiteX26" fmla="*/ 129921 w 925544"/>
                <a:gd name="connsiteY26" fmla="*/ 560356 h 781907"/>
                <a:gd name="connsiteX27" fmla="*/ 126968 w 925544"/>
                <a:gd name="connsiteY27" fmla="*/ 559784 h 781907"/>
                <a:gd name="connsiteX28" fmla="*/ 107442 w 925544"/>
                <a:gd name="connsiteY28" fmla="*/ 549116 h 781907"/>
                <a:gd name="connsiteX29" fmla="*/ 84011 w 925544"/>
                <a:gd name="connsiteY29" fmla="*/ 543782 h 781907"/>
                <a:gd name="connsiteX30" fmla="*/ 70390 w 925544"/>
                <a:gd name="connsiteY30" fmla="*/ 544830 h 781907"/>
                <a:gd name="connsiteX31" fmla="*/ 64389 w 925544"/>
                <a:gd name="connsiteY31" fmla="*/ 552926 h 781907"/>
                <a:gd name="connsiteX32" fmla="*/ 20383 w 925544"/>
                <a:gd name="connsiteY32" fmla="*/ 566357 h 781907"/>
                <a:gd name="connsiteX33" fmla="*/ 0 w 925544"/>
                <a:gd name="connsiteY33" fmla="*/ 580168 h 781907"/>
                <a:gd name="connsiteX34" fmla="*/ 6382 w 925544"/>
                <a:gd name="connsiteY34" fmla="*/ 611696 h 781907"/>
                <a:gd name="connsiteX35" fmla="*/ 13240 w 925544"/>
                <a:gd name="connsiteY35" fmla="*/ 611886 h 781907"/>
                <a:gd name="connsiteX36" fmla="*/ 18002 w 925544"/>
                <a:gd name="connsiteY36" fmla="*/ 610934 h 781907"/>
                <a:gd name="connsiteX37" fmla="*/ 20765 w 925544"/>
                <a:gd name="connsiteY37" fmla="*/ 606362 h 781907"/>
                <a:gd name="connsiteX38" fmla="*/ 34385 w 925544"/>
                <a:gd name="connsiteY38" fmla="*/ 602456 h 781907"/>
                <a:gd name="connsiteX39" fmla="*/ 52388 w 925544"/>
                <a:gd name="connsiteY39" fmla="*/ 602647 h 781907"/>
                <a:gd name="connsiteX40" fmla="*/ 70295 w 925544"/>
                <a:gd name="connsiteY40" fmla="*/ 597122 h 781907"/>
                <a:gd name="connsiteX41" fmla="*/ 83534 w 925544"/>
                <a:gd name="connsiteY41" fmla="*/ 587026 h 781907"/>
                <a:gd name="connsiteX42" fmla="*/ 103346 w 925544"/>
                <a:gd name="connsiteY42" fmla="*/ 600837 h 781907"/>
                <a:gd name="connsiteX43" fmla="*/ 120301 w 925544"/>
                <a:gd name="connsiteY43" fmla="*/ 616268 h 781907"/>
                <a:gd name="connsiteX44" fmla="*/ 132112 w 925544"/>
                <a:gd name="connsiteY44" fmla="*/ 639604 h 781907"/>
                <a:gd name="connsiteX45" fmla="*/ 136493 w 925544"/>
                <a:gd name="connsiteY45" fmla="*/ 677132 h 781907"/>
                <a:gd name="connsiteX46" fmla="*/ 146590 w 925544"/>
                <a:gd name="connsiteY46" fmla="*/ 692087 h 781907"/>
                <a:gd name="connsiteX47" fmla="*/ 195358 w 925544"/>
                <a:gd name="connsiteY47" fmla="*/ 706946 h 781907"/>
                <a:gd name="connsiteX48" fmla="*/ 213265 w 925544"/>
                <a:gd name="connsiteY48" fmla="*/ 719709 h 781907"/>
                <a:gd name="connsiteX49" fmla="*/ 220599 w 925544"/>
                <a:gd name="connsiteY49" fmla="*/ 727234 h 781907"/>
                <a:gd name="connsiteX50" fmla="*/ 196882 w 925544"/>
                <a:gd name="connsiteY50" fmla="*/ 729234 h 781907"/>
                <a:gd name="connsiteX51" fmla="*/ 184499 w 925544"/>
                <a:gd name="connsiteY51" fmla="*/ 734378 h 781907"/>
                <a:gd name="connsiteX52" fmla="*/ 175546 w 925544"/>
                <a:gd name="connsiteY52" fmla="*/ 744379 h 781907"/>
                <a:gd name="connsiteX53" fmla="*/ 173450 w 925544"/>
                <a:gd name="connsiteY53" fmla="*/ 753904 h 781907"/>
                <a:gd name="connsiteX54" fmla="*/ 173450 w 925544"/>
                <a:gd name="connsiteY54" fmla="*/ 766763 h 781907"/>
                <a:gd name="connsiteX55" fmla="*/ 174212 w 925544"/>
                <a:gd name="connsiteY55" fmla="*/ 771049 h 781907"/>
                <a:gd name="connsiteX56" fmla="*/ 176594 w 925544"/>
                <a:gd name="connsiteY56" fmla="*/ 768096 h 781907"/>
                <a:gd name="connsiteX57" fmla="*/ 188024 w 925544"/>
                <a:gd name="connsiteY57" fmla="*/ 758476 h 781907"/>
                <a:gd name="connsiteX58" fmla="*/ 203454 w 925544"/>
                <a:gd name="connsiteY58" fmla="*/ 764572 h 781907"/>
                <a:gd name="connsiteX59" fmla="*/ 219075 w 925544"/>
                <a:gd name="connsiteY59" fmla="*/ 775811 h 781907"/>
                <a:gd name="connsiteX60" fmla="*/ 234982 w 925544"/>
                <a:gd name="connsiteY60" fmla="*/ 781907 h 781907"/>
                <a:gd name="connsiteX61" fmla="*/ 263843 w 925544"/>
                <a:gd name="connsiteY61" fmla="*/ 772287 h 781907"/>
                <a:gd name="connsiteX62" fmla="*/ 292894 w 925544"/>
                <a:gd name="connsiteY62" fmla="*/ 769906 h 781907"/>
                <a:gd name="connsiteX63" fmla="*/ 330232 w 925544"/>
                <a:gd name="connsiteY63" fmla="*/ 760190 h 781907"/>
                <a:gd name="connsiteX64" fmla="*/ 357664 w 925544"/>
                <a:gd name="connsiteY64" fmla="*/ 741426 h 781907"/>
                <a:gd name="connsiteX65" fmla="*/ 379000 w 925544"/>
                <a:gd name="connsiteY65" fmla="*/ 702183 h 781907"/>
                <a:gd name="connsiteX66" fmla="*/ 451580 w 925544"/>
                <a:gd name="connsiteY66" fmla="*/ 716947 h 781907"/>
                <a:gd name="connsiteX67" fmla="*/ 478441 w 925544"/>
                <a:gd name="connsiteY67" fmla="*/ 715994 h 781907"/>
                <a:gd name="connsiteX68" fmla="*/ 502730 w 925544"/>
                <a:gd name="connsiteY68" fmla="*/ 708660 h 781907"/>
                <a:gd name="connsiteX69" fmla="*/ 531781 w 925544"/>
                <a:gd name="connsiteY69" fmla="*/ 694849 h 781907"/>
                <a:gd name="connsiteX70" fmla="*/ 547973 w 925544"/>
                <a:gd name="connsiteY70" fmla="*/ 689896 h 781907"/>
                <a:gd name="connsiteX71" fmla="*/ 570071 w 925544"/>
                <a:gd name="connsiteY71" fmla="*/ 689705 h 781907"/>
                <a:gd name="connsiteX72" fmla="*/ 605219 w 925544"/>
                <a:gd name="connsiteY72" fmla="*/ 647129 h 781907"/>
                <a:gd name="connsiteX73" fmla="*/ 615315 w 925544"/>
                <a:gd name="connsiteY73" fmla="*/ 627507 h 781907"/>
                <a:gd name="connsiteX74" fmla="*/ 630555 w 925544"/>
                <a:gd name="connsiteY74" fmla="*/ 610934 h 781907"/>
                <a:gd name="connsiteX75" fmla="*/ 650653 w 925544"/>
                <a:gd name="connsiteY75" fmla="*/ 595503 h 781907"/>
                <a:gd name="connsiteX76" fmla="*/ 689229 w 925544"/>
                <a:gd name="connsiteY76" fmla="*/ 594932 h 781907"/>
                <a:gd name="connsiteX77" fmla="*/ 706565 w 925544"/>
                <a:gd name="connsiteY77" fmla="*/ 589407 h 781907"/>
                <a:gd name="connsiteX78" fmla="*/ 733806 w 925544"/>
                <a:gd name="connsiteY78" fmla="*/ 564737 h 781907"/>
                <a:gd name="connsiteX79" fmla="*/ 751808 w 925544"/>
                <a:gd name="connsiteY79" fmla="*/ 564356 h 781907"/>
                <a:gd name="connsiteX80" fmla="*/ 787337 w 925544"/>
                <a:gd name="connsiteY80" fmla="*/ 571500 h 781907"/>
                <a:gd name="connsiteX81" fmla="*/ 804101 w 925544"/>
                <a:gd name="connsiteY81" fmla="*/ 570071 h 781907"/>
                <a:gd name="connsiteX82" fmla="*/ 803148 w 925544"/>
                <a:gd name="connsiteY82" fmla="*/ 559022 h 781907"/>
                <a:gd name="connsiteX83" fmla="*/ 805053 w 925544"/>
                <a:gd name="connsiteY83" fmla="*/ 549974 h 781907"/>
                <a:gd name="connsiteX84" fmla="*/ 805244 w 925544"/>
                <a:gd name="connsiteY84" fmla="*/ 547783 h 781907"/>
                <a:gd name="connsiteX85" fmla="*/ 800576 w 925544"/>
                <a:gd name="connsiteY85" fmla="*/ 540830 h 781907"/>
                <a:gd name="connsiteX86" fmla="*/ 820865 w 925544"/>
                <a:gd name="connsiteY86" fmla="*/ 539687 h 781907"/>
                <a:gd name="connsiteX87" fmla="*/ 874776 w 925544"/>
                <a:gd name="connsiteY87" fmla="*/ 516922 h 781907"/>
                <a:gd name="connsiteX88" fmla="*/ 882110 w 925544"/>
                <a:gd name="connsiteY88" fmla="*/ 512255 h 781907"/>
                <a:gd name="connsiteX89" fmla="*/ 882682 w 925544"/>
                <a:gd name="connsiteY89" fmla="*/ 509683 h 781907"/>
                <a:gd name="connsiteX90" fmla="*/ 882682 w 925544"/>
                <a:gd name="connsiteY90" fmla="*/ 506349 h 781907"/>
                <a:gd name="connsiteX91" fmla="*/ 881348 w 925544"/>
                <a:gd name="connsiteY91" fmla="*/ 501206 h 781907"/>
                <a:gd name="connsiteX92" fmla="*/ 880300 w 925544"/>
                <a:gd name="connsiteY92" fmla="*/ 495014 h 781907"/>
                <a:gd name="connsiteX93" fmla="*/ 904780 w 925544"/>
                <a:gd name="connsiteY93" fmla="*/ 450818 h 781907"/>
                <a:gd name="connsiteX94" fmla="*/ 908114 w 925544"/>
                <a:gd name="connsiteY94" fmla="*/ 445294 h 781907"/>
                <a:gd name="connsiteX95" fmla="*/ 925544 w 925544"/>
                <a:gd name="connsiteY95" fmla="*/ 409384 h 781907"/>
                <a:gd name="connsiteX96" fmla="*/ 918782 w 925544"/>
                <a:gd name="connsiteY96" fmla="*/ 408527 h 781907"/>
                <a:gd name="connsiteX97" fmla="*/ 905542 w 925544"/>
                <a:gd name="connsiteY97" fmla="*/ 401288 h 781907"/>
                <a:gd name="connsiteX98" fmla="*/ 899065 w 925544"/>
                <a:gd name="connsiteY98" fmla="*/ 393192 h 781907"/>
                <a:gd name="connsiteX99" fmla="*/ 889254 w 925544"/>
                <a:gd name="connsiteY99" fmla="*/ 376333 h 781907"/>
                <a:gd name="connsiteX100" fmla="*/ 880682 w 925544"/>
                <a:gd name="connsiteY100" fmla="*/ 369665 h 781907"/>
                <a:gd name="connsiteX101" fmla="*/ 871061 w 925544"/>
                <a:gd name="connsiteY101" fmla="*/ 367475 h 781907"/>
                <a:gd name="connsiteX102" fmla="*/ 864679 w 925544"/>
                <a:gd name="connsiteY102" fmla="*/ 370808 h 781907"/>
                <a:gd name="connsiteX103" fmla="*/ 858393 w 925544"/>
                <a:gd name="connsiteY103" fmla="*/ 375571 h 781907"/>
                <a:gd name="connsiteX104" fmla="*/ 842391 w 925544"/>
                <a:gd name="connsiteY104" fmla="*/ 379952 h 781907"/>
                <a:gd name="connsiteX105" fmla="*/ 836105 w 925544"/>
                <a:gd name="connsiteY105" fmla="*/ 384810 h 781907"/>
                <a:gd name="connsiteX106" fmla="*/ 826008 w 925544"/>
                <a:gd name="connsiteY106" fmla="*/ 397859 h 781907"/>
                <a:gd name="connsiteX107" fmla="*/ 818864 w 925544"/>
                <a:gd name="connsiteY107" fmla="*/ 401003 h 781907"/>
                <a:gd name="connsiteX108" fmla="*/ 789718 w 925544"/>
                <a:gd name="connsiteY108" fmla="*/ 394335 h 781907"/>
                <a:gd name="connsiteX109" fmla="*/ 788289 w 925544"/>
                <a:gd name="connsiteY109" fmla="*/ 396145 h 781907"/>
                <a:gd name="connsiteX110" fmla="*/ 765810 w 925544"/>
                <a:gd name="connsiteY110" fmla="*/ 409099 h 781907"/>
                <a:gd name="connsiteX111" fmla="*/ 746093 w 925544"/>
                <a:gd name="connsiteY111" fmla="*/ 429482 h 781907"/>
                <a:gd name="connsiteX112" fmla="*/ 739140 w 925544"/>
                <a:gd name="connsiteY112" fmla="*/ 432435 h 781907"/>
                <a:gd name="connsiteX113" fmla="*/ 723138 w 925544"/>
                <a:gd name="connsiteY113" fmla="*/ 431292 h 781907"/>
                <a:gd name="connsiteX114" fmla="*/ 718566 w 925544"/>
                <a:gd name="connsiteY114" fmla="*/ 438721 h 781907"/>
                <a:gd name="connsiteX115" fmla="*/ 703040 w 925544"/>
                <a:gd name="connsiteY115" fmla="*/ 414909 h 781907"/>
                <a:gd name="connsiteX116" fmla="*/ 680657 w 925544"/>
                <a:gd name="connsiteY116" fmla="*/ 386239 h 781907"/>
                <a:gd name="connsiteX117" fmla="*/ 674370 w 925544"/>
                <a:gd name="connsiteY117" fmla="*/ 375380 h 781907"/>
                <a:gd name="connsiteX118" fmla="*/ 676561 w 925544"/>
                <a:gd name="connsiteY118" fmla="*/ 372046 h 781907"/>
                <a:gd name="connsiteX119" fmla="*/ 681228 w 925544"/>
                <a:gd name="connsiteY119" fmla="*/ 370618 h 781907"/>
                <a:gd name="connsiteX120" fmla="*/ 686372 w 925544"/>
                <a:gd name="connsiteY120" fmla="*/ 368237 h 781907"/>
                <a:gd name="connsiteX121" fmla="*/ 695135 w 925544"/>
                <a:gd name="connsiteY121" fmla="*/ 362712 h 781907"/>
                <a:gd name="connsiteX122" fmla="*/ 692087 w 925544"/>
                <a:gd name="connsiteY122" fmla="*/ 348901 h 781907"/>
                <a:gd name="connsiteX123" fmla="*/ 659987 w 925544"/>
                <a:gd name="connsiteY123" fmla="*/ 353282 h 781907"/>
                <a:gd name="connsiteX124" fmla="*/ 656939 w 925544"/>
                <a:gd name="connsiteY124" fmla="*/ 346138 h 781907"/>
                <a:gd name="connsiteX125" fmla="*/ 679133 w 925544"/>
                <a:gd name="connsiteY125" fmla="*/ 312039 h 781907"/>
                <a:gd name="connsiteX126" fmla="*/ 706755 w 925544"/>
                <a:gd name="connsiteY126" fmla="*/ 298418 h 781907"/>
                <a:gd name="connsiteX127" fmla="*/ 711708 w 925544"/>
                <a:gd name="connsiteY127" fmla="*/ 290703 h 781907"/>
                <a:gd name="connsiteX128" fmla="*/ 680085 w 925544"/>
                <a:gd name="connsiteY128" fmla="*/ 290417 h 781907"/>
                <a:gd name="connsiteX129" fmla="*/ 671227 w 925544"/>
                <a:gd name="connsiteY129" fmla="*/ 248031 h 781907"/>
                <a:gd name="connsiteX130" fmla="*/ 660559 w 925544"/>
                <a:gd name="connsiteY130" fmla="*/ 244221 h 781907"/>
                <a:gd name="connsiteX131" fmla="*/ 650843 w 925544"/>
                <a:gd name="connsiteY131" fmla="*/ 235744 h 781907"/>
                <a:gd name="connsiteX132" fmla="*/ 655034 w 925544"/>
                <a:gd name="connsiteY132" fmla="*/ 230886 h 781907"/>
                <a:gd name="connsiteX133" fmla="*/ 671798 w 925544"/>
                <a:gd name="connsiteY133" fmla="*/ 213074 h 781907"/>
                <a:gd name="connsiteX134" fmla="*/ 675323 w 925544"/>
                <a:gd name="connsiteY134" fmla="*/ 211931 h 781907"/>
                <a:gd name="connsiteX135" fmla="*/ 678942 w 925544"/>
                <a:gd name="connsiteY135" fmla="*/ 211265 h 781907"/>
                <a:gd name="connsiteX136" fmla="*/ 681323 w 925544"/>
                <a:gd name="connsiteY136" fmla="*/ 212884 h 781907"/>
                <a:gd name="connsiteX137" fmla="*/ 683800 w 925544"/>
                <a:gd name="connsiteY137" fmla="*/ 214027 h 781907"/>
                <a:gd name="connsiteX138" fmla="*/ 687229 w 925544"/>
                <a:gd name="connsiteY138" fmla="*/ 214694 h 781907"/>
                <a:gd name="connsiteX139" fmla="*/ 698659 w 925544"/>
                <a:gd name="connsiteY139" fmla="*/ 220409 h 781907"/>
                <a:gd name="connsiteX140" fmla="*/ 701612 w 925544"/>
                <a:gd name="connsiteY140" fmla="*/ 219551 h 781907"/>
                <a:gd name="connsiteX141" fmla="*/ 703231 w 925544"/>
                <a:gd name="connsiteY141" fmla="*/ 217456 h 781907"/>
                <a:gd name="connsiteX142" fmla="*/ 703231 w 925544"/>
                <a:gd name="connsiteY142" fmla="*/ 214694 h 781907"/>
                <a:gd name="connsiteX143" fmla="*/ 702183 w 925544"/>
                <a:gd name="connsiteY143" fmla="*/ 211074 h 781907"/>
                <a:gd name="connsiteX144" fmla="*/ 697706 w 925544"/>
                <a:gd name="connsiteY144" fmla="*/ 198501 h 781907"/>
                <a:gd name="connsiteX145" fmla="*/ 694944 w 925544"/>
                <a:gd name="connsiteY145" fmla="*/ 185833 h 781907"/>
                <a:gd name="connsiteX146" fmla="*/ 701231 w 925544"/>
                <a:gd name="connsiteY146" fmla="*/ 180689 h 781907"/>
                <a:gd name="connsiteX147" fmla="*/ 667036 w 925544"/>
                <a:gd name="connsiteY147" fmla="*/ 151257 h 781907"/>
                <a:gd name="connsiteX148" fmla="*/ 651605 w 925544"/>
                <a:gd name="connsiteY148" fmla="*/ 145161 h 781907"/>
                <a:gd name="connsiteX149" fmla="*/ 647319 w 925544"/>
                <a:gd name="connsiteY149" fmla="*/ 140970 h 781907"/>
                <a:gd name="connsiteX150" fmla="*/ 643795 w 925544"/>
                <a:gd name="connsiteY150" fmla="*/ 136017 h 781907"/>
                <a:gd name="connsiteX151" fmla="*/ 634841 w 925544"/>
                <a:gd name="connsiteY151" fmla="*/ 120015 h 781907"/>
                <a:gd name="connsiteX152" fmla="*/ 612553 w 925544"/>
                <a:gd name="connsiteY152" fmla="*/ 134684 h 781907"/>
                <a:gd name="connsiteX153" fmla="*/ 605219 w 925544"/>
                <a:gd name="connsiteY153" fmla="*/ 130969 h 781907"/>
                <a:gd name="connsiteX154" fmla="*/ 602742 w 925544"/>
                <a:gd name="connsiteY154" fmla="*/ 125635 h 781907"/>
                <a:gd name="connsiteX155" fmla="*/ 599694 w 925544"/>
                <a:gd name="connsiteY155" fmla="*/ 108775 h 781907"/>
                <a:gd name="connsiteX156" fmla="*/ 597980 w 925544"/>
                <a:gd name="connsiteY156" fmla="*/ 107061 h 781907"/>
                <a:gd name="connsiteX157" fmla="*/ 594360 w 925544"/>
                <a:gd name="connsiteY157" fmla="*/ 104680 h 781907"/>
                <a:gd name="connsiteX158" fmla="*/ 565785 w 925544"/>
                <a:gd name="connsiteY158" fmla="*/ 113919 h 781907"/>
                <a:gd name="connsiteX159" fmla="*/ 550926 w 925544"/>
                <a:gd name="connsiteY159" fmla="*/ 121063 h 781907"/>
                <a:gd name="connsiteX160" fmla="*/ 520922 w 925544"/>
                <a:gd name="connsiteY160" fmla="*/ 129159 h 781907"/>
                <a:gd name="connsiteX161" fmla="*/ 503587 w 925544"/>
                <a:gd name="connsiteY161" fmla="*/ 129540 h 781907"/>
                <a:gd name="connsiteX162" fmla="*/ 498824 w 925544"/>
                <a:gd name="connsiteY162" fmla="*/ 128588 h 781907"/>
                <a:gd name="connsiteX163" fmla="*/ 495491 w 925544"/>
                <a:gd name="connsiteY163" fmla="*/ 126968 h 781907"/>
                <a:gd name="connsiteX164" fmla="*/ 488728 w 925544"/>
                <a:gd name="connsiteY164" fmla="*/ 120301 h 781907"/>
                <a:gd name="connsiteX165" fmla="*/ 480822 w 925544"/>
                <a:gd name="connsiteY165" fmla="*/ 120872 h 781907"/>
                <a:gd name="connsiteX166" fmla="*/ 479679 w 925544"/>
                <a:gd name="connsiteY166" fmla="*/ 112395 h 781907"/>
                <a:gd name="connsiteX167" fmla="*/ 488537 w 925544"/>
                <a:gd name="connsiteY167" fmla="*/ 97536 h 781907"/>
                <a:gd name="connsiteX168" fmla="*/ 492062 w 925544"/>
                <a:gd name="connsiteY168" fmla="*/ 82106 h 781907"/>
                <a:gd name="connsiteX169" fmla="*/ 492538 w 925544"/>
                <a:gd name="connsiteY169" fmla="*/ 71342 h 781907"/>
                <a:gd name="connsiteX170" fmla="*/ 493490 w 925544"/>
                <a:gd name="connsiteY170" fmla="*/ 66389 h 781907"/>
                <a:gd name="connsiteX171" fmla="*/ 494443 w 925544"/>
                <a:gd name="connsiteY171" fmla="*/ 63627 h 781907"/>
                <a:gd name="connsiteX172" fmla="*/ 523875 w 925544"/>
                <a:gd name="connsiteY172" fmla="*/ 14573 h 781907"/>
                <a:gd name="connsiteX173" fmla="*/ 508254 w 925544"/>
                <a:gd name="connsiteY173" fmla="*/ 10668 h 781907"/>
                <a:gd name="connsiteX174" fmla="*/ 493490 w 925544"/>
                <a:gd name="connsiteY174" fmla="*/ 18383 h 781907"/>
                <a:gd name="connsiteX175" fmla="*/ 481013 w 925544"/>
                <a:gd name="connsiteY175" fmla="*/ 15621 h 781907"/>
                <a:gd name="connsiteX176" fmla="*/ 477107 w 925544"/>
                <a:gd name="connsiteY176" fmla="*/ 14002 h 781907"/>
                <a:gd name="connsiteX177" fmla="*/ 446151 w 925544"/>
                <a:gd name="connsiteY177" fmla="*/ 0 h 781907"/>
                <a:gd name="connsiteX178" fmla="*/ 446151 w 925544"/>
                <a:gd name="connsiteY178" fmla="*/ 0 h 78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925544" h="781907">
                  <a:moveTo>
                    <a:pt x="446151" y="0"/>
                  </a:moveTo>
                  <a:lnTo>
                    <a:pt x="381762" y="117253"/>
                  </a:lnTo>
                  <a:lnTo>
                    <a:pt x="296228" y="243269"/>
                  </a:lnTo>
                  <a:lnTo>
                    <a:pt x="195929" y="365284"/>
                  </a:lnTo>
                  <a:lnTo>
                    <a:pt x="172022" y="380905"/>
                  </a:lnTo>
                  <a:lnTo>
                    <a:pt x="144780" y="385477"/>
                  </a:lnTo>
                  <a:lnTo>
                    <a:pt x="112205" y="378142"/>
                  </a:lnTo>
                  <a:lnTo>
                    <a:pt x="107442" y="385667"/>
                  </a:lnTo>
                  <a:lnTo>
                    <a:pt x="84773" y="391478"/>
                  </a:lnTo>
                  <a:lnTo>
                    <a:pt x="65151" y="417576"/>
                  </a:lnTo>
                  <a:lnTo>
                    <a:pt x="81915" y="452152"/>
                  </a:lnTo>
                  <a:lnTo>
                    <a:pt x="107061" y="455486"/>
                  </a:lnTo>
                  <a:lnTo>
                    <a:pt x="124682" y="457867"/>
                  </a:lnTo>
                  <a:lnTo>
                    <a:pt x="126968" y="475298"/>
                  </a:lnTo>
                  <a:lnTo>
                    <a:pt x="125444" y="478822"/>
                  </a:lnTo>
                  <a:lnTo>
                    <a:pt x="122111" y="483394"/>
                  </a:lnTo>
                  <a:lnTo>
                    <a:pt x="118967" y="489680"/>
                  </a:lnTo>
                  <a:lnTo>
                    <a:pt x="117348" y="498443"/>
                  </a:lnTo>
                  <a:lnTo>
                    <a:pt x="118967" y="505682"/>
                  </a:lnTo>
                  <a:lnTo>
                    <a:pt x="123063" y="510254"/>
                  </a:lnTo>
                  <a:lnTo>
                    <a:pt x="127826" y="514159"/>
                  </a:lnTo>
                  <a:lnTo>
                    <a:pt x="145733" y="538829"/>
                  </a:lnTo>
                  <a:lnTo>
                    <a:pt x="151067" y="549116"/>
                  </a:lnTo>
                  <a:lnTo>
                    <a:pt x="147923" y="551688"/>
                  </a:lnTo>
                  <a:lnTo>
                    <a:pt x="142399" y="556451"/>
                  </a:lnTo>
                  <a:lnTo>
                    <a:pt x="135255" y="559784"/>
                  </a:lnTo>
                  <a:lnTo>
                    <a:pt x="129921" y="560356"/>
                  </a:lnTo>
                  <a:lnTo>
                    <a:pt x="126968" y="559784"/>
                  </a:lnTo>
                  <a:lnTo>
                    <a:pt x="107442" y="549116"/>
                  </a:lnTo>
                  <a:lnTo>
                    <a:pt x="84011" y="543782"/>
                  </a:lnTo>
                  <a:lnTo>
                    <a:pt x="70390" y="544830"/>
                  </a:lnTo>
                  <a:lnTo>
                    <a:pt x="64389" y="552926"/>
                  </a:lnTo>
                  <a:lnTo>
                    <a:pt x="20383" y="566357"/>
                  </a:lnTo>
                  <a:lnTo>
                    <a:pt x="0" y="580168"/>
                  </a:lnTo>
                  <a:lnTo>
                    <a:pt x="6382" y="611696"/>
                  </a:lnTo>
                  <a:lnTo>
                    <a:pt x="13240" y="611886"/>
                  </a:lnTo>
                  <a:lnTo>
                    <a:pt x="18002" y="610934"/>
                  </a:lnTo>
                  <a:lnTo>
                    <a:pt x="20765" y="606362"/>
                  </a:lnTo>
                  <a:lnTo>
                    <a:pt x="34385" y="602456"/>
                  </a:lnTo>
                  <a:lnTo>
                    <a:pt x="52388" y="602647"/>
                  </a:lnTo>
                  <a:lnTo>
                    <a:pt x="70295" y="597122"/>
                  </a:lnTo>
                  <a:lnTo>
                    <a:pt x="83534" y="587026"/>
                  </a:lnTo>
                  <a:lnTo>
                    <a:pt x="103346" y="600837"/>
                  </a:lnTo>
                  <a:lnTo>
                    <a:pt x="120301" y="616268"/>
                  </a:lnTo>
                  <a:lnTo>
                    <a:pt x="132112" y="639604"/>
                  </a:lnTo>
                  <a:lnTo>
                    <a:pt x="136493" y="677132"/>
                  </a:lnTo>
                  <a:lnTo>
                    <a:pt x="146590" y="692087"/>
                  </a:lnTo>
                  <a:lnTo>
                    <a:pt x="195358" y="706946"/>
                  </a:lnTo>
                  <a:lnTo>
                    <a:pt x="213265" y="719709"/>
                  </a:lnTo>
                  <a:lnTo>
                    <a:pt x="220599" y="727234"/>
                  </a:lnTo>
                  <a:lnTo>
                    <a:pt x="196882" y="729234"/>
                  </a:lnTo>
                  <a:lnTo>
                    <a:pt x="184499" y="734378"/>
                  </a:lnTo>
                  <a:lnTo>
                    <a:pt x="175546" y="744379"/>
                  </a:lnTo>
                  <a:lnTo>
                    <a:pt x="173450" y="753904"/>
                  </a:lnTo>
                  <a:lnTo>
                    <a:pt x="173450" y="766763"/>
                  </a:lnTo>
                  <a:lnTo>
                    <a:pt x="174212" y="771049"/>
                  </a:lnTo>
                  <a:lnTo>
                    <a:pt x="176594" y="768096"/>
                  </a:lnTo>
                  <a:lnTo>
                    <a:pt x="188024" y="758476"/>
                  </a:lnTo>
                  <a:lnTo>
                    <a:pt x="203454" y="764572"/>
                  </a:lnTo>
                  <a:lnTo>
                    <a:pt x="219075" y="775811"/>
                  </a:lnTo>
                  <a:lnTo>
                    <a:pt x="234982" y="781907"/>
                  </a:lnTo>
                  <a:lnTo>
                    <a:pt x="263843" y="772287"/>
                  </a:lnTo>
                  <a:lnTo>
                    <a:pt x="292894" y="769906"/>
                  </a:lnTo>
                  <a:lnTo>
                    <a:pt x="330232" y="760190"/>
                  </a:lnTo>
                  <a:lnTo>
                    <a:pt x="357664" y="741426"/>
                  </a:lnTo>
                  <a:lnTo>
                    <a:pt x="379000" y="702183"/>
                  </a:lnTo>
                  <a:lnTo>
                    <a:pt x="451580" y="716947"/>
                  </a:lnTo>
                  <a:lnTo>
                    <a:pt x="478441" y="715994"/>
                  </a:lnTo>
                  <a:lnTo>
                    <a:pt x="502730" y="708660"/>
                  </a:lnTo>
                  <a:lnTo>
                    <a:pt x="531781" y="694849"/>
                  </a:lnTo>
                  <a:lnTo>
                    <a:pt x="547973" y="689896"/>
                  </a:lnTo>
                  <a:lnTo>
                    <a:pt x="570071" y="689705"/>
                  </a:lnTo>
                  <a:lnTo>
                    <a:pt x="605219" y="647129"/>
                  </a:lnTo>
                  <a:lnTo>
                    <a:pt x="615315" y="627507"/>
                  </a:lnTo>
                  <a:lnTo>
                    <a:pt x="630555" y="610934"/>
                  </a:lnTo>
                  <a:lnTo>
                    <a:pt x="650653" y="595503"/>
                  </a:lnTo>
                  <a:lnTo>
                    <a:pt x="689229" y="594932"/>
                  </a:lnTo>
                  <a:lnTo>
                    <a:pt x="706565" y="589407"/>
                  </a:lnTo>
                  <a:lnTo>
                    <a:pt x="733806" y="564737"/>
                  </a:lnTo>
                  <a:lnTo>
                    <a:pt x="751808" y="564356"/>
                  </a:lnTo>
                  <a:lnTo>
                    <a:pt x="787337" y="571500"/>
                  </a:lnTo>
                  <a:lnTo>
                    <a:pt x="804101" y="570071"/>
                  </a:lnTo>
                  <a:lnTo>
                    <a:pt x="803148" y="559022"/>
                  </a:lnTo>
                  <a:lnTo>
                    <a:pt x="805053" y="549974"/>
                  </a:lnTo>
                  <a:lnTo>
                    <a:pt x="805244" y="547783"/>
                  </a:lnTo>
                  <a:lnTo>
                    <a:pt x="800576" y="540830"/>
                  </a:lnTo>
                  <a:lnTo>
                    <a:pt x="820865" y="539687"/>
                  </a:lnTo>
                  <a:lnTo>
                    <a:pt x="874776" y="516922"/>
                  </a:lnTo>
                  <a:lnTo>
                    <a:pt x="882110" y="512255"/>
                  </a:lnTo>
                  <a:lnTo>
                    <a:pt x="882682" y="509683"/>
                  </a:lnTo>
                  <a:lnTo>
                    <a:pt x="882682" y="506349"/>
                  </a:lnTo>
                  <a:lnTo>
                    <a:pt x="881348" y="501206"/>
                  </a:lnTo>
                  <a:lnTo>
                    <a:pt x="880300" y="495014"/>
                  </a:lnTo>
                  <a:lnTo>
                    <a:pt x="904780" y="450818"/>
                  </a:lnTo>
                  <a:lnTo>
                    <a:pt x="908114" y="445294"/>
                  </a:lnTo>
                  <a:lnTo>
                    <a:pt x="925544" y="409384"/>
                  </a:lnTo>
                  <a:lnTo>
                    <a:pt x="918782" y="408527"/>
                  </a:lnTo>
                  <a:lnTo>
                    <a:pt x="905542" y="401288"/>
                  </a:lnTo>
                  <a:lnTo>
                    <a:pt x="899065" y="393192"/>
                  </a:lnTo>
                  <a:lnTo>
                    <a:pt x="889254" y="376333"/>
                  </a:lnTo>
                  <a:lnTo>
                    <a:pt x="880682" y="369665"/>
                  </a:lnTo>
                  <a:lnTo>
                    <a:pt x="871061" y="367475"/>
                  </a:lnTo>
                  <a:lnTo>
                    <a:pt x="864679" y="370808"/>
                  </a:lnTo>
                  <a:lnTo>
                    <a:pt x="858393" y="375571"/>
                  </a:lnTo>
                  <a:lnTo>
                    <a:pt x="842391" y="379952"/>
                  </a:lnTo>
                  <a:lnTo>
                    <a:pt x="836105" y="384810"/>
                  </a:lnTo>
                  <a:lnTo>
                    <a:pt x="826008" y="397859"/>
                  </a:lnTo>
                  <a:lnTo>
                    <a:pt x="818864" y="401003"/>
                  </a:lnTo>
                  <a:lnTo>
                    <a:pt x="789718" y="394335"/>
                  </a:lnTo>
                  <a:lnTo>
                    <a:pt x="788289" y="396145"/>
                  </a:lnTo>
                  <a:lnTo>
                    <a:pt x="765810" y="409099"/>
                  </a:lnTo>
                  <a:lnTo>
                    <a:pt x="746093" y="429482"/>
                  </a:lnTo>
                  <a:lnTo>
                    <a:pt x="739140" y="432435"/>
                  </a:lnTo>
                  <a:lnTo>
                    <a:pt x="723138" y="431292"/>
                  </a:lnTo>
                  <a:lnTo>
                    <a:pt x="718566" y="438721"/>
                  </a:lnTo>
                  <a:lnTo>
                    <a:pt x="703040" y="414909"/>
                  </a:lnTo>
                  <a:lnTo>
                    <a:pt x="680657" y="386239"/>
                  </a:lnTo>
                  <a:lnTo>
                    <a:pt x="674370" y="375380"/>
                  </a:lnTo>
                  <a:lnTo>
                    <a:pt x="676561" y="372046"/>
                  </a:lnTo>
                  <a:lnTo>
                    <a:pt x="681228" y="370618"/>
                  </a:lnTo>
                  <a:lnTo>
                    <a:pt x="686372" y="368237"/>
                  </a:lnTo>
                  <a:lnTo>
                    <a:pt x="695135" y="362712"/>
                  </a:lnTo>
                  <a:lnTo>
                    <a:pt x="692087" y="348901"/>
                  </a:lnTo>
                  <a:lnTo>
                    <a:pt x="659987" y="353282"/>
                  </a:lnTo>
                  <a:lnTo>
                    <a:pt x="656939" y="346138"/>
                  </a:lnTo>
                  <a:lnTo>
                    <a:pt x="679133" y="312039"/>
                  </a:lnTo>
                  <a:lnTo>
                    <a:pt x="706755" y="298418"/>
                  </a:lnTo>
                  <a:lnTo>
                    <a:pt x="711708" y="290703"/>
                  </a:lnTo>
                  <a:lnTo>
                    <a:pt x="680085" y="290417"/>
                  </a:lnTo>
                  <a:lnTo>
                    <a:pt x="671227" y="248031"/>
                  </a:lnTo>
                  <a:lnTo>
                    <a:pt x="660559" y="244221"/>
                  </a:lnTo>
                  <a:lnTo>
                    <a:pt x="650843" y="235744"/>
                  </a:lnTo>
                  <a:lnTo>
                    <a:pt x="655034" y="230886"/>
                  </a:lnTo>
                  <a:lnTo>
                    <a:pt x="671798" y="213074"/>
                  </a:lnTo>
                  <a:lnTo>
                    <a:pt x="675323" y="211931"/>
                  </a:lnTo>
                  <a:lnTo>
                    <a:pt x="678942" y="211265"/>
                  </a:lnTo>
                  <a:lnTo>
                    <a:pt x="681323" y="212884"/>
                  </a:lnTo>
                  <a:lnTo>
                    <a:pt x="683800" y="214027"/>
                  </a:lnTo>
                  <a:lnTo>
                    <a:pt x="687229" y="214694"/>
                  </a:lnTo>
                  <a:lnTo>
                    <a:pt x="698659" y="220409"/>
                  </a:lnTo>
                  <a:lnTo>
                    <a:pt x="701612" y="219551"/>
                  </a:lnTo>
                  <a:lnTo>
                    <a:pt x="703231" y="217456"/>
                  </a:lnTo>
                  <a:lnTo>
                    <a:pt x="703231" y="214694"/>
                  </a:lnTo>
                  <a:lnTo>
                    <a:pt x="702183" y="211074"/>
                  </a:lnTo>
                  <a:lnTo>
                    <a:pt x="697706" y="198501"/>
                  </a:lnTo>
                  <a:lnTo>
                    <a:pt x="694944" y="185833"/>
                  </a:lnTo>
                  <a:lnTo>
                    <a:pt x="701231" y="180689"/>
                  </a:lnTo>
                  <a:lnTo>
                    <a:pt x="667036" y="151257"/>
                  </a:lnTo>
                  <a:lnTo>
                    <a:pt x="651605" y="145161"/>
                  </a:lnTo>
                  <a:lnTo>
                    <a:pt x="647319" y="140970"/>
                  </a:lnTo>
                  <a:lnTo>
                    <a:pt x="643795" y="136017"/>
                  </a:lnTo>
                  <a:lnTo>
                    <a:pt x="634841" y="120015"/>
                  </a:lnTo>
                  <a:lnTo>
                    <a:pt x="612553" y="134684"/>
                  </a:lnTo>
                  <a:lnTo>
                    <a:pt x="605219" y="130969"/>
                  </a:lnTo>
                  <a:lnTo>
                    <a:pt x="602742" y="125635"/>
                  </a:lnTo>
                  <a:lnTo>
                    <a:pt x="599694" y="108775"/>
                  </a:lnTo>
                  <a:lnTo>
                    <a:pt x="597980" y="107061"/>
                  </a:lnTo>
                  <a:lnTo>
                    <a:pt x="594360" y="104680"/>
                  </a:lnTo>
                  <a:lnTo>
                    <a:pt x="565785" y="113919"/>
                  </a:lnTo>
                  <a:lnTo>
                    <a:pt x="550926" y="121063"/>
                  </a:lnTo>
                  <a:lnTo>
                    <a:pt x="520922" y="129159"/>
                  </a:lnTo>
                  <a:lnTo>
                    <a:pt x="503587" y="129540"/>
                  </a:lnTo>
                  <a:lnTo>
                    <a:pt x="498824" y="128588"/>
                  </a:lnTo>
                  <a:lnTo>
                    <a:pt x="495491" y="126968"/>
                  </a:lnTo>
                  <a:lnTo>
                    <a:pt x="488728" y="120301"/>
                  </a:lnTo>
                  <a:lnTo>
                    <a:pt x="480822" y="120872"/>
                  </a:lnTo>
                  <a:lnTo>
                    <a:pt x="479679" y="112395"/>
                  </a:lnTo>
                  <a:lnTo>
                    <a:pt x="488537" y="97536"/>
                  </a:lnTo>
                  <a:lnTo>
                    <a:pt x="492062" y="82106"/>
                  </a:lnTo>
                  <a:lnTo>
                    <a:pt x="492538" y="71342"/>
                  </a:lnTo>
                  <a:lnTo>
                    <a:pt x="493490" y="66389"/>
                  </a:lnTo>
                  <a:lnTo>
                    <a:pt x="494443" y="63627"/>
                  </a:lnTo>
                  <a:lnTo>
                    <a:pt x="523875" y="14573"/>
                  </a:lnTo>
                  <a:lnTo>
                    <a:pt x="508254" y="10668"/>
                  </a:lnTo>
                  <a:lnTo>
                    <a:pt x="493490" y="18383"/>
                  </a:lnTo>
                  <a:lnTo>
                    <a:pt x="481013" y="15621"/>
                  </a:lnTo>
                  <a:lnTo>
                    <a:pt x="477107" y="14002"/>
                  </a:lnTo>
                  <a:lnTo>
                    <a:pt x="446151" y="0"/>
                  </a:lnTo>
                  <a:lnTo>
                    <a:pt x="446151"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102" name="Vrije vorm: vorm 101">
              <a:extLst>
                <a:ext uri="{FF2B5EF4-FFF2-40B4-BE49-F238E27FC236}">
                  <a16:creationId xmlns:a16="http://schemas.microsoft.com/office/drawing/2014/main" id="{5AB32CB5-DDF0-61E1-0AB0-BD22D03344AB}"/>
                </a:ext>
              </a:extLst>
            </p:cNvPr>
            <p:cNvSpPr/>
            <p:nvPr/>
          </p:nvSpPr>
          <p:spPr>
            <a:xfrm>
              <a:off x="4357870" y="3230023"/>
              <a:ext cx="1624586" cy="1372463"/>
            </a:xfrm>
            <a:custGeom>
              <a:avLst/>
              <a:gdLst>
                <a:gd name="connsiteX0" fmla="*/ 446151 w 925544"/>
                <a:gd name="connsiteY0" fmla="*/ 0 h 781907"/>
                <a:gd name="connsiteX1" fmla="*/ 381762 w 925544"/>
                <a:gd name="connsiteY1" fmla="*/ 117253 h 781907"/>
                <a:gd name="connsiteX2" fmla="*/ 296228 w 925544"/>
                <a:gd name="connsiteY2" fmla="*/ 243269 h 781907"/>
                <a:gd name="connsiteX3" fmla="*/ 195929 w 925544"/>
                <a:gd name="connsiteY3" fmla="*/ 365284 h 781907"/>
                <a:gd name="connsiteX4" fmla="*/ 172022 w 925544"/>
                <a:gd name="connsiteY4" fmla="*/ 380905 h 781907"/>
                <a:gd name="connsiteX5" fmla="*/ 144780 w 925544"/>
                <a:gd name="connsiteY5" fmla="*/ 385477 h 781907"/>
                <a:gd name="connsiteX6" fmla="*/ 112205 w 925544"/>
                <a:gd name="connsiteY6" fmla="*/ 378142 h 781907"/>
                <a:gd name="connsiteX7" fmla="*/ 107442 w 925544"/>
                <a:gd name="connsiteY7" fmla="*/ 385667 h 781907"/>
                <a:gd name="connsiteX8" fmla="*/ 84773 w 925544"/>
                <a:gd name="connsiteY8" fmla="*/ 391478 h 781907"/>
                <a:gd name="connsiteX9" fmla="*/ 65151 w 925544"/>
                <a:gd name="connsiteY9" fmla="*/ 417576 h 781907"/>
                <a:gd name="connsiteX10" fmla="*/ 81915 w 925544"/>
                <a:gd name="connsiteY10" fmla="*/ 452152 h 781907"/>
                <a:gd name="connsiteX11" fmla="*/ 107061 w 925544"/>
                <a:gd name="connsiteY11" fmla="*/ 455486 h 781907"/>
                <a:gd name="connsiteX12" fmla="*/ 124682 w 925544"/>
                <a:gd name="connsiteY12" fmla="*/ 457867 h 781907"/>
                <a:gd name="connsiteX13" fmla="*/ 126968 w 925544"/>
                <a:gd name="connsiteY13" fmla="*/ 475298 h 781907"/>
                <a:gd name="connsiteX14" fmla="*/ 125444 w 925544"/>
                <a:gd name="connsiteY14" fmla="*/ 478822 h 781907"/>
                <a:gd name="connsiteX15" fmla="*/ 122111 w 925544"/>
                <a:gd name="connsiteY15" fmla="*/ 483394 h 781907"/>
                <a:gd name="connsiteX16" fmla="*/ 118967 w 925544"/>
                <a:gd name="connsiteY16" fmla="*/ 489680 h 781907"/>
                <a:gd name="connsiteX17" fmla="*/ 117348 w 925544"/>
                <a:gd name="connsiteY17" fmla="*/ 498443 h 781907"/>
                <a:gd name="connsiteX18" fmla="*/ 118967 w 925544"/>
                <a:gd name="connsiteY18" fmla="*/ 505682 h 781907"/>
                <a:gd name="connsiteX19" fmla="*/ 123063 w 925544"/>
                <a:gd name="connsiteY19" fmla="*/ 510254 h 781907"/>
                <a:gd name="connsiteX20" fmla="*/ 127826 w 925544"/>
                <a:gd name="connsiteY20" fmla="*/ 514159 h 781907"/>
                <a:gd name="connsiteX21" fmla="*/ 145733 w 925544"/>
                <a:gd name="connsiteY21" fmla="*/ 538829 h 781907"/>
                <a:gd name="connsiteX22" fmla="*/ 151067 w 925544"/>
                <a:gd name="connsiteY22" fmla="*/ 549116 h 781907"/>
                <a:gd name="connsiteX23" fmla="*/ 147923 w 925544"/>
                <a:gd name="connsiteY23" fmla="*/ 551688 h 781907"/>
                <a:gd name="connsiteX24" fmla="*/ 142399 w 925544"/>
                <a:gd name="connsiteY24" fmla="*/ 556451 h 781907"/>
                <a:gd name="connsiteX25" fmla="*/ 135255 w 925544"/>
                <a:gd name="connsiteY25" fmla="*/ 559784 h 781907"/>
                <a:gd name="connsiteX26" fmla="*/ 129921 w 925544"/>
                <a:gd name="connsiteY26" fmla="*/ 560356 h 781907"/>
                <a:gd name="connsiteX27" fmla="*/ 126968 w 925544"/>
                <a:gd name="connsiteY27" fmla="*/ 559784 h 781907"/>
                <a:gd name="connsiteX28" fmla="*/ 107442 w 925544"/>
                <a:gd name="connsiteY28" fmla="*/ 549116 h 781907"/>
                <a:gd name="connsiteX29" fmla="*/ 84011 w 925544"/>
                <a:gd name="connsiteY29" fmla="*/ 543782 h 781907"/>
                <a:gd name="connsiteX30" fmla="*/ 70390 w 925544"/>
                <a:gd name="connsiteY30" fmla="*/ 544830 h 781907"/>
                <a:gd name="connsiteX31" fmla="*/ 64389 w 925544"/>
                <a:gd name="connsiteY31" fmla="*/ 552926 h 781907"/>
                <a:gd name="connsiteX32" fmla="*/ 20383 w 925544"/>
                <a:gd name="connsiteY32" fmla="*/ 566357 h 781907"/>
                <a:gd name="connsiteX33" fmla="*/ 0 w 925544"/>
                <a:gd name="connsiteY33" fmla="*/ 580168 h 781907"/>
                <a:gd name="connsiteX34" fmla="*/ 6382 w 925544"/>
                <a:gd name="connsiteY34" fmla="*/ 611696 h 781907"/>
                <a:gd name="connsiteX35" fmla="*/ 13240 w 925544"/>
                <a:gd name="connsiteY35" fmla="*/ 611886 h 781907"/>
                <a:gd name="connsiteX36" fmla="*/ 18002 w 925544"/>
                <a:gd name="connsiteY36" fmla="*/ 610934 h 781907"/>
                <a:gd name="connsiteX37" fmla="*/ 20765 w 925544"/>
                <a:gd name="connsiteY37" fmla="*/ 606362 h 781907"/>
                <a:gd name="connsiteX38" fmla="*/ 34385 w 925544"/>
                <a:gd name="connsiteY38" fmla="*/ 602456 h 781907"/>
                <a:gd name="connsiteX39" fmla="*/ 52388 w 925544"/>
                <a:gd name="connsiteY39" fmla="*/ 602647 h 781907"/>
                <a:gd name="connsiteX40" fmla="*/ 70295 w 925544"/>
                <a:gd name="connsiteY40" fmla="*/ 597122 h 781907"/>
                <a:gd name="connsiteX41" fmla="*/ 83534 w 925544"/>
                <a:gd name="connsiteY41" fmla="*/ 587026 h 781907"/>
                <a:gd name="connsiteX42" fmla="*/ 103346 w 925544"/>
                <a:gd name="connsiteY42" fmla="*/ 600837 h 781907"/>
                <a:gd name="connsiteX43" fmla="*/ 120301 w 925544"/>
                <a:gd name="connsiteY43" fmla="*/ 616268 h 781907"/>
                <a:gd name="connsiteX44" fmla="*/ 132112 w 925544"/>
                <a:gd name="connsiteY44" fmla="*/ 639604 h 781907"/>
                <a:gd name="connsiteX45" fmla="*/ 136493 w 925544"/>
                <a:gd name="connsiteY45" fmla="*/ 677132 h 781907"/>
                <a:gd name="connsiteX46" fmla="*/ 146590 w 925544"/>
                <a:gd name="connsiteY46" fmla="*/ 692087 h 781907"/>
                <a:gd name="connsiteX47" fmla="*/ 195358 w 925544"/>
                <a:gd name="connsiteY47" fmla="*/ 706946 h 781907"/>
                <a:gd name="connsiteX48" fmla="*/ 213265 w 925544"/>
                <a:gd name="connsiteY48" fmla="*/ 719709 h 781907"/>
                <a:gd name="connsiteX49" fmla="*/ 220599 w 925544"/>
                <a:gd name="connsiteY49" fmla="*/ 727234 h 781907"/>
                <a:gd name="connsiteX50" fmla="*/ 196882 w 925544"/>
                <a:gd name="connsiteY50" fmla="*/ 729234 h 781907"/>
                <a:gd name="connsiteX51" fmla="*/ 184499 w 925544"/>
                <a:gd name="connsiteY51" fmla="*/ 734378 h 781907"/>
                <a:gd name="connsiteX52" fmla="*/ 175546 w 925544"/>
                <a:gd name="connsiteY52" fmla="*/ 744379 h 781907"/>
                <a:gd name="connsiteX53" fmla="*/ 173450 w 925544"/>
                <a:gd name="connsiteY53" fmla="*/ 753904 h 781907"/>
                <a:gd name="connsiteX54" fmla="*/ 173450 w 925544"/>
                <a:gd name="connsiteY54" fmla="*/ 766763 h 781907"/>
                <a:gd name="connsiteX55" fmla="*/ 174212 w 925544"/>
                <a:gd name="connsiteY55" fmla="*/ 771049 h 781907"/>
                <a:gd name="connsiteX56" fmla="*/ 176594 w 925544"/>
                <a:gd name="connsiteY56" fmla="*/ 768096 h 781907"/>
                <a:gd name="connsiteX57" fmla="*/ 188024 w 925544"/>
                <a:gd name="connsiteY57" fmla="*/ 758476 h 781907"/>
                <a:gd name="connsiteX58" fmla="*/ 203454 w 925544"/>
                <a:gd name="connsiteY58" fmla="*/ 764572 h 781907"/>
                <a:gd name="connsiteX59" fmla="*/ 219075 w 925544"/>
                <a:gd name="connsiteY59" fmla="*/ 775811 h 781907"/>
                <a:gd name="connsiteX60" fmla="*/ 234982 w 925544"/>
                <a:gd name="connsiteY60" fmla="*/ 781907 h 781907"/>
                <a:gd name="connsiteX61" fmla="*/ 263843 w 925544"/>
                <a:gd name="connsiteY61" fmla="*/ 772287 h 781907"/>
                <a:gd name="connsiteX62" fmla="*/ 292894 w 925544"/>
                <a:gd name="connsiteY62" fmla="*/ 769906 h 781907"/>
                <a:gd name="connsiteX63" fmla="*/ 330232 w 925544"/>
                <a:gd name="connsiteY63" fmla="*/ 760190 h 781907"/>
                <a:gd name="connsiteX64" fmla="*/ 357664 w 925544"/>
                <a:gd name="connsiteY64" fmla="*/ 741426 h 781907"/>
                <a:gd name="connsiteX65" fmla="*/ 379000 w 925544"/>
                <a:gd name="connsiteY65" fmla="*/ 702183 h 781907"/>
                <a:gd name="connsiteX66" fmla="*/ 451580 w 925544"/>
                <a:gd name="connsiteY66" fmla="*/ 716947 h 781907"/>
                <a:gd name="connsiteX67" fmla="*/ 478441 w 925544"/>
                <a:gd name="connsiteY67" fmla="*/ 715994 h 781907"/>
                <a:gd name="connsiteX68" fmla="*/ 502730 w 925544"/>
                <a:gd name="connsiteY68" fmla="*/ 708660 h 781907"/>
                <a:gd name="connsiteX69" fmla="*/ 531781 w 925544"/>
                <a:gd name="connsiteY69" fmla="*/ 694849 h 781907"/>
                <a:gd name="connsiteX70" fmla="*/ 547973 w 925544"/>
                <a:gd name="connsiteY70" fmla="*/ 689896 h 781907"/>
                <a:gd name="connsiteX71" fmla="*/ 570071 w 925544"/>
                <a:gd name="connsiteY71" fmla="*/ 689705 h 781907"/>
                <a:gd name="connsiteX72" fmla="*/ 605219 w 925544"/>
                <a:gd name="connsiteY72" fmla="*/ 647129 h 781907"/>
                <a:gd name="connsiteX73" fmla="*/ 615315 w 925544"/>
                <a:gd name="connsiteY73" fmla="*/ 627507 h 781907"/>
                <a:gd name="connsiteX74" fmla="*/ 630555 w 925544"/>
                <a:gd name="connsiteY74" fmla="*/ 610934 h 781907"/>
                <a:gd name="connsiteX75" fmla="*/ 650653 w 925544"/>
                <a:gd name="connsiteY75" fmla="*/ 595503 h 781907"/>
                <a:gd name="connsiteX76" fmla="*/ 689229 w 925544"/>
                <a:gd name="connsiteY76" fmla="*/ 594932 h 781907"/>
                <a:gd name="connsiteX77" fmla="*/ 706565 w 925544"/>
                <a:gd name="connsiteY77" fmla="*/ 589407 h 781907"/>
                <a:gd name="connsiteX78" fmla="*/ 733806 w 925544"/>
                <a:gd name="connsiteY78" fmla="*/ 564737 h 781907"/>
                <a:gd name="connsiteX79" fmla="*/ 751808 w 925544"/>
                <a:gd name="connsiteY79" fmla="*/ 564356 h 781907"/>
                <a:gd name="connsiteX80" fmla="*/ 787337 w 925544"/>
                <a:gd name="connsiteY80" fmla="*/ 571500 h 781907"/>
                <a:gd name="connsiteX81" fmla="*/ 804101 w 925544"/>
                <a:gd name="connsiteY81" fmla="*/ 570071 h 781907"/>
                <a:gd name="connsiteX82" fmla="*/ 803148 w 925544"/>
                <a:gd name="connsiteY82" fmla="*/ 559022 h 781907"/>
                <a:gd name="connsiteX83" fmla="*/ 805053 w 925544"/>
                <a:gd name="connsiteY83" fmla="*/ 549974 h 781907"/>
                <a:gd name="connsiteX84" fmla="*/ 805244 w 925544"/>
                <a:gd name="connsiteY84" fmla="*/ 547783 h 781907"/>
                <a:gd name="connsiteX85" fmla="*/ 800576 w 925544"/>
                <a:gd name="connsiteY85" fmla="*/ 540830 h 781907"/>
                <a:gd name="connsiteX86" fmla="*/ 820865 w 925544"/>
                <a:gd name="connsiteY86" fmla="*/ 539687 h 781907"/>
                <a:gd name="connsiteX87" fmla="*/ 874776 w 925544"/>
                <a:gd name="connsiteY87" fmla="*/ 516922 h 781907"/>
                <a:gd name="connsiteX88" fmla="*/ 882110 w 925544"/>
                <a:gd name="connsiteY88" fmla="*/ 512255 h 781907"/>
                <a:gd name="connsiteX89" fmla="*/ 882682 w 925544"/>
                <a:gd name="connsiteY89" fmla="*/ 509683 h 781907"/>
                <a:gd name="connsiteX90" fmla="*/ 882682 w 925544"/>
                <a:gd name="connsiteY90" fmla="*/ 506349 h 781907"/>
                <a:gd name="connsiteX91" fmla="*/ 881348 w 925544"/>
                <a:gd name="connsiteY91" fmla="*/ 501206 h 781907"/>
                <a:gd name="connsiteX92" fmla="*/ 880300 w 925544"/>
                <a:gd name="connsiteY92" fmla="*/ 495014 h 781907"/>
                <a:gd name="connsiteX93" fmla="*/ 904780 w 925544"/>
                <a:gd name="connsiteY93" fmla="*/ 450818 h 781907"/>
                <a:gd name="connsiteX94" fmla="*/ 908114 w 925544"/>
                <a:gd name="connsiteY94" fmla="*/ 445294 h 781907"/>
                <a:gd name="connsiteX95" fmla="*/ 925544 w 925544"/>
                <a:gd name="connsiteY95" fmla="*/ 409384 h 781907"/>
                <a:gd name="connsiteX96" fmla="*/ 918782 w 925544"/>
                <a:gd name="connsiteY96" fmla="*/ 408527 h 781907"/>
                <a:gd name="connsiteX97" fmla="*/ 905542 w 925544"/>
                <a:gd name="connsiteY97" fmla="*/ 401288 h 781907"/>
                <a:gd name="connsiteX98" fmla="*/ 899065 w 925544"/>
                <a:gd name="connsiteY98" fmla="*/ 393192 h 781907"/>
                <a:gd name="connsiteX99" fmla="*/ 889254 w 925544"/>
                <a:gd name="connsiteY99" fmla="*/ 376333 h 781907"/>
                <a:gd name="connsiteX100" fmla="*/ 880682 w 925544"/>
                <a:gd name="connsiteY100" fmla="*/ 369665 h 781907"/>
                <a:gd name="connsiteX101" fmla="*/ 871061 w 925544"/>
                <a:gd name="connsiteY101" fmla="*/ 367475 h 781907"/>
                <a:gd name="connsiteX102" fmla="*/ 864679 w 925544"/>
                <a:gd name="connsiteY102" fmla="*/ 370808 h 781907"/>
                <a:gd name="connsiteX103" fmla="*/ 858393 w 925544"/>
                <a:gd name="connsiteY103" fmla="*/ 375571 h 781907"/>
                <a:gd name="connsiteX104" fmla="*/ 842391 w 925544"/>
                <a:gd name="connsiteY104" fmla="*/ 379952 h 781907"/>
                <a:gd name="connsiteX105" fmla="*/ 836105 w 925544"/>
                <a:gd name="connsiteY105" fmla="*/ 384810 h 781907"/>
                <a:gd name="connsiteX106" fmla="*/ 826008 w 925544"/>
                <a:gd name="connsiteY106" fmla="*/ 397859 h 781907"/>
                <a:gd name="connsiteX107" fmla="*/ 818864 w 925544"/>
                <a:gd name="connsiteY107" fmla="*/ 401003 h 781907"/>
                <a:gd name="connsiteX108" fmla="*/ 789718 w 925544"/>
                <a:gd name="connsiteY108" fmla="*/ 394335 h 781907"/>
                <a:gd name="connsiteX109" fmla="*/ 788289 w 925544"/>
                <a:gd name="connsiteY109" fmla="*/ 396145 h 781907"/>
                <a:gd name="connsiteX110" fmla="*/ 765810 w 925544"/>
                <a:gd name="connsiteY110" fmla="*/ 409099 h 781907"/>
                <a:gd name="connsiteX111" fmla="*/ 746093 w 925544"/>
                <a:gd name="connsiteY111" fmla="*/ 429482 h 781907"/>
                <a:gd name="connsiteX112" fmla="*/ 739140 w 925544"/>
                <a:gd name="connsiteY112" fmla="*/ 432435 h 781907"/>
                <a:gd name="connsiteX113" fmla="*/ 723138 w 925544"/>
                <a:gd name="connsiteY113" fmla="*/ 431292 h 781907"/>
                <a:gd name="connsiteX114" fmla="*/ 718566 w 925544"/>
                <a:gd name="connsiteY114" fmla="*/ 438721 h 781907"/>
                <a:gd name="connsiteX115" fmla="*/ 703040 w 925544"/>
                <a:gd name="connsiteY115" fmla="*/ 414909 h 781907"/>
                <a:gd name="connsiteX116" fmla="*/ 680657 w 925544"/>
                <a:gd name="connsiteY116" fmla="*/ 386239 h 781907"/>
                <a:gd name="connsiteX117" fmla="*/ 674370 w 925544"/>
                <a:gd name="connsiteY117" fmla="*/ 375380 h 781907"/>
                <a:gd name="connsiteX118" fmla="*/ 676561 w 925544"/>
                <a:gd name="connsiteY118" fmla="*/ 372046 h 781907"/>
                <a:gd name="connsiteX119" fmla="*/ 681228 w 925544"/>
                <a:gd name="connsiteY119" fmla="*/ 370618 h 781907"/>
                <a:gd name="connsiteX120" fmla="*/ 686372 w 925544"/>
                <a:gd name="connsiteY120" fmla="*/ 368237 h 781907"/>
                <a:gd name="connsiteX121" fmla="*/ 695135 w 925544"/>
                <a:gd name="connsiteY121" fmla="*/ 362712 h 781907"/>
                <a:gd name="connsiteX122" fmla="*/ 692087 w 925544"/>
                <a:gd name="connsiteY122" fmla="*/ 348901 h 781907"/>
                <a:gd name="connsiteX123" fmla="*/ 659987 w 925544"/>
                <a:gd name="connsiteY123" fmla="*/ 353282 h 781907"/>
                <a:gd name="connsiteX124" fmla="*/ 656939 w 925544"/>
                <a:gd name="connsiteY124" fmla="*/ 346138 h 781907"/>
                <a:gd name="connsiteX125" fmla="*/ 679133 w 925544"/>
                <a:gd name="connsiteY125" fmla="*/ 312039 h 781907"/>
                <a:gd name="connsiteX126" fmla="*/ 706755 w 925544"/>
                <a:gd name="connsiteY126" fmla="*/ 298418 h 781907"/>
                <a:gd name="connsiteX127" fmla="*/ 711708 w 925544"/>
                <a:gd name="connsiteY127" fmla="*/ 290703 h 781907"/>
                <a:gd name="connsiteX128" fmla="*/ 680085 w 925544"/>
                <a:gd name="connsiteY128" fmla="*/ 290417 h 781907"/>
                <a:gd name="connsiteX129" fmla="*/ 671227 w 925544"/>
                <a:gd name="connsiteY129" fmla="*/ 248031 h 781907"/>
                <a:gd name="connsiteX130" fmla="*/ 660559 w 925544"/>
                <a:gd name="connsiteY130" fmla="*/ 244221 h 781907"/>
                <a:gd name="connsiteX131" fmla="*/ 650843 w 925544"/>
                <a:gd name="connsiteY131" fmla="*/ 235744 h 781907"/>
                <a:gd name="connsiteX132" fmla="*/ 655034 w 925544"/>
                <a:gd name="connsiteY132" fmla="*/ 230886 h 781907"/>
                <a:gd name="connsiteX133" fmla="*/ 671798 w 925544"/>
                <a:gd name="connsiteY133" fmla="*/ 213074 h 781907"/>
                <a:gd name="connsiteX134" fmla="*/ 675323 w 925544"/>
                <a:gd name="connsiteY134" fmla="*/ 211931 h 781907"/>
                <a:gd name="connsiteX135" fmla="*/ 678942 w 925544"/>
                <a:gd name="connsiteY135" fmla="*/ 211265 h 781907"/>
                <a:gd name="connsiteX136" fmla="*/ 681323 w 925544"/>
                <a:gd name="connsiteY136" fmla="*/ 212884 h 781907"/>
                <a:gd name="connsiteX137" fmla="*/ 683800 w 925544"/>
                <a:gd name="connsiteY137" fmla="*/ 214027 h 781907"/>
                <a:gd name="connsiteX138" fmla="*/ 687229 w 925544"/>
                <a:gd name="connsiteY138" fmla="*/ 214694 h 781907"/>
                <a:gd name="connsiteX139" fmla="*/ 698659 w 925544"/>
                <a:gd name="connsiteY139" fmla="*/ 220409 h 781907"/>
                <a:gd name="connsiteX140" fmla="*/ 701612 w 925544"/>
                <a:gd name="connsiteY140" fmla="*/ 219551 h 781907"/>
                <a:gd name="connsiteX141" fmla="*/ 703231 w 925544"/>
                <a:gd name="connsiteY141" fmla="*/ 217456 h 781907"/>
                <a:gd name="connsiteX142" fmla="*/ 703231 w 925544"/>
                <a:gd name="connsiteY142" fmla="*/ 214694 h 781907"/>
                <a:gd name="connsiteX143" fmla="*/ 702183 w 925544"/>
                <a:gd name="connsiteY143" fmla="*/ 211074 h 781907"/>
                <a:gd name="connsiteX144" fmla="*/ 697706 w 925544"/>
                <a:gd name="connsiteY144" fmla="*/ 198501 h 781907"/>
                <a:gd name="connsiteX145" fmla="*/ 694944 w 925544"/>
                <a:gd name="connsiteY145" fmla="*/ 185833 h 781907"/>
                <a:gd name="connsiteX146" fmla="*/ 701231 w 925544"/>
                <a:gd name="connsiteY146" fmla="*/ 180689 h 781907"/>
                <a:gd name="connsiteX147" fmla="*/ 667036 w 925544"/>
                <a:gd name="connsiteY147" fmla="*/ 151257 h 781907"/>
                <a:gd name="connsiteX148" fmla="*/ 651605 w 925544"/>
                <a:gd name="connsiteY148" fmla="*/ 145161 h 781907"/>
                <a:gd name="connsiteX149" fmla="*/ 647319 w 925544"/>
                <a:gd name="connsiteY149" fmla="*/ 140970 h 781907"/>
                <a:gd name="connsiteX150" fmla="*/ 643795 w 925544"/>
                <a:gd name="connsiteY150" fmla="*/ 136017 h 781907"/>
                <a:gd name="connsiteX151" fmla="*/ 634841 w 925544"/>
                <a:gd name="connsiteY151" fmla="*/ 120015 h 781907"/>
                <a:gd name="connsiteX152" fmla="*/ 612553 w 925544"/>
                <a:gd name="connsiteY152" fmla="*/ 134684 h 781907"/>
                <a:gd name="connsiteX153" fmla="*/ 605219 w 925544"/>
                <a:gd name="connsiteY153" fmla="*/ 130969 h 781907"/>
                <a:gd name="connsiteX154" fmla="*/ 602742 w 925544"/>
                <a:gd name="connsiteY154" fmla="*/ 125635 h 781907"/>
                <a:gd name="connsiteX155" fmla="*/ 599694 w 925544"/>
                <a:gd name="connsiteY155" fmla="*/ 108775 h 781907"/>
                <a:gd name="connsiteX156" fmla="*/ 597980 w 925544"/>
                <a:gd name="connsiteY156" fmla="*/ 107061 h 781907"/>
                <a:gd name="connsiteX157" fmla="*/ 594360 w 925544"/>
                <a:gd name="connsiteY157" fmla="*/ 104680 h 781907"/>
                <a:gd name="connsiteX158" fmla="*/ 565785 w 925544"/>
                <a:gd name="connsiteY158" fmla="*/ 113919 h 781907"/>
                <a:gd name="connsiteX159" fmla="*/ 550926 w 925544"/>
                <a:gd name="connsiteY159" fmla="*/ 121063 h 781907"/>
                <a:gd name="connsiteX160" fmla="*/ 520922 w 925544"/>
                <a:gd name="connsiteY160" fmla="*/ 129159 h 781907"/>
                <a:gd name="connsiteX161" fmla="*/ 503587 w 925544"/>
                <a:gd name="connsiteY161" fmla="*/ 129540 h 781907"/>
                <a:gd name="connsiteX162" fmla="*/ 498824 w 925544"/>
                <a:gd name="connsiteY162" fmla="*/ 128588 h 781907"/>
                <a:gd name="connsiteX163" fmla="*/ 495491 w 925544"/>
                <a:gd name="connsiteY163" fmla="*/ 126968 h 781907"/>
                <a:gd name="connsiteX164" fmla="*/ 488728 w 925544"/>
                <a:gd name="connsiteY164" fmla="*/ 120301 h 781907"/>
                <a:gd name="connsiteX165" fmla="*/ 480822 w 925544"/>
                <a:gd name="connsiteY165" fmla="*/ 120872 h 781907"/>
                <a:gd name="connsiteX166" fmla="*/ 479679 w 925544"/>
                <a:gd name="connsiteY166" fmla="*/ 112395 h 781907"/>
                <a:gd name="connsiteX167" fmla="*/ 488537 w 925544"/>
                <a:gd name="connsiteY167" fmla="*/ 97536 h 781907"/>
                <a:gd name="connsiteX168" fmla="*/ 492062 w 925544"/>
                <a:gd name="connsiteY168" fmla="*/ 82106 h 781907"/>
                <a:gd name="connsiteX169" fmla="*/ 492538 w 925544"/>
                <a:gd name="connsiteY169" fmla="*/ 71342 h 781907"/>
                <a:gd name="connsiteX170" fmla="*/ 493490 w 925544"/>
                <a:gd name="connsiteY170" fmla="*/ 66389 h 781907"/>
                <a:gd name="connsiteX171" fmla="*/ 494443 w 925544"/>
                <a:gd name="connsiteY171" fmla="*/ 63627 h 781907"/>
                <a:gd name="connsiteX172" fmla="*/ 523875 w 925544"/>
                <a:gd name="connsiteY172" fmla="*/ 14573 h 781907"/>
                <a:gd name="connsiteX173" fmla="*/ 508254 w 925544"/>
                <a:gd name="connsiteY173" fmla="*/ 10668 h 781907"/>
                <a:gd name="connsiteX174" fmla="*/ 493490 w 925544"/>
                <a:gd name="connsiteY174" fmla="*/ 18383 h 781907"/>
                <a:gd name="connsiteX175" fmla="*/ 481013 w 925544"/>
                <a:gd name="connsiteY175" fmla="*/ 15621 h 781907"/>
                <a:gd name="connsiteX176" fmla="*/ 477107 w 925544"/>
                <a:gd name="connsiteY176" fmla="*/ 14002 h 781907"/>
                <a:gd name="connsiteX177" fmla="*/ 446151 w 925544"/>
                <a:gd name="connsiteY177" fmla="*/ 0 h 781907"/>
                <a:gd name="connsiteX178" fmla="*/ 446151 w 925544"/>
                <a:gd name="connsiteY178" fmla="*/ 0 h 78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925544" h="781907">
                  <a:moveTo>
                    <a:pt x="446151" y="0"/>
                  </a:moveTo>
                  <a:lnTo>
                    <a:pt x="381762" y="117253"/>
                  </a:lnTo>
                  <a:lnTo>
                    <a:pt x="296228" y="243269"/>
                  </a:lnTo>
                  <a:lnTo>
                    <a:pt x="195929" y="365284"/>
                  </a:lnTo>
                  <a:lnTo>
                    <a:pt x="172022" y="380905"/>
                  </a:lnTo>
                  <a:lnTo>
                    <a:pt x="144780" y="385477"/>
                  </a:lnTo>
                  <a:lnTo>
                    <a:pt x="112205" y="378142"/>
                  </a:lnTo>
                  <a:lnTo>
                    <a:pt x="107442" y="385667"/>
                  </a:lnTo>
                  <a:lnTo>
                    <a:pt x="84773" y="391478"/>
                  </a:lnTo>
                  <a:lnTo>
                    <a:pt x="65151" y="417576"/>
                  </a:lnTo>
                  <a:lnTo>
                    <a:pt x="81915" y="452152"/>
                  </a:lnTo>
                  <a:lnTo>
                    <a:pt x="107061" y="455486"/>
                  </a:lnTo>
                  <a:lnTo>
                    <a:pt x="124682" y="457867"/>
                  </a:lnTo>
                  <a:lnTo>
                    <a:pt x="126968" y="475298"/>
                  </a:lnTo>
                  <a:lnTo>
                    <a:pt x="125444" y="478822"/>
                  </a:lnTo>
                  <a:lnTo>
                    <a:pt x="122111" y="483394"/>
                  </a:lnTo>
                  <a:lnTo>
                    <a:pt x="118967" y="489680"/>
                  </a:lnTo>
                  <a:lnTo>
                    <a:pt x="117348" y="498443"/>
                  </a:lnTo>
                  <a:lnTo>
                    <a:pt x="118967" y="505682"/>
                  </a:lnTo>
                  <a:lnTo>
                    <a:pt x="123063" y="510254"/>
                  </a:lnTo>
                  <a:lnTo>
                    <a:pt x="127826" y="514159"/>
                  </a:lnTo>
                  <a:lnTo>
                    <a:pt x="145733" y="538829"/>
                  </a:lnTo>
                  <a:lnTo>
                    <a:pt x="151067" y="549116"/>
                  </a:lnTo>
                  <a:lnTo>
                    <a:pt x="147923" y="551688"/>
                  </a:lnTo>
                  <a:lnTo>
                    <a:pt x="142399" y="556451"/>
                  </a:lnTo>
                  <a:lnTo>
                    <a:pt x="135255" y="559784"/>
                  </a:lnTo>
                  <a:lnTo>
                    <a:pt x="129921" y="560356"/>
                  </a:lnTo>
                  <a:lnTo>
                    <a:pt x="126968" y="559784"/>
                  </a:lnTo>
                  <a:lnTo>
                    <a:pt x="107442" y="549116"/>
                  </a:lnTo>
                  <a:lnTo>
                    <a:pt x="84011" y="543782"/>
                  </a:lnTo>
                  <a:lnTo>
                    <a:pt x="70390" y="544830"/>
                  </a:lnTo>
                  <a:lnTo>
                    <a:pt x="64389" y="552926"/>
                  </a:lnTo>
                  <a:lnTo>
                    <a:pt x="20383" y="566357"/>
                  </a:lnTo>
                  <a:lnTo>
                    <a:pt x="0" y="580168"/>
                  </a:lnTo>
                  <a:lnTo>
                    <a:pt x="6382" y="611696"/>
                  </a:lnTo>
                  <a:lnTo>
                    <a:pt x="13240" y="611886"/>
                  </a:lnTo>
                  <a:lnTo>
                    <a:pt x="18002" y="610934"/>
                  </a:lnTo>
                  <a:lnTo>
                    <a:pt x="20765" y="606362"/>
                  </a:lnTo>
                  <a:lnTo>
                    <a:pt x="34385" y="602456"/>
                  </a:lnTo>
                  <a:lnTo>
                    <a:pt x="52388" y="602647"/>
                  </a:lnTo>
                  <a:lnTo>
                    <a:pt x="70295" y="597122"/>
                  </a:lnTo>
                  <a:lnTo>
                    <a:pt x="83534" y="587026"/>
                  </a:lnTo>
                  <a:lnTo>
                    <a:pt x="103346" y="600837"/>
                  </a:lnTo>
                  <a:lnTo>
                    <a:pt x="120301" y="616268"/>
                  </a:lnTo>
                  <a:lnTo>
                    <a:pt x="132112" y="639604"/>
                  </a:lnTo>
                  <a:lnTo>
                    <a:pt x="136493" y="677132"/>
                  </a:lnTo>
                  <a:lnTo>
                    <a:pt x="146590" y="692087"/>
                  </a:lnTo>
                  <a:lnTo>
                    <a:pt x="195358" y="706946"/>
                  </a:lnTo>
                  <a:lnTo>
                    <a:pt x="213265" y="719709"/>
                  </a:lnTo>
                  <a:lnTo>
                    <a:pt x="220599" y="727234"/>
                  </a:lnTo>
                  <a:lnTo>
                    <a:pt x="196882" y="729234"/>
                  </a:lnTo>
                  <a:lnTo>
                    <a:pt x="184499" y="734378"/>
                  </a:lnTo>
                  <a:lnTo>
                    <a:pt x="175546" y="744379"/>
                  </a:lnTo>
                  <a:lnTo>
                    <a:pt x="173450" y="753904"/>
                  </a:lnTo>
                  <a:lnTo>
                    <a:pt x="173450" y="766763"/>
                  </a:lnTo>
                  <a:lnTo>
                    <a:pt x="174212" y="771049"/>
                  </a:lnTo>
                  <a:lnTo>
                    <a:pt x="176594" y="768096"/>
                  </a:lnTo>
                  <a:lnTo>
                    <a:pt x="188024" y="758476"/>
                  </a:lnTo>
                  <a:lnTo>
                    <a:pt x="203454" y="764572"/>
                  </a:lnTo>
                  <a:lnTo>
                    <a:pt x="219075" y="775811"/>
                  </a:lnTo>
                  <a:lnTo>
                    <a:pt x="234982" y="781907"/>
                  </a:lnTo>
                  <a:lnTo>
                    <a:pt x="263843" y="772287"/>
                  </a:lnTo>
                  <a:lnTo>
                    <a:pt x="292894" y="769906"/>
                  </a:lnTo>
                  <a:lnTo>
                    <a:pt x="330232" y="760190"/>
                  </a:lnTo>
                  <a:lnTo>
                    <a:pt x="357664" y="741426"/>
                  </a:lnTo>
                  <a:lnTo>
                    <a:pt x="379000" y="702183"/>
                  </a:lnTo>
                  <a:lnTo>
                    <a:pt x="451580" y="716947"/>
                  </a:lnTo>
                  <a:lnTo>
                    <a:pt x="478441" y="715994"/>
                  </a:lnTo>
                  <a:lnTo>
                    <a:pt x="502730" y="708660"/>
                  </a:lnTo>
                  <a:lnTo>
                    <a:pt x="531781" y="694849"/>
                  </a:lnTo>
                  <a:lnTo>
                    <a:pt x="547973" y="689896"/>
                  </a:lnTo>
                  <a:lnTo>
                    <a:pt x="570071" y="689705"/>
                  </a:lnTo>
                  <a:lnTo>
                    <a:pt x="605219" y="647129"/>
                  </a:lnTo>
                  <a:lnTo>
                    <a:pt x="615315" y="627507"/>
                  </a:lnTo>
                  <a:lnTo>
                    <a:pt x="630555" y="610934"/>
                  </a:lnTo>
                  <a:lnTo>
                    <a:pt x="650653" y="595503"/>
                  </a:lnTo>
                  <a:lnTo>
                    <a:pt x="689229" y="594932"/>
                  </a:lnTo>
                  <a:lnTo>
                    <a:pt x="706565" y="589407"/>
                  </a:lnTo>
                  <a:lnTo>
                    <a:pt x="733806" y="564737"/>
                  </a:lnTo>
                  <a:lnTo>
                    <a:pt x="751808" y="564356"/>
                  </a:lnTo>
                  <a:lnTo>
                    <a:pt x="787337" y="571500"/>
                  </a:lnTo>
                  <a:lnTo>
                    <a:pt x="804101" y="570071"/>
                  </a:lnTo>
                  <a:lnTo>
                    <a:pt x="803148" y="559022"/>
                  </a:lnTo>
                  <a:lnTo>
                    <a:pt x="805053" y="549974"/>
                  </a:lnTo>
                  <a:lnTo>
                    <a:pt x="805244" y="547783"/>
                  </a:lnTo>
                  <a:lnTo>
                    <a:pt x="800576" y="540830"/>
                  </a:lnTo>
                  <a:lnTo>
                    <a:pt x="820865" y="539687"/>
                  </a:lnTo>
                  <a:lnTo>
                    <a:pt x="874776" y="516922"/>
                  </a:lnTo>
                  <a:lnTo>
                    <a:pt x="882110" y="512255"/>
                  </a:lnTo>
                  <a:lnTo>
                    <a:pt x="882682" y="509683"/>
                  </a:lnTo>
                  <a:lnTo>
                    <a:pt x="882682" y="506349"/>
                  </a:lnTo>
                  <a:lnTo>
                    <a:pt x="881348" y="501206"/>
                  </a:lnTo>
                  <a:lnTo>
                    <a:pt x="880300" y="495014"/>
                  </a:lnTo>
                  <a:lnTo>
                    <a:pt x="904780" y="450818"/>
                  </a:lnTo>
                  <a:lnTo>
                    <a:pt x="908114" y="445294"/>
                  </a:lnTo>
                  <a:lnTo>
                    <a:pt x="925544" y="409384"/>
                  </a:lnTo>
                  <a:lnTo>
                    <a:pt x="918782" y="408527"/>
                  </a:lnTo>
                  <a:lnTo>
                    <a:pt x="905542" y="401288"/>
                  </a:lnTo>
                  <a:lnTo>
                    <a:pt x="899065" y="393192"/>
                  </a:lnTo>
                  <a:lnTo>
                    <a:pt x="889254" y="376333"/>
                  </a:lnTo>
                  <a:lnTo>
                    <a:pt x="880682" y="369665"/>
                  </a:lnTo>
                  <a:lnTo>
                    <a:pt x="871061" y="367475"/>
                  </a:lnTo>
                  <a:lnTo>
                    <a:pt x="864679" y="370808"/>
                  </a:lnTo>
                  <a:lnTo>
                    <a:pt x="858393" y="375571"/>
                  </a:lnTo>
                  <a:lnTo>
                    <a:pt x="842391" y="379952"/>
                  </a:lnTo>
                  <a:lnTo>
                    <a:pt x="836105" y="384810"/>
                  </a:lnTo>
                  <a:lnTo>
                    <a:pt x="826008" y="397859"/>
                  </a:lnTo>
                  <a:lnTo>
                    <a:pt x="818864" y="401003"/>
                  </a:lnTo>
                  <a:lnTo>
                    <a:pt x="789718" y="394335"/>
                  </a:lnTo>
                  <a:lnTo>
                    <a:pt x="788289" y="396145"/>
                  </a:lnTo>
                  <a:lnTo>
                    <a:pt x="765810" y="409099"/>
                  </a:lnTo>
                  <a:lnTo>
                    <a:pt x="746093" y="429482"/>
                  </a:lnTo>
                  <a:lnTo>
                    <a:pt x="739140" y="432435"/>
                  </a:lnTo>
                  <a:lnTo>
                    <a:pt x="723138" y="431292"/>
                  </a:lnTo>
                  <a:lnTo>
                    <a:pt x="718566" y="438721"/>
                  </a:lnTo>
                  <a:lnTo>
                    <a:pt x="703040" y="414909"/>
                  </a:lnTo>
                  <a:lnTo>
                    <a:pt x="680657" y="386239"/>
                  </a:lnTo>
                  <a:lnTo>
                    <a:pt x="674370" y="375380"/>
                  </a:lnTo>
                  <a:lnTo>
                    <a:pt x="676561" y="372046"/>
                  </a:lnTo>
                  <a:lnTo>
                    <a:pt x="681228" y="370618"/>
                  </a:lnTo>
                  <a:lnTo>
                    <a:pt x="686372" y="368237"/>
                  </a:lnTo>
                  <a:lnTo>
                    <a:pt x="695135" y="362712"/>
                  </a:lnTo>
                  <a:lnTo>
                    <a:pt x="692087" y="348901"/>
                  </a:lnTo>
                  <a:lnTo>
                    <a:pt x="659987" y="353282"/>
                  </a:lnTo>
                  <a:lnTo>
                    <a:pt x="656939" y="346138"/>
                  </a:lnTo>
                  <a:lnTo>
                    <a:pt x="679133" y="312039"/>
                  </a:lnTo>
                  <a:lnTo>
                    <a:pt x="706755" y="298418"/>
                  </a:lnTo>
                  <a:lnTo>
                    <a:pt x="711708" y="290703"/>
                  </a:lnTo>
                  <a:lnTo>
                    <a:pt x="680085" y="290417"/>
                  </a:lnTo>
                  <a:lnTo>
                    <a:pt x="671227" y="248031"/>
                  </a:lnTo>
                  <a:lnTo>
                    <a:pt x="660559" y="244221"/>
                  </a:lnTo>
                  <a:lnTo>
                    <a:pt x="650843" y="235744"/>
                  </a:lnTo>
                  <a:lnTo>
                    <a:pt x="655034" y="230886"/>
                  </a:lnTo>
                  <a:lnTo>
                    <a:pt x="671798" y="213074"/>
                  </a:lnTo>
                  <a:lnTo>
                    <a:pt x="675323" y="211931"/>
                  </a:lnTo>
                  <a:lnTo>
                    <a:pt x="678942" y="211265"/>
                  </a:lnTo>
                  <a:lnTo>
                    <a:pt x="681323" y="212884"/>
                  </a:lnTo>
                  <a:lnTo>
                    <a:pt x="683800" y="214027"/>
                  </a:lnTo>
                  <a:lnTo>
                    <a:pt x="687229" y="214694"/>
                  </a:lnTo>
                  <a:lnTo>
                    <a:pt x="698659" y="220409"/>
                  </a:lnTo>
                  <a:lnTo>
                    <a:pt x="701612" y="219551"/>
                  </a:lnTo>
                  <a:lnTo>
                    <a:pt x="703231" y="217456"/>
                  </a:lnTo>
                  <a:lnTo>
                    <a:pt x="703231" y="214694"/>
                  </a:lnTo>
                  <a:lnTo>
                    <a:pt x="702183" y="211074"/>
                  </a:lnTo>
                  <a:lnTo>
                    <a:pt x="697706" y="198501"/>
                  </a:lnTo>
                  <a:lnTo>
                    <a:pt x="694944" y="185833"/>
                  </a:lnTo>
                  <a:lnTo>
                    <a:pt x="701231" y="180689"/>
                  </a:lnTo>
                  <a:lnTo>
                    <a:pt x="667036" y="151257"/>
                  </a:lnTo>
                  <a:lnTo>
                    <a:pt x="651605" y="145161"/>
                  </a:lnTo>
                  <a:lnTo>
                    <a:pt x="647319" y="140970"/>
                  </a:lnTo>
                  <a:lnTo>
                    <a:pt x="643795" y="136017"/>
                  </a:lnTo>
                  <a:lnTo>
                    <a:pt x="634841" y="120015"/>
                  </a:lnTo>
                  <a:lnTo>
                    <a:pt x="612553" y="134684"/>
                  </a:lnTo>
                  <a:lnTo>
                    <a:pt x="605219" y="130969"/>
                  </a:lnTo>
                  <a:lnTo>
                    <a:pt x="602742" y="125635"/>
                  </a:lnTo>
                  <a:lnTo>
                    <a:pt x="599694" y="108775"/>
                  </a:lnTo>
                  <a:lnTo>
                    <a:pt x="597980" y="107061"/>
                  </a:lnTo>
                  <a:lnTo>
                    <a:pt x="594360" y="104680"/>
                  </a:lnTo>
                  <a:lnTo>
                    <a:pt x="565785" y="113919"/>
                  </a:lnTo>
                  <a:lnTo>
                    <a:pt x="550926" y="121063"/>
                  </a:lnTo>
                  <a:lnTo>
                    <a:pt x="520922" y="129159"/>
                  </a:lnTo>
                  <a:lnTo>
                    <a:pt x="503587" y="129540"/>
                  </a:lnTo>
                  <a:lnTo>
                    <a:pt x="498824" y="128588"/>
                  </a:lnTo>
                  <a:lnTo>
                    <a:pt x="495491" y="126968"/>
                  </a:lnTo>
                  <a:lnTo>
                    <a:pt x="488728" y="120301"/>
                  </a:lnTo>
                  <a:lnTo>
                    <a:pt x="480822" y="120872"/>
                  </a:lnTo>
                  <a:lnTo>
                    <a:pt x="479679" y="112395"/>
                  </a:lnTo>
                  <a:lnTo>
                    <a:pt x="488537" y="97536"/>
                  </a:lnTo>
                  <a:lnTo>
                    <a:pt x="492062" y="82106"/>
                  </a:lnTo>
                  <a:lnTo>
                    <a:pt x="492538" y="71342"/>
                  </a:lnTo>
                  <a:lnTo>
                    <a:pt x="493490" y="66389"/>
                  </a:lnTo>
                  <a:lnTo>
                    <a:pt x="494443" y="63627"/>
                  </a:lnTo>
                  <a:lnTo>
                    <a:pt x="523875" y="14573"/>
                  </a:lnTo>
                  <a:lnTo>
                    <a:pt x="508254" y="10668"/>
                  </a:lnTo>
                  <a:lnTo>
                    <a:pt x="493490" y="18383"/>
                  </a:lnTo>
                  <a:lnTo>
                    <a:pt x="481013" y="15621"/>
                  </a:lnTo>
                  <a:lnTo>
                    <a:pt x="477107" y="14002"/>
                  </a:lnTo>
                  <a:lnTo>
                    <a:pt x="446151" y="0"/>
                  </a:lnTo>
                  <a:lnTo>
                    <a:pt x="446151"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103" name="Vrije vorm: vorm 102">
              <a:extLst>
                <a:ext uri="{FF2B5EF4-FFF2-40B4-BE49-F238E27FC236}">
                  <a16:creationId xmlns:a16="http://schemas.microsoft.com/office/drawing/2014/main" id="{168E111B-A375-95BA-7AF2-D6E11D2DCAF9}"/>
                </a:ext>
              </a:extLst>
            </p:cNvPr>
            <p:cNvSpPr/>
            <p:nvPr/>
          </p:nvSpPr>
          <p:spPr>
            <a:xfrm>
              <a:off x="5141157" y="1482052"/>
              <a:ext cx="1033066" cy="2064797"/>
            </a:xfrm>
            <a:custGeom>
              <a:avLst/>
              <a:gdLst>
                <a:gd name="connsiteX0" fmla="*/ 249269 w 588549"/>
                <a:gd name="connsiteY0" fmla="*/ 0 h 1176337"/>
                <a:gd name="connsiteX1" fmla="*/ 231648 w 588549"/>
                <a:gd name="connsiteY1" fmla="*/ 28765 h 1176337"/>
                <a:gd name="connsiteX2" fmla="*/ 211169 w 588549"/>
                <a:gd name="connsiteY2" fmla="*/ 58960 h 1176337"/>
                <a:gd name="connsiteX3" fmla="*/ 181927 w 588549"/>
                <a:gd name="connsiteY3" fmla="*/ 92297 h 1176337"/>
                <a:gd name="connsiteX4" fmla="*/ 164497 w 588549"/>
                <a:gd name="connsiteY4" fmla="*/ 120682 h 1176337"/>
                <a:gd name="connsiteX5" fmla="*/ 150686 w 588549"/>
                <a:gd name="connsiteY5" fmla="*/ 154972 h 1176337"/>
                <a:gd name="connsiteX6" fmla="*/ 146399 w 588549"/>
                <a:gd name="connsiteY6" fmla="*/ 185738 h 1176337"/>
                <a:gd name="connsiteX7" fmla="*/ 159734 w 588549"/>
                <a:gd name="connsiteY7" fmla="*/ 214979 h 1176337"/>
                <a:gd name="connsiteX8" fmla="*/ 184499 w 588549"/>
                <a:gd name="connsiteY8" fmla="*/ 225266 h 1176337"/>
                <a:gd name="connsiteX9" fmla="*/ 208121 w 588549"/>
                <a:gd name="connsiteY9" fmla="*/ 218123 h 1176337"/>
                <a:gd name="connsiteX10" fmla="*/ 223838 w 588549"/>
                <a:gd name="connsiteY10" fmla="*/ 187357 h 1176337"/>
                <a:gd name="connsiteX11" fmla="*/ 256984 w 588549"/>
                <a:gd name="connsiteY11" fmla="*/ 160211 h 1176337"/>
                <a:gd name="connsiteX12" fmla="*/ 276225 w 588549"/>
                <a:gd name="connsiteY12" fmla="*/ 130016 h 1176337"/>
                <a:gd name="connsiteX13" fmla="*/ 285559 w 588549"/>
                <a:gd name="connsiteY13" fmla="*/ 111919 h 1176337"/>
                <a:gd name="connsiteX14" fmla="*/ 290513 w 588549"/>
                <a:gd name="connsiteY14" fmla="*/ 96679 h 1176337"/>
                <a:gd name="connsiteX15" fmla="*/ 276225 w 588549"/>
                <a:gd name="connsiteY15" fmla="*/ 96679 h 1176337"/>
                <a:gd name="connsiteX16" fmla="*/ 276225 w 588549"/>
                <a:gd name="connsiteY16" fmla="*/ 89535 h 1176337"/>
                <a:gd name="connsiteX17" fmla="*/ 288322 w 588549"/>
                <a:gd name="connsiteY17" fmla="*/ 80486 h 1176337"/>
                <a:gd name="connsiteX18" fmla="*/ 288322 w 588549"/>
                <a:gd name="connsiteY18" fmla="*/ 61913 h 1176337"/>
                <a:gd name="connsiteX19" fmla="*/ 281178 w 588549"/>
                <a:gd name="connsiteY19" fmla="*/ 41148 h 1176337"/>
                <a:gd name="connsiteX20" fmla="*/ 271463 w 588549"/>
                <a:gd name="connsiteY20" fmla="*/ 24955 h 1176337"/>
                <a:gd name="connsiteX21" fmla="*/ 275273 w 588549"/>
                <a:gd name="connsiteY21" fmla="*/ 19717 h 1176337"/>
                <a:gd name="connsiteX22" fmla="*/ 275749 w 588549"/>
                <a:gd name="connsiteY22" fmla="*/ 14002 h 1176337"/>
                <a:gd name="connsiteX23" fmla="*/ 274130 w 588549"/>
                <a:gd name="connsiteY23" fmla="*/ 7810 h 1176337"/>
                <a:gd name="connsiteX24" fmla="*/ 271558 w 588549"/>
                <a:gd name="connsiteY24" fmla="*/ 1143 h 1176337"/>
                <a:gd name="connsiteX25" fmla="*/ 249365 w 588549"/>
                <a:gd name="connsiteY25" fmla="*/ 0 h 1176337"/>
                <a:gd name="connsiteX26" fmla="*/ 249365 w 588549"/>
                <a:gd name="connsiteY26" fmla="*/ 0 h 1176337"/>
                <a:gd name="connsiteX27" fmla="*/ 476441 w 588549"/>
                <a:gd name="connsiteY27" fmla="*/ 209074 h 1176337"/>
                <a:gd name="connsiteX28" fmla="*/ 406146 w 588549"/>
                <a:gd name="connsiteY28" fmla="*/ 272129 h 1176337"/>
                <a:gd name="connsiteX29" fmla="*/ 378714 w 588549"/>
                <a:gd name="connsiteY29" fmla="*/ 284226 h 1176337"/>
                <a:gd name="connsiteX30" fmla="*/ 350615 w 588549"/>
                <a:gd name="connsiteY30" fmla="*/ 287846 h 1176337"/>
                <a:gd name="connsiteX31" fmla="*/ 336137 w 588549"/>
                <a:gd name="connsiteY31" fmla="*/ 293370 h 1176337"/>
                <a:gd name="connsiteX32" fmla="*/ 306419 w 588549"/>
                <a:gd name="connsiteY32" fmla="*/ 319373 h 1176337"/>
                <a:gd name="connsiteX33" fmla="*/ 290513 w 588549"/>
                <a:gd name="connsiteY33" fmla="*/ 328422 h 1176337"/>
                <a:gd name="connsiteX34" fmla="*/ 263080 w 588549"/>
                <a:gd name="connsiteY34" fmla="*/ 330136 h 1176337"/>
                <a:gd name="connsiteX35" fmla="*/ 234315 w 588549"/>
                <a:gd name="connsiteY35" fmla="*/ 321564 h 1176337"/>
                <a:gd name="connsiteX36" fmla="*/ 217837 w 588549"/>
                <a:gd name="connsiteY36" fmla="*/ 300609 h 1176337"/>
                <a:gd name="connsiteX37" fmla="*/ 228314 w 588549"/>
                <a:gd name="connsiteY37" fmla="*/ 265081 h 1176337"/>
                <a:gd name="connsiteX38" fmla="*/ 222790 w 588549"/>
                <a:gd name="connsiteY38" fmla="*/ 256318 h 1176337"/>
                <a:gd name="connsiteX39" fmla="*/ 216122 w 588549"/>
                <a:gd name="connsiteY39" fmla="*/ 262985 h 1176337"/>
                <a:gd name="connsiteX40" fmla="*/ 172784 w 588549"/>
                <a:gd name="connsiteY40" fmla="*/ 256318 h 1176337"/>
                <a:gd name="connsiteX41" fmla="*/ 164687 w 588549"/>
                <a:gd name="connsiteY41" fmla="*/ 266509 h 1176337"/>
                <a:gd name="connsiteX42" fmla="*/ 159734 w 588549"/>
                <a:gd name="connsiteY42" fmla="*/ 290322 h 1176337"/>
                <a:gd name="connsiteX43" fmla="*/ 156591 w 588549"/>
                <a:gd name="connsiteY43" fmla="*/ 317944 h 1176337"/>
                <a:gd name="connsiteX44" fmla="*/ 155924 w 588549"/>
                <a:gd name="connsiteY44" fmla="*/ 339566 h 1176337"/>
                <a:gd name="connsiteX45" fmla="*/ 149257 w 588549"/>
                <a:gd name="connsiteY45" fmla="*/ 377476 h 1176337"/>
                <a:gd name="connsiteX46" fmla="*/ 119539 w 588549"/>
                <a:gd name="connsiteY46" fmla="*/ 454628 h 1176337"/>
                <a:gd name="connsiteX47" fmla="*/ 112871 w 588549"/>
                <a:gd name="connsiteY47" fmla="*/ 490823 h 1176337"/>
                <a:gd name="connsiteX48" fmla="*/ 111157 w 588549"/>
                <a:gd name="connsiteY48" fmla="*/ 508159 h 1176337"/>
                <a:gd name="connsiteX49" fmla="*/ 98584 w 588549"/>
                <a:gd name="connsiteY49" fmla="*/ 565309 h 1176337"/>
                <a:gd name="connsiteX50" fmla="*/ 68866 w 588549"/>
                <a:gd name="connsiteY50" fmla="*/ 788670 h 1176337"/>
                <a:gd name="connsiteX51" fmla="*/ 55054 w 588549"/>
                <a:gd name="connsiteY51" fmla="*/ 818198 h 1176337"/>
                <a:gd name="connsiteX52" fmla="*/ 55054 w 588549"/>
                <a:gd name="connsiteY52" fmla="*/ 826770 h 1176337"/>
                <a:gd name="connsiteX53" fmla="*/ 48863 w 588549"/>
                <a:gd name="connsiteY53" fmla="*/ 859345 h 1176337"/>
                <a:gd name="connsiteX54" fmla="*/ 6667 w 588549"/>
                <a:gd name="connsiteY54" fmla="*/ 984123 h 1176337"/>
                <a:gd name="connsiteX55" fmla="*/ 0 w 588549"/>
                <a:gd name="connsiteY55" fmla="*/ 995839 h 1176337"/>
                <a:gd name="connsiteX56" fmla="*/ 30956 w 588549"/>
                <a:gd name="connsiteY56" fmla="*/ 1009936 h 1176337"/>
                <a:gd name="connsiteX57" fmla="*/ 34766 w 588549"/>
                <a:gd name="connsiteY57" fmla="*/ 1011555 h 1176337"/>
                <a:gd name="connsiteX58" fmla="*/ 47149 w 588549"/>
                <a:gd name="connsiteY58" fmla="*/ 1014127 h 1176337"/>
                <a:gd name="connsiteX59" fmla="*/ 61913 w 588549"/>
                <a:gd name="connsiteY59" fmla="*/ 1006507 h 1176337"/>
                <a:gd name="connsiteX60" fmla="*/ 77629 w 588549"/>
                <a:gd name="connsiteY60" fmla="*/ 1010317 h 1176337"/>
                <a:gd name="connsiteX61" fmla="*/ 48101 w 588549"/>
                <a:gd name="connsiteY61" fmla="*/ 1059656 h 1176337"/>
                <a:gd name="connsiteX62" fmla="*/ 47149 w 588549"/>
                <a:gd name="connsiteY62" fmla="*/ 1062228 h 1176337"/>
                <a:gd name="connsiteX63" fmla="*/ 46482 w 588549"/>
                <a:gd name="connsiteY63" fmla="*/ 1067181 h 1176337"/>
                <a:gd name="connsiteX64" fmla="*/ 45720 w 588549"/>
                <a:gd name="connsiteY64" fmla="*/ 1077849 h 1176337"/>
                <a:gd name="connsiteX65" fmla="*/ 42386 w 588549"/>
                <a:gd name="connsiteY65" fmla="*/ 1093279 h 1176337"/>
                <a:gd name="connsiteX66" fmla="*/ 33338 w 588549"/>
                <a:gd name="connsiteY66" fmla="*/ 1108043 h 1176337"/>
                <a:gd name="connsiteX67" fmla="*/ 34480 w 588549"/>
                <a:gd name="connsiteY67" fmla="*/ 1116616 h 1176337"/>
                <a:gd name="connsiteX68" fmla="*/ 42291 w 588549"/>
                <a:gd name="connsiteY68" fmla="*/ 1116140 h 1176337"/>
                <a:gd name="connsiteX69" fmla="*/ 49244 w 588549"/>
                <a:gd name="connsiteY69" fmla="*/ 1122616 h 1176337"/>
                <a:gd name="connsiteX70" fmla="*/ 52578 w 588549"/>
                <a:gd name="connsiteY70" fmla="*/ 1124236 h 1176337"/>
                <a:gd name="connsiteX71" fmla="*/ 57340 w 588549"/>
                <a:gd name="connsiteY71" fmla="*/ 1125188 h 1176337"/>
                <a:gd name="connsiteX72" fmla="*/ 74771 w 588549"/>
                <a:gd name="connsiteY72" fmla="*/ 1124998 h 1176337"/>
                <a:gd name="connsiteX73" fmla="*/ 104489 w 588549"/>
                <a:gd name="connsiteY73" fmla="*/ 1116902 h 1176337"/>
                <a:gd name="connsiteX74" fmla="*/ 119444 w 588549"/>
                <a:gd name="connsiteY74" fmla="*/ 1109758 h 1176337"/>
                <a:gd name="connsiteX75" fmla="*/ 148019 w 588549"/>
                <a:gd name="connsiteY75" fmla="*/ 1100423 h 1176337"/>
                <a:gd name="connsiteX76" fmla="*/ 151638 w 588549"/>
                <a:gd name="connsiteY76" fmla="*/ 1102804 h 1176337"/>
                <a:gd name="connsiteX77" fmla="*/ 153352 w 588549"/>
                <a:gd name="connsiteY77" fmla="*/ 1104424 h 1176337"/>
                <a:gd name="connsiteX78" fmla="*/ 156400 w 588549"/>
                <a:gd name="connsiteY78" fmla="*/ 1121378 h 1176337"/>
                <a:gd name="connsiteX79" fmla="*/ 158782 w 588549"/>
                <a:gd name="connsiteY79" fmla="*/ 1126617 h 1176337"/>
                <a:gd name="connsiteX80" fmla="*/ 166116 w 588549"/>
                <a:gd name="connsiteY80" fmla="*/ 1130427 h 1176337"/>
                <a:gd name="connsiteX81" fmla="*/ 188500 w 588549"/>
                <a:gd name="connsiteY81" fmla="*/ 1115663 h 1176337"/>
                <a:gd name="connsiteX82" fmla="*/ 221171 w 588549"/>
                <a:gd name="connsiteY82" fmla="*/ 1105948 h 1176337"/>
                <a:gd name="connsiteX83" fmla="*/ 235172 w 588549"/>
                <a:gd name="connsiteY83" fmla="*/ 1098804 h 1176337"/>
                <a:gd name="connsiteX84" fmla="*/ 245650 w 588549"/>
                <a:gd name="connsiteY84" fmla="*/ 1087850 h 1176337"/>
                <a:gd name="connsiteX85" fmla="*/ 261080 w 588549"/>
                <a:gd name="connsiteY85" fmla="*/ 1080230 h 1176337"/>
                <a:gd name="connsiteX86" fmla="*/ 288988 w 588549"/>
                <a:gd name="connsiteY86" fmla="*/ 1076420 h 1176337"/>
                <a:gd name="connsiteX87" fmla="*/ 298704 w 588549"/>
                <a:gd name="connsiteY87" fmla="*/ 1057847 h 1176337"/>
                <a:gd name="connsiteX88" fmla="*/ 301085 w 588549"/>
                <a:gd name="connsiteY88" fmla="*/ 1055465 h 1176337"/>
                <a:gd name="connsiteX89" fmla="*/ 304419 w 588549"/>
                <a:gd name="connsiteY89" fmla="*/ 1053846 h 1176337"/>
                <a:gd name="connsiteX90" fmla="*/ 310801 w 588549"/>
                <a:gd name="connsiteY90" fmla="*/ 1054322 h 1176337"/>
                <a:gd name="connsiteX91" fmla="*/ 324136 w 588549"/>
                <a:gd name="connsiteY91" fmla="*/ 1051941 h 1176337"/>
                <a:gd name="connsiteX92" fmla="*/ 341567 w 588549"/>
                <a:gd name="connsiteY92" fmla="*/ 1042416 h 1176337"/>
                <a:gd name="connsiteX93" fmla="*/ 346519 w 588549"/>
                <a:gd name="connsiteY93" fmla="*/ 1042416 h 1176337"/>
                <a:gd name="connsiteX94" fmla="*/ 350806 w 588549"/>
                <a:gd name="connsiteY94" fmla="*/ 1044131 h 1176337"/>
                <a:gd name="connsiteX95" fmla="*/ 354140 w 588549"/>
                <a:gd name="connsiteY95" fmla="*/ 1046702 h 1176337"/>
                <a:gd name="connsiteX96" fmla="*/ 357473 w 588549"/>
                <a:gd name="connsiteY96" fmla="*/ 1051655 h 1176337"/>
                <a:gd name="connsiteX97" fmla="*/ 368903 w 588549"/>
                <a:gd name="connsiteY97" fmla="*/ 1046702 h 1176337"/>
                <a:gd name="connsiteX98" fmla="*/ 397288 w 588549"/>
                <a:gd name="connsiteY98" fmla="*/ 1049560 h 1176337"/>
                <a:gd name="connsiteX99" fmla="*/ 375857 w 588549"/>
                <a:gd name="connsiteY99" fmla="*/ 1057942 h 1176337"/>
                <a:gd name="connsiteX100" fmla="*/ 372523 w 588549"/>
                <a:gd name="connsiteY100" fmla="*/ 1063466 h 1176337"/>
                <a:gd name="connsiteX101" fmla="*/ 374904 w 588549"/>
                <a:gd name="connsiteY101" fmla="*/ 1068419 h 1176337"/>
                <a:gd name="connsiteX102" fmla="*/ 375857 w 588549"/>
                <a:gd name="connsiteY102" fmla="*/ 1071753 h 1176337"/>
                <a:gd name="connsiteX103" fmla="*/ 376523 w 588549"/>
                <a:gd name="connsiteY103" fmla="*/ 1076039 h 1176337"/>
                <a:gd name="connsiteX104" fmla="*/ 377666 w 588549"/>
                <a:gd name="connsiteY104" fmla="*/ 1078706 h 1176337"/>
                <a:gd name="connsiteX105" fmla="*/ 379381 w 588549"/>
                <a:gd name="connsiteY105" fmla="*/ 1080326 h 1176337"/>
                <a:gd name="connsiteX106" fmla="*/ 381286 w 588549"/>
                <a:gd name="connsiteY106" fmla="*/ 1081278 h 1176337"/>
                <a:gd name="connsiteX107" fmla="*/ 383667 w 588549"/>
                <a:gd name="connsiteY107" fmla="*/ 1083469 h 1176337"/>
                <a:gd name="connsiteX108" fmla="*/ 385382 w 588549"/>
                <a:gd name="connsiteY108" fmla="*/ 1085564 h 1176337"/>
                <a:gd name="connsiteX109" fmla="*/ 386810 w 588549"/>
                <a:gd name="connsiteY109" fmla="*/ 1087946 h 1176337"/>
                <a:gd name="connsiteX110" fmla="*/ 388715 w 588549"/>
                <a:gd name="connsiteY110" fmla="*/ 1090327 h 1176337"/>
                <a:gd name="connsiteX111" fmla="*/ 392049 w 588549"/>
                <a:gd name="connsiteY111" fmla="*/ 1097471 h 1176337"/>
                <a:gd name="connsiteX112" fmla="*/ 380333 w 588549"/>
                <a:gd name="connsiteY112" fmla="*/ 1111568 h 1176337"/>
                <a:gd name="connsiteX113" fmla="*/ 374904 w 588549"/>
                <a:gd name="connsiteY113" fmla="*/ 1134904 h 1176337"/>
                <a:gd name="connsiteX114" fmla="*/ 379190 w 588549"/>
                <a:gd name="connsiteY114" fmla="*/ 1152239 h 1176337"/>
                <a:gd name="connsiteX115" fmla="*/ 382810 w 588549"/>
                <a:gd name="connsiteY115" fmla="*/ 1176337 h 1176337"/>
                <a:gd name="connsiteX116" fmla="*/ 401193 w 588549"/>
                <a:gd name="connsiteY116" fmla="*/ 1172528 h 1176337"/>
                <a:gd name="connsiteX117" fmla="*/ 413766 w 588549"/>
                <a:gd name="connsiteY117" fmla="*/ 1166812 h 1176337"/>
                <a:gd name="connsiteX118" fmla="*/ 440246 w 588549"/>
                <a:gd name="connsiteY118" fmla="*/ 1161764 h 1176337"/>
                <a:gd name="connsiteX119" fmla="*/ 479012 w 588549"/>
                <a:gd name="connsiteY119" fmla="*/ 1163955 h 1176337"/>
                <a:gd name="connsiteX120" fmla="*/ 492824 w 588549"/>
                <a:gd name="connsiteY120" fmla="*/ 1154430 h 1176337"/>
                <a:gd name="connsiteX121" fmla="*/ 498062 w 588549"/>
                <a:gd name="connsiteY121" fmla="*/ 1143953 h 1176337"/>
                <a:gd name="connsiteX122" fmla="*/ 503015 w 588549"/>
                <a:gd name="connsiteY122" fmla="*/ 1132046 h 1176337"/>
                <a:gd name="connsiteX123" fmla="*/ 506825 w 588549"/>
                <a:gd name="connsiteY123" fmla="*/ 1123474 h 1176337"/>
                <a:gd name="connsiteX124" fmla="*/ 509206 w 588549"/>
                <a:gd name="connsiteY124" fmla="*/ 1110139 h 1176337"/>
                <a:gd name="connsiteX125" fmla="*/ 523208 w 588549"/>
                <a:gd name="connsiteY125" fmla="*/ 1074896 h 1176337"/>
                <a:gd name="connsiteX126" fmla="*/ 536067 w 588549"/>
                <a:gd name="connsiteY126" fmla="*/ 1053275 h 1176337"/>
                <a:gd name="connsiteX127" fmla="*/ 539401 w 588549"/>
                <a:gd name="connsiteY127" fmla="*/ 1051655 h 1176337"/>
                <a:gd name="connsiteX128" fmla="*/ 544925 w 588549"/>
                <a:gd name="connsiteY128" fmla="*/ 1049465 h 1176337"/>
                <a:gd name="connsiteX129" fmla="*/ 583978 w 588549"/>
                <a:gd name="connsiteY129" fmla="*/ 1049465 h 1176337"/>
                <a:gd name="connsiteX130" fmla="*/ 588550 w 588549"/>
                <a:gd name="connsiteY130" fmla="*/ 1048512 h 1176337"/>
                <a:gd name="connsiteX131" fmla="*/ 539496 w 588549"/>
                <a:gd name="connsiteY131" fmla="*/ 1012603 h 1176337"/>
                <a:gd name="connsiteX132" fmla="*/ 525018 w 588549"/>
                <a:gd name="connsiteY132" fmla="*/ 1011174 h 1176337"/>
                <a:gd name="connsiteX133" fmla="*/ 495014 w 588549"/>
                <a:gd name="connsiteY133" fmla="*/ 1014984 h 1176337"/>
                <a:gd name="connsiteX134" fmla="*/ 478346 w 588549"/>
                <a:gd name="connsiteY134" fmla="*/ 1012603 h 1176337"/>
                <a:gd name="connsiteX135" fmla="*/ 465487 w 588549"/>
                <a:gd name="connsiteY135" fmla="*/ 1007078 h 1176337"/>
                <a:gd name="connsiteX136" fmla="*/ 430244 w 588549"/>
                <a:gd name="connsiteY136" fmla="*/ 982790 h 1176337"/>
                <a:gd name="connsiteX137" fmla="*/ 415766 w 588549"/>
                <a:gd name="connsiteY137" fmla="*/ 977836 h 1176337"/>
                <a:gd name="connsiteX138" fmla="*/ 384334 w 588549"/>
                <a:gd name="connsiteY138" fmla="*/ 974979 h 1176337"/>
                <a:gd name="connsiteX139" fmla="*/ 372618 w 588549"/>
                <a:gd name="connsiteY139" fmla="*/ 971360 h 1176337"/>
                <a:gd name="connsiteX140" fmla="*/ 328803 w 588549"/>
                <a:gd name="connsiteY140" fmla="*/ 944499 h 1176337"/>
                <a:gd name="connsiteX141" fmla="*/ 332804 w 588549"/>
                <a:gd name="connsiteY141" fmla="*/ 938974 h 1176337"/>
                <a:gd name="connsiteX142" fmla="*/ 337375 w 588549"/>
                <a:gd name="connsiteY142" fmla="*/ 937070 h 1176337"/>
                <a:gd name="connsiteX143" fmla="*/ 338519 w 588549"/>
                <a:gd name="connsiteY143" fmla="*/ 936593 h 1176337"/>
                <a:gd name="connsiteX144" fmla="*/ 338519 w 588549"/>
                <a:gd name="connsiteY144" fmla="*/ 928021 h 1176337"/>
                <a:gd name="connsiteX145" fmla="*/ 348805 w 588549"/>
                <a:gd name="connsiteY145" fmla="*/ 929449 h 1176337"/>
                <a:gd name="connsiteX146" fmla="*/ 352806 w 588549"/>
                <a:gd name="connsiteY146" fmla="*/ 931831 h 1176337"/>
                <a:gd name="connsiteX147" fmla="*/ 357759 w 588549"/>
                <a:gd name="connsiteY147" fmla="*/ 936593 h 1176337"/>
                <a:gd name="connsiteX148" fmla="*/ 357759 w 588549"/>
                <a:gd name="connsiteY148" fmla="*/ 928021 h 1176337"/>
                <a:gd name="connsiteX149" fmla="*/ 368427 w 588549"/>
                <a:gd name="connsiteY149" fmla="*/ 936403 h 1176337"/>
                <a:gd name="connsiteX150" fmla="*/ 374904 w 588549"/>
                <a:gd name="connsiteY150" fmla="*/ 924497 h 1176337"/>
                <a:gd name="connsiteX151" fmla="*/ 380619 w 588549"/>
                <a:gd name="connsiteY151" fmla="*/ 906590 h 1176337"/>
                <a:gd name="connsiteX152" fmla="*/ 388715 w 588549"/>
                <a:gd name="connsiteY152" fmla="*/ 897541 h 1176337"/>
                <a:gd name="connsiteX153" fmla="*/ 396335 w 588549"/>
                <a:gd name="connsiteY153" fmla="*/ 894969 h 1176337"/>
                <a:gd name="connsiteX154" fmla="*/ 403955 w 588549"/>
                <a:gd name="connsiteY154" fmla="*/ 888016 h 1176337"/>
                <a:gd name="connsiteX155" fmla="*/ 410623 w 588549"/>
                <a:gd name="connsiteY155" fmla="*/ 878300 h 1176337"/>
                <a:gd name="connsiteX156" fmla="*/ 415385 w 588549"/>
                <a:gd name="connsiteY156" fmla="*/ 866203 h 1176337"/>
                <a:gd name="connsiteX157" fmla="*/ 404146 w 588549"/>
                <a:gd name="connsiteY157" fmla="*/ 860489 h 1176337"/>
                <a:gd name="connsiteX158" fmla="*/ 398717 w 588549"/>
                <a:gd name="connsiteY158" fmla="*/ 850773 h 1176337"/>
                <a:gd name="connsiteX159" fmla="*/ 394430 w 588549"/>
                <a:gd name="connsiteY159" fmla="*/ 841057 h 1176337"/>
                <a:gd name="connsiteX160" fmla="*/ 386334 w 588549"/>
                <a:gd name="connsiteY160" fmla="*/ 834104 h 1176337"/>
                <a:gd name="connsiteX161" fmla="*/ 400145 w 588549"/>
                <a:gd name="connsiteY161" fmla="*/ 828199 h 1176337"/>
                <a:gd name="connsiteX162" fmla="*/ 405860 w 588549"/>
                <a:gd name="connsiteY162" fmla="*/ 827246 h 1176337"/>
                <a:gd name="connsiteX163" fmla="*/ 402717 w 588549"/>
                <a:gd name="connsiteY163" fmla="*/ 815340 h 1176337"/>
                <a:gd name="connsiteX164" fmla="*/ 400812 w 588549"/>
                <a:gd name="connsiteY164" fmla="*/ 810578 h 1176337"/>
                <a:gd name="connsiteX165" fmla="*/ 414623 w 588549"/>
                <a:gd name="connsiteY165" fmla="*/ 795814 h 1176337"/>
                <a:gd name="connsiteX166" fmla="*/ 409670 w 588549"/>
                <a:gd name="connsiteY166" fmla="*/ 767429 h 1176337"/>
                <a:gd name="connsiteX167" fmla="*/ 386334 w 588549"/>
                <a:gd name="connsiteY167" fmla="*/ 715804 h 1176337"/>
                <a:gd name="connsiteX168" fmla="*/ 376619 w 588549"/>
                <a:gd name="connsiteY168" fmla="*/ 681990 h 1176337"/>
                <a:gd name="connsiteX169" fmla="*/ 375952 w 588549"/>
                <a:gd name="connsiteY169" fmla="*/ 652939 h 1176337"/>
                <a:gd name="connsiteX170" fmla="*/ 386144 w 588549"/>
                <a:gd name="connsiteY170" fmla="*/ 633698 h 1176337"/>
                <a:gd name="connsiteX171" fmla="*/ 410718 w 588549"/>
                <a:gd name="connsiteY171" fmla="*/ 629412 h 1176337"/>
                <a:gd name="connsiteX172" fmla="*/ 429578 w 588549"/>
                <a:gd name="connsiteY172" fmla="*/ 636556 h 1176337"/>
                <a:gd name="connsiteX173" fmla="*/ 434816 w 588549"/>
                <a:gd name="connsiteY173" fmla="*/ 640175 h 1176337"/>
                <a:gd name="connsiteX174" fmla="*/ 447199 w 588549"/>
                <a:gd name="connsiteY174" fmla="*/ 653034 h 1176337"/>
                <a:gd name="connsiteX175" fmla="*/ 457009 w 588549"/>
                <a:gd name="connsiteY175" fmla="*/ 651320 h 1176337"/>
                <a:gd name="connsiteX176" fmla="*/ 467487 w 588549"/>
                <a:gd name="connsiteY176" fmla="*/ 647319 h 1176337"/>
                <a:gd name="connsiteX177" fmla="*/ 510350 w 588549"/>
                <a:gd name="connsiteY177" fmla="*/ 620173 h 1176337"/>
                <a:gd name="connsiteX178" fmla="*/ 521780 w 588549"/>
                <a:gd name="connsiteY178" fmla="*/ 607314 h 1176337"/>
                <a:gd name="connsiteX179" fmla="*/ 531114 w 588549"/>
                <a:gd name="connsiteY179" fmla="*/ 579692 h 1176337"/>
                <a:gd name="connsiteX180" fmla="*/ 541306 w 588549"/>
                <a:gd name="connsiteY180" fmla="*/ 570167 h 1176337"/>
                <a:gd name="connsiteX181" fmla="*/ 564642 w 588549"/>
                <a:gd name="connsiteY181" fmla="*/ 558736 h 1176337"/>
                <a:gd name="connsiteX182" fmla="*/ 562261 w 588549"/>
                <a:gd name="connsiteY182" fmla="*/ 547307 h 1176337"/>
                <a:gd name="connsiteX183" fmla="*/ 560165 w 588549"/>
                <a:gd name="connsiteY183" fmla="*/ 531114 h 1176337"/>
                <a:gd name="connsiteX184" fmla="*/ 557498 w 588549"/>
                <a:gd name="connsiteY184" fmla="*/ 516636 h 1176337"/>
                <a:gd name="connsiteX185" fmla="*/ 552450 w 588549"/>
                <a:gd name="connsiteY185" fmla="*/ 510730 h 1176337"/>
                <a:gd name="connsiteX186" fmla="*/ 516731 w 588549"/>
                <a:gd name="connsiteY186" fmla="*/ 494824 h 1176337"/>
                <a:gd name="connsiteX187" fmla="*/ 505492 w 588549"/>
                <a:gd name="connsiteY187" fmla="*/ 494062 h 1176337"/>
                <a:gd name="connsiteX188" fmla="*/ 495967 w 588549"/>
                <a:gd name="connsiteY188" fmla="*/ 495205 h 1176337"/>
                <a:gd name="connsiteX189" fmla="*/ 487585 w 588549"/>
                <a:gd name="connsiteY189" fmla="*/ 499491 h 1176337"/>
                <a:gd name="connsiteX190" fmla="*/ 480441 w 588549"/>
                <a:gd name="connsiteY190" fmla="*/ 506825 h 1176337"/>
                <a:gd name="connsiteX191" fmla="*/ 470725 w 588549"/>
                <a:gd name="connsiteY191" fmla="*/ 513207 h 1176337"/>
                <a:gd name="connsiteX192" fmla="*/ 462153 w 588549"/>
                <a:gd name="connsiteY192" fmla="*/ 508254 h 1176337"/>
                <a:gd name="connsiteX193" fmla="*/ 454533 w 588549"/>
                <a:gd name="connsiteY193" fmla="*/ 499491 h 1176337"/>
                <a:gd name="connsiteX194" fmla="*/ 447104 w 588549"/>
                <a:gd name="connsiteY194" fmla="*/ 494728 h 1176337"/>
                <a:gd name="connsiteX195" fmla="*/ 437102 w 588549"/>
                <a:gd name="connsiteY195" fmla="*/ 479298 h 1176337"/>
                <a:gd name="connsiteX196" fmla="*/ 435674 w 588549"/>
                <a:gd name="connsiteY196" fmla="*/ 405479 h 1176337"/>
                <a:gd name="connsiteX197" fmla="*/ 431863 w 588549"/>
                <a:gd name="connsiteY197" fmla="*/ 380238 h 1176337"/>
                <a:gd name="connsiteX198" fmla="*/ 396811 w 588549"/>
                <a:gd name="connsiteY198" fmla="*/ 308515 h 1176337"/>
                <a:gd name="connsiteX199" fmla="*/ 382048 w 588549"/>
                <a:gd name="connsiteY199" fmla="*/ 296418 h 1176337"/>
                <a:gd name="connsiteX200" fmla="*/ 411289 w 588549"/>
                <a:gd name="connsiteY200" fmla="*/ 284321 h 1176337"/>
                <a:gd name="connsiteX201" fmla="*/ 441770 w 588549"/>
                <a:gd name="connsiteY201" fmla="*/ 265748 h 1176337"/>
                <a:gd name="connsiteX202" fmla="*/ 482441 w 588549"/>
                <a:gd name="connsiteY202" fmla="*/ 229552 h 1176337"/>
                <a:gd name="connsiteX203" fmla="*/ 479584 w 588549"/>
                <a:gd name="connsiteY203" fmla="*/ 218408 h 1176337"/>
                <a:gd name="connsiteX204" fmla="*/ 478441 w 588549"/>
                <a:gd name="connsiteY204" fmla="*/ 214598 h 1176337"/>
                <a:gd name="connsiteX205" fmla="*/ 476250 w 588549"/>
                <a:gd name="connsiteY205" fmla="*/ 209645 h 1176337"/>
                <a:gd name="connsiteX206" fmla="*/ 476250 w 588549"/>
                <a:gd name="connsiteY206" fmla="*/ 209645 h 117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588549" h="1176337">
                  <a:moveTo>
                    <a:pt x="249269" y="0"/>
                  </a:moveTo>
                  <a:lnTo>
                    <a:pt x="231648" y="28765"/>
                  </a:lnTo>
                  <a:lnTo>
                    <a:pt x="211169" y="58960"/>
                  </a:lnTo>
                  <a:lnTo>
                    <a:pt x="181927" y="92297"/>
                  </a:lnTo>
                  <a:lnTo>
                    <a:pt x="164497" y="120682"/>
                  </a:lnTo>
                  <a:lnTo>
                    <a:pt x="150686" y="154972"/>
                  </a:lnTo>
                  <a:lnTo>
                    <a:pt x="146399" y="185738"/>
                  </a:lnTo>
                  <a:lnTo>
                    <a:pt x="159734" y="214979"/>
                  </a:lnTo>
                  <a:lnTo>
                    <a:pt x="184499" y="225266"/>
                  </a:lnTo>
                  <a:lnTo>
                    <a:pt x="208121" y="218123"/>
                  </a:lnTo>
                  <a:lnTo>
                    <a:pt x="223838" y="187357"/>
                  </a:lnTo>
                  <a:lnTo>
                    <a:pt x="256984" y="160211"/>
                  </a:lnTo>
                  <a:lnTo>
                    <a:pt x="276225" y="130016"/>
                  </a:lnTo>
                  <a:lnTo>
                    <a:pt x="285559" y="111919"/>
                  </a:lnTo>
                  <a:lnTo>
                    <a:pt x="290513" y="96679"/>
                  </a:lnTo>
                  <a:lnTo>
                    <a:pt x="276225" y="96679"/>
                  </a:lnTo>
                  <a:lnTo>
                    <a:pt x="276225" y="89535"/>
                  </a:lnTo>
                  <a:lnTo>
                    <a:pt x="288322" y="80486"/>
                  </a:lnTo>
                  <a:lnTo>
                    <a:pt x="288322" y="61913"/>
                  </a:lnTo>
                  <a:lnTo>
                    <a:pt x="281178" y="41148"/>
                  </a:lnTo>
                  <a:lnTo>
                    <a:pt x="271463" y="24955"/>
                  </a:lnTo>
                  <a:lnTo>
                    <a:pt x="275273" y="19717"/>
                  </a:lnTo>
                  <a:lnTo>
                    <a:pt x="275749" y="14002"/>
                  </a:lnTo>
                  <a:lnTo>
                    <a:pt x="274130" y="7810"/>
                  </a:lnTo>
                  <a:lnTo>
                    <a:pt x="271558" y="1143"/>
                  </a:lnTo>
                  <a:lnTo>
                    <a:pt x="249365" y="0"/>
                  </a:lnTo>
                  <a:lnTo>
                    <a:pt x="249365" y="0"/>
                  </a:lnTo>
                  <a:close/>
                  <a:moveTo>
                    <a:pt x="476441" y="209074"/>
                  </a:moveTo>
                  <a:lnTo>
                    <a:pt x="406146" y="272129"/>
                  </a:lnTo>
                  <a:lnTo>
                    <a:pt x="378714" y="284226"/>
                  </a:lnTo>
                  <a:lnTo>
                    <a:pt x="350615" y="287846"/>
                  </a:lnTo>
                  <a:lnTo>
                    <a:pt x="336137" y="293370"/>
                  </a:lnTo>
                  <a:lnTo>
                    <a:pt x="306419" y="319373"/>
                  </a:lnTo>
                  <a:lnTo>
                    <a:pt x="290513" y="328422"/>
                  </a:lnTo>
                  <a:lnTo>
                    <a:pt x="263080" y="330136"/>
                  </a:lnTo>
                  <a:lnTo>
                    <a:pt x="234315" y="321564"/>
                  </a:lnTo>
                  <a:lnTo>
                    <a:pt x="217837" y="300609"/>
                  </a:lnTo>
                  <a:lnTo>
                    <a:pt x="228314" y="265081"/>
                  </a:lnTo>
                  <a:lnTo>
                    <a:pt x="222790" y="256318"/>
                  </a:lnTo>
                  <a:lnTo>
                    <a:pt x="216122" y="262985"/>
                  </a:lnTo>
                  <a:lnTo>
                    <a:pt x="172784" y="256318"/>
                  </a:lnTo>
                  <a:lnTo>
                    <a:pt x="164687" y="266509"/>
                  </a:lnTo>
                  <a:lnTo>
                    <a:pt x="159734" y="290322"/>
                  </a:lnTo>
                  <a:lnTo>
                    <a:pt x="156591" y="317944"/>
                  </a:lnTo>
                  <a:lnTo>
                    <a:pt x="155924" y="339566"/>
                  </a:lnTo>
                  <a:lnTo>
                    <a:pt x="149257" y="377476"/>
                  </a:lnTo>
                  <a:lnTo>
                    <a:pt x="119539" y="454628"/>
                  </a:lnTo>
                  <a:lnTo>
                    <a:pt x="112871" y="490823"/>
                  </a:lnTo>
                  <a:lnTo>
                    <a:pt x="111157" y="508159"/>
                  </a:lnTo>
                  <a:lnTo>
                    <a:pt x="98584" y="565309"/>
                  </a:lnTo>
                  <a:lnTo>
                    <a:pt x="68866" y="788670"/>
                  </a:lnTo>
                  <a:lnTo>
                    <a:pt x="55054" y="818198"/>
                  </a:lnTo>
                  <a:lnTo>
                    <a:pt x="55054" y="826770"/>
                  </a:lnTo>
                  <a:lnTo>
                    <a:pt x="48863" y="859345"/>
                  </a:lnTo>
                  <a:lnTo>
                    <a:pt x="6667" y="984123"/>
                  </a:lnTo>
                  <a:lnTo>
                    <a:pt x="0" y="995839"/>
                  </a:lnTo>
                  <a:lnTo>
                    <a:pt x="30956" y="1009936"/>
                  </a:lnTo>
                  <a:lnTo>
                    <a:pt x="34766" y="1011555"/>
                  </a:lnTo>
                  <a:lnTo>
                    <a:pt x="47149" y="1014127"/>
                  </a:lnTo>
                  <a:lnTo>
                    <a:pt x="61913" y="1006507"/>
                  </a:lnTo>
                  <a:lnTo>
                    <a:pt x="77629" y="1010317"/>
                  </a:lnTo>
                  <a:lnTo>
                    <a:pt x="48101" y="1059656"/>
                  </a:lnTo>
                  <a:lnTo>
                    <a:pt x="47149" y="1062228"/>
                  </a:lnTo>
                  <a:lnTo>
                    <a:pt x="46482" y="1067181"/>
                  </a:lnTo>
                  <a:lnTo>
                    <a:pt x="45720" y="1077849"/>
                  </a:lnTo>
                  <a:lnTo>
                    <a:pt x="42386" y="1093279"/>
                  </a:lnTo>
                  <a:lnTo>
                    <a:pt x="33338" y="1108043"/>
                  </a:lnTo>
                  <a:lnTo>
                    <a:pt x="34480" y="1116616"/>
                  </a:lnTo>
                  <a:lnTo>
                    <a:pt x="42291" y="1116140"/>
                  </a:lnTo>
                  <a:lnTo>
                    <a:pt x="49244" y="1122616"/>
                  </a:lnTo>
                  <a:lnTo>
                    <a:pt x="52578" y="1124236"/>
                  </a:lnTo>
                  <a:lnTo>
                    <a:pt x="57340" y="1125188"/>
                  </a:lnTo>
                  <a:lnTo>
                    <a:pt x="74771" y="1124998"/>
                  </a:lnTo>
                  <a:lnTo>
                    <a:pt x="104489" y="1116902"/>
                  </a:lnTo>
                  <a:lnTo>
                    <a:pt x="119444" y="1109758"/>
                  </a:lnTo>
                  <a:lnTo>
                    <a:pt x="148019" y="1100423"/>
                  </a:lnTo>
                  <a:lnTo>
                    <a:pt x="151638" y="1102804"/>
                  </a:lnTo>
                  <a:lnTo>
                    <a:pt x="153352" y="1104424"/>
                  </a:lnTo>
                  <a:lnTo>
                    <a:pt x="156400" y="1121378"/>
                  </a:lnTo>
                  <a:lnTo>
                    <a:pt x="158782" y="1126617"/>
                  </a:lnTo>
                  <a:lnTo>
                    <a:pt x="166116" y="1130427"/>
                  </a:lnTo>
                  <a:lnTo>
                    <a:pt x="188500" y="1115663"/>
                  </a:lnTo>
                  <a:lnTo>
                    <a:pt x="221171" y="1105948"/>
                  </a:lnTo>
                  <a:lnTo>
                    <a:pt x="235172" y="1098804"/>
                  </a:lnTo>
                  <a:lnTo>
                    <a:pt x="245650" y="1087850"/>
                  </a:lnTo>
                  <a:lnTo>
                    <a:pt x="261080" y="1080230"/>
                  </a:lnTo>
                  <a:lnTo>
                    <a:pt x="288988" y="1076420"/>
                  </a:lnTo>
                  <a:lnTo>
                    <a:pt x="298704" y="1057847"/>
                  </a:lnTo>
                  <a:lnTo>
                    <a:pt x="301085" y="1055465"/>
                  </a:lnTo>
                  <a:lnTo>
                    <a:pt x="304419" y="1053846"/>
                  </a:lnTo>
                  <a:lnTo>
                    <a:pt x="310801" y="1054322"/>
                  </a:lnTo>
                  <a:lnTo>
                    <a:pt x="324136" y="1051941"/>
                  </a:lnTo>
                  <a:lnTo>
                    <a:pt x="341567" y="1042416"/>
                  </a:lnTo>
                  <a:lnTo>
                    <a:pt x="346519" y="1042416"/>
                  </a:lnTo>
                  <a:lnTo>
                    <a:pt x="350806" y="1044131"/>
                  </a:lnTo>
                  <a:lnTo>
                    <a:pt x="354140" y="1046702"/>
                  </a:lnTo>
                  <a:lnTo>
                    <a:pt x="357473" y="1051655"/>
                  </a:lnTo>
                  <a:lnTo>
                    <a:pt x="368903" y="1046702"/>
                  </a:lnTo>
                  <a:lnTo>
                    <a:pt x="397288" y="1049560"/>
                  </a:lnTo>
                  <a:lnTo>
                    <a:pt x="375857" y="1057942"/>
                  </a:lnTo>
                  <a:lnTo>
                    <a:pt x="372523" y="1063466"/>
                  </a:lnTo>
                  <a:lnTo>
                    <a:pt x="374904" y="1068419"/>
                  </a:lnTo>
                  <a:lnTo>
                    <a:pt x="375857" y="1071753"/>
                  </a:lnTo>
                  <a:lnTo>
                    <a:pt x="376523" y="1076039"/>
                  </a:lnTo>
                  <a:lnTo>
                    <a:pt x="377666" y="1078706"/>
                  </a:lnTo>
                  <a:lnTo>
                    <a:pt x="379381" y="1080326"/>
                  </a:lnTo>
                  <a:lnTo>
                    <a:pt x="381286" y="1081278"/>
                  </a:lnTo>
                  <a:lnTo>
                    <a:pt x="383667" y="1083469"/>
                  </a:lnTo>
                  <a:lnTo>
                    <a:pt x="385382" y="1085564"/>
                  </a:lnTo>
                  <a:lnTo>
                    <a:pt x="386810" y="1087946"/>
                  </a:lnTo>
                  <a:lnTo>
                    <a:pt x="388715" y="1090327"/>
                  </a:lnTo>
                  <a:lnTo>
                    <a:pt x="392049" y="1097471"/>
                  </a:lnTo>
                  <a:lnTo>
                    <a:pt x="380333" y="1111568"/>
                  </a:lnTo>
                  <a:lnTo>
                    <a:pt x="374904" y="1134904"/>
                  </a:lnTo>
                  <a:lnTo>
                    <a:pt x="379190" y="1152239"/>
                  </a:lnTo>
                  <a:lnTo>
                    <a:pt x="382810" y="1176337"/>
                  </a:lnTo>
                  <a:lnTo>
                    <a:pt x="401193" y="1172528"/>
                  </a:lnTo>
                  <a:lnTo>
                    <a:pt x="413766" y="1166812"/>
                  </a:lnTo>
                  <a:lnTo>
                    <a:pt x="440246" y="1161764"/>
                  </a:lnTo>
                  <a:lnTo>
                    <a:pt x="479012" y="1163955"/>
                  </a:lnTo>
                  <a:lnTo>
                    <a:pt x="492824" y="1154430"/>
                  </a:lnTo>
                  <a:lnTo>
                    <a:pt x="498062" y="1143953"/>
                  </a:lnTo>
                  <a:lnTo>
                    <a:pt x="503015" y="1132046"/>
                  </a:lnTo>
                  <a:lnTo>
                    <a:pt x="506825" y="1123474"/>
                  </a:lnTo>
                  <a:lnTo>
                    <a:pt x="509206" y="1110139"/>
                  </a:lnTo>
                  <a:lnTo>
                    <a:pt x="523208" y="1074896"/>
                  </a:lnTo>
                  <a:lnTo>
                    <a:pt x="536067" y="1053275"/>
                  </a:lnTo>
                  <a:lnTo>
                    <a:pt x="539401" y="1051655"/>
                  </a:lnTo>
                  <a:lnTo>
                    <a:pt x="544925" y="1049465"/>
                  </a:lnTo>
                  <a:lnTo>
                    <a:pt x="583978" y="1049465"/>
                  </a:lnTo>
                  <a:lnTo>
                    <a:pt x="588550" y="1048512"/>
                  </a:lnTo>
                  <a:lnTo>
                    <a:pt x="539496" y="1012603"/>
                  </a:lnTo>
                  <a:lnTo>
                    <a:pt x="525018" y="1011174"/>
                  </a:lnTo>
                  <a:lnTo>
                    <a:pt x="495014" y="1014984"/>
                  </a:lnTo>
                  <a:lnTo>
                    <a:pt x="478346" y="1012603"/>
                  </a:lnTo>
                  <a:lnTo>
                    <a:pt x="465487" y="1007078"/>
                  </a:lnTo>
                  <a:lnTo>
                    <a:pt x="430244" y="982790"/>
                  </a:lnTo>
                  <a:lnTo>
                    <a:pt x="415766" y="977836"/>
                  </a:lnTo>
                  <a:lnTo>
                    <a:pt x="384334" y="974979"/>
                  </a:lnTo>
                  <a:lnTo>
                    <a:pt x="372618" y="971360"/>
                  </a:lnTo>
                  <a:lnTo>
                    <a:pt x="328803" y="944499"/>
                  </a:lnTo>
                  <a:lnTo>
                    <a:pt x="332804" y="938974"/>
                  </a:lnTo>
                  <a:lnTo>
                    <a:pt x="337375" y="937070"/>
                  </a:lnTo>
                  <a:lnTo>
                    <a:pt x="338519" y="936593"/>
                  </a:lnTo>
                  <a:lnTo>
                    <a:pt x="338519" y="928021"/>
                  </a:lnTo>
                  <a:lnTo>
                    <a:pt x="348805" y="929449"/>
                  </a:lnTo>
                  <a:lnTo>
                    <a:pt x="352806" y="931831"/>
                  </a:lnTo>
                  <a:lnTo>
                    <a:pt x="357759" y="936593"/>
                  </a:lnTo>
                  <a:lnTo>
                    <a:pt x="357759" y="928021"/>
                  </a:lnTo>
                  <a:lnTo>
                    <a:pt x="368427" y="936403"/>
                  </a:lnTo>
                  <a:lnTo>
                    <a:pt x="374904" y="924497"/>
                  </a:lnTo>
                  <a:lnTo>
                    <a:pt x="380619" y="906590"/>
                  </a:lnTo>
                  <a:lnTo>
                    <a:pt x="388715" y="897541"/>
                  </a:lnTo>
                  <a:lnTo>
                    <a:pt x="396335" y="894969"/>
                  </a:lnTo>
                  <a:lnTo>
                    <a:pt x="403955" y="888016"/>
                  </a:lnTo>
                  <a:lnTo>
                    <a:pt x="410623" y="878300"/>
                  </a:lnTo>
                  <a:lnTo>
                    <a:pt x="415385" y="866203"/>
                  </a:lnTo>
                  <a:lnTo>
                    <a:pt x="404146" y="860489"/>
                  </a:lnTo>
                  <a:lnTo>
                    <a:pt x="398717" y="850773"/>
                  </a:lnTo>
                  <a:lnTo>
                    <a:pt x="394430" y="841057"/>
                  </a:lnTo>
                  <a:lnTo>
                    <a:pt x="386334" y="834104"/>
                  </a:lnTo>
                  <a:lnTo>
                    <a:pt x="400145" y="828199"/>
                  </a:lnTo>
                  <a:lnTo>
                    <a:pt x="405860" y="827246"/>
                  </a:lnTo>
                  <a:lnTo>
                    <a:pt x="402717" y="815340"/>
                  </a:lnTo>
                  <a:lnTo>
                    <a:pt x="400812" y="810578"/>
                  </a:lnTo>
                  <a:lnTo>
                    <a:pt x="414623" y="795814"/>
                  </a:lnTo>
                  <a:lnTo>
                    <a:pt x="409670" y="767429"/>
                  </a:lnTo>
                  <a:lnTo>
                    <a:pt x="386334" y="715804"/>
                  </a:lnTo>
                  <a:lnTo>
                    <a:pt x="376619" y="681990"/>
                  </a:lnTo>
                  <a:lnTo>
                    <a:pt x="375952" y="652939"/>
                  </a:lnTo>
                  <a:lnTo>
                    <a:pt x="386144" y="633698"/>
                  </a:lnTo>
                  <a:lnTo>
                    <a:pt x="410718" y="629412"/>
                  </a:lnTo>
                  <a:lnTo>
                    <a:pt x="429578" y="636556"/>
                  </a:lnTo>
                  <a:lnTo>
                    <a:pt x="434816" y="640175"/>
                  </a:lnTo>
                  <a:lnTo>
                    <a:pt x="447199" y="653034"/>
                  </a:lnTo>
                  <a:lnTo>
                    <a:pt x="457009" y="651320"/>
                  </a:lnTo>
                  <a:lnTo>
                    <a:pt x="467487" y="647319"/>
                  </a:lnTo>
                  <a:lnTo>
                    <a:pt x="510350" y="620173"/>
                  </a:lnTo>
                  <a:lnTo>
                    <a:pt x="521780" y="607314"/>
                  </a:lnTo>
                  <a:lnTo>
                    <a:pt x="531114" y="579692"/>
                  </a:lnTo>
                  <a:lnTo>
                    <a:pt x="541306" y="570167"/>
                  </a:lnTo>
                  <a:lnTo>
                    <a:pt x="564642" y="558736"/>
                  </a:lnTo>
                  <a:lnTo>
                    <a:pt x="562261" y="547307"/>
                  </a:lnTo>
                  <a:lnTo>
                    <a:pt x="560165" y="531114"/>
                  </a:lnTo>
                  <a:lnTo>
                    <a:pt x="557498" y="516636"/>
                  </a:lnTo>
                  <a:lnTo>
                    <a:pt x="552450" y="510730"/>
                  </a:lnTo>
                  <a:lnTo>
                    <a:pt x="516731" y="494824"/>
                  </a:lnTo>
                  <a:lnTo>
                    <a:pt x="505492" y="494062"/>
                  </a:lnTo>
                  <a:lnTo>
                    <a:pt x="495967" y="495205"/>
                  </a:lnTo>
                  <a:lnTo>
                    <a:pt x="487585" y="499491"/>
                  </a:lnTo>
                  <a:lnTo>
                    <a:pt x="480441" y="506825"/>
                  </a:lnTo>
                  <a:lnTo>
                    <a:pt x="470725" y="513207"/>
                  </a:lnTo>
                  <a:lnTo>
                    <a:pt x="462153" y="508254"/>
                  </a:lnTo>
                  <a:lnTo>
                    <a:pt x="454533" y="499491"/>
                  </a:lnTo>
                  <a:lnTo>
                    <a:pt x="447104" y="494728"/>
                  </a:lnTo>
                  <a:lnTo>
                    <a:pt x="437102" y="479298"/>
                  </a:lnTo>
                  <a:lnTo>
                    <a:pt x="435674" y="405479"/>
                  </a:lnTo>
                  <a:lnTo>
                    <a:pt x="431863" y="380238"/>
                  </a:lnTo>
                  <a:lnTo>
                    <a:pt x="396811" y="308515"/>
                  </a:lnTo>
                  <a:lnTo>
                    <a:pt x="382048" y="296418"/>
                  </a:lnTo>
                  <a:lnTo>
                    <a:pt x="411289" y="284321"/>
                  </a:lnTo>
                  <a:lnTo>
                    <a:pt x="441770" y="265748"/>
                  </a:lnTo>
                  <a:lnTo>
                    <a:pt x="482441" y="229552"/>
                  </a:lnTo>
                  <a:lnTo>
                    <a:pt x="479584" y="218408"/>
                  </a:lnTo>
                  <a:lnTo>
                    <a:pt x="478441" y="214598"/>
                  </a:lnTo>
                  <a:lnTo>
                    <a:pt x="476250" y="209645"/>
                  </a:lnTo>
                  <a:lnTo>
                    <a:pt x="476250" y="20964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104" name="Vrije vorm: vorm 103">
              <a:extLst>
                <a:ext uri="{FF2B5EF4-FFF2-40B4-BE49-F238E27FC236}">
                  <a16:creationId xmlns:a16="http://schemas.microsoft.com/office/drawing/2014/main" id="{225453F9-46D7-F5F2-CBB5-059CE0C34B49}"/>
                </a:ext>
              </a:extLst>
            </p:cNvPr>
            <p:cNvSpPr/>
            <p:nvPr/>
          </p:nvSpPr>
          <p:spPr>
            <a:xfrm>
              <a:off x="5141157" y="1482052"/>
              <a:ext cx="1033066" cy="2064797"/>
            </a:xfrm>
            <a:custGeom>
              <a:avLst/>
              <a:gdLst>
                <a:gd name="connsiteX0" fmla="*/ 249269 w 588549"/>
                <a:gd name="connsiteY0" fmla="*/ 0 h 1176337"/>
                <a:gd name="connsiteX1" fmla="*/ 231648 w 588549"/>
                <a:gd name="connsiteY1" fmla="*/ 28765 h 1176337"/>
                <a:gd name="connsiteX2" fmla="*/ 211169 w 588549"/>
                <a:gd name="connsiteY2" fmla="*/ 58960 h 1176337"/>
                <a:gd name="connsiteX3" fmla="*/ 181927 w 588549"/>
                <a:gd name="connsiteY3" fmla="*/ 92297 h 1176337"/>
                <a:gd name="connsiteX4" fmla="*/ 164497 w 588549"/>
                <a:gd name="connsiteY4" fmla="*/ 120682 h 1176337"/>
                <a:gd name="connsiteX5" fmla="*/ 150686 w 588549"/>
                <a:gd name="connsiteY5" fmla="*/ 154972 h 1176337"/>
                <a:gd name="connsiteX6" fmla="*/ 146399 w 588549"/>
                <a:gd name="connsiteY6" fmla="*/ 185738 h 1176337"/>
                <a:gd name="connsiteX7" fmla="*/ 159734 w 588549"/>
                <a:gd name="connsiteY7" fmla="*/ 214979 h 1176337"/>
                <a:gd name="connsiteX8" fmla="*/ 184499 w 588549"/>
                <a:gd name="connsiteY8" fmla="*/ 225266 h 1176337"/>
                <a:gd name="connsiteX9" fmla="*/ 208121 w 588549"/>
                <a:gd name="connsiteY9" fmla="*/ 218123 h 1176337"/>
                <a:gd name="connsiteX10" fmla="*/ 223838 w 588549"/>
                <a:gd name="connsiteY10" fmla="*/ 187357 h 1176337"/>
                <a:gd name="connsiteX11" fmla="*/ 256984 w 588549"/>
                <a:gd name="connsiteY11" fmla="*/ 160211 h 1176337"/>
                <a:gd name="connsiteX12" fmla="*/ 276225 w 588549"/>
                <a:gd name="connsiteY12" fmla="*/ 130016 h 1176337"/>
                <a:gd name="connsiteX13" fmla="*/ 285559 w 588549"/>
                <a:gd name="connsiteY13" fmla="*/ 111919 h 1176337"/>
                <a:gd name="connsiteX14" fmla="*/ 290513 w 588549"/>
                <a:gd name="connsiteY14" fmla="*/ 96679 h 1176337"/>
                <a:gd name="connsiteX15" fmla="*/ 276225 w 588549"/>
                <a:gd name="connsiteY15" fmla="*/ 96679 h 1176337"/>
                <a:gd name="connsiteX16" fmla="*/ 276225 w 588549"/>
                <a:gd name="connsiteY16" fmla="*/ 89535 h 1176337"/>
                <a:gd name="connsiteX17" fmla="*/ 288322 w 588549"/>
                <a:gd name="connsiteY17" fmla="*/ 80486 h 1176337"/>
                <a:gd name="connsiteX18" fmla="*/ 288322 w 588549"/>
                <a:gd name="connsiteY18" fmla="*/ 61913 h 1176337"/>
                <a:gd name="connsiteX19" fmla="*/ 281178 w 588549"/>
                <a:gd name="connsiteY19" fmla="*/ 41148 h 1176337"/>
                <a:gd name="connsiteX20" fmla="*/ 271463 w 588549"/>
                <a:gd name="connsiteY20" fmla="*/ 24955 h 1176337"/>
                <a:gd name="connsiteX21" fmla="*/ 275273 w 588549"/>
                <a:gd name="connsiteY21" fmla="*/ 19717 h 1176337"/>
                <a:gd name="connsiteX22" fmla="*/ 275749 w 588549"/>
                <a:gd name="connsiteY22" fmla="*/ 14002 h 1176337"/>
                <a:gd name="connsiteX23" fmla="*/ 274130 w 588549"/>
                <a:gd name="connsiteY23" fmla="*/ 7810 h 1176337"/>
                <a:gd name="connsiteX24" fmla="*/ 271558 w 588549"/>
                <a:gd name="connsiteY24" fmla="*/ 1143 h 1176337"/>
                <a:gd name="connsiteX25" fmla="*/ 249365 w 588549"/>
                <a:gd name="connsiteY25" fmla="*/ 0 h 1176337"/>
                <a:gd name="connsiteX26" fmla="*/ 249365 w 588549"/>
                <a:gd name="connsiteY26" fmla="*/ 0 h 1176337"/>
                <a:gd name="connsiteX27" fmla="*/ 476441 w 588549"/>
                <a:gd name="connsiteY27" fmla="*/ 209074 h 1176337"/>
                <a:gd name="connsiteX28" fmla="*/ 406146 w 588549"/>
                <a:gd name="connsiteY28" fmla="*/ 272129 h 1176337"/>
                <a:gd name="connsiteX29" fmla="*/ 378714 w 588549"/>
                <a:gd name="connsiteY29" fmla="*/ 284226 h 1176337"/>
                <a:gd name="connsiteX30" fmla="*/ 350615 w 588549"/>
                <a:gd name="connsiteY30" fmla="*/ 287846 h 1176337"/>
                <a:gd name="connsiteX31" fmla="*/ 336137 w 588549"/>
                <a:gd name="connsiteY31" fmla="*/ 293370 h 1176337"/>
                <a:gd name="connsiteX32" fmla="*/ 306419 w 588549"/>
                <a:gd name="connsiteY32" fmla="*/ 319373 h 1176337"/>
                <a:gd name="connsiteX33" fmla="*/ 290513 w 588549"/>
                <a:gd name="connsiteY33" fmla="*/ 328422 h 1176337"/>
                <a:gd name="connsiteX34" fmla="*/ 263080 w 588549"/>
                <a:gd name="connsiteY34" fmla="*/ 330136 h 1176337"/>
                <a:gd name="connsiteX35" fmla="*/ 234315 w 588549"/>
                <a:gd name="connsiteY35" fmla="*/ 321564 h 1176337"/>
                <a:gd name="connsiteX36" fmla="*/ 217837 w 588549"/>
                <a:gd name="connsiteY36" fmla="*/ 300609 h 1176337"/>
                <a:gd name="connsiteX37" fmla="*/ 228314 w 588549"/>
                <a:gd name="connsiteY37" fmla="*/ 265081 h 1176337"/>
                <a:gd name="connsiteX38" fmla="*/ 222790 w 588549"/>
                <a:gd name="connsiteY38" fmla="*/ 256318 h 1176337"/>
                <a:gd name="connsiteX39" fmla="*/ 216122 w 588549"/>
                <a:gd name="connsiteY39" fmla="*/ 262985 h 1176337"/>
                <a:gd name="connsiteX40" fmla="*/ 172784 w 588549"/>
                <a:gd name="connsiteY40" fmla="*/ 256318 h 1176337"/>
                <a:gd name="connsiteX41" fmla="*/ 164687 w 588549"/>
                <a:gd name="connsiteY41" fmla="*/ 266509 h 1176337"/>
                <a:gd name="connsiteX42" fmla="*/ 159734 w 588549"/>
                <a:gd name="connsiteY42" fmla="*/ 290322 h 1176337"/>
                <a:gd name="connsiteX43" fmla="*/ 156591 w 588549"/>
                <a:gd name="connsiteY43" fmla="*/ 317944 h 1176337"/>
                <a:gd name="connsiteX44" fmla="*/ 155924 w 588549"/>
                <a:gd name="connsiteY44" fmla="*/ 339566 h 1176337"/>
                <a:gd name="connsiteX45" fmla="*/ 149257 w 588549"/>
                <a:gd name="connsiteY45" fmla="*/ 377476 h 1176337"/>
                <a:gd name="connsiteX46" fmla="*/ 119539 w 588549"/>
                <a:gd name="connsiteY46" fmla="*/ 454628 h 1176337"/>
                <a:gd name="connsiteX47" fmla="*/ 112871 w 588549"/>
                <a:gd name="connsiteY47" fmla="*/ 490823 h 1176337"/>
                <a:gd name="connsiteX48" fmla="*/ 111157 w 588549"/>
                <a:gd name="connsiteY48" fmla="*/ 508159 h 1176337"/>
                <a:gd name="connsiteX49" fmla="*/ 98584 w 588549"/>
                <a:gd name="connsiteY49" fmla="*/ 565309 h 1176337"/>
                <a:gd name="connsiteX50" fmla="*/ 68866 w 588549"/>
                <a:gd name="connsiteY50" fmla="*/ 788670 h 1176337"/>
                <a:gd name="connsiteX51" fmla="*/ 55054 w 588549"/>
                <a:gd name="connsiteY51" fmla="*/ 818198 h 1176337"/>
                <a:gd name="connsiteX52" fmla="*/ 55054 w 588549"/>
                <a:gd name="connsiteY52" fmla="*/ 826770 h 1176337"/>
                <a:gd name="connsiteX53" fmla="*/ 48863 w 588549"/>
                <a:gd name="connsiteY53" fmla="*/ 859345 h 1176337"/>
                <a:gd name="connsiteX54" fmla="*/ 6667 w 588549"/>
                <a:gd name="connsiteY54" fmla="*/ 984123 h 1176337"/>
                <a:gd name="connsiteX55" fmla="*/ 0 w 588549"/>
                <a:gd name="connsiteY55" fmla="*/ 995839 h 1176337"/>
                <a:gd name="connsiteX56" fmla="*/ 30956 w 588549"/>
                <a:gd name="connsiteY56" fmla="*/ 1009936 h 1176337"/>
                <a:gd name="connsiteX57" fmla="*/ 34766 w 588549"/>
                <a:gd name="connsiteY57" fmla="*/ 1011555 h 1176337"/>
                <a:gd name="connsiteX58" fmla="*/ 47149 w 588549"/>
                <a:gd name="connsiteY58" fmla="*/ 1014127 h 1176337"/>
                <a:gd name="connsiteX59" fmla="*/ 61913 w 588549"/>
                <a:gd name="connsiteY59" fmla="*/ 1006507 h 1176337"/>
                <a:gd name="connsiteX60" fmla="*/ 77629 w 588549"/>
                <a:gd name="connsiteY60" fmla="*/ 1010317 h 1176337"/>
                <a:gd name="connsiteX61" fmla="*/ 48101 w 588549"/>
                <a:gd name="connsiteY61" fmla="*/ 1059656 h 1176337"/>
                <a:gd name="connsiteX62" fmla="*/ 47149 w 588549"/>
                <a:gd name="connsiteY62" fmla="*/ 1062228 h 1176337"/>
                <a:gd name="connsiteX63" fmla="*/ 46482 w 588549"/>
                <a:gd name="connsiteY63" fmla="*/ 1067181 h 1176337"/>
                <a:gd name="connsiteX64" fmla="*/ 45720 w 588549"/>
                <a:gd name="connsiteY64" fmla="*/ 1077849 h 1176337"/>
                <a:gd name="connsiteX65" fmla="*/ 42386 w 588549"/>
                <a:gd name="connsiteY65" fmla="*/ 1093279 h 1176337"/>
                <a:gd name="connsiteX66" fmla="*/ 33338 w 588549"/>
                <a:gd name="connsiteY66" fmla="*/ 1108043 h 1176337"/>
                <a:gd name="connsiteX67" fmla="*/ 34480 w 588549"/>
                <a:gd name="connsiteY67" fmla="*/ 1116616 h 1176337"/>
                <a:gd name="connsiteX68" fmla="*/ 42291 w 588549"/>
                <a:gd name="connsiteY68" fmla="*/ 1116140 h 1176337"/>
                <a:gd name="connsiteX69" fmla="*/ 49244 w 588549"/>
                <a:gd name="connsiteY69" fmla="*/ 1122616 h 1176337"/>
                <a:gd name="connsiteX70" fmla="*/ 52578 w 588549"/>
                <a:gd name="connsiteY70" fmla="*/ 1124236 h 1176337"/>
                <a:gd name="connsiteX71" fmla="*/ 57340 w 588549"/>
                <a:gd name="connsiteY71" fmla="*/ 1125188 h 1176337"/>
                <a:gd name="connsiteX72" fmla="*/ 74771 w 588549"/>
                <a:gd name="connsiteY72" fmla="*/ 1124998 h 1176337"/>
                <a:gd name="connsiteX73" fmla="*/ 104489 w 588549"/>
                <a:gd name="connsiteY73" fmla="*/ 1116902 h 1176337"/>
                <a:gd name="connsiteX74" fmla="*/ 119444 w 588549"/>
                <a:gd name="connsiteY74" fmla="*/ 1109758 h 1176337"/>
                <a:gd name="connsiteX75" fmla="*/ 148019 w 588549"/>
                <a:gd name="connsiteY75" fmla="*/ 1100423 h 1176337"/>
                <a:gd name="connsiteX76" fmla="*/ 151638 w 588549"/>
                <a:gd name="connsiteY76" fmla="*/ 1102804 h 1176337"/>
                <a:gd name="connsiteX77" fmla="*/ 153352 w 588549"/>
                <a:gd name="connsiteY77" fmla="*/ 1104424 h 1176337"/>
                <a:gd name="connsiteX78" fmla="*/ 156400 w 588549"/>
                <a:gd name="connsiteY78" fmla="*/ 1121378 h 1176337"/>
                <a:gd name="connsiteX79" fmla="*/ 158782 w 588549"/>
                <a:gd name="connsiteY79" fmla="*/ 1126617 h 1176337"/>
                <a:gd name="connsiteX80" fmla="*/ 166116 w 588549"/>
                <a:gd name="connsiteY80" fmla="*/ 1130427 h 1176337"/>
                <a:gd name="connsiteX81" fmla="*/ 188500 w 588549"/>
                <a:gd name="connsiteY81" fmla="*/ 1115663 h 1176337"/>
                <a:gd name="connsiteX82" fmla="*/ 221171 w 588549"/>
                <a:gd name="connsiteY82" fmla="*/ 1105948 h 1176337"/>
                <a:gd name="connsiteX83" fmla="*/ 235172 w 588549"/>
                <a:gd name="connsiteY83" fmla="*/ 1098804 h 1176337"/>
                <a:gd name="connsiteX84" fmla="*/ 245650 w 588549"/>
                <a:gd name="connsiteY84" fmla="*/ 1087850 h 1176337"/>
                <a:gd name="connsiteX85" fmla="*/ 261080 w 588549"/>
                <a:gd name="connsiteY85" fmla="*/ 1080230 h 1176337"/>
                <a:gd name="connsiteX86" fmla="*/ 288988 w 588549"/>
                <a:gd name="connsiteY86" fmla="*/ 1076420 h 1176337"/>
                <a:gd name="connsiteX87" fmla="*/ 298704 w 588549"/>
                <a:gd name="connsiteY87" fmla="*/ 1057847 h 1176337"/>
                <a:gd name="connsiteX88" fmla="*/ 301085 w 588549"/>
                <a:gd name="connsiteY88" fmla="*/ 1055465 h 1176337"/>
                <a:gd name="connsiteX89" fmla="*/ 304419 w 588549"/>
                <a:gd name="connsiteY89" fmla="*/ 1053846 h 1176337"/>
                <a:gd name="connsiteX90" fmla="*/ 310801 w 588549"/>
                <a:gd name="connsiteY90" fmla="*/ 1054322 h 1176337"/>
                <a:gd name="connsiteX91" fmla="*/ 324136 w 588549"/>
                <a:gd name="connsiteY91" fmla="*/ 1051941 h 1176337"/>
                <a:gd name="connsiteX92" fmla="*/ 341567 w 588549"/>
                <a:gd name="connsiteY92" fmla="*/ 1042416 h 1176337"/>
                <a:gd name="connsiteX93" fmla="*/ 346519 w 588549"/>
                <a:gd name="connsiteY93" fmla="*/ 1042416 h 1176337"/>
                <a:gd name="connsiteX94" fmla="*/ 350806 w 588549"/>
                <a:gd name="connsiteY94" fmla="*/ 1044131 h 1176337"/>
                <a:gd name="connsiteX95" fmla="*/ 354140 w 588549"/>
                <a:gd name="connsiteY95" fmla="*/ 1046702 h 1176337"/>
                <a:gd name="connsiteX96" fmla="*/ 357473 w 588549"/>
                <a:gd name="connsiteY96" fmla="*/ 1051655 h 1176337"/>
                <a:gd name="connsiteX97" fmla="*/ 368903 w 588549"/>
                <a:gd name="connsiteY97" fmla="*/ 1046702 h 1176337"/>
                <a:gd name="connsiteX98" fmla="*/ 397288 w 588549"/>
                <a:gd name="connsiteY98" fmla="*/ 1049560 h 1176337"/>
                <a:gd name="connsiteX99" fmla="*/ 375857 w 588549"/>
                <a:gd name="connsiteY99" fmla="*/ 1057942 h 1176337"/>
                <a:gd name="connsiteX100" fmla="*/ 372523 w 588549"/>
                <a:gd name="connsiteY100" fmla="*/ 1063466 h 1176337"/>
                <a:gd name="connsiteX101" fmla="*/ 374904 w 588549"/>
                <a:gd name="connsiteY101" fmla="*/ 1068419 h 1176337"/>
                <a:gd name="connsiteX102" fmla="*/ 375857 w 588549"/>
                <a:gd name="connsiteY102" fmla="*/ 1071753 h 1176337"/>
                <a:gd name="connsiteX103" fmla="*/ 376523 w 588549"/>
                <a:gd name="connsiteY103" fmla="*/ 1076039 h 1176337"/>
                <a:gd name="connsiteX104" fmla="*/ 377666 w 588549"/>
                <a:gd name="connsiteY104" fmla="*/ 1078706 h 1176337"/>
                <a:gd name="connsiteX105" fmla="*/ 379381 w 588549"/>
                <a:gd name="connsiteY105" fmla="*/ 1080326 h 1176337"/>
                <a:gd name="connsiteX106" fmla="*/ 381286 w 588549"/>
                <a:gd name="connsiteY106" fmla="*/ 1081278 h 1176337"/>
                <a:gd name="connsiteX107" fmla="*/ 383667 w 588549"/>
                <a:gd name="connsiteY107" fmla="*/ 1083469 h 1176337"/>
                <a:gd name="connsiteX108" fmla="*/ 385382 w 588549"/>
                <a:gd name="connsiteY108" fmla="*/ 1085564 h 1176337"/>
                <a:gd name="connsiteX109" fmla="*/ 386810 w 588549"/>
                <a:gd name="connsiteY109" fmla="*/ 1087946 h 1176337"/>
                <a:gd name="connsiteX110" fmla="*/ 388715 w 588549"/>
                <a:gd name="connsiteY110" fmla="*/ 1090327 h 1176337"/>
                <a:gd name="connsiteX111" fmla="*/ 392049 w 588549"/>
                <a:gd name="connsiteY111" fmla="*/ 1097471 h 1176337"/>
                <a:gd name="connsiteX112" fmla="*/ 380333 w 588549"/>
                <a:gd name="connsiteY112" fmla="*/ 1111568 h 1176337"/>
                <a:gd name="connsiteX113" fmla="*/ 374904 w 588549"/>
                <a:gd name="connsiteY113" fmla="*/ 1134904 h 1176337"/>
                <a:gd name="connsiteX114" fmla="*/ 379190 w 588549"/>
                <a:gd name="connsiteY114" fmla="*/ 1152239 h 1176337"/>
                <a:gd name="connsiteX115" fmla="*/ 382810 w 588549"/>
                <a:gd name="connsiteY115" fmla="*/ 1176337 h 1176337"/>
                <a:gd name="connsiteX116" fmla="*/ 401193 w 588549"/>
                <a:gd name="connsiteY116" fmla="*/ 1172528 h 1176337"/>
                <a:gd name="connsiteX117" fmla="*/ 413766 w 588549"/>
                <a:gd name="connsiteY117" fmla="*/ 1166812 h 1176337"/>
                <a:gd name="connsiteX118" fmla="*/ 440246 w 588549"/>
                <a:gd name="connsiteY118" fmla="*/ 1161764 h 1176337"/>
                <a:gd name="connsiteX119" fmla="*/ 479012 w 588549"/>
                <a:gd name="connsiteY119" fmla="*/ 1163955 h 1176337"/>
                <a:gd name="connsiteX120" fmla="*/ 492824 w 588549"/>
                <a:gd name="connsiteY120" fmla="*/ 1154430 h 1176337"/>
                <a:gd name="connsiteX121" fmla="*/ 498062 w 588549"/>
                <a:gd name="connsiteY121" fmla="*/ 1143953 h 1176337"/>
                <a:gd name="connsiteX122" fmla="*/ 503015 w 588549"/>
                <a:gd name="connsiteY122" fmla="*/ 1132046 h 1176337"/>
                <a:gd name="connsiteX123" fmla="*/ 506825 w 588549"/>
                <a:gd name="connsiteY123" fmla="*/ 1123474 h 1176337"/>
                <a:gd name="connsiteX124" fmla="*/ 509206 w 588549"/>
                <a:gd name="connsiteY124" fmla="*/ 1110139 h 1176337"/>
                <a:gd name="connsiteX125" fmla="*/ 523208 w 588549"/>
                <a:gd name="connsiteY125" fmla="*/ 1074896 h 1176337"/>
                <a:gd name="connsiteX126" fmla="*/ 536067 w 588549"/>
                <a:gd name="connsiteY126" fmla="*/ 1053275 h 1176337"/>
                <a:gd name="connsiteX127" fmla="*/ 539401 w 588549"/>
                <a:gd name="connsiteY127" fmla="*/ 1051655 h 1176337"/>
                <a:gd name="connsiteX128" fmla="*/ 544925 w 588549"/>
                <a:gd name="connsiteY128" fmla="*/ 1049465 h 1176337"/>
                <a:gd name="connsiteX129" fmla="*/ 583978 w 588549"/>
                <a:gd name="connsiteY129" fmla="*/ 1049465 h 1176337"/>
                <a:gd name="connsiteX130" fmla="*/ 588550 w 588549"/>
                <a:gd name="connsiteY130" fmla="*/ 1048512 h 1176337"/>
                <a:gd name="connsiteX131" fmla="*/ 539496 w 588549"/>
                <a:gd name="connsiteY131" fmla="*/ 1012603 h 1176337"/>
                <a:gd name="connsiteX132" fmla="*/ 525018 w 588549"/>
                <a:gd name="connsiteY132" fmla="*/ 1011174 h 1176337"/>
                <a:gd name="connsiteX133" fmla="*/ 495014 w 588549"/>
                <a:gd name="connsiteY133" fmla="*/ 1014984 h 1176337"/>
                <a:gd name="connsiteX134" fmla="*/ 478346 w 588549"/>
                <a:gd name="connsiteY134" fmla="*/ 1012603 h 1176337"/>
                <a:gd name="connsiteX135" fmla="*/ 465487 w 588549"/>
                <a:gd name="connsiteY135" fmla="*/ 1007078 h 1176337"/>
                <a:gd name="connsiteX136" fmla="*/ 430244 w 588549"/>
                <a:gd name="connsiteY136" fmla="*/ 982790 h 1176337"/>
                <a:gd name="connsiteX137" fmla="*/ 415766 w 588549"/>
                <a:gd name="connsiteY137" fmla="*/ 977836 h 1176337"/>
                <a:gd name="connsiteX138" fmla="*/ 384334 w 588549"/>
                <a:gd name="connsiteY138" fmla="*/ 974979 h 1176337"/>
                <a:gd name="connsiteX139" fmla="*/ 372618 w 588549"/>
                <a:gd name="connsiteY139" fmla="*/ 971360 h 1176337"/>
                <a:gd name="connsiteX140" fmla="*/ 328803 w 588549"/>
                <a:gd name="connsiteY140" fmla="*/ 944499 h 1176337"/>
                <a:gd name="connsiteX141" fmla="*/ 332804 w 588549"/>
                <a:gd name="connsiteY141" fmla="*/ 938974 h 1176337"/>
                <a:gd name="connsiteX142" fmla="*/ 337375 w 588549"/>
                <a:gd name="connsiteY142" fmla="*/ 937070 h 1176337"/>
                <a:gd name="connsiteX143" fmla="*/ 338519 w 588549"/>
                <a:gd name="connsiteY143" fmla="*/ 936593 h 1176337"/>
                <a:gd name="connsiteX144" fmla="*/ 338519 w 588549"/>
                <a:gd name="connsiteY144" fmla="*/ 928021 h 1176337"/>
                <a:gd name="connsiteX145" fmla="*/ 348805 w 588549"/>
                <a:gd name="connsiteY145" fmla="*/ 929449 h 1176337"/>
                <a:gd name="connsiteX146" fmla="*/ 352806 w 588549"/>
                <a:gd name="connsiteY146" fmla="*/ 931831 h 1176337"/>
                <a:gd name="connsiteX147" fmla="*/ 357759 w 588549"/>
                <a:gd name="connsiteY147" fmla="*/ 936593 h 1176337"/>
                <a:gd name="connsiteX148" fmla="*/ 357759 w 588549"/>
                <a:gd name="connsiteY148" fmla="*/ 928021 h 1176337"/>
                <a:gd name="connsiteX149" fmla="*/ 368427 w 588549"/>
                <a:gd name="connsiteY149" fmla="*/ 936403 h 1176337"/>
                <a:gd name="connsiteX150" fmla="*/ 374904 w 588549"/>
                <a:gd name="connsiteY150" fmla="*/ 924497 h 1176337"/>
                <a:gd name="connsiteX151" fmla="*/ 380619 w 588549"/>
                <a:gd name="connsiteY151" fmla="*/ 906590 h 1176337"/>
                <a:gd name="connsiteX152" fmla="*/ 388715 w 588549"/>
                <a:gd name="connsiteY152" fmla="*/ 897541 h 1176337"/>
                <a:gd name="connsiteX153" fmla="*/ 396335 w 588549"/>
                <a:gd name="connsiteY153" fmla="*/ 894969 h 1176337"/>
                <a:gd name="connsiteX154" fmla="*/ 403955 w 588549"/>
                <a:gd name="connsiteY154" fmla="*/ 888016 h 1176337"/>
                <a:gd name="connsiteX155" fmla="*/ 410623 w 588549"/>
                <a:gd name="connsiteY155" fmla="*/ 878300 h 1176337"/>
                <a:gd name="connsiteX156" fmla="*/ 415385 w 588549"/>
                <a:gd name="connsiteY156" fmla="*/ 866203 h 1176337"/>
                <a:gd name="connsiteX157" fmla="*/ 404146 w 588549"/>
                <a:gd name="connsiteY157" fmla="*/ 860489 h 1176337"/>
                <a:gd name="connsiteX158" fmla="*/ 398717 w 588549"/>
                <a:gd name="connsiteY158" fmla="*/ 850773 h 1176337"/>
                <a:gd name="connsiteX159" fmla="*/ 394430 w 588549"/>
                <a:gd name="connsiteY159" fmla="*/ 841057 h 1176337"/>
                <a:gd name="connsiteX160" fmla="*/ 386334 w 588549"/>
                <a:gd name="connsiteY160" fmla="*/ 834104 h 1176337"/>
                <a:gd name="connsiteX161" fmla="*/ 400145 w 588549"/>
                <a:gd name="connsiteY161" fmla="*/ 828199 h 1176337"/>
                <a:gd name="connsiteX162" fmla="*/ 405860 w 588549"/>
                <a:gd name="connsiteY162" fmla="*/ 827246 h 1176337"/>
                <a:gd name="connsiteX163" fmla="*/ 402717 w 588549"/>
                <a:gd name="connsiteY163" fmla="*/ 815340 h 1176337"/>
                <a:gd name="connsiteX164" fmla="*/ 400812 w 588549"/>
                <a:gd name="connsiteY164" fmla="*/ 810578 h 1176337"/>
                <a:gd name="connsiteX165" fmla="*/ 414623 w 588549"/>
                <a:gd name="connsiteY165" fmla="*/ 795814 h 1176337"/>
                <a:gd name="connsiteX166" fmla="*/ 409670 w 588549"/>
                <a:gd name="connsiteY166" fmla="*/ 767429 h 1176337"/>
                <a:gd name="connsiteX167" fmla="*/ 386334 w 588549"/>
                <a:gd name="connsiteY167" fmla="*/ 715804 h 1176337"/>
                <a:gd name="connsiteX168" fmla="*/ 376619 w 588549"/>
                <a:gd name="connsiteY168" fmla="*/ 681990 h 1176337"/>
                <a:gd name="connsiteX169" fmla="*/ 375952 w 588549"/>
                <a:gd name="connsiteY169" fmla="*/ 652939 h 1176337"/>
                <a:gd name="connsiteX170" fmla="*/ 386144 w 588549"/>
                <a:gd name="connsiteY170" fmla="*/ 633698 h 1176337"/>
                <a:gd name="connsiteX171" fmla="*/ 410718 w 588549"/>
                <a:gd name="connsiteY171" fmla="*/ 629412 h 1176337"/>
                <a:gd name="connsiteX172" fmla="*/ 429578 w 588549"/>
                <a:gd name="connsiteY172" fmla="*/ 636556 h 1176337"/>
                <a:gd name="connsiteX173" fmla="*/ 434816 w 588549"/>
                <a:gd name="connsiteY173" fmla="*/ 640175 h 1176337"/>
                <a:gd name="connsiteX174" fmla="*/ 447199 w 588549"/>
                <a:gd name="connsiteY174" fmla="*/ 653034 h 1176337"/>
                <a:gd name="connsiteX175" fmla="*/ 457009 w 588549"/>
                <a:gd name="connsiteY175" fmla="*/ 651320 h 1176337"/>
                <a:gd name="connsiteX176" fmla="*/ 467487 w 588549"/>
                <a:gd name="connsiteY176" fmla="*/ 647319 h 1176337"/>
                <a:gd name="connsiteX177" fmla="*/ 510350 w 588549"/>
                <a:gd name="connsiteY177" fmla="*/ 620173 h 1176337"/>
                <a:gd name="connsiteX178" fmla="*/ 521780 w 588549"/>
                <a:gd name="connsiteY178" fmla="*/ 607314 h 1176337"/>
                <a:gd name="connsiteX179" fmla="*/ 531114 w 588549"/>
                <a:gd name="connsiteY179" fmla="*/ 579692 h 1176337"/>
                <a:gd name="connsiteX180" fmla="*/ 541306 w 588549"/>
                <a:gd name="connsiteY180" fmla="*/ 570167 h 1176337"/>
                <a:gd name="connsiteX181" fmla="*/ 564642 w 588549"/>
                <a:gd name="connsiteY181" fmla="*/ 558736 h 1176337"/>
                <a:gd name="connsiteX182" fmla="*/ 562261 w 588549"/>
                <a:gd name="connsiteY182" fmla="*/ 547307 h 1176337"/>
                <a:gd name="connsiteX183" fmla="*/ 560165 w 588549"/>
                <a:gd name="connsiteY183" fmla="*/ 531114 h 1176337"/>
                <a:gd name="connsiteX184" fmla="*/ 557498 w 588549"/>
                <a:gd name="connsiteY184" fmla="*/ 516636 h 1176337"/>
                <a:gd name="connsiteX185" fmla="*/ 552450 w 588549"/>
                <a:gd name="connsiteY185" fmla="*/ 510730 h 1176337"/>
                <a:gd name="connsiteX186" fmla="*/ 516731 w 588549"/>
                <a:gd name="connsiteY186" fmla="*/ 494824 h 1176337"/>
                <a:gd name="connsiteX187" fmla="*/ 505492 w 588549"/>
                <a:gd name="connsiteY187" fmla="*/ 494062 h 1176337"/>
                <a:gd name="connsiteX188" fmla="*/ 495967 w 588549"/>
                <a:gd name="connsiteY188" fmla="*/ 495205 h 1176337"/>
                <a:gd name="connsiteX189" fmla="*/ 487585 w 588549"/>
                <a:gd name="connsiteY189" fmla="*/ 499491 h 1176337"/>
                <a:gd name="connsiteX190" fmla="*/ 480441 w 588549"/>
                <a:gd name="connsiteY190" fmla="*/ 506825 h 1176337"/>
                <a:gd name="connsiteX191" fmla="*/ 470725 w 588549"/>
                <a:gd name="connsiteY191" fmla="*/ 513207 h 1176337"/>
                <a:gd name="connsiteX192" fmla="*/ 462153 w 588549"/>
                <a:gd name="connsiteY192" fmla="*/ 508254 h 1176337"/>
                <a:gd name="connsiteX193" fmla="*/ 454533 w 588549"/>
                <a:gd name="connsiteY193" fmla="*/ 499491 h 1176337"/>
                <a:gd name="connsiteX194" fmla="*/ 447104 w 588549"/>
                <a:gd name="connsiteY194" fmla="*/ 494728 h 1176337"/>
                <a:gd name="connsiteX195" fmla="*/ 437102 w 588549"/>
                <a:gd name="connsiteY195" fmla="*/ 479298 h 1176337"/>
                <a:gd name="connsiteX196" fmla="*/ 435674 w 588549"/>
                <a:gd name="connsiteY196" fmla="*/ 405479 h 1176337"/>
                <a:gd name="connsiteX197" fmla="*/ 431863 w 588549"/>
                <a:gd name="connsiteY197" fmla="*/ 380238 h 1176337"/>
                <a:gd name="connsiteX198" fmla="*/ 396811 w 588549"/>
                <a:gd name="connsiteY198" fmla="*/ 308515 h 1176337"/>
                <a:gd name="connsiteX199" fmla="*/ 382048 w 588549"/>
                <a:gd name="connsiteY199" fmla="*/ 296418 h 1176337"/>
                <a:gd name="connsiteX200" fmla="*/ 411289 w 588549"/>
                <a:gd name="connsiteY200" fmla="*/ 284321 h 1176337"/>
                <a:gd name="connsiteX201" fmla="*/ 441770 w 588549"/>
                <a:gd name="connsiteY201" fmla="*/ 265748 h 1176337"/>
                <a:gd name="connsiteX202" fmla="*/ 482441 w 588549"/>
                <a:gd name="connsiteY202" fmla="*/ 229552 h 1176337"/>
                <a:gd name="connsiteX203" fmla="*/ 479584 w 588549"/>
                <a:gd name="connsiteY203" fmla="*/ 218408 h 1176337"/>
                <a:gd name="connsiteX204" fmla="*/ 478441 w 588549"/>
                <a:gd name="connsiteY204" fmla="*/ 214598 h 1176337"/>
                <a:gd name="connsiteX205" fmla="*/ 476250 w 588549"/>
                <a:gd name="connsiteY205" fmla="*/ 209645 h 1176337"/>
                <a:gd name="connsiteX206" fmla="*/ 476250 w 588549"/>
                <a:gd name="connsiteY206" fmla="*/ 209645 h 117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588549" h="1176337">
                  <a:moveTo>
                    <a:pt x="249269" y="0"/>
                  </a:moveTo>
                  <a:lnTo>
                    <a:pt x="231648" y="28765"/>
                  </a:lnTo>
                  <a:lnTo>
                    <a:pt x="211169" y="58960"/>
                  </a:lnTo>
                  <a:lnTo>
                    <a:pt x="181927" y="92297"/>
                  </a:lnTo>
                  <a:lnTo>
                    <a:pt x="164497" y="120682"/>
                  </a:lnTo>
                  <a:lnTo>
                    <a:pt x="150686" y="154972"/>
                  </a:lnTo>
                  <a:lnTo>
                    <a:pt x="146399" y="185738"/>
                  </a:lnTo>
                  <a:lnTo>
                    <a:pt x="159734" y="214979"/>
                  </a:lnTo>
                  <a:lnTo>
                    <a:pt x="184499" y="225266"/>
                  </a:lnTo>
                  <a:lnTo>
                    <a:pt x="208121" y="218123"/>
                  </a:lnTo>
                  <a:lnTo>
                    <a:pt x="223838" y="187357"/>
                  </a:lnTo>
                  <a:lnTo>
                    <a:pt x="256984" y="160211"/>
                  </a:lnTo>
                  <a:lnTo>
                    <a:pt x="276225" y="130016"/>
                  </a:lnTo>
                  <a:lnTo>
                    <a:pt x="285559" y="111919"/>
                  </a:lnTo>
                  <a:lnTo>
                    <a:pt x="290513" y="96679"/>
                  </a:lnTo>
                  <a:lnTo>
                    <a:pt x="276225" y="96679"/>
                  </a:lnTo>
                  <a:lnTo>
                    <a:pt x="276225" y="89535"/>
                  </a:lnTo>
                  <a:lnTo>
                    <a:pt x="288322" y="80486"/>
                  </a:lnTo>
                  <a:lnTo>
                    <a:pt x="288322" y="61913"/>
                  </a:lnTo>
                  <a:lnTo>
                    <a:pt x="281178" y="41148"/>
                  </a:lnTo>
                  <a:lnTo>
                    <a:pt x="271463" y="24955"/>
                  </a:lnTo>
                  <a:lnTo>
                    <a:pt x="275273" y="19717"/>
                  </a:lnTo>
                  <a:lnTo>
                    <a:pt x="275749" y="14002"/>
                  </a:lnTo>
                  <a:lnTo>
                    <a:pt x="274130" y="7810"/>
                  </a:lnTo>
                  <a:lnTo>
                    <a:pt x="271558" y="1143"/>
                  </a:lnTo>
                  <a:lnTo>
                    <a:pt x="249365" y="0"/>
                  </a:lnTo>
                  <a:lnTo>
                    <a:pt x="249365" y="0"/>
                  </a:lnTo>
                  <a:close/>
                  <a:moveTo>
                    <a:pt x="476441" y="209074"/>
                  </a:moveTo>
                  <a:lnTo>
                    <a:pt x="406146" y="272129"/>
                  </a:lnTo>
                  <a:lnTo>
                    <a:pt x="378714" y="284226"/>
                  </a:lnTo>
                  <a:lnTo>
                    <a:pt x="350615" y="287846"/>
                  </a:lnTo>
                  <a:lnTo>
                    <a:pt x="336137" y="293370"/>
                  </a:lnTo>
                  <a:lnTo>
                    <a:pt x="306419" y="319373"/>
                  </a:lnTo>
                  <a:lnTo>
                    <a:pt x="290513" y="328422"/>
                  </a:lnTo>
                  <a:lnTo>
                    <a:pt x="263080" y="330136"/>
                  </a:lnTo>
                  <a:lnTo>
                    <a:pt x="234315" y="321564"/>
                  </a:lnTo>
                  <a:lnTo>
                    <a:pt x="217837" y="300609"/>
                  </a:lnTo>
                  <a:lnTo>
                    <a:pt x="228314" y="265081"/>
                  </a:lnTo>
                  <a:lnTo>
                    <a:pt x="222790" y="256318"/>
                  </a:lnTo>
                  <a:lnTo>
                    <a:pt x="216122" y="262985"/>
                  </a:lnTo>
                  <a:lnTo>
                    <a:pt x="172784" y="256318"/>
                  </a:lnTo>
                  <a:lnTo>
                    <a:pt x="164687" y="266509"/>
                  </a:lnTo>
                  <a:lnTo>
                    <a:pt x="159734" y="290322"/>
                  </a:lnTo>
                  <a:lnTo>
                    <a:pt x="156591" y="317944"/>
                  </a:lnTo>
                  <a:lnTo>
                    <a:pt x="155924" y="339566"/>
                  </a:lnTo>
                  <a:lnTo>
                    <a:pt x="149257" y="377476"/>
                  </a:lnTo>
                  <a:lnTo>
                    <a:pt x="119539" y="454628"/>
                  </a:lnTo>
                  <a:lnTo>
                    <a:pt x="112871" y="490823"/>
                  </a:lnTo>
                  <a:lnTo>
                    <a:pt x="111157" y="508159"/>
                  </a:lnTo>
                  <a:lnTo>
                    <a:pt x="98584" y="565309"/>
                  </a:lnTo>
                  <a:lnTo>
                    <a:pt x="68866" y="788670"/>
                  </a:lnTo>
                  <a:lnTo>
                    <a:pt x="55054" y="818198"/>
                  </a:lnTo>
                  <a:lnTo>
                    <a:pt x="55054" y="826770"/>
                  </a:lnTo>
                  <a:lnTo>
                    <a:pt x="48863" y="859345"/>
                  </a:lnTo>
                  <a:lnTo>
                    <a:pt x="6667" y="984123"/>
                  </a:lnTo>
                  <a:lnTo>
                    <a:pt x="0" y="995839"/>
                  </a:lnTo>
                  <a:lnTo>
                    <a:pt x="30956" y="1009936"/>
                  </a:lnTo>
                  <a:lnTo>
                    <a:pt x="34766" y="1011555"/>
                  </a:lnTo>
                  <a:lnTo>
                    <a:pt x="47149" y="1014127"/>
                  </a:lnTo>
                  <a:lnTo>
                    <a:pt x="61913" y="1006507"/>
                  </a:lnTo>
                  <a:lnTo>
                    <a:pt x="77629" y="1010317"/>
                  </a:lnTo>
                  <a:lnTo>
                    <a:pt x="48101" y="1059656"/>
                  </a:lnTo>
                  <a:lnTo>
                    <a:pt x="47149" y="1062228"/>
                  </a:lnTo>
                  <a:lnTo>
                    <a:pt x="46482" y="1067181"/>
                  </a:lnTo>
                  <a:lnTo>
                    <a:pt x="45720" y="1077849"/>
                  </a:lnTo>
                  <a:lnTo>
                    <a:pt x="42386" y="1093279"/>
                  </a:lnTo>
                  <a:lnTo>
                    <a:pt x="33338" y="1108043"/>
                  </a:lnTo>
                  <a:lnTo>
                    <a:pt x="34480" y="1116616"/>
                  </a:lnTo>
                  <a:lnTo>
                    <a:pt x="42291" y="1116140"/>
                  </a:lnTo>
                  <a:lnTo>
                    <a:pt x="49244" y="1122616"/>
                  </a:lnTo>
                  <a:lnTo>
                    <a:pt x="52578" y="1124236"/>
                  </a:lnTo>
                  <a:lnTo>
                    <a:pt x="57340" y="1125188"/>
                  </a:lnTo>
                  <a:lnTo>
                    <a:pt x="74771" y="1124998"/>
                  </a:lnTo>
                  <a:lnTo>
                    <a:pt x="104489" y="1116902"/>
                  </a:lnTo>
                  <a:lnTo>
                    <a:pt x="119444" y="1109758"/>
                  </a:lnTo>
                  <a:lnTo>
                    <a:pt x="148019" y="1100423"/>
                  </a:lnTo>
                  <a:lnTo>
                    <a:pt x="151638" y="1102804"/>
                  </a:lnTo>
                  <a:lnTo>
                    <a:pt x="153352" y="1104424"/>
                  </a:lnTo>
                  <a:lnTo>
                    <a:pt x="156400" y="1121378"/>
                  </a:lnTo>
                  <a:lnTo>
                    <a:pt x="158782" y="1126617"/>
                  </a:lnTo>
                  <a:lnTo>
                    <a:pt x="166116" y="1130427"/>
                  </a:lnTo>
                  <a:lnTo>
                    <a:pt x="188500" y="1115663"/>
                  </a:lnTo>
                  <a:lnTo>
                    <a:pt x="221171" y="1105948"/>
                  </a:lnTo>
                  <a:lnTo>
                    <a:pt x="235172" y="1098804"/>
                  </a:lnTo>
                  <a:lnTo>
                    <a:pt x="245650" y="1087850"/>
                  </a:lnTo>
                  <a:lnTo>
                    <a:pt x="261080" y="1080230"/>
                  </a:lnTo>
                  <a:lnTo>
                    <a:pt x="288988" y="1076420"/>
                  </a:lnTo>
                  <a:lnTo>
                    <a:pt x="298704" y="1057847"/>
                  </a:lnTo>
                  <a:lnTo>
                    <a:pt x="301085" y="1055465"/>
                  </a:lnTo>
                  <a:lnTo>
                    <a:pt x="304419" y="1053846"/>
                  </a:lnTo>
                  <a:lnTo>
                    <a:pt x="310801" y="1054322"/>
                  </a:lnTo>
                  <a:lnTo>
                    <a:pt x="324136" y="1051941"/>
                  </a:lnTo>
                  <a:lnTo>
                    <a:pt x="341567" y="1042416"/>
                  </a:lnTo>
                  <a:lnTo>
                    <a:pt x="346519" y="1042416"/>
                  </a:lnTo>
                  <a:lnTo>
                    <a:pt x="350806" y="1044131"/>
                  </a:lnTo>
                  <a:lnTo>
                    <a:pt x="354140" y="1046702"/>
                  </a:lnTo>
                  <a:lnTo>
                    <a:pt x="357473" y="1051655"/>
                  </a:lnTo>
                  <a:lnTo>
                    <a:pt x="368903" y="1046702"/>
                  </a:lnTo>
                  <a:lnTo>
                    <a:pt x="397288" y="1049560"/>
                  </a:lnTo>
                  <a:lnTo>
                    <a:pt x="375857" y="1057942"/>
                  </a:lnTo>
                  <a:lnTo>
                    <a:pt x="372523" y="1063466"/>
                  </a:lnTo>
                  <a:lnTo>
                    <a:pt x="374904" y="1068419"/>
                  </a:lnTo>
                  <a:lnTo>
                    <a:pt x="375857" y="1071753"/>
                  </a:lnTo>
                  <a:lnTo>
                    <a:pt x="376523" y="1076039"/>
                  </a:lnTo>
                  <a:lnTo>
                    <a:pt x="377666" y="1078706"/>
                  </a:lnTo>
                  <a:lnTo>
                    <a:pt x="379381" y="1080326"/>
                  </a:lnTo>
                  <a:lnTo>
                    <a:pt x="381286" y="1081278"/>
                  </a:lnTo>
                  <a:lnTo>
                    <a:pt x="383667" y="1083469"/>
                  </a:lnTo>
                  <a:lnTo>
                    <a:pt x="385382" y="1085564"/>
                  </a:lnTo>
                  <a:lnTo>
                    <a:pt x="386810" y="1087946"/>
                  </a:lnTo>
                  <a:lnTo>
                    <a:pt x="388715" y="1090327"/>
                  </a:lnTo>
                  <a:lnTo>
                    <a:pt x="392049" y="1097471"/>
                  </a:lnTo>
                  <a:lnTo>
                    <a:pt x="380333" y="1111568"/>
                  </a:lnTo>
                  <a:lnTo>
                    <a:pt x="374904" y="1134904"/>
                  </a:lnTo>
                  <a:lnTo>
                    <a:pt x="379190" y="1152239"/>
                  </a:lnTo>
                  <a:lnTo>
                    <a:pt x="382810" y="1176337"/>
                  </a:lnTo>
                  <a:lnTo>
                    <a:pt x="401193" y="1172528"/>
                  </a:lnTo>
                  <a:lnTo>
                    <a:pt x="413766" y="1166812"/>
                  </a:lnTo>
                  <a:lnTo>
                    <a:pt x="440246" y="1161764"/>
                  </a:lnTo>
                  <a:lnTo>
                    <a:pt x="479012" y="1163955"/>
                  </a:lnTo>
                  <a:lnTo>
                    <a:pt x="492824" y="1154430"/>
                  </a:lnTo>
                  <a:lnTo>
                    <a:pt x="498062" y="1143953"/>
                  </a:lnTo>
                  <a:lnTo>
                    <a:pt x="503015" y="1132046"/>
                  </a:lnTo>
                  <a:lnTo>
                    <a:pt x="506825" y="1123474"/>
                  </a:lnTo>
                  <a:lnTo>
                    <a:pt x="509206" y="1110139"/>
                  </a:lnTo>
                  <a:lnTo>
                    <a:pt x="523208" y="1074896"/>
                  </a:lnTo>
                  <a:lnTo>
                    <a:pt x="536067" y="1053275"/>
                  </a:lnTo>
                  <a:lnTo>
                    <a:pt x="539401" y="1051655"/>
                  </a:lnTo>
                  <a:lnTo>
                    <a:pt x="544925" y="1049465"/>
                  </a:lnTo>
                  <a:lnTo>
                    <a:pt x="583978" y="1049465"/>
                  </a:lnTo>
                  <a:lnTo>
                    <a:pt x="588550" y="1048512"/>
                  </a:lnTo>
                  <a:lnTo>
                    <a:pt x="539496" y="1012603"/>
                  </a:lnTo>
                  <a:lnTo>
                    <a:pt x="525018" y="1011174"/>
                  </a:lnTo>
                  <a:lnTo>
                    <a:pt x="495014" y="1014984"/>
                  </a:lnTo>
                  <a:lnTo>
                    <a:pt x="478346" y="1012603"/>
                  </a:lnTo>
                  <a:lnTo>
                    <a:pt x="465487" y="1007078"/>
                  </a:lnTo>
                  <a:lnTo>
                    <a:pt x="430244" y="982790"/>
                  </a:lnTo>
                  <a:lnTo>
                    <a:pt x="415766" y="977836"/>
                  </a:lnTo>
                  <a:lnTo>
                    <a:pt x="384334" y="974979"/>
                  </a:lnTo>
                  <a:lnTo>
                    <a:pt x="372618" y="971360"/>
                  </a:lnTo>
                  <a:lnTo>
                    <a:pt x="328803" y="944499"/>
                  </a:lnTo>
                  <a:lnTo>
                    <a:pt x="332804" y="938974"/>
                  </a:lnTo>
                  <a:lnTo>
                    <a:pt x="337375" y="937070"/>
                  </a:lnTo>
                  <a:lnTo>
                    <a:pt x="338519" y="936593"/>
                  </a:lnTo>
                  <a:lnTo>
                    <a:pt x="338519" y="928021"/>
                  </a:lnTo>
                  <a:lnTo>
                    <a:pt x="348805" y="929449"/>
                  </a:lnTo>
                  <a:lnTo>
                    <a:pt x="352806" y="931831"/>
                  </a:lnTo>
                  <a:lnTo>
                    <a:pt x="357759" y="936593"/>
                  </a:lnTo>
                  <a:lnTo>
                    <a:pt x="357759" y="928021"/>
                  </a:lnTo>
                  <a:lnTo>
                    <a:pt x="368427" y="936403"/>
                  </a:lnTo>
                  <a:lnTo>
                    <a:pt x="374904" y="924497"/>
                  </a:lnTo>
                  <a:lnTo>
                    <a:pt x="380619" y="906590"/>
                  </a:lnTo>
                  <a:lnTo>
                    <a:pt x="388715" y="897541"/>
                  </a:lnTo>
                  <a:lnTo>
                    <a:pt x="396335" y="894969"/>
                  </a:lnTo>
                  <a:lnTo>
                    <a:pt x="403955" y="888016"/>
                  </a:lnTo>
                  <a:lnTo>
                    <a:pt x="410623" y="878300"/>
                  </a:lnTo>
                  <a:lnTo>
                    <a:pt x="415385" y="866203"/>
                  </a:lnTo>
                  <a:lnTo>
                    <a:pt x="404146" y="860489"/>
                  </a:lnTo>
                  <a:lnTo>
                    <a:pt x="398717" y="850773"/>
                  </a:lnTo>
                  <a:lnTo>
                    <a:pt x="394430" y="841057"/>
                  </a:lnTo>
                  <a:lnTo>
                    <a:pt x="386334" y="834104"/>
                  </a:lnTo>
                  <a:lnTo>
                    <a:pt x="400145" y="828199"/>
                  </a:lnTo>
                  <a:lnTo>
                    <a:pt x="405860" y="827246"/>
                  </a:lnTo>
                  <a:lnTo>
                    <a:pt x="402717" y="815340"/>
                  </a:lnTo>
                  <a:lnTo>
                    <a:pt x="400812" y="810578"/>
                  </a:lnTo>
                  <a:lnTo>
                    <a:pt x="414623" y="795814"/>
                  </a:lnTo>
                  <a:lnTo>
                    <a:pt x="409670" y="767429"/>
                  </a:lnTo>
                  <a:lnTo>
                    <a:pt x="386334" y="715804"/>
                  </a:lnTo>
                  <a:lnTo>
                    <a:pt x="376619" y="681990"/>
                  </a:lnTo>
                  <a:lnTo>
                    <a:pt x="375952" y="652939"/>
                  </a:lnTo>
                  <a:lnTo>
                    <a:pt x="386144" y="633698"/>
                  </a:lnTo>
                  <a:lnTo>
                    <a:pt x="410718" y="629412"/>
                  </a:lnTo>
                  <a:lnTo>
                    <a:pt x="429578" y="636556"/>
                  </a:lnTo>
                  <a:lnTo>
                    <a:pt x="434816" y="640175"/>
                  </a:lnTo>
                  <a:lnTo>
                    <a:pt x="447199" y="653034"/>
                  </a:lnTo>
                  <a:lnTo>
                    <a:pt x="457009" y="651320"/>
                  </a:lnTo>
                  <a:lnTo>
                    <a:pt x="467487" y="647319"/>
                  </a:lnTo>
                  <a:lnTo>
                    <a:pt x="510350" y="620173"/>
                  </a:lnTo>
                  <a:lnTo>
                    <a:pt x="521780" y="607314"/>
                  </a:lnTo>
                  <a:lnTo>
                    <a:pt x="531114" y="579692"/>
                  </a:lnTo>
                  <a:lnTo>
                    <a:pt x="541306" y="570167"/>
                  </a:lnTo>
                  <a:lnTo>
                    <a:pt x="564642" y="558736"/>
                  </a:lnTo>
                  <a:lnTo>
                    <a:pt x="562261" y="547307"/>
                  </a:lnTo>
                  <a:lnTo>
                    <a:pt x="560165" y="531114"/>
                  </a:lnTo>
                  <a:lnTo>
                    <a:pt x="557498" y="516636"/>
                  </a:lnTo>
                  <a:lnTo>
                    <a:pt x="552450" y="510730"/>
                  </a:lnTo>
                  <a:lnTo>
                    <a:pt x="516731" y="494824"/>
                  </a:lnTo>
                  <a:lnTo>
                    <a:pt x="505492" y="494062"/>
                  </a:lnTo>
                  <a:lnTo>
                    <a:pt x="495967" y="495205"/>
                  </a:lnTo>
                  <a:lnTo>
                    <a:pt x="487585" y="499491"/>
                  </a:lnTo>
                  <a:lnTo>
                    <a:pt x="480441" y="506825"/>
                  </a:lnTo>
                  <a:lnTo>
                    <a:pt x="470725" y="513207"/>
                  </a:lnTo>
                  <a:lnTo>
                    <a:pt x="462153" y="508254"/>
                  </a:lnTo>
                  <a:lnTo>
                    <a:pt x="454533" y="499491"/>
                  </a:lnTo>
                  <a:lnTo>
                    <a:pt x="447104" y="494728"/>
                  </a:lnTo>
                  <a:lnTo>
                    <a:pt x="437102" y="479298"/>
                  </a:lnTo>
                  <a:lnTo>
                    <a:pt x="435674" y="405479"/>
                  </a:lnTo>
                  <a:lnTo>
                    <a:pt x="431863" y="380238"/>
                  </a:lnTo>
                  <a:lnTo>
                    <a:pt x="396811" y="308515"/>
                  </a:lnTo>
                  <a:lnTo>
                    <a:pt x="382048" y="296418"/>
                  </a:lnTo>
                  <a:lnTo>
                    <a:pt x="411289" y="284321"/>
                  </a:lnTo>
                  <a:lnTo>
                    <a:pt x="441770" y="265748"/>
                  </a:lnTo>
                  <a:lnTo>
                    <a:pt x="482441" y="229552"/>
                  </a:lnTo>
                  <a:lnTo>
                    <a:pt x="479584" y="218408"/>
                  </a:lnTo>
                  <a:lnTo>
                    <a:pt x="478441" y="214598"/>
                  </a:lnTo>
                  <a:lnTo>
                    <a:pt x="476250" y="209645"/>
                  </a:lnTo>
                  <a:lnTo>
                    <a:pt x="476250" y="20964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grpSp>
      <p:sp>
        <p:nvSpPr>
          <p:cNvPr id="22" name="Ovaal 21">
            <a:extLst>
              <a:ext uri="{FF2B5EF4-FFF2-40B4-BE49-F238E27FC236}">
                <a16:creationId xmlns:a16="http://schemas.microsoft.com/office/drawing/2014/main" id="{506BA386-2270-27F3-7190-E84E90F3A621}"/>
              </a:ext>
            </a:extLst>
          </p:cNvPr>
          <p:cNvSpPr/>
          <p:nvPr/>
        </p:nvSpPr>
        <p:spPr>
          <a:xfrm>
            <a:off x="4906953" y="1125537"/>
            <a:ext cx="2010577" cy="1948954"/>
          </a:xfrm>
          <a:prstGeom prst="ellipse">
            <a:avLst/>
          </a:prstGeom>
          <a:solidFill>
            <a:schemeClr val="bg1"/>
          </a:solidFill>
          <a:ln>
            <a:solidFill>
              <a:schemeClr val="tx2"/>
            </a:solidFill>
          </a:ln>
          <a:effectLst>
            <a:outerShdw blurRad="254000" dist="254000" dir="5400000" sx="95000" sy="95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144000" tIns="540000" rIns="144000" bIns="144000" rtlCol="0" anchor="ctr"/>
          <a:lstStyle/>
          <a:p>
            <a:pPr algn="ctr">
              <a:lnSpc>
                <a:spcPct val="90000"/>
              </a:lnSpc>
              <a:spcBef>
                <a:spcPts val="200"/>
              </a:spcBef>
              <a:spcAft>
                <a:spcPts val="200"/>
              </a:spcAft>
            </a:pPr>
            <a:br>
              <a:rPr lang="nl-NL" sz="1000" b="1" dirty="0">
                <a:solidFill>
                  <a:schemeClr val="accent1"/>
                </a:solidFill>
                <a:latin typeface="+mj-lt"/>
              </a:rPr>
            </a:br>
            <a:endParaRPr lang="nl-NL" sz="1300" b="1" dirty="0">
              <a:solidFill>
                <a:schemeClr val="accent1"/>
              </a:solidFill>
              <a:latin typeface="+mj-lt"/>
            </a:endParaRPr>
          </a:p>
        </p:txBody>
      </p:sp>
      <p:pic>
        <p:nvPicPr>
          <p:cNvPr id="26" name="Graphic 25">
            <a:extLst>
              <a:ext uri="{FF2B5EF4-FFF2-40B4-BE49-F238E27FC236}">
                <a16:creationId xmlns:a16="http://schemas.microsoft.com/office/drawing/2014/main" id="{84866243-A51D-F5A7-2579-89BD4F460A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918866" y="1008425"/>
            <a:ext cx="363824" cy="485096"/>
          </a:xfrm>
          <a:prstGeom prst="rect">
            <a:avLst/>
          </a:prstGeom>
        </p:spPr>
      </p:pic>
      <p:grpSp>
        <p:nvGrpSpPr>
          <p:cNvPr id="12" name="Groep 11">
            <a:extLst>
              <a:ext uri="{FF2B5EF4-FFF2-40B4-BE49-F238E27FC236}">
                <a16:creationId xmlns:a16="http://schemas.microsoft.com/office/drawing/2014/main" id="{DE6C19C9-03CF-D75C-BD2A-3C870D85529C}"/>
              </a:ext>
            </a:extLst>
          </p:cNvPr>
          <p:cNvGrpSpPr/>
          <p:nvPr/>
        </p:nvGrpSpPr>
        <p:grpSpPr>
          <a:xfrm>
            <a:off x="9551345" y="2980361"/>
            <a:ext cx="556151" cy="236364"/>
            <a:chOff x="4551364" y="3371849"/>
            <a:chExt cx="1677986" cy="713143"/>
          </a:xfrm>
        </p:grpSpPr>
        <p:sp>
          <p:nvSpPr>
            <p:cNvPr id="8" name="Vrije vorm: vorm 7">
              <a:extLst>
                <a:ext uri="{FF2B5EF4-FFF2-40B4-BE49-F238E27FC236}">
                  <a16:creationId xmlns:a16="http://schemas.microsoft.com/office/drawing/2014/main" id="{8390CF5B-B248-9219-0012-D9F54D819909}"/>
                </a:ext>
              </a:extLst>
            </p:cNvPr>
            <p:cNvSpPr/>
            <p:nvPr/>
          </p:nvSpPr>
          <p:spPr>
            <a:xfrm>
              <a:off x="5132666" y="3779359"/>
              <a:ext cx="527367" cy="305633"/>
            </a:xfrm>
            <a:custGeom>
              <a:avLst/>
              <a:gdLst>
                <a:gd name="connsiteX0" fmla="*/ 0 w 527367"/>
                <a:gd name="connsiteY0" fmla="*/ 0 h 305633"/>
                <a:gd name="connsiteX1" fmla="*/ 263684 w 527367"/>
                <a:gd name="connsiteY1" fmla="*/ 305633 h 305633"/>
                <a:gd name="connsiteX2" fmla="*/ 527367 w 527367"/>
                <a:gd name="connsiteY2" fmla="*/ 0 h 305633"/>
              </a:gdLst>
              <a:ahLst/>
              <a:cxnLst>
                <a:cxn ang="0">
                  <a:pos x="connsiteX0" y="connsiteY0"/>
                </a:cxn>
                <a:cxn ang="0">
                  <a:pos x="connsiteX1" y="connsiteY1"/>
                </a:cxn>
                <a:cxn ang="0">
                  <a:pos x="connsiteX2" y="connsiteY2"/>
                </a:cxn>
              </a:cxnLst>
              <a:rect l="l" t="t" r="r" b="b"/>
              <a:pathLst>
                <a:path w="527367" h="305633">
                  <a:moveTo>
                    <a:pt x="0" y="0"/>
                  </a:moveTo>
                  <a:lnTo>
                    <a:pt x="263684" y="305633"/>
                  </a:lnTo>
                  <a:lnTo>
                    <a:pt x="527367" y="0"/>
                  </a:lnTo>
                  <a:close/>
                </a:path>
              </a:pathLst>
            </a:custGeom>
            <a:solidFill>
              <a:srgbClr val="76B82A"/>
            </a:solidFill>
            <a:ln w="59871" cap="flat">
              <a:noFill/>
              <a:prstDash val="solid"/>
              <a:miter/>
            </a:ln>
          </p:spPr>
          <p:txBody>
            <a:bodyPr rtlCol="0" anchor="ctr"/>
            <a:lstStyle/>
            <a:p>
              <a:endParaRPr lang="en-GB"/>
            </a:p>
          </p:txBody>
        </p:sp>
        <p:sp>
          <p:nvSpPr>
            <p:cNvPr id="9" name="Vrije vorm: vorm 8">
              <a:extLst>
                <a:ext uri="{FF2B5EF4-FFF2-40B4-BE49-F238E27FC236}">
                  <a16:creationId xmlns:a16="http://schemas.microsoft.com/office/drawing/2014/main" id="{7AFA993F-2018-EA74-CE59-E7098D184DB2}"/>
                </a:ext>
              </a:extLst>
            </p:cNvPr>
            <p:cNvSpPr/>
            <p:nvPr/>
          </p:nvSpPr>
          <p:spPr>
            <a:xfrm>
              <a:off x="4551364" y="3371849"/>
              <a:ext cx="1677986" cy="545345"/>
            </a:xfrm>
            <a:custGeom>
              <a:avLst/>
              <a:gdLst>
                <a:gd name="connsiteX0" fmla="*/ 1677986 w 1677986"/>
                <a:gd name="connsiteY0" fmla="*/ 0 h 545345"/>
                <a:gd name="connsiteX1" fmla="*/ 0 w 1677986"/>
                <a:gd name="connsiteY1" fmla="*/ 0 h 545345"/>
                <a:gd name="connsiteX2" fmla="*/ 0 w 1677986"/>
                <a:gd name="connsiteY2" fmla="*/ 545346 h 545345"/>
                <a:gd name="connsiteX3" fmla="*/ 1462245 w 1677986"/>
                <a:gd name="connsiteY3" fmla="*/ 545346 h 545345"/>
                <a:gd name="connsiteX4" fmla="*/ 1677986 w 1677986"/>
                <a:gd name="connsiteY4" fmla="*/ 329604 h 545345"/>
                <a:gd name="connsiteX5" fmla="*/ 1677986 w 1677986"/>
                <a:gd name="connsiteY5" fmla="*/ 0 h 5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7986" h="545345">
                  <a:moveTo>
                    <a:pt x="1677986" y="0"/>
                  </a:moveTo>
                  <a:lnTo>
                    <a:pt x="0" y="0"/>
                  </a:lnTo>
                  <a:lnTo>
                    <a:pt x="0" y="545346"/>
                  </a:lnTo>
                  <a:lnTo>
                    <a:pt x="1462245" y="545346"/>
                  </a:lnTo>
                  <a:cubicBezTo>
                    <a:pt x="1582101" y="545346"/>
                    <a:pt x="1677986" y="449461"/>
                    <a:pt x="1677986" y="329604"/>
                  </a:cubicBezTo>
                  <a:lnTo>
                    <a:pt x="1677986" y="0"/>
                  </a:lnTo>
                  <a:close/>
                </a:path>
              </a:pathLst>
            </a:custGeom>
            <a:solidFill>
              <a:srgbClr val="76B82A"/>
            </a:solidFill>
            <a:ln w="59871" cap="flat">
              <a:noFill/>
              <a:prstDash val="solid"/>
              <a:miter/>
            </a:ln>
          </p:spPr>
          <p:txBody>
            <a:bodyPr lIns="0" rIns="0" rtlCol="0" anchor="ctr"/>
            <a:lstStyle/>
            <a:p>
              <a:pPr algn="ctr"/>
              <a:r>
                <a:rPr lang="en-GB" sz="1000" b="1">
                  <a:solidFill>
                    <a:schemeClr val="bg1"/>
                  </a:solidFill>
                  <a:latin typeface="+mj-lt"/>
                </a:rPr>
                <a:t>Raalte</a:t>
              </a:r>
              <a:endParaRPr lang="en-GB" sz="500" b="1">
                <a:solidFill>
                  <a:schemeClr val="bg1"/>
                </a:solidFill>
                <a:latin typeface="+mj-lt"/>
              </a:endParaRPr>
            </a:p>
          </p:txBody>
        </p:sp>
      </p:grpSp>
      <p:grpSp>
        <p:nvGrpSpPr>
          <p:cNvPr id="27" name="Groep 26">
            <a:extLst>
              <a:ext uri="{FF2B5EF4-FFF2-40B4-BE49-F238E27FC236}">
                <a16:creationId xmlns:a16="http://schemas.microsoft.com/office/drawing/2014/main" id="{ABDDEC6B-0CFB-9124-1C6C-CB34F34D4C4E}"/>
              </a:ext>
            </a:extLst>
          </p:cNvPr>
          <p:cNvGrpSpPr/>
          <p:nvPr/>
        </p:nvGrpSpPr>
        <p:grpSpPr>
          <a:xfrm>
            <a:off x="7941302" y="2355500"/>
            <a:ext cx="718044" cy="236042"/>
            <a:chOff x="8816436" y="2978333"/>
            <a:chExt cx="718044" cy="236042"/>
          </a:xfrm>
        </p:grpSpPr>
        <p:sp>
          <p:nvSpPr>
            <p:cNvPr id="20" name="Vrije vorm: vorm 19">
              <a:extLst>
                <a:ext uri="{FF2B5EF4-FFF2-40B4-BE49-F238E27FC236}">
                  <a16:creationId xmlns:a16="http://schemas.microsoft.com/office/drawing/2014/main" id="{63664C6D-4443-2BEE-C951-2B357F88890B}"/>
                </a:ext>
              </a:extLst>
            </p:cNvPr>
            <p:cNvSpPr/>
            <p:nvPr/>
          </p:nvSpPr>
          <p:spPr>
            <a:xfrm>
              <a:off x="9094132" y="3113214"/>
              <a:ext cx="174552" cy="101161"/>
            </a:xfrm>
            <a:custGeom>
              <a:avLst/>
              <a:gdLst>
                <a:gd name="connsiteX0" fmla="*/ 0 w 174552"/>
                <a:gd name="connsiteY0" fmla="*/ 0 h 101161"/>
                <a:gd name="connsiteX1" fmla="*/ 87276 w 174552"/>
                <a:gd name="connsiteY1" fmla="*/ 101161 h 101161"/>
                <a:gd name="connsiteX2" fmla="*/ 174552 w 174552"/>
                <a:gd name="connsiteY2" fmla="*/ 0 h 101161"/>
              </a:gdLst>
              <a:ahLst/>
              <a:cxnLst>
                <a:cxn ang="0">
                  <a:pos x="connsiteX0" y="connsiteY0"/>
                </a:cxn>
                <a:cxn ang="0">
                  <a:pos x="connsiteX1" y="connsiteY1"/>
                </a:cxn>
                <a:cxn ang="0">
                  <a:pos x="connsiteX2" y="connsiteY2"/>
                </a:cxn>
              </a:cxnLst>
              <a:rect l="l" t="t" r="r" b="b"/>
              <a:pathLst>
                <a:path w="174552" h="101161">
                  <a:moveTo>
                    <a:pt x="0" y="0"/>
                  </a:moveTo>
                  <a:lnTo>
                    <a:pt x="87276" y="101161"/>
                  </a:lnTo>
                  <a:lnTo>
                    <a:pt x="174552" y="0"/>
                  </a:lnTo>
                  <a:close/>
                </a:path>
              </a:pathLst>
            </a:custGeom>
            <a:solidFill>
              <a:srgbClr val="76B82A"/>
            </a:solidFill>
            <a:ln w="19579" cap="flat">
              <a:noFill/>
              <a:prstDash val="solid"/>
              <a:miter/>
            </a:ln>
          </p:spPr>
          <p:txBody>
            <a:bodyPr rtlCol="0" anchor="ctr"/>
            <a:lstStyle/>
            <a:p>
              <a:endParaRPr lang="en-GB"/>
            </a:p>
          </p:txBody>
        </p:sp>
        <p:sp>
          <p:nvSpPr>
            <p:cNvPr id="21" name="Vrije vorm: vorm 20">
              <a:extLst>
                <a:ext uri="{FF2B5EF4-FFF2-40B4-BE49-F238E27FC236}">
                  <a16:creationId xmlns:a16="http://schemas.microsoft.com/office/drawing/2014/main" id="{5FAEA718-B75B-4F8D-F684-4BA0D469E79A}"/>
                </a:ext>
              </a:extLst>
            </p:cNvPr>
            <p:cNvSpPr/>
            <p:nvPr/>
          </p:nvSpPr>
          <p:spPr>
            <a:xfrm>
              <a:off x="8816436" y="2978333"/>
              <a:ext cx="718044" cy="180503"/>
            </a:xfrm>
            <a:custGeom>
              <a:avLst/>
              <a:gdLst>
                <a:gd name="connsiteX0" fmla="*/ 718044 w 718044"/>
                <a:gd name="connsiteY0" fmla="*/ 0 h 180503"/>
                <a:gd name="connsiteX1" fmla="*/ 0 w 718044"/>
                <a:gd name="connsiteY1" fmla="*/ 0 h 180503"/>
                <a:gd name="connsiteX2" fmla="*/ 0 w 718044"/>
                <a:gd name="connsiteY2" fmla="*/ 180503 h 180503"/>
                <a:gd name="connsiteX3" fmla="*/ 646636 w 718044"/>
                <a:gd name="connsiteY3" fmla="*/ 180503 h 180503"/>
                <a:gd name="connsiteX4" fmla="*/ 718044 w 718044"/>
                <a:gd name="connsiteY4" fmla="*/ 109095 h 180503"/>
                <a:gd name="connsiteX5" fmla="*/ 718044 w 718044"/>
                <a:gd name="connsiteY5" fmla="*/ 0 h 18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44" h="180503">
                  <a:moveTo>
                    <a:pt x="718044" y="0"/>
                  </a:moveTo>
                  <a:lnTo>
                    <a:pt x="0" y="0"/>
                  </a:lnTo>
                  <a:lnTo>
                    <a:pt x="0" y="180503"/>
                  </a:lnTo>
                  <a:lnTo>
                    <a:pt x="646636" y="180503"/>
                  </a:lnTo>
                  <a:cubicBezTo>
                    <a:pt x="686307" y="180503"/>
                    <a:pt x="718044" y="148766"/>
                    <a:pt x="718044" y="109095"/>
                  </a:cubicBezTo>
                  <a:lnTo>
                    <a:pt x="718044" y="0"/>
                  </a:lnTo>
                  <a:close/>
                </a:path>
              </a:pathLst>
            </a:custGeom>
            <a:solidFill>
              <a:srgbClr val="76B82A"/>
            </a:solidFill>
            <a:ln w="59871" cap="flat">
              <a:noFill/>
              <a:prstDash val="solid"/>
              <a:miter/>
            </a:ln>
          </p:spPr>
          <p:txBody>
            <a:bodyPr rot="0" spcFirstLastPara="0" vertOverflow="overflow" horzOverflow="overflow" vert="horz" wrap="square" lIns="0" tIns="36000" rIns="0" bIns="45720" numCol="1" spcCol="0" rtlCol="0" fromWordArt="0" anchor="ctr" anchorCtr="0" forceAA="0" compatLnSpc="1">
              <a:prstTxWarp prst="textNoShape">
                <a:avLst/>
              </a:prstTxWarp>
              <a:noAutofit/>
            </a:bodyPr>
            <a:lstStyle/>
            <a:p>
              <a:pPr algn="ctr"/>
              <a:r>
                <a:rPr lang="en-GB" sz="1000" b="1" err="1">
                  <a:solidFill>
                    <a:schemeClr val="bg1"/>
                  </a:solidFill>
                  <a:latin typeface="+mj-lt"/>
                </a:rPr>
                <a:t>Schagen</a:t>
              </a:r>
              <a:endParaRPr lang="en-GB" sz="1000" b="1">
                <a:solidFill>
                  <a:schemeClr val="bg1"/>
                </a:solidFill>
                <a:latin typeface="+mj-lt"/>
              </a:endParaRPr>
            </a:p>
          </p:txBody>
        </p:sp>
      </p:grpSp>
      <p:grpSp>
        <p:nvGrpSpPr>
          <p:cNvPr id="33" name="Groep 32">
            <a:extLst>
              <a:ext uri="{FF2B5EF4-FFF2-40B4-BE49-F238E27FC236}">
                <a16:creationId xmlns:a16="http://schemas.microsoft.com/office/drawing/2014/main" id="{DBB75017-DBCD-C720-7A9F-3B4686A0B6F0}"/>
              </a:ext>
            </a:extLst>
          </p:cNvPr>
          <p:cNvGrpSpPr/>
          <p:nvPr/>
        </p:nvGrpSpPr>
        <p:grpSpPr>
          <a:xfrm>
            <a:off x="7298677" y="3670885"/>
            <a:ext cx="787039" cy="237708"/>
            <a:chOff x="7191359" y="2353834"/>
            <a:chExt cx="719658" cy="217357"/>
          </a:xfrm>
        </p:grpSpPr>
        <p:sp>
          <p:nvSpPr>
            <p:cNvPr id="31" name="Vrije vorm: vorm 30">
              <a:extLst>
                <a:ext uri="{FF2B5EF4-FFF2-40B4-BE49-F238E27FC236}">
                  <a16:creationId xmlns:a16="http://schemas.microsoft.com/office/drawing/2014/main" id="{5989181E-A253-9406-4C09-BD5C062710E0}"/>
                </a:ext>
              </a:extLst>
            </p:cNvPr>
            <p:cNvSpPr/>
            <p:nvPr/>
          </p:nvSpPr>
          <p:spPr>
            <a:xfrm>
              <a:off x="7470820" y="2478038"/>
              <a:ext cx="160735" cy="93153"/>
            </a:xfrm>
            <a:custGeom>
              <a:avLst/>
              <a:gdLst>
                <a:gd name="connsiteX0" fmla="*/ 0 w 160735"/>
                <a:gd name="connsiteY0" fmla="*/ 0 h 93153"/>
                <a:gd name="connsiteX1" fmla="*/ 80368 w 160735"/>
                <a:gd name="connsiteY1" fmla="*/ 93154 h 93153"/>
                <a:gd name="connsiteX2" fmla="*/ 160736 w 160735"/>
                <a:gd name="connsiteY2" fmla="*/ 0 h 93153"/>
              </a:gdLst>
              <a:ahLst/>
              <a:cxnLst>
                <a:cxn ang="0">
                  <a:pos x="connsiteX0" y="connsiteY0"/>
                </a:cxn>
                <a:cxn ang="0">
                  <a:pos x="connsiteX1" y="connsiteY1"/>
                </a:cxn>
                <a:cxn ang="0">
                  <a:pos x="connsiteX2" y="connsiteY2"/>
                </a:cxn>
              </a:cxnLst>
              <a:rect l="l" t="t" r="r" b="b"/>
              <a:pathLst>
                <a:path w="160735" h="93153">
                  <a:moveTo>
                    <a:pt x="0" y="0"/>
                  </a:moveTo>
                  <a:lnTo>
                    <a:pt x="80368" y="93154"/>
                  </a:lnTo>
                  <a:lnTo>
                    <a:pt x="160736" y="0"/>
                  </a:lnTo>
                  <a:close/>
                </a:path>
              </a:pathLst>
            </a:custGeom>
            <a:solidFill>
              <a:srgbClr val="76B82A"/>
            </a:solidFill>
            <a:ln w="18073" cap="flat">
              <a:noFill/>
              <a:prstDash val="solid"/>
              <a:miter/>
            </a:ln>
          </p:spPr>
          <p:txBody>
            <a:bodyPr rtlCol="0" anchor="ctr"/>
            <a:lstStyle/>
            <a:p>
              <a:endParaRPr lang="en-GB"/>
            </a:p>
          </p:txBody>
        </p:sp>
        <p:sp>
          <p:nvSpPr>
            <p:cNvPr id="32" name="Vrije vorm: vorm 31">
              <a:extLst>
                <a:ext uri="{FF2B5EF4-FFF2-40B4-BE49-F238E27FC236}">
                  <a16:creationId xmlns:a16="http://schemas.microsoft.com/office/drawing/2014/main" id="{25C904F1-D430-A270-B48E-A5553ED8C55D}"/>
                </a:ext>
              </a:extLst>
            </p:cNvPr>
            <p:cNvSpPr/>
            <p:nvPr/>
          </p:nvSpPr>
          <p:spPr>
            <a:xfrm>
              <a:off x="7191359" y="2353834"/>
              <a:ext cx="719658" cy="166215"/>
            </a:xfrm>
            <a:custGeom>
              <a:avLst/>
              <a:gdLst>
                <a:gd name="connsiteX0" fmla="*/ 719658 w 719658"/>
                <a:gd name="connsiteY0" fmla="*/ 0 h 166215"/>
                <a:gd name="connsiteX1" fmla="*/ 0 w 719658"/>
                <a:gd name="connsiteY1" fmla="*/ 0 h 166215"/>
                <a:gd name="connsiteX2" fmla="*/ 0 w 719658"/>
                <a:gd name="connsiteY2" fmla="*/ 166215 h 166215"/>
                <a:gd name="connsiteX3" fmla="*/ 652076 w 719658"/>
                <a:gd name="connsiteY3" fmla="*/ 166215 h 166215"/>
                <a:gd name="connsiteX4" fmla="*/ 717832 w 719658"/>
                <a:gd name="connsiteY4" fmla="*/ 100460 h 166215"/>
                <a:gd name="connsiteX5" fmla="*/ 717832 w 719658"/>
                <a:gd name="connsiteY5" fmla="*/ 0 h 16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9658" h="166215">
                  <a:moveTo>
                    <a:pt x="719658" y="0"/>
                  </a:moveTo>
                  <a:lnTo>
                    <a:pt x="0" y="0"/>
                  </a:lnTo>
                  <a:lnTo>
                    <a:pt x="0" y="166215"/>
                  </a:lnTo>
                  <a:lnTo>
                    <a:pt x="652076" y="166215"/>
                  </a:lnTo>
                  <a:cubicBezTo>
                    <a:pt x="688607" y="166215"/>
                    <a:pt x="717832" y="136991"/>
                    <a:pt x="717832" y="100460"/>
                  </a:cubicBezTo>
                  <a:lnTo>
                    <a:pt x="717832" y="0"/>
                  </a:lnTo>
                  <a:close/>
                </a:path>
              </a:pathLst>
            </a:custGeom>
            <a:solidFill>
              <a:srgbClr val="76B82A"/>
            </a:solidFill>
            <a:ln w="59871" cap="flat">
              <a:noFill/>
              <a:prstDash val="solid"/>
              <a:miter/>
            </a:ln>
          </p:spPr>
          <p:txBody>
            <a:bodyPr rot="0" spcFirstLastPara="0" vertOverflow="overflow" horzOverflow="overflow" vert="horz" wrap="square" lIns="0" tIns="36000" rIns="0" bIns="45720" numCol="1" spcCol="0" rtlCol="0" fromWordArt="0" anchor="ctr" anchorCtr="0" forceAA="0" compatLnSpc="1">
              <a:prstTxWarp prst="textNoShape">
                <a:avLst/>
              </a:prstTxWarp>
              <a:noAutofit/>
            </a:bodyPr>
            <a:lstStyle/>
            <a:p>
              <a:pPr algn="ctr"/>
              <a:r>
                <a:rPr lang="en-GB" sz="1000" b="1" err="1">
                  <a:solidFill>
                    <a:schemeClr val="bg1"/>
                  </a:solidFill>
                  <a:latin typeface="+mj-lt"/>
                </a:rPr>
                <a:t>Voorburg</a:t>
              </a:r>
              <a:endParaRPr lang="en-GB" sz="1000" b="1">
                <a:solidFill>
                  <a:schemeClr val="bg1"/>
                </a:solidFill>
                <a:latin typeface="+mj-lt"/>
              </a:endParaRPr>
            </a:p>
          </p:txBody>
        </p:sp>
      </p:grpSp>
      <p:grpSp>
        <p:nvGrpSpPr>
          <p:cNvPr id="45" name="Groep 44">
            <a:extLst>
              <a:ext uri="{FF2B5EF4-FFF2-40B4-BE49-F238E27FC236}">
                <a16:creationId xmlns:a16="http://schemas.microsoft.com/office/drawing/2014/main" id="{1677BC5D-B89B-67B7-E930-9A67B7264E9D}"/>
              </a:ext>
            </a:extLst>
          </p:cNvPr>
          <p:cNvGrpSpPr/>
          <p:nvPr/>
        </p:nvGrpSpPr>
        <p:grpSpPr>
          <a:xfrm>
            <a:off x="8380639" y="4241890"/>
            <a:ext cx="1260347" cy="239969"/>
            <a:chOff x="5978769" y="3670885"/>
            <a:chExt cx="1260347" cy="239969"/>
          </a:xfrm>
        </p:grpSpPr>
        <p:sp>
          <p:nvSpPr>
            <p:cNvPr id="43" name="Vrije vorm: vorm 42">
              <a:extLst>
                <a:ext uri="{FF2B5EF4-FFF2-40B4-BE49-F238E27FC236}">
                  <a16:creationId xmlns:a16="http://schemas.microsoft.com/office/drawing/2014/main" id="{07E74072-D785-6FF5-02C6-DFE415C3244F}"/>
                </a:ext>
              </a:extLst>
            </p:cNvPr>
            <p:cNvSpPr/>
            <p:nvPr/>
          </p:nvSpPr>
          <p:spPr>
            <a:xfrm>
              <a:off x="6555503" y="3808010"/>
              <a:ext cx="177456" cy="102844"/>
            </a:xfrm>
            <a:custGeom>
              <a:avLst/>
              <a:gdLst>
                <a:gd name="connsiteX0" fmla="*/ 0 w 177456"/>
                <a:gd name="connsiteY0" fmla="*/ 0 h 102844"/>
                <a:gd name="connsiteX1" fmla="*/ 88728 w 177456"/>
                <a:gd name="connsiteY1" fmla="*/ 102844 h 102844"/>
                <a:gd name="connsiteX2" fmla="*/ 177457 w 177456"/>
                <a:gd name="connsiteY2" fmla="*/ 0 h 102844"/>
              </a:gdLst>
              <a:ahLst/>
              <a:cxnLst>
                <a:cxn ang="0">
                  <a:pos x="connsiteX0" y="connsiteY0"/>
                </a:cxn>
                <a:cxn ang="0">
                  <a:pos x="connsiteX1" y="connsiteY1"/>
                </a:cxn>
                <a:cxn ang="0">
                  <a:pos x="connsiteX2" y="connsiteY2"/>
                </a:cxn>
              </a:cxnLst>
              <a:rect l="l" t="t" r="r" b="b"/>
              <a:pathLst>
                <a:path w="177456" h="102844">
                  <a:moveTo>
                    <a:pt x="0" y="0"/>
                  </a:moveTo>
                  <a:lnTo>
                    <a:pt x="88728" y="102844"/>
                  </a:lnTo>
                  <a:lnTo>
                    <a:pt x="177457" y="0"/>
                  </a:lnTo>
                  <a:close/>
                </a:path>
              </a:pathLst>
            </a:custGeom>
            <a:solidFill>
              <a:srgbClr val="76B82A"/>
            </a:solidFill>
            <a:ln w="20108" cap="flat">
              <a:noFill/>
              <a:prstDash val="solid"/>
              <a:miter/>
            </a:ln>
          </p:spPr>
          <p:txBody>
            <a:bodyPr rtlCol="0" anchor="ctr"/>
            <a:lstStyle/>
            <a:p>
              <a:endParaRPr lang="en-GB"/>
            </a:p>
          </p:txBody>
        </p:sp>
        <p:sp>
          <p:nvSpPr>
            <p:cNvPr id="44" name="Vrije vorm: vorm 43">
              <a:extLst>
                <a:ext uri="{FF2B5EF4-FFF2-40B4-BE49-F238E27FC236}">
                  <a16:creationId xmlns:a16="http://schemas.microsoft.com/office/drawing/2014/main" id="{45667DD2-18B4-120A-BD51-4CF1AA1418C1}"/>
                </a:ext>
              </a:extLst>
            </p:cNvPr>
            <p:cNvSpPr/>
            <p:nvPr/>
          </p:nvSpPr>
          <p:spPr>
            <a:xfrm>
              <a:off x="5978769" y="3670885"/>
              <a:ext cx="1260347" cy="183506"/>
            </a:xfrm>
            <a:custGeom>
              <a:avLst/>
              <a:gdLst>
                <a:gd name="connsiteX0" fmla="*/ 1260347 w 1260347"/>
                <a:gd name="connsiteY0" fmla="*/ 0 h 183506"/>
                <a:gd name="connsiteX1" fmla="*/ 0 w 1260347"/>
                <a:gd name="connsiteY1" fmla="*/ 0 h 183506"/>
                <a:gd name="connsiteX2" fmla="*/ 0 w 1260347"/>
                <a:gd name="connsiteY2" fmla="*/ 183507 h 183506"/>
                <a:gd name="connsiteX3" fmla="*/ 1187751 w 1260347"/>
                <a:gd name="connsiteY3" fmla="*/ 183507 h 183506"/>
                <a:gd name="connsiteX4" fmla="*/ 1260347 w 1260347"/>
                <a:gd name="connsiteY4" fmla="*/ 110911 h 183506"/>
                <a:gd name="connsiteX5" fmla="*/ 1260347 w 1260347"/>
                <a:gd name="connsiteY5" fmla="*/ 0 h 18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347" h="183506">
                  <a:moveTo>
                    <a:pt x="1260347" y="0"/>
                  </a:moveTo>
                  <a:lnTo>
                    <a:pt x="0" y="0"/>
                  </a:lnTo>
                  <a:lnTo>
                    <a:pt x="0" y="183507"/>
                  </a:lnTo>
                  <a:lnTo>
                    <a:pt x="1187751" y="183507"/>
                  </a:lnTo>
                  <a:cubicBezTo>
                    <a:pt x="1228082" y="183507"/>
                    <a:pt x="1260347" y="151242"/>
                    <a:pt x="1260347" y="110911"/>
                  </a:cubicBezTo>
                  <a:lnTo>
                    <a:pt x="1260347" y="0"/>
                  </a:lnTo>
                  <a:close/>
                </a:path>
              </a:pathLst>
            </a:custGeom>
            <a:solidFill>
              <a:srgbClr val="76B82A"/>
            </a:solidFill>
            <a:ln w="59871" cap="flat">
              <a:noFill/>
              <a:prstDash val="solid"/>
              <a:miter/>
            </a:ln>
          </p:spPr>
          <p:txBody>
            <a:bodyPr rot="0" spcFirstLastPara="0" vertOverflow="overflow" horzOverflow="overflow" vert="horz" wrap="square" lIns="0" tIns="36000" rIns="0" bIns="45720" numCol="1" spcCol="0" rtlCol="0" fromWordArt="0" anchor="ctr" anchorCtr="0" forceAA="0" compatLnSpc="1">
              <a:prstTxWarp prst="textNoShape">
                <a:avLst/>
              </a:prstTxWarp>
              <a:noAutofit/>
            </a:bodyPr>
            <a:lstStyle/>
            <a:p>
              <a:pPr algn="ctr"/>
              <a:r>
                <a:rPr lang="nl-NL" sz="1000" b="1" err="1">
                  <a:solidFill>
                    <a:schemeClr val="bg1"/>
                  </a:solidFill>
                  <a:latin typeface="+mj-lt"/>
                </a:rPr>
                <a:t>s’Hertogenbosch</a:t>
              </a:r>
              <a:endParaRPr lang="nl-NL" sz="1000" b="1">
                <a:solidFill>
                  <a:schemeClr val="bg1"/>
                </a:solidFill>
                <a:latin typeface="+mj-lt"/>
              </a:endParaRPr>
            </a:p>
          </p:txBody>
        </p:sp>
      </p:grpSp>
      <p:grpSp>
        <p:nvGrpSpPr>
          <p:cNvPr id="46" name="Groep 45">
            <a:extLst>
              <a:ext uri="{FF2B5EF4-FFF2-40B4-BE49-F238E27FC236}">
                <a16:creationId xmlns:a16="http://schemas.microsoft.com/office/drawing/2014/main" id="{278B236B-0815-2851-A073-B436ECB2C26E}"/>
              </a:ext>
            </a:extLst>
          </p:cNvPr>
          <p:cNvGrpSpPr/>
          <p:nvPr/>
        </p:nvGrpSpPr>
        <p:grpSpPr>
          <a:xfrm>
            <a:off x="7334776" y="4555377"/>
            <a:ext cx="1260347" cy="239969"/>
            <a:chOff x="5978769" y="3670885"/>
            <a:chExt cx="1260347" cy="239969"/>
          </a:xfrm>
        </p:grpSpPr>
        <p:sp>
          <p:nvSpPr>
            <p:cNvPr id="47" name="Vrije vorm: vorm 46">
              <a:extLst>
                <a:ext uri="{FF2B5EF4-FFF2-40B4-BE49-F238E27FC236}">
                  <a16:creationId xmlns:a16="http://schemas.microsoft.com/office/drawing/2014/main" id="{E2BA3FC7-49D4-7515-3F22-A309B54733C7}"/>
                </a:ext>
              </a:extLst>
            </p:cNvPr>
            <p:cNvSpPr/>
            <p:nvPr/>
          </p:nvSpPr>
          <p:spPr>
            <a:xfrm>
              <a:off x="6555503" y="3808010"/>
              <a:ext cx="177456" cy="102844"/>
            </a:xfrm>
            <a:custGeom>
              <a:avLst/>
              <a:gdLst>
                <a:gd name="connsiteX0" fmla="*/ 0 w 177456"/>
                <a:gd name="connsiteY0" fmla="*/ 0 h 102844"/>
                <a:gd name="connsiteX1" fmla="*/ 88728 w 177456"/>
                <a:gd name="connsiteY1" fmla="*/ 102844 h 102844"/>
                <a:gd name="connsiteX2" fmla="*/ 177457 w 177456"/>
                <a:gd name="connsiteY2" fmla="*/ 0 h 102844"/>
              </a:gdLst>
              <a:ahLst/>
              <a:cxnLst>
                <a:cxn ang="0">
                  <a:pos x="connsiteX0" y="connsiteY0"/>
                </a:cxn>
                <a:cxn ang="0">
                  <a:pos x="connsiteX1" y="connsiteY1"/>
                </a:cxn>
                <a:cxn ang="0">
                  <a:pos x="connsiteX2" y="connsiteY2"/>
                </a:cxn>
              </a:cxnLst>
              <a:rect l="l" t="t" r="r" b="b"/>
              <a:pathLst>
                <a:path w="177456" h="102844">
                  <a:moveTo>
                    <a:pt x="0" y="0"/>
                  </a:moveTo>
                  <a:lnTo>
                    <a:pt x="88728" y="102844"/>
                  </a:lnTo>
                  <a:lnTo>
                    <a:pt x="177457" y="0"/>
                  </a:lnTo>
                  <a:close/>
                </a:path>
              </a:pathLst>
            </a:custGeom>
            <a:solidFill>
              <a:srgbClr val="76B82A"/>
            </a:solidFill>
            <a:ln w="20108" cap="flat">
              <a:noFill/>
              <a:prstDash val="solid"/>
              <a:miter/>
            </a:ln>
          </p:spPr>
          <p:txBody>
            <a:bodyPr rtlCol="0" anchor="ctr"/>
            <a:lstStyle/>
            <a:p>
              <a:endParaRPr lang="en-GB"/>
            </a:p>
          </p:txBody>
        </p:sp>
        <p:sp>
          <p:nvSpPr>
            <p:cNvPr id="48" name="Vrije vorm: vorm 47">
              <a:extLst>
                <a:ext uri="{FF2B5EF4-FFF2-40B4-BE49-F238E27FC236}">
                  <a16:creationId xmlns:a16="http://schemas.microsoft.com/office/drawing/2014/main" id="{93803074-4C1D-0A15-A144-4B7B4A0AEE39}"/>
                </a:ext>
              </a:extLst>
            </p:cNvPr>
            <p:cNvSpPr/>
            <p:nvPr/>
          </p:nvSpPr>
          <p:spPr>
            <a:xfrm>
              <a:off x="5978769" y="3670885"/>
              <a:ext cx="1260347" cy="183506"/>
            </a:xfrm>
            <a:custGeom>
              <a:avLst/>
              <a:gdLst>
                <a:gd name="connsiteX0" fmla="*/ 1260347 w 1260347"/>
                <a:gd name="connsiteY0" fmla="*/ 0 h 183506"/>
                <a:gd name="connsiteX1" fmla="*/ 0 w 1260347"/>
                <a:gd name="connsiteY1" fmla="*/ 0 h 183506"/>
                <a:gd name="connsiteX2" fmla="*/ 0 w 1260347"/>
                <a:gd name="connsiteY2" fmla="*/ 183507 h 183506"/>
                <a:gd name="connsiteX3" fmla="*/ 1187751 w 1260347"/>
                <a:gd name="connsiteY3" fmla="*/ 183507 h 183506"/>
                <a:gd name="connsiteX4" fmla="*/ 1260347 w 1260347"/>
                <a:gd name="connsiteY4" fmla="*/ 110911 h 183506"/>
                <a:gd name="connsiteX5" fmla="*/ 1260347 w 1260347"/>
                <a:gd name="connsiteY5" fmla="*/ 0 h 18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347" h="183506">
                  <a:moveTo>
                    <a:pt x="1260347" y="0"/>
                  </a:moveTo>
                  <a:lnTo>
                    <a:pt x="0" y="0"/>
                  </a:lnTo>
                  <a:lnTo>
                    <a:pt x="0" y="183507"/>
                  </a:lnTo>
                  <a:lnTo>
                    <a:pt x="1187751" y="183507"/>
                  </a:lnTo>
                  <a:cubicBezTo>
                    <a:pt x="1228082" y="183507"/>
                    <a:pt x="1260347" y="151242"/>
                    <a:pt x="1260347" y="110911"/>
                  </a:cubicBezTo>
                  <a:lnTo>
                    <a:pt x="1260347" y="0"/>
                  </a:lnTo>
                  <a:close/>
                </a:path>
              </a:pathLst>
            </a:custGeom>
            <a:solidFill>
              <a:srgbClr val="76B82A"/>
            </a:solidFill>
            <a:ln w="59871" cap="flat">
              <a:noFill/>
              <a:prstDash val="solid"/>
              <a:miter/>
            </a:ln>
          </p:spPr>
          <p:txBody>
            <a:bodyPr rot="0" spcFirstLastPara="0" vertOverflow="overflow" horzOverflow="overflow" vert="horz" wrap="square" lIns="0" tIns="36000" rIns="0" bIns="45720" numCol="1" spcCol="0" rtlCol="0" fromWordArt="0" anchor="ctr" anchorCtr="0" forceAA="0" compatLnSpc="1">
              <a:prstTxWarp prst="textNoShape">
                <a:avLst/>
              </a:prstTxWarp>
              <a:noAutofit/>
            </a:bodyPr>
            <a:lstStyle/>
            <a:p>
              <a:pPr algn="ctr"/>
              <a:r>
                <a:rPr lang="nl-NL" sz="1000" b="1">
                  <a:solidFill>
                    <a:schemeClr val="bg1"/>
                  </a:solidFill>
                  <a:latin typeface="+mj-lt"/>
                </a:rPr>
                <a:t>Bergen op Zoom</a:t>
              </a:r>
            </a:p>
          </p:txBody>
        </p:sp>
      </p:grpSp>
      <p:grpSp>
        <p:nvGrpSpPr>
          <p:cNvPr id="62" name="Groep 61">
            <a:extLst>
              <a:ext uri="{FF2B5EF4-FFF2-40B4-BE49-F238E27FC236}">
                <a16:creationId xmlns:a16="http://schemas.microsoft.com/office/drawing/2014/main" id="{B922D83F-3027-693E-9380-3DDD74BF4B6B}"/>
              </a:ext>
            </a:extLst>
          </p:cNvPr>
          <p:cNvGrpSpPr/>
          <p:nvPr/>
        </p:nvGrpSpPr>
        <p:grpSpPr>
          <a:xfrm>
            <a:off x="10143261" y="3405127"/>
            <a:ext cx="798414" cy="239969"/>
            <a:chOff x="10328353" y="3405127"/>
            <a:chExt cx="798414" cy="239969"/>
          </a:xfrm>
        </p:grpSpPr>
        <p:sp>
          <p:nvSpPr>
            <p:cNvPr id="50" name="Vrije vorm: vorm 49">
              <a:extLst>
                <a:ext uri="{FF2B5EF4-FFF2-40B4-BE49-F238E27FC236}">
                  <a16:creationId xmlns:a16="http://schemas.microsoft.com/office/drawing/2014/main" id="{A11A4EC9-FA25-E2FB-C2E2-28072BDF5BD6}"/>
                </a:ext>
              </a:extLst>
            </p:cNvPr>
            <p:cNvSpPr/>
            <p:nvPr/>
          </p:nvSpPr>
          <p:spPr>
            <a:xfrm>
              <a:off x="10639410" y="3542252"/>
              <a:ext cx="177456" cy="102844"/>
            </a:xfrm>
            <a:custGeom>
              <a:avLst/>
              <a:gdLst>
                <a:gd name="connsiteX0" fmla="*/ 0 w 177456"/>
                <a:gd name="connsiteY0" fmla="*/ 0 h 102844"/>
                <a:gd name="connsiteX1" fmla="*/ 88728 w 177456"/>
                <a:gd name="connsiteY1" fmla="*/ 102844 h 102844"/>
                <a:gd name="connsiteX2" fmla="*/ 177457 w 177456"/>
                <a:gd name="connsiteY2" fmla="*/ 0 h 102844"/>
              </a:gdLst>
              <a:ahLst/>
              <a:cxnLst>
                <a:cxn ang="0">
                  <a:pos x="connsiteX0" y="connsiteY0"/>
                </a:cxn>
                <a:cxn ang="0">
                  <a:pos x="connsiteX1" y="connsiteY1"/>
                </a:cxn>
                <a:cxn ang="0">
                  <a:pos x="connsiteX2" y="connsiteY2"/>
                </a:cxn>
              </a:cxnLst>
              <a:rect l="l" t="t" r="r" b="b"/>
              <a:pathLst>
                <a:path w="177456" h="102844">
                  <a:moveTo>
                    <a:pt x="0" y="0"/>
                  </a:moveTo>
                  <a:lnTo>
                    <a:pt x="88728" y="102844"/>
                  </a:lnTo>
                  <a:lnTo>
                    <a:pt x="177457" y="0"/>
                  </a:lnTo>
                  <a:close/>
                </a:path>
              </a:pathLst>
            </a:custGeom>
            <a:solidFill>
              <a:srgbClr val="76B82A"/>
            </a:solidFill>
            <a:ln w="20108" cap="flat">
              <a:noFill/>
              <a:prstDash val="solid"/>
              <a:miter/>
            </a:ln>
          </p:spPr>
          <p:txBody>
            <a:bodyPr rtlCol="0" anchor="ctr"/>
            <a:lstStyle/>
            <a:p>
              <a:endParaRPr lang="en-GB"/>
            </a:p>
          </p:txBody>
        </p:sp>
        <p:sp>
          <p:nvSpPr>
            <p:cNvPr id="58" name="Vrije vorm: vorm 57">
              <a:extLst>
                <a:ext uri="{FF2B5EF4-FFF2-40B4-BE49-F238E27FC236}">
                  <a16:creationId xmlns:a16="http://schemas.microsoft.com/office/drawing/2014/main" id="{099184A0-8A7D-EAB5-9308-E95BAD772507}"/>
                </a:ext>
              </a:extLst>
            </p:cNvPr>
            <p:cNvSpPr/>
            <p:nvPr/>
          </p:nvSpPr>
          <p:spPr>
            <a:xfrm>
              <a:off x="10328353" y="3405127"/>
              <a:ext cx="798414" cy="183507"/>
            </a:xfrm>
            <a:custGeom>
              <a:avLst/>
              <a:gdLst>
                <a:gd name="connsiteX0" fmla="*/ 0 w 798414"/>
                <a:gd name="connsiteY0" fmla="*/ 0 h 183507"/>
                <a:gd name="connsiteX1" fmla="*/ 798414 w 798414"/>
                <a:gd name="connsiteY1" fmla="*/ 0 h 183507"/>
                <a:gd name="connsiteX2" fmla="*/ 798414 w 798414"/>
                <a:gd name="connsiteY2" fmla="*/ 110911 h 183507"/>
                <a:gd name="connsiteX3" fmla="*/ 725818 w 798414"/>
                <a:gd name="connsiteY3" fmla="*/ 183507 h 183507"/>
                <a:gd name="connsiteX4" fmla="*/ 0 w 798414"/>
                <a:gd name="connsiteY4" fmla="*/ 183507 h 183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14" h="183507">
                  <a:moveTo>
                    <a:pt x="0" y="0"/>
                  </a:moveTo>
                  <a:lnTo>
                    <a:pt x="798414" y="0"/>
                  </a:lnTo>
                  <a:lnTo>
                    <a:pt x="798414" y="110911"/>
                  </a:lnTo>
                  <a:cubicBezTo>
                    <a:pt x="798414" y="151242"/>
                    <a:pt x="766149" y="183507"/>
                    <a:pt x="725818" y="183507"/>
                  </a:cubicBezTo>
                  <a:lnTo>
                    <a:pt x="0" y="183507"/>
                  </a:lnTo>
                  <a:close/>
                </a:path>
              </a:pathLst>
            </a:custGeom>
            <a:solidFill>
              <a:srgbClr val="76B82A"/>
            </a:solidFill>
            <a:ln w="59871" cap="flat">
              <a:noFill/>
              <a:prstDash val="solid"/>
              <a:miter/>
            </a:ln>
          </p:spPr>
          <p:txBody>
            <a:bodyPr rot="0" spcFirstLastPara="0" vertOverflow="overflow" horzOverflow="overflow" vert="horz" wrap="square" lIns="0" tIns="36000" rIns="0" bIns="45720" numCol="1" spcCol="0" rtlCol="0" fromWordArt="0" anchor="ctr" anchorCtr="0" forceAA="0" compatLnSpc="1">
              <a:prstTxWarp prst="textNoShape">
                <a:avLst/>
              </a:prstTxWarp>
              <a:noAutofit/>
            </a:bodyPr>
            <a:lstStyle/>
            <a:p>
              <a:pPr algn="ctr"/>
              <a:r>
                <a:rPr lang="nl-NL" sz="1000" b="1">
                  <a:solidFill>
                    <a:schemeClr val="bg1"/>
                  </a:solidFill>
                  <a:latin typeface="+mj-lt"/>
                </a:rPr>
                <a:t>Enschede</a:t>
              </a:r>
            </a:p>
          </p:txBody>
        </p:sp>
      </p:grpSp>
      <p:grpSp>
        <p:nvGrpSpPr>
          <p:cNvPr id="66" name="Groep 65">
            <a:extLst>
              <a:ext uri="{FF2B5EF4-FFF2-40B4-BE49-F238E27FC236}">
                <a16:creationId xmlns:a16="http://schemas.microsoft.com/office/drawing/2014/main" id="{8DE6542B-17F8-0B09-5B90-47057037273E}"/>
              </a:ext>
            </a:extLst>
          </p:cNvPr>
          <p:cNvGrpSpPr/>
          <p:nvPr/>
        </p:nvGrpSpPr>
        <p:grpSpPr>
          <a:xfrm>
            <a:off x="8638575" y="2801344"/>
            <a:ext cx="718044" cy="236042"/>
            <a:chOff x="8816436" y="2978333"/>
            <a:chExt cx="718044" cy="236042"/>
          </a:xfrm>
        </p:grpSpPr>
        <p:sp>
          <p:nvSpPr>
            <p:cNvPr id="67" name="Vrije vorm: vorm 66">
              <a:extLst>
                <a:ext uri="{FF2B5EF4-FFF2-40B4-BE49-F238E27FC236}">
                  <a16:creationId xmlns:a16="http://schemas.microsoft.com/office/drawing/2014/main" id="{2733E206-AC97-7D1E-1DCD-66DD260AB2D9}"/>
                </a:ext>
              </a:extLst>
            </p:cNvPr>
            <p:cNvSpPr/>
            <p:nvPr/>
          </p:nvSpPr>
          <p:spPr>
            <a:xfrm>
              <a:off x="9094132" y="3113214"/>
              <a:ext cx="174552" cy="101161"/>
            </a:xfrm>
            <a:custGeom>
              <a:avLst/>
              <a:gdLst>
                <a:gd name="connsiteX0" fmla="*/ 0 w 174552"/>
                <a:gd name="connsiteY0" fmla="*/ 0 h 101161"/>
                <a:gd name="connsiteX1" fmla="*/ 87276 w 174552"/>
                <a:gd name="connsiteY1" fmla="*/ 101161 h 101161"/>
                <a:gd name="connsiteX2" fmla="*/ 174552 w 174552"/>
                <a:gd name="connsiteY2" fmla="*/ 0 h 101161"/>
              </a:gdLst>
              <a:ahLst/>
              <a:cxnLst>
                <a:cxn ang="0">
                  <a:pos x="connsiteX0" y="connsiteY0"/>
                </a:cxn>
                <a:cxn ang="0">
                  <a:pos x="connsiteX1" y="connsiteY1"/>
                </a:cxn>
                <a:cxn ang="0">
                  <a:pos x="connsiteX2" y="connsiteY2"/>
                </a:cxn>
              </a:cxnLst>
              <a:rect l="l" t="t" r="r" b="b"/>
              <a:pathLst>
                <a:path w="174552" h="101161">
                  <a:moveTo>
                    <a:pt x="0" y="0"/>
                  </a:moveTo>
                  <a:lnTo>
                    <a:pt x="87276" y="101161"/>
                  </a:lnTo>
                  <a:lnTo>
                    <a:pt x="174552" y="0"/>
                  </a:lnTo>
                  <a:close/>
                </a:path>
              </a:pathLst>
            </a:custGeom>
            <a:solidFill>
              <a:srgbClr val="76B82A"/>
            </a:solidFill>
            <a:ln w="19579" cap="flat">
              <a:noFill/>
              <a:prstDash val="solid"/>
              <a:miter/>
            </a:ln>
          </p:spPr>
          <p:txBody>
            <a:bodyPr rtlCol="0" anchor="ctr"/>
            <a:lstStyle/>
            <a:p>
              <a:endParaRPr lang="en-GB"/>
            </a:p>
          </p:txBody>
        </p:sp>
        <p:sp>
          <p:nvSpPr>
            <p:cNvPr id="68" name="Vrije vorm: vorm 67">
              <a:extLst>
                <a:ext uri="{FF2B5EF4-FFF2-40B4-BE49-F238E27FC236}">
                  <a16:creationId xmlns:a16="http://schemas.microsoft.com/office/drawing/2014/main" id="{1BE2BADE-D7AC-8E0F-7C54-E56EAE4D224C}"/>
                </a:ext>
              </a:extLst>
            </p:cNvPr>
            <p:cNvSpPr/>
            <p:nvPr/>
          </p:nvSpPr>
          <p:spPr>
            <a:xfrm>
              <a:off x="8816436" y="2978333"/>
              <a:ext cx="718044" cy="180503"/>
            </a:xfrm>
            <a:custGeom>
              <a:avLst/>
              <a:gdLst>
                <a:gd name="connsiteX0" fmla="*/ 718044 w 718044"/>
                <a:gd name="connsiteY0" fmla="*/ 0 h 180503"/>
                <a:gd name="connsiteX1" fmla="*/ 0 w 718044"/>
                <a:gd name="connsiteY1" fmla="*/ 0 h 180503"/>
                <a:gd name="connsiteX2" fmla="*/ 0 w 718044"/>
                <a:gd name="connsiteY2" fmla="*/ 180503 h 180503"/>
                <a:gd name="connsiteX3" fmla="*/ 646636 w 718044"/>
                <a:gd name="connsiteY3" fmla="*/ 180503 h 180503"/>
                <a:gd name="connsiteX4" fmla="*/ 718044 w 718044"/>
                <a:gd name="connsiteY4" fmla="*/ 109095 h 180503"/>
                <a:gd name="connsiteX5" fmla="*/ 718044 w 718044"/>
                <a:gd name="connsiteY5" fmla="*/ 0 h 18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44" h="180503">
                  <a:moveTo>
                    <a:pt x="718044" y="0"/>
                  </a:moveTo>
                  <a:lnTo>
                    <a:pt x="0" y="0"/>
                  </a:lnTo>
                  <a:lnTo>
                    <a:pt x="0" y="180503"/>
                  </a:lnTo>
                  <a:lnTo>
                    <a:pt x="646636" y="180503"/>
                  </a:lnTo>
                  <a:cubicBezTo>
                    <a:pt x="686307" y="180503"/>
                    <a:pt x="718044" y="148766"/>
                    <a:pt x="718044" y="109095"/>
                  </a:cubicBezTo>
                  <a:lnTo>
                    <a:pt x="718044" y="0"/>
                  </a:lnTo>
                  <a:close/>
                </a:path>
              </a:pathLst>
            </a:custGeom>
            <a:solidFill>
              <a:srgbClr val="76B82A"/>
            </a:solidFill>
            <a:ln w="59871" cap="flat">
              <a:noFill/>
              <a:prstDash val="solid"/>
              <a:miter/>
            </a:ln>
          </p:spPr>
          <p:txBody>
            <a:bodyPr rot="0" spcFirstLastPara="0" vertOverflow="overflow" horzOverflow="overflow" vert="horz" wrap="square" lIns="0" tIns="36000" rIns="0" bIns="45720" numCol="1" spcCol="0" rtlCol="0" fromWordArt="0" anchor="ctr" anchorCtr="0" forceAA="0" compatLnSpc="1">
              <a:prstTxWarp prst="textNoShape">
                <a:avLst/>
              </a:prstTxWarp>
              <a:noAutofit/>
            </a:bodyPr>
            <a:lstStyle/>
            <a:p>
              <a:pPr algn="ctr"/>
              <a:r>
                <a:rPr lang="en-GB" sz="1000" b="1" err="1">
                  <a:solidFill>
                    <a:schemeClr val="bg1"/>
                  </a:solidFill>
                  <a:latin typeface="+mj-lt"/>
                </a:rPr>
                <a:t>Lelystad</a:t>
              </a:r>
              <a:endParaRPr lang="en-GB" sz="1000" b="1">
                <a:solidFill>
                  <a:schemeClr val="bg1"/>
                </a:solidFill>
                <a:latin typeface="+mj-lt"/>
              </a:endParaRPr>
            </a:p>
          </p:txBody>
        </p:sp>
      </p:grpSp>
      <p:pic>
        <p:nvPicPr>
          <p:cNvPr id="3" name="Afbeelding 2" descr="Afbeelding met schermopname, Lettertype, Graphics, grafische vormgeving&#10;&#10;Door AI gegenereerde inhoud is mogelijk onjuist.">
            <a:extLst>
              <a:ext uri="{FF2B5EF4-FFF2-40B4-BE49-F238E27FC236}">
                <a16:creationId xmlns:a16="http://schemas.microsoft.com/office/drawing/2014/main" id="{F17D8ADE-270E-C62D-DBED-44C5B8967B0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98431" y="1780901"/>
            <a:ext cx="1675734" cy="773557"/>
          </a:xfrm>
          <a:prstGeom prst="rect">
            <a:avLst/>
          </a:prstGeom>
        </p:spPr>
      </p:pic>
    </p:spTree>
    <p:extLst>
      <p:ext uri="{BB962C8B-B14F-4D97-AF65-F5344CB8AC3E}">
        <p14:creationId xmlns:p14="http://schemas.microsoft.com/office/powerpoint/2010/main" val="1824680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250"/>
                                      </p:stCondLst>
                                      <p:iterate type="lt">
                                        <p:tmPct val="5000"/>
                                      </p:iterate>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par>
                                    <p:cTn id="8" presetID="22" presetClass="entr" presetSubtype="1" fill="hold" grpId="0" nodeType="withEffect">
                                      <p:stCondLst>
                                        <p:cond delay="1000"/>
                                      </p:stCondLst>
                                      <p:childTnLst>
                                        <p:set>
                                          <p:cBhvr>
                                            <p:cTn id="9" dur="1" fill="hold">
                                              <p:stCondLst>
                                                <p:cond delay="0"/>
                                              </p:stCondLst>
                                            </p:cTn>
                                            <p:tgtEl>
                                              <p:spTgt spid="73"/>
                                            </p:tgtEl>
                                            <p:attrNameLst>
                                              <p:attrName>style.visibility</p:attrName>
                                            </p:attrNameLst>
                                          </p:cBhvr>
                                          <p:to>
                                            <p:strVal val="visible"/>
                                          </p:to>
                                        </p:set>
                                        <p:animEffect transition="in" filter="wipe(up)">
                                          <p:cBhvr>
                                            <p:cTn id="10" dur="750"/>
                                            <p:tgtEl>
                                              <p:spTgt spid="73"/>
                                            </p:tgtEl>
                                          </p:cBhvr>
                                        </p:animEffect>
                                      </p:childTnLst>
                                    </p:cTn>
                                  </p:par>
                                  <p:par>
                                    <p:cTn id="11" presetID="10" presetClass="entr" presetSubtype="0" fill="hold" grpId="0" nodeType="withEffect">
                                      <p:stCondLst>
                                        <p:cond delay="1250"/>
                                      </p:stCondLst>
                                      <p:childTnLst>
                                        <p:set>
                                          <p:cBhvr>
                                            <p:cTn id="12" dur="1" fill="hold">
                                              <p:stCondLst>
                                                <p:cond delay="0"/>
                                              </p:stCondLst>
                                            </p:cTn>
                                            <p:tgtEl>
                                              <p:spTgt spid="74"/>
                                            </p:tgtEl>
                                            <p:attrNameLst>
                                              <p:attrName>style.visibility</p:attrName>
                                            </p:attrNameLst>
                                          </p:cBhvr>
                                          <p:to>
                                            <p:strVal val="visible"/>
                                          </p:to>
                                        </p:set>
                                        <p:animEffect transition="in" filter="fade">
                                          <p:cBhvr>
                                            <p:cTn id="13" dur="250"/>
                                            <p:tgtEl>
                                              <p:spTgt spid="74"/>
                                            </p:tgtEl>
                                          </p:cBhvr>
                                        </p:animEffect>
                                      </p:childTnLst>
                                    </p:cTn>
                                  </p:par>
                                  <p:par>
                                    <p:cTn id="14" presetID="42" presetClass="path" presetSubtype="0" decel="100000" fill="hold" grpId="1" nodeType="withEffect">
                                      <p:stCondLst>
                                        <p:cond delay="1250"/>
                                      </p:stCondLst>
                                      <p:childTnLst>
                                        <p:animMotion origin="layout" path="M -0.01719 -0.00024 L 4.375E-6 4.81481E-6 " pathEditMode="relative" rAng="0" ptsTypes="AA">
                                          <p:cBhvr>
                                            <p:cTn id="15" dur="500" fill="hold"/>
                                            <p:tgtEl>
                                              <p:spTgt spid="74"/>
                                            </p:tgtEl>
                                            <p:attrNameLst>
                                              <p:attrName>ppt_x</p:attrName>
                                              <p:attrName>ppt_y</p:attrName>
                                            </p:attrNameLst>
                                          </p:cBhvr>
                                          <p:rCtr x="859" y="0"/>
                                        </p:animMotion>
                                      </p:childTnLst>
                                    </p:cTn>
                                  </p:par>
                                  <p:par>
                                    <p:cTn id="16" presetID="10" presetClass="entr" presetSubtype="0" fill="hold" grpId="0" nodeType="withEffect">
                                      <p:stCondLst>
                                        <p:cond delay="1250"/>
                                      </p:stCondLst>
                                      <p:childTnLst>
                                        <p:set>
                                          <p:cBhvr>
                                            <p:cTn id="17" dur="1" fill="hold">
                                              <p:stCondLst>
                                                <p:cond delay="0"/>
                                              </p:stCondLst>
                                            </p:cTn>
                                            <p:tgtEl>
                                              <p:spTgt spid="75"/>
                                            </p:tgtEl>
                                            <p:attrNameLst>
                                              <p:attrName>style.visibility</p:attrName>
                                            </p:attrNameLst>
                                          </p:cBhvr>
                                          <p:to>
                                            <p:strVal val="visible"/>
                                          </p:to>
                                        </p:set>
                                        <p:animEffect transition="in" filter="fade">
                                          <p:cBhvr>
                                            <p:cTn id="18" dur="750"/>
                                            <p:tgtEl>
                                              <p:spTgt spid="75"/>
                                            </p:tgtEl>
                                          </p:cBhvr>
                                        </p:animEffect>
                                      </p:childTnLst>
                                    </p:cTn>
                                  </p:par>
                                  <p:par>
                                    <p:cTn id="19" presetID="22" presetClass="entr" presetSubtype="1" fill="hold" grpId="0" nodeType="withEffect">
                                      <p:stCondLst>
                                        <p:cond delay="1500"/>
                                      </p:stCondLst>
                                      <p:childTnLst>
                                        <p:set>
                                          <p:cBhvr>
                                            <p:cTn id="20" dur="1" fill="hold">
                                              <p:stCondLst>
                                                <p:cond delay="0"/>
                                              </p:stCondLst>
                                            </p:cTn>
                                            <p:tgtEl>
                                              <p:spTgt spid="53"/>
                                            </p:tgtEl>
                                            <p:attrNameLst>
                                              <p:attrName>style.visibility</p:attrName>
                                            </p:attrNameLst>
                                          </p:cBhvr>
                                          <p:to>
                                            <p:strVal val="visible"/>
                                          </p:to>
                                        </p:set>
                                        <p:animEffect transition="in" filter="wipe(up)">
                                          <p:cBhvr>
                                            <p:cTn id="21" dur="750"/>
                                            <p:tgtEl>
                                              <p:spTgt spid="53"/>
                                            </p:tgtEl>
                                          </p:cBhvr>
                                        </p:animEffect>
                                      </p:childTnLst>
                                    </p:cTn>
                                  </p:par>
                                  <p:par>
                                    <p:cTn id="22" presetID="10" presetClass="entr" presetSubtype="0" fill="hold" grpId="0" nodeType="withEffect">
                                      <p:stCondLst>
                                        <p:cond delay="175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250"/>
                                            <p:tgtEl>
                                              <p:spTgt spid="54"/>
                                            </p:tgtEl>
                                          </p:cBhvr>
                                        </p:animEffect>
                                      </p:childTnLst>
                                    </p:cTn>
                                  </p:par>
                                  <p:par>
                                    <p:cTn id="25" presetID="42" presetClass="path" presetSubtype="0" decel="100000" fill="hold" grpId="1" nodeType="withEffect">
                                      <p:stCondLst>
                                        <p:cond delay="1750"/>
                                      </p:stCondLst>
                                      <p:childTnLst>
                                        <p:animMotion origin="layout" path="M -0.01719 -0.00023 L 4.375E-6 -1.11111E-6 " pathEditMode="relative" rAng="0" ptsTypes="AA">
                                          <p:cBhvr>
                                            <p:cTn id="26" dur="500" fill="hold"/>
                                            <p:tgtEl>
                                              <p:spTgt spid="54"/>
                                            </p:tgtEl>
                                            <p:attrNameLst>
                                              <p:attrName>ppt_x</p:attrName>
                                              <p:attrName>ppt_y</p:attrName>
                                            </p:attrNameLst>
                                          </p:cBhvr>
                                          <p:rCtr x="859" y="0"/>
                                        </p:animMotion>
                                      </p:childTnLst>
                                    </p:cTn>
                                  </p:par>
                                  <p:par>
                                    <p:cTn id="27" presetID="10" presetClass="entr" presetSubtype="0" fill="hold" grpId="0" nodeType="withEffect">
                                      <p:stCondLst>
                                        <p:cond delay="175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750"/>
                                            <p:tgtEl>
                                              <p:spTgt spid="55"/>
                                            </p:tgtEl>
                                          </p:cBhvr>
                                        </p:animEffect>
                                      </p:childTnLst>
                                    </p:cTn>
                                  </p:par>
                                  <p:par>
                                    <p:cTn id="30" presetID="22" presetClass="entr" presetSubtype="1" fill="hold" grpId="0" nodeType="withEffect">
                                      <p:stCondLst>
                                        <p:cond delay="2000"/>
                                      </p:stCondLst>
                                      <p:childTnLst>
                                        <p:set>
                                          <p:cBhvr>
                                            <p:cTn id="31" dur="1" fill="hold">
                                              <p:stCondLst>
                                                <p:cond delay="0"/>
                                              </p:stCondLst>
                                            </p:cTn>
                                            <p:tgtEl>
                                              <p:spTgt spid="59"/>
                                            </p:tgtEl>
                                            <p:attrNameLst>
                                              <p:attrName>style.visibility</p:attrName>
                                            </p:attrNameLst>
                                          </p:cBhvr>
                                          <p:to>
                                            <p:strVal val="visible"/>
                                          </p:to>
                                        </p:set>
                                        <p:animEffect transition="in" filter="wipe(up)">
                                          <p:cBhvr>
                                            <p:cTn id="32" dur="750"/>
                                            <p:tgtEl>
                                              <p:spTgt spid="59"/>
                                            </p:tgtEl>
                                          </p:cBhvr>
                                        </p:animEffect>
                                      </p:childTnLst>
                                    </p:cTn>
                                  </p:par>
                                  <p:par>
                                    <p:cTn id="33" presetID="10" presetClass="entr" presetSubtype="0" fill="hold" grpId="0" nodeType="withEffect">
                                      <p:stCondLst>
                                        <p:cond delay="2250"/>
                                      </p:stCondLst>
                                      <p:childTnLst>
                                        <p:set>
                                          <p:cBhvr>
                                            <p:cTn id="34" dur="1" fill="hold">
                                              <p:stCondLst>
                                                <p:cond delay="0"/>
                                              </p:stCondLst>
                                            </p:cTn>
                                            <p:tgtEl>
                                              <p:spTgt spid="60"/>
                                            </p:tgtEl>
                                            <p:attrNameLst>
                                              <p:attrName>style.visibility</p:attrName>
                                            </p:attrNameLst>
                                          </p:cBhvr>
                                          <p:to>
                                            <p:strVal val="visible"/>
                                          </p:to>
                                        </p:set>
                                        <p:animEffect transition="in" filter="fade">
                                          <p:cBhvr>
                                            <p:cTn id="35" dur="250"/>
                                            <p:tgtEl>
                                              <p:spTgt spid="60"/>
                                            </p:tgtEl>
                                          </p:cBhvr>
                                        </p:animEffect>
                                      </p:childTnLst>
                                    </p:cTn>
                                  </p:par>
                                  <p:par>
                                    <p:cTn id="36" presetID="42" presetClass="path" presetSubtype="0" decel="100000" fill="hold" grpId="1" nodeType="withEffect">
                                      <p:stCondLst>
                                        <p:cond delay="2250"/>
                                      </p:stCondLst>
                                      <p:childTnLst>
                                        <p:animMotion origin="layout" path="M -0.01719 -0.00023 L 4.375E-6 1.48148E-6 " pathEditMode="relative" rAng="0" ptsTypes="AA">
                                          <p:cBhvr>
                                            <p:cTn id="37" dur="500" fill="hold"/>
                                            <p:tgtEl>
                                              <p:spTgt spid="60"/>
                                            </p:tgtEl>
                                            <p:attrNameLst>
                                              <p:attrName>ppt_x</p:attrName>
                                              <p:attrName>ppt_y</p:attrName>
                                            </p:attrNameLst>
                                          </p:cBhvr>
                                          <p:rCtr x="859" y="0"/>
                                        </p:animMotion>
                                      </p:childTnLst>
                                    </p:cTn>
                                  </p:par>
                                  <p:par>
                                    <p:cTn id="38" presetID="10" presetClass="entr" presetSubtype="0" fill="hold" grpId="0" nodeType="withEffect">
                                      <p:stCondLst>
                                        <p:cond delay="225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750"/>
                                            <p:tgtEl>
                                              <p:spTgt spid="61"/>
                                            </p:tgtEl>
                                          </p:cBhvr>
                                        </p:animEffect>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p:cTn id="44" dur="500" fill="hold"/>
                                            <p:tgtEl>
                                              <p:spTgt spid="22"/>
                                            </p:tgtEl>
                                            <p:attrNameLst>
                                              <p:attrName>ppt_w</p:attrName>
                                            </p:attrNameLst>
                                          </p:cBhvr>
                                          <p:tavLst>
                                            <p:tav tm="0">
                                              <p:val>
                                                <p:fltVal val="0"/>
                                              </p:val>
                                            </p:tav>
                                            <p:tav tm="100000">
                                              <p:val>
                                                <p:strVal val="#ppt_w"/>
                                              </p:val>
                                            </p:tav>
                                          </p:tavLst>
                                        </p:anim>
                                        <p:anim calcmode="lin" valueType="num">
                                          <p:cBhvr>
                                            <p:cTn id="45" dur="500" fill="hold"/>
                                            <p:tgtEl>
                                              <p:spTgt spid="22"/>
                                            </p:tgtEl>
                                            <p:attrNameLst>
                                              <p:attrName>ppt_h</p:attrName>
                                            </p:attrNameLst>
                                          </p:cBhvr>
                                          <p:tavLst>
                                            <p:tav tm="0">
                                              <p:val>
                                                <p:fltVal val="0"/>
                                              </p:val>
                                            </p:tav>
                                            <p:tav tm="100000">
                                              <p:val>
                                                <p:strVal val="#ppt_h"/>
                                              </p:val>
                                            </p:tav>
                                          </p:tavLst>
                                        </p:anim>
                                        <p:animEffect transition="in" filter="fade">
                                          <p:cBhvr>
                                            <p:cTn id="46" dur="500"/>
                                            <p:tgtEl>
                                              <p:spTgt spid="22"/>
                                            </p:tgtEl>
                                          </p:cBhvr>
                                        </p:animEffect>
                                      </p:childTnLst>
                                    </p:cTn>
                                  </p:par>
                                  <p:par>
                                    <p:cTn id="47" presetID="6" presetClass="emph" presetSubtype="0" accel="47000" decel="47000" autoRev="1" fill="hold" grpId="1" nodeType="withEffect">
                                      <p:stCondLst>
                                        <p:cond delay="0"/>
                                      </p:stCondLst>
                                      <p:childTnLst>
                                        <p:animScale>
                                          <p:cBhvr>
                                            <p:cTn id="48" dur="500" fill="hold"/>
                                            <p:tgtEl>
                                              <p:spTgt spid="22"/>
                                            </p:tgtEl>
                                          </p:cBhvr>
                                          <p:by x="110000" y="110000"/>
                                        </p:animScale>
                                      </p:childTnLst>
                                    </p:cTn>
                                  </p:par>
                                  <p:par>
                                    <p:cTn id="49" presetID="53" presetClass="entr" presetSubtype="16" fill="hold" nodeType="withEffect">
                                      <p:stCondLst>
                                        <p:cond delay="250"/>
                                      </p:stCondLst>
                                      <p:childTnLst>
                                        <p:set>
                                          <p:cBhvr>
                                            <p:cTn id="50" dur="1" fill="hold">
                                              <p:stCondLst>
                                                <p:cond delay="0"/>
                                              </p:stCondLst>
                                            </p:cTn>
                                            <p:tgtEl>
                                              <p:spTgt spid="26"/>
                                            </p:tgtEl>
                                            <p:attrNameLst>
                                              <p:attrName>style.visibility</p:attrName>
                                            </p:attrNameLst>
                                          </p:cBhvr>
                                          <p:to>
                                            <p:strVal val="visible"/>
                                          </p:to>
                                        </p:set>
                                        <p:anim calcmode="lin" valueType="num">
                                          <p:cBhvr>
                                            <p:cTn id="51" dur="500" fill="hold"/>
                                            <p:tgtEl>
                                              <p:spTgt spid="26"/>
                                            </p:tgtEl>
                                            <p:attrNameLst>
                                              <p:attrName>ppt_w</p:attrName>
                                            </p:attrNameLst>
                                          </p:cBhvr>
                                          <p:tavLst>
                                            <p:tav tm="0">
                                              <p:val>
                                                <p:fltVal val="0"/>
                                              </p:val>
                                            </p:tav>
                                            <p:tav tm="100000">
                                              <p:val>
                                                <p:strVal val="#ppt_w"/>
                                              </p:val>
                                            </p:tav>
                                          </p:tavLst>
                                        </p:anim>
                                        <p:anim calcmode="lin" valueType="num">
                                          <p:cBhvr>
                                            <p:cTn id="52" dur="500" fill="hold"/>
                                            <p:tgtEl>
                                              <p:spTgt spid="26"/>
                                            </p:tgtEl>
                                            <p:attrNameLst>
                                              <p:attrName>ppt_h</p:attrName>
                                            </p:attrNameLst>
                                          </p:cBhvr>
                                          <p:tavLst>
                                            <p:tav tm="0">
                                              <p:val>
                                                <p:fltVal val="0"/>
                                              </p:val>
                                            </p:tav>
                                            <p:tav tm="100000">
                                              <p:val>
                                                <p:strVal val="#ppt_h"/>
                                              </p:val>
                                            </p:tav>
                                          </p:tavLst>
                                        </p:anim>
                                        <p:animEffect transition="in" filter="fade">
                                          <p:cBhvr>
                                            <p:cTn id="53" dur="500"/>
                                            <p:tgtEl>
                                              <p:spTgt spid="26"/>
                                            </p:tgtEl>
                                          </p:cBhvr>
                                        </p:animEffect>
                                      </p:childTnLst>
                                    </p:cTn>
                                  </p:par>
                                  <p:par>
                                    <p:cTn id="54" presetID="6" presetClass="emph" presetSubtype="0" accel="47000" decel="47000" autoRev="1" fill="hold" nodeType="withEffect">
                                      <p:stCondLst>
                                        <p:cond delay="250"/>
                                      </p:stCondLst>
                                      <p:childTnLst>
                                        <p:animScale>
                                          <p:cBhvr>
                                            <p:cTn id="55" dur="500" fill="hold"/>
                                            <p:tgtEl>
                                              <p:spTgt spid="26"/>
                                            </p:tgtEl>
                                          </p:cBhvr>
                                          <p:by x="110000" y="110000"/>
                                        </p:animScale>
                                      </p:childTnLst>
                                    </p:cTn>
                                  </p:par>
                                  <p:par>
                                    <p:cTn id="56" presetID="53" presetClass="entr" presetSubtype="16" fill="hold" nodeType="withEffect">
                                      <p:stCondLst>
                                        <p:cond delay="250"/>
                                      </p:stCondLst>
                                      <p:childTnLst>
                                        <p:set>
                                          <p:cBhvr>
                                            <p:cTn id="57" dur="1" fill="hold">
                                              <p:stCondLst>
                                                <p:cond delay="0"/>
                                              </p:stCondLst>
                                            </p:cTn>
                                            <p:tgtEl>
                                              <p:spTgt spid="3"/>
                                            </p:tgtEl>
                                            <p:attrNameLst>
                                              <p:attrName>style.visibility</p:attrName>
                                            </p:attrNameLst>
                                          </p:cBhvr>
                                          <p:to>
                                            <p:strVal val="visible"/>
                                          </p:to>
                                        </p:set>
                                        <p:anim calcmode="lin" valueType="num">
                                          <p:cBhvr>
                                            <p:cTn id="58" dur="500" fill="hold"/>
                                            <p:tgtEl>
                                              <p:spTgt spid="3"/>
                                            </p:tgtEl>
                                            <p:attrNameLst>
                                              <p:attrName>ppt_w</p:attrName>
                                            </p:attrNameLst>
                                          </p:cBhvr>
                                          <p:tavLst>
                                            <p:tav tm="0">
                                              <p:val>
                                                <p:fltVal val="0"/>
                                              </p:val>
                                            </p:tav>
                                            <p:tav tm="100000">
                                              <p:val>
                                                <p:strVal val="#ppt_w"/>
                                              </p:val>
                                            </p:tav>
                                          </p:tavLst>
                                        </p:anim>
                                        <p:anim calcmode="lin" valueType="num">
                                          <p:cBhvr>
                                            <p:cTn id="59" dur="500" fill="hold"/>
                                            <p:tgtEl>
                                              <p:spTgt spid="3"/>
                                            </p:tgtEl>
                                            <p:attrNameLst>
                                              <p:attrName>ppt_h</p:attrName>
                                            </p:attrNameLst>
                                          </p:cBhvr>
                                          <p:tavLst>
                                            <p:tav tm="0">
                                              <p:val>
                                                <p:fltVal val="0"/>
                                              </p:val>
                                            </p:tav>
                                            <p:tav tm="100000">
                                              <p:val>
                                                <p:strVal val="#ppt_h"/>
                                              </p:val>
                                            </p:tav>
                                          </p:tavLst>
                                        </p:anim>
                                        <p:animEffect transition="in" filter="fade">
                                          <p:cBhvr>
                                            <p:cTn id="60" dur="500"/>
                                            <p:tgtEl>
                                              <p:spTgt spid="3"/>
                                            </p:tgtEl>
                                          </p:cBhvr>
                                        </p:animEffect>
                                      </p:childTnLst>
                                    </p:cTn>
                                  </p:par>
                                  <p:par>
                                    <p:cTn id="61" presetID="2" presetClass="entr" presetSubtype="2" decel="100000" fill="hold" grpId="0" nodeType="withEffect">
                                      <p:stCondLst>
                                        <p:cond delay="250"/>
                                      </p:stCondLst>
                                      <p:childTnLst>
                                        <p:set>
                                          <p:cBhvr>
                                            <p:cTn id="62" dur="1" fill="hold">
                                              <p:stCondLst>
                                                <p:cond delay="0"/>
                                              </p:stCondLst>
                                            </p:cTn>
                                            <p:tgtEl>
                                              <p:spTgt spid="120"/>
                                            </p:tgtEl>
                                            <p:attrNameLst>
                                              <p:attrName>style.visibility</p:attrName>
                                            </p:attrNameLst>
                                          </p:cBhvr>
                                          <p:to>
                                            <p:strVal val="visible"/>
                                          </p:to>
                                        </p:set>
                                        <p:anim calcmode="lin" valueType="num">
                                          <p:cBhvr additive="base">
                                            <p:cTn id="63" dur="1500" fill="hold"/>
                                            <p:tgtEl>
                                              <p:spTgt spid="120"/>
                                            </p:tgtEl>
                                            <p:attrNameLst>
                                              <p:attrName>ppt_x</p:attrName>
                                            </p:attrNameLst>
                                          </p:cBhvr>
                                          <p:tavLst>
                                            <p:tav tm="0">
                                              <p:val>
                                                <p:strVal val="1+#ppt_w/2"/>
                                              </p:val>
                                            </p:tav>
                                            <p:tav tm="100000">
                                              <p:val>
                                                <p:strVal val="#ppt_x"/>
                                              </p:val>
                                            </p:tav>
                                          </p:tavLst>
                                        </p:anim>
                                        <p:anim calcmode="lin" valueType="num">
                                          <p:cBhvr additive="base">
                                            <p:cTn id="64" dur="1500" fill="hold"/>
                                            <p:tgtEl>
                                              <p:spTgt spid="120"/>
                                            </p:tgtEl>
                                            <p:attrNameLst>
                                              <p:attrName>ppt_y</p:attrName>
                                            </p:attrNameLst>
                                          </p:cBhvr>
                                          <p:tavLst>
                                            <p:tav tm="0">
                                              <p:val>
                                                <p:strVal val="#ppt_y"/>
                                              </p:val>
                                            </p:tav>
                                            <p:tav tm="100000">
                                              <p:val>
                                                <p:strVal val="#ppt_y"/>
                                              </p:val>
                                            </p:tav>
                                          </p:tavLst>
                                        </p:anim>
                                      </p:childTnLst>
                                    </p:cTn>
                                  </p:par>
                                  <p:par>
                                    <p:cTn id="65" presetID="2" presetClass="entr" presetSubtype="4" decel="100000" fill="hold" nodeType="withEffect">
                                      <p:stCondLst>
                                        <p:cond delay="500"/>
                                      </p:stCondLst>
                                      <p:childTnLst>
                                        <p:set>
                                          <p:cBhvr>
                                            <p:cTn id="66" dur="1" fill="hold">
                                              <p:stCondLst>
                                                <p:cond delay="0"/>
                                              </p:stCondLst>
                                            </p:cTn>
                                            <p:tgtEl>
                                              <p:spTgt spid="105"/>
                                            </p:tgtEl>
                                            <p:attrNameLst>
                                              <p:attrName>style.visibility</p:attrName>
                                            </p:attrNameLst>
                                          </p:cBhvr>
                                          <p:to>
                                            <p:strVal val="visible"/>
                                          </p:to>
                                        </p:set>
                                        <p:anim calcmode="lin" valueType="num">
                                          <p:cBhvr additive="base">
                                            <p:cTn id="67" dur="1250" fill="hold"/>
                                            <p:tgtEl>
                                              <p:spTgt spid="105"/>
                                            </p:tgtEl>
                                            <p:attrNameLst>
                                              <p:attrName>ppt_x</p:attrName>
                                            </p:attrNameLst>
                                          </p:cBhvr>
                                          <p:tavLst>
                                            <p:tav tm="0">
                                              <p:val>
                                                <p:strVal val="#ppt_x"/>
                                              </p:val>
                                            </p:tav>
                                            <p:tav tm="100000">
                                              <p:val>
                                                <p:strVal val="#ppt_x"/>
                                              </p:val>
                                            </p:tav>
                                          </p:tavLst>
                                        </p:anim>
                                        <p:anim calcmode="lin" valueType="num">
                                          <p:cBhvr additive="base">
                                            <p:cTn id="68" dur="1250" fill="hold"/>
                                            <p:tgtEl>
                                              <p:spTgt spid="105"/>
                                            </p:tgtEl>
                                            <p:attrNameLst>
                                              <p:attrName>ppt_y</p:attrName>
                                            </p:attrNameLst>
                                          </p:cBhvr>
                                          <p:tavLst>
                                            <p:tav tm="0">
                                              <p:val>
                                                <p:strVal val="1+#ppt_h/2"/>
                                              </p:val>
                                            </p:tav>
                                            <p:tav tm="100000">
                                              <p:val>
                                                <p:strVal val="#ppt_y"/>
                                              </p:val>
                                            </p:tav>
                                          </p:tavLst>
                                        </p:anim>
                                      </p:childTnLst>
                                    </p:cTn>
                                  </p:par>
                                  <p:par>
                                    <p:cTn id="69" presetID="2" presetClass="entr" presetSubtype="1" fill="hold" nodeType="withEffect" p14:presetBounceEnd="64000">
                                      <p:stCondLst>
                                        <p:cond delay="2250"/>
                                      </p:stCondLst>
                                      <p:childTnLst>
                                        <p:set>
                                          <p:cBhvr>
                                            <p:cTn id="70" dur="1" fill="hold">
                                              <p:stCondLst>
                                                <p:cond delay="0"/>
                                              </p:stCondLst>
                                            </p:cTn>
                                            <p:tgtEl>
                                              <p:spTgt spid="12"/>
                                            </p:tgtEl>
                                            <p:attrNameLst>
                                              <p:attrName>style.visibility</p:attrName>
                                            </p:attrNameLst>
                                          </p:cBhvr>
                                          <p:to>
                                            <p:strVal val="visible"/>
                                          </p:to>
                                        </p:set>
                                        <p:anim calcmode="lin" valueType="num" p14:bounceEnd="64000">
                                          <p:cBhvr additive="base">
                                            <p:cTn id="71" dur="1250" fill="hold"/>
                                            <p:tgtEl>
                                              <p:spTgt spid="12"/>
                                            </p:tgtEl>
                                            <p:attrNameLst>
                                              <p:attrName>ppt_x</p:attrName>
                                            </p:attrNameLst>
                                          </p:cBhvr>
                                          <p:tavLst>
                                            <p:tav tm="0">
                                              <p:val>
                                                <p:strVal val="#ppt_x"/>
                                              </p:val>
                                            </p:tav>
                                            <p:tav tm="100000">
                                              <p:val>
                                                <p:strVal val="#ppt_x"/>
                                              </p:val>
                                            </p:tav>
                                          </p:tavLst>
                                        </p:anim>
                                        <p:anim calcmode="lin" valueType="num" p14:bounceEnd="64000">
                                          <p:cBhvr additive="base">
                                            <p:cTn id="72" dur="1250" fill="hold"/>
                                            <p:tgtEl>
                                              <p:spTgt spid="12"/>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4000">
                                      <p:stCondLst>
                                        <p:cond delay="1750"/>
                                      </p:stCondLst>
                                      <p:childTnLst>
                                        <p:set>
                                          <p:cBhvr>
                                            <p:cTn id="74" dur="1" fill="hold">
                                              <p:stCondLst>
                                                <p:cond delay="0"/>
                                              </p:stCondLst>
                                            </p:cTn>
                                            <p:tgtEl>
                                              <p:spTgt spid="33"/>
                                            </p:tgtEl>
                                            <p:attrNameLst>
                                              <p:attrName>style.visibility</p:attrName>
                                            </p:attrNameLst>
                                          </p:cBhvr>
                                          <p:to>
                                            <p:strVal val="visible"/>
                                          </p:to>
                                        </p:set>
                                        <p:anim calcmode="lin" valueType="num" p14:bounceEnd="64000">
                                          <p:cBhvr additive="base">
                                            <p:cTn id="75" dur="1250" fill="hold"/>
                                            <p:tgtEl>
                                              <p:spTgt spid="33"/>
                                            </p:tgtEl>
                                            <p:attrNameLst>
                                              <p:attrName>ppt_x</p:attrName>
                                            </p:attrNameLst>
                                          </p:cBhvr>
                                          <p:tavLst>
                                            <p:tav tm="0">
                                              <p:val>
                                                <p:strVal val="#ppt_x"/>
                                              </p:val>
                                            </p:tav>
                                            <p:tav tm="100000">
                                              <p:val>
                                                <p:strVal val="#ppt_x"/>
                                              </p:val>
                                            </p:tav>
                                          </p:tavLst>
                                        </p:anim>
                                        <p:anim calcmode="lin" valueType="num" p14:bounceEnd="64000">
                                          <p:cBhvr additive="base">
                                            <p:cTn id="76" dur="1250" fill="hold"/>
                                            <p:tgtEl>
                                              <p:spTgt spid="33"/>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4000">
                                      <p:stCondLst>
                                        <p:cond delay="1500"/>
                                      </p:stCondLst>
                                      <p:childTnLst>
                                        <p:set>
                                          <p:cBhvr>
                                            <p:cTn id="78" dur="1" fill="hold">
                                              <p:stCondLst>
                                                <p:cond delay="0"/>
                                              </p:stCondLst>
                                            </p:cTn>
                                            <p:tgtEl>
                                              <p:spTgt spid="45"/>
                                            </p:tgtEl>
                                            <p:attrNameLst>
                                              <p:attrName>style.visibility</p:attrName>
                                            </p:attrNameLst>
                                          </p:cBhvr>
                                          <p:to>
                                            <p:strVal val="visible"/>
                                          </p:to>
                                        </p:set>
                                        <p:anim calcmode="lin" valueType="num" p14:bounceEnd="64000">
                                          <p:cBhvr additive="base">
                                            <p:cTn id="79" dur="1250" fill="hold"/>
                                            <p:tgtEl>
                                              <p:spTgt spid="45"/>
                                            </p:tgtEl>
                                            <p:attrNameLst>
                                              <p:attrName>ppt_x</p:attrName>
                                            </p:attrNameLst>
                                          </p:cBhvr>
                                          <p:tavLst>
                                            <p:tav tm="0">
                                              <p:val>
                                                <p:strVal val="#ppt_x"/>
                                              </p:val>
                                            </p:tav>
                                            <p:tav tm="100000">
                                              <p:val>
                                                <p:strVal val="#ppt_x"/>
                                              </p:val>
                                            </p:tav>
                                          </p:tavLst>
                                        </p:anim>
                                        <p:anim calcmode="lin" valueType="num" p14:bounceEnd="64000">
                                          <p:cBhvr additive="base">
                                            <p:cTn id="80" dur="1250" fill="hold"/>
                                            <p:tgtEl>
                                              <p:spTgt spid="45"/>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4000">
                                      <p:stCondLst>
                                        <p:cond delay="1250"/>
                                      </p:stCondLst>
                                      <p:childTnLst>
                                        <p:set>
                                          <p:cBhvr>
                                            <p:cTn id="82" dur="1" fill="hold">
                                              <p:stCondLst>
                                                <p:cond delay="0"/>
                                              </p:stCondLst>
                                            </p:cTn>
                                            <p:tgtEl>
                                              <p:spTgt spid="46"/>
                                            </p:tgtEl>
                                            <p:attrNameLst>
                                              <p:attrName>style.visibility</p:attrName>
                                            </p:attrNameLst>
                                          </p:cBhvr>
                                          <p:to>
                                            <p:strVal val="visible"/>
                                          </p:to>
                                        </p:set>
                                        <p:anim calcmode="lin" valueType="num" p14:bounceEnd="64000">
                                          <p:cBhvr additive="base">
                                            <p:cTn id="83" dur="1250" fill="hold"/>
                                            <p:tgtEl>
                                              <p:spTgt spid="46"/>
                                            </p:tgtEl>
                                            <p:attrNameLst>
                                              <p:attrName>ppt_x</p:attrName>
                                            </p:attrNameLst>
                                          </p:cBhvr>
                                          <p:tavLst>
                                            <p:tav tm="0">
                                              <p:val>
                                                <p:strVal val="#ppt_x"/>
                                              </p:val>
                                            </p:tav>
                                            <p:tav tm="100000">
                                              <p:val>
                                                <p:strVal val="#ppt_x"/>
                                              </p:val>
                                            </p:tav>
                                          </p:tavLst>
                                        </p:anim>
                                        <p:anim calcmode="lin" valueType="num" p14:bounceEnd="64000">
                                          <p:cBhvr additive="base">
                                            <p:cTn id="84" dur="1250" fill="hold"/>
                                            <p:tgtEl>
                                              <p:spTgt spid="46"/>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14:presetBounceEnd="64000">
                                      <p:stCondLst>
                                        <p:cond delay="2000"/>
                                      </p:stCondLst>
                                      <p:childTnLst>
                                        <p:set>
                                          <p:cBhvr>
                                            <p:cTn id="86" dur="1" fill="hold">
                                              <p:stCondLst>
                                                <p:cond delay="0"/>
                                              </p:stCondLst>
                                            </p:cTn>
                                            <p:tgtEl>
                                              <p:spTgt spid="62"/>
                                            </p:tgtEl>
                                            <p:attrNameLst>
                                              <p:attrName>style.visibility</p:attrName>
                                            </p:attrNameLst>
                                          </p:cBhvr>
                                          <p:to>
                                            <p:strVal val="visible"/>
                                          </p:to>
                                        </p:set>
                                        <p:anim calcmode="lin" valueType="num" p14:bounceEnd="64000">
                                          <p:cBhvr additive="base">
                                            <p:cTn id="87" dur="1250" fill="hold"/>
                                            <p:tgtEl>
                                              <p:spTgt spid="62"/>
                                            </p:tgtEl>
                                            <p:attrNameLst>
                                              <p:attrName>ppt_x</p:attrName>
                                            </p:attrNameLst>
                                          </p:cBhvr>
                                          <p:tavLst>
                                            <p:tav tm="0">
                                              <p:val>
                                                <p:strVal val="#ppt_x"/>
                                              </p:val>
                                            </p:tav>
                                            <p:tav tm="100000">
                                              <p:val>
                                                <p:strVal val="#ppt_x"/>
                                              </p:val>
                                            </p:tav>
                                          </p:tavLst>
                                        </p:anim>
                                        <p:anim calcmode="lin" valueType="num" p14:bounceEnd="64000">
                                          <p:cBhvr additive="base">
                                            <p:cTn id="88" dur="1250" fill="hold"/>
                                            <p:tgtEl>
                                              <p:spTgt spid="62"/>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14:presetBounceEnd="64000">
                                      <p:stCondLst>
                                        <p:cond delay="2500"/>
                                      </p:stCondLst>
                                      <p:childTnLst>
                                        <p:set>
                                          <p:cBhvr>
                                            <p:cTn id="90" dur="1" fill="hold">
                                              <p:stCondLst>
                                                <p:cond delay="0"/>
                                              </p:stCondLst>
                                            </p:cTn>
                                            <p:tgtEl>
                                              <p:spTgt spid="66"/>
                                            </p:tgtEl>
                                            <p:attrNameLst>
                                              <p:attrName>style.visibility</p:attrName>
                                            </p:attrNameLst>
                                          </p:cBhvr>
                                          <p:to>
                                            <p:strVal val="visible"/>
                                          </p:to>
                                        </p:set>
                                        <p:anim calcmode="lin" valueType="num" p14:bounceEnd="64000">
                                          <p:cBhvr additive="base">
                                            <p:cTn id="91" dur="1250" fill="hold"/>
                                            <p:tgtEl>
                                              <p:spTgt spid="66"/>
                                            </p:tgtEl>
                                            <p:attrNameLst>
                                              <p:attrName>ppt_x</p:attrName>
                                            </p:attrNameLst>
                                          </p:cBhvr>
                                          <p:tavLst>
                                            <p:tav tm="0">
                                              <p:val>
                                                <p:strVal val="#ppt_x"/>
                                              </p:val>
                                            </p:tav>
                                            <p:tav tm="100000">
                                              <p:val>
                                                <p:strVal val="#ppt_x"/>
                                              </p:val>
                                            </p:tav>
                                          </p:tavLst>
                                        </p:anim>
                                        <p:anim calcmode="lin" valueType="num" p14:bounceEnd="64000">
                                          <p:cBhvr additive="base">
                                            <p:cTn id="92" dur="1250" fill="hold"/>
                                            <p:tgtEl>
                                              <p:spTgt spid="66"/>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14:presetBounceEnd="64000">
                                      <p:stCondLst>
                                        <p:cond delay="2750"/>
                                      </p:stCondLst>
                                      <p:childTnLst>
                                        <p:set>
                                          <p:cBhvr>
                                            <p:cTn id="94" dur="1" fill="hold">
                                              <p:stCondLst>
                                                <p:cond delay="0"/>
                                              </p:stCondLst>
                                            </p:cTn>
                                            <p:tgtEl>
                                              <p:spTgt spid="27"/>
                                            </p:tgtEl>
                                            <p:attrNameLst>
                                              <p:attrName>style.visibility</p:attrName>
                                            </p:attrNameLst>
                                          </p:cBhvr>
                                          <p:to>
                                            <p:strVal val="visible"/>
                                          </p:to>
                                        </p:set>
                                        <p:anim calcmode="lin" valueType="num" p14:bounceEnd="64000">
                                          <p:cBhvr additive="base">
                                            <p:cTn id="95" dur="1250" fill="hold"/>
                                            <p:tgtEl>
                                              <p:spTgt spid="27"/>
                                            </p:tgtEl>
                                            <p:attrNameLst>
                                              <p:attrName>ppt_x</p:attrName>
                                            </p:attrNameLst>
                                          </p:cBhvr>
                                          <p:tavLst>
                                            <p:tav tm="0">
                                              <p:val>
                                                <p:strVal val="#ppt_x"/>
                                              </p:val>
                                            </p:tav>
                                            <p:tav tm="100000">
                                              <p:val>
                                                <p:strVal val="#ppt_x"/>
                                              </p:val>
                                            </p:tav>
                                          </p:tavLst>
                                        </p:anim>
                                        <p:anim calcmode="lin" valueType="num" p14:bounceEnd="64000">
                                          <p:cBhvr additive="base">
                                            <p:cTn id="96" dur="125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animBg="1"/>
          <p:bldP spid="7" grpId="0"/>
          <p:bldP spid="53" grpId="0" animBg="1"/>
          <p:bldP spid="54" grpId="0"/>
          <p:bldP spid="54" grpId="1"/>
          <p:bldP spid="55" grpId="0"/>
          <p:bldP spid="59" grpId="0" animBg="1"/>
          <p:bldP spid="60" grpId="0"/>
          <p:bldP spid="60" grpId="1"/>
          <p:bldP spid="61" grpId="0"/>
          <p:bldP spid="73" grpId="0" animBg="1"/>
          <p:bldP spid="74" grpId="0"/>
          <p:bldP spid="74" grpId="1"/>
          <p:bldP spid="75" grpId="0"/>
          <p:bldP spid="22" grpId="0" animBg="1"/>
          <p:bldP spid="22"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250"/>
                                      </p:stCondLst>
                                      <p:iterate type="lt">
                                        <p:tmPct val="5000"/>
                                      </p:iterate>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par>
                                    <p:cTn id="8" presetID="22" presetClass="entr" presetSubtype="1" fill="hold" grpId="0" nodeType="withEffect">
                                      <p:stCondLst>
                                        <p:cond delay="1000"/>
                                      </p:stCondLst>
                                      <p:childTnLst>
                                        <p:set>
                                          <p:cBhvr>
                                            <p:cTn id="9" dur="1" fill="hold">
                                              <p:stCondLst>
                                                <p:cond delay="0"/>
                                              </p:stCondLst>
                                            </p:cTn>
                                            <p:tgtEl>
                                              <p:spTgt spid="73"/>
                                            </p:tgtEl>
                                            <p:attrNameLst>
                                              <p:attrName>style.visibility</p:attrName>
                                            </p:attrNameLst>
                                          </p:cBhvr>
                                          <p:to>
                                            <p:strVal val="visible"/>
                                          </p:to>
                                        </p:set>
                                        <p:animEffect transition="in" filter="wipe(up)">
                                          <p:cBhvr>
                                            <p:cTn id="10" dur="750"/>
                                            <p:tgtEl>
                                              <p:spTgt spid="73"/>
                                            </p:tgtEl>
                                          </p:cBhvr>
                                        </p:animEffect>
                                      </p:childTnLst>
                                    </p:cTn>
                                  </p:par>
                                  <p:par>
                                    <p:cTn id="11" presetID="10" presetClass="entr" presetSubtype="0" fill="hold" grpId="0" nodeType="withEffect">
                                      <p:stCondLst>
                                        <p:cond delay="1250"/>
                                      </p:stCondLst>
                                      <p:childTnLst>
                                        <p:set>
                                          <p:cBhvr>
                                            <p:cTn id="12" dur="1" fill="hold">
                                              <p:stCondLst>
                                                <p:cond delay="0"/>
                                              </p:stCondLst>
                                            </p:cTn>
                                            <p:tgtEl>
                                              <p:spTgt spid="74"/>
                                            </p:tgtEl>
                                            <p:attrNameLst>
                                              <p:attrName>style.visibility</p:attrName>
                                            </p:attrNameLst>
                                          </p:cBhvr>
                                          <p:to>
                                            <p:strVal val="visible"/>
                                          </p:to>
                                        </p:set>
                                        <p:animEffect transition="in" filter="fade">
                                          <p:cBhvr>
                                            <p:cTn id="13" dur="250"/>
                                            <p:tgtEl>
                                              <p:spTgt spid="74"/>
                                            </p:tgtEl>
                                          </p:cBhvr>
                                        </p:animEffect>
                                      </p:childTnLst>
                                    </p:cTn>
                                  </p:par>
                                  <p:par>
                                    <p:cTn id="14" presetID="42" presetClass="path" presetSubtype="0" decel="100000" fill="hold" grpId="1" nodeType="withEffect">
                                      <p:stCondLst>
                                        <p:cond delay="1250"/>
                                      </p:stCondLst>
                                      <p:childTnLst>
                                        <p:animMotion origin="layout" path="M -0.01719 -0.00024 L 4.375E-6 4.81481E-6 " pathEditMode="relative" rAng="0" ptsTypes="AA">
                                          <p:cBhvr>
                                            <p:cTn id="15" dur="500" fill="hold"/>
                                            <p:tgtEl>
                                              <p:spTgt spid="74"/>
                                            </p:tgtEl>
                                            <p:attrNameLst>
                                              <p:attrName>ppt_x</p:attrName>
                                              <p:attrName>ppt_y</p:attrName>
                                            </p:attrNameLst>
                                          </p:cBhvr>
                                          <p:rCtr x="859" y="0"/>
                                        </p:animMotion>
                                      </p:childTnLst>
                                    </p:cTn>
                                  </p:par>
                                  <p:par>
                                    <p:cTn id="16" presetID="10" presetClass="entr" presetSubtype="0" fill="hold" grpId="0" nodeType="withEffect">
                                      <p:stCondLst>
                                        <p:cond delay="1250"/>
                                      </p:stCondLst>
                                      <p:childTnLst>
                                        <p:set>
                                          <p:cBhvr>
                                            <p:cTn id="17" dur="1" fill="hold">
                                              <p:stCondLst>
                                                <p:cond delay="0"/>
                                              </p:stCondLst>
                                            </p:cTn>
                                            <p:tgtEl>
                                              <p:spTgt spid="75"/>
                                            </p:tgtEl>
                                            <p:attrNameLst>
                                              <p:attrName>style.visibility</p:attrName>
                                            </p:attrNameLst>
                                          </p:cBhvr>
                                          <p:to>
                                            <p:strVal val="visible"/>
                                          </p:to>
                                        </p:set>
                                        <p:animEffect transition="in" filter="fade">
                                          <p:cBhvr>
                                            <p:cTn id="18" dur="750"/>
                                            <p:tgtEl>
                                              <p:spTgt spid="75"/>
                                            </p:tgtEl>
                                          </p:cBhvr>
                                        </p:animEffect>
                                      </p:childTnLst>
                                    </p:cTn>
                                  </p:par>
                                  <p:par>
                                    <p:cTn id="19" presetID="22" presetClass="entr" presetSubtype="1" fill="hold" grpId="0" nodeType="withEffect">
                                      <p:stCondLst>
                                        <p:cond delay="1500"/>
                                      </p:stCondLst>
                                      <p:childTnLst>
                                        <p:set>
                                          <p:cBhvr>
                                            <p:cTn id="20" dur="1" fill="hold">
                                              <p:stCondLst>
                                                <p:cond delay="0"/>
                                              </p:stCondLst>
                                            </p:cTn>
                                            <p:tgtEl>
                                              <p:spTgt spid="53"/>
                                            </p:tgtEl>
                                            <p:attrNameLst>
                                              <p:attrName>style.visibility</p:attrName>
                                            </p:attrNameLst>
                                          </p:cBhvr>
                                          <p:to>
                                            <p:strVal val="visible"/>
                                          </p:to>
                                        </p:set>
                                        <p:animEffect transition="in" filter="wipe(up)">
                                          <p:cBhvr>
                                            <p:cTn id="21" dur="750"/>
                                            <p:tgtEl>
                                              <p:spTgt spid="53"/>
                                            </p:tgtEl>
                                          </p:cBhvr>
                                        </p:animEffect>
                                      </p:childTnLst>
                                    </p:cTn>
                                  </p:par>
                                  <p:par>
                                    <p:cTn id="22" presetID="10" presetClass="entr" presetSubtype="0" fill="hold" grpId="0" nodeType="withEffect">
                                      <p:stCondLst>
                                        <p:cond delay="175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250"/>
                                            <p:tgtEl>
                                              <p:spTgt spid="54"/>
                                            </p:tgtEl>
                                          </p:cBhvr>
                                        </p:animEffect>
                                      </p:childTnLst>
                                    </p:cTn>
                                  </p:par>
                                  <p:par>
                                    <p:cTn id="25" presetID="42" presetClass="path" presetSubtype="0" decel="100000" fill="hold" grpId="1" nodeType="withEffect">
                                      <p:stCondLst>
                                        <p:cond delay="1750"/>
                                      </p:stCondLst>
                                      <p:childTnLst>
                                        <p:animMotion origin="layout" path="M -0.01719 -0.00023 L 4.375E-6 -1.11111E-6 " pathEditMode="relative" rAng="0" ptsTypes="AA">
                                          <p:cBhvr>
                                            <p:cTn id="26" dur="500" fill="hold"/>
                                            <p:tgtEl>
                                              <p:spTgt spid="54"/>
                                            </p:tgtEl>
                                            <p:attrNameLst>
                                              <p:attrName>ppt_x</p:attrName>
                                              <p:attrName>ppt_y</p:attrName>
                                            </p:attrNameLst>
                                          </p:cBhvr>
                                          <p:rCtr x="859" y="0"/>
                                        </p:animMotion>
                                      </p:childTnLst>
                                    </p:cTn>
                                  </p:par>
                                  <p:par>
                                    <p:cTn id="27" presetID="10" presetClass="entr" presetSubtype="0" fill="hold" grpId="0" nodeType="withEffect">
                                      <p:stCondLst>
                                        <p:cond delay="175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750"/>
                                            <p:tgtEl>
                                              <p:spTgt spid="55"/>
                                            </p:tgtEl>
                                          </p:cBhvr>
                                        </p:animEffect>
                                      </p:childTnLst>
                                    </p:cTn>
                                  </p:par>
                                  <p:par>
                                    <p:cTn id="30" presetID="22" presetClass="entr" presetSubtype="1" fill="hold" grpId="0" nodeType="withEffect">
                                      <p:stCondLst>
                                        <p:cond delay="2000"/>
                                      </p:stCondLst>
                                      <p:childTnLst>
                                        <p:set>
                                          <p:cBhvr>
                                            <p:cTn id="31" dur="1" fill="hold">
                                              <p:stCondLst>
                                                <p:cond delay="0"/>
                                              </p:stCondLst>
                                            </p:cTn>
                                            <p:tgtEl>
                                              <p:spTgt spid="59"/>
                                            </p:tgtEl>
                                            <p:attrNameLst>
                                              <p:attrName>style.visibility</p:attrName>
                                            </p:attrNameLst>
                                          </p:cBhvr>
                                          <p:to>
                                            <p:strVal val="visible"/>
                                          </p:to>
                                        </p:set>
                                        <p:animEffect transition="in" filter="wipe(up)">
                                          <p:cBhvr>
                                            <p:cTn id="32" dur="750"/>
                                            <p:tgtEl>
                                              <p:spTgt spid="59"/>
                                            </p:tgtEl>
                                          </p:cBhvr>
                                        </p:animEffect>
                                      </p:childTnLst>
                                    </p:cTn>
                                  </p:par>
                                  <p:par>
                                    <p:cTn id="33" presetID="10" presetClass="entr" presetSubtype="0" fill="hold" grpId="0" nodeType="withEffect">
                                      <p:stCondLst>
                                        <p:cond delay="2250"/>
                                      </p:stCondLst>
                                      <p:childTnLst>
                                        <p:set>
                                          <p:cBhvr>
                                            <p:cTn id="34" dur="1" fill="hold">
                                              <p:stCondLst>
                                                <p:cond delay="0"/>
                                              </p:stCondLst>
                                            </p:cTn>
                                            <p:tgtEl>
                                              <p:spTgt spid="60"/>
                                            </p:tgtEl>
                                            <p:attrNameLst>
                                              <p:attrName>style.visibility</p:attrName>
                                            </p:attrNameLst>
                                          </p:cBhvr>
                                          <p:to>
                                            <p:strVal val="visible"/>
                                          </p:to>
                                        </p:set>
                                        <p:animEffect transition="in" filter="fade">
                                          <p:cBhvr>
                                            <p:cTn id="35" dur="250"/>
                                            <p:tgtEl>
                                              <p:spTgt spid="60"/>
                                            </p:tgtEl>
                                          </p:cBhvr>
                                        </p:animEffect>
                                      </p:childTnLst>
                                    </p:cTn>
                                  </p:par>
                                  <p:par>
                                    <p:cTn id="36" presetID="42" presetClass="path" presetSubtype="0" decel="100000" fill="hold" grpId="1" nodeType="withEffect">
                                      <p:stCondLst>
                                        <p:cond delay="2250"/>
                                      </p:stCondLst>
                                      <p:childTnLst>
                                        <p:animMotion origin="layout" path="M -0.01719 -0.00023 L 4.375E-6 1.48148E-6 " pathEditMode="relative" rAng="0" ptsTypes="AA">
                                          <p:cBhvr>
                                            <p:cTn id="37" dur="500" fill="hold"/>
                                            <p:tgtEl>
                                              <p:spTgt spid="60"/>
                                            </p:tgtEl>
                                            <p:attrNameLst>
                                              <p:attrName>ppt_x</p:attrName>
                                              <p:attrName>ppt_y</p:attrName>
                                            </p:attrNameLst>
                                          </p:cBhvr>
                                          <p:rCtr x="859" y="0"/>
                                        </p:animMotion>
                                      </p:childTnLst>
                                    </p:cTn>
                                  </p:par>
                                  <p:par>
                                    <p:cTn id="38" presetID="10" presetClass="entr" presetSubtype="0" fill="hold" grpId="0" nodeType="withEffect">
                                      <p:stCondLst>
                                        <p:cond delay="225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750"/>
                                            <p:tgtEl>
                                              <p:spTgt spid="61"/>
                                            </p:tgtEl>
                                          </p:cBhvr>
                                        </p:animEffect>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p:cTn id="44" dur="500" fill="hold"/>
                                            <p:tgtEl>
                                              <p:spTgt spid="22"/>
                                            </p:tgtEl>
                                            <p:attrNameLst>
                                              <p:attrName>ppt_w</p:attrName>
                                            </p:attrNameLst>
                                          </p:cBhvr>
                                          <p:tavLst>
                                            <p:tav tm="0">
                                              <p:val>
                                                <p:fltVal val="0"/>
                                              </p:val>
                                            </p:tav>
                                            <p:tav tm="100000">
                                              <p:val>
                                                <p:strVal val="#ppt_w"/>
                                              </p:val>
                                            </p:tav>
                                          </p:tavLst>
                                        </p:anim>
                                        <p:anim calcmode="lin" valueType="num">
                                          <p:cBhvr>
                                            <p:cTn id="45" dur="500" fill="hold"/>
                                            <p:tgtEl>
                                              <p:spTgt spid="22"/>
                                            </p:tgtEl>
                                            <p:attrNameLst>
                                              <p:attrName>ppt_h</p:attrName>
                                            </p:attrNameLst>
                                          </p:cBhvr>
                                          <p:tavLst>
                                            <p:tav tm="0">
                                              <p:val>
                                                <p:fltVal val="0"/>
                                              </p:val>
                                            </p:tav>
                                            <p:tav tm="100000">
                                              <p:val>
                                                <p:strVal val="#ppt_h"/>
                                              </p:val>
                                            </p:tav>
                                          </p:tavLst>
                                        </p:anim>
                                        <p:animEffect transition="in" filter="fade">
                                          <p:cBhvr>
                                            <p:cTn id="46" dur="500"/>
                                            <p:tgtEl>
                                              <p:spTgt spid="22"/>
                                            </p:tgtEl>
                                          </p:cBhvr>
                                        </p:animEffect>
                                      </p:childTnLst>
                                    </p:cTn>
                                  </p:par>
                                  <p:par>
                                    <p:cTn id="47" presetID="6" presetClass="emph" presetSubtype="0" accel="47000" decel="47000" autoRev="1" fill="hold" grpId="1" nodeType="withEffect">
                                      <p:stCondLst>
                                        <p:cond delay="0"/>
                                      </p:stCondLst>
                                      <p:childTnLst>
                                        <p:animScale>
                                          <p:cBhvr>
                                            <p:cTn id="48" dur="500" fill="hold"/>
                                            <p:tgtEl>
                                              <p:spTgt spid="22"/>
                                            </p:tgtEl>
                                          </p:cBhvr>
                                          <p:by x="110000" y="110000"/>
                                        </p:animScale>
                                      </p:childTnLst>
                                    </p:cTn>
                                  </p:par>
                                  <p:par>
                                    <p:cTn id="49" presetID="53" presetClass="entr" presetSubtype="16" fill="hold" nodeType="withEffect">
                                      <p:stCondLst>
                                        <p:cond delay="250"/>
                                      </p:stCondLst>
                                      <p:childTnLst>
                                        <p:set>
                                          <p:cBhvr>
                                            <p:cTn id="50" dur="1" fill="hold">
                                              <p:stCondLst>
                                                <p:cond delay="0"/>
                                              </p:stCondLst>
                                            </p:cTn>
                                            <p:tgtEl>
                                              <p:spTgt spid="26"/>
                                            </p:tgtEl>
                                            <p:attrNameLst>
                                              <p:attrName>style.visibility</p:attrName>
                                            </p:attrNameLst>
                                          </p:cBhvr>
                                          <p:to>
                                            <p:strVal val="visible"/>
                                          </p:to>
                                        </p:set>
                                        <p:anim calcmode="lin" valueType="num">
                                          <p:cBhvr>
                                            <p:cTn id="51" dur="500" fill="hold"/>
                                            <p:tgtEl>
                                              <p:spTgt spid="26"/>
                                            </p:tgtEl>
                                            <p:attrNameLst>
                                              <p:attrName>ppt_w</p:attrName>
                                            </p:attrNameLst>
                                          </p:cBhvr>
                                          <p:tavLst>
                                            <p:tav tm="0">
                                              <p:val>
                                                <p:fltVal val="0"/>
                                              </p:val>
                                            </p:tav>
                                            <p:tav tm="100000">
                                              <p:val>
                                                <p:strVal val="#ppt_w"/>
                                              </p:val>
                                            </p:tav>
                                          </p:tavLst>
                                        </p:anim>
                                        <p:anim calcmode="lin" valueType="num">
                                          <p:cBhvr>
                                            <p:cTn id="52" dur="500" fill="hold"/>
                                            <p:tgtEl>
                                              <p:spTgt spid="26"/>
                                            </p:tgtEl>
                                            <p:attrNameLst>
                                              <p:attrName>ppt_h</p:attrName>
                                            </p:attrNameLst>
                                          </p:cBhvr>
                                          <p:tavLst>
                                            <p:tav tm="0">
                                              <p:val>
                                                <p:fltVal val="0"/>
                                              </p:val>
                                            </p:tav>
                                            <p:tav tm="100000">
                                              <p:val>
                                                <p:strVal val="#ppt_h"/>
                                              </p:val>
                                            </p:tav>
                                          </p:tavLst>
                                        </p:anim>
                                        <p:animEffect transition="in" filter="fade">
                                          <p:cBhvr>
                                            <p:cTn id="53" dur="500"/>
                                            <p:tgtEl>
                                              <p:spTgt spid="26"/>
                                            </p:tgtEl>
                                          </p:cBhvr>
                                        </p:animEffect>
                                      </p:childTnLst>
                                    </p:cTn>
                                  </p:par>
                                  <p:par>
                                    <p:cTn id="54" presetID="6" presetClass="emph" presetSubtype="0" accel="47000" decel="47000" autoRev="1" fill="hold" nodeType="withEffect">
                                      <p:stCondLst>
                                        <p:cond delay="250"/>
                                      </p:stCondLst>
                                      <p:childTnLst>
                                        <p:animScale>
                                          <p:cBhvr>
                                            <p:cTn id="55" dur="500" fill="hold"/>
                                            <p:tgtEl>
                                              <p:spTgt spid="26"/>
                                            </p:tgtEl>
                                          </p:cBhvr>
                                          <p:by x="110000" y="110000"/>
                                        </p:animScale>
                                      </p:childTnLst>
                                    </p:cTn>
                                  </p:par>
                                  <p:par>
                                    <p:cTn id="56" presetID="53" presetClass="entr" presetSubtype="16" fill="hold" nodeType="withEffect">
                                      <p:stCondLst>
                                        <p:cond delay="250"/>
                                      </p:stCondLst>
                                      <p:childTnLst>
                                        <p:set>
                                          <p:cBhvr>
                                            <p:cTn id="57" dur="1" fill="hold">
                                              <p:stCondLst>
                                                <p:cond delay="0"/>
                                              </p:stCondLst>
                                            </p:cTn>
                                            <p:tgtEl>
                                              <p:spTgt spid="3"/>
                                            </p:tgtEl>
                                            <p:attrNameLst>
                                              <p:attrName>style.visibility</p:attrName>
                                            </p:attrNameLst>
                                          </p:cBhvr>
                                          <p:to>
                                            <p:strVal val="visible"/>
                                          </p:to>
                                        </p:set>
                                        <p:anim calcmode="lin" valueType="num">
                                          <p:cBhvr>
                                            <p:cTn id="58" dur="500" fill="hold"/>
                                            <p:tgtEl>
                                              <p:spTgt spid="3"/>
                                            </p:tgtEl>
                                            <p:attrNameLst>
                                              <p:attrName>ppt_w</p:attrName>
                                            </p:attrNameLst>
                                          </p:cBhvr>
                                          <p:tavLst>
                                            <p:tav tm="0">
                                              <p:val>
                                                <p:fltVal val="0"/>
                                              </p:val>
                                            </p:tav>
                                            <p:tav tm="100000">
                                              <p:val>
                                                <p:strVal val="#ppt_w"/>
                                              </p:val>
                                            </p:tav>
                                          </p:tavLst>
                                        </p:anim>
                                        <p:anim calcmode="lin" valueType="num">
                                          <p:cBhvr>
                                            <p:cTn id="59" dur="500" fill="hold"/>
                                            <p:tgtEl>
                                              <p:spTgt spid="3"/>
                                            </p:tgtEl>
                                            <p:attrNameLst>
                                              <p:attrName>ppt_h</p:attrName>
                                            </p:attrNameLst>
                                          </p:cBhvr>
                                          <p:tavLst>
                                            <p:tav tm="0">
                                              <p:val>
                                                <p:fltVal val="0"/>
                                              </p:val>
                                            </p:tav>
                                            <p:tav tm="100000">
                                              <p:val>
                                                <p:strVal val="#ppt_h"/>
                                              </p:val>
                                            </p:tav>
                                          </p:tavLst>
                                        </p:anim>
                                        <p:animEffect transition="in" filter="fade">
                                          <p:cBhvr>
                                            <p:cTn id="60" dur="500"/>
                                            <p:tgtEl>
                                              <p:spTgt spid="3"/>
                                            </p:tgtEl>
                                          </p:cBhvr>
                                        </p:animEffect>
                                      </p:childTnLst>
                                    </p:cTn>
                                  </p:par>
                                  <p:par>
                                    <p:cTn id="61" presetID="2" presetClass="entr" presetSubtype="2" decel="100000" fill="hold" grpId="0" nodeType="withEffect">
                                      <p:stCondLst>
                                        <p:cond delay="250"/>
                                      </p:stCondLst>
                                      <p:childTnLst>
                                        <p:set>
                                          <p:cBhvr>
                                            <p:cTn id="62" dur="1" fill="hold">
                                              <p:stCondLst>
                                                <p:cond delay="0"/>
                                              </p:stCondLst>
                                            </p:cTn>
                                            <p:tgtEl>
                                              <p:spTgt spid="120"/>
                                            </p:tgtEl>
                                            <p:attrNameLst>
                                              <p:attrName>style.visibility</p:attrName>
                                            </p:attrNameLst>
                                          </p:cBhvr>
                                          <p:to>
                                            <p:strVal val="visible"/>
                                          </p:to>
                                        </p:set>
                                        <p:anim calcmode="lin" valueType="num">
                                          <p:cBhvr additive="base">
                                            <p:cTn id="63" dur="1500" fill="hold"/>
                                            <p:tgtEl>
                                              <p:spTgt spid="120"/>
                                            </p:tgtEl>
                                            <p:attrNameLst>
                                              <p:attrName>ppt_x</p:attrName>
                                            </p:attrNameLst>
                                          </p:cBhvr>
                                          <p:tavLst>
                                            <p:tav tm="0">
                                              <p:val>
                                                <p:strVal val="1+#ppt_w/2"/>
                                              </p:val>
                                            </p:tav>
                                            <p:tav tm="100000">
                                              <p:val>
                                                <p:strVal val="#ppt_x"/>
                                              </p:val>
                                            </p:tav>
                                          </p:tavLst>
                                        </p:anim>
                                        <p:anim calcmode="lin" valueType="num">
                                          <p:cBhvr additive="base">
                                            <p:cTn id="64" dur="1500" fill="hold"/>
                                            <p:tgtEl>
                                              <p:spTgt spid="120"/>
                                            </p:tgtEl>
                                            <p:attrNameLst>
                                              <p:attrName>ppt_y</p:attrName>
                                            </p:attrNameLst>
                                          </p:cBhvr>
                                          <p:tavLst>
                                            <p:tav tm="0">
                                              <p:val>
                                                <p:strVal val="#ppt_y"/>
                                              </p:val>
                                            </p:tav>
                                            <p:tav tm="100000">
                                              <p:val>
                                                <p:strVal val="#ppt_y"/>
                                              </p:val>
                                            </p:tav>
                                          </p:tavLst>
                                        </p:anim>
                                      </p:childTnLst>
                                    </p:cTn>
                                  </p:par>
                                  <p:par>
                                    <p:cTn id="65" presetID="2" presetClass="entr" presetSubtype="4" decel="100000" fill="hold" nodeType="withEffect">
                                      <p:stCondLst>
                                        <p:cond delay="500"/>
                                      </p:stCondLst>
                                      <p:childTnLst>
                                        <p:set>
                                          <p:cBhvr>
                                            <p:cTn id="66" dur="1" fill="hold">
                                              <p:stCondLst>
                                                <p:cond delay="0"/>
                                              </p:stCondLst>
                                            </p:cTn>
                                            <p:tgtEl>
                                              <p:spTgt spid="105"/>
                                            </p:tgtEl>
                                            <p:attrNameLst>
                                              <p:attrName>style.visibility</p:attrName>
                                            </p:attrNameLst>
                                          </p:cBhvr>
                                          <p:to>
                                            <p:strVal val="visible"/>
                                          </p:to>
                                        </p:set>
                                        <p:anim calcmode="lin" valueType="num">
                                          <p:cBhvr additive="base">
                                            <p:cTn id="67" dur="1250" fill="hold"/>
                                            <p:tgtEl>
                                              <p:spTgt spid="105"/>
                                            </p:tgtEl>
                                            <p:attrNameLst>
                                              <p:attrName>ppt_x</p:attrName>
                                            </p:attrNameLst>
                                          </p:cBhvr>
                                          <p:tavLst>
                                            <p:tav tm="0">
                                              <p:val>
                                                <p:strVal val="#ppt_x"/>
                                              </p:val>
                                            </p:tav>
                                            <p:tav tm="100000">
                                              <p:val>
                                                <p:strVal val="#ppt_x"/>
                                              </p:val>
                                            </p:tav>
                                          </p:tavLst>
                                        </p:anim>
                                        <p:anim calcmode="lin" valueType="num">
                                          <p:cBhvr additive="base">
                                            <p:cTn id="68" dur="1250" fill="hold"/>
                                            <p:tgtEl>
                                              <p:spTgt spid="105"/>
                                            </p:tgtEl>
                                            <p:attrNameLst>
                                              <p:attrName>ppt_y</p:attrName>
                                            </p:attrNameLst>
                                          </p:cBhvr>
                                          <p:tavLst>
                                            <p:tav tm="0">
                                              <p:val>
                                                <p:strVal val="1+#ppt_h/2"/>
                                              </p:val>
                                            </p:tav>
                                            <p:tav tm="100000">
                                              <p:val>
                                                <p:strVal val="#ppt_y"/>
                                              </p:val>
                                            </p:tav>
                                          </p:tavLst>
                                        </p:anim>
                                      </p:childTnLst>
                                    </p:cTn>
                                  </p:par>
                                  <p:par>
                                    <p:cTn id="69" presetID="2" presetClass="entr" presetSubtype="1" fill="hold" nodeType="withEffect">
                                      <p:stCondLst>
                                        <p:cond delay="2250"/>
                                      </p:stCondLst>
                                      <p:childTnLst>
                                        <p:set>
                                          <p:cBhvr>
                                            <p:cTn id="70" dur="1" fill="hold">
                                              <p:stCondLst>
                                                <p:cond delay="0"/>
                                              </p:stCondLst>
                                            </p:cTn>
                                            <p:tgtEl>
                                              <p:spTgt spid="12"/>
                                            </p:tgtEl>
                                            <p:attrNameLst>
                                              <p:attrName>style.visibility</p:attrName>
                                            </p:attrNameLst>
                                          </p:cBhvr>
                                          <p:to>
                                            <p:strVal val="visible"/>
                                          </p:to>
                                        </p:set>
                                        <p:anim calcmode="lin" valueType="num">
                                          <p:cBhvr additive="base">
                                            <p:cTn id="71" dur="1250" fill="hold"/>
                                            <p:tgtEl>
                                              <p:spTgt spid="12"/>
                                            </p:tgtEl>
                                            <p:attrNameLst>
                                              <p:attrName>ppt_x</p:attrName>
                                            </p:attrNameLst>
                                          </p:cBhvr>
                                          <p:tavLst>
                                            <p:tav tm="0">
                                              <p:val>
                                                <p:strVal val="#ppt_x"/>
                                              </p:val>
                                            </p:tav>
                                            <p:tav tm="100000">
                                              <p:val>
                                                <p:strVal val="#ppt_x"/>
                                              </p:val>
                                            </p:tav>
                                          </p:tavLst>
                                        </p:anim>
                                        <p:anim calcmode="lin" valueType="num">
                                          <p:cBhvr additive="base">
                                            <p:cTn id="72" dur="1250" fill="hold"/>
                                            <p:tgtEl>
                                              <p:spTgt spid="12"/>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1750"/>
                                      </p:stCondLst>
                                      <p:childTnLst>
                                        <p:set>
                                          <p:cBhvr>
                                            <p:cTn id="74" dur="1" fill="hold">
                                              <p:stCondLst>
                                                <p:cond delay="0"/>
                                              </p:stCondLst>
                                            </p:cTn>
                                            <p:tgtEl>
                                              <p:spTgt spid="33"/>
                                            </p:tgtEl>
                                            <p:attrNameLst>
                                              <p:attrName>style.visibility</p:attrName>
                                            </p:attrNameLst>
                                          </p:cBhvr>
                                          <p:to>
                                            <p:strVal val="visible"/>
                                          </p:to>
                                        </p:set>
                                        <p:anim calcmode="lin" valueType="num">
                                          <p:cBhvr additive="base">
                                            <p:cTn id="75" dur="1250" fill="hold"/>
                                            <p:tgtEl>
                                              <p:spTgt spid="33"/>
                                            </p:tgtEl>
                                            <p:attrNameLst>
                                              <p:attrName>ppt_x</p:attrName>
                                            </p:attrNameLst>
                                          </p:cBhvr>
                                          <p:tavLst>
                                            <p:tav tm="0">
                                              <p:val>
                                                <p:strVal val="#ppt_x"/>
                                              </p:val>
                                            </p:tav>
                                            <p:tav tm="100000">
                                              <p:val>
                                                <p:strVal val="#ppt_x"/>
                                              </p:val>
                                            </p:tav>
                                          </p:tavLst>
                                        </p:anim>
                                        <p:anim calcmode="lin" valueType="num">
                                          <p:cBhvr additive="base">
                                            <p:cTn id="76" dur="1250" fill="hold"/>
                                            <p:tgtEl>
                                              <p:spTgt spid="33"/>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150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1250" fill="hold"/>
                                            <p:tgtEl>
                                              <p:spTgt spid="45"/>
                                            </p:tgtEl>
                                            <p:attrNameLst>
                                              <p:attrName>ppt_x</p:attrName>
                                            </p:attrNameLst>
                                          </p:cBhvr>
                                          <p:tavLst>
                                            <p:tav tm="0">
                                              <p:val>
                                                <p:strVal val="#ppt_x"/>
                                              </p:val>
                                            </p:tav>
                                            <p:tav tm="100000">
                                              <p:val>
                                                <p:strVal val="#ppt_x"/>
                                              </p:val>
                                            </p:tav>
                                          </p:tavLst>
                                        </p:anim>
                                        <p:anim calcmode="lin" valueType="num">
                                          <p:cBhvr additive="base">
                                            <p:cTn id="80" dur="1250" fill="hold"/>
                                            <p:tgtEl>
                                              <p:spTgt spid="45"/>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25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1250" fill="hold"/>
                                            <p:tgtEl>
                                              <p:spTgt spid="46"/>
                                            </p:tgtEl>
                                            <p:attrNameLst>
                                              <p:attrName>ppt_x</p:attrName>
                                            </p:attrNameLst>
                                          </p:cBhvr>
                                          <p:tavLst>
                                            <p:tav tm="0">
                                              <p:val>
                                                <p:strVal val="#ppt_x"/>
                                              </p:val>
                                            </p:tav>
                                            <p:tav tm="100000">
                                              <p:val>
                                                <p:strVal val="#ppt_x"/>
                                              </p:val>
                                            </p:tav>
                                          </p:tavLst>
                                        </p:anim>
                                        <p:anim calcmode="lin" valueType="num">
                                          <p:cBhvr additive="base">
                                            <p:cTn id="84" dur="1250" fill="hold"/>
                                            <p:tgtEl>
                                              <p:spTgt spid="46"/>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2000"/>
                                      </p:stCondLst>
                                      <p:childTnLst>
                                        <p:set>
                                          <p:cBhvr>
                                            <p:cTn id="86" dur="1" fill="hold">
                                              <p:stCondLst>
                                                <p:cond delay="0"/>
                                              </p:stCondLst>
                                            </p:cTn>
                                            <p:tgtEl>
                                              <p:spTgt spid="62"/>
                                            </p:tgtEl>
                                            <p:attrNameLst>
                                              <p:attrName>style.visibility</p:attrName>
                                            </p:attrNameLst>
                                          </p:cBhvr>
                                          <p:to>
                                            <p:strVal val="visible"/>
                                          </p:to>
                                        </p:set>
                                        <p:anim calcmode="lin" valueType="num">
                                          <p:cBhvr additive="base">
                                            <p:cTn id="87" dur="1250" fill="hold"/>
                                            <p:tgtEl>
                                              <p:spTgt spid="62"/>
                                            </p:tgtEl>
                                            <p:attrNameLst>
                                              <p:attrName>ppt_x</p:attrName>
                                            </p:attrNameLst>
                                          </p:cBhvr>
                                          <p:tavLst>
                                            <p:tav tm="0">
                                              <p:val>
                                                <p:strVal val="#ppt_x"/>
                                              </p:val>
                                            </p:tav>
                                            <p:tav tm="100000">
                                              <p:val>
                                                <p:strVal val="#ppt_x"/>
                                              </p:val>
                                            </p:tav>
                                          </p:tavLst>
                                        </p:anim>
                                        <p:anim calcmode="lin" valueType="num">
                                          <p:cBhvr additive="base">
                                            <p:cTn id="88" dur="1250" fill="hold"/>
                                            <p:tgtEl>
                                              <p:spTgt spid="62"/>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250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1250" fill="hold"/>
                                            <p:tgtEl>
                                              <p:spTgt spid="66"/>
                                            </p:tgtEl>
                                            <p:attrNameLst>
                                              <p:attrName>ppt_x</p:attrName>
                                            </p:attrNameLst>
                                          </p:cBhvr>
                                          <p:tavLst>
                                            <p:tav tm="0">
                                              <p:val>
                                                <p:strVal val="#ppt_x"/>
                                              </p:val>
                                            </p:tav>
                                            <p:tav tm="100000">
                                              <p:val>
                                                <p:strVal val="#ppt_x"/>
                                              </p:val>
                                            </p:tav>
                                          </p:tavLst>
                                        </p:anim>
                                        <p:anim calcmode="lin" valueType="num">
                                          <p:cBhvr additive="base">
                                            <p:cTn id="92" dur="1250" fill="hold"/>
                                            <p:tgtEl>
                                              <p:spTgt spid="66"/>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stCondLst>
                                        <p:cond delay="275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250" fill="hold"/>
                                            <p:tgtEl>
                                              <p:spTgt spid="27"/>
                                            </p:tgtEl>
                                            <p:attrNameLst>
                                              <p:attrName>ppt_x</p:attrName>
                                            </p:attrNameLst>
                                          </p:cBhvr>
                                          <p:tavLst>
                                            <p:tav tm="0">
                                              <p:val>
                                                <p:strVal val="#ppt_x"/>
                                              </p:val>
                                            </p:tav>
                                            <p:tav tm="100000">
                                              <p:val>
                                                <p:strVal val="#ppt_x"/>
                                              </p:val>
                                            </p:tav>
                                          </p:tavLst>
                                        </p:anim>
                                        <p:anim calcmode="lin" valueType="num">
                                          <p:cBhvr additive="base">
                                            <p:cTn id="96" dur="125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animBg="1"/>
          <p:bldP spid="7" grpId="0"/>
          <p:bldP spid="53" grpId="0" animBg="1"/>
          <p:bldP spid="54" grpId="0"/>
          <p:bldP spid="54" grpId="1"/>
          <p:bldP spid="55" grpId="0"/>
          <p:bldP spid="59" grpId="0" animBg="1"/>
          <p:bldP spid="60" grpId="0"/>
          <p:bldP spid="60" grpId="1"/>
          <p:bldP spid="61" grpId="0"/>
          <p:bldP spid="73" grpId="0" animBg="1"/>
          <p:bldP spid="74" grpId="0"/>
          <p:bldP spid="74" grpId="1"/>
          <p:bldP spid="75" grpId="0"/>
          <p:bldP spid="22" grpId="0" animBg="1"/>
          <p:bldP spid="22" grpId="1" animBg="1"/>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Tijdelijke aanduiding voor afbeelding 18" descr="Afbeelding met tekst, persoon, mensen&#10;&#10;Automatisch gegenereerde beschrijving">
            <a:extLst>
              <a:ext uri="{FF2B5EF4-FFF2-40B4-BE49-F238E27FC236}">
                <a16:creationId xmlns:a16="http://schemas.microsoft.com/office/drawing/2014/main" id="{42C38445-77F3-5A8C-D872-665D6FE127FA}"/>
              </a:ext>
            </a:extLst>
          </p:cNvPr>
          <p:cNvPicPr>
            <a:picLocks noGrp="1" noChangeAspect="1"/>
          </p:cNvPicPr>
          <p:nvPr>
            <p:ph type="pic" sz="quarter" idx="13"/>
          </p:nvPr>
        </p:nvPicPr>
        <p:blipFill rotWithShape="1">
          <a:blip r:embed="rId2" cstate="print">
            <a:extLst>
              <a:ext uri="{28A0092B-C50C-407E-A947-70E740481C1C}">
                <a14:useLocalDpi xmlns:a14="http://schemas.microsoft.com/office/drawing/2010/main"/>
              </a:ext>
            </a:extLst>
          </a:blip>
          <a:srcRect t="14" b="14"/>
          <a:stretch/>
        </p:blipFill>
        <p:spPr/>
      </p:pic>
      <p:sp>
        <p:nvSpPr>
          <p:cNvPr id="15" name="Tijdelijke aanduiding voor tekst 14">
            <a:extLst>
              <a:ext uri="{FF2B5EF4-FFF2-40B4-BE49-F238E27FC236}">
                <a16:creationId xmlns:a16="http://schemas.microsoft.com/office/drawing/2014/main" id="{3E501116-A736-5678-553E-5B2944BDAD2F}"/>
              </a:ext>
            </a:extLst>
          </p:cNvPr>
          <p:cNvSpPr>
            <a:spLocks noGrp="1"/>
          </p:cNvSpPr>
          <p:nvPr>
            <p:ph type="body" sz="quarter" idx="30"/>
          </p:nvPr>
        </p:nvSpPr>
        <p:spPr/>
        <p:txBody>
          <a:bodyPr/>
          <a:lstStyle/>
          <a:p>
            <a:endParaRPr lang="nl-NL"/>
          </a:p>
        </p:txBody>
      </p:sp>
      <p:sp>
        <p:nvSpPr>
          <p:cNvPr id="26" name="Tijdelijke aanduiding voor tekst 25">
            <a:extLst>
              <a:ext uri="{FF2B5EF4-FFF2-40B4-BE49-F238E27FC236}">
                <a16:creationId xmlns:a16="http://schemas.microsoft.com/office/drawing/2014/main" id="{560638F5-1AC0-8E44-9983-10D3F041D864}"/>
              </a:ext>
            </a:extLst>
          </p:cNvPr>
          <p:cNvSpPr>
            <a:spLocks noGrp="1"/>
          </p:cNvSpPr>
          <p:nvPr>
            <p:ph type="body" sz="quarter" idx="52"/>
          </p:nvPr>
        </p:nvSpPr>
        <p:spPr/>
        <p:txBody>
          <a:bodyPr/>
          <a:lstStyle/>
          <a:p>
            <a:r>
              <a:rPr lang="nl-NL"/>
              <a:t> </a:t>
            </a:r>
          </a:p>
        </p:txBody>
      </p:sp>
      <p:sp>
        <p:nvSpPr>
          <p:cNvPr id="30" name="Tijdelijke aanduiding voor tekst 29">
            <a:extLst>
              <a:ext uri="{FF2B5EF4-FFF2-40B4-BE49-F238E27FC236}">
                <a16:creationId xmlns:a16="http://schemas.microsoft.com/office/drawing/2014/main" id="{2C1E83E7-2313-7C3F-8BD0-F330D41D2D0D}"/>
              </a:ext>
            </a:extLst>
          </p:cNvPr>
          <p:cNvSpPr>
            <a:spLocks noGrp="1"/>
          </p:cNvSpPr>
          <p:nvPr>
            <p:ph type="body" sz="quarter" idx="18"/>
          </p:nvPr>
        </p:nvSpPr>
        <p:spPr/>
        <p:txBody>
          <a:bodyPr/>
          <a:lstStyle/>
          <a:p>
            <a:r>
              <a:rPr lang="nl-NL"/>
              <a:t> </a:t>
            </a:r>
          </a:p>
        </p:txBody>
      </p:sp>
      <p:sp>
        <p:nvSpPr>
          <p:cNvPr id="27" name="Tijdelijke aanduiding voor tekst 26">
            <a:extLst>
              <a:ext uri="{FF2B5EF4-FFF2-40B4-BE49-F238E27FC236}">
                <a16:creationId xmlns:a16="http://schemas.microsoft.com/office/drawing/2014/main" id="{CFCEE01A-0EDD-5DA8-5807-7BD23BA3D721}"/>
              </a:ext>
            </a:extLst>
          </p:cNvPr>
          <p:cNvSpPr>
            <a:spLocks noGrp="1"/>
          </p:cNvSpPr>
          <p:nvPr>
            <p:ph type="body" sz="quarter" idx="35"/>
          </p:nvPr>
        </p:nvSpPr>
        <p:spPr/>
        <p:txBody>
          <a:bodyPr/>
          <a:lstStyle/>
          <a:p>
            <a:r>
              <a:rPr lang="nl-NL"/>
              <a:t> </a:t>
            </a:r>
          </a:p>
        </p:txBody>
      </p:sp>
      <p:sp>
        <p:nvSpPr>
          <p:cNvPr id="7" name="Titel 6">
            <a:extLst>
              <a:ext uri="{FF2B5EF4-FFF2-40B4-BE49-F238E27FC236}">
                <a16:creationId xmlns:a16="http://schemas.microsoft.com/office/drawing/2014/main" id="{969A2B2B-09ED-7372-FEF8-6E8BFF46080B}"/>
              </a:ext>
            </a:extLst>
          </p:cNvPr>
          <p:cNvSpPr>
            <a:spLocks noGrp="1"/>
          </p:cNvSpPr>
          <p:nvPr>
            <p:ph type="title"/>
          </p:nvPr>
        </p:nvSpPr>
        <p:spPr/>
        <p:txBody>
          <a:bodyPr/>
          <a:lstStyle/>
          <a:p>
            <a:r>
              <a:rPr lang="nl-NL"/>
              <a:t>Quote of samenvatting</a:t>
            </a:r>
          </a:p>
        </p:txBody>
      </p:sp>
      <p:sp>
        <p:nvSpPr>
          <p:cNvPr id="235" name="Tijdelijke aanduiding voor tekst 234">
            <a:extLst>
              <a:ext uri="{FF2B5EF4-FFF2-40B4-BE49-F238E27FC236}">
                <a16:creationId xmlns:a16="http://schemas.microsoft.com/office/drawing/2014/main" id="{7508CAAE-D485-347C-AB74-F47F4A133F80}"/>
              </a:ext>
            </a:extLst>
          </p:cNvPr>
          <p:cNvSpPr>
            <a:spLocks noGrp="1"/>
          </p:cNvSpPr>
          <p:nvPr>
            <p:ph type="body" sz="quarter" idx="36"/>
          </p:nvPr>
        </p:nvSpPr>
        <p:spPr>
          <a:xfrm flipH="1">
            <a:off x="8980842" y="3796563"/>
            <a:ext cx="326312" cy="263591"/>
          </a:xfrm>
        </p:spPr>
        <p:txBody>
          <a:bodyPr/>
          <a:lstStyle/>
          <a:p>
            <a:r>
              <a:rPr lang="nl-NL"/>
              <a:t> </a:t>
            </a:r>
          </a:p>
        </p:txBody>
      </p:sp>
      <p:sp>
        <p:nvSpPr>
          <p:cNvPr id="236" name="Tijdelijke aanduiding voor tekst 235">
            <a:extLst>
              <a:ext uri="{FF2B5EF4-FFF2-40B4-BE49-F238E27FC236}">
                <a16:creationId xmlns:a16="http://schemas.microsoft.com/office/drawing/2014/main" id="{1F290422-F6EF-B137-F435-56E432A62E30}"/>
              </a:ext>
            </a:extLst>
          </p:cNvPr>
          <p:cNvSpPr>
            <a:spLocks noGrp="1"/>
          </p:cNvSpPr>
          <p:nvPr>
            <p:ph type="body" sz="quarter" idx="37"/>
          </p:nvPr>
        </p:nvSpPr>
        <p:spPr>
          <a:xfrm rot="10800000" flipH="1">
            <a:off x="8980843" y="1463221"/>
            <a:ext cx="326312" cy="263591"/>
          </a:xfrm>
        </p:spPr>
        <p:txBody>
          <a:bodyPr/>
          <a:lstStyle/>
          <a:p>
            <a:r>
              <a:rPr lang="nl-NL"/>
              <a:t> </a:t>
            </a:r>
          </a:p>
        </p:txBody>
      </p:sp>
      <p:sp>
        <p:nvSpPr>
          <p:cNvPr id="17" name="Tijdelijke aanduiding voor tekst 16">
            <a:extLst>
              <a:ext uri="{FF2B5EF4-FFF2-40B4-BE49-F238E27FC236}">
                <a16:creationId xmlns:a16="http://schemas.microsoft.com/office/drawing/2014/main" id="{20DBFF6E-59EB-FDF8-B455-644536A97E3F}"/>
              </a:ext>
            </a:extLst>
          </p:cNvPr>
          <p:cNvSpPr>
            <a:spLocks noGrp="1"/>
          </p:cNvSpPr>
          <p:nvPr>
            <p:ph type="body" sz="quarter" idx="38"/>
          </p:nvPr>
        </p:nvSpPr>
        <p:spPr>
          <a:xfrm>
            <a:off x="6694530" y="1869842"/>
            <a:ext cx="4721228" cy="1648503"/>
          </a:xfrm>
        </p:spPr>
        <p:txBody>
          <a:bodyPr/>
          <a:lstStyle/>
          <a:p>
            <a:r>
              <a:rPr lang="nl-NL" sz="2300"/>
              <a:t>Elke leerling toegang geven</a:t>
            </a:r>
            <a:br>
              <a:rPr lang="nl-NL" sz="2300"/>
            </a:br>
            <a:r>
              <a:rPr lang="nl-NL" sz="2300"/>
              <a:t>tot digitaal onderwijs op een</a:t>
            </a:r>
            <a:br>
              <a:rPr lang="nl-NL" sz="2300"/>
            </a:br>
            <a:r>
              <a:rPr lang="nl-NL" sz="2300"/>
              <a:t>laagdrempelige manier.</a:t>
            </a:r>
          </a:p>
          <a:p>
            <a:r>
              <a:rPr lang="nl-NL" sz="2300"/>
              <a:t> </a:t>
            </a:r>
            <a:br>
              <a:rPr lang="nl-NL" sz="2300"/>
            </a:br>
            <a:r>
              <a:rPr lang="nl-NL" sz="2300"/>
              <a:t>Dát is onze missie!</a:t>
            </a:r>
          </a:p>
        </p:txBody>
      </p:sp>
      <p:sp>
        <p:nvSpPr>
          <p:cNvPr id="202" name="Tijdelijke aanduiding voor tekst 201">
            <a:extLst>
              <a:ext uri="{FF2B5EF4-FFF2-40B4-BE49-F238E27FC236}">
                <a16:creationId xmlns:a16="http://schemas.microsoft.com/office/drawing/2014/main" id="{7895C22B-E4EC-65B4-E032-639E980F7350}"/>
              </a:ext>
            </a:extLst>
          </p:cNvPr>
          <p:cNvSpPr>
            <a:spLocks noGrp="1"/>
          </p:cNvSpPr>
          <p:nvPr>
            <p:ph type="body" sz="quarter" idx="41"/>
          </p:nvPr>
        </p:nvSpPr>
        <p:spPr/>
        <p:txBody>
          <a:bodyPr/>
          <a:lstStyle/>
          <a:p>
            <a:r>
              <a:rPr lang="nl-NL"/>
              <a:t> </a:t>
            </a:r>
          </a:p>
        </p:txBody>
      </p:sp>
      <p:sp>
        <p:nvSpPr>
          <p:cNvPr id="185" name="Tijdelijke aanduiding voor tekst 184">
            <a:extLst>
              <a:ext uri="{FF2B5EF4-FFF2-40B4-BE49-F238E27FC236}">
                <a16:creationId xmlns:a16="http://schemas.microsoft.com/office/drawing/2014/main" id="{2E9AF9A0-6B64-420B-8444-3780309E8E7C}"/>
              </a:ext>
            </a:extLst>
          </p:cNvPr>
          <p:cNvSpPr>
            <a:spLocks noGrp="1"/>
          </p:cNvSpPr>
          <p:nvPr>
            <p:ph type="body" sz="quarter" idx="40"/>
          </p:nvPr>
        </p:nvSpPr>
        <p:spPr/>
        <p:txBody>
          <a:bodyPr/>
          <a:lstStyle/>
          <a:p>
            <a:r>
              <a:rPr lang="nl-NL"/>
              <a:t> </a:t>
            </a:r>
          </a:p>
        </p:txBody>
      </p:sp>
      <p:sp>
        <p:nvSpPr>
          <p:cNvPr id="4" name="Tijdelijke aanduiding voor datum 3">
            <a:extLst>
              <a:ext uri="{FF2B5EF4-FFF2-40B4-BE49-F238E27FC236}">
                <a16:creationId xmlns:a16="http://schemas.microsoft.com/office/drawing/2014/main" id="{A3B10076-1398-80BC-61C0-4C054343328B}"/>
              </a:ext>
            </a:extLst>
          </p:cNvPr>
          <p:cNvSpPr>
            <a:spLocks noGrp="1"/>
          </p:cNvSpPr>
          <p:nvPr>
            <p:ph type="dt" sz="half" idx="53"/>
          </p:nvPr>
        </p:nvSpPr>
        <p:spPr/>
        <p:txBody>
          <a:bodyPr/>
          <a:lstStyle/>
          <a:p>
            <a:fld id="{E0F6F98B-A45B-447D-BE74-7E04849C4C42}" type="datetime4">
              <a:rPr lang="nl-NL" smtClean="0"/>
              <a:pPr/>
              <a:t>24 juni 2025</a:t>
            </a:fld>
            <a:endParaRPr lang="nl-NL"/>
          </a:p>
        </p:txBody>
      </p:sp>
    </p:spTree>
    <p:extLst>
      <p:ext uri="{BB962C8B-B14F-4D97-AF65-F5344CB8AC3E}">
        <p14:creationId xmlns:p14="http://schemas.microsoft.com/office/powerpoint/2010/main" val="1331912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Tijdelijke aanduiding voor tekst 26">
            <a:extLst>
              <a:ext uri="{FF2B5EF4-FFF2-40B4-BE49-F238E27FC236}">
                <a16:creationId xmlns:a16="http://schemas.microsoft.com/office/drawing/2014/main" id="{08007049-3319-C3E8-B8F1-9BD831E79F72}"/>
              </a:ext>
            </a:extLst>
          </p:cNvPr>
          <p:cNvSpPr txBox="1">
            <a:spLocks/>
          </p:cNvSpPr>
          <p:nvPr/>
        </p:nvSpPr>
        <p:spPr>
          <a:xfrm flipH="1">
            <a:off x="8499661" y="0"/>
            <a:ext cx="3692338" cy="4228235"/>
          </a:xfrm>
          <a:prstGeom prst="round1Rect">
            <a:avLst>
              <a:gd name="adj" fmla="val 17869"/>
            </a:avLst>
          </a:prstGeom>
          <a:solidFill>
            <a:schemeClr val="tx2"/>
          </a:solidFill>
        </p:spPr>
        <p:txBody>
          <a:bodyPr/>
          <a:lstStyle>
            <a:lvl1pPr marL="174625" indent="-174625" algn="l" defTabSz="914400" rtl="0" eaLnBrk="1" latinLnBrk="0" hangingPunct="1">
              <a:lnSpc>
                <a:spcPct val="90000"/>
              </a:lnSpc>
              <a:spcBef>
                <a:spcPts val="600"/>
              </a:spcBef>
              <a:spcAft>
                <a:spcPts val="600"/>
              </a:spcAft>
              <a:buClr>
                <a:schemeClr val="accent1"/>
              </a:buClr>
              <a:buSzPct val="95000"/>
              <a:buFontTx/>
              <a:buBlip>
                <a:blip r:embed="rId3"/>
              </a:buBlip>
              <a:defRPr sz="1600" kern="1200">
                <a:solidFill>
                  <a:srgbClr val="07151F"/>
                </a:solidFill>
                <a:latin typeface="+mn-lt"/>
                <a:ea typeface="+mn-ea"/>
                <a:cs typeface="+mn-cs"/>
              </a:defRPr>
            </a:lvl1pPr>
            <a:lvl2pPr marL="355600" indent="-177800" algn="l" defTabSz="914400" rtl="0" eaLnBrk="1" latinLnBrk="0" hangingPunct="1">
              <a:lnSpc>
                <a:spcPct val="90000"/>
              </a:lnSpc>
              <a:spcBef>
                <a:spcPts val="600"/>
              </a:spcBef>
              <a:spcAft>
                <a:spcPts val="600"/>
              </a:spcAft>
              <a:buClr>
                <a:schemeClr val="accent2"/>
              </a:buClr>
              <a:buSzPct val="95000"/>
              <a:buFontTx/>
              <a:buBlip>
                <a:blip r:embed="rId4"/>
              </a:buBlip>
              <a:tabLst/>
              <a:defRPr sz="1600" kern="1200">
                <a:solidFill>
                  <a:srgbClr val="07151F"/>
                </a:solidFill>
                <a:latin typeface="+mn-lt"/>
                <a:ea typeface="+mn-ea"/>
                <a:cs typeface="+mn-cs"/>
              </a:defRPr>
            </a:lvl2pPr>
            <a:lvl3pPr marL="531813" indent="-171450" algn="l" defTabSz="914400" rtl="0" eaLnBrk="1" latinLnBrk="0" hangingPunct="1">
              <a:lnSpc>
                <a:spcPct val="90000"/>
              </a:lnSpc>
              <a:spcBef>
                <a:spcPts val="600"/>
              </a:spcBef>
              <a:spcAft>
                <a:spcPts val="600"/>
              </a:spcAft>
              <a:buClr>
                <a:schemeClr val="tx1">
                  <a:lumMod val="25000"/>
                  <a:lumOff val="75000"/>
                </a:schemeClr>
              </a:buClr>
              <a:buFont typeface="Segoe UI Light" panose="020B0502040204020203" pitchFamily="34" charset="0"/>
              <a:buChar char="–"/>
              <a:defRPr sz="1600" kern="1200">
                <a:solidFill>
                  <a:srgbClr val="07151F"/>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sz="1600" kern="1200">
                <a:solidFill>
                  <a:srgbClr val="07151F"/>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sz="2400" b="1" kern="1200">
                <a:solidFill>
                  <a:schemeClr val="accent2"/>
                </a:solidFill>
                <a:latin typeface="+mj-lt"/>
                <a:ea typeface="+mn-ea"/>
                <a:cs typeface="+mn-cs"/>
              </a:defRPr>
            </a:lvl5pPr>
            <a:lvl6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2000" b="0" i="1" kern="1200" cap="none" baseline="0">
                <a:ln w="3175" cap="flat">
                  <a:solidFill>
                    <a:schemeClr val="accent2"/>
                  </a:solidFill>
                  <a:miter lim="800000"/>
                </a:ln>
                <a:solidFill>
                  <a:schemeClr val="accent2"/>
                </a:solidFill>
                <a:latin typeface="+mj-lt"/>
                <a:ea typeface="+mn-ea"/>
                <a:cs typeface="+mn-cs"/>
              </a:defRPr>
            </a:lvl6pPr>
            <a:lvl7pPr marL="268288" indent="-268288" algn="l" defTabSz="914400" rtl="0" eaLnBrk="1" latinLnBrk="0" hangingPunct="1">
              <a:lnSpc>
                <a:spcPct val="90000"/>
              </a:lnSpc>
              <a:spcBef>
                <a:spcPts val="600"/>
              </a:spcBef>
              <a:spcAft>
                <a:spcPts val="600"/>
              </a:spcAft>
              <a:buClr>
                <a:schemeClr val="accent1"/>
              </a:buClr>
              <a:buFont typeface="+mj-lt"/>
              <a:buAutoNum type="arabicPeriod"/>
              <a:tabLst/>
              <a:defRPr sz="1600" kern="1200">
                <a:solidFill>
                  <a:srgbClr val="07151F"/>
                </a:solidFill>
                <a:latin typeface="+mn-lt"/>
                <a:ea typeface="+mn-ea"/>
                <a:cs typeface="+mn-cs"/>
              </a:defRPr>
            </a:lvl7pPr>
            <a:lvl8pPr marL="536575" indent="-268288" algn="l" defTabSz="914400" rtl="0" eaLnBrk="1" latinLnBrk="0" hangingPunct="1">
              <a:lnSpc>
                <a:spcPct val="90000"/>
              </a:lnSpc>
              <a:spcBef>
                <a:spcPts val="600"/>
              </a:spcBef>
              <a:spcAft>
                <a:spcPts val="600"/>
              </a:spcAft>
              <a:buClr>
                <a:schemeClr val="tx2"/>
              </a:buClr>
              <a:buFont typeface="+mj-lt"/>
              <a:buAutoNum type="alphaLcPeriod"/>
              <a:defRPr sz="1600" kern="1200">
                <a:solidFill>
                  <a:srgbClr val="07151F"/>
                </a:solidFill>
                <a:latin typeface="+mn-lt"/>
                <a:ea typeface="+mn-ea"/>
                <a:cs typeface="+mn-cs"/>
              </a:defRPr>
            </a:lvl8pPr>
            <a:lvl9pPr marL="0" indent="0" algn="l" defTabSz="914400" rtl="0" eaLnBrk="1" latinLnBrk="0" hangingPunct="1">
              <a:lnSpc>
                <a:spcPct val="90000"/>
              </a:lnSpc>
              <a:spcBef>
                <a:spcPts val="600"/>
              </a:spcBef>
              <a:spcAft>
                <a:spcPts val="600"/>
              </a:spcAft>
              <a:buClr>
                <a:schemeClr val="accent1"/>
              </a:buClr>
              <a:buFont typeface="Arial" panose="020B0604020202020204" pitchFamily="34" charset="0"/>
              <a:buNone/>
              <a:defRPr sz="1600" i="1" kern="1200">
                <a:ln w="0">
                  <a:solidFill>
                    <a:schemeClr val="tx1">
                      <a:lumMod val="50000"/>
                      <a:lumOff val="50000"/>
                    </a:schemeClr>
                  </a:solidFill>
                  <a:miter lim="800000"/>
                </a:ln>
                <a:solidFill>
                  <a:schemeClr val="tx1">
                    <a:lumMod val="50000"/>
                    <a:lumOff val="50000"/>
                  </a:schemeClr>
                </a:solidFill>
                <a:latin typeface="+mn-lt"/>
                <a:ea typeface="+mn-ea"/>
                <a:cs typeface="+mn-cs"/>
              </a:defRPr>
            </a:lvl9pPr>
          </a:lstStyle>
          <a:p>
            <a:pPr marL="0" indent="0">
              <a:buNone/>
            </a:pPr>
            <a:r>
              <a:rPr lang="nl-NL"/>
              <a:t> </a:t>
            </a:r>
          </a:p>
        </p:txBody>
      </p:sp>
      <p:sp>
        <p:nvSpPr>
          <p:cNvPr id="104" name="Rechthoek 103">
            <a:extLst>
              <a:ext uri="{FF2B5EF4-FFF2-40B4-BE49-F238E27FC236}">
                <a16:creationId xmlns:a16="http://schemas.microsoft.com/office/drawing/2014/main" id="{1F7D446D-B4B9-1CFA-6614-2B3F9F2AF660}"/>
              </a:ext>
            </a:extLst>
          </p:cNvPr>
          <p:cNvSpPr/>
          <p:nvPr/>
        </p:nvSpPr>
        <p:spPr>
          <a:xfrm>
            <a:off x="0" y="5899150"/>
            <a:ext cx="12192000" cy="9588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45" name="Titel 44">
            <a:extLst>
              <a:ext uri="{FF2B5EF4-FFF2-40B4-BE49-F238E27FC236}">
                <a16:creationId xmlns:a16="http://schemas.microsoft.com/office/drawing/2014/main" id="{A72B73B9-739E-BC43-4B5D-60AFB9D3FBD3}"/>
              </a:ext>
            </a:extLst>
          </p:cNvPr>
          <p:cNvSpPr>
            <a:spLocks noGrp="1"/>
          </p:cNvSpPr>
          <p:nvPr>
            <p:ph type="title"/>
          </p:nvPr>
        </p:nvSpPr>
        <p:spPr>
          <a:xfrm>
            <a:off x="2604468" y="1125537"/>
            <a:ext cx="8466139" cy="719137"/>
          </a:xfrm>
        </p:spPr>
        <p:txBody>
          <a:bodyPr/>
          <a:lstStyle/>
          <a:p>
            <a:r>
              <a:rPr lang="en-GB"/>
              <a:t>Alles-in-1 abonnement</a:t>
            </a:r>
          </a:p>
        </p:txBody>
      </p:sp>
      <p:sp>
        <p:nvSpPr>
          <p:cNvPr id="4" name="Tijdelijke aanduiding voor datum 3">
            <a:extLst>
              <a:ext uri="{FF2B5EF4-FFF2-40B4-BE49-F238E27FC236}">
                <a16:creationId xmlns:a16="http://schemas.microsoft.com/office/drawing/2014/main" id="{67807A1C-A088-F7D1-AC81-3A3DE28400DD}"/>
              </a:ext>
            </a:extLst>
          </p:cNvPr>
          <p:cNvSpPr>
            <a:spLocks noGrp="1"/>
          </p:cNvSpPr>
          <p:nvPr>
            <p:ph type="dt" sz="half" idx="26"/>
          </p:nvPr>
        </p:nvSpPr>
        <p:spPr/>
        <p:txBody>
          <a:bodyPr/>
          <a:lstStyle/>
          <a:p>
            <a:fld id="{16CA67AE-D62C-45BF-ACD0-12F6F8B1BE9F}" type="datetime4">
              <a:rPr lang="nl-NL" smtClean="0"/>
              <a:pPr/>
              <a:t>24 juni 2025</a:t>
            </a:fld>
            <a:endParaRPr lang="nl-NL"/>
          </a:p>
        </p:txBody>
      </p:sp>
      <p:grpSp>
        <p:nvGrpSpPr>
          <p:cNvPr id="103" name="Groep 102">
            <a:extLst>
              <a:ext uri="{FF2B5EF4-FFF2-40B4-BE49-F238E27FC236}">
                <a16:creationId xmlns:a16="http://schemas.microsoft.com/office/drawing/2014/main" id="{9823D833-1826-1C3A-ECAA-342F07F30945}"/>
              </a:ext>
            </a:extLst>
          </p:cNvPr>
          <p:cNvGrpSpPr/>
          <p:nvPr/>
        </p:nvGrpSpPr>
        <p:grpSpPr>
          <a:xfrm>
            <a:off x="685800" y="1171925"/>
            <a:ext cx="1660083" cy="403082"/>
            <a:chOff x="-2683911" y="2561005"/>
            <a:chExt cx="1125855" cy="273367"/>
          </a:xfrm>
        </p:grpSpPr>
        <p:sp>
          <p:nvSpPr>
            <p:cNvPr id="55" name="Vrije vorm: vorm 54">
              <a:extLst>
                <a:ext uri="{FF2B5EF4-FFF2-40B4-BE49-F238E27FC236}">
                  <a16:creationId xmlns:a16="http://schemas.microsoft.com/office/drawing/2014/main" id="{6B9DCA5A-4474-0BD6-7B69-4A0BD0FE473E}"/>
                </a:ext>
              </a:extLst>
            </p:cNvPr>
            <p:cNvSpPr/>
            <p:nvPr/>
          </p:nvSpPr>
          <p:spPr>
            <a:xfrm>
              <a:off x="-1921910" y="2563862"/>
              <a:ext cx="184784" cy="224789"/>
            </a:xfrm>
            <a:custGeom>
              <a:avLst/>
              <a:gdLst>
                <a:gd name="connsiteX0" fmla="*/ 91440 w 184784"/>
                <a:gd name="connsiteY0" fmla="*/ 0 h 224789"/>
                <a:gd name="connsiteX1" fmla="*/ 0 w 184784"/>
                <a:gd name="connsiteY1" fmla="*/ 142875 h 224789"/>
                <a:gd name="connsiteX2" fmla="*/ 0 w 184784"/>
                <a:gd name="connsiteY2" fmla="*/ 184785 h 224789"/>
                <a:gd name="connsiteX3" fmla="*/ 102869 w 184784"/>
                <a:gd name="connsiteY3" fmla="*/ 184785 h 224789"/>
                <a:gd name="connsiteX4" fmla="*/ 102869 w 184784"/>
                <a:gd name="connsiteY4" fmla="*/ 224790 h 224789"/>
                <a:gd name="connsiteX5" fmla="*/ 147638 w 184784"/>
                <a:gd name="connsiteY5" fmla="*/ 224790 h 224789"/>
                <a:gd name="connsiteX6" fmla="*/ 147638 w 184784"/>
                <a:gd name="connsiteY6" fmla="*/ 184785 h 224789"/>
                <a:gd name="connsiteX7" fmla="*/ 184784 w 184784"/>
                <a:gd name="connsiteY7" fmla="*/ 184785 h 224789"/>
                <a:gd name="connsiteX8" fmla="*/ 184784 w 184784"/>
                <a:gd name="connsiteY8" fmla="*/ 142875 h 224789"/>
                <a:gd name="connsiteX9" fmla="*/ 147638 w 184784"/>
                <a:gd name="connsiteY9" fmla="*/ 142875 h 224789"/>
                <a:gd name="connsiteX10" fmla="*/ 147638 w 184784"/>
                <a:gd name="connsiteY10" fmla="*/ 0 h 224789"/>
                <a:gd name="connsiteX11" fmla="*/ 91440 w 184784"/>
                <a:gd name="connsiteY11" fmla="*/ 0 h 224789"/>
                <a:gd name="connsiteX12" fmla="*/ 103822 w 184784"/>
                <a:gd name="connsiteY12" fmla="*/ 58102 h 224789"/>
                <a:gd name="connsiteX13" fmla="*/ 103822 w 184784"/>
                <a:gd name="connsiteY13" fmla="*/ 142875 h 224789"/>
                <a:gd name="connsiteX14" fmla="*/ 48577 w 184784"/>
                <a:gd name="connsiteY14" fmla="*/ 142875 h 224789"/>
                <a:gd name="connsiteX15" fmla="*/ 103822 w 184784"/>
                <a:gd name="connsiteY15" fmla="*/ 58102 h 22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784" h="224789">
                  <a:moveTo>
                    <a:pt x="91440" y="0"/>
                  </a:moveTo>
                  <a:lnTo>
                    <a:pt x="0" y="142875"/>
                  </a:lnTo>
                  <a:lnTo>
                    <a:pt x="0" y="184785"/>
                  </a:lnTo>
                  <a:lnTo>
                    <a:pt x="102869" y="184785"/>
                  </a:lnTo>
                  <a:lnTo>
                    <a:pt x="102869" y="224790"/>
                  </a:lnTo>
                  <a:lnTo>
                    <a:pt x="147638" y="224790"/>
                  </a:lnTo>
                  <a:lnTo>
                    <a:pt x="147638" y="184785"/>
                  </a:lnTo>
                  <a:lnTo>
                    <a:pt x="184784" y="184785"/>
                  </a:lnTo>
                  <a:lnTo>
                    <a:pt x="184784" y="142875"/>
                  </a:lnTo>
                  <a:lnTo>
                    <a:pt x="147638" y="142875"/>
                  </a:lnTo>
                  <a:lnTo>
                    <a:pt x="147638" y="0"/>
                  </a:lnTo>
                  <a:lnTo>
                    <a:pt x="91440" y="0"/>
                  </a:lnTo>
                  <a:close/>
                  <a:moveTo>
                    <a:pt x="103822" y="58102"/>
                  </a:moveTo>
                  <a:lnTo>
                    <a:pt x="103822" y="142875"/>
                  </a:lnTo>
                  <a:lnTo>
                    <a:pt x="48577" y="142875"/>
                  </a:lnTo>
                  <a:lnTo>
                    <a:pt x="103822" y="58102"/>
                  </a:lnTo>
                  <a:close/>
                </a:path>
              </a:pathLst>
            </a:custGeom>
            <a:solidFill>
              <a:schemeClr val="tx2"/>
            </a:solidFill>
            <a:ln w="9525" cap="flat">
              <a:noFill/>
              <a:prstDash val="solid"/>
              <a:miter/>
            </a:ln>
          </p:spPr>
          <p:txBody>
            <a:bodyPr rtlCol="0" anchor="ctr"/>
            <a:lstStyle/>
            <a:p>
              <a:endParaRPr lang="en-GB"/>
            </a:p>
          </p:txBody>
        </p:sp>
        <p:grpSp>
          <p:nvGrpSpPr>
            <p:cNvPr id="56" name="Graphic 49">
              <a:extLst>
                <a:ext uri="{FF2B5EF4-FFF2-40B4-BE49-F238E27FC236}">
                  <a16:creationId xmlns:a16="http://schemas.microsoft.com/office/drawing/2014/main" id="{6EE2035B-B5D0-51E1-9690-4C92E6173F47}"/>
                </a:ext>
              </a:extLst>
            </p:cNvPr>
            <p:cNvGrpSpPr/>
            <p:nvPr/>
          </p:nvGrpSpPr>
          <p:grpSpPr>
            <a:xfrm>
              <a:off x="-2683911" y="2562910"/>
              <a:ext cx="1125855" cy="188595"/>
              <a:chOff x="-2683911" y="2562910"/>
              <a:chExt cx="1125855" cy="188595"/>
            </a:xfrm>
          </p:grpSpPr>
          <p:sp>
            <p:nvSpPr>
              <p:cNvPr id="57" name="Vrije vorm: vorm 56">
                <a:extLst>
                  <a:ext uri="{FF2B5EF4-FFF2-40B4-BE49-F238E27FC236}">
                    <a16:creationId xmlns:a16="http://schemas.microsoft.com/office/drawing/2014/main" id="{11C85EDD-CD3E-1FFA-0B81-C0FAC19F4DE6}"/>
                  </a:ext>
                </a:extLst>
              </p:cNvPr>
              <p:cNvSpPr/>
              <p:nvPr/>
            </p:nvSpPr>
            <p:spPr>
              <a:xfrm>
                <a:off x="-1716170" y="2563862"/>
                <a:ext cx="158114" cy="186689"/>
              </a:xfrm>
              <a:custGeom>
                <a:avLst/>
                <a:gdLst>
                  <a:gd name="connsiteX0" fmla="*/ 113348 w 158114"/>
                  <a:gd name="connsiteY0" fmla="*/ 0 h 186689"/>
                  <a:gd name="connsiteX1" fmla="*/ 113348 w 158114"/>
                  <a:gd name="connsiteY1" fmla="*/ 109538 h 186689"/>
                  <a:gd name="connsiteX2" fmla="*/ 79057 w 158114"/>
                  <a:gd name="connsiteY2" fmla="*/ 144780 h 186689"/>
                  <a:gd name="connsiteX3" fmla="*/ 44767 w 158114"/>
                  <a:gd name="connsiteY3" fmla="*/ 109538 h 186689"/>
                  <a:gd name="connsiteX4" fmla="*/ 44767 w 158114"/>
                  <a:gd name="connsiteY4" fmla="*/ 0 h 186689"/>
                  <a:gd name="connsiteX5" fmla="*/ 0 w 158114"/>
                  <a:gd name="connsiteY5" fmla="*/ 0 h 186689"/>
                  <a:gd name="connsiteX6" fmla="*/ 0 w 158114"/>
                  <a:gd name="connsiteY6" fmla="*/ 107633 h 186689"/>
                  <a:gd name="connsiteX7" fmla="*/ 79057 w 158114"/>
                  <a:gd name="connsiteY7" fmla="*/ 186690 h 186689"/>
                  <a:gd name="connsiteX8" fmla="*/ 158115 w 158114"/>
                  <a:gd name="connsiteY8" fmla="*/ 107633 h 186689"/>
                  <a:gd name="connsiteX9" fmla="*/ 158115 w 158114"/>
                  <a:gd name="connsiteY9" fmla="*/ 0 h 186689"/>
                  <a:gd name="connsiteX10" fmla="*/ 113348 w 158114"/>
                  <a:gd name="connsiteY10"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114" h="186689">
                    <a:moveTo>
                      <a:pt x="113348" y="0"/>
                    </a:moveTo>
                    <a:lnTo>
                      <a:pt x="113348" y="109538"/>
                    </a:lnTo>
                    <a:cubicBezTo>
                      <a:pt x="113348" y="128588"/>
                      <a:pt x="99060" y="144780"/>
                      <a:pt x="79057" y="144780"/>
                    </a:cubicBezTo>
                    <a:cubicBezTo>
                      <a:pt x="58102" y="144780"/>
                      <a:pt x="44767" y="128588"/>
                      <a:pt x="44767" y="109538"/>
                    </a:cubicBezTo>
                    <a:lnTo>
                      <a:pt x="44767" y="0"/>
                    </a:lnTo>
                    <a:lnTo>
                      <a:pt x="0" y="0"/>
                    </a:lnTo>
                    <a:lnTo>
                      <a:pt x="0" y="107633"/>
                    </a:lnTo>
                    <a:cubicBezTo>
                      <a:pt x="0" y="152400"/>
                      <a:pt x="32385" y="186690"/>
                      <a:pt x="79057" y="186690"/>
                    </a:cubicBezTo>
                    <a:cubicBezTo>
                      <a:pt x="125730" y="186690"/>
                      <a:pt x="158115" y="152400"/>
                      <a:pt x="158115" y="107633"/>
                    </a:cubicBezTo>
                    <a:lnTo>
                      <a:pt x="158115" y="0"/>
                    </a:lnTo>
                    <a:lnTo>
                      <a:pt x="113348" y="0"/>
                    </a:lnTo>
                    <a:close/>
                  </a:path>
                </a:pathLst>
              </a:custGeom>
              <a:solidFill>
                <a:schemeClr val="tx2"/>
              </a:solidFill>
              <a:ln w="9525" cap="flat">
                <a:noFill/>
                <a:prstDash val="solid"/>
                <a:miter/>
              </a:ln>
            </p:spPr>
            <p:txBody>
              <a:bodyPr rtlCol="0" anchor="ctr"/>
              <a:lstStyle/>
              <a:p>
                <a:endParaRPr lang="en-GB"/>
              </a:p>
            </p:txBody>
          </p:sp>
          <p:sp>
            <p:nvSpPr>
              <p:cNvPr id="58" name="Vrije vorm: vorm 57">
                <a:extLst>
                  <a:ext uri="{FF2B5EF4-FFF2-40B4-BE49-F238E27FC236}">
                    <a16:creationId xmlns:a16="http://schemas.microsoft.com/office/drawing/2014/main" id="{2691A6D9-B460-AA79-D515-D133079E95BF}"/>
                  </a:ext>
                </a:extLst>
              </p:cNvPr>
              <p:cNvSpPr/>
              <p:nvPr/>
            </p:nvSpPr>
            <p:spPr>
              <a:xfrm>
                <a:off x="-2683911" y="2562910"/>
                <a:ext cx="187642" cy="188595"/>
              </a:xfrm>
              <a:custGeom>
                <a:avLst/>
                <a:gdLst>
                  <a:gd name="connsiteX0" fmla="*/ 92393 w 187642"/>
                  <a:gd name="connsiteY0" fmla="*/ 0 h 188595"/>
                  <a:gd name="connsiteX1" fmla="*/ 0 w 187642"/>
                  <a:gd name="connsiteY1" fmla="*/ 94298 h 188595"/>
                  <a:gd name="connsiteX2" fmla="*/ 96203 w 187642"/>
                  <a:gd name="connsiteY2" fmla="*/ 188595 h 188595"/>
                  <a:gd name="connsiteX3" fmla="*/ 175260 w 187642"/>
                  <a:gd name="connsiteY3" fmla="*/ 159067 h 188595"/>
                  <a:gd name="connsiteX4" fmla="*/ 148590 w 187642"/>
                  <a:gd name="connsiteY4" fmla="*/ 126683 h 188595"/>
                  <a:gd name="connsiteX5" fmla="*/ 96203 w 187642"/>
                  <a:gd name="connsiteY5" fmla="*/ 145733 h 188595"/>
                  <a:gd name="connsiteX6" fmla="*/ 48578 w 187642"/>
                  <a:gd name="connsiteY6" fmla="*/ 115252 h 188595"/>
                  <a:gd name="connsiteX7" fmla="*/ 187643 w 187642"/>
                  <a:gd name="connsiteY7" fmla="*/ 115252 h 188595"/>
                  <a:gd name="connsiteX8" fmla="*/ 92393 w 187642"/>
                  <a:gd name="connsiteY8" fmla="*/ 0 h 188595"/>
                  <a:gd name="connsiteX9" fmla="*/ 45720 w 187642"/>
                  <a:gd name="connsiteY9" fmla="*/ 79058 h 188595"/>
                  <a:gd name="connsiteX10" fmla="*/ 91440 w 187642"/>
                  <a:gd name="connsiteY10" fmla="*/ 40957 h 188595"/>
                  <a:gd name="connsiteX11" fmla="*/ 139065 w 187642"/>
                  <a:gd name="connsiteY11" fmla="*/ 79058 h 188595"/>
                  <a:gd name="connsiteX12" fmla="*/ 45720 w 187642"/>
                  <a:gd name="connsiteY12" fmla="*/ 79058 h 18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642" h="188595">
                    <a:moveTo>
                      <a:pt x="92393" y="0"/>
                    </a:moveTo>
                    <a:cubicBezTo>
                      <a:pt x="40957" y="0"/>
                      <a:pt x="0" y="40005"/>
                      <a:pt x="0" y="94298"/>
                    </a:cubicBezTo>
                    <a:cubicBezTo>
                      <a:pt x="0" y="148590"/>
                      <a:pt x="40957" y="188595"/>
                      <a:pt x="96203" y="188595"/>
                    </a:cubicBezTo>
                    <a:cubicBezTo>
                      <a:pt x="122872" y="188595"/>
                      <a:pt x="152401" y="179070"/>
                      <a:pt x="175260" y="159067"/>
                    </a:cubicBezTo>
                    <a:lnTo>
                      <a:pt x="148590" y="126683"/>
                    </a:lnTo>
                    <a:cubicBezTo>
                      <a:pt x="134303" y="139065"/>
                      <a:pt x="113347" y="145733"/>
                      <a:pt x="96203" y="145733"/>
                    </a:cubicBezTo>
                    <a:cubicBezTo>
                      <a:pt x="75247" y="145733"/>
                      <a:pt x="58103" y="135255"/>
                      <a:pt x="48578" y="115252"/>
                    </a:cubicBezTo>
                    <a:lnTo>
                      <a:pt x="187643" y="115252"/>
                    </a:lnTo>
                    <a:cubicBezTo>
                      <a:pt x="187643" y="54292"/>
                      <a:pt x="158115" y="0"/>
                      <a:pt x="92393" y="0"/>
                    </a:cubicBezTo>
                    <a:moveTo>
                      <a:pt x="45720" y="79058"/>
                    </a:moveTo>
                    <a:cubicBezTo>
                      <a:pt x="51435" y="52388"/>
                      <a:pt x="69532" y="40957"/>
                      <a:pt x="91440" y="40957"/>
                    </a:cubicBezTo>
                    <a:cubicBezTo>
                      <a:pt x="112395" y="40957"/>
                      <a:pt x="133351" y="51435"/>
                      <a:pt x="139065" y="79058"/>
                    </a:cubicBezTo>
                    <a:lnTo>
                      <a:pt x="45720" y="79058"/>
                    </a:lnTo>
                    <a:close/>
                  </a:path>
                </a:pathLst>
              </a:custGeom>
              <a:solidFill>
                <a:srgbClr val="76B82A"/>
              </a:solidFill>
              <a:ln w="9525" cap="flat">
                <a:noFill/>
                <a:prstDash val="solid"/>
                <a:miter/>
              </a:ln>
            </p:spPr>
            <p:txBody>
              <a:bodyPr rtlCol="0" anchor="ctr"/>
              <a:lstStyle/>
              <a:p>
                <a:endParaRPr lang="en-GB"/>
              </a:p>
            </p:txBody>
          </p:sp>
        </p:grpSp>
        <p:sp>
          <p:nvSpPr>
            <p:cNvPr id="60" name="Vrije vorm: vorm 59">
              <a:extLst>
                <a:ext uri="{FF2B5EF4-FFF2-40B4-BE49-F238E27FC236}">
                  <a16:creationId xmlns:a16="http://schemas.microsoft.com/office/drawing/2014/main" id="{C355143A-1409-2F82-48F5-9765D5914198}"/>
                </a:ext>
              </a:extLst>
            </p:cNvPr>
            <p:cNvSpPr/>
            <p:nvPr/>
          </p:nvSpPr>
          <p:spPr>
            <a:xfrm>
              <a:off x="-2476266" y="2561005"/>
              <a:ext cx="187643" cy="189547"/>
            </a:xfrm>
            <a:custGeom>
              <a:avLst/>
              <a:gdLst>
                <a:gd name="connsiteX0" fmla="*/ 150495 w 187643"/>
                <a:gd name="connsiteY0" fmla="*/ 22860 h 189547"/>
                <a:gd name="connsiteX1" fmla="*/ 91440 w 187643"/>
                <a:gd name="connsiteY1" fmla="*/ 0 h 189547"/>
                <a:gd name="connsiteX2" fmla="*/ 0 w 187643"/>
                <a:gd name="connsiteY2" fmla="*/ 94297 h 189547"/>
                <a:gd name="connsiteX3" fmla="*/ 93345 w 187643"/>
                <a:gd name="connsiteY3" fmla="*/ 189547 h 189547"/>
                <a:gd name="connsiteX4" fmla="*/ 149543 w 187643"/>
                <a:gd name="connsiteY4" fmla="*/ 169545 h 189547"/>
                <a:gd name="connsiteX5" fmla="*/ 149543 w 187643"/>
                <a:gd name="connsiteY5" fmla="*/ 187643 h 189547"/>
                <a:gd name="connsiteX6" fmla="*/ 187643 w 187643"/>
                <a:gd name="connsiteY6" fmla="*/ 187643 h 189547"/>
                <a:gd name="connsiteX7" fmla="*/ 187643 w 187643"/>
                <a:gd name="connsiteY7" fmla="*/ 2857 h 189547"/>
                <a:gd name="connsiteX8" fmla="*/ 149543 w 187643"/>
                <a:gd name="connsiteY8" fmla="*/ 2857 h 189547"/>
                <a:gd name="connsiteX9" fmla="*/ 149543 w 187643"/>
                <a:gd name="connsiteY9" fmla="*/ 22860 h 189547"/>
                <a:gd name="connsiteX10" fmla="*/ 95250 w 187643"/>
                <a:gd name="connsiteY10" fmla="*/ 147638 h 189547"/>
                <a:gd name="connsiteX11" fmla="*/ 45720 w 187643"/>
                <a:gd name="connsiteY11" fmla="*/ 94297 h 189547"/>
                <a:gd name="connsiteX12" fmla="*/ 95250 w 187643"/>
                <a:gd name="connsiteY12" fmla="*/ 43815 h 189547"/>
                <a:gd name="connsiteX13" fmla="*/ 144781 w 187643"/>
                <a:gd name="connsiteY13" fmla="*/ 94297 h 189547"/>
                <a:gd name="connsiteX14" fmla="*/ 95250 w 187643"/>
                <a:gd name="connsiteY14" fmla="*/ 147638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643" h="189547">
                  <a:moveTo>
                    <a:pt x="150495" y="22860"/>
                  </a:moveTo>
                  <a:cubicBezTo>
                    <a:pt x="134302" y="9525"/>
                    <a:pt x="113348" y="0"/>
                    <a:pt x="91440" y="0"/>
                  </a:cubicBezTo>
                  <a:cubicBezTo>
                    <a:pt x="41910" y="0"/>
                    <a:pt x="0" y="42863"/>
                    <a:pt x="0" y="94297"/>
                  </a:cubicBezTo>
                  <a:cubicBezTo>
                    <a:pt x="0" y="147638"/>
                    <a:pt x="43815" y="189547"/>
                    <a:pt x="93345" y="189547"/>
                  </a:cubicBezTo>
                  <a:cubicBezTo>
                    <a:pt x="115252" y="189547"/>
                    <a:pt x="134302" y="181928"/>
                    <a:pt x="149543" y="169545"/>
                  </a:cubicBezTo>
                  <a:lnTo>
                    <a:pt x="149543" y="187643"/>
                  </a:lnTo>
                  <a:lnTo>
                    <a:pt x="187643" y="187643"/>
                  </a:lnTo>
                  <a:lnTo>
                    <a:pt x="187643" y="2857"/>
                  </a:lnTo>
                  <a:lnTo>
                    <a:pt x="149543" y="2857"/>
                  </a:lnTo>
                  <a:lnTo>
                    <a:pt x="149543" y="22860"/>
                  </a:lnTo>
                  <a:close/>
                  <a:moveTo>
                    <a:pt x="95250" y="147638"/>
                  </a:moveTo>
                  <a:cubicBezTo>
                    <a:pt x="67627" y="147638"/>
                    <a:pt x="45720" y="122872"/>
                    <a:pt x="45720" y="94297"/>
                  </a:cubicBezTo>
                  <a:cubicBezTo>
                    <a:pt x="45720" y="66675"/>
                    <a:pt x="66675" y="43815"/>
                    <a:pt x="95250" y="43815"/>
                  </a:cubicBezTo>
                  <a:cubicBezTo>
                    <a:pt x="121920" y="43815"/>
                    <a:pt x="144781" y="66675"/>
                    <a:pt x="144781" y="94297"/>
                  </a:cubicBezTo>
                  <a:cubicBezTo>
                    <a:pt x="144781" y="122872"/>
                    <a:pt x="122873" y="147638"/>
                    <a:pt x="95250" y="147638"/>
                  </a:cubicBezTo>
                </a:path>
              </a:pathLst>
            </a:custGeom>
            <a:solidFill>
              <a:srgbClr val="76B82A"/>
            </a:solidFill>
            <a:ln w="9525" cap="flat">
              <a:noFill/>
              <a:prstDash val="solid"/>
              <a:miter/>
            </a:ln>
          </p:spPr>
          <p:txBody>
            <a:bodyPr rtlCol="0" anchor="ctr"/>
            <a:lstStyle/>
            <a:p>
              <a:endParaRPr lang="en-GB"/>
            </a:p>
          </p:txBody>
        </p:sp>
        <p:sp>
          <p:nvSpPr>
            <p:cNvPr id="61" name="Vrije vorm: vorm 60">
              <a:extLst>
                <a:ext uri="{FF2B5EF4-FFF2-40B4-BE49-F238E27FC236}">
                  <a16:creationId xmlns:a16="http://schemas.microsoft.com/office/drawing/2014/main" id="{73DB4207-7F55-466F-5468-C05580285A57}"/>
                </a:ext>
              </a:extLst>
            </p:cNvPr>
            <p:cNvSpPr/>
            <p:nvPr/>
          </p:nvSpPr>
          <p:spPr>
            <a:xfrm>
              <a:off x="-2103838" y="2563862"/>
              <a:ext cx="158115" cy="186689"/>
            </a:xfrm>
            <a:custGeom>
              <a:avLst/>
              <a:gdLst>
                <a:gd name="connsiteX0" fmla="*/ 113348 w 158115"/>
                <a:gd name="connsiteY0" fmla="*/ 110490 h 186689"/>
                <a:gd name="connsiteX1" fmla="*/ 79058 w 158115"/>
                <a:gd name="connsiteY1" fmla="*/ 145733 h 186689"/>
                <a:gd name="connsiteX2" fmla="*/ 44768 w 158115"/>
                <a:gd name="connsiteY2" fmla="*/ 110490 h 186689"/>
                <a:gd name="connsiteX3" fmla="*/ 44768 w 158115"/>
                <a:gd name="connsiteY3" fmla="*/ 0 h 186689"/>
                <a:gd name="connsiteX4" fmla="*/ 0 w 158115"/>
                <a:gd name="connsiteY4" fmla="*/ 0 h 186689"/>
                <a:gd name="connsiteX5" fmla="*/ 0 w 158115"/>
                <a:gd name="connsiteY5" fmla="*/ 107633 h 186689"/>
                <a:gd name="connsiteX6" fmla="*/ 79058 w 158115"/>
                <a:gd name="connsiteY6" fmla="*/ 186690 h 186689"/>
                <a:gd name="connsiteX7" fmla="*/ 158116 w 158115"/>
                <a:gd name="connsiteY7" fmla="*/ 107633 h 186689"/>
                <a:gd name="connsiteX8" fmla="*/ 158116 w 158115"/>
                <a:gd name="connsiteY8" fmla="*/ 0 h 186689"/>
                <a:gd name="connsiteX9" fmla="*/ 113348 w 158115"/>
                <a:gd name="connsiteY9" fmla="*/ 0 h 186689"/>
                <a:gd name="connsiteX10" fmla="*/ 113348 w 158115"/>
                <a:gd name="connsiteY10" fmla="*/ 11049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115" h="186689">
                  <a:moveTo>
                    <a:pt x="113348" y="110490"/>
                  </a:moveTo>
                  <a:cubicBezTo>
                    <a:pt x="113348" y="129540"/>
                    <a:pt x="99060" y="145733"/>
                    <a:pt x="79058" y="145733"/>
                  </a:cubicBezTo>
                  <a:cubicBezTo>
                    <a:pt x="58103" y="145733"/>
                    <a:pt x="44768" y="129540"/>
                    <a:pt x="44768" y="110490"/>
                  </a:cubicBezTo>
                  <a:lnTo>
                    <a:pt x="44768" y="0"/>
                  </a:lnTo>
                  <a:lnTo>
                    <a:pt x="0" y="0"/>
                  </a:lnTo>
                  <a:lnTo>
                    <a:pt x="0" y="107633"/>
                  </a:lnTo>
                  <a:cubicBezTo>
                    <a:pt x="0" y="152400"/>
                    <a:pt x="32385" y="186690"/>
                    <a:pt x="79058" y="186690"/>
                  </a:cubicBezTo>
                  <a:cubicBezTo>
                    <a:pt x="125731" y="186690"/>
                    <a:pt x="158116" y="152400"/>
                    <a:pt x="158116" y="107633"/>
                  </a:cubicBezTo>
                  <a:lnTo>
                    <a:pt x="158116" y="0"/>
                  </a:lnTo>
                  <a:lnTo>
                    <a:pt x="113348" y="0"/>
                  </a:lnTo>
                  <a:lnTo>
                    <a:pt x="113348" y="110490"/>
                  </a:lnTo>
                  <a:close/>
                </a:path>
              </a:pathLst>
            </a:custGeom>
            <a:solidFill>
              <a:srgbClr val="76B82A"/>
            </a:solidFill>
            <a:ln w="9525" cap="flat">
              <a:noFill/>
              <a:prstDash val="solid"/>
              <a:miter/>
            </a:ln>
          </p:spPr>
          <p:txBody>
            <a:bodyPr rtlCol="0" anchor="ctr"/>
            <a:lstStyle/>
            <a:p>
              <a:endParaRPr lang="en-GB"/>
            </a:p>
          </p:txBody>
        </p:sp>
        <p:sp>
          <p:nvSpPr>
            <p:cNvPr id="62" name="Vrije vorm: vorm 61">
              <a:extLst>
                <a:ext uri="{FF2B5EF4-FFF2-40B4-BE49-F238E27FC236}">
                  <a16:creationId xmlns:a16="http://schemas.microsoft.com/office/drawing/2014/main" id="{8E2897B3-1A6F-2CA6-2983-DD0C43268ABF}"/>
                </a:ext>
              </a:extLst>
            </p:cNvPr>
            <p:cNvSpPr/>
            <p:nvPr/>
          </p:nvSpPr>
          <p:spPr>
            <a:xfrm>
              <a:off x="-2103838" y="2761983"/>
              <a:ext cx="156210" cy="72389"/>
            </a:xfrm>
            <a:custGeom>
              <a:avLst/>
              <a:gdLst>
                <a:gd name="connsiteX0" fmla="*/ 77153 w 156210"/>
                <a:gd name="connsiteY0" fmla="*/ 32385 h 72389"/>
                <a:gd name="connsiteX1" fmla="*/ 44768 w 156210"/>
                <a:gd name="connsiteY1" fmla="*/ 0 h 72389"/>
                <a:gd name="connsiteX2" fmla="*/ 0 w 156210"/>
                <a:gd name="connsiteY2" fmla="*/ 0 h 72389"/>
                <a:gd name="connsiteX3" fmla="*/ 78106 w 156210"/>
                <a:gd name="connsiteY3" fmla="*/ 72390 h 72389"/>
                <a:gd name="connsiteX4" fmla="*/ 156210 w 156210"/>
                <a:gd name="connsiteY4" fmla="*/ 0 h 72389"/>
                <a:gd name="connsiteX5" fmla="*/ 111443 w 156210"/>
                <a:gd name="connsiteY5" fmla="*/ 0 h 72389"/>
                <a:gd name="connsiteX6" fmla="*/ 77153 w 156210"/>
                <a:gd name="connsiteY6" fmla="*/ 3238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10" h="72389">
                  <a:moveTo>
                    <a:pt x="77153" y="32385"/>
                  </a:moveTo>
                  <a:cubicBezTo>
                    <a:pt x="59056" y="32385"/>
                    <a:pt x="44768" y="18098"/>
                    <a:pt x="44768" y="0"/>
                  </a:cubicBezTo>
                  <a:lnTo>
                    <a:pt x="0" y="0"/>
                  </a:lnTo>
                  <a:cubicBezTo>
                    <a:pt x="953" y="42863"/>
                    <a:pt x="30481" y="72390"/>
                    <a:pt x="78106" y="72390"/>
                  </a:cubicBezTo>
                  <a:cubicBezTo>
                    <a:pt x="125731" y="72390"/>
                    <a:pt x="155258" y="42863"/>
                    <a:pt x="156210" y="0"/>
                  </a:cubicBezTo>
                  <a:lnTo>
                    <a:pt x="111443" y="0"/>
                  </a:lnTo>
                  <a:cubicBezTo>
                    <a:pt x="109538" y="18098"/>
                    <a:pt x="95250" y="32385"/>
                    <a:pt x="77153" y="32385"/>
                  </a:cubicBezTo>
                </a:path>
              </a:pathLst>
            </a:custGeom>
            <a:solidFill>
              <a:srgbClr val="76B82A"/>
            </a:solidFill>
            <a:ln w="9525" cap="flat">
              <a:noFill/>
              <a:prstDash val="solid"/>
              <a:miter/>
            </a:ln>
          </p:spPr>
          <p:txBody>
            <a:bodyPr rtlCol="0" anchor="ctr"/>
            <a:lstStyle/>
            <a:p>
              <a:endParaRPr lang="en-GB"/>
            </a:p>
          </p:txBody>
        </p:sp>
        <p:sp>
          <p:nvSpPr>
            <p:cNvPr id="63" name="Vrije vorm: vorm 62">
              <a:extLst>
                <a:ext uri="{FF2B5EF4-FFF2-40B4-BE49-F238E27FC236}">
                  <a16:creationId xmlns:a16="http://schemas.microsoft.com/office/drawing/2014/main" id="{89051CF6-BD49-0862-B707-3F66FFB7E7C1}"/>
                </a:ext>
              </a:extLst>
            </p:cNvPr>
            <p:cNvSpPr/>
            <p:nvPr/>
          </p:nvSpPr>
          <p:spPr>
            <a:xfrm>
              <a:off x="-2261001" y="2561958"/>
              <a:ext cx="140018" cy="189547"/>
            </a:xfrm>
            <a:custGeom>
              <a:avLst/>
              <a:gdLst>
                <a:gd name="connsiteX0" fmla="*/ 45720 w 140018"/>
                <a:gd name="connsiteY0" fmla="*/ 53340 h 189547"/>
                <a:gd name="connsiteX1" fmla="*/ 65723 w 140018"/>
                <a:gd name="connsiteY1" fmla="*/ 40957 h 189547"/>
                <a:gd name="connsiteX2" fmla="*/ 109538 w 140018"/>
                <a:gd name="connsiteY2" fmla="*/ 55245 h 189547"/>
                <a:gd name="connsiteX3" fmla="*/ 130493 w 140018"/>
                <a:gd name="connsiteY3" fmla="*/ 20955 h 189547"/>
                <a:gd name="connsiteX4" fmla="*/ 62866 w 140018"/>
                <a:gd name="connsiteY4" fmla="*/ 0 h 189547"/>
                <a:gd name="connsiteX5" fmla="*/ 0 w 140018"/>
                <a:gd name="connsiteY5" fmla="*/ 56198 h 189547"/>
                <a:gd name="connsiteX6" fmla="*/ 92393 w 140018"/>
                <a:gd name="connsiteY6" fmla="*/ 135255 h 189547"/>
                <a:gd name="connsiteX7" fmla="*/ 71438 w 140018"/>
                <a:gd name="connsiteY7" fmla="*/ 148590 h 189547"/>
                <a:gd name="connsiteX8" fmla="*/ 21908 w 140018"/>
                <a:gd name="connsiteY8" fmla="*/ 131445 h 189547"/>
                <a:gd name="connsiteX9" fmla="*/ 0 w 140018"/>
                <a:gd name="connsiteY9" fmla="*/ 165735 h 189547"/>
                <a:gd name="connsiteX10" fmla="*/ 72391 w 140018"/>
                <a:gd name="connsiteY10" fmla="*/ 189548 h 189547"/>
                <a:gd name="connsiteX11" fmla="*/ 140018 w 140018"/>
                <a:gd name="connsiteY11" fmla="*/ 131445 h 189547"/>
                <a:gd name="connsiteX12" fmla="*/ 45720 w 140018"/>
                <a:gd name="connsiteY12" fmla="*/ 53340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018" h="189547">
                  <a:moveTo>
                    <a:pt x="45720" y="53340"/>
                  </a:moveTo>
                  <a:cubicBezTo>
                    <a:pt x="45720" y="45720"/>
                    <a:pt x="53341" y="40957"/>
                    <a:pt x="65723" y="40957"/>
                  </a:cubicBezTo>
                  <a:cubicBezTo>
                    <a:pt x="77153" y="40957"/>
                    <a:pt x="94298" y="45720"/>
                    <a:pt x="109538" y="55245"/>
                  </a:cubicBezTo>
                  <a:lnTo>
                    <a:pt x="130493" y="20955"/>
                  </a:lnTo>
                  <a:cubicBezTo>
                    <a:pt x="114300" y="10477"/>
                    <a:pt x="87631" y="0"/>
                    <a:pt x="62866" y="0"/>
                  </a:cubicBezTo>
                  <a:cubicBezTo>
                    <a:pt x="24766" y="0"/>
                    <a:pt x="0" y="26670"/>
                    <a:pt x="0" y="56198"/>
                  </a:cubicBezTo>
                  <a:cubicBezTo>
                    <a:pt x="0" y="116205"/>
                    <a:pt x="92393" y="108585"/>
                    <a:pt x="92393" y="135255"/>
                  </a:cubicBezTo>
                  <a:cubicBezTo>
                    <a:pt x="92393" y="143827"/>
                    <a:pt x="83820" y="148590"/>
                    <a:pt x="71438" y="148590"/>
                  </a:cubicBezTo>
                  <a:cubicBezTo>
                    <a:pt x="57150" y="148590"/>
                    <a:pt x="37148" y="140017"/>
                    <a:pt x="21908" y="131445"/>
                  </a:cubicBezTo>
                  <a:lnTo>
                    <a:pt x="0" y="165735"/>
                  </a:lnTo>
                  <a:cubicBezTo>
                    <a:pt x="20003" y="178117"/>
                    <a:pt x="43816" y="189548"/>
                    <a:pt x="72391" y="189548"/>
                  </a:cubicBezTo>
                  <a:cubicBezTo>
                    <a:pt x="115253" y="189548"/>
                    <a:pt x="140018" y="161925"/>
                    <a:pt x="140018" y="131445"/>
                  </a:cubicBezTo>
                  <a:cubicBezTo>
                    <a:pt x="138113" y="72390"/>
                    <a:pt x="45720" y="78105"/>
                    <a:pt x="45720" y="53340"/>
                  </a:cubicBezTo>
                </a:path>
              </a:pathLst>
            </a:custGeom>
            <a:solidFill>
              <a:srgbClr val="76B82A"/>
            </a:solidFill>
            <a:ln w="9525" cap="flat">
              <a:noFill/>
              <a:prstDash val="solid"/>
              <a:miter/>
            </a:ln>
          </p:spPr>
          <p:txBody>
            <a:bodyPr rtlCol="0" anchor="ctr"/>
            <a:lstStyle/>
            <a:p>
              <a:endParaRPr lang="en-GB"/>
            </a:p>
          </p:txBody>
        </p:sp>
      </p:grpSp>
      <p:grpSp>
        <p:nvGrpSpPr>
          <p:cNvPr id="128" name="Groep 127">
            <a:extLst>
              <a:ext uri="{FF2B5EF4-FFF2-40B4-BE49-F238E27FC236}">
                <a16:creationId xmlns:a16="http://schemas.microsoft.com/office/drawing/2014/main" id="{4AE22647-1EAE-EBA0-4A80-0B739CA4ECD5}"/>
              </a:ext>
            </a:extLst>
          </p:cNvPr>
          <p:cNvGrpSpPr/>
          <p:nvPr/>
        </p:nvGrpSpPr>
        <p:grpSpPr>
          <a:xfrm>
            <a:off x="5575757" y="2923369"/>
            <a:ext cx="603858" cy="576815"/>
            <a:chOff x="1879083" y="-1236067"/>
            <a:chExt cx="641695" cy="612958"/>
          </a:xfrm>
        </p:grpSpPr>
        <p:sp>
          <p:nvSpPr>
            <p:cNvPr id="106" name="Vrije vorm: vorm 105">
              <a:extLst>
                <a:ext uri="{FF2B5EF4-FFF2-40B4-BE49-F238E27FC236}">
                  <a16:creationId xmlns:a16="http://schemas.microsoft.com/office/drawing/2014/main" id="{39C98624-ECC1-3013-DB9C-A7C81D83834F}"/>
                </a:ext>
              </a:extLst>
            </p:cNvPr>
            <p:cNvSpPr/>
            <p:nvPr/>
          </p:nvSpPr>
          <p:spPr>
            <a:xfrm>
              <a:off x="2108407" y="-1007981"/>
              <a:ext cx="112410" cy="111791"/>
            </a:xfrm>
            <a:custGeom>
              <a:avLst/>
              <a:gdLst>
                <a:gd name="connsiteX0" fmla="*/ 82844 w 165688"/>
                <a:gd name="connsiteY0" fmla="*/ 21996 h 164776"/>
                <a:gd name="connsiteX1" fmla="*/ 22061 w 165688"/>
                <a:gd name="connsiteY1" fmla="*/ 82453 h 164776"/>
                <a:gd name="connsiteX2" fmla="*/ 82844 w 165688"/>
                <a:gd name="connsiteY2" fmla="*/ 142845 h 164776"/>
                <a:gd name="connsiteX3" fmla="*/ 143627 w 165688"/>
                <a:gd name="connsiteY3" fmla="*/ 82453 h 164776"/>
                <a:gd name="connsiteX4" fmla="*/ 82844 w 165688"/>
                <a:gd name="connsiteY4" fmla="*/ 21996 h 164776"/>
                <a:gd name="connsiteX5" fmla="*/ 82844 w 165688"/>
                <a:gd name="connsiteY5" fmla="*/ 164776 h 164776"/>
                <a:gd name="connsiteX6" fmla="*/ 0 w 165688"/>
                <a:gd name="connsiteY6" fmla="*/ 82388 h 164776"/>
                <a:gd name="connsiteX7" fmla="*/ 82844 w 165688"/>
                <a:gd name="connsiteY7" fmla="*/ 0 h 164776"/>
                <a:gd name="connsiteX8" fmla="*/ 165689 w 165688"/>
                <a:gd name="connsiteY8" fmla="*/ 82388 h 164776"/>
                <a:gd name="connsiteX9" fmla="*/ 82844 w 165688"/>
                <a:gd name="connsiteY9" fmla="*/ 164776 h 16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88" h="164776">
                  <a:moveTo>
                    <a:pt x="82844" y="21996"/>
                  </a:moveTo>
                  <a:cubicBezTo>
                    <a:pt x="49329" y="21996"/>
                    <a:pt x="22061" y="49068"/>
                    <a:pt x="22061" y="82453"/>
                  </a:cubicBezTo>
                  <a:cubicBezTo>
                    <a:pt x="22061" y="115838"/>
                    <a:pt x="49329" y="142845"/>
                    <a:pt x="82844" y="142845"/>
                  </a:cubicBezTo>
                  <a:cubicBezTo>
                    <a:pt x="116360" y="142845"/>
                    <a:pt x="143627" y="115773"/>
                    <a:pt x="143627" y="82453"/>
                  </a:cubicBezTo>
                  <a:cubicBezTo>
                    <a:pt x="143627" y="49134"/>
                    <a:pt x="116360" y="21996"/>
                    <a:pt x="82844" y="21996"/>
                  </a:cubicBezTo>
                  <a:moveTo>
                    <a:pt x="82844" y="164776"/>
                  </a:moveTo>
                  <a:cubicBezTo>
                    <a:pt x="37160" y="164776"/>
                    <a:pt x="0" y="127812"/>
                    <a:pt x="0" y="82388"/>
                  </a:cubicBezTo>
                  <a:cubicBezTo>
                    <a:pt x="0" y="36964"/>
                    <a:pt x="37160" y="0"/>
                    <a:pt x="82844" y="0"/>
                  </a:cubicBezTo>
                  <a:cubicBezTo>
                    <a:pt x="128529" y="0"/>
                    <a:pt x="165689" y="36964"/>
                    <a:pt x="165689" y="82388"/>
                  </a:cubicBezTo>
                  <a:cubicBezTo>
                    <a:pt x="165689" y="127812"/>
                    <a:pt x="128529" y="164776"/>
                    <a:pt x="82844" y="164776"/>
                  </a:cubicBezTo>
                </a:path>
              </a:pathLst>
            </a:custGeom>
            <a:solidFill>
              <a:schemeClr val="accent1"/>
            </a:solidFill>
            <a:ln w="6503" cap="flat">
              <a:noFill/>
              <a:prstDash val="solid"/>
              <a:miter/>
            </a:ln>
          </p:spPr>
          <p:txBody>
            <a:bodyPr rtlCol="0" anchor="ctr"/>
            <a:lstStyle/>
            <a:p>
              <a:endParaRPr lang="en-GB"/>
            </a:p>
          </p:txBody>
        </p:sp>
        <p:sp>
          <p:nvSpPr>
            <p:cNvPr id="107" name="Vrije vorm: vorm 106">
              <a:extLst>
                <a:ext uri="{FF2B5EF4-FFF2-40B4-BE49-F238E27FC236}">
                  <a16:creationId xmlns:a16="http://schemas.microsoft.com/office/drawing/2014/main" id="{DE913AF1-324C-20E4-7BA6-B4B5CE2E32DC}"/>
                </a:ext>
              </a:extLst>
            </p:cNvPr>
            <p:cNvSpPr/>
            <p:nvPr/>
          </p:nvSpPr>
          <p:spPr>
            <a:xfrm>
              <a:off x="1949019" y="-1167147"/>
              <a:ext cx="216255" cy="215149"/>
            </a:xfrm>
            <a:custGeom>
              <a:avLst/>
              <a:gdLst>
                <a:gd name="connsiteX0" fmla="*/ 22061 w 318752"/>
                <a:gd name="connsiteY0" fmla="*/ 317058 h 317122"/>
                <a:gd name="connsiteX1" fmla="*/ 0 w 318752"/>
                <a:gd name="connsiteY1" fmla="*/ 317058 h 317122"/>
                <a:gd name="connsiteX2" fmla="*/ 318752 w 318752"/>
                <a:gd name="connsiteY2" fmla="*/ 0 h 317122"/>
                <a:gd name="connsiteX3" fmla="*/ 318752 w 318752"/>
                <a:gd name="connsiteY3" fmla="*/ 21931 h 317122"/>
                <a:gd name="connsiteX4" fmla="*/ 21996 w 318752"/>
                <a:gd name="connsiteY4" fmla="*/ 317123 h 317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752" h="317122">
                  <a:moveTo>
                    <a:pt x="22061" y="317058"/>
                  </a:moveTo>
                  <a:lnTo>
                    <a:pt x="0" y="317058"/>
                  </a:lnTo>
                  <a:cubicBezTo>
                    <a:pt x="0" y="142194"/>
                    <a:pt x="143042" y="0"/>
                    <a:pt x="318752" y="0"/>
                  </a:cubicBezTo>
                  <a:lnTo>
                    <a:pt x="318752" y="21931"/>
                  </a:lnTo>
                  <a:cubicBezTo>
                    <a:pt x="155146" y="21931"/>
                    <a:pt x="21996" y="154364"/>
                    <a:pt x="21996" y="317123"/>
                  </a:cubicBezTo>
                </a:path>
              </a:pathLst>
            </a:custGeom>
            <a:solidFill>
              <a:schemeClr val="accent1"/>
            </a:solidFill>
            <a:ln w="6503" cap="flat">
              <a:noFill/>
              <a:prstDash val="solid"/>
              <a:miter/>
            </a:ln>
          </p:spPr>
          <p:txBody>
            <a:bodyPr rtlCol="0" anchor="ctr"/>
            <a:lstStyle/>
            <a:p>
              <a:endParaRPr lang="en-GB"/>
            </a:p>
          </p:txBody>
        </p:sp>
        <p:sp>
          <p:nvSpPr>
            <p:cNvPr id="108" name="Vrije vorm: vorm 107">
              <a:extLst>
                <a:ext uri="{FF2B5EF4-FFF2-40B4-BE49-F238E27FC236}">
                  <a16:creationId xmlns:a16="http://schemas.microsoft.com/office/drawing/2014/main" id="{D4C604E4-0649-70D9-9F0C-0DD7D237B711}"/>
                </a:ext>
              </a:extLst>
            </p:cNvPr>
            <p:cNvSpPr/>
            <p:nvPr/>
          </p:nvSpPr>
          <p:spPr>
            <a:xfrm>
              <a:off x="1879083" y="-1236067"/>
              <a:ext cx="571058" cy="568052"/>
            </a:xfrm>
            <a:custGeom>
              <a:avLst/>
              <a:gdLst>
                <a:gd name="connsiteX0" fmla="*/ 489778 w 841719"/>
                <a:gd name="connsiteY0" fmla="*/ 775920 h 837287"/>
                <a:gd name="connsiteX1" fmla="*/ 420860 w 841719"/>
                <a:gd name="connsiteY1" fmla="*/ 782493 h 837287"/>
                <a:gd name="connsiteX2" fmla="*/ 55121 w 841719"/>
                <a:gd name="connsiteY2" fmla="*/ 418644 h 837287"/>
                <a:gd name="connsiteX3" fmla="*/ 420860 w 841719"/>
                <a:gd name="connsiteY3" fmla="*/ 54860 h 837287"/>
                <a:gd name="connsiteX4" fmla="*/ 786664 w 841719"/>
                <a:gd name="connsiteY4" fmla="*/ 418644 h 837287"/>
                <a:gd name="connsiteX5" fmla="*/ 785102 w 841719"/>
                <a:gd name="connsiteY5" fmla="*/ 451443 h 837287"/>
                <a:gd name="connsiteX6" fmla="*/ 786013 w 841719"/>
                <a:gd name="connsiteY6" fmla="*/ 457040 h 837287"/>
                <a:gd name="connsiteX7" fmla="*/ 788291 w 841719"/>
                <a:gd name="connsiteY7" fmla="*/ 487301 h 837287"/>
                <a:gd name="connsiteX8" fmla="*/ 826036 w 841719"/>
                <a:gd name="connsiteY8" fmla="*/ 505197 h 837287"/>
                <a:gd name="connsiteX9" fmla="*/ 833715 w 841719"/>
                <a:gd name="connsiteY9" fmla="*/ 499861 h 837287"/>
                <a:gd name="connsiteX10" fmla="*/ 841720 w 841719"/>
                <a:gd name="connsiteY10" fmla="*/ 418709 h 837287"/>
                <a:gd name="connsiteX11" fmla="*/ 420860 w 841719"/>
                <a:gd name="connsiteY11" fmla="*/ 0 h 837287"/>
                <a:gd name="connsiteX12" fmla="*/ 0 w 841719"/>
                <a:gd name="connsiteY12" fmla="*/ 418644 h 837287"/>
                <a:gd name="connsiteX13" fmla="*/ 420860 w 841719"/>
                <a:gd name="connsiteY13" fmla="*/ 837288 h 837287"/>
                <a:gd name="connsiteX14" fmla="*/ 519258 w 841719"/>
                <a:gd name="connsiteY14" fmla="*/ 825639 h 837287"/>
                <a:gd name="connsiteX15" fmla="*/ 489712 w 841719"/>
                <a:gd name="connsiteY15" fmla="*/ 775920 h 83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1719" h="837287">
                  <a:moveTo>
                    <a:pt x="489778" y="775920"/>
                  </a:moveTo>
                  <a:cubicBezTo>
                    <a:pt x="467456" y="780150"/>
                    <a:pt x="444483" y="782493"/>
                    <a:pt x="420860" y="782493"/>
                  </a:cubicBezTo>
                  <a:cubicBezTo>
                    <a:pt x="219183" y="782493"/>
                    <a:pt x="55121" y="619278"/>
                    <a:pt x="55121" y="418644"/>
                  </a:cubicBezTo>
                  <a:cubicBezTo>
                    <a:pt x="55121" y="218010"/>
                    <a:pt x="219183" y="54860"/>
                    <a:pt x="420860" y="54860"/>
                  </a:cubicBezTo>
                  <a:cubicBezTo>
                    <a:pt x="622537" y="54860"/>
                    <a:pt x="786664" y="218075"/>
                    <a:pt x="786664" y="418644"/>
                  </a:cubicBezTo>
                  <a:cubicBezTo>
                    <a:pt x="786664" y="429707"/>
                    <a:pt x="786078" y="440575"/>
                    <a:pt x="785102" y="451443"/>
                  </a:cubicBezTo>
                  <a:cubicBezTo>
                    <a:pt x="785557" y="453265"/>
                    <a:pt x="785883" y="455087"/>
                    <a:pt x="786013" y="457040"/>
                  </a:cubicBezTo>
                  <a:lnTo>
                    <a:pt x="788291" y="487301"/>
                  </a:lnTo>
                  <a:cubicBezTo>
                    <a:pt x="801567" y="491986"/>
                    <a:pt x="814192" y="497973"/>
                    <a:pt x="826036" y="505197"/>
                  </a:cubicBezTo>
                  <a:lnTo>
                    <a:pt x="833715" y="499861"/>
                  </a:lnTo>
                  <a:cubicBezTo>
                    <a:pt x="838921" y="473569"/>
                    <a:pt x="841720" y="446432"/>
                    <a:pt x="841720" y="418709"/>
                  </a:cubicBezTo>
                  <a:cubicBezTo>
                    <a:pt x="841785" y="187814"/>
                    <a:pt x="652993" y="0"/>
                    <a:pt x="420860" y="0"/>
                  </a:cubicBezTo>
                  <a:cubicBezTo>
                    <a:pt x="188726" y="0"/>
                    <a:pt x="0" y="187814"/>
                    <a:pt x="0" y="418644"/>
                  </a:cubicBezTo>
                  <a:cubicBezTo>
                    <a:pt x="0" y="649474"/>
                    <a:pt x="188791" y="837288"/>
                    <a:pt x="420860" y="837288"/>
                  </a:cubicBezTo>
                  <a:cubicBezTo>
                    <a:pt x="454766" y="837288"/>
                    <a:pt x="487695" y="833188"/>
                    <a:pt x="519258" y="825639"/>
                  </a:cubicBezTo>
                  <a:cubicBezTo>
                    <a:pt x="507544" y="810281"/>
                    <a:pt x="497717" y="793686"/>
                    <a:pt x="489712" y="775920"/>
                  </a:cubicBezTo>
                </a:path>
              </a:pathLst>
            </a:custGeom>
            <a:solidFill>
              <a:schemeClr val="accent1"/>
            </a:solidFill>
            <a:ln w="6503" cap="flat">
              <a:noFill/>
              <a:prstDash val="solid"/>
              <a:miter/>
            </a:ln>
          </p:spPr>
          <p:txBody>
            <a:bodyPr rtlCol="0" anchor="ctr"/>
            <a:lstStyle/>
            <a:p>
              <a:endParaRPr lang="en-GB"/>
            </a:p>
          </p:txBody>
        </p:sp>
        <p:sp>
          <p:nvSpPr>
            <p:cNvPr id="109" name="Vrije vorm: vorm 108">
              <a:extLst>
                <a:ext uri="{FF2B5EF4-FFF2-40B4-BE49-F238E27FC236}">
                  <a16:creationId xmlns:a16="http://schemas.microsoft.com/office/drawing/2014/main" id="{2D9796B3-EBCF-54AC-A587-E38407AE244A}"/>
                </a:ext>
              </a:extLst>
            </p:cNvPr>
            <p:cNvSpPr/>
            <p:nvPr/>
          </p:nvSpPr>
          <p:spPr>
            <a:xfrm>
              <a:off x="1995202" y="-1119287"/>
              <a:ext cx="168130" cy="167245"/>
            </a:xfrm>
            <a:custGeom>
              <a:avLst/>
              <a:gdLst>
                <a:gd name="connsiteX0" fmla="*/ 22061 w 247817"/>
                <a:gd name="connsiteY0" fmla="*/ 246514 h 246513"/>
                <a:gd name="connsiteX1" fmla="*/ 0 w 247817"/>
                <a:gd name="connsiteY1" fmla="*/ 246514 h 246513"/>
                <a:gd name="connsiteX2" fmla="*/ 247817 w 247817"/>
                <a:gd name="connsiteY2" fmla="*/ 0 h 246513"/>
                <a:gd name="connsiteX3" fmla="*/ 247817 w 247817"/>
                <a:gd name="connsiteY3" fmla="*/ 21931 h 246513"/>
                <a:gd name="connsiteX4" fmla="*/ 21996 w 247817"/>
                <a:gd name="connsiteY4" fmla="*/ 246514 h 24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817" h="246513">
                  <a:moveTo>
                    <a:pt x="22061" y="246514"/>
                  </a:moveTo>
                  <a:lnTo>
                    <a:pt x="0" y="246514"/>
                  </a:lnTo>
                  <a:cubicBezTo>
                    <a:pt x="0" y="110567"/>
                    <a:pt x="111218" y="0"/>
                    <a:pt x="247817" y="0"/>
                  </a:cubicBezTo>
                  <a:lnTo>
                    <a:pt x="247817" y="21931"/>
                  </a:lnTo>
                  <a:cubicBezTo>
                    <a:pt x="123323" y="21931"/>
                    <a:pt x="21996" y="122671"/>
                    <a:pt x="21996" y="246514"/>
                  </a:cubicBezTo>
                </a:path>
              </a:pathLst>
            </a:custGeom>
            <a:solidFill>
              <a:schemeClr val="accent1"/>
            </a:solidFill>
            <a:ln w="6503" cap="flat">
              <a:noFill/>
              <a:prstDash val="solid"/>
              <a:miter/>
            </a:ln>
          </p:spPr>
          <p:txBody>
            <a:bodyPr rtlCol="0" anchor="ctr"/>
            <a:lstStyle/>
            <a:p>
              <a:endParaRPr lang="en-GB"/>
            </a:p>
          </p:txBody>
        </p:sp>
        <p:sp>
          <p:nvSpPr>
            <p:cNvPr id="110" name="Vrije vorm: vorm 109">
              <a:extLst>
                <a:ext uri="{FF2B5EF4-FFF2-40B4-BE49-F238E27FC236}">
                  <a16:creationId xmlns:a16="http://schemas.microsoft.com/office/drawing/2014/main" id="{093838DB-361D-42D3-C442-01338FAE19C7}"/>
                </a:ext>
              </a:extLst>
            </p:cNvPr>
            <p:cNvSpPr/>
            <p:nvPr/>
          </p:nvSpPr>
          <p:spPr>
            <a:xfrm>
              <a:off x="2215657" y="-933546"/>
              <a:ext cx="305121" cy="310437"/>
            </a:xfrm>
            <a:custGeom>
              <a:avLst/>
              <a:gdLst>
                <a:gd name="connsiteX0" fmla="*/ 280413 w 449737"/>
                <a:gd name="connsiteY0" fmla="*/ 164457 h 457572"/>
                <a:gd name="connsiteX1" fmla="*/ 218393 w 449737"/>
                <a:gd name="connsiteY1" fmla="*/ 144153 h 457572"/>
                <a:gd name="connsiteX2" fmla="*/ 160148 w 449737"/>
                <a:gd name="connsiteY2" fmla="*/ 173568 h 457572"/>
                <a:gd name="connsiteX3" fmla="*/ 139714 w 449737"/>
                <a:gd name="connsiteY3" fmla="*/ 235196 h 457572"/>
                <a:gd name="connsiteX4" fmla="*/ 169259 w 449737"/>
                <a:gd name="connsiteY4" fmla="*/ 293050 h 457572"/>
                <a:gd name="connsiteX5" fmla="*/ 231279 w 449737"/>
                <a:gd name="connsiteY5" fmla="*/ 313355 h 457572"/>
                <a:gd name="connsiteX6" fmla="*/ 289524 w 449737"/>
                <a:gd name="connsiteY6" fmla="*/ 283940 h 457572"/>
                <a:gd name="connsiteX7" fmla="*/ 309958 w 449737"/>
                <a:gd name="connsiteY7" fmla="*/ 222311 h 457572"/>
                <a:gd name="connsiteX8" fmla="*/ 280413 w 449737"/>
                <a:gd name="connsiteY8" fmla="*/ 164457 h 457572"/>
                <a:gd name="connsiteX9" fmla="*/ 442978 w 449737"/>
                <a:gd name="connsiteY9" fmla="*/ 267800 h 457572"/>
                <a:gd name="connsiteX10" fmla="*/ 448509 w 449737"/>
                <a:gd name="connsiteY10" fmla="*/ 272941 h 457572"/>
                <a:gd name="connsiteX11" fmla="*/ 449551 w 449737"/>
                <a:gd name="connsiteY11" fmla="*/ 280230 h 457572"/>
                <a:gd name="connsiteX12" fmla="*/ 405232 w 449737"/>
                <a:gd name="connsiteY12" fmla="*/ 370558 h 457572"/>
                <a:gd name="connsiteX13" fmla="*/ 398985 w 449737"/>
                <a:gd name="connsiteY13" fmla="*/ 374723 h 457572"/>
                <a:gd name="connsiteX14" fmla="*/ 391501 w 449737"/>
                <a:gd name="connsiteY14" fmla="*/ 374397 h 457572"/>
                <a:gd name="connsiteX15" fmla="*/ 350827 w 449737"/>
                <a:gd name="connsiteY15" fmla="*/ 354288 h 457572"/>
                <a:gd name="connsiteX16" fmla="*/ 296812 w 449737"/>
                <a:gd name="connsiteY16" fmla="*/ 390732 h 457572"/>
                <a:gd name="connsiteX17" fmla="*/ 300262 w 449737"/>
                <a:gd name="connsiteY17" fmla="*/ 435831 h 457572"/>
                <a:gd name="connsiteX18" fmla="*/ 298439 w 449737"/>
                <a:gd name="connsiteY18" fmla="*/ 442924 h 457572"/>
                <a:gd name="connsiteX19" fmla="*/ 292778 w 449737"/>
                <a:gd name="connsiteY19" fmla="*/ 447544 h 457572"/>
                <a:gd name="connsiteX20" fmla="*/ 190930 w 449737"/>
                <a:gd name="connsiteY20" fmla="*/ 455224 h 457572"/>
                <a:gd name="connsiteX21" fmla="*/ 184618 w 449737"/>
                <a:gd name="connsiteY21" fmla="*/ 451514 h 457572"/>
                <a:gd name="connsiteX22" fmla="*/ 181754 w 449737"/>
                <a:gd name="connsiteY22" fmla="*/ 444811 h 457572"/>
                <a:gd name="connsiteX23" fmla="*/ 178305 w 449737"/>
                <a:gd name="connsiteY23" fmla="*/ 399713 h 457572"/>
                <a:gd name="connsiteX24" fmla="*/ 119345 w 449737"/>
                <a:gd name="connsiteY24" fmla="*/ 371794 h 457572"/>
                <a:gd name="connsiteX25" fmla="*/ 82185 w 449737"/>
                <a:gd name="connsiteY25" fmla="*/ 397695 h 457572"/>
                <a:gd name="connsiteX26" fmla="*/ 74896 w 449737"/>
                <a:gd name="connsiteY26" fmla="*/ 399192 h 457572"/>
                <a:gd name="connsiteX27" fmla="*/ 68128 w 449737"/>
                <a:gd name="connsiteY27" fmla="*/ 396003 h 457572"/>
                <a:gd name="connsiteX28" fmla="*/ 10599 w 449737"/>
                <a:gd name="connsiteY28" fmla="*/ 313420 h 457572"/>
                <a:gd name="connsiteX29" fmla="*/ 10534 w 449737"/>
                <a:gd name="connsiteY29" fmla="*/ 306001 h 457572"/>
                <a:gd name="connsiteX30" fmla="*/ 15220 w 449737"/>
                <a:gd name="connsiteY30" fmla="*/ 300079 h 457572"/>
                <a:gd name="connsiteX31" fmla="*/ 52379 w 449737"/>
                <a:gd name="connsiteY31" fmla="*/ 274178 h 457572"/>
                <a:gd name="connsiteX32" fmla="*/ 47433 w 449737"/>
                <a:gd name="connsiteY32" fmla="*/ 209816 h 457572"/>
                <a:gd name="connsiteX33" fmla="*/ 6759 w 449737"/>
                <a:gd name="connsiteY33" fmla="*/ 189772 h 457572"/>
                <a:gd name="connsiteX34" fmla="*/ 1228 w 449737"/>
                <a:gd name="connsiteY34" fmla="*/ 184631 h 457572"/>
                <a:gd name="connsiteX35" fmla="*/ 187 w 449737"/>
                <a:gd name="connsiteY35" fmla="*/ 177343 h 457572"/>
                <a:gd name="connsiteX36" fmla="*/ 44505 w 449737"/>
                <a:gd name="connsiteY36" fmla="*/ 87015 h 457572"/>
                <a:gd name="connsiteX37" fmla="*/ 50687 w 449737"/>
                <a:gd name="connsiteY37" fmla="*/ 82850 h 457572"/>
                <a:gd name="connsiteX38" fmla="*/ 58171 w 449737"/>
                <a:gd name="connsiteY38" fmla="*/ 83240 h 457572"/>
                <a:gd name="connsiteX39" fmla="*/ 98845 w 449737"/>
                <a:gd name="connsiteY39" fmla="*/ 103284 h 457572"/>
                <a:gd name="connsiteX40" fmla="*/ 152860 w 449737"/>
                <a:gd name="connsiteY40" fmla="*/ 66841 h 457572"/>
                <a:gd name="connsiteX41" fmla="*/ 149411 w 449737"/>
                <a:gd name="connsiteY41" fmla="*/ 21742 h 457572"/>
                <a:gd name="connsiteX42" fmla="*/ 151233 w 449737"/>
                <a:gd name="connsiteY42" fmla="*/ 14649 h 457572"/>
                <a:gd name="connsiteX43" fmla="*/ 156895 w 449737"/>
                <a:gd name="connsiteY43" fmla="*/ 10028 h 457572"/>
                <a:gd name="connsiteX44" fmla="*/ 258742 w 449737"/>
                <a:gd name="connsiteY44" fmla="*/ 2349 h 457572"/>
                <a:gd name="connsiteX45" fmla="*/ 265054 w 449737"/>
                <a:gd name="connsiteY45" fmla="*/ 5993 h 457572"/>
                <a:gd name="connsiteX46" fmla="*/ 267918 w 449737"/>
                <a:gd name="connsiteY46" fmla="*/ 12696 h 457572"/>
                <a:gd name="connsiteX47" fmla="*/ 271367 w 449737"/>
                <a:gd name="connsiteY47" fmla="*/ 57795 h 457572"/>
                <a:gd name="connsiteX48" fmla="*/ 330328 w 449737"/>
                <a:gd name="connsiteY48" fmla="*/ 85713 h 457572"/>
                <a:gd name="connsiteX49" fmla="*/ 367487 w 449737"/>
                <a:gd name="connsiteY49" fmla="*/ 59812 h 457572"/>
                <a:gd name="connsiteX50" fmla="*/ 374776 w 449737"/>
                <a:gd name="connsiteY50" fmla="*/ 58316 h 457572"/>
                <a:gd name="connsiteX51" fmla="*/ 381544 w 449737"/>
                <a:gd name="connsiteY51" fmla="*/ 61504 h 457572"/>
                <a:gd name="connsiteX52" fmla="*/ 439073 w 449737"/>
                <a:gd name="connsiteY52" fmla="*/ 144088 h 457572"/>
                <a:gd name="connsiteX53" fmla="*/ 439138 w 449737"/>
                <a:gd name="connsiteY53" fmla="*/ 151507 h 457572"/>
                <a:gd name="connsiteX54" fmla="*/ 434453 w 449737"/>
                <a:gd name="connsiteY54" fmla="*/ 157429 h 457572"/>
                <a:gd name="connsiteX55" fmla="*/ 397293 w 449737"/>
                <a:gd name="connsiteY55" fmla="*/ 183330 h 457572"/>
                <a:gd name="connsiteX56" fmla="*/ 402239 w 449737"/>
                <a:gd name="connsiteY56" fmla="*/ 247691 h 457572"/>
                <a:gd name="connsiteX57" fmla="*/ 442913 w 449737"/>
                <a:gd name="connsiteY57" fmla="*/ 267735 h 45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49737" h="457572">
                  <a:moveTo>
                    <a:pt x="280413" y="164457"/>
                  </a:moveTo>
                  <a:cubicBezTo>
                    <a:pt x="262451" y="149164"/>
                    <a:pt x="241821" y="142396"/>
                    <a:pt x="218393" y="144153"/>
                  </a:cubicBezTo>
                  <a:cubicBezTo>
                    <a:pt x="194965" y="145910"/>
                    <a:pt x="175572" y="155737"/>
                    <a:pt x="160148" y="173568"/>
                  </a:cubicBezTo>
                  <a:cubicBezTo>
                    <a:pt x="144725" y="191399"/>
                    <a:pt x="137892" y="211899"/>
                    <a:pt x="139714" y="235196"/>
                  </a:cubicBezTo>
                  <a:cubicBezTo>
                    <a:pt x="141471" y="258494"/>
                    <a:pt x="151363" y="277757"/>
                    <a:pt x="169259" y="293050"/>
                  </a:cubicBezTo>
                  <a:cubicBezTo>
                    <a:pt x="187221" y="308344"/>
                    <a:pt x="207851" y="315112"/>
                    <a:pt x="231279" y="313355"/>
                  </a:cubicBezTo>
                  <a:cubicBezTo>
                    <a:pt x="254707" y="311598"/>
                    <a:pt x="274100" y="301771"/>
                    <a:pt x="289524" y="283940"/>
                  </a:cubicBezTo>
                  <a:cubicBezTo>
                    <a:pt x="304947" y="266108"/>
                    <a:pt x="311780" y="245609"/>
                    <a:pt x="309958" y="222311"/>
                  </a:cubicBezTo>
                  <a:cubicBezTo>
                    <a:pt x="308201" y="199013"/>
                    <a:pt x="298309" y="179750"/>
                    <a:pt x="280413" y="164457"/>
                  </a:cubicBezTo>
                  <a:moveTo>
                    <a:pt x="442978" y="267800"/>
                  </a:moveTo>
                  <a:cubicBezTo>
                    <a:pt x="445516" y="268842"/>
                    <a:pt x="447403" y="270534"/>
                    <a:pt x="448509" y="272941"/>
                  </a:cubicBezTo>
                  <a:cubicBezTo>
                    <a:pt x="449616" y="275349"/>
                    <a:pt x="450006" y="277757"/>
                    <a:pt x="449551" y="280230"/>
                  </a:cubicBezTo>
                  <a:cubicBezTo>
                    <a:pt x="441546" y="313485"/>
                    <a:pt x="426773" y="343616"/>
                    <a:pt x="405232" y="370558"/>
                  </a:cubicBezTo>
                  <a:cubicBezTo>
                    <a:pt x="403541" y="372510"/>
                    <a:pt x="401458" y="373877"/>
                    <a:pt x="398985" y="374723"/>
                  </a:cubicBezTo>
                  <a:cubicBezTo>
                    <a:pt x="396577" y="375504"/>
                    <a:pt x="394104" y="375439"/>
                    <a:pt x="391501" y="374397"/>
                  </a:cubicBezTo>
                  <a:lnTo>
                    <a:pt x="350827" y="354288"/>
                  </a:lnTo>
                  <a:cubicBezTo>
                    <a:pt x="335274" y="369647"/>
                    <a:pt x="317247" y="381816"/>
                    <a:pt x="296812" y="390732"/>
                  </a:cubicBezTo>
                  <a:lnTo>
                    <a:pt x="300262" y="435831"/>
                  </a:lnTo>
                  <a:cubicBezTo>
                    <a:pt x="300457" y="438303"/>
                    <a:pt x="299871" y="440646"/>
                    <a:pt x="298439" y="442924"/>
                  </a:cubicBezTo>
                  <a:cubicBezTo>
                    <a:pt x="297073" y="445202"/>
                    <a:pt x="295185" y="446699"/>
                    <a:pt x="292778" y="447544"/>
                  </a:cubicBezTo>
                  <a:cubicBezTo>
                    <a:pt x="259393" y="457436"/>
                    <a:pt x="225422" y="460039"/>
                    <a:pt x="190930" y="455224"/>
                  </a:cubicBezTo>
                  <a:cubicBezTo>
                    <a:pt x="188457" y="454768"/>
                    <a:pt x="186310" y="453597"/>
                    <a:pt x="184618" y="451514"/>
                  </a:cubicBezTo>
                  <a:cubicBezTo>
                    <a:pt x="182926" y="449497"/>
                    <a:pt x="181950" y="447219"/>
                    <a:pt x="181754" y="444811"/>
                  </a:cubicBezTo>
                  <a:lnTo>
                    <a:pt x="178305" y="399713"/>
                  </a:lnTo>
                  <a:cubicBezTo>
                    <a:pt x="156764" y="393921"/>
                    <a:pt x="137111" y="384615"/>
                    <a:pt x="119345" y="371794"/>
                  </a:cubicBezTo>
                  <a:lnTo>
                    <a:pt x="82185" y="397695"/>
                  </a:lnTo>
                  <a:cubicBezTo>
                    <a:pt x="79842" y="399127"/>
                    <a:pt x="77369" y="399582"/>
                    <a:pt x="74896" y="399192"/>
                  </a:cubicBezTo>
                  <a:cubicBezTo>
                    <a:pt x="72358" y="398736"/>
                    <a:pt x="70146" y="397695"/>
                    <a:pt x="68128" y="396003"/>
                  </a:cubicBezTo>
                  <a:cubicBezTo>
                    <a:pt x="42748" y="372640"/>
                    <a:pt x="23550" y="345047"/>
                    <a:pt x="10599" y="313420"/>
                  </a:cubicBezTo>
                  <a:cubicBezTo>
                    <a:pt x="9818" y="311012"/>
                    <a:pt x="9753" y="308539"/>
                    <a:pt x="10534" y="306001"/>
                  </a:cubicBezTo>
                  <a:cubicBezTo>
                    <a:pt x="11315" y="303463"/>
                    <a:pt x="12812" y="301511"/>
                    <a:pt x="15220" y="300079"/>
                  </a:cubicBezTo>
                  <a:lnTo>
                    <a:pt x="52379" y="274178"/>
                  </a:lnTo>
                  <a:cubicBezTo>
                    <a:pt x="47043" y="253028"/>
                    <a:pt x="45351" y="231552"/>
                    <a:pt x="47433" y="209816"/>
                  </a:cubicBezTo>
                  <a:lnTo>
                    <a:pt x="6759" y="189772"/>
                  </a:lnTo>
                  <a:cubicBezTo>
                    <a:pt x="4221" y="188731"/>
                    <a:pt x="2334" y="187039"/>
                    <a:pt x="1228" y="184631"/>
                  </a:cubicBezTo>
                  <a:cubicBezTo>
                    <a:pt x="122" y="182223"/>
                    <a:pt x="-269" y="179815"/>
                    <a:pt x="187" y="177343"/>
                  </a:cubicBezTo>
                  <a:cubicBezTo>
                    <a:pt x="8191" y="144023"/>
                    <a:pt x="22964" y="113957"/>
                    <a:pt x="44505" y="87015"/>
                  </a:cubicBezTo>
                  <a:cubicBezTo>
                    <a:pt x="46197" y="85063"/>
                    <a:pt x="48279" y="83631"/>
                    <a:pt x="50687" y="82850"/>
                  </a:cubicBezTo>
                  <a:cubicBezTo>
                    <a:pt x="53095" y="82069"/>
                    <a:pt x="55633" y="82199"/>
                    <a:pt x="58171" y="83240"/>
                  </a:cubicBezTo>
                  <a:lnTo>
                    <a:pt x="98845" y="103284"/>
                  </a:lnTo>
                  <a:cubicBezTo>
                    <a:pt x="114399" y="87926"/>
                    <a:pt x="132425" y="75822"/>
                    <a:pt x="152860" y="66841"/>
                  </a:cubicBezTo>
                  <a:lnTo>
                    <a:pt x="149411" y="21742"/>
                  </a:lnTo>
                  <a:cubicBezTo>
                    <a:pt x="149215" y="19269"/>
                    <a:pt x="149801" y="16926"/>
                    <a:pt x="151233" y="14649"/>
                  </a:cubicBezTo>
                  <a:cubicBezTo>
                    <a:pt x="152599" y="12371"/>
                    <a:pt x="154487" y="10874"/>
                    <a:pt x="156895" y="10028"/>
                  </a:cubicBezTo>
                  <a:cubicBezTo>
                    <a:pt x="190280" y="136"/>
                    <a:pt x="224250" y="-2467"/>
                    <a:pt x="258742" y="2349"/>
                  </a:cubicBezTo>
                  <a:cubicBezTo>
                    <a:pt x="261215" y="2805"/>
                    <a:pt x="263362" y="3976"/>
                    <a:pt x="265054" y="5993"/>
                  </a:cubicBezTo>
                  <a:cubicBezTo>
                    <a:pt x="266746" y="8011"/>
                    <a:pt x="267723" y="10288"/>
                    <a:pt x="267918" y="12696"/>
                  </a:cubicBezTo>
                  <a:lnTo>
                    <a:pt x="271367" y="57795"/>
                  </a:lnTo>
                  <a:cubicBezTo>
                    <a:pt x="292908" y="63587"/>
                    <a:pt x="312561" y="72893"/>
                    <a:pt x="330328" y="85713"/>
                  </a:cubicBezTo>
                  <a:lnTo>
                    <a:pt x="367487" y="59812"/>
                  </a:lnTo>
                  <a:cubicBezTo>
                    <a:pt x="369830" y="58381"/>
                    <a:pt x="372303" y="57860"/>
                    <a:pt x="374776" y="58316"/>
                  </a:cubicBezTo>
                  <a:cubicBezTo>
                    <a:pt x="377314" y="58771"/>
                    <a:pt x="379527" y="59812"/>
                    <a:pt x="381544" y="61504"/>
                  </a:cubicBezTo>
                  <a:cubicBezTo>
                    <a:pt x="406924" y="84867"/>
                    <a:pt x="426123" y="112460"/>
                    <a:pt x="439073" y="144088"/>
                  </a:cubicBezTo>
                  <a:cubicBezTo>
                    <a:pt x="439854" y="146496"/>
                    <a:pt x="439919" y="148969"/>
                    <a:pt x="439138" y="151507"/>
                  </a:cubicBezTo>
                  <a:cubicBezTo>
                    <a:pt x="438422" y="154045"/>
                    <a:pt x="436860" y="155997"/>
                    <a:pt x="434453" y="157429"/>
                  </a:cubicBezTo>
                  <a:lnTo>
                    <a:pt x="397293" y="183330"/>
                  </a:lnTo>
                  <a:cubicBezTo>
                    <a:pt x="402629" y="204480"/>
                    <a:pt x="404321" y="226021"/>
                    <a:pt x="402239" y="247691"/>
                  </a:cubicBezTo>
                  <a:lnTo>
                    <a:pt x="442913" y="267735"/>
                  </a:lnTo>
                  <a:close/>
                </a:path>
              </a:pathLst>
            </a:custGeom>
            <a:solidFill>
              <a:schemeClr val="tx2"/>
            </a:solidFill>
            <a:ln w="6503" cap="flat">
              <a:noFill/>
              <a:prstDash val="solid"/>
              <a:miter/>
            </a:ln>
          </p:spPr>
          <p:txBody>
            <a:bodyPr rtlCol="0" anchor="ctr"/>
            <a:lstStyle/>
            <a:p>
              <a:endParaRPr lang="en-GB"/>
            </a:p>
          </p:txBody>
        </p:sp>
      </p:grpSp>
      <p:grpSp>
        <p:nvGrpSpPr>
          <p:cNvPr id="111" name="Groep 110">
            <a:extLst>
              <a:ext uri="{FF2B5EF4-FFF2-40B4-BE49-F238E27FC236}">
                <a16:creationId xmlns:a16="http://schemas.microsoft.com/office/drawing/2014/main" id="{18932347-F3E7-358D-CCB0-4C4BCB53232A}"/>
              </a:ext>
            </a:extLst>
          </p:cNvPr>
          <p:cNvGrpSpPr/>
          <p:nvPr/>
        </p:nvGrpSpPr>
        <p:grpSpPr>
          <a:xfrm>
            <a:off x="5532323" y="2133308"/>
            <a:ext cx="672244" cy="444718"/>
            <a:chOff x="5164929" y="2418787"/>
            <a:chExt cx="499020" cy="330123"/>
          </a:xfrm>
        </p:grpSpPr>
        <p:sp>
          <p:nvSpPr>
            <p:cNvPr id="112" name="Vrije vorm: vorm 111">
              <a:extLst>
                <a:ext uri="{FF2B5EF4-FFF2-40B4-BE49-F238E27FC236}">
                  <a16:creationId xmlns:a16="http://schemas.microsoft.com/office/drawing/2014/main" id="{218AA134-DB79-0832-827D-22E124AB597A}"/>
                </a:ext>
              </a:extLst>
            </p:cNvPr>
            <p:cNvSpPr/>
            <p:nvPr/>
          </p:nvSpPr>
          <p:spPr>
            <a:xfrm>
              <a:off x="5479458" y="2470327"/>
              <a:ext cx="169398" cy="125404"/>
            </a:xfrm>
            <a:custGeom>
              <a:avLst/>
              <a:gdLst>
                <a:gd name="connsiteX0" fmla="*/ 2317 w 169398"/>
                <a:gd name="connsiteY0" fmla="*/ 68292 h 125404"/>
                <a:gd name="connsiteX1" fmla="*/ 0 w 169398"/>
                <a:gd name="connsiteY1" fmla="*/ 62374 h 125404"/>
                <a:gd name="connsiteX2" fmla="*/ 2317 w 169398"/>
                <a:gd name="connsiteY2" fmla="*/ 56456 h 125404"/>
                <a:gd name="connsiteX3" fmla="*/ 14560 w 169398"/>
                <a:gd name="connsiteY3" fmla="*/ 44651 h 125404"/>
                <a:gd name="connsiteX4" fmla="*/ 20353 w 169398"/>
                <a:gd name="connsiteY4" fmla="*/ 42021 h 125404"/>
                <a:gd name="connsiteX5" fmla="*/ 26490 w 169398"/>
                <a:gd name="connsiteY5" fmla="*/ 44651 h 125404"/>
                <a:gd name="connsiteX6" fmla="*/ 63532 w 169398"/>
                <a:gd name="connsiteY6" fmla="*/ 81411 h 125404"/>
                <a:gd name="connsiteX7" fmla="*/ 142908 w 169398"/>
                <a:gd name="connsiteY7" fmla="*/ 2630 h 125404"/>
                <a:gd name="connsiteX8" fmla="*/ 149046 w 169398"/>
                <a:gd name="connsiteY8" fmla="*/ 0 h 125404"/>
                <a:gd name="connsiteX9" fmla="*/ 154838 w 169398"/>
                <a:gd name="connsiteY9" fmla="*/ 2630 h 125404"/>
                <a:gd name="connsiteX10" fmla="*/ 167081 w 169398"/>
                <a:gd name="connsiteY10" fmla="*/ 14435 h 125404"/>
                <a:gd name="connsiteX11" fmla="*/ 169398 w 169398"/>
                <a:gd name="connsiteY11" fmla="*/ 20353 h 125404"/>
                <a:gd name="connsiteX12" fmla="*/ 167081 w 169398"/>
                <a:gd name="connsiteY12" fmla="*/ 26271 h 125404"/>
                <a:gd name="connsiteX13" fmla="*/ 69513 w 169398"/>
                <a:gd name="connsiteY13" fmla="*/ 122775 h 125404"/>
                <a:gd name="connsiteX14" fmla="*/ 63564 w 169398"/>
                <a:gd name="connsiteY14" fmla="*/ 125405 h 125404"/>
                <a:gd name="connsiteX15" fmla="*/ 57614 w 169398"/>
                <a:gd name="connsiteY15" fmla="*/ 122775 h 125404"/>
                <a:gd name="connsiteX16" fmla="*/ 2380 w 169398"/>
                <a:gd name="connsiteY16" fmla="*/ 68292 h 12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398" h="125404">
                  <a:moveTo>
                    <a:pt x="2317" y="68292"/>
                  </a:moveTo>
                  <a:cubicBezTo>
                    <a:pt x="783" y="66757"/>
                    <a:pt x="0" y="64785"/>
                    <a:pt x="0" y="62374"/>
                  </a:cubicBezTo>
                  <a:cubicBezTo>
                    <a:pt x="0" y="59963"/>
                    <a:pt x="783" y="57990"/>
                    <a:pt x="2317" y="56456"/>
                  </a:cubicBezTo>
                  <a:lnTo>
                    <a:pt x="14560" y="44651"/>
                  </a:lnTo>
                  <a:cubicBezTo>
                    <a:pt x="16094" y="42898"/>
                    <a:pt x="18036" y="42021"/>
                    <a:pt x="20353" y="42021"/>
                  </a:cubicBezTo>
                  <a:cubicBezTo>
                    <a:pt x="22670" y="42021"/>
                    <a:pt x="24705" y="42898"/>
                    <a:pt x="26490" y="44651"/>
                  </a:cubicBezTo>
                  <a:lnTo>
                    <a:pt x="63532" y="81411"/>
                  </a:lnTo>
                  <a:lnTo>
                    <a:pt x="142908" y="2630"/>
                  </a:lnTo>
                  <a:cubicBezTo>
                    <a:pt x="144693" y="877"/>
                    <a:pt x="146697" y="0"/>
                    <a:pt x="149046" y="0"/>
                  </a:cubicBezTo>
                  <a:cubicBezTo>
                    <a:pt x="151394" y="0"/>
                    <a:pt x="153273" y="877"/>
                    <a:pt x="154838" y="2630"/>
                  </a:cubicBezTo>
                  <a:lnTo>
                    <a:pt x="167081" y="14435"/>
                  </a:lnTo>
                  <a:cubicBezTo>
                    <a:pt x="168616" y="15969"/>
                    <a:pt x="169398" y="17942"/>
                    <a:pt x="169398" y="20353"/>
                  </a:cubicBezTo>
                  <a:cubicBezTo>
                    <a:pt x="169398" y="22764"/>
                    <a:pt x="168616" y="24737"/>
                    <a:pt x="167081" y="26271"/>
                  </a:cubicBezTo>
                  <a:lnTo>
                    <a:pt x="69513" y="122775"/>
                  </a:lnTo>
                  <a:cubicBezTo>
                    <a:pt x="67979" y="124528"/>
                    <a:pt x="65975" y="125405"/>
                    <a:pt x="63564" y="125405"/>
                  </a:cubicBezTo>
                  <a:cubicBezTo>
                    <a:pt x="61153" y="125405"/>
                    <a:pt x="59149" y="124528"/>
                    <a:pt x="57614" y="122775"/>
                  </a:cubicBezTo>
                  <a:lnTo>
                    <a:pt x="2380" y="68292"/>
                  </a:lnTo>
                  <a:close/>
                </a:path>
              </a:pathLst>
            </a:custGeom>
            <a:solidFill>
              <a:schemeClr val="tx2"/>
            </a:solidFill>
            <a:ln w="3115" cap="flat">
              <a:noFill/>
              <a:prstDash val="solid"/>
              <a:miter/>
            </a:ln>
          </p:spPr>
          <p:txBody>
            <a:bodyPr rtlCol="0" anchor="ctr"/>
            <a:lstStyle/>
            <a:p>
              <a:endParaRPr lang="nl-NL"/>
            </a:p>
          </p:txBody>
        </p:sp>
        <p:sp>
          <p:nvSpPr>
            <p:cNvPr id="113" name="Vrije vorm: vorm 112">
              <a:extLst>
                <a:ext uri="{FF2B5EF4-FFF2-40B4-BE49-F238E27FC236}">
                  <a16:creationId xmlns:a16="http://schemas.microsoft.com/office/drawing/2014/main" id="{A684A614-B78E-51F7-681E-571C4173C577}"/>
                </a:ext>
              </a:extLst>
            </p:cNvPr>
            <p:cNvSpPr/>
            <p:nvPr/>
          </p:nvSpPr>
          <p:spPr>
            <a:xfrm>
              <a:off x="5164929" y="2699375"/>
              <a:ext cx="499020" cy="49535"/>
            </a:xfrm>
            <a:custGeom>
              <a:avLst/>
              <a:gdLst>
                <a:gd name="connsiteX0" fmla="*/ 270286 w 499020"/>
                <a:gd name="connsiteY0" fmla="*/ 24768 h 49535"/>
                <a:gd name="connsiteX1" fmla="*/ 228703 w 499020"/>
                <a:gd name="connsiteY1" fmla="*/ 24768 h 49535"/>
                <a:gd name="connsiteX2" fmla="*/ 224539 w 499020"/>
                <a:gd name="connsiteY2" fmla="*/ 20635 h 49535"/>
                <a:gd name="connsiteX3" fmla="*/ 228703 w 499020"/>
                <a:gd name="connsiteY3" fmla="*/ 16501 h 49535"/>
                <a:gd name="connsiteX4" fmla="*/ 270286 w 499020"/>
                <a:gd name="connsiteY4" fmla="*/ 16501 h 49535"/>
                <a:gd name="connsiteX5" fmla="*/ 274450 w 499020"/>
                <a:gd name="connsiteY5" fmla="*/ 20635 h 49535"/>
                <a:gd name="connsiteX6" fmla="*/ 270286 w 499020"/>
                <a:gd name="connsiteY6" fmla="*/ 24768 h 49535"/>
                <a:gd name="connsiteX7" fmla="*/ 457407 w 499020"/>
                <a:gd name="connsiteY7" fmla="*/ 0 h 49535"/>
                <a:gd name="connsiteX8" fmla="*/ 0 w 499020"/>
                <a:gd name="connsiteY8" fmla="*/ 0 h 49535"/>
                <a:gd name="connsiteX9" fmla="*/ 0 w 499020"/>
                <a:gd name="connsiteY9" fmla="*/ 24768 h 49535"/>
                <a:gd name="connsiteX10" fmla="*/ 12212 w 499020"/>
                <a:gd name="connsiteY10" fmla="*/ 42303 h 49535"/>
                <a:gd name="connsiteX11" fmla="*/ 41582 w 499020"/>
                <a:gd name="connsiteY11" fmla="*/ 49536 h 49535"/>
                <a:gd name="connsiteX12" fmla="*/ 457438 w 499020"/>
                <a:gd name="connsiteY12" fmla="*/ 49536 h 49535"/>
                <a:gd name="connsiteX13" fmla="*/ 486809 w 499020"/>
                <a:gd name="connsiteY13" fmla="*/ 42303 h 49535"/>
                <a:gd name="connsiteX14" fmla="*/ 499021 w 499020"/>
                <a:gd name="connsiteY14" fmla="*/ 24768 h 49535"/>
                <a:gd name="connsiteX15" fmla="*/ 499021 w 499020"/>
                <a:gd name="connsiteY15" fmla="*/ 0 h 49535"/>
                <a:gd name="connsiteX16" fmla="*/ 457438 w 499020"/>
                <a:gd name="connsiteY16" fmla="*/ 0 h 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9020" h="49535">
                  <a:moveTo>
                    <a:pt x="270286" y="24768"/>
                  </a:moveTo>
                  <a:lnTo>
                    <a:pt x="228703" y="24768"/>
                  </a:lnTo>
                  <a:cubicBezTo>
                    <a:pt x="225948" y="24768"/>
                    <a:pt x="224539" y="23390"/>
                    <a:pt x="224539" y="20635"/>
                  </a:cubicBezTo>
                  <a:cubicBezTo>
                    <a:pt x="224539" y="17879"/>
                    <a:pt x="225948" y="16501"/>
                    <a:pt x="228703" y="16501"/>
                  </a:cubicBezTo>
                  <a:lnTo>
                    <a:pt x="270286" y="16501"/>
                  </a:lnTo>
                  <a:cubicBezTo>
                    <a:pt x="273041" y="16501"/>
                    <a:pt x="274450" y="17879"/>
                    <a:pt x="274450" y="20635"/>
                  </a:cubicBezTo>
                  <a:cubicBezTo>
                    <a:pt x="274450" y="23390"/>
                    <a:pt x="273073" y="24768"/>
                    <a:pt x="270286" y="24768"/>
                  </a:cubicBezTo>
                  <a:moveTo>
                    <a:pt x="457407" y="0"/>
                  </a:moveTo>
                  <a:lnTo>
                    <a:pt x="0" y="0"/>
                  </a:lnTo>
                  <a:lnTo>
                    <a:pt x="0" y="24768"/>
                  </a:lnTo>
                  <a:cubicBezTo>
                    <a:pt x="0" y="31657"/>
                    <a:pt x="4071" y="37481"/>
                    <a:pt x="12212" y="42303"/>
                  </a:cubicBezTo>
                  <a:cubicBezTo>
                    <a:pt x="20353" y="47125"/>
                    <a:pt x="30154" y="49536"/>
                    <a:pt x="41582" y="49536"/>
                  </a:cubicBezTo>
                  <a:lnTo>
                    <a:pt x="457438" y="49536"/>
                  </a:lnTo>
                  <a:cubicBezTo>
                    <a:pt x="468867" y="49536"/>
                    <a:pt x="478668" y="47125"/>
                    <a:pt x="486809" y="42303"/>
                  </a:cubicBezTo>
                  <a:cubicBezTo>
                    <a:pt x="494950" y="37481"/>
                    <a:pt x="499021" y="31657"/>
                    <a:pt x="499021" y="24768"/>
                  </a:cubicBezTo>
                  <a:lnTo>
                    <a:pt x="499021" y="0"/>
                  </a:lnTo>
                  <a:lnTo>
                    <a:pt x="457438" y="0"/>
                  </a:lnTo>
                  <a:close/>
                </a:path>
              </a:pathLst>
            </a:custGeom>
            <a:solidFill>
              <a:schemeClr val="accent1"/>
            </a:solidFill>
            <a:ln w="3115" cap="flat">
              <a:noFill/>
              <a:prstDash val="solid"/>
              <a:miter/>
            </a:ln>
          </p:spPr>
          <p:txBody>
            <a:bodyPr rtlCol="0" anchor="ctr"/>
            <a:lstStyle/>
            <a:p>
              <a:endParaRPr lang="nl-NL"/>
            </a:p>
          </p:txBody>
        </p:sp>
        <p:sp>
          <p:nvSpPr>
            <p:cNvPr id="114" name="Vrije vorm: vorm 113">
              <a:extLst>
                <a:ext uri="{FF2B5EF4-FFF2-40B4-BE49-F238E27FC236}">
                  <a16:creationId xmlns:a16="http://schemas.microsoft.com/office/drawing/2014/main" id="{3657CA0B-4A55-5E00-6E07-910C19F63335}"/>
                </a:ext>
              </a:extLst>
            </p:cNvPr>
            <p:cNvSpPr/>
            <p:nvPr/>
          </p:nvSpPr>
          <p:spPr>
            <a:xfrm>
              <a:off x="5231467" y="2418787"/>
              <a:ext cx="365944" cy="264086"/>
            </a:xfrm>
            <a:custGeom>
              <a:avLst/>
              <a:gdLst>
                <a:gd name="connsiteX0" fmla="*/ 41582 w 365944"/>
                <a:gd name="connsiteY0" fmla="*/ 264086 h 264086"/>
                <a:gd name="connsiteX1" fmla="*/ 324362 w 365944"/>
                <a:gd name="connsiteY1" fmla="*/ 264086 h 264086"/>
                <a:gd name="connsiteX2" fmla="*/ 353733 w 365944"/>
                <a:gd name="connsiteY2" fmla="*/ 251968 h 264086"/>
                <a:gd name="connsiteX3" fmla="*/ 365944 w 365944"/>
                <a:gd name="connsiteY3" fmla="*/ 222817 h 264086"/>
                <a:gd name="connsiteX4" fmla="*/ 365944 w 365944"/>
                <a:gd name="connsiteY4" fmla="*/ 144161 h 264086"/>
                <a:gd name="connsiteX5" fmla="*/ 332691 w 365944"/>
                <a:gd name="connsiteY5" fmla="*/ 177070 h 264086"/>
                <a:gd name="connsiteX6" fmla="*/ 332691 w 365944"/>
                <a:gd name="connsiteY6" fmla="*/ 222817 h 264086"/>
                <a:gd name="connsiteX7" fmla="*/ 330217 w 365944"/>
                <a:gd name="connsiteY7" fmla="*/ 228610 h 264086"/>
                <a:gd name="connsiteX8" fmla="*/ 324362 w 365944"/>
                <a:gd name="connsiteY8" fmla="*/ 231052 h 264086"/>
                <a:gd name="connsiteX9" fmla="*/ 41582 w 365944"/>
                <a:gd name="connsiteY9" fmla="*/ 231052 h 264086"/>
                <a:gd name="connsiteX10" fmla="*/ 35727 w 365944"/>
                <a:gd name="connsiteY10" fmla="*/ 228610 h 264086"/>
                <a:gd name="connsiteX11" fmla="*/ 33253 w 365944"/>
                <a:gd name="connsiteY11" fmla="*/ 222817 h 264086"/>
                <a:gd name="connsiteX12" fmla="*/ 33253 w 365944"/>
                <a:gd name="connsiteY12" fmla="*/ 41301 h 264086"/>
                <a:gd name="connsiteX13" fmla="*/ 35727 w 365944"/>
                <a:gd name="connsiteY13" fmla="*/ 35508 h 264086"/>
                <a:gd name="connsiteX14" fmla="*/ 41582 w 365944"/>
                <a:gd name="connsiteY14" fmla="*/ 33066 h 264086"/>
                <a:gd name="connsiteX15" fmla="*/ 324362 w 365944"/>
                <a:gd name="connsiteY15" fmla="*/ 33066 h 264086"/>
                <a:gd name="connsiteX16" fmla="*/ 330217 w 365944"/>
                <a:gd name="connsiteY16" fmla="*/ 35508 h 264086"/>
                <a:gd name="connsiteX17" fmla="*/ 332691 w 365944"/>
                <a:gd name="connsiteY17" fmla="*/ 41301 h 264086"/>
                <a:gd name="connsiteX18" fmla="*/ 332691 w 365944"/>
                <a:gd name="connsiteY18" fmla="*/ 94124 h 264086"/>
                <a:gd name="connsiteX19" fmla="*/ 365944 w 365944"/>
                <a:gd name="connsiteY19" fmla="*/ 61121 h 264086"/>
                <a:gd name="connsiteX20" fmla="*/ 365944 w 365944"/>
                <a:gd name="connsiteY20" fmla="*/ 41269 h 264086"/>
                <a:gd name="connsiteX21" fmla="*/ 353733 w 365944"/>
                <a:gd name="connsiteY21" fmla="*/ 12118 h 264086"/>
                <a:gd name="connsiteX22" fmla="*/ 324362 w 365944"/>
                <a:gd name="connsiteY22" fmla="*/ 0 h 264086"/>
                <a:gd name="connsiteX23" fmla="*/ 41582 w 365944"/>
                <a:gd name="connsiteY23" fmla="*/ 0 h 264086"/>
                <a:gd name="connsiteX24" fmla="*/ 12212 w 365944"/>
                <a:gd name="connsiteY24" fmla="*/ 12118 h 264086"/>
                <a:gd name="connsiteX25" fmla="*/ 0 w 365944"/>
                <a:gd name="connsiteY25" fmla="*/ 41269 h 264086"/>
                <a:gd name="connsiteX26" fmla="*/ 0 w 365944"/>
                <a:gd name="connsiteY26" fmla="*/ 222817 h 264086"/>
                <a:gd name="connsiteX27" fmla="*/ 12212 w 365944"/>
                <a:gd name="connsiteY27" fmla="*/ 251968 h 264086"/>
                <a:gd name="connsiteX28" fmla="*/ 41582 w 365944"/>
                <a:gd name="connsiteY28" fmla="*/ 264086 h 26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5944" h="264086">
                  <a:moveTo>
                    <a:pt x="41582" y="264086"/>
                  </a:moveTo>
                  <a:lnTo>
                    <a:pt x="324362" y="264086"/>
                  </a:lnTo>
                  <a:cubicBezTo>
                    <a:pt x="335791" y="264086"/>
                    <a:pt x="345591" y="260047"/>
                    <a:pt x="353733" y="251968"/>
                  </a:cubicBezTo>
                  <a:cubicBezTo>
                    <a:pt x="361874" y="243890"/>
                    <a:pt x="365944" y="234183"/>
                    <a:pt x="365944" y="222817"/>
                  </a:cubicBezTo>
                  <a:lnTo>
                    <a:pt x="365944" y="144161"/>
                  </a:lnTo>
                  <a:lnTo>
                    <a:pt x="332691" y="177070"/>
                  </a:lnTo>
                  <a:lnTo>
                    <a:pt x="332691" y="222817"/>
                  </a:lnTo>
                  <a:cubicBezTo>
                    <a:pt x="332691" y="225040"/>
                    <a:pt x="331845" y="226981"/>
                    <a:pt x="330217" y="228610"/>
                  </a:cubicBezTo>
                  <a:cubicBezTo>
                    <a:pt x="328558" y="230238"/>
                    <a:pt x="326616" y="231052"/>
                    <a:pt x="324362" y="231052"/>
                  </a:cubicBezTo>
                  <a:lnTo>
                    <a:pt x="41582" y="231052"/>
                  </a:lnTo>
                  <a:cubicBezTo>
                    <a:pt x="39328" y="231052"/>
                    <a:pt x="37387" y="230238"/>
                    <a:pt x="35727" y="228610"/>
                  </a:cubicBezTo>
                  <a:cubicBezTo>
                    <a:pt x="34068" y="226981"/>
                    <a:pt x="33253" y="225040"/>
                    <a:pt x="33253" y="222817"/>
                  </a:cubicBezTo>
                  <a:lnTo>
                    <a:pt x="33253" y="41301"/>
                  </a:lnTo>
                  <a:cubicBezTo>
                    <a:pt x="33253" y="39077"/>
                    <a:pt x="34068" y="37136"/>
                    <a:pt x="35727" y="35508"/>
                  </a:cubicBezTo>
                  <a:cubicBezTo>
                    <a:pt x="37387" y="33880"/>
                    <a:pt x="39328" y="33066"/>
                    <a:pt x="41582" y="33066"/>
                  </a:cubicBezTo>
                  <a:lnTo>
                    <a:pt x="324362" y="33066"/>
                  </a:lnTo>
                  <a:cubicBezTo>
                    <a:pt x="326616" y="33066"/>
                    <a:pt x="328558" y="33880"/>
                    <a:pt x="330217" y="35508"/>
                  </a:cubicBezTo>
                  <a:cubicBezTo>
                    <a:pt x="331845" y="37136"/>
                    <a:pt x="332691" y="39077"/>
                    <a:pt x="332691" y="41301"/>
                  </a:cubicBezTo>
                  <a:lnTo>
                    <a:pt x="332691" y="94124"/>
                  </a:lnTo>
                  <a:lnTo>
                    <a:pt x="365944" y="61121"/>
                  </a:lnTo>
                  <a:lnTo>
                    <a:pt x="365944" y="41269"/>
                  </a:lnTo>
                  <a:cubicBezTo>
                    <a:pt x="365944" y="29903"/>
                    <a:pt x="361874" y="20228"/>
                    <a:pt x="353733" y="12118"/>
                  </a:cubicBezTo>
                  <a:cubicBezTo>
                    <a:pt x="345591" y="4039"/>
                    <a:pt x="335791" y="0"/>
                    <a:pt x="324362" y="0"/>
                  </a:cubicBezTo>
                  <a:lnTo>
                    <a:pt x="41582" y="0"/>
                  </a:lnTo>
                  <a:cubicBezTo>
                    <a:pt x="30154" y="0"/>
                    <a:pt x="20353" y="4039"/>
                    <a:pt x="12212" y="12118"/>
                  </a:cubicBezTo>
                  <a:cubicBezTo>
                    <a:pt x="4071" y="20196"/>
                    <a:pt x="0" y="29903"/>
                    <a:pt x="0" y="41269"/>
                  </a:cubicBezTo>
                  <a:lnTo>
                    <a:pt x="0" y="222817"/>
                  </a:lnTo>
                  <a:cubicBezTo>
                    <a:pt x="0" y="234183"/>
                    <a:pt x="4071" y="243890"/>
                    <a:pt x="12212" y="251968"/>
                  </a:cubicBezTo>
                  <a:cubicBezTo>
                    <a:pt x="20353" y="260047"/>
                    <a:pt x="30154" y="264086"/>
                    <a:pt x="41582" y="264086"/>
                  </a:cubicBezTo>
                </a:path>
              </a:pathLst>
            </a:custGeom>
            <a:solidFill>
              <a:schemeClr val="accent1"/>
            </a:solidFill>
            <a:ln w="3115" cap="flat">
              <a:noFill/>
              <a:prstDash val="solid"/>
              <a:miter/>
            </a:ln>
          </p:spPr>
          <p:txBody>
            <a:bodyPr rtlCol="0" anchor="ctr"/>
            <a:lstStyle/>
            <a:p>
              <a:endParaRPr lang="nl-NL"/>
            </a:p>
          </p:txBody>
        </p:sp>
      </p:grpSp>
      <p:grpSp>
        <p:nvGrpSpPr>
          <p:cNvPr id="115" name="Groep 114">
            <a:extLst>
              <a:ext uri="{FF2B5EF4-FFF2-40B4-BE49-F238E27FC236}">
                <a16:creationId xmlns:a16="http://schemas.microsoft.com/office/drawing/2014/main" id="{62E121F1-6CAD-CD0A-A8B8-C58C88AD568B}"/>
              </a:ext>
            </a:extLst>
          </p:cNvPr>
          <p:cNvGrpSpPr/>
          <p:nvPr/>
        </p:nvGrpSpPr>
        <p:grpSpPr>
          <a:xfrm>
            <a:off x="5566899" y="4691536"/>
            <a:ext cx="548925" cy="633417"/>
            <a:chOff x="4288490" y="5887905"/>
            <a:chExt cx="510956" cy="589605"/>
          </a:xfrm>
          <a:solidFill>
            <a:schemeClr val="accent1"/>
          </a:solidFill>
        </p:grpSpPr>
        <p:sp>
          <p:nvSpPr>
            <p:cNvPr id="116" name="Vrije vorm: vorm 115">
              <a:extLst>
                <a:ext uri="{FF2B5EF4-FFF2-40B4-BE49-F238E27FC236}">
                  <a16:creationId xmlns:a16="http://schemas.microsoft.com/office/drawing/2014/main" id="{57B23BF2-9A15-7F1D-5DCC-4006829699F0}"/>
                </a:ext>
              </a:extLst>
            </p:cNvPr>
            <p:cNvSpPr/>
            <p:nvPr/>
          </p:nvSpPr>
          <p:spPr>
            <a:xfrm>
              <a:off x="4288490" y="5887905"/>
              <a:ext cx="260371" cy="292690"/>
            </a:xfrm>
            <a:custGeom>
              <a:avLst/>
              <a:gdLst>
                <a:gd name="connsiteX0" fmla="*/ 200994 w 260371"/>
                <a:gd name="connsiteY0" fmla="*/ 139692 h 292690"/>
                <a:gd name="connsiteX1" fmla="*/ 198751 w 260371"/>
                <a:gd name="connsiteY1" fmla="*/ 145339 h 292690"/>
                <a:gd name="connsiteX2" fmla="*/ 193374 w 260371"/>
                <a:gd name="connsiteY2" fmla="*/ 147699 h 292690"/>
                <a:gd name="connsiteX3" fmla="*/ 149933 w 260371"/>
                <a:gd name="connsiteY3" fmla="*/ 147699 h 292690"/>
                <a:gd name="connsiteX4" fmla="*/ 149933 w 260371"/>
                <a:gd name="connsiteY4" fmla="*/ 193460 h 292690"/>
                <a:gd name="connsiteX5" fmla="*/ 147690 w 260371"/>
                <a:gd name="connsiteY5" fmla="*/ 199147 h 292690"/>
                <a:gd name="connsiteX6" fmla="*/ 142313 w 260371"/>
                <a:gd name="connsiteY6" fmla="*/ 201506 h 292690"/>
                <a:gd name="connsiteX7" fmla="*/ 118136 w 260371"/>
                <a:gd name="connsiteY7" fmla="*/ 201506 h 292690"/>
                <a:gd name="connsiteX8" fmla="*/ 112759 w 260371"/>
                <a:gd name="connsiteY8" fmla="*/ 199147 h 292690"/>
                <a:gd name="connsiteX9" fmla="*/ 110516 w 260371"/>
                <a:gd name="connsiteY9" fmla="*/ 193460 h 292690"/>
                <a:gd name="connsiteX10" fmla="*/ 110516 w 260371"/>
                <a:gd name="connsiteY10" fmla="*/ 147699 h 292690"/>
                <a:gd name="connsiteX11" fmla="*/ 67075 w 260371"/>
                <a:gd name="connsiteY11" fmla="*/ 147699 h 292690"/>
                <a:gd name="connsiteX12" fmla="*/ 61699 w 260371"/>
                <a:gd name="connsiteY12" fmla="*/ 145339 h 292690"/>
                <a:gd name="connsiteX13" fmla="*/ 59455 w 260371"/>
                <a:gd name="connsiteY13" fmla="*/ 139692 h 292690"/>
                <a:gd name="connsiteX14" fmla="*/ 59455 w 260371"/>
                <a:gd name="connsiteY14" fmla="*/ 114200 h 292690"/>
                <a:gd name="connsiteX15" fmla="*/ 61699 w 260371"/>
                <a:gd name="connsiteY15" fmla="*/ 108514 h 292690"/>
                <a:gd name="connsiteX16" fmla="*/ 67075 w 260371"/>
                <a:gd name="connsiteY16" fmla="*/ 106154 h 292690"/>
                <a:gd name="connsiteX17" fmla="*/ 110516 w 260371"/>
                <a:gd name="connsiteY17" fmla="*/ 106154 h 292690"/>
                <a:gd name="connsiteX18" fmla="*/ 110516 w 260371"/>
                <a:gd name="connsiteY18" fmla="*/ 60393 h 292690"/>
                <a:gd name="connsiteX19" fmla="*/ 112759 w 260371"/>
                <a:gd name="connsiteY19" fmla="*/ 54707 h 292690"/>
                <a:gd name="connsiteX20" fmla="*/ 118136 w 260371"/>
                <a:gd name="connsiteY20" fmla="*/ 52347 h 292690"/>
                <a:gd name="connsiteX21" fmla="*/ 142313 w 260371"/>
                <a:gd name="connsiteY21" fmla="*/ 52347 h 292690"/>
                <a:gd name="connsiteX22" fmla="*/ 147690 w 260371"/>
                <a:gd name="connsiteY22" fmla="*/ 54707 h 292690"/>
                <a:gd name="connsiteX23" fmla="*/ 149933 w 260371"/>
                <a:gd name="connsiteY23" fmla="*/ 60393 h 292690"/>
                <a:gd name="connsiteX24" fmla="*/ 149933 w 260371"/>
                <a:gd name="connsiteY24" fmla="*/ 106154 h 292690"/>
                <a:gd name="connsiteX25" fmla="*/ 193374 w 260371"/>
                <a:gd name="connsiteY25" fmla="*/ 106154 h 292690"/>
                <a:gd name="connsiteX26" fmla="*/ 198751 w 260371"/>
                <a:gd name="connsiteY26" fmla="*/ 108514 h 292690"/>
                <a:gd name="connsiteX27" fmla="*/ 200994 w 260371"/>
                <a:gd name="connsiteY27" fmla="*/ 114200 h 292690"/>
                <a:gd name="connsiteX28" fmla="*/ 200994 w 260371"/>
                <a:gd name="connsiteY28" fmla="*/ 139692 h 292690"/>
                <a:gd name="connsiteX29" fmla="*/ 256117 w 260371"/>
                <a:gd name="connsiteY29" fmla="*/ 57724 h 292690"/>
                <a:gd name="connsiteX30" fmla="*/ 244164 w 260371"/>
                <a:gd name="connsiteY30" fmla="*/ 48014 h 292690"/>
                <a:gd name="connsiteX31" fmla="*/ 139992 w 260371"/>
                <a:gd name="connsiteY31" fmla="*/ 2292 h 292690"/>
                <a:gd name="connsiteX32" fmla="*/ 120457 w 260371"/>
                <a:gd name="connsiteY32" fmla="*/ 2292 h 292690"/>
                <a:gd name="connsiteX33" fmla="*/ 16285 w 260371"/>
                <a:gd name="connsiteY33" fmla="*/ 48014 h 292690"/>
                <a:gd name="connsiteX34" fmla="*/ 4332 w 260371"/>
                <a:gd name="connsiteY34" fmla="*/ 57724 h 292690"/>
                <a:gd name="connsiteX35" fmla="*/ 0 w 260371"/>
                <a:gd name="connsiteY35" fmla="*/ 73158 h 292690"/>
                <a:gd name="connsiteX36" fmla="*/ 18452 w 260371"/>
                <a:gd name="connsiteY36" fmla="*/ 174351 h 292690"/>
                <a:gd name="connsiteX37" fmla="*/ 63478 w 260371"/>
                <a:gd name="connsiteY37" fmla="*/ 248080 h 292690"/>
                <a:gd name="connsiteX38" fmla="*/ 120419 w 260371"/>
                <a:gd name="connsiteY38" fmla="*/ 290398 h 292690"/>
                <a:gd name="connsiteX39" fmla="*/ 139953 w 260371"/>
                <a:gd name="connsiteY39" fmla="*/ 290398 h 292690"/>
                <a:gd name="connsiteX40" fmla="*/ 192020 w 260371"/>
                <a:gd name="connsiteY40" fmla="*/ 253224 h 292690"/>
                <a:gd name="connsiteX41" fmla="*/ 239754 w 260371"/>
                <a:gd name="connsiteY41" fmla="*/ 181198 h 292690"/>
                <a:gd name="connsiteX42" fmla="*/ 260372 w 260371"/>
                <a:gd name="connsiteY42" fmla="*/ 73158 h 292690"/>
                <a:gd name="connsiteX43" fmla="*/ 256039 w 260371"/>
                <a:gd name="connsiteY43" fmla="*/ 57724 h 29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0371" h="292690">
                  <a:moveTo>
                    <a:pt x="200994" y="139692"/>
                  </a:moveTo>
                  <a:cubicBezTo>
                    <a:pt x="200994" y="141897"/>
                    <a:pt x="200259" y="143792"/>
                    <a:pt x="198751" y="145339"/>
                  </a:cubicBezTo>
                  <a:cubicBezTo>
                    <a:pt x="197242" y="146925"/>
                    <a:pt x="195463" y="147699"/>
                    <a:pt x="193374" y="147699"/>
                  </a:cubicBezTo>
                  <a:lnTo>
                    <a:pt x="149933" y="147699"/>
                  </a:lnTo>
                  <a:lnTo>
                    <a:pt x="149933" y="193460"/>
                  </a:lnTo>
                  <a:cubicBezTo>
                    <a:pt x="149933" y="195665"/>
                    <a:pt x="149198" y="197561"/>
                    <a:pt x="147690" y="199147"/>
                  </a:cubicBezTo>
                  <a:cubicBezTo>
                    <a:pt x="146181" y="200732"/>
                    <a:pt x="144402" y="201506"/>
                    <a:pt x="142313" y="201506"/>
                  </a:cubicBezTo>
                  <a:lnTo>
                    <a:pt x="118136" y="201506"/>
                  </a:lnTo>
                  <a:cubicBezTo>
                    <a:pt x="116048" y="201506"/>
                    <a:pt x="114268" y="200732"/>
                    <a:pt x="112759" y="199147"/>
                  </a:cubicBezTo>
                  <a:cubicBezTo>
                    <a:pt x="111290" y="197561"/>
                    <a:pt x="110516" y="195665"/>
                    <a:pt x="110516" y="193460"/>
                  </a:cubicBezTo>
                  <a:lnTo>
                    <a:pt x="110516" y="147699"/>
                  </a:lnTo>
                  <a:lnTo>
                    <a:pt x="67075" y="147699"/>
                  </a:lnTo>
                  <a:cubicBezTo>
                    <a:pt x="64987" y="147699"/>
                    <a:pt x="63207" y="146925"/>
                    <a:pt x="61699" y="145339"/>
                  </a:cubicBezTo>
                  <a:cubicBezTo>
                    <a:pt x="60190" y="143753"/>
                    <a:pt x="59455" y="141897"/>
                    <a:pt x="59455" y="139692"/>
                  </a:cubicBezTo>
                  <a:lnTo>
                    <a:pt x="59455" y="114200"/>
                  </a:lnTo>
                  <a:cubicBezTo>
                    <a:pt x="59455" y="111995"/>
                    <a:pt x="60190" y="110100"/>
                    <a:pt x="61699" y="108514"/>
                  </a:cubicBezTo>
                  <a:cubicBezTo>
                    <a:pt x="63207" y="106928"/>
                    <a:pt x="64987" y="106154"/>
                    <a:pt x="67075" y="106154"/>
                  </a:cubicBezTo>
                  <a:lnTo>
                    <a:pt x="110516" y="106154"/>
                  </a:lnTo>
                  <a:lnTo>
                    <a:pt x="110516" y="60393"/>
                  </a:lnTo>
                  <a:cubicBezTo>
                    <a:pt x="110516" y="58188"/>
                    <a:pt x="111290" y="56293"/>
                    <a:pt x="112759" y="54707"/>
                  </a:cubicBezTo>
                  <a:cubicBezTo>
                    <a:pt x="114268" y="53121"/>
                    <a:pt x="116048" y="52347"/>
                    <a:pt x="118136" y="52347"/>
                  </a:cubicBezTo>
                  <a:lnTo>
                    <a:pt x="142313" y="52347"/>
                  </a:lnTo>
                  <a:cubicBezTo>
                    <a:pt x="144402" y="52347"/>
                    <a:pt x="146181" y="53121"/>
                    <a:pt x="147690" y="54707"/>
                  </a:cubicBezTo>
                  <a:cubicBezTo>
                    <a:pt x="149198" y="56293"/>
                    <a:pt x="149933" y="58188"/>
                    <a:pt x="149933" y="60393"/>
                  </a:cubicBezTo>
                  <a:lnTo>
                    <a:pt x="149933" y="106154"/>
                  </a:lnTo>
                  <a:lnTo>
                    <a:pt x="193374" y="106154"/>
                  </a:lnTo>
                  <a:cubicBezTo>
                    <a:pt x="195463" y="106154"/>
                    <a:pt x="197242" y="106928"/>
                    <a:pt x="198751" y="108514"/>
                  </a:cubicBezTo>
                  <a:cubicBezTo>
                    <a:pt x="200259" y="110100"/>
                    <a:pt x="200994" y="111995"/>
                    <a:pt x="200994" y="114200"/>
                  </a:cubicBezTo>
                  <a:lnTo>
                    <a:pt x="200994" y="139692"/>
                  </a:lnTo>
                  <a:close/>
                  <a:moveTo>
                    <a:pt x="256117" y="57724"/>
                  </a:moveTo>
                  <a:cubicBezTo>
                    <a:pt x="253216" y="53159"/>
                    <a:pt x="249231" y="49910"/>
                    <a:pt x="244164" y="48014"/>
                  </a:cubicBezTo>
                  <a:lnTo>
                    <a:pt x="139992" y="2292"/>
                  </a:lnTo>
                  <a:cubicBezTo>
                    <a:pt x="133493" y="-764"/>
                    <a:pt x="126956" y="-764"/>
                    <a:pt x="120457" y="2292"/>
                  </a:cubicBezTo>
                  <a:lnTo>
                    <a:pt x="16285" y="48014"/>
                  </a:lnTo>
                  <a:cubicBezTo>
                    <a:pt x="11218" y="49910"/>
                    <a:pt x="7234" y="53159"/>
                    <a:pt x="4332" y="57724"/>
                  </a:cubicBezTo>
                  <a:cubicBezTo>
                    <a:pt x="1431" y="62288"/>
                    <a:pt x="0" y="67433"/>
                    <a:pt x="0" y="73158"/>
                  </a:cubicBezTo>
                  <a:cubicBezTo>
                    <a:pt x="0" y="108978"/>
                    <a:pt x="6151" y="142709"/>
                    <a:pt x="18452" y="174351"/>
                  </a:cubicBezTo>
                  <a:cubicBezTo>
                    <a:pt x="29321" y="202551"/>
                    <a:pt x="44330" y="227114"/>
                    <a:pt x="63478" y="248080"/>
                  </a:cubicBezTo>
                  <a:cubicBezTo>
                    <a:pt x="80846" y="267498"/>
                    <a:pt x="99840" y="281617"/>
                    <a:pt x="120419" y="290398"/>
                  </a:cubicBezTo>
                  <a:cubicBezTo>
                    <a:pt x="126917" y="293454"/>
                    <a:pt x="133455" y="293454"/>
                    <a:pt x="139953" y="290398"/>
                  </a:cubicBezTo>
                  <a:cubicBezTo>
                    <a:pt x="158018" y="282778"/>
                    <a:pt x="175386" y="270399"/>
                    <a:pt x="192020" y="253224"/>
                  </a:cubicBezTo>
                  <a:cubicBezTo>
                    <a:pt x="211903" y="232645"/>
                    <a:pt x="227840" y="208624"/>
                    <a:pt x="239754" y="181198"/>
                  </a:cubicBezTo>
                  <a:cubicBezTo>
                    <a:pt x="253525" y="148434"/>
                    <a:pt x="260372" y="112421"/>
                    <a:pt x="260372" y="73158"/>
                  </a:cubicBezTo>
                  <a:cubicBezTo>
                    <a:pt x="260372" y="67433"/>
                    <a:pt x="258941" y="62288"/>
                    <a:pt x="256039" y="57724"/>
                  </a:cubicBezTo>
                </a:path>
              </a:pathLst>
            </a:custGeom>
            <a:solidFill>
              <a:schemeClr val="tx2"/>
            </a:solidFill>
            <a:ln w="3824" cap="flat">
              <a:noFill/>
              <a:prstDash val="solid"/>
              <a:miter/>
            </a:ln>
          </p:spPr>
          <p:txBody>
            <a:bodyPr rtlCol="0" anchor="ctr"/>
            <a:lstStyle/>
            <a:p>
              <a:endParaRPr lang="en-GB"/>
            </a:p>
          </p:txBody>
        </p:sp>
        <p:sp>
          <p:nvSpPr>
            <p:cNvPr id="117" name="Vrije vorm: vorm 116">
              <a:extLst>
                <a:ext uri="{FF2B5EF4-FFF2-40B4-BE49-F238E27FC236}">
                  <a16:creationId xmlns:a16="http://schemas.microsoft.com/office/drawing/2014/main" id="{5184B526-A531-B801-3D70-E749631D7E35}"/>
                </a:ext>
              </a:extLst>
            </p:cNvPr>
            <p:cNvSpPr/>
            <p:nvPr/>
          </p:nvSpPr>
          <p:spPr>
            <a:xfrm>
              <a:off x="4457223" y="6347616"/>
              <a:ext cx="150900" cy="31023"/>
            </a:xfrm>
            <a:custGeom>
              <a:avLst/>
              <a:gdLst>
                <a:gd name="connsiteX0" fmla="*/ 0 w 150900"/>
                <a:gd name="connsiteY0" fmla="*/ 0 h 31023"/>
                <a:gd name="connsiteX1" fmla="*/ 150900 w 150900"/>
                <a:gd name="connsiteY1" fmla="*/ 0 h 31023"/>
                <a:gd name="connsiteX2" fmla="*/ 150900 w 150900"/>
                <a:gd name="connsiteY2" fmla="*/ 31023 h 31023"/>
                <a:gd name="connsiteX3" fmla="*/ 0 w 150900"/>
                <a:gd name="connsiteY3" fmla="*/ 31023 h 31023"/>
              </a:gdLst>
              <a:ahLst/>
              <a:cxnLst>
                <a:cxn ang="0">
                  <a:pos x="connsiteX0" y="connsiteY0"/>
                </a:cxn>
                <a:cxn ang="0">
                  <a:pos x="connsiteX1" y="connsiteY1"/>
                </a:cxn>
                <a:cxn ang="0">
                  <a:pos x="connsiteX2" y="connsiteY2"/>
                </a:cxn>
                <a:cxn ang="0">
                  <a:pos x="connsiteX3" y="connsiteY3"/>
                </a:cxn>
              </a:cxnLst>
              <a:rect l="l" t="t" r="r" b="b"/>
              <a:pathLst>
                <a:path w="150900" h="31023">
                  <a:moveTo>
                    <a:pt x="0" y="0"/>
                  </a:moveTo>
                  <a:lnTo>
                    <a:pt x="150900" y="0"/>
                  </a:lnTo>
                  <a:lnTo>
                    <a:pt x="150900" y="31023"/>
                  </a:lnTo>
                  <a:lnTo>
                    <a:pt x="0" y="31023"/>
                  </a:lnTo>
                  <a:close/>
                </a:path>
              </a:pathLst>
            </a:custGeom>
            <a:grpFill/>
            <a:ln w="3824" cap="flat">
              <a:noFill/>
              <a:prstDash val="solid"/>
              <a:miter/>
            </a:ln>
          </p:spPr>
          <p:txBody>
            <a:bodyPr rtlCol="0" anchor="ctr"/>
            <a:lstStyle/>
            <a:p>
              <a:endParaRPr lang="en-GB"/>
            </a:p>
          </p:txBody>
        </p:sp>
        <p:sp>
          <p:nvSpPr>
            <p:cNvPr id="118" name="Vrije vorm: vorm 117">
              <a:extLst>
                <a:ext uri="{FF2B5EF4-FFF2-40B4-BE49-F238E27FC236}">
                  <a16:creationId xmlns:a16="http://schemas.microsoft.com/office/drawing/2014/main" id="{12D2AA57-790C-2216-C279-82A53C2687A7}"/>
                </a:ext>
              </a:extLst>
            </p:cNvPr>
            <p:cNvSpPr/>
            <p:nvPr/>
          </p:nvSpPr>
          <p:spPr>
            <a:xfrm>
              <a:off x="4382913" y="5959902"/>
              <a:ext cx="416533" cy="517608"/>
            </a:xfrm>
            <a:custGeom>
              <a:avLst/>
              <a:gdLst>
                <a:gd name="connsiteX0" fmla="*/ 387831 w 416533"/>
                <a:gd name="connsiteY0" fmla="*/ 0 h 517608"/>
                <a:gd name="connsiteX1" fmla="*/ 184593 w 416533"/>
                <a:gd name="connsiteY1" fmla="*/ 0 h 517608"/>
                <a:gd name="connsiteX2" fmla="*/ 184670 w 416533"/>
                <a:gd name="connsiteY2" fmla="*/ 1199 h 517608"/>
                <a:gd name="connsiteX3" fmla="*/ 182659 w 416533"/>
                <a:gd name="connsiteY3" fmla="*/ 37251 h 517608"/>
                <a:gd name="connsiteX4" fmla="*/ 381177 w 416533"/>
                <a:gd name="connsiteY4" fmla="*/ 37251 h 517608"/>
                <a:gd name="connsiteX5" fmla="*/ 381177 w 416533"/>
                <a:gd name="connsiteY5" fmla="*/ 480358 h 517608"/>
                <a:gd name="connsiteX6" fmla="*/ 35317 w 416533"/>
                <a:gd name="connsiteY6" fmla="*/ 480358 h 517608"/>
                <a:gd name="connsiteX7" fmla="*/ 35317 w 416533"/>
                <a:gd name="connsiteY7" fmla="*/ 240372 h 517608"/>
                <a:gd name="connsiteX8" fmla="*/ 18761 w 416533"/>
                <a:gd name="connsiteY8" fmla="*/ 236581 h 517608"/>
                <a:gd name="connsiteX9" fmla="*/ 0 w 416533"/>
                <a:gd name="connsiteY9" fmla="*/ 226949 h 517608"/>
                <a:gd name="connsiteX10" fmla="*/ 0 w 416533"/>
                <a:gd name="connsiteY10" fmla="*/ 487359 h 517608"/>
                <a:gd name="connsiteX11" fmla="*/ 28702 w 416533"/>
                <a:gd name="connsiteY11" fmla="*/ 517609 h 517608"/>
                <a:gd name="connsiteX12" fmla="*/ 387831 w 416533"/>
                <a:gd name="connsiteY12" fmla="*/ 517609 h 517608"/>
                <a:gd name="connsiteX13" fmla="*/ 416533 w 416533"/>
                <a:gd name="connsiteY13" fmla="*/ 487359 h 517608"/>
                <a:gd name="connsiteX14" fmla="*/ 416533 w 416533"/>
                <a:gd name="connsiteY14" fmla="*/ 30250 h 517608"/>
                <a:gd name="connsiteX15" fmla="*/ 387831 w 416533"/>
                <a:gd name="connsiteY15" fmla="*/ 0 h 51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6533" h="517608">
                  <a:moveTo>
                    <a:pt x="387831" y="0"/>
                  </a:moveTo>
                  <a:lnTo>
                    <a:pt x="184593" y="0"/>
                  </a:lnTo>
                  <a:cubicBezTo>
                    <a:pt x="184593" y="387"/>
                    <a:pt x="184670" y="774"/>
                    <a:pt x="184670" y="1199"/>
                  </a:cubicBezTo>
                  <a:cubicBezTo>
                    <a:pt x="184670" y="13461"/>
                    <a:pt x="183935" y="25453"/>
                    <a:pt x="182659" y="37251"/>
                  </a:cubicBezTo>
                  <a:lnTo>
                    <a:pt x="381177" y="37251"/>
                  </a:lnTo>
                  <a:lnTo>
                    <a:pt x="381177" y="480358"/>
                  </a:lnTo>
                  <a:lnTo>
                    <a:pt x="35317" y="480358"/>
                  </a:lnTo>
                  <a:lnTo>
                    <a:pt x="35317" y="240372"/>
                  </a:lnTo>
                  <a:cubicBezTo>
                    <a:pt x="29708" y="240295"/>
                    <a:pt x="24138" y="239057"/>
                    <a:pt x="18761" y="236581"/>
                  </a:cubicBezTo>
                  <a:cubicBezTo>
                    <a:pt x="12378" y="233874"/>
                    <a:pt x="6112" y="230624"/>
                    <a:pt x="0" y="226949"/>
                  </a:cubicBezTo>
                  <a:lnTo>
                    <a:pt x="0" y="487359"/>
                  </a:lnTo>
                  <a:cubicBezTo>
                    <a:pt x="0" y="504031"/>
                    <a:pt x="12881" y="517609"/>
                    <a:pt x="28702" y="517609"/>
                  </a:cubicBezTo>
                  <a:lnTo>
                    <a:pt x="387831" y="517609"/>
                  </a:lnTo>
                  <a:cubicBezTo>
                    <a:pt x="403652" y="517609"/>
                    <a:pt x="416533" y="504031"/>
                    <a:pt x="416533" y="487359"/>
                  </a:cubicBezTo>
                  <a:lnTo>
                    <a:pt x="416533" y="30250"/>
                  </a:lnTo>
                  <a:cubicBezTo>
                    <a:pt x="416533" y="13578"/>
                    <a:pt x="403652" y="0"/>
                    <a:pt x="387831" y="0"/>
                  </a:cubicBezTo>
                </a:path>
              </a:pathLst>
            </a:custGeom>
            <a:grpFill/>
            <a:ln w="3824" cap="flat">
              <a:noFill/>
              <a:prstDash val="solid"/>
              <a:miter/>
            </a:ln>
          </p:spPr>
          <p:txBody>
            <a:bodyPr rtlCol="0" anchor="ctr"/>
            <a:lstStyle/>
            <a:p>
              <a:endParaRPr lang="en-GB"/>
            </a:p>
          </p:txBody>
        </p:sp>
        <p:sp>
          <p:nvSpPr>
            <p:cNvPr id="119" name="Vrije vorm: vorm 118">
              <a:extLst>
                <a:ext uri="{FF2B5EF4-FFF2-40B4-BE49-F238E27FC236}">
                  <a16:creationId xmlns:a16="http://schemas.microsoft.com/office/drawing/2014/main" id="{C3E8893E-8730-CDED-9FB7-0311EFC6A673}"/>
                </a:ext>
              </a:extLst>
            </p:cNvPr>
            <p:cNvSpPr/>
            <p:nvPr/>
          </p:nvSpPr>
          <p:spPr>
            <a:xfrm>
              <a:off x="4634427" y="6320151"/>
              <a:ext cx="90826" cy="79530"/>
            </a:xfrm>
            <a:custGeom>
              <a:avLst/>
              <a:gdLst>
                <a:gd name="connsiteX0" fmla="*/ 36129 w 90826"/>
                <a:gd name="connsiteY0" fmla="*/ 79531 h 79530"/>
                <a:gd name="connsiteX1" fmla="*/ 90827 w 90826"/>
                <a:gd name="connsiteY1" fmla="*/ 21894 h 79530"/>
                <a:gd name="connsiteX2" fmla="*/ 70015 w 90826"/>
                <a:gd name="connsiteY2" fmla="*/ 0 h 79530"/>
                <a:gd name="connsiteX3" fmla="*/ 36129 w 90826"/>
                <a:gd name="connsiteY3" fmla="*/ 35665 h 79530"/>
                <a:gd name="connsiteX4" fmla="*/ 20811 w 90826"/>
                <a:gd name="connsiteY4" fmla="*/ 19496 h 79530"/>
                <a:gd name="connsiteX5" fmla="*/ 0 w 90826"/>
                <a:gd name="connsiteY5" fmla="*/ 41468 h 79530"/>
                <a:gd name="connsiteX6" fmla="*/ 36129 w 90826"/>
                <a:gd name="connsiteY6" fmla="*/ 79531 h 7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26" h="79530">
                  <a:moveTo>
                    <a:pt x="36129" y="79531"/>
                  </a:moveTo>
                  <a:lnTo>
                    <a:pt x="90827" y="21894"/>
                  </a:lnTo>
                  <a:lnTo>
                    <a:pt x="70015" y="0"/>
                  </a:lnTo>
                  <a:lnTo>
                    <a:pt x="36129" y="35665"/>
                  </a:lnTo>
                  <a:lnTo>
                    <a:pt x="20811" y="19496"/>
                  </a:lnTo>
                  <a:lnTo>
                    <a:pt x="0" y="41468"/>
                  </a:lnTo>
                  <a:lnTo>
                    <a:pt x="36129" y="79531"/>
                  </a:lnTo>
                  <a:close/>
                </a:path>
              </a:pathLst>
            </a:custGeom>
            <a:grpFill/>
            <a:ln w="3824" cap="flat">
              <a:noFill/>
              <a:prstDash val="solid"/>
              <a:miter/>
            </a:ln>
          </p:spPr>
          <p:txBody>
            <a:bodyPr rtlCol="0" anchor="ctr"/>
            <a:lstStyle/>
            <a:p>
              <a:endParaRPr lang="en-GB"/>
            </a:p>
          </p:txBody>
        </p:sp>
        <p:sp>
          <p:nvSpPr>
            <p:cNvPr id="120" name="Vrije vorm: vorm 119">
              <a:extLst>
                <a:ext uri="{FF2B5EF4-FFF2-40B4-BE49-F238E27FC236}">
                  <a16:creationId xmlns:a16="http://schemas.microsoft.com/office/drawing/2014/main" id="{1A9FB520-48E6-E985-B9D7-40CFE27C3138}"/>
                </a:ext>
              </a:extLst>
            </p:cNvPr>
            <p:cNvSpPr/>
            <p:nvPr/>
          </p:nvSpPr>
          <p:spPr>
            <a:xfrm>
              <a:off x="4457223" y="6239808"/>
              <a:ext cx="150900" cy="31023"/>
            </a:xfrm>
            <a:custGeom>
              <a:avLst/>
              <a:gdLst>
                <a:gd name="connsiteX0" fmla="*/ 0 w 150900"/>
                <a:gd name="connsiteY0" fmla="*/ 0 h 31023"/>
                <a:gd name="connsiteX1" fmla="*/ 150900 w 150900"/>
                <a:gd name="connsiteY1" fmla="*/ 0 h 31023"/>
                <a:gd name="connsiteX2" fmla="*/ 150900 w 150900"/>
                <a:gd name="connsiteY2" fmla="*/ 31023 h 31023"/>
                <a:gd name="connsiteX3" fmla="*/ 0 w 150900"/>
                <a:gd name="connsiteY3" fmla="*/ 31023 h 31023"/>
              </a:gdLst>
              <a:ahLst/>
              <a:cxnLst>
                <a:cxn ang="0">
                  <a:pos x="connsiteX0" y="connsiteY0"/>
                </a:cxn>
                <a:cxn ang="0">
                  <a:pos x="connsiteX1" y="connsiteY1"/>
                </a:cxn>
                <a:cxn ang="0">
                  <a:pos x="connsiteX2" y="connsiteY2"/>
                </a:cxn>
                <a:cxn ang="0">
                  <a:pos x="connsiteX3" y="connsiteY3"/>
                </a:cxn>
              </a:cxnLst>
              <a:rect l="l" t="t" r="r" b="b"/>
              <a:pathLst>
                <a:path w="150900" h="31023">
                  <a:moveTo>
                    <a:pt x="0" y="0"/>
                  </a:moveTo>
                  <a:lnTo>
                    <a:pt x="150900" y="0"/>
                  </a:lnTo>
                  <a:lnTo>
                    <a:pt x="150900" y="31023"/>
                  </a:lnTo>
                  <a:lnTo>
                    <a:pt x="0" y="31023"/>
                  </a:lnTo>
                  <a:close/>
                </a:path>
              </a:pathLst>
            </a:custGeom>
            <a:grpFill/>
            <a:ln w="3824" cap="flat">
              <a:noFill/>
              <a:prstDash val="solid"/>
              <a:miter/>
            </a:ln>
          </p:spPr>
          <p:txBody>
            <a:bodyPr rtlCol="0" anchor="ctr"/>
            <a:lstStyle/>
            <a:p>
              <a:endParaRPr lang="en-GB"/>
            </a:p>
          </p:txBody>
        </p:sp>
        <p:sp>
          <p:nvSpPr>
            <p:cNvPr id="121" name="Vrije vorm: vorm 120">
              <a:extLst>
                <a:ext uri="{FF2B5EF4-FFF2-40B4-BE49-F238E27FC236}">
                  <a16:creationId xmlns:a16="http://schemas.microsoft.com/office/drawing/2014/main" id="{EE0B67C9-9B1A-36BD-61EE-B8CC4BDFA179}"/>
                </a:ext>
              </a:extLst>
            </p:cNvPr>
            <p:cNvSpPr/>
            <p:nvPr/>
          </p:nvSpPr>
          <p:spPr>
            <a:xfrm>
              <a:off x="4634427" y="6094633"/>
              <a:ext cx="90826" cy="79569"/>
            </a:xfrm>
            <a:custGeom>
              <a:avLst/>
              <a:gdLst>
                <a:gd name="connsiteX0" fmla="*/ 90827 w 90826"/>
                <a:gd name="connsiteY0" fmla="*/ 21933 h 79569"/>
                <a:gd name="connsiteX1" fmla="*/ 70015 w 90826"/>
                <a:gd name="connsiteY1" fmla="*/ 0 h 79569"/>
                <a:gd name="connsiteX2" fmla="*/ 36129 w 90826"/>
                <a:gd name="connsiteY2" fmla="*/ 35704 h 79569"/>
                <a:gd name="connsiteX3" fmla="*/ 20811 w 90826"/>
                <a:gd name="connsiteY3" fmla="*/ 19535 h 79569"/>
                <a:gd name="connsiteX4" fmla="*/ 0 w 90826"/>
                <a:gd name="connsiteY4" fmla="*/ 41468 h 79569"/>
                <a:gd name="connsiteX5" fmla="*/ 36129 w 90826"/>
                <a:gd name="connsiteY5" fmla="*/ 79570 h 79569"/>
                <a:gd name="connsiteX6" fmla="*/ 90827 w 90826"/>
                <a:gd name="connsiteY6" fmla="*/ 21933 h 7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26" h="79569">
                  <a:moveTo>
                    <a:pt x="90827" y="21933"/>
                  </a:moveTo>
                  <a:lnTo>
                    <a:pt x="70015" y="0"/>
                  </a:lnTo>
                  <a:lnTo>
                    <a:pt x="36129" y="35704"/>
                  </a:lnTo>
                  <a:lnTo>
                    <a:pt x="20811" y="19535"/>
                  </a:lnTo>
                  <a:lnTo>
                    <a:pt x="0" y="41468"/>
                  </a:lnTo>
                  <a:lnTo>
                    <a:pt x="36129" y="79570"/>
                  </a:lnTo>
                  <a:lnTo>
                    <a:pt x="90827" y="21933"/>
                  </a:lnTo>
                  <a:close/>
                </a:path>
              </a:pathLst>
            </a:custGeom>
            <a:grpFill/>
            <a:ln w="3824" cap="flat">
              <a:noFill/>
              <a:prstDash val="solid"/>
              <a:miter/>
            </a:ln>
          </p:spPr>
          <p:txBody>
            <a:bodyPr rtlCol="0" anchor="ctr"/>
            <a:lstStyle/>
            <a:p>
              <a:endParaRPr lang="en-GB"/>
            </a:p>
          </p:txBody>
        </p:sp>
        <p:sp>
          <p:nvSpPr>
            <p:cNvPr id="122" name="Vrije vorm: vorm 121">
              <a:extLst>
                <a:ext uri="{FF2B5EF4-FFF2-40B4-BE49-F238E27FC236}">
                  <a16:creationId xmlns:a16="http://schemas.microsoft.com/office/drawing/2014/main" id="{4A5A2843-B8E3-D2A8-B7C2-2ACC817A9F8E}"/>
                </a:ext>
              </a:extLst>
            </p:cNvPr>
            <p:cNvSpPr/>
            <p:nvPr/>
          </p:nvSpPr>
          <p:spPr>
            <a:xfrm>
              <a:off x="4634427" y="6207934"/>
              <a:ext cx="90826" cy="79569"/>
            </a:xfrm>
            <a:custGeom>
              <a:avLst/>
              <a:gdLst>
                <a:gd name="connsiteX0" fmla="*/ 36129 w 90826"/>
                <a:gd name="connsiteY0" fmla="*/ 79570 h 79569"/>
                <a:gd name="connsiteX1" fmla="*/ 90827 w 90826"/>
                <a:gd name="connsiteY1" fmla="*/ 21933 h 79569"/>
                <a:gd name="connsiteX2" fmla="*/ 70015 w 90826"/>
                <a:gd name="connsiteY2" fmla="*/ 0 h 79569"/>
                <a:gd name="connsiteX3" fmla="*/ 36129 w 90826"/>
                <a:gd name="connsiteY3" fmla="*/ 35704 h 79569"/>
                <a:gd name="connsiteX4" fmla="*/ 20811 w 90826"/>
                <a:gd name="connsiteY4" fmla="*/ 19535 h 79569"/>
                <a:gd name="connsiteX5" fmla="*/ 0 w 90826"/>
                <a:gd name="connsiteY5" fmla="*/ 41506 h 79569"/>
                <a:gd name="connsiteX6" fmla="*/ 36129 w 90826"/>
                <a:gd name="connsiteY6" fmla="*/ 79570 h 7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26" h="79569">
                  <a:moveTo>
                    <a:pt x="36129" y="79570"/>
                  </a:moveTo>
                  <a:lnTo>
                    <a:pt x="90827" y="21933"/>
                  </a:lnTo>
                  <a:lnTo>
                    <a:pt x="70015" y="0"/>
                  </a:lnTo>
                  <a:lnTo>
                    <a:pt x="36129" y="35704"/>
                  </a:lnTo>
                  <a:lnTo>
                    <a:pt x="20811" y="19535"/>
                  </a:lnTo>
                  <a:lnTo>
                    <a:pt x="0" y="41506"/>
                  </a:lnTo>
                  <a:lnTo>
                    <a:pt x="36129" y="79570"/>
                  </a:lnTo>
                  <a:close/>
                </a:path>
              </a:pathLst>
            </a:custGeom>
            <a:grpFill/>
            <a:ln w="3824" cap="flat">
              <a:noFill/>
              <a:prstDash val="solid"/>
              <a:miter/>
            </a:ln>
          </p:spPr>
          <p:txBody>
            <a:bodyPr rtlCol="0" anchor="ctr"/>
            <a:lstStyle/>
            <a:p>
              <a:endParaRPr lang="en-GB"/>
            </a:p>
          </p:txBody>
        </p:sp>
        <p:sp>
          <p:nvSpPr>
            <p:cNvPr id="123" name="Vrije vorm: vorm 122">
              <a:extLst>
                <a:ext uri="{FF2B5EF4-FFF2-40B4-BE49-F238E27FC236}">
                  <a16:creationId xmlns:a16="http://schemas.microsoft.com/office/drawing/2014/main" id="{6A45FA4C-25C0-FD7E-811A-23245EC565E9}"/>
                </a:ext>
              </a:extLst>
            </p:cNvPr>
            <p:cNvSpPr/>
            <p:nvPr/>
          </p:nvSpPr>
          <p:spPr>
            <a:xfrm>
              <a:off x="4493894" y="6123877"/>
              <a:ext cx="114229" cy="31023"/>
            </a:xfrm>
            <a:custGeom>
              <a:avLst/>
              <a:gdLst>
                <a:gd name="connsiteX0" fmla="*/ 114229 w 114229"/>
                <a:gd name="connsiteY0" fmla="*/ 0 h 31023"/>
                <a:gd name="connsiteX1" fmla="*/ 25376 w 114229"/>
                <a:gd name="connsiteY1" fmla="*/ 0 h 31023"/>
                <a:gd name="connsiteX2" fmla="*/ 0 w 114229"/>
                <a:gd name="connsiteY2" fmla="*/ 31023 h 31023"/>
                <a:gd name="connsiteX3" fmla="*/ 114229 w 114229"/>
                <a:gd name="connsiteY3" fmla="*/ 31023 h 31023"/>
                <a:gd name="connsiteX4" fmla="*/ 114229 w 114229"/>
                <a:gd name="connsiteY4" fmla="*/ 0 h 31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29" h="31023">
                  <a:moveTo>
                    <a:pt x="114229" y="0"/>
                  </a:moveTo>
                  <a:lnTo>
                    <a:pt x="25376" y="0"/>
                  </a:lnTo>
                  <a:cubicBezTo>
                    <a:pt x="17678" y="11024"/>
                    <a:pt x="9245" y="21430"/>
                    <a:pt x="0" y="31023"/>
                  </a:cubicBezTo>
                  <a:lnTo>
                    <a:pt x="114229" y="31023"/>
                  </a:lnTo>
                  <a:lnTo>
                    <a:pt x="114229" y="0"/>
                  </a:lnTo>
                  <a:close/>
                </a:path>
              </a:pathLst>
            </a:custGeom>
            <a:grpFill/>
            <a:ln w="3824" cap="flat">
              <a:noFill/>
              <a:prstDash val="solid"/>
              <a:miter/>
            </a:ln>
          </p:spPr>
          <p:txBody>
            <a:bodyPr rtlCol="0" anchor="ctr"/>
            <a:lstStyle/>
            <a:p>
              <a:endParaRPr lang="en-GB"/>
            </a:p>
          </p:txBody>
        </p:sp>
      </p:grpSp>
      <p:grpSp>
        <p:nvGrpSpPr>
          <p:cNvPr id="124" name="Groep 123">
            <a:extLst>
              <a:ext uri="{FF2B5EF4-FFF2-40B4-BE49-F238E27FC236}">
                <a16:creationId xmlns:a16="http://schemas.microsoft.com/office/drawing/2014/main" id="{A546816D-C1A2-CCEE-DB36-213FA4F0929D}"/>
              </a:ext>
            </a:extLst>
          </p:cNvPr>
          <p:cNvGrpSpPr/>
          <p:nvPr/>
        </p:nvGrpSpPr>
        <p:grpSpPr>
          <a:xfrm>
            <a:off x="5549872" y="3854554"/>
            <a:ext cx="593829" cy="578287"/>
            <a:chOff x="6406676" y="6922631"/>
            <a:chExt cx="618728" cy="602533"/>
          </a:xfrm>
        </p:grpSpPr>
        <p:sp>
          <p:nvSpPr>
            <p:cNvPr id="125" name="Vrije vorm: vorm 124">
              <a:extLst>
                <a:ext uri="{FF2B5EF4-FFF2-40B4-BE49-F238E27FC236}">
                  <a16:creationId xmlns:a16="http://schemas.microsoft.com/office/drawing/2014/main" id="{80B06B66-1B4F-28BD-A2D9-5949E579B8E7}"/>
                </a:ext>
              </a:extLst>
            </p:cNvPr>
            <p:cNvSpPr/>
            <p:nvPr/>
          </p:nvSpPr>
          <p:spPr>
            <a:xfrm>
              <a:off x="6406676" y="6922631"/>
              <a:ext cx="618728" cy="602533"/>
            </a:xfrm>
            <a:custGeom>
              <a:avLst/>
              <a:gdLst>
                <a:gd name="connsiteX0" fmla="*/ 600282 w 618728"/>
                <a:gd name="connsiteY0" fmla="*/ 76627 h 602533"/>
                <a:gd name="connsiteX1" fmla="*/ 543835 w 618728"/>
                <a:gd name="connsiteY1" fmla="*/ 131609 h 602533"/>
                <a:gd name="connsiteX2" fmla="*/ 492222 w 618728"/>
                <a:gd name="connsiteY2" fmla="*/ 123210 h 602533"/>
                <a:gd name="connsiteX3" fmla="*/ 483628 w 618728"/>
                <a:gd name="connsiteY3" fmla="*/ 72965 h 602533"/>
                <a:gd name="connsiteX4" fmla="*/ 540075 w 618728"/>
                <a:gd name="connsiteY4" fmla="*/ 17983 h 602533"/>
                <a:gd name="connsiteX5" fmla="*/ 542468 w 618728"/>
                <a:gd name="connsiteY5" fmla="*/ 9340 h 602533"/>
                <a:gd name="connsiteX6" fmla="*/ 535729 w 618728"/>
                <a:gd name="connsiteY6" fmla="*/ 3334 h 602533"/>
                <a:gd name="connsiteX7" fmla="*/ 480600 w 618728"/>
                <a:gd name="connsiteY7" fmla="*/ 3627 h 602533"/>
                <a:gd name="connsiteX8" fmla="*/ 431917 w 618728"/>
                <a:gd name="connsiteY8" fmla="*/ 31118 h 602533"/>
                <a:gd name="connsiteX9" fmla="*/ 403694 w 618728"/>
                <a:gd name="connsiteY9" fmla="*/ 79020 h 602533"/>
                <a:gd name="connsiteX10" fmla="*/ 403987 w 618728"/>
                <a:gd name="connsiteY10" fmla="*/ 134246 h 602533"/>
                <a:gd name="connsiteX11" fmla="*/ 406233 w 618728"/>
                <a:gd name="connsiteY11" fmla="*/ 140838 h 602533"/>
                <a:gd name="connsiteX12" fmla="*/ 144995 w 618728"/>
                <a:gd name="connsiteY12" fmla="*/ 395190 h 602533"/>
                <a:gd name="connsiteX13" fmla="*/ 137035 w 618728"/>
                <a:gd name="connsiteY13" fmla="*/ 392651 h 602533"/>
                <a:gd name="connsiteX14" fmla="*/ 80832 w 618728"/>
                <a:gd name="connsiteY14" fmla="*/ 392944 h 602533"/>
                <a:gd name="connsiteX15" fmla="*/ 31905 w 618728"/>
                <a:gd name="connsiteY15" fmla="*/ 420679 h 602533"/>
                <a:gd name="connsiteX16" fmla="*/ 3682 w 618728"/>
                <a:gd name="connsiteY16" fmla="*/ 468044 h 602533"/>
                <a:gd name="connsiteX17" fmla="*/ 3389 w 618728"/>
                <a:gd name="connsiteY17" fmla="*/ 521707 h 602533"/>
                <a:gd name="connsiteX18" fmla="*/ 9590 w 618728"/>
                <a:gd name="connsiteY18" fmla="*/ 528251 h 602533"/>
                <a:gd name="connsiteX19" fmla="*/ 18477 w 618728"/>
                <a:gd name="connsiteY19" fmla="*/ 525907 h 602533"/>
                <a:gd name="connsiteX20" fmla="*/ 74924 w 618728"/>
                <a:gd name="connsiteY20" fmla="*/ 470925 h 602533"/>
                <a:gd name="connsiteX21" fmla="*/ 126537 w 618728"/>
                <a:gd name="connsiteY21" fmla="*/ 479323 h 602533"/>
                <a:gd name="connsiteX22" fmla="*/ 135131 w 618728"/>
                <a:gd name="connsiteY22" fmla="*/ 529569 h 602533"/>
                <a:gd name="connsiteX23" fmla="*/ 78684 w 618728"/>
                <a:gd name="connsiteY23" fmla="*/ 584551 h 602533"/>
                <a:gd name="connsiteX24" fmla="*/ 76242 w 618728"/>
                <a:gd name="connsiteY24" fmla="*/ 593194 h 602533"/>
                <a:gd name="connsiteX25" fmla="*/ 82981 w 618728"/>
                <a:gd name="connsiteY25" fmla="*/ 599200 h 602533"/>
                <a:gd name="connsiteX26" fmla="*/ 138110 w 618728"/>
                <a:gd name="connsiteY26" fmla="*/ 598907 h 602533"/>
                <a:gd name="connsiteX27" fmla="*/ 186744 w 618728"/>
                <a:gd name="connsiteY27" fmla="*/ 571416 h 602533"/>
                <a:gd name="connsiteX28" fmla="*/ 214967 w 618728"/>
                <a:gd name="connsiteY28" fmla="*/ 523514 h 602533"/>
                <a:gd name="connsiteX29" fmla="*/ 214674 w 618728"/>
                <a:gd name="connsiteY29" fmla="*/ 468288 h 602533"/>
                <a:gd name="connsiteX30" fmla="*/ 212428 w 618728"/>
                <a:gd name="connsiteY30" fmla="*/ 461696 h 602533"/>
                <a:gd name="connsiteX31" fmla="*/ 473715 w 618728"/>
                <a:gd name="connsiteY31" fmla="*/ 207246 h 602533"/>
                <a:gd name="connsiteX32" fmla="*/ 481675 w 618728"/>
                <a:gd name="connsiteY32" fmla="*/ 209834 h 602533"/>
                <a:gd name="connsiteX33" fmla="*/ 537878 w 618728"/>
                <a:gd name="connsiteY33" fmla="*/ 209541 h 602533"/>
                <a:gd name="connsiteX34" fmla="*/ 586805 w 618728"/>
                <a:gd name="connsiteY34" fmla="*/ 181806 h 602533"/>
                <a:gd name="connsiteX35" fmla="*/ 615028 w 618728"/>
                <a:gd name="connsiteY35" fmla="*/ 134441 h 602533"/>
                <a:gd name="connsiteX36" fmla="*/ 615321 w 618728"/>
                <a:gd name="connsiteY36" fmla="*/ 80778 h 602533"/>
                <a:gd name="connsiteX37" fmla="*/ 609120 w 618728"/>
                <a:gd name="connsiteY37" fmla="*/ 74234 h 602533"/>
                <a:gd name="connsiteX38" fmla="*/ 600233 w 618728"/>
                <a:gd name="connsiteY38" fmla="*/ 76578 h 60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18728" h="602533">
                  <a:moveTo>
                    <a:pt x="600282" y="76627"/>
                  </a:moveTo>
                  <a:lnTo>
                    <a:pt x="543835" y="131609"/>
                  </a:lnTo>
                  <a:lnTo>
                    <a:pt x="492222" y="123210"/>
                  </a:lnTo>
                  <a:lnTo>
                    <a:pt x="483628" y="72965"/>
                  </a:lnTo>
                  <a:lnTo>
                    <a:pt x="540075" y="17983"/>
                  </a:lnTo>
                  <a:cubicBezTo>
                    <a:pt x="542565" y="15542"/>
                    <a:pt x="543395" y="12661"/>
                    <a:pt x="542468" y="9340"/>
                  </a:cubicBezTo>
                  <a:cubicBezTo>
                    <a:pt x="541589" y="6020"/>
                    <a:pt x="539343" y="4018"/>
                    <a:pt x="535729" y="3334"/>
                  </a:cubicBezTo>
                  <a:cubicBezTo>
                    <a:pt x="517418" y="-1207"/>
                    <a:pt x="499058" y="-1109"/>
                    <a:pt x="480600" y="3627"/>
                  </a:cubicBezTo>
                  <a:cubicBezTo>
                    <a:pt x="462143" y="8315"/>
                    <a:pt x="445931" y="17495"/>
                    <a:pt x="431917" y="31118"/>
                  </a:cubicBezTo>
                  <a:cubicBezTo>
                    <a:pt x="417952" y="44742"/>
                    <a:pt x="408528" y="60709"/>
                    <a:pt x="403694" y="79020"/>
                  </a:cubicBezTo>
                  <a:cubicBezTo>
                    <a:pt x="398860" y="97331"/>
                    <a:pt x="398957" y="115739"/>
                    <a:pt x="403987" y="134246"/>
                  </a:cubicBezTo>
                  <a:cubicBezTo>
                    <a:pt x="404622" y="136492"/>
                    <a:pt x="405501" y="138641"/>
                    <a:pt x="406233" y="140838"/>
                  </a:cubicBezTo>
                  <a:lnTo>
                    <a:pt x="144995" y="395190"/>
                  </a:lnTo>
                  <a:cubicBezTo>
                    <a:pt x="142358" y="394311"/>
                    <a:pt x="139770" y="393335"/>
                    <a:pt x="137035" y="392651"/>
                  </a:cubicBezTo>
                  <a:cubicBezTo>
                    <a:pt x="118187" y="387964"/>
                    <a:pt x="99485" y="388012"/>
                    <a:pt x="80832" y="392944"/>
                  </a:cubicBezTo>
                  <a:cubicBezTo>
                    <a:pt x="62180" y="397827"/>
                    <a:pt x="45870" y="407105"/>
                    <a:pt x="31905" y="420679"/>
                  </a:cubicBezTo>
                  <a:cubicBezTo>
                    <a:pt x="17940" y="434303"/>
                    <a:pt x="8516" y="450075"/>
                    <a:pt x="3682" y="468044"/>
                  </a:cubicBezTo>
                  <a:cubicBezTo>
                    <a:pt x="-1152" y="486013"/>
                    <a:pt x="-1201" y="503933"/>
                    <a:pt x="3389" y="521707"/>
                  </a:cubicBezTo>
                  <a:cubicBezTo>
                    <a:pt x="4121" y="525174"/>
                    <a:pt x="6172" y="527372"/>
                    <a:pt x="9590" y="528251"/>
                  </a:cubicBezTo>
                  <a:cubicBezTo>
                    <a:pt x="13008" y="529130"/>
                    <a:pt x="15938" y="528299"/>
                    <a:pt x="18477" y="525907"/>
                  </a:cubicBezTo>
                  <a:lnTo>
                    <a:pt x="74924" y="470925"/>
                  </a:lnTo>
                  <a:lnTo>
                    <a:pt x="126537" y="479323"/>
                  </a:lnTo>
                  <a:lnTo>
                    <a:pt x="135131" y="529569"/>
                  </a:lnTo>
                  <a:lnTo>
                    <a:pt x="78684" y="584551"/>
                  </a:lnTo>
                  <a:cubicBezTo>
                    <a:pt x="76194" y="586992"/>
                    <a:pt x="75364" y="589873"/>
                    <a:pt x="76242" y="593194"/>
                  </a:cubicBezTo>
                  <a:cubicBezTo>
                    <a:pt x="77170" y="596514"/>
                    <a:pt x="79416" y="598516"/>
                    <a:pt x="82981" y="599200"/>
                  </a:cubicBezTo>
                  <a:cubicBezTo>
                    <a:pt x="101292" y="603741"/>
                    <a:pt x="119652" y="603643"/>
                    <a:pt x="138110" y="598907"/>
                  </a:cubicBezTo>
                  <a:cubicBezTo>
                    <a:pt x="156567" y="594219"/>
                    <a:pt x="172779" y="585039"/>
                    <a:pt x="186744" y="571416"/>
                  </a:cubicBezTo>
                  <a:cubicBezTo>
                    <a:pt x="200758" y="557792"/>
                    <a:pt x="210133" y="541825"/>
                    <a:pt x="214967" y="523514"/>
                  </a:cubicBezTo>
                  <a:cubicBezTo>
                    <a:pt x="219802" y="505154"/>
                    <a:pt x="219704" y="486794"/>
                    <a:pt x="214674" y="468288"/>
                  </a:cubicBezTo>
                  <a:cubicBezTo>
                    <a:pt x="214040" y="466042"/>
                    <a:pt x="213161" y="463893"/>
                    <a:pt x="212428" y="461696"/>
                  </a:cubicBezTo>
                  <a:lnTo>
                    <a:pt x="473715" y="207246"/>
                  </a:lnTo>
                  <a:cubicBezTo>
                    <a:pt x="476352" y="208125"/>
                    <a:pt x="478940" y="209101"/>
                    <a:pt x="481675" y="209834"/>
                  </a:cubicBezTo>
                  <a:cubicBezTo>
                    <a:pt x="500523" y="214521"/>
                    <a:pt x="519225" y="214473"/>
                    <a:pt x="537878" y="209541"/>
                  </a:cubicBezTo>
                  <a:cubicBezTo>
                    <a:pt x="556482" y="204658"/>
                    <a:pt x="572840" y="195380"/>
                    <a:pt x="586805" y="181806"/>
                  </a:cubicBezTo>
                  <a:cubicBezTo>
                    <a:pt x="600770" y="168182"/>
                    <a:pt x="610194" y="152410"/>
                    <a:pt x="615028" y="134441"/>
                  </a:cubicBezTo>
                  <a:cubicBezTo>
                    <a:pt x="619863" y="116472"/>
                    <a:pt x="619960" y="98552"/>
                    <a:pt x="615321" y="80778"/>
                  </a:cubicBezTo>
                  <a:cubicBezTo>
                    <a:pt x="614589" y="77311"/>
                    <a:pt x="612538" y="75113"/>
                    <a:pt x="609120" y="74234"/>
                  </a:cubicBezTo>
                  <a:cubicBezTo>
                    <a:pt x="605702" y="73356"/>
                    <a:pt x="602723" y="74137"/>
                    <a:pt x="600233" y="76578"/>
                  </a:cubicBezTo>
                </a:path>
              </a:pathLst>
            </a:custGeom>
            <a:solidFill>
              <a:schemeClr val="accent1"/>
            </a:solidFill>
            <a:ln w="4875" cap="flat">
              <a:noFill/>
              <a:prstDash val="solid"/>
              <a:miter/>
            </a:ln>
          </p:spPr>
          <p:txBody>
            <a:bodyPr rtlCol="0" anchor="ctr"/>
            <a:lstStyle/>
            <a:p>
              <a:endParaRPr lang="en-GB"/>
            </a:p>
          </p:txBody>
        </p:sp>
        <p:sp>
          <p:nvSpPr>
            <p:cNvPr id="126" name="Vrije vorm: vorm 125">
              <a:extLst>
                <a:ext uri="{FF2B5EF4-FFF2-40B4-BE49-F238E27FC236}">
                  <a16:creationId xmlns:a16="http://schemas.microsoft.com/office/drawing/2014/main" id="{0BC14C3C-2D16-FD46-F447-72F551BCC6E3}"/>
                </a:ext>
              </a:extLst>
            </p:cNvPr>
            <p:cNvSpPr/>
            <p:nvPr/>
          </p:nvSpPr>
          <p:spPr>
            <a:xfrm>
              <a:off x="6495724" y="7024233"/>
              <a:ext cx="290426" cy="267464"/>
            </a:xfrm>
            <a:custGeom>
              <a:avLst/>
              <a:gdLst>
                <a:gd name="connsiteX0" fmla="*/ 20301 w 290426"/>
                <a:gd name="connsiteY0" fmla="*/ 264388 h 267464"/>
                <a:gd name="connsiteX1" fmla="*/ 49062 w 290426"/>
                <a:gd name="connsiteY1" fmla="*/ 267464 h 267464"/>
                <a:gd name="connsiteX2" fmla="*/ 103800 w 290426"/>
                <a:gd name="connsiteY2" fmla="*/ 214142 h 267464"/>
                <a:gd name="connsiteX3" fmla="*/ 103458 w 290426"/>
                <a:gd name="connsiteY3" fmla="*/ 209064 h 267464"/>
                <a:gd name="connsiteX4" fmla="*/ 212738 w 290426"/>
                <a:gd name="connsiteY4" fmla="*/ 98807 h 267464"/>
                <a:gd name="connsiteX5" fmla="*/ 221918 w 290426"/>
                <a:gd name="connsiteY5" fmla="*/ 99100 h 267464"/>
                <a:gd name="connsiteX6" fmla="*/ 290426 w 290426"/>
                <a:gd name="connsiteY6" fmla="*/ 32399 h 267464"/>
                <a:gd name="connsiteX7" fmla="*/ 287741 w 290426"/>
                <a:gd name="connsiteY7" fmla="*/ 11744 h 267464"/>
                <a:gd name="connsiteX8" fmla="*/ 234126 w 290426"/>
                <a:gd name="connsiteY8" fmla="*/ 25 h 267464"/>
                <a:gd name="connsiteX9" fmla="*/ 227338 w 290426"/>
                <a:gd name="connsiteY9" fmla="*/ 1441 h 267464"/>
                <a:gd name="connsiteX10" fmla="*/ 222797 w 290426"/>
                <a:gd name="connsiteY10" fmla="*/ 6520 h 267464"/>
                <a:gd name="connsiteX11" fmla="*/ 210150 w 290426"/>
                <a:gd name="connsiteY11" fmla="*/ 45681 h 267464"/>
                <a:gd name="connsiteX12" fmla="*/ 150774 w 290426"/>
                <a:gd name="connsiteY12" fmla="*/ 57937 h 267464"/>
                <a:gd name="connsiteX13" fmla="*/ 122599 w 290426"/>
                <a:gd name="connsiteY13" fmla="*/ 27272 h 267464"/>
                <a:gd name="connsiteX14" fmla="*/ 116691 w 290426"/>
                <a:gd name="connsiteY14" fmla="*/ 23952 h 267464"/>
                <a:gd name="connsiteX15" fmla="*/ 109903 w 290426"/>
                <a:gd name="connsiteY15" fmla="*/ 24782 h 267464"/>
                <a:gd name="connsiteX16" fmla="*/ 39149 w 290426"/>
                <a:gd name="connsiteY16" fmla="*/ 86356 h 267464"/>
                <a:gd name="connsiteX17" fmla="*/ 37587 w 290426"/>
                <a:gd name="connsiteY17" fmla="*/ 92801 h 267464"/>
                <a:gd name="connsiteX18" fmla="*/ 40272 w 290426"/>
                <a:gd name="connsiteY18" fmla="*/ 98905 h 267464"/>
                <a:gd name="connsiteX19" fmla="*/ 68447 w 290426"/>
                <a:gd name="connsiteY19" fmla="*/ 129570 h 267464"/>
                <a:gd name="connsiteX20" fmla="*/ 49355 w 290426"/>
                <a:gd name="connsiteY20" fmla="*/ 185675 h 267464"/>
                <a:gd name="connsiteX21" fmla="*/ 7947 w 290426"/>
                <a:gd name="connsiteY21" fmla="*/ 193536 h 267464"/>
                <a:gd name="connsiteX22" fmla="*/ 2234 w 290426"/>
                <a:gd name="connsiteY22" fmla="*/ 197394 h 267464"/>
                <a:gd name="connsiteX23" fmla="*/ 37 w 290426"/>
                <a:gd name="connsiteY23" fmla="*/ 203839 h 267464"/>
                <a:gd name="connsiteX24" fmla="*/ 8142 w 290426"/>
                <a:gd name="connsiteY24" fmla="*/ 264974 h 267464"/>
                <a:gd name="connsiteX25" fmla="*/ 20350 w 290426"/>
                <a:gd name="connsiteY25" fmla="*/ 264339 h 26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0426" h="267464">
                  <a:moveTo>
                    <a:pt x="20301" y="264388"/>
                  </a:moveTo>
                  <a:cubicBezTo>
                    <a:pt x="29823" y="264388"/>
                    <a:pt x="39491" y="265413"/>
                    <a:pt x="49062" y="267464"/>
                  </a:cubicBezTo>
                  <a:lnTo>
                    <a:pt x="103800" y="214142"/>
                  </a:lnTo>
                  <a:cubicBezTo>
                    <a:pt x="103702" y="212433"/>
                    <a:pt x="103458" y="210822"/>
                    <a:pt x="103458" y="209064"/>
                  </a:cubicBezTo>
                  <a:cubicBezTo>
                    <a:pt x="102384" y="149248"/>
                    <a:pt x="151311" y="99882"/>
                    <a:pt x="212738" y="98807"/>
                  </a:cubicBezTo>
                  <a:cubicBezTo>
                    <a:pt x="215815" y="98759"/>
                    <a:pt x="218891" y="98905"/>
                    <a:pt x="221918" y="99100"/>
                  </a:cubicBezTo>
                  <a:lnTo>
                    <a:pt x="290426" y="32399"/>
                  </a:lnTo>
                  <a:cubicBezTo>
                    <a:pt x="288913" y="25514"/>
                    <a:pt x="288131" y="18629"/>
                    <a:pt x="287741" y="11744"/>
                  </a:cubicBezTo>
                  <a:cubicBezTo>
                    <a:pt x="270602" y="5690"/>
                    <a:pt x="252730" y="1734"/>
                    <a:pt x="234126" y="25"/>
                  </a:cubicBezTo>
                  <a:cubicBezTo>
                    <a:pt x="231684" y="-121"/>
                    <a:pt x="229438" y="367"/>
                    <a:pt x="227338" y="1441"/>
                  </a:cubicBezTo>
                  <a:cubicBezTo>
                    <a:pt x="225239" y="2516"/>
                    <a:pt x="223725" y="4225"/>
                    <a:pt x="222797" y="6520"/>
                  </a:cubicBezTo>
                  <a:lnTo>
                    <a:pt x="210150" y="45681"/>
                  </a:lnTo>
                  <a:cubicBezTo>
                    <a:pt x="189740" y="46169"/>
                    <a:pt x="169964" y="50222"/>
                    <a:pt x="150774" y="57937"/>
                  </a:cubicBezTo>
                  <a:lnTo>
                    <a:pt x="122599" y="27272"/>
                  </a:lnTo>
                  <a:cubicBezTo>
                    <a:pt x="121085" y="25563"/>
                    <a:pt x="119083" y="24489"/>
                    <a:pt x="116691" y="23952"/>
                  </a:cubicBezTo>
                  <a:cubicBezTo>
                    <a:pt x="114298" y="23415"/>
                    <a:pt x="112003" y="23708"/>
                    <a:pt x="109903" y="24782"/>
                  </a:cubicBezTo>
                  <a:cubicBezTo>
                    <a:pt x="81729" y="40310"/>
                    <a:pt x="58144" y="60818"/>
                    <a:pt x="39149" y="86356"/>
                  </a:cubicBezTo>
                  <a:cubicBezTo>
                    <a:pt x="37831" y="88260"/>
                    <a:pt x="37294" y="90409"/>
                    <a:pt x="37587" y="92801"/>
                  </a:cubicBezTo>
                  <a:cubicBezTo>
                    <a:pt x="37880" y="95194"/>
                    <a:pt x="38759" y="97245"/>
                    <a:pt x="40272" y="98905"/>
                  </a:cubicBezTo>
                  <a:lnTo>
                    <a:pt x="68447" y="129570"/>
                  </a:lnTo>
                  <a:cubicBezTo>
                    <a:pt x="58437" y="147246"/>
                    <a:pt x="52089" y="165948"/>
                    <a:pt x="49355" y="185675"/>
                  </a:cubicBezTo>
                  <a:lnTo>
                    <a:pt x="7947" y="193536"/>
                  </a:lnTo>
                  <a:cubicBezTo>
                    <a:pt x="5457" y="194220"/>
                    <a:pt x="3552" y="195490"/>
                    <a:pt x="2234" y="197394"/>
                  </a:cubicBezTo>
                  <a:cubicBezTo>
                    <a:pt x="916" y="199298"/>
                    <a:pt x="183" y="201447"/>
                    <a:pt x="37" y="203839"/>
                  </a:cubicBezTo>
                  <a:cubicBezTo>
                    <a:pt x="-354" y="224836"/>
                    <a:pt x="2380" y="245247"/>
                    <a:pt x="8142" y="264974"/>
                  </a:cubicBezTo>
                  <a:cubicBezTo>
                    <a:pt x="12195" y="264583"/>
                    <a:pt x="16297" y="264339"/>
                    <a:pt x="20350" y="264339"/>
                  </a:cubicBezTo>
                </a:path>
              </a:pathLst>
            </a:custGeom>
            <a:solidFill>
              <a:srgbClr val="102F44"/>
            </a:solidFill>
            <a:ln w="4875" cap="flat">
              <a:noFill/>
              <a:prstDash val="solid"/>
              <a:miter/>
            </a:ln>
          </p:spPr>
          <p:txBody>
            <a:bodyPr rtlCol="0" anchor="ctr"/>
            <a:lstStyle/>
            <a:p>
              <a:endParaRPr lang="en-GB"/>
            </a:p>
          </p:txBody>
        </p:sp>
        <p:sp>
          <p:nvSpPr>
            <p:cNvPr id="127" name="Vrije vorm: vorm 126">
              <a:extLst>
                <a:ext uri="{FF2B5EF4-FFF2-40B4-BE49-F238E27FC236}">
                  <a16:creationId xmlns:a16="http://schemas.microsoft.com/office/drawing/2014/main" id="{B3374A77-09FD-C883-69A9-81C39C62E9CF}"/>
                </a:ext>
              </a:extLst>
            </p:cNvPr>
            <p:cNvSpPr/>
            <p:nvPr/>
          </p:nvSpPr>
          <p:spPr>
            <a:xfrm>
              <a:off x="6645814" y="7156049"/>
              <a:ext cx="277144" cy="282601"/>
            </a:xfrm>
            <a:custGeom>
              <a:avLst/>
              <a:gdLst>
                <a:gd name="connsiteX0" fmla="*/ 241414 w 277144"/>
                <a:gd name="connsiteY0" fmla="*/ 0 h 282601"/>
                <a:gd name="connsiteX1" fmla="*/ 175201 w 277144"/>
                <a:gd name="connsiteY1" fmla="*/ 64455 h 282601"/>
                <a:gd name="connsiteX2" fmla="*/ 175835 w 277144"/>
                <a:gd name="connsiteY2" fmla="*/ 73439 h 282601"/>
                <a:gd name="connsiteX3" fmla="*/ 66555 w 277144"/>
                <a:gd name="connsiteY3" fmla="*/ 183696 h 282601"/>
                <a:gd name="connsiteX4" fmla="*/ 53371 w 277144"/>
                <a:gd name="connsiteY4" fmla="*/ 183110 h 282601"/>
                <a:gd name="connsiteX5" fmla="*/ 0 w 277144"/>
                <a:gd name="connsiteY5" fmla="*/ 235065 h 282601"/>
                <a:gd name="connsiteX6" fmla="*/ 2344 w 277144"/>
                <a:gd name="connsiteY6" fmla="*/ 274959 h 282601"/>
                <a:gd name="connsiteX7" fmla="*/ 43019 w 277144"/>
                <a:gd name="connsiteY7" fmla="*/ 282576 h 282601"/>
                <a:gd name="connsiteX8" fmla="*/ 49806 w 277144"/>
                <a:gd name="connsiteY8" fmla="*/ 281160 h 282601"/>
                <a:gd name="connsiteX9" fmla="*/ 54347 w 277144"/>
                <a:gd name="connsiteY9" fmla="*/ 276082 h 282601"/>
                <a:gd name="connsiteX10" fmla="*/ 66994 w 277144"/>
                <a:gd name="connsiteY10" fmla="*/ 236920 h 282601"/>
                <a:gd name="connsiteX11" fmla="*/ 126371 w 277144"/>
                <a:gd name="connsiteY11" fmla="*/ 224664 h 282601"/>
                <a:gd name="connsiteX12" fmla="*/ 154546 w 277144"/>
                <a:gd name="connsiteY12" fmla="*/ 255378 h 282601"/>
                <a:gd name="connsiteX13" fmla="*/ 160454 w 277144"/>
                <a:gd name="connsiteY13" fmla="*/ 258698 h 282601"/>
                <a:gd name="connsiteX14" fmla="*/ 167241 w 277144"/>
                <a:gd name="connsiteY14" fmla="*/ 257868 h 282601"/>
                <a:gd name="connsiteX15" fmla="*/ 237996 w 277144"/>
                <a:gd name="connsiteY15" fmla="*/ 196294 h 282601"/>
                <a:gd name="connsiteX16" fmla="*/ 239607 w 277144"/>
                <a:gd name="connsiteY16" fmla="*/ 189849 h 282601"/>
                <a:gd name="connsiteX17" fmla="*/ 236872 w 277144"/>
                <a:gd name="connsiteY17" fmla="*/ 183745 h 282601"/>
                <a:gd name="connsiteX18" fmla="*/ 208698 w 277144"/>
                <a:gd name="connsiteY18" fmla="*/ 153080 h 282601"/>
                <a:gd name="connsiteX19" fmla="*/ 227790 w 277144"/>
                <a:gd name="connsiteY19" fmla="*/ 96975 h 282601"/>
                <a:gd name="connsiteX20" fmla="*/ 269198 w 277144"/>
                <a:gd name="connsiteY20" fmla="*/ 89114 h 282601"/>
                <a:gd name="connsiteX21" fmla="*/ 274911 w 277144"/>
                <a:gd name="connsiteY21" fmla="*/ 85256 h 282601"/>
                <a:gd name="connsiteX22" fmla="*/ 277108 w 277144"/>
                <a:gd name="connsiteY22" fmla="*/ 78811 h 282601"/>
                <a:gd name="connsiteX23" fmla="*/ 264071 w 277144"/>
                <a:gd name="connsiteY23" fmla="*/ 2881 h 282601"/>
                <a:gd name="connsiteX24" fmla="*/ 241316 w 277144"/>
                <a:gd name="connsiteY24" fmla="*/ 98 h 28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7144" h="282601">
                  <a:moveTo>
                    <a:pt x="241414" y="0"/>
                  </a:moveTo>
                  <a:lnTo>
                    <a:pt x="175201" y="64455"/>
                  </a:lnTo>
                  <a:cubicBezTo>
                    <a:pt x="175494" y="67433"/>
                    <a:pt x="175787" y="70412"/>
                    <a:pt x="175835" y="73439"/>
                  </a:cubicBezTo>
                  <a:cubicBezTo>
                    <a:pt x="176910" y="133256"/>
                    <a:pt x="127982" y="182622"/>
                    <a:pt x="66555" y="183696"/>
                  </a:cubicBezTo>
                  <a:cubicBezTo>
                    <a:pt x="62111" y="183745"/>
                    <a:pt x="57717" y="183501"/>
                    <a:pt x="53371" y="183110"/>
                  </a:cubicBezTo>
                  <a:lnTo>
                    <a:pt x="0" y="235065"/>
                  </a:lnTo>
                  <a:cubicBezTo>
                    <a:pt x="2979" y="248346"/>
                    <a:pt x="3613" y="261677"/>
                    <a:pt x="2344" y="274959"/>
                  </a:cubicBezTo>
                  <a:cubicBezTo>
                    <a:pt x="15479" y="278718"/>
                    <a:pt x="29054" y="281306"/>
                    <a:pt x="43019" y="282576"/>
                  </a:cubicBezTo>
                  <a:cubicBezTo>
                    <a:pt x="45460" y="282722"/>
                    <a:pt x="47707" y="282234"/>
                    <a:pt x="49806" y="281160"/>
                  </a:cubicBezTo>
                  <a:cubicBezTo>
                    <a:pt x="51906" y="280086"/>
                    <a:pt x="53420" y="278377"/>
                    <a:pt x="54347" y="276082"/>
                  </a:cubicBezTo>
                  <a:lnTo>
                    <a:pt x="66994" y="236920"/>
                  </a:lnTo>
                  <a:cubicBezTo>
                    <a:pt x="87405" y="236432"/>
                    <a:pt x="107181" y="232379"/>
                    <a:pt x="126371" y="224664"/>
                  </a:cubicBezTo>
                  <a:lnTo>
                    <a:pt x="154546" y="255378"/>
                  </a:lnTo>
                  <a:cubicBezTo>
                    <a:pt x="156059" y="257038"/>
                    <a:pt x="158061" y="258161"/>
                    <a:pt x="160454" y="258698"/>
                  </a:cubicBezTo>
                  <a:cubicBezTo>
                    <a:pt x="162847" y="259235"/>
                    <a:pt x="165142" y="258942"/>
                    <a:pt x="167241" y="257868"/>
                  </a:cubicBezTo>
                  <a:cubicBezTo>
                    <a:pt x="195416" y="242340"/>
                    <a:pt x="219001" y="221832"/>
                    <a:pt x="237996" y="196294"/>
                  </a:cubicBezTo>
                  <a:cubicBezTo>
                    <a:pt x="239314" y="194390"/>
                    <a:pt x="239851" y="192241"/>
                    <a:pt x="239607" y="189849"/>
                  </a:cubicBezTo>
                  <a:cubicBezTo>
                    <a:pt x="239314" y="187456"/>
                    <a:pt x="238435" y="185405"/>
                    <a:pt x="236872" y="183745"/>
                  </a:cubicBezTo>
                  <a:lnTo>
                    <a:pt x="208698" y="153080"/>
                  </a:lnTo>
                  <a:cubicBezTo>
                    <a:pt x="218659" y="135355"/>
                    <a:pt x="225056" y="116653"/>
                    <a:pt x="227790" y="96975"/>
                  </a:cubicBezTo>
                  <a:lnTo>
                    <a:pt x="269198" y="89114"/>
                  </a:lnTo>
                  <a:cubicBezTo>
                    <a:pt x="271688" y="88479"/>
                    <a:pt x="273592" y="87161"/>
                    <a:pt x="274911" y="85256"/>
                  </a:cubicBezTo>
                  <a:cubicBezTo>
                    <a:pt x="276229" y="83352"/>
                    <a:pt x="276962" y="81203"/>
                    <a:pt x="277108" y="78811"/>
                  </a:cubicBezTo>
                  <a:cubicBezTo>
                    <a:pt x="277596" y="52492"/>
                    <a:pt x="273202" y="27198"/>
                    <a:pt x="264071" y="2881"/>
                  </a:cubicBezTo>
                  <a:cubicBezTo>
                    <a:pt x="256502" y="2539"/>
                    <a:pt x="248884" y="1709"/>
                    <a:pt x="241316" y="98"/>
                  </a:cubicBezTo>
                </a:path>
              </a:pathLst>
            </a:custGeom>
            <a:solidFill>
              <a:srgbClr val="102F44"/>
            </a:solidFill>
            <a:ln w="4875" cap="flat">
              <a:noFill/>
              <a:prstDash val="solid"/>
              <a:miter/>
            </a:ln>
          </p:spPr>
          <p:txBody>
            <a:bodyPr rtlCol="0" anchor="ctr"/>
            <a:lstStyle/>
            <a:p>
              <a:endParaRPr lang="en-GB"/>
            </a:p>
          </p:txBody>
        </p:sp>
      </p:grpSp>
      <p:sp>
        <p:nvSpPr>
          <p:cNvPr id="130" name="Tekstvak 129">
            <a:extLst>
              <a:ext uri="{FF2B5EF4-FFF2-40B4-BE49-F238E27FC236}">
                <a16:creationId xmlns:a16="http://schemas.microsoft.com/office/drawing/2014/main" id="{882B7C10-65CE-B5B9-5B42-830A81DE5B5C}"/>
              </a:ext>
            </a:extLst>
          </p:cNvPr>
          <p:cNvSpPr txBox="1"/>
          <p:nvPr/>
        </p:nvSpPr>
        <p:spPr>
          <a:xfrm>
            <a:off x="2843425" y="2089743"/>
            <a:ext cx="2348644" cy="540124"/>
          </a:xfrm>
          <a:prstGeom prst="rect">
            <a:avLst/>
          </a:prstGeom>
          <a:noFill/>
        </p:spPr>
        <p:txBody>
          <a:bodyPr wrap="square" lIns="0" tIns="0" rIns="0" bIns="0" rtlCol="0" anchor="ctr">
            <a:noAutofit/>
          </a:bodyPr>
          <a:lstStyle/>
          <a:p>
            <a:pPr marL="0" lvl="3" algn="r">
              <a:lnSpc>
                <a:spcPct val="90000"/>
              </a:lnSpc>
              <a:spcBef>
                <a:spcPts val="600"/>
              </a:spcBef>
              <a:spcAft>
                <a:spcPts val="600"/>
              </a:spcAft>
            </a:pPr>
            <a:r>
              <a:rPr lang="nl-NL" b="1">
                <a:solidFill>
                  <a:schemeClr val="tx2"/>
                </a:solidFill>
                <a:latin typeface="+mj-lt"/>
              </a:rPr>
              <a:t>Hardware</a:t>
            </a:r>
          </a:p>
        </p:txBody>
      </p:sp>
      <p:sp>
        <p:nvSpPr>
          <p:cNvPr id="131" name="Tekstvak 130">
            <a:extLst>
              <a:ext uri="{FF2B5EF4-FFF2-40B4-BE49-F238E27FC236}">
                <a16:creationId xmlns:a16="http://schemas.microsoft.com/office/drawing/2014/main" id="{D4CC6E2C-0217-5197-8AB0-01E4EC7DE305}"/>
              </a:ext>
            </a:extLst>
          </p:cNvPr>
          <p:cNvSpPr txBox="1"/>
          <p:nvPr/>
        </p:nvSpPr>
        <p:spPr>
          <a:xfrm>
            <a:off x="2843425" y="2935373"/>
            <a:ext cx="2348644" cy="540124"/>
          </a:xfrm>
          <a:prstGeom prst="rect">
            <a:avLst/>
          </a:prstGeom>
          <a:noFill/>
        </p:spPr>
        <p:txBody>
          <a:bodyPr wrap="square" lIns="0" tIns="0" rIns="0" bIns="0" rtlCol="0" anchor="ctr">
            <a:noAutofit/>
          </a:bodyPr>
          <a:lstStyle/>
          <a:p>
            <a:pPr marL="0" lvl="3" algn="r">
              <a:lnSpc>
                <a:spcPct val="90000"/>
              </a:lnSpc>
              <a:spcBef>
                <a:spcPts val="600"/>
              </a:spcBef>
              <a:spcAft>
                <a:spcPts val="600"/>
              </a:spcAft>
            </a:pPr>
            <a:r>
              <a:rPr lang="nl-NL" b="1">
                <a:solidFill>
                  <a:schemeClr val="tx2"/>
                </a:solidFill>
                <a:latin typeface="+mj-lt"/>
              </a:rPr>
              <a:t>Software</a:t>
            </a:r>
          </a:p>
        </p:txBody>
      </p:sp>
      <p:sp>
        <p:nvSpPr>
          <p:cNvPr id="132" name="Tekstvak 131">
            <a:extLst>
              <a:ext uri="{FF2B5EF4-FFF2-40B4-BE49-F238E27FC236}">
                <a16:creationId xmlns:a16="http://schemas.microsoft.com/office/drawing/2014/main" id="{048805E2-1F91-A963-16A5-3CC40C134F8F}"/>
              </a:ext>
            </a:extLst>
          </p:cNvPr>
          <p:cNvSpPr txBox="1"/>
          <p:nvPr/>
        </p:nvSpPr>
        <p:spPr>
          <a:xfrm>
            <a:off x="2843425" y="3833357"/>
            <a:ext cx="2348644" cy="540124"/>
          </a:xfrm>
          <a:prstGeom prst="rect">
            <a:avLst/>
          </a:prstGeom>
          <a:noFill/>
        </p:spPr>
        <p:txBody>
          <a:bodyPr wrap="square" lIns="0" tIns="0" rIns="0" bIns="0" rtlCol="0" anchor="ctr">
            <a:noAutofit/>
          </a:bodyPr>
          <a:lstStyle/>
          <a:p>
            <a:pPr marL="0" lvl="3" algn="r">
              <a:lnSpc>
                <a:spcPct val="90000"/>
              </a:lnSpc>
              <a:spcBef>
                <a:spcPts val="600"/>
              </a:spcBef>
              <a:spcAft>
                <a:spcPts val="600"/>
              </a:spcAft>
            </a:pPr>
            <a:r>
              <a:rPr lang="nl-NL" b="1">
                <a:solidFill>
                  <a:schemeClr val="tx2"/>
                </a:solidFill>
                <a:latin typeface="+mj-lt"/>
              </a:rPr>
              <a:t>Service</a:t>
            </a:r>
          </a:p>
        </p:txBody>
      </p:sp>
      <p:sp>
        <p:nvSpPr>
          <p:cNvPr id="133" name="Tekstvak 132">
            <a:extLst>
              <a:ext uri="{FF2B5EF4-FFF2-40B4-BE49-F238E27FC236}">
                <a16:creationId xmlns:a16="http://schemas.microsoft.com/office/drawing/2014/main" id="{4985DCEF-6EE8-B560-54DA-661EFB98DFEB}"/>
              </a:ext>
            </a:extLst>
          </p:cNvPr>
          <p:cNvSpPr txBox="1"/>
          <p:nvPr/>
        </p:nvSpPr>
        <p:spPr>
          <a:xfrm>
            <a:off x="2843425" y="4743265"/>
            <a:ext cx="2348644" cy="540124"/>
          </a:xfrm>
          <a:prstGeom prst="rect">
            <a:avLst/>
          </a:prstGeom>
          <a:noFill/>
        </p:spPr>
        <p:txBody>
          <a:bodyPr wrap="square" lIns="0" tIns="0" rIns="0" bIns="0" rtlCol="0" anchor="ctr">
            <a:noAutofit/>
          </a:bodyPr>
          <a:lstStyle/>
          <a:p>
            <a:pPr marL="0" lvl="3" algn="r">
              <a:lnSpc>
                <a:spcPct val="90000"/>
              </a:lnSpc>
              <a:spcBef>
                <a:spcPts val="600"/>
              </a:spcBef>
              <a:spcAft>
                <a:spcPts val="600"/>
              </a:spcAft>
            </a:pPr>
            <a:r>
              <a:rPr lang="nl-NL" b="1">
                <a:solidFill>
                  <a:schemeClr val="tx2"/>
                </a:solidFill>
                <a:latin typeface="+mj-lt"/>
              </a:rPr>
              <a:t>Schade- en diefstaldekking</a:t>
            </a:r>
          </a:p>
        </p:txBody>
      </p:sp>
      <p:grpSp>
        <p:nvGrpSpPr>
          <p:cNvPr id="138" name="Groep 137">
            <a:extLst>
              <a:ext uri="{FF2B5EF4-FFF2-40B4-BE49-F238E27FC236}">
                <a16:creationId xmlns:a16="http://schemas.microsoft.com/office/drawing/2014/main" id="{7BD8EAD6-D4E4-E234-87DC-2BFA3711DD08}"/>
              </a:ext>
            </a:extLst>
          </p:cNvPr>
          <p:cNvGrpSpPr/>
          <p:nvPr/>
        </p:nvGrpSpPr>
        <p:grpSpPr>
          <a:xfrm>
            <a:off x="6897639" y="1533364"/>
            <a:ext cx="4787621" cy="3344141"/>
            <a:chOff x="6766100" y="1716079"/>
            <a:chExt cx="4787621" cy="3344141"/>
          </a:xfrm>
        </p:grpSpPr>
        <p:sp>
          <p:nvSpPr>
            <p:cNvPr id="40" name="Vrije vorm: vorm 39">
              <a:extLst>
                <a:ext uri="{FF2B5EF4-FFF2-40B4-BE49-F238E27FC236}">
                  <a16:creationId xmlns:a16="http://schemas.microsoft.com/office/drawing/2014/main" id="{A33CEA56-5D69-A591-A914-0B2A880F8D0A}"/>
                </a:ext>
              </a:extLst>
            </p:cNvPr>
            <p:cNvSpPr/>
            <p:nvPr/>
          </p:nvSpPr>
          <p:spPr>
            <a:xfrm rot="21118484">
              <a:off x="7140201" y="1716079"/>
              <a:ext cx="3520313" cy="2138591"/>
            </a:xfrm>
            <a:custGeom>
              <a:avLst/>
              <a:gdLst>
                <a:gd name="connsiteX0" fmla="*/ 0 w 2058374"/>
                <a:gd name="connsiteY0" fmla="*/ 1250463 h 1250462"/>
                <a:gd name="connsiteX1" fmla="*/ 0 w 2058374"/>
                <a:gd name="connsiteY1" fmla="*/ 70328 h 1250462"/>
                <a:gd name="connsiteX2" fmla="*/ 68612 w 2058374"/>
                <a:gd name="connsiteY2" fmla="*/ 0 h 1250462"/>
                <a:gd name="connsiteX3" fmla="*/ 1989762 w 2058374"/>
                <a:gd name="connsiteY3" fmla="*/ 0 h 1250462"/>
                <a:gd name="connsiteX4" fmla="*/ 2058375 w 2058374"/>
                <a:gd name="connsiteY4" fmla="*/ 70328 h 1250462"/>
                <a:gd name="connsiteX5" fmla="*/ 2058375 w 2058374"/>
                <a:gd name="connsiteY5" fmla="*/ 1250463 h 125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8374" h="1250462">
                  <a:moveTo>
                    <a:pt x="0" y="1250463"/>
                  </a:moveTo>
                  <a:lnTo>
                    <a:pt x="0" y="70328"/>
                  </a:lnTo>
                  <a:cubicBezTo>
                    <a:pt x="0" y="32591"/>
                    <a:pt x="30875" y="0"/>
                    <a:pt x="68612" y="0"/>
                  </a:cubicBezTo>
                  <a:lnTo>
                    <a:pt x="1989762" y="0"/>
                  </a:lnTo>
                  <a:cubicBezTo>
                    <a:pt x="2027499" y="0"/>
                    <a:pt x="2058375" y="30876"/>
                    <a:pt x="2058375" y="70328"/>
                  </a:cubicBezTo>
                  <a:lnTo>
                    <a:pt x="2058375" y="1250463"/>
                  </a:lnTo>
                </a:path>
              </a:pathLst>
            </a:custGeom>
            <a:solidFill>
              <a:schemeClr val="bg1"/>
            </a:solidFill>
            <a:ln w="24099" cap="flat">
              <a:solidFill>
                <a:srgbClr val="102F44"/>
              </a:solidFill>
              <a:prstDash val="solid"/>
              <a:miter/>
            </a:ln>
          </p:spPr>
          <p:txBody>
            <a:bodyPr rtlCol="0" anchor="ctr"/>
            <a:lstStyle/>
            <a:p>
              <a:endParaRPr lang="en-GB"/>
            </a:p>
          </p:txBody>
        </p:sp>
        <p:sp>
          <p:nvSpPr>
            <p:cNvPr id="41" name="Vrije vorm: vorm 40">
              <a:extLst>
                <a:ext uri="{FF2B5EF4-FFF2-40B4-BE49-F238E27FC236}">
                  <a16:creationId xmlns:a16="http://schemas.microsoft.com/office/drawing/2014/main" id="{27A9B017-38C1-2E2B-A83E-F021CC5B5E1A}"/>
                </a:ext>
              </a:extLst>
            </p:cNvPr>
            <p:cNvSpPr/>
            <p:nvPr/>
          </p:nvSpPr>
          <p:spPr>
            <a:xfrm rot="21118484">
              <a:off x="6766101" y="3839138"/>
              <a:ext cx="4708418" cy="991555"/>
            </a:xfrm>
            <a:custGeom>
              <a:avLst/>
              <a:gdLst>
                <a:gd name="connsiteX0" fmla="*/ 346493 w 2753075"/>
                <a:gd name="connsiteY0" fmla="*/ 0 h 579775"/>
                <a:gd name="connsiteX1" fmla="*/ 2406583 w 2753075"/>
                <a:gd name="connsiteY1" fmla="*/ 0 h 579775"/>
                <a:gd name="connsiteX2" fmla="*/ 2753076 w 2753075"/>
                <a:gd name="connsiteY2" fmla="*/ 579775 h 579775"/>
                <a:gd name="connsiteX3" fmla="*/ 0 w 2753075"/>
                <a:gd name="connsiteY3" fmla="*/ 579775 h 579775"/>
              </a:gdLst>
              <a:ahLst/>
              <a:cxnLst>
                <a:cxn ang="0">
                  <a:pos x="connsiteX0" y="connsiteY0"/>
                </a:cxn>
                <a:cxn ang="0">
                  <a:pos x="connsiteX1" y="connsiteY1"/>
                </a:cxn>
                <a:cxn ang="0">
                  <a:pos x="connsiteX2" y="connsiteY2"/>
                </a:cxn>
                <a:cxn ang="0">
                  <a:pos x="connsiteX3" y="connsiteY3"/>
                </a:cxn>
              </a:cxnLst>
              <a:rect l="l" t="t" r="r" b="b"/>
              <a:pathLst>
                <a:path w="2753075" h="579775">
                  <a:moveTo>
                    <a:pt x="346493" y="0"/>
                  </a:moveTo>
                  <a:lnTo>
                    <a:pt x="2406583" y="0"/>
                  </a:lnTo>
                  <a:lnTo>
                    <a:pt x="2753076" y="579775"/>
                  </a:lnTo>
                  <a:lnTo>
                    <a:pt x="0" y="579775"/>
                  </a:lnTo>
                  <a:close/>
                </a:path>
              </a:pathLst>
            </a:custGeom>
            <a:solidFill>
              <a:schemeClr val="bg1"/>
            </a:solidFill>
            <a:ln w="24099" cap="flat">
              <a:solidFill>
                <a:srgbClr val="102F44"/>
              </a:solidFill>
              <a:prstDash val="solid"/>
              <a:round/>
            </a:ln>
          </p:spPr>
          <p:txBody>
            <a:bodyPr rtlCol="0" anchor="ctr"/>
            <a:lstStyle/>
            <a:p>
              <a:endParaRPr lang="en-GB"/>
            </a:p>
          </p:txBody>
        </p:sp>
        <p:sp>
          <p:nvSpPr>
            <p:cNvPr id="13" name="Vrije vorm: vorm 12">
              <a:extLst>
                <a:ext uri="{FF2B5EF4-FFF2-40B4-BE49-F238E27FC236}">
                  <a16:creationId xmlns:a16="http://schemas.microsoft.com/office/drawing/2014/main" id="{8AD4F92D-64FA-937E-30A1-1C7161AB99CC}"/>
                </a:ext>
              </a:extLst>
            </p:cNvPr>
            <p:cNvSpPr/>
            <p:nvPr/>
          </p:nvSpPr>
          <p:spPr>
            <a:xfrm rot="21118484">
              <a:off x="7160842" y="1923758"/>
              <a:ext cx="407769" cy="2150324"/>
            </a:xfrm>
            <a:custGeom>
              <a:avLst/>
              <a:gdLst>
                <a:gd name="connsiteX0" fmla="*/ 238428 w 238428"/>
                <a:gd name="connsiteY0" fmla="*/ 99488 h 1257323"/>
                <a:gd name="connsiteX1" fmla="*/ 238428 w 238428"/>
                <a:gd name="connsiteY1" fmla="*/ 0 h 1257323"/>
                <a:gd name="connsiteX2" fmla="*/ 72043 w 238428"/>
                <a:gd name="connsiteY2" fmla="*/ 0 h 1257323"/>
                <a:gd name="connsiteX3" fmla="*/ 17153 w 238428"/>
                <a:gd name="connsiteY3" fmla="*/ 22299 h 1257323"/>
                <a:gd name="connsiteX4" fmla="*/ 1715 w 238428"/>
                <a:gd name="connsiteY4" fmla="*/ 75474 h 1257323"/>
                <a:gd name="connsiteX5" fmla="*/ 0 w 238428"/>
                <a:gd name="connsiteY5" fmla="*/ 329340 h 1257323"/>
                <a:gd name="connsiteX6" fmla="*/ 0 w 238428"/>
                <a:gd name="connsiteY6" fmla="*/ 1255609 h 1257323"/>
                <a:gd name="connsiteX7" fmla="*/ 228137 w 238428"/>
                <a:gd name="connsiteY7" fmla="*/ 1257324 h 1257323"/>
                <a:gd name="connsiteX8" fmla="*/ 228137 w 238428"/>
                <a:gd name="connsiteY8" fmla="*/ 1130391 h 125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428" h="1257323">
                  <a:moveTo>
                    <a:pt x="238428" y="99488"/>
                  </a:moveTo>
                  <a:lnTo>
                    <a:pt x="238428" y="0"/>
                  </a:lnTo>
                  <a:lnTo>
                    <a:pt x="72043" y="0"/>
                  </a:lnTo>
                  <a:lnTo>
                    <a:pt x="17153" y="22299"/>
                  </a:lnTo>
                  <a:lnTo>
                    <a:pt x="1715" y="75474"/>
                  </a:lnTo>
                  <a:lnTo>
                    <a:pt x="0" y="329340"/>
                  </a:lnTo>
                  <a:lnTo>
                    <a:pt x="0" y="1255609"/>
                  </a:lnTo>
                  <a:lnTo>
                    <a:pt x="228137" y="1257324"/>
                  </a:lnTo>
                  <a:lnTo>
                    <a:pt x="228137" y="1130391"/>
                  </a:lnTo>
                </a:path>
              </a:pathLst>
            </a:custGeom>
            <a:solidFill>
              <a:srgbClr val="E9E9E9"/>
            </a:solidFill>
            <a:ln w="17152" cap="flat">
              <a:noFill/>
              <a:prstDash val="solid"/>
              <a:miter/>
            </a:ln>
          </p:spPr>
          <p:txBody>
            <a:bodyPr rtlCol="0" anchor="ctr"/>
            <a:lstStyle/>
            <a:p>
              <a:endParaRPr lang="en-GB"/>
            </a:p>
          </p:txBody>
        </p:sp>
        <p:sp>
          <p:nvSpPr>
            <p:cNvPr id="39" name="Vrije vorm: vorm 38">
              <a:extLst>
                <a:ext uri="{FF2B5EF4-FFF2-40B4-BE49-F238E27FC236}">
                  <a16:creationId xmlns:a16="http://schemas.microsoft.com/office/drawing/2014/main" id="{C1115A08-9931-FC13-3A88-6EEF2044A5D5}"/>
                </a:ext>
              </a:extLst>
            </p:cNvPr>
            <p:cNvSpPr/>
            <p:nvPr/>
          </p:nvSpPr>
          <p:spPr>
            <a:xfrm rot="21118484">
              <a:off x="6773401" y="3875050"/>
              <a:ext cx="4197973" cy="1185170"/>
            </a:xfrm>
            <a:custGeom>
              <a:avLst/>
              <a:gdLst>
                <a:gd name="connsiteX0" fmla="*/ 2454612 w 2454611"/>
                <a:gd name="connsiteY0" fmla="*/ 85766 h 692985"/>
                <a:gd name="connsiteX1" fmla="*/ 562622 w 2454611"/>
                <a:gd name="connsiteY1" fmla="*/ 85766 h 692985"/>
                <a:gd name="connsiteX2" fmla="*/ 315617 w 2454611"/>
                <a:gd name="connsiteY2" fmla="*/ 579775 h 692985"/>
                <a:gd name="connsiteX3" fmla="*/ 315617 w 2454611"/>
                <a:gd name="connsiteY3" fmla="*/ 692986 h 692985"/>
                <a:gd name="connsiteX4" fmla="*/ 25730 w 2454611"/>
                <a:gd name="connsiteY4" fmla="*/ 689555 h 692985"/>
                <a:gd name="connsiteX5" fmla="*/ 0 w 2454611"/>
                <a:gd name="connsiteY5" fmla="*/ 682694 h 692985"/>
                <a:gd name="connsiteX6" fmla="*/ 5146 w 2454611"/>
                <a:gd name="connsiteY6" fmla="*/ 579775 h 692985"/>
                <a:gd name="connsiteX7" fmla="*/ 351639 w 2454611"/>
                <a:gd name="connsiteY7" fmla="*/ 0 h 692985"/>
                <a:gd name="connsiteX8" fmla="*/ 2411729 w 2454611"/>
                <a:gd name="connsiteY8" fmla="*/ 0 h 6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4611" h="692985">
                  <a:moveTo>
                    <a:pt x="2454612" y="85766"/>
                  </a:moveTo>
                  <a:lnTo>
                    <a:pt x="562622" y="85766"/>
                  </a:lnTo>
                  <a:lnTo>
                    <a:pt x="315617" y="579775"/>
                  </a:lnTo>
                  <a:lnTo>
                    <a:pt x="315617" y="692986"/>
                  </a:lnTo>
                  <a:lnTo>
                    <a:pt x="25730" y="689555"/>
                  </a:lnTo>
                  <a:lnTo>
                    <a:pt x="0" y="682694"/>
                  </a:lnTo>
                  <a:lnTo>
                    <a:pt x="5146" y="579775"/>
                  </a:lnTo>
                  <a:lnTo>
                    <a:pt x="351639" y="0"/>
                  </a:lnTo>
                  <a:lnTo>
                    <a:pt x="2411729" y="0"/>
                  </a:lnTo>
                  <a:close/>
                </a:path>
              </a:pathLst>
            </a:custGeom>
            <a:solidFill>
              <a:srgbClr val="E9E9E9"/>
            </a:solidFill>
            <a:ln w="17152" cap="flat">
              <a:noFill/>
              <a:prstDash val="solid"/>
              <a:miter/>
            </a:ln>
          </p:spPr>
          <p:txBody>
            <a:bodyPr rtlCol="0" anchor="ctr"/>
            <a:lstStyle/>
            <a:p>
              <a:endParaRPr lang="en-GB"/>
            </a:p>
          </p:txBody>
        </p:sp>
        <p:sp>
          <p:nvSpPr>
            <p:cNvPr id="42" name="Vrije vorm: vorm 41">
              <a:extLst>
                <a:ext uri="{FF2B5EF4-FFF2-40B4-BE49-F238E27FC236}">
                  <a16:creationId xmlns:a16="http://schemas.microsoft.com/office/drawing/2014/main" id="{49EF7D3B-D111-FE3D-F023-E50BBE845FA6}"/>
                </a:ext>
              </a:extLst>
            </p:cNvPr>
            <p:cNvSpPr/>
            <p:nvPr/>
          </p:nvSpPr>
          <p:spPr>
            <a:xfrm rot="21118484">
              <a:off x="7261459" y="3943078"/>
              <a:ext cx="3681660" cy="528046"/>
            </a:xfrm>
            <a:custGeom>
              <a:avLst/>
              <a:gdLst>
                <a:gd name="connsiteX0" fmla="*/ 176677 w 2152716"/>
                <a:gd name="connsiteY0" fmla="*/ 0 h 308756"/>
                <a:gd name="connsiteX1" fmla="*/ 1960602 w 2152716"/>
                <a:gd name="connsiteY1" fmla="*/ 0 h 308756"/>
                <a:gd name="connsiteX2" fmla="*/ 2152717 w 2152716"/>
                <a:gd name="connsiteY2" fmla="*/ 308756 h 308756"/>
                <a:gd name="connsiteX3" fmla="*/ 0 w 2152716"/>
                <a:gd name="connsiteY3" fmla="*/ 308756 h 308756"/>
              </a:gdLst>
              <a:ahLst/>
              <a:cxnLst>
                <a:cxn ang="0">
                  <a:pos x="connsiteX0" y="connsiteY0"/>
                </a:cxn>
                <a:cxn ang="0">
                  <a:pos x="connsiteX1" y="connsiteY1"/>
                </a:cxn>
                <a:cxn ang="0">
                  <a:pos x="connsiteX2" y="connsiteY2"/>
                </a:cxn>
                <a:cxn ang="0">
                  <a:pos x="connsiteX3" y="connsiteY3"/>
                </a:cxn>
              </a:cxnLst>
              <a:rect l="l" t="t" r="r" b="b"/>
              <a:pathLst>
                <a:path w="2152716" h="308756">
                  <a:moveTo>
                    <a:pt x="176677" y="0"/>
                  </a:moveTo>
                  <a:lnTo>
                    <a:pt x="1960602" y="0"/>
                  </a:lnTo>
                  <a:lnTo>
                    <a:pt x="2152717" y="308756"/>
                  </a:lnTo>
                  <a:lnTo>
                    <a:pt x="0" y="308756"/>
                  </a:lnTo>
                  <a:close/>
                </a:path>
              </a:pathLst>
            </a:custGeom>
            <a:noFill/>
            <a:ln w="8027" cap="flat">
              <a:solidFill>
                <a:srgbClr val="102F44"/>
              </a:solidFill>
              <a:prstDash val="solid"/>
              <a:miter/>
            </a:ln>
          </p:spPr>
          <p:txBody>
            <a:bodyPr rtlCol="0" anchor="ctr"/>
            <a:lstStyle/>
            <a:p>
              <a:endParaRPr lang="en-GB"/>
            </a:p>
          </p:txBody>
        </p:sp>
        <p:sp>
          <p:nvSpPr>
            <p:cNvPr id="43" name="Vrije vorm: vorm 42">
              <a:extLst>
                <a:ext uri="{FF2B5EF4-FFF2-40B4-BE49-F238E27FC236}">
                  <a16:creationId xmlns:a16="http://schemas.microsoft.com/office/drawing/2014/main" id="{53F722C9-1FDB-09DC-1055-22585348BCC1}"/>
                </a:ext>
              </a:extLst>
            </p:cNvPr>
            <p:cNvSpPr/>
            <p:nvPr/>
          </p:nvSpPr>
          <p:spPr>
            <a:xfrm rot="21118484">
              <a:off x="8674870" y="4537252"/>
              <a:ext cx="976886" cy="205350"/>
            </a:xfrm>
            <a:custGeom>
              <a:avLst/>
              <a:gdLst>
                <a:gd name="connsiteX0" fmla="*/ 22299 w 571198"/>
                <a:gd name="connsiteY0" fmla="*/ 0 h 120071"/>
                <a:gd name="connsiteX1" fmla="*/ 542039 w 571198"/>
                <a:gd name="connsiteY1" fmla="*/ 0 h 120071"/>
                <a:gd name="connsiteX2" fmla="*/ 571199 w 571198"/>
                <a:gd name="connsiteY2" fmla="*/ 120072 h 120071"/>
                <a:gd name="connsiteX3" fmla="*/ 0 w 571198"/>
                <a:gd name="connsiteY3" fmla="*/ 120072 h 120071"/>
              </a:gdLst>
              <a:ahLst/>
              <a:cxnLst>
                <a:cxn ang="0">
                  <a:pos x="connsiteX0" y="connsiteY0"/>
                </a:cxn>
                <a:cxn ang="0">
                  <a:pos x="connsiteX1" y="connsiteY1"/>
                </a:cxn>
                <a:cxn ang="0">
                  <a:pos x="connsiteX2" y="connsiteY2"/>
                </a:cxn>
                <a:cxn ang="0">
                  <a:pos x="connsiteX3" y="connsiteY3"/>
                </a:cxn>
              </a:cxnLst>
              <a:rect l="l" t="t" r="r" b="b"/>
              <a:pathLst>
                <a:path w="571198" h="120071">
                  <a:moveTo>
                    <a:pt x="22299" y="0"/>
                  </a:moveTo>
                  <a:lnTo>
                    <a:pt x="542039" y="0"/>
                  </a:lnTo>
                  <a:lnTo>
                    <a:pt x="571199" y="120072"/>
                  </a:lnTo>
                  <a:lnTo>
                    <a:pt x="0" y="120072"/>
                  </a:lnTo>
                  <a:close/>
                </a:path>
              </a:pathLst>
            </a:custGeom>
            <a:noFill/>
            <a:ln w="8027" cap="flat">
              <a:solidFill>
                <a:srgbClr val="102F44"/>
              </a:solidFill>
              <a:prstDash val="solid"/>
              <a:miter/>
            </a:ln>
          </p:spPr>
          <p:txBody>
            <a:bodyPr rtlCol="0" anchor="ctr"/>
            <a:lstStyle/>
            <a:p>
              <a:endParaRPr lang="en-GB"/>
            </a:p>
          </p:txBody>
        </p:sp>
        <p:sp>
          <p:nvSpPr>
            <p:cNvPr id="44" name="Vrije vorm: vorm 43">
              <a:extLst>
                <a:ext uri="{FF2B5EF4-FFF2-40B4-BE49-F238E27FC236}">
                  <a16:creationId xmlns:a16="http://schemas.microsoft.com/office/drawing/2014/main" id="{DED24837-9838-DBA3-CA4F-D87633E98176}"/>
                </a:ext>
              </a:extLst>
            </p:cNvPr>
            <p:cNvSpPr/>
            <p:nvPr/>
          </p:nvSpPr>
          <p:spPr>
            <a:xfrm rot="21118484">
              <a:off x="6848236" y="4825154"/>
              <a:ext cx="4705485" cy="184816"/>
            </a:xfrm>
            <a:custGeom>
              <a:avLst/>
              <a:gdLst>
                <a:gd name="connsiteX0" fmla="*/ 0 w 2751360"/>
                <a:gd name="connsiteY0" fmla="*/ 0 h 108064"/>
                <a:gd name="connsiteX1" fmla="*/ 0 w 2751360"/>
                <a:gd name="connsiteY1" fmla="*/ 85766 h 108064"/>
                <a:gd name="connsiteX2" fmla="*/ 22299 w 2751360"/>
                <a:gd name="connsiteY2" fmla="*/ 108065 h 108064"/>
                <a:gd name="connsiteX3" fmla="*/ 2729062 w 2751360"/>
                <a:gd name="connsiteY3" fmla="*/ 108065 h 108064"/>
                <a:gd name="connsiteX4" fmla="*/ 2751361 w 2751360"/>
                <a:gd name="connsiteY4" fmla="*/ 85766 h 108064"/>
                <a:gd name="connsiteX5" fmla="*/ 2751361 w 2751360"/>
                <a:gd name="connsiteY5" fmla="*/ 0 h 10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360" h="108064">
                  <a:moveTo>
                    <a:pt x="0" y="0"/>
                  </a:moveTo>
                  <a:lnTo>
                    <a:pt x="0" y="85766"/>
                  </a:lnTo>
                  <a:cubicBezTo>
                    <a:pt x="0" y="97773"/>
                    <a:pt x="10292" y="108065"/>
                    <a:pt x="22299" y="108065"/>
                  </a:cubicBezTo>
                  <a:lnTo>
                    <a:pt x="2729062" y="108065"/>
                  </a:lnTo>
                  <a:cubicBezTo>
                    <a:pt x="2741069" y="108065"/>
                    <a:pt x="2751361" y="97773"/>
                    <a:pt x="2751361" y="85766"/>
                  </a:cubicBezTo>
                  <a:lnTo>
                    <a:pt x="2751361" y="0"/>
                  </a:lnTo>
                </a:path>
              </a:pathLst>
            </a:custGeom>
            <a:noFill/>
            <a:ln w="24099" cap="flat">
              <a:solidFill>
                <a:srgbClr val="102F44"/>
              </a:solidFill>
              <a:prstDash val="solid"/>
              <a:round/>
            </a:ln>
          </p:spPr>
          <p:txBody>
            <a:bodyPr rtlCol="0" anchor="ctr"/>
            <a:lstStyle/>
            <a:p>
              <a:endParaRPr lang="en-GB"/>
            </a:p>
          </p:txBody>
        </p:sp>
        <p:sp>
          <p:nvSpPr>
            <p:cNvPr id="14" name="Vrije vorm: vorm 13">
              <a:extLst>
                <a:ext uri="{FF2B5EF4-FFF2-40B4-BE49-F238E27FC236}">
                  <a16:creationId xmlns:a16="http://schemas.microsoft.com/office/drawing/2014/main" id="{5E2052F6-8BCD-1032-CF11-AECD74DE7C07}"/>
                </a:ext>
              </a:extLst>
            </p:cNvPr>
            <p:cNvSpPr/>
            <p:nvPr/>
          </p:nvSpPr>
          <p:spPr>
            <a:xfrm rot="21118484">
              <a:off x="7445933" y="2913662"/>
              <a:ext cx="3053871" cy="751000"/>
            </a:xfrm>
            <a:custGeom>
              <a:avLst/>
              <a:gdLst>
                <a:gd name="connsiteX0" fmla="*/ 0 w 1785639"/>
                <a:gd name="connsiteY0" fmla="*/ 0 h 439120"/>
                <a:gd name="connsiteX1" fmla="*/ 0 w 1785639"/>
                <a:gd name="connsiteY1" fmla="*/ 439120 h 439120"/>
                <a:gd name="connsiteX2" fmla="*/ 1681006 w 1785639"/>
                <a:gd name="connsiteY2" fmla="*/ 439120 h 439120"/>
                <a:gd name="connsiteX3" fmla="*/ 1785640 w 1785639"/>
                <a:gd name="connsiteY3" fmla="*/ 336201 h 439120"/>
                <a:gd name="connsiteX4" fmla="*/ 1785640 w 1785639"/>
                <a:gd name="connsiteY4" fmla="*/ 0 h 439120"/>
                <a:gd name="connsiteX5" fmla="*/ 0 w 1785639"/>
                <a:gd name="connsiteY5" fmla="*/ 0 h 43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5639" h="439120">
                  <a:moveTo>
                    <a:pt x="0" y="0"/>
                  </a:moveTo>
                  <a:lnTo>
                    <a:pt x="0" y="439120"/>
                  </a:lnTo>
                  <a:lnTo>
                    <a:pt x="1681006" y="439120"/>
                  </a:lnTo>
                  <a:cubicBezTo>
                    <a:pt x="1681006" y="439120"/>
                    <a:pt x="1785640" y="439120"/>
                    <a:pt x="1785640" y="336201"/>
                  </a:cubicBezTo>
                  <a:lnTo>
                    <a:pt x="1785640" y="0"/>
                  </a:lnTo>
                  <a:lnTo>
                    <a:pt x="0" y="0"/>
                  </a:lnTo>
                  <a:close/>
                </a:path>
              </a:pathLst>
            </a:custGeom>
            <a:solidFill>
              <a:srgbClr val="76B82A"/>
            </a:solidFill>
            <a:ln w="17152" cap="flat">
              <a:noFill/>
              <a:prstDash val="solid"/>
              <a:miter/>
            </a:ln>
          </p:spPr>
          <p:txBody>
            <a:bodyPr rtlCol="0" anchor="ctr"/>
            <a:lstStyle/>
            <a:p>
              <a:endParaRPr lang="en-GB"/>
            </a:p>
          </p:txBody>
        </p:sp>
        <p:sp>
          <p:nvSpPr>
            <p:cNvPr id="15" name="Vrije vorm: vorm 14">
              <a:extLst>
                <a:ext uri="{FF2B5EF4-FFF2-40B4-BE49-F238E27FC236}">
                  <a16:creationId xmlns:a16="http://schemas.microsoft.com/office/drawing/2014/main" id="{566CA313-3D6E-B818-CAE8-B17A1F8EC938}"/>
                </a:ext>
              </a:extLst>
            </p:cNvPr>
            <p:cNvSpPr/>
            <p:nvPr/>
          </p:nvSpPr>
          <p:spPr>
            <a:xfrm rot="21118484">
              <a:off x="7331052" y="1897896"/>
              <a:ext cx="3053871" cy="1152901"/>
            </a:xfrm>
            <a:custGeom>
              <a:avLst/>
              <a:gdLst>
                <a:gd name="connsiteX0" fmla="*/ 1785640 w 1785639"/>
                <a:gd name="connsiteY0" fmla="*/ 0 h 674117"/>
                <a:gd name="connsiteX1" fmla="*/ 0 w 1785639"/>
                <a:gd name="connsiteY1" fmla="*/ 0 h 674117"/>
                <a:gd name="connsiteX2" fmla="*/ 0 w 1785639"/>
                <a:gd name="connsiteY2" fmla="*/ 603790 h 674117"/>
                <a:gd name="connsiteX3" fmla="*/ 202407 w 1785639"/>
                <a:gd name="connsiteY3" fmla="*/ 603790 h 674117"/>
                <a:gd name="connsiteX4" fmla="*/ 264158 w 1785639"/>
                <a:gd name="connsiteY4" fmla="*/ 674118 h 674117"/>
                <a:gd name="connsiteX5" fmla="*/ 324194 w 1785639"/>
                <a:gd name="connsiteY5" fmla="*/ 603790 h 674117"/>
                <a:gd name="connsiteX6" fmla="*/ 1785640 w 1785639"/>
                <a:gd name="connsiteY6" fmla="*/ 603790 h 67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639" h="674117">
                  <a:moveTo>
                    <a:pt x="1785640" y="0"/>
                  </a:moveTo>
                  <a:lnTo>
                    <a:pt x="0" y="0"/>
                  </a:lnTo>
                  <a:lnTo>
                    <a:pt x="0" y="603790"/>
                  </a:lnTo>
                  <a:lnTo>
                    <a:pt x="202407" y="603790"/>
                  </a:lnTo>
                  <a:lnTo>
                    <a:pt x="264158" y="674118"/>
                  </a:lnTo>
                  <a:lnTo>
                    <a:pt x="324194" y="603790"/>
                  </a:lnTo>
                  <a:lnTo>
                    <a:pt x="1785640" y="603790"/>
                  </a:lnTo>
                  <a:close/>
                </a:path>
              </a:pathLst>
            </a:custGeom>
            <a:solidFill>
              <a:srgbClr val="102F44"/>
            </a:solidFill>
            <a:ln w="17152" cap="flat">
              <a:noFill/>
              <a:prstDash val="solid"/>
              <a:miter/>
            </a:ln>
          </p:spPr>
          <p:txBody>
            <a:bodyPr rtlCol="0" anchor="ctr"/>
            <a:lstStyle/>
            <a:p>
              <a:endParaRPr lang="en-GB"/>
            </a:p>
          </p:txBody>
        </p:sp>
        <p:sp>
          <p:nvSpPr>
            <p:cNvPr id="16" name="Vrije vorm: vorm 15">
              <a:extLst>
                <a:ext uri="{FF2B5EF4-FFF2-40B4-BE49-F238E27FC236}">
                  <a16:creationId xmlns:a16="http://schemas.microsoft.com/office/drawing/2014/main" id="{CB48D81D-F8F8-B1DC-3568-E8136E729434}"/>
                </a:ext>
              </a:extLst>
            </p:cNvPr>
            <p:cNvSpPr/>
            <p:nvPr/>
          </p:nvSpPr>
          <p:spPr>
            <a:xfrm rot="21118484">
              <a:off x="7696809" y="2761126"/>
              <a:ext cx="1100098" cy="129077"/>
            </a:xfrm>
            <a:custGeom>
              <a:avLst/>
              <a:gdLst>
                <a:gd name="connsiteX0" fmla="*/ 73758 w 643242"/>
                <a:gd name="connsiteY0" fmla="*/ 72043 h 75473"/>
                <a:gd name="connsiteX1" fmla="*/ 44598 w 643242"/>
                <a:gd name="connsiteY1" fmla="*/ 5146 h 75473"/>
                <a:gd name="connsiteX2" fmla="*/ 29160 w 643242"/>
                <a:gd name="connsiteY2" fmla="*/ 5146 h 75473"/>
                <a:gd name="connsiteX3" fmla="*/ 0 w 643242"/>
                <a:gd name="connsiteY3" fmla="*/ 72043 h 75473"/>
                <a:gd name="connsiteX4" fmla="*/ 15438 w 643242"/>
                <a:gd name="connsiteY4" fmla="*/ 72043 h 75473"/>
                <a:gd name="connsiteX5" fmla="*/ 22299 w 643242"/>
                <a:gd name="connsiteY5" fmla="*/ 56605 h 75473"/>
                <a:gd name="connsiteX6" fmla="*/ 51459 w 643242"/>
                <a:gd name="connsiteY6" fmla="*/ 56605 h 75473"/>
                <a:gd name="connsiteX7" fmla="*/ 58321 w 643242"/>
                <a:gd name="connsiteY7" fmla="*/ 72043 h 75473"/>
                <a:gd name="connsiteX8" fmla="*/ 73758 w 643242"/>
                <a:gd name="connsiteY8" fmla="*/ 72043 h 75473"/>
                <a:gd name="connsiteX9" fmla="*/ 46313 w 643242"/>
                <a:gd name="connsiteY9" fmla="*/ 44598 h 75473"/>
                <a:gd name="connsiteX10" fmla="*/ 29160 w 643242"/>
                <a:gd name="connsiteY10" fmla="*/ 44598 h 75473"/>
                <a:gd name="connsiteX11" fmla="*/ 37737 w 643242"/>
                <a:gd name="connsiteY11" fmla="*/ 25730 h 75473"/>
                <a:gd name="connsiteX12" fmla="*/ 46313 w 643242"/>
                <a:gd name="connsiteY12" fmla="*/ 44598 h 75473"/>
                <a:gd name="connsiteX13" fmla="*/ 94342 w 643242"/>
                <a:gd name="connsiteY13" fmla="*/ 25730 h 75473"/>
                <a:gd name="connsiteX14" fmla="*/ 94342 w 643242"/>
                <a:gd name="connsiteY14" fmla="*/ 0 h 75473"/>
                <a:gd name="connsiteX15" fmla="*/ 78904 w 643242"/>
                <a:gd name="connsiteY15" fmla="*/ 0 h 75473"/>
                <a:gd name="connsiteX16" fmla="*/ 78904 w 643242"/>
                <a:gd name="connsiteY16" fmla="*/ 72043 h 75473"/>
                <a:gd name="connsiteX17" fmla="*/ 94342 w 643242"/>
                <a:gd name="connsiteY17" fmla="*/ 72043 h 75473"/>
                <a:gd name="connsiteX18" fmla="*/ 94342 w 643242"/>
                <a:gd name="connsiteY18" fmla="*/ 65182 h 75473"/>
                <a:gd name="connsiteX19" fmla="*/ 109780 w 643242"/>
                <a:gd name="connsiteY19" fmla="*/ 72043 h 75473"/>
                <a:gd name="connsiteX20" fmla="*/ 126933 w 643242"/>
                <a:gd name="connsiteY20" fmla="*/ 63467 h 75473"/>
                <a:gd name="connsiteX21" fmla="*/ 133794 w 643242"/>
                <a:gd name="connsiteY21" fmla="*/ 44598 h 75473"/>
                <a:gd name="connsiteX22" fmla="*/ 126933 w 643242"/>
                <a:gd name="connsiteY22" fmla="*/ 25730 h 75473"/>
                <a:gd name="connsiteX23" fmla="*/ 109780 w 643242"/>
                <a:gd name="connsiteY23" fmla="*/ 18869 h 75473"/>
                <a:gd name="connsiteX24" fmla="*/ 94342 w 643242"/>
                <a:gd name="connsiteY24" fmla="*/ 25730 h 75473"/>
                <a:gd name="connsiteX25" fmla="*/ 97773 w 643242"/>
                <a:gd name="connsiteY25" fmla="*/ 36022 h 75473"/>
                <a:gd name="connsiteX26" fmla="*/ 106349 w 643242"/>
                <a:gd name="connsiteY26" fmla="*/ 32591 h 75473"/>
                <a:gd name="connsiteX27" fmla="*/ 114926 w 643242"/>
                <a:gd name="connsiteY27" fmla="*/ 36022 h 75473"/>
                <a:gd name="connsiteX28" fmla="*/ 118356 w 643242"/>
                <a:gd name="connsiteY28" fmla="*/ 46314 h 75473"/>
                <a:gd name="connsiteX29" fmla="*/ 114926 w 643242"/>
                <a:gd name="connsiteY29" fmla="*/ 56605 h 75473"/>
                <a:gd name="connsiteX30" fmla="*/ 106349 w 643242"/>
                <a:gd name="connsiteY30" fmla="*/ 60036 h 75473"/>
                <a:gd name="connsiteX31" fmla="*/ 97773 w 643242"/>
                <a:gd name="connsiteY31" fmla="*/ 56605 h 75473"/>
                <a:gd name="connsiteX32" fmla="*/ 94342 w 643242"/>
                <a:gd name="connsiteY32" fmla="*/ 46314 h 75473"/>
                <a:gd name="connsiteX33" fmla="*/ 97773 w 643242"/>
                <a:gd name="connsiteY33" fmla="*/ 36022 h 75473"/>
                <a:gd name="connsiteX34" fmla="*/ 161239 w 643242"/>
                <a:gd name="connsiteY34" fmla="*/ 36022 h 75473"/>
                <a:gd name="connsiteX35" fmla="*/ 169816 w 643242"/>
                <a:gd name="connsiteY35" fmla="*/ 32591 h 75473"/>
                <a:gd name="connsiteX36" fmla="*/ 178392 w 643242"/>
                <a:gd name="connsiteY36" fmla="*/ 36022 h 75473"/>
                <a:gd name="connsiteX37" fmla="*/ 181823 w 643242"/>
                <a:gd name="connsiteY37" fmla="*/ 46314 h 75473"/>
                <a:gd name="connsiteX38" fmla="*/ 178392 w 643242"/>
                <a:gd name="connsiteY38" fmla="*/ 56605 h 75473"/>
                <a:gd name="connsiteX39" fmla="*/ 169816 w 643242"/>
                <a:gd name="connsiteY39" fmla="*/ 60036 h 75473"/>
                <a:gd name="connsiteX40" fmla="*/ 161239 w 643242"/>
                <a:gd name="connsiteY40" fmla="*/ 56605 h 75473"/>
                <a:gd name="connsiteX41" fmla="*/ 157809 w 643242"/>
                <a:gd name="connsiteY41" fmla="*/ 46314 h 75473"/>
                <a:gd name="connsiteX42" fmla="*/ 161239 w 643242"/>
                <a:gd name="connsiteY42" fmla="*/ 36022 h 75473"/>
                <a:gd name="connsiteX43" fmla="*/ 190399 w 643242"/>
                <a:gd name="connsiteY43" fmla="*/ 27445 h 75473"/>
                <a:gd name="connsiteX44" fmla="*/ 169816 w 643242"/>
                <a:gd name="connsiteY44" fmla="*/ 18869 h 75473"/>
                <a:gd name="connsiteX45" fmla="*/ 149232 w 643242"/>
                <a:gd name="connsiteY45" fmla="*/ 27445 h 75473"/>
                <a:gd name="connsiteX46" fmla="*/ 140656 w 643242"/>
                <a:gd name="connsiteY46" fmla="*/ 46314 h 75473"/>
                <a:gd name="connsiteX47" fmla="*/ 149232 w 643242"/>
                <a:gd name="connsiteY47" fmla="*/ 65182 h 75473"/>
                <a:gd name="connsiteX48" fmla="*/ 169816 w 643242"/>
                <a:gd name="connsiteY48" fmla="*/ 73758 h 75473"/>
                <a:gd name="connsiteX49" fmla="*/ 190399 w 643242"/>
                <a:gd name="connsiteY49" fmla="*/ 65182 h 75473"/>
                <a:gd name="connsiteX50" fmla="*/ 198976 w 643242"/>
                <a:gd name="connsiteY50" fmla="*/ 46314 h 75473"/>
                <a:gd name="connsiteX51" fmla="*/ 190399 w 643242"/>
                <a:gd name="connsiteY51" fmla="*/ 27445 h 75473"/>
                <a:gd name="connsiteX52" fmla="*/ 226421 w 643242"/>
                <a:gd name="connsiteY52" fmla="*/ 34306 h 75473"/>
                <a:gd name="connsiteX53" fmla="*/ 233282 w 643242"/>
                <a:gd name="connsiteY53" fmla="*/ 30876 h 75473"/>
                <a:gd name="connsiteX54" fmla="*/ 241859 w 643242"/>
                <a:gd name="connsiteY54" fmla="*/ 42883 h 75473"/>
                <a:gd name="connsiteX55" fmla="*/ 241859 w 643242"/>
                <a:gd name="connsiteY55" fmla="*/ 72043 h 75473"/>
                <a:gd name="connsiteX56" fmla="*/ 257297 w 643242"/>
                <a:gd name="connsiteY56" fmla="*/ 72043 h 75473"/>
                <a:gd name="connsiteX57" fmla="*/ 257297 w 643242"/>
                <a:gd name="connsiteY57" fmla="*/ 41168 h 75473"/>
                <a:gd name="connsiteX58" fmla="*/ 252151 w 643242"/>
                <a:gd name="connsiteY58" fmla="*/ 25730 h 75473"/>
                <a:gd name="connsiteX59" fmla="*/ 238428 w 643242"/>
                <a:gd name="connsiteY59" fmla="*/ 20584 h 75473"/>
                <a:gd name="connsiteX60" fmla="*/ 222991 w 643242"/>
                <a:gd name="connsiteY60" fmla="*/ 27445 h 75473"/>
                <a:gd name="connsiteX61" fmla="*/ 222991 w 643242"/>
                <a:gd name="connsiteY61" fmla="*/ 22299 h 75473"/>
                <a:gd name="connsiteX62" fmla="*/ 207553 w 643242"/>
                <a:gd name="connsiteY62" fmla="*/ 22299 h 75473"/>
                <a:gd name="connsiteX63" fmla="*/ 207553 w 643242"/>
                <a:gd name="connsiteY63" fmla="*/ 73758 h 75473"/>
                <a:gd name="connsiteX64" fmla="*/ 222991 w 643242"/>
                <a:gd name="connsiteY64" fmla="*/ 73758 h 75473"/>
                <a:gd name="connsiteX65" fmla="*/ 222991 w 643242"/>
                <a:gd name="connsiteY65" fmla="*/ 44598 h 75473"/>
                <a:gd name="connsiteX66" fmla="*/ 226421 w 643242"/>
                <a:gd name="connsiteY66" fmla="*/ 34306 h 75473"/>
                <a:gd name="connsiteX67" fmla="*/ 288172 w 643242"/>
                <a:gd name="connsiteY67" fmla="*/ 34306 h 75473"/>
                <a:gd name="connsiteX68" fmla="*/ 295034 w 643242"/>
                <a:gd name="connsiteY68" fmla="*/ 30876 h 75473"/>
                <a:gd name="connsiteX69" fmla="*/ 303610 w 643242"/>
                <a:gd name="connsiteY69" fmla="*/ 42883 h 75473"/>
                <a:gd name="connsiteX70" fmla="*/ 303610 w 643242"/>
                <a:gd name="connsiteY70" fmla="*/ 72043 h 75473"/>
                <a:gd name="connsiteX71" fmla="*/ 319048 w 643242"/>
                <a:gd name="connsiteY71" fmla="*/ 72043 h 75473"/>
                <a:gd name="connsiteX72" fmla="*/ 319048 w 643242"/>
                <a:gd name="connsiteY72" fmla="*/ 41168 h 75473"/>
                <a:gd name="connsiteX73" fmla="*/ 313902 w 643242"/>
                <a:gd name="connsiteY73" fmla="*/ 25730 h 75473"/>
                <a:gd name="connsiteX74" fmla="*/ 300180 w 643242"/>
                <a:gd name="connsiteY74" fmla="*/ 20584 h 75473"/>
                <a:gd name="connsiteX75" fmla="*/ 284742 w 643242"/>
                <a:gd name="connsiteY75" fmla="*/ 27445 h 75473"/>
                <a:gd name="connsiteX76" fmla="*/ 284742 w 643242"/>
                <a:gd name="connsiteY76" fmla="*/ 22299 h 75473"/>
                <a:gd name="connsiteX77" fmla="*/ 269304 w 643242"/>
                <a:gd name="connsiteY77" fmla="*/ 22299 h 75473"/>
                <a:gd name="connsiteX78" fmla="*/ 269304 w 643242"/>
                <a:gd name="connsiteY78" fmla="*/ 73758 h 75473"/>
                <a:gd name="connsiteX79" fmla="*/ 284742 w 643242"/>
                <a:gd name="connsiteY79" fmla="*/ 73758 h 75473"/>
                <a:gd name="connsiteX80" fmla="*/ 284742 w 643242"/>
                <a:gd name="connsiteY80" fmla="*/ 44598 h 75473"/>
                <a:gd name="connsiteX81" fmla="*/ 288172 w 643242"/>
                <a:gd name="connsiteY81" fmla="*/ 34306 h 75473"/>
                <a:gd name="connsiteX82" fmla="*/ 370507 w 643242"/>
                <a:gd name="connsiteY82" fmla="*/ 54890 h 75473"/>
                <a:gd name="connsiteX83" fmla="*/ 358500 w 643242"/>
                <a:gd name="connsiteY83" fmla="*/ 60036 h 75473"/>
                <a:gd name="connsiteX84" fmla="*/ 349924 w 643242"/>
                <a:gd name="connsiteY84" fmla="*/ 56605 h 75473"/>
                <a:gd name="connsiteX85" fmla="*/ 344778 w 643242"/>
                <a:gd name="connsiteY85" fmla="*/ 49744 h 75473"/>
                <a:gd name="connsiteX86" fmla="*/ 382514 w 643242"/>
                <a:gd name="connsiteY86" fmla="*/ 49744 h 75473"/>
                <a:gd name="connsiteX87" fmla="*/ 382514 w 643242"/>
                <a:gd name="connsiteY87" fmla="*/ 41168 h 75473"/>
                <a:gd name="connsiteX88" fmla="*/ 375653 w 643242"/>
                <a:gd name="connsiteY88" fmla="*/ 24014 h 75473"/>
                <a:gd name="connsiteX89" fmla="*/ 356785 w 643242"/>
                <a:gd name="connsiteY89" fmla="*/ 17153 h 75473"/>
                <a:gd name="connsiteX90" fmla="*/ 337916 w 643242"/>
                <a:gd name="connsiteY90" fmla="*/ 24014 h 75473"/>
                <a:gd name="connsiteX91" fmla="*/ 329340 w 643242"/>
                <a:gd name="connsiteY91" fmla="*/ 42883 h 75473"/>
                <a:gd name="connsiteX92" fmla="*/ 337916 w 643242"/>
                <a:gd name="connsiteY92" fmla="*/ 61751 h 75473"/>
                <a:gd name="connsiteX93" fmla="*/ 356785 w 643242"/>
                <a:gd name="connsiteY93" fmla="*/ 68612 h 75473"/>
                <a:gd name="connsiteX94" fmla="*/ 377369 w 643242"/>
                <a:gd name="connsiteY94" fmla="*/ 60036 h 75473"/>
                <a:gd name="connsiteX95" fmla="*/ 370507 w 643242"/>
                <a:gd name="connsiteY95" fmla="*/ 54890 h 75473"/>
                <a:gd name="connsiteX96" fmla="*/ 367077 w 643242"/>
                <a:gd name="connsiteY96" fmla="*/ 41168 h 75473"/>
                <a:gd name="connsiteX97" fmla="*/ 344778 w 643242"/>
                <a:gd name="connsiteY97" fmla="*/ 41168 h 75473"/>
                <a:gd name="connsiteX98" fmla="*/ 348208 w 643242"/>
                <a:gd name="connsiteY98" fmla="*/ 34306 h 75473"/>
                <a:gd name="connsiteX99" fmla="*/ 356785 w 643242"/>
                <a:gd name="connsiteY99" fmla="*/ 30876 h 75473"/>
                <a:gd name="connsiteX100" fmla="*/ 363646 w 643242"/>
                <a:gd name="connsiteY100" fmla="*/ 32591 h 75473"/>
                <a:gd name="connsiteX101" fmla="*/ 367077 w 643242"/>
                <a:gd name="connsiteY101" fmla="*/ 41168 h 75473"/>
                <a:gd name="connsiteX102" fmla="*/ 444266 w 643242"/>
                <a:gd name="connsiteY102" fmla="*/ 34306 h 75473"/>
                <a:gd name="connsiteX103" fmla="*/ 451127 w 643242"/>
                <a:gd name="connsiteY103" fmla="*/ 30876 h 75473"/>
                <a:gd name="connsiteX104" fmla="*/ 459703 w 643242"/>
                <a:gd name="connsiteY104" fmla="*/ 42883 h 75473"/>
                <a:gd name="connsiteX105" fmla="*/ 459703 w 643242"/>
                <a:gd name="connsiteY105" fmla="*/ 72043 h 75473"/>
                <a:gd name="connsiteX106" fmla="*/ 475141 w 643242"/>
                <a:gd name="connsiteY106" fmla="*/ 72043 h 75473"/>
                <a:gd name="connsiteX107" fmla="*/ 475141 w 643242"/>
                <a:gd name="connsiteY107" fmla="*/ 41168 h 75473"/>
                <a:gd name="connsiteX108" fmla="*/ 469995 w 643242"/>
                <a:gd name="connsiteY108" fmla="*/ 25730 h 75473"/>
                <a:gd name="connsiteX109" fmla="*/ 454558 w 643242"/>
                <a:gd name="connsiteY109" fmla="*/ 20584 h 75473"/>
                <a:gd name="connsiteX110" fmla="*/ 444266 w 643242"/>
                <a:gd name="connsiteY110" fmla="*/ 24014 h 75473"/>
                <a:gd name="connsiteX111" fmla="*/ 435689 w 643242"/>
                <a:gd name="connsiteY111" fmla="*/ 30876 h 75473"/>
                <a:gd name="connsiteX112" fmla="*/ 428828 w 643242"/>
                <a:gd name="connsiteY112" fmla="*/ 24014 h 75473"/>
                <a:gd name="connsiteX113" fmla="*/ 420251 w 643242"/>
                <a:gd name="connsiteY113" fmla="*/ 20584 h 75473"/>
                <a:gd name="connsiteX114" fmla="*/ 406529 w 643242"/>
                <a:gd name="connsiteY114" fmla="*/ 27445 h 75473"/>
                <a:gd name="connsiteX115" fmla="*/ 406529 w 643242"/>
                <a:gd name="connsiteY115" fmla="*/ 22299 h 75473"/>
                <a:gd name="connsiteX116" fmla="*/ 392806 w 643242"/>
                <a:gd name="connsiteY116" fmla="*/ 22299 h 75473"/>
                <a:gd name="connsiteX117" fmla="*/ 392806 w 643242"/>
                <a:gd name="connsiteY117" fmla="*/ 73758 h 75473"/>
                <a:gd name="connsiteX118" fmla="*/ 408244 w 643242"/>
                <a:gd name="connsiteY118" fmla="*/ 73758 h 75473"/>
                <a:gd name="connsiteX119" fmla="*/ 408244 w 643242"/>
                <a:gd name="connsiteY119" fmla="*/ 46314 h 75473"/>
                <a:gd name="connsiteX120" fmla="*/ 411675 w 643242"/>
                <a:gd name="connsiteY120" fmla="*/ 37737 h 75473"/>
                <a:gd name="connsiteX121" fmla="*/ 418536 w 643242"/>
                <a:gd name="connsiteY121" fmla="*/ 34306 h 75473"/>
                <a:gd name="connsiteX122" fmla="*/ 425397 w 643242"/>
                <a:gd name="connsiteY122" fmla="*/ 37737 h 75473"/>
                <a:gd name="connsiteX123" fmla="*/ 427113 w 643242"/>
                <a:gd name="connsiteY123" fmla="*/ 46314 h 75473"/>
                <a:gd name="connsiteX124" fmla="*/ 427113 w 643242"/>
                <a:gd name="connsiteY124" fmla="*/ 75474 h 75473"/>
                <a:gd name="connsiteX125" fmla="*/ 442550 w 643242"/>
                <a:gd name="connsiteY125" fmla="*/ 75474 h 75473"/>
                <a:gd name="connsiteX126" fmla="*/ 442550 w 643242"/>
                <a:gd name="connsiteY126" fmla="*/ 48029 h 75473"/>
                <a:gd name="connsiteX127" fmla="*/ 444266 w 643242"/>
                <a:gd name="connsiteY127" fmla="*/ 34306 h 75473"/>
                <a:gd name="connsiteX128" fmla="*/ 526601 w 643242"/>
                <a:gd name="connsiteY128" fmla="*/ 54890 h 75473"/>
                <a:gd name="connsiteX129" fmla="*/ 514594 w 643242"/>
                <a:gd name="connsiteY129" fmla="*/ 60036 h 75473"/>
                <a:gd name="connsiteX130" fmla="*/ 506017 w 643242"/>
                <a:gd name="connsiteY130" fmla="*/ 56605 h 75473"/>
                <a:gd name="connsiteX131" fmla="*/ 500871 w 643242"/>
                <a:gd name="connsiteY131" fmla="*/ 49744 h 75473"/>
                <a:gd name="connsiteX132" fmla="*/ 538608 w 643242"/>
                <a:gd name="connsiteY132" fmla="*/ 49744 h 75473"/>
                <a:gd name="connsiteX133" fmla="*/ 538608 w 643242"/>
                <a:gd name="connsiteY133" fmla="*/ 41168 h 75473"/>
                <a:gd name="connsiteX134" fmla="*/ 531747 w 643242"/>
                <a:gd name="connsiteY134" fmla="*/ 24014 h 75473"/>
                <a:gd name="connsiteX135" fmla="*/ 512878 w 643242"/>
                <a:gd name="connsiteY135" fmla="*/ 17153 h 75473"/>
                <a:gd name="connsiteX136" fmla="*/ 494010 w 643242"/>
                <a:gd name="connsiteY136" fmla="*/ 24014 h 75473"/>
                <a:gd name="connsiteX137" fmla="*/ 485433 w 643242"/>
                <a:gd name="connsiteY137" fmla="*/ 42883 h 75473"/>
                <a:gd name="connsiteX138" fmla="*/ 494010 w 643242"/>
                <a:gd name="connsiteY138" fmla="*/ 61751 h 75473"/>
                <a:gd name="connsiteX139" fmla="*/ 514594 w 643242"/>
                <a:gd name="connsiteY139" fmla="*/ 68612 h 75473"/>
                <a:gd name="connsiteX140" fmla="*/ 535177 w 643242"/>
                <a:gd name="connsiteY140" fmla="*/ 60036 h 75473"/>
                <a:gd name="connsiteX141" fmla="*/ 526601 w 643242"/>
                <a:gd name="connsiteY141" fmla="*/ 54890 h 75473"/>
                <a:gd name="connsiteX142" fmla="*/ 523170 w 643242"/>
                <a:gd name="connsiteY142" fmla="*/ 41168 h 75473"/>
                <a:gd name="connsiteX143" fmla="*/ 500871 w 643242"/>
                <a:gd name="connsiteY143" fmla="*/ 41168 h 75473"/>
                <a:gd name="connsiteX144" fmla="*/ 504302 w 643242"/>
                <a:gd name="connsiteY144" fmla="*/ 34306 h 75473"/>
                <a:gd name="connsiteX145" fmla="*/ 512878 w 643242"/>
                <a:gd name="connsiteY145" fmla="*/ 30876 h 75473"/>
                <a:gd name="connsiteX146" fmla="*/ 519739 w 643242"/>
                <a:gd name="connsiteY146" fmla="*/ 32591 h 75473"/>
                <a:gd name="connsiteX147" fmla="*/ 523170 w 643242"/>
                <a:gd name="connsiteY147" fmla="*/ 41168 h 75473"/>
                <a:gd name="connsiteX148" fmla="*/ 567768 w 643242"/>
                <a:gd name="connsiteY148" fmla="*/ 34306 h 75473"/>
                <a:gd name="connsiteX149" fmla="*/ 574630 w 643242"/>
                <a:gd name="connsiteY149" fmla="*/ 30876 h 75473"/>
                <a:gd name="connsiteX150" fmla="*/ 583206 w 643242"/>
                <a:gd name="connsiteY150" fmla="*/ 42883 h 75473"/>
                <a:gd name="connsiteX151" fmla="*/ 583206 w 643242"/>
                <a:gd name="connsiteY151" fmla="*/ 72043 h 75473"/>
                <a:gd name="connsiteX152" fmla="*/ 598644 w 643242"/>
                <a:gd name="connsiteY152" fmla="*/ 72043 h 75473"/>
                <a:gd name="connsiteX153" fmla="*/ 598644 w 643242"/>
                <a:gd name="connsiteY153" fmla="*/ 41168 h 75473"/>
                <a:gd name="connsiteX154" fmla="*/ 593498 w 643242"/>
                <a:gd name="connsiteY154" fmla="*/ 25730 h 75473"/>
                <a:gd name="connsiteX155" fmla="*/ 579775 w 643242"/>
                <a:gd name="connsiteY155" fmla="*/ 20584 h 75473"/>
                <a:gd name="connsiteX156" fmla="*/ 564338 w 643242"/>
                <a:gd name="connsiteY156" fmla="*/ 27445 h 75473"/>
                <a:gd name="connsiteX157" fmla="*/ 564338 w 643242"/>
                <a:gd name="connsiteY157" fmla="*/ 22299 h 75473"/>
                <a:gd name="connsiteX158" fmla="*/ 548900 w 643242"/>
                <a:gd name="connsiteY158" fmla="*/ 22299 h 75473"/>
                <a:gd name="connsiteX159" fmla="*/ 548900 w 643242"/>
                <a:gd name="connsiteY159" fmla="*/ 73758 h 75473"/>
                <a:gd name="connsiteX160" fmla="*/ 564338 w 643242"/>
                <a:gd name="connsiteY160" fmla="*/ 73758 h 75473"/>
                <a:gd name="connsiteX161" fmla="*/ 564338 w 643242"/>
                <a:gd name="connsiteY161" fmla="*/ 44598 h 75473"/>
                <a:gd name="connsiteX162" fmla="*/ 567768 w 643242"/>
                <a:gd name="connsiteY162" fmla="*/ 34306 h 75473"/>
                <a:gd name="connsiteX163" fmla="*/ 639811 w 643242"/>
                <a:gd name="connsiteY163" fmla="*/ 30876 h 75473"/>
                <a:gd name="connsiteX164" fmla="*/ 639811 w 643242"/>
                <a:gd name="connsiteY164" fmla="*/ 20584 h 75473"/>
                <a:gd name="connsiteX165" fmla="*/ 627804 w 643242"/>
                <a:gd name="connsiteY165" fmla="*/ 20584 h 75473"/>
                <a:gd name="connsiteX166" fmla="*/ 627804 w 643242"/>
                <a:gd name="connsiteY166" fmla="*/ 5146 h 75473"/>
                <a:gd name="connsiteX167" fmla="*/ 612366 w 643242"/>
                <a:gd name="connsiteY167" fmla="*/ 5146 h 75473"/>
                <a:gd name="connsiteX168" fmla="*/ 612366 w 643242"/>
                <a:gd name="connsiteY168" fmla="*/ 20584 h 75473"/>
                <a:gd name="connsiteX169" fmla="*/ 605505 w 643242"/>
                <a:gd name="connsiteY169" fmla="*/ 20584 h 75473"/>
                <a:gd name="connsiteX170" fmla="*/ 605505 w 643242"/>
                <a:gd name="connsiteY170" fmla="*/ 30876 h 75473"/>
                <a:gd name="connsiteX171" fmla="*/ 612366 w 643242"/>
                <a:gd name="connsiteY171" fmla="*/ 30876 h 75473"/>
                <a:gd name="connsiteX172" fmla="*/ 612366 w 643242"/>
                <a:gd name="connsiteY172" fmla="*/ 54890 h 75473"/>
                <a:gd name="connsiteX173" fmla="*/ 617512 w 643242"/>
                <a:gd name="connsiteY173" fmla="*/ 68612 h 75473"/>
                <a:gd name="connsiteX174" fmla="*/ 629519 w 643242"/>
                <a:gd name="connsiteY174" fmla="*/ 73758 h 75473"/>
                <a:gd name="connsiteX175" fmla="*/ 643242 w 643242"/>
                <a:gd name="connsiteY175" fmla="*/ 66897 h 75473"/>
                <a:gd name="connsiteX176" fmla="*/ 638096 w 643242"/>
                <a:gd name="connsiteY176" fmla="*/ 56605 h 75473"/>
                <a:gd name="connsiteX177" fmla="*/ 631235 w 643242"/>
                <a:gd name="connsiteY177" fmla="*/ 60036 h 75473"/>
                <a:gd name="connsiteX178" fmla="*/ 627804 w 643242"/>
                <a:gd name="connsiteY178" fmla="*/ 58321 h 75473"/>
                <a:gd name="connsiteX179" fmla="*/ 626089 w 643242"/>
                <a:gd name="connsiteY179" fmla="*/ 53175 h 75473"/>
                <a:gd name="connsiteX180" fmla="*/ 626089 w 643242"/>
                <a:gd name="connsiteY180" fmla="*/ 30876 h 75473"/>
                <a:gd name="connsiteX181" fmla="*/ 639811 w 643242"/>
                <a:gd name="connsiteY181" fmla="*/ 30876 h 7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643242" h="75473">
                  <a:moveTo>
                    <a:pt x="73758" y="72043"/>
                  </a:moveTo>
                  <a:lnTo>
                    <a:pt x="44598" y="5146"/>
                  </a:lnTo>
                  <a:lnTo>
                    <a:pt x="29160" y="5146"/>
                  </a:lnTo>
                  <a:lnTo>
                    <a:pt x="0" y="72043"/>
                  </a:lnTo>
                  <a:lnTo>
                    <a:pt x="15438" y="72043"/>
                  </a:lnTo>
                  <a:lnTo>
                    <a:pt x="22299" y="56605"/>
                  </a:lnTo>
                  <a:lnTo>
                    <a:pt x="51459" y="56605"/>
                  </a:lnTo>
                  <a:lnTo>
                    <a:pt x="58321" y="72043"/>
                  </a:lnTo>
                  <a:lnTo>
                    <a:pt x="73758" y="72043"/>
                  </a:lnTo>
                  <a:close/>
                  <a:moveTo>
                    <a:pt x="46313" y="44598"/>
                  </a:moveTo>
                  <a:lnTo>
                    <a:pt x="29160" y="44598"/>
                  </a:lnTo>
                  <a:lnTo>
                    <a:pt x="37737" y="25730"/>
                  </a:lnTo>
                  <a:lnTo>
                    <a:pt x="46313" y="44598"/>
                  </a:lnTo>
                  <a:close/>
                  <a:moveTo>
                    <a:pt x="94342" y="25730"/>
                  </a:moveTo>
                  <a:lnTo>
                    <a:pt x="94342" y="0"/>
                  </a:lnTo>
                  <a:lnTo>
                    <a:pt x="78904" y="0"/>
                  </a:lnTo>
                  <a:lnTo>
                    <a:pt x="78904" y="72043"/>
                  </a:lnTo>
                  <a:lnTo>
                    <a:pt x="94342" y="72043"/>
                  </a:lnTo>
                  <a:lnTo>
                    <a:pt x="94342" y="65182"/>
                  </a:lnTo>
                  <a:cubicBezTo>
                    <a:pt x="97773" y="70328"/>
                    <a:pt x="102919" y="72043"/>
                    <a:pt x="109780" y="72043"/>
                  </a:cubicBezTo>
                  <a:cubicBezTo>
                    <a:pt x="116641" y="72043"/>
                    <a:pt x="121787" y="68612"/>
                    <a:pt x="126933" y="63467"/>
                  </a:cubicBezTo>
                  <a:cubicBezTo>
                    <a:pt x="132079" y="58321"/>
                    <a:pt x="133794" y="51459"/>
                    <a:pt x="133794" y="44598"/>
                  </a:cubicBezTo>
                  <a:cubicBezTo>
                    <a:pt x="133794" y="36022"/>
                    <a:pt x="132079" y="30876"/>
                    <a:pt x="126933" y="25730"/>
                  </a:cubicBezTo>
                  <a:cubicBezTo>
                    <a:pt x="121787" y="20584"/>
                    <a:pt x="116641" y="18869"/>
                    <a:pt x="109780" y="18869"/>
                  </a:cubicBezTo>
                  <a:cubicBezTo>
                    <a:pt x="102919" y="18869"/>
                    <a:pt x="99488" y="20584"/>
                    <a:pt x="94342" y="25730"/>
                  </a:cubicBezTo>
                  <a:moveTo>
                    <a:pt x="97773" y="36022"/>
                  </a:moveTo>
                  <a:cubicBezTo>
                    <a:pt x="99488" y="32591"/>
                    <a:pt x="102919" y="32591"/>
                    <a:pt x="106349" y="32591"/>
                  </a:cubicBezTo>
                  <a:cubicBezTo>
                    <a:pt x="109780" y="32591"/>
                    <a:pt x="113210" y="34306"/>
                    <a:pt x="114926" y="36022"/>
                  </a:cubicBezTo>
                  <a:cubicBezTo>
                    <a:pt x="116641" y="39452"/>
                    <a:pt x="118356" y="42883"/>
                    <a:pt x="118356" y="46314"/>
                  </a:cubicBezTo>
                  <a:cubicBezTo>
                    <a:pt x="118356" y="49744"/>
                    <a:pt x="116641" y="53175"/>
                    <a:pt x="114926" y="56605"/>
                  </a:cubicBezTo>
                  <a:cubicBezTo>
                    <a:pt x="113210" y="60036"/>
                    <a:pt x="109780" y="60036"/>
                    <a:pt x="106349" y="60036"/>
                  </a:cubicBezTo>
                  <a:cubicBezTo>
                    <a:pt x="102919" y="60036"/>
                    <a:pt x="99488" y="58321"/>
                    <a:pt x="97773" y="56605"/>
                  </a:cubicBezTo>
                  <a:cubicBezTo>
                    <a:pt x="96057" y="53175"/>
                    <a:pt x="94342" y="49744"/>
                    <a:pt x="94342" y="46314"/>
                  </a:cubicBezTo>
                  <a:cubicBezTo>
                    <a:pt x="94342" y="41168"/>
                    <a:pt x="96057" y="37737"/>
                    <a:pt x="97773" y="36022"/>
                  </a:cubicBezTo>
                  <a:moveTo>
                    <a:pt x="161239" y="36022"/>
                  </a:moveTo>
                  <a:cubicBezTo>
                    <a:pt x="162955" y="32591"/>
                    <a:pt x="166385" y="32591"/>
                    <a:pt x="169816" y="32591"/>
                  </a:cubicBezTo>
                  <a:cubicBezTo>
                    <a:pt x="173246" y="32591"/>
                    <a:pt x="176677" y="34306"/>
                    <a:pt x="178392" y="36022"/>
                  </a:cubicBezTo>
                  <a:cubicBezTo>
                    <a:pt x="180108" y="39452"/>
                    <a:pt x="181823" y="42883"/>
                    <a:pt x="181823" y="46314"/>
                  </a:cubicBezTo>
                  <a:cubicBezTo>
                    <a:pt x="181823" y="49744"/>
                    <a:pt x="180108" y="53175"/>
                    <a:pt x="178392" y="56605"/>
                  </a:cubicBezTo>
                  <a:cubicBezTo>
                    <a:pt x="176677" y="60036"/>
                    <a:pt x="173246" y="60036"/>
                    <a:pt x="169816" y="60036"/>
                  </a:cubicBezTo>
                  <a:cubicBezTo>
                    <a:pt x="166385" y="60036"/>
                    <a:pt x="162955" y="58321"/>
                    <a:pt x="161239" y="56605"/>
                  </a:cubicBezTo>
                  <a:cubicBezTo>
                    <a:pt x="159524" y="53175"/>
                    <a:pt x="157809" y="49744"/>
                    <a:pt x="157809" y="46314"/>
                  </a:cubicBezTo>
                  <a:cubicBezTo>
                    <a:pt x="156093" y="41168"/>
                    <a:pt x="157809" y="37737"/>
                    <a:pt x="161239" y="36022"/>
                  </a:cubicBezTo>
                  <a:moveTo>
                    <a:pt x="190399" y="27445"/>
                  </a:moveTo>
                  <a:cubicBezTo>
                    <a:pt x="185254" y="22299"/>
                    <a:pt x="178392" y="18869"/>
                    <a:pt x="169816" y="18869"/>
                  </a:cubicBezTo>
                  <a:cubicBezTo>
                    <a:pt x="161239" y="18869"/>
                    <a:pt x="154378" y="22299"/>
                    <a:pt x="149232" y="27445"/>
                  </a:cubicBezTo>
                  <a:cubicBezTo>
                    <a:pt x="144086" y="32591"/>
                    <a:pt x="140656" y="39452"/>
                    <a:pt x="140656" y="46314"/>
                  </a:cubicBezTo>
                  <a:cubicBezTo>
                    <a:pt x="140656" y="53175"/>
                    <a:pt x="144086" y="60036"/>
                    <a:pt x="149232" y="65182"/>
                  </a:cubicBezTo>
                  <a:cubicBezTo>
                    <a:pt x="154378" y="70328"/>
                    <a:pt x="161239" y="73758"/>
                    <a:pt x="169816" y="73758"/>
                  </a:cubicBezTo>
                  <a:cubicBezTo>
                    <a:pt x="178392" y="73758"/>
                    <a:pt x="183538" y="70328"/>
                    <a:pt x="190399" y="65182"/>
                  </a:cubicBezTo>
                  <a:cubicBezTo>
                    <a:pt x="195545" y="60036"/>
                    <a:pt x="198976" y="53175"/>
                    <a:pt x="198976" y="46314"/>
                  </a:cubicBezTo>
                  <a:cubicBezTo>
                    <a:pt x="197261" y="37737"/>
                    <a:pt x="195545" y="32591"/>
                    <a:pt x="190399" y="27445"/>
                  </a:cubicBezTo>
                  <a:moveTo>
                    <a:pt x="226421" y="34306"/>
                  </a:moveTo>
                  <a:cubicBezTo>
                    <a:pt x="228136" y="32591"/>
                    <a:pt x="231567" y="30876"/>
                    <a:pt x="233282" y="30876"/>
                  </a:cubicBezTo>
                  <a:cubicBezTo>
                    <a:pt x="238428" y="30876"/>
                    <a:pt x="241859" y="34306"/>
                    <a:pt x="241859" y="42883"/>
                  </a:cubicBezTo>
                  <a:lnTo>
                    <a:pt x="241859" y="72043"/>
                  </a:lnTo>
                  <a:lnTo>
                    <a:pt x="257297" y="72043"/>
                  </a:lnTo>
                  <a:lnTo>
                    <a:pt x="257297" y="41168"/>
                  </a:lnTo>
                  <a:cubicBezTo>
                    <a:pt x="257297" y="34306"/>
                    <a:pt x="255581" y="29160"/>
                    <a:pt x="252151" y="25730"/>
                  </a:cubicBezTo>
                  <a:cubicBezTo>
                    <a:pt x="248720" y="22299"/>
                    <a:pt x="243574" y="20584"/>
                    <a:pt x="238428" y="20584"/>
                  </a:cubicBezTo>
                  <a:cubicBezTo>
                    <a:pt x="233282" y="20584"/>
                    <a:pt x="228136" y="22299"/>
                    <a:pt x="222991" y="27445"/>
                  </a:cubicBezTo>
                  <a:lnTo>
                    <a:pt x="222991" y="22299"/>
                  </a:lnTo>
                  <a:lnTo>
                    <a:pt x="207553" y="22299"/>
                  </a:lnTo>
                  <a:lnTo>
                    <a:pt x="207553" y="73758"/>
                  </a:lnTo>
                  <a:lnTo>
                    <a:pt x="222991" y="73758"/>
                  </a:lnTo>
                  <a:lnTo>
                    <a:pt x="222991" y="44598"/>
                  </a:lnTo>
                  <a:cubicBezTo>
                    <a:pt x="222991" y="39452"/>
                    <a:pt x="224706" y="36022"/>
                    <a:pt x="226421" y="34306"/>
                  </a:cubicBezTo>
                  <a:moveTo>
                    <a:pt x="288172" y="34306"/>
                  </a:moveTo>
                  <a:cubicBezTo>
                    <a:pt x="289888" y="32591"/>
                    <a:pt x="293318" y="30876"/>
                    <a:pt x="295034" y="30876"/>
                  </a:cubicBezTo>
                  <a:cubicBezTo>
                    <a:pt x="300180" y="30876"/>
                    <a:pt x="303610" y="34306"/>
                    <a:pt x="303610" y="42883"/>
                  </a:cubicBezTo>
                  <a:lnTo>
                    <a:pt x="303610" y="72043"/>
                  </a:lnTo>
                  <a:lnTo>
                    <a:pt x="319048" y="72043"/>
                  </a:lnTo>
                  <a:lnTo>
                    <a:pt x="319048" y="41168"/>
                  </a:lnTo>
                  <a:cubicBezTo>
                    <a:pt x="319048" y="34306"/>
                    <a:pt x="317333" y="29160"/>
                    <a:pt x="313902" y="25730"/>
                  </a:cubicBezTo>
                  <a:cubicBezTo>
                    <a:pt x="310471" y="22299"/>
                    <a:pt x="305325" y="20584"/>
                    <a:pt x="300180" y="20584"/>
                  </a:cubicBezTo>
                  <a:cubicBezTo>
                    <a:pt x="295034" y="20584"/>
                    <a:pt x="289888" y="22299"/>
                    <a:pt x="284742" y="27445"/>
                  </a:cubicBezTo>
                  <a:lnTo>
                    <a:pt x="284742" y="22299"/>
                  </a:lnTo>
                  <a:lnTo>
                    <a:pt x="269304" y="22299"/>
                  </a:lnTo>
                  <a:lnTo>
                    <a:pt x="269304" y="73758"/>
                  </a:lnTo>
                  <a:lnTo>
                    <a:pt x="284742" y="73758"/>
                  </a:lnTo>
                  <a:lnTo>
                    <a:pt x="284742" y="44598"/>
                  </a:lnTo>
                  <a:cubicBezTo>
                    <a:pt x="284742" y="39452"/>
                    <a:pt x="286457" y="36022"/>
                    <a:pt x="288172" y="34306"/>
                  </a:cubicBezTo>
                  <a:moveTo>
                    <a:pt x="370507" y="54890"/>
                  </a:moveTo>
                  <a:cubicBezTo>
                    <a:pt x="367077" y="58321"/>
                    <a:pt x="363646" y="60036"/>
                    <a:pt x="358500" y="60036"/>
                  </a:cubicBezTo>
                  <a:cubicBezTo>
                    <a:pt x="355070" y="60036"/>
                    <a:pt x="351639" y="58321"/>
                    <a:pt x="349924" y="56605"/>
                  </a:cubicBezTo>
                  <a:cubicBezTo>
                    <a:pt x="348208" y="54890"/>
                    <a:pt x="346493" y="53175"/>
                    <a:pt x="344778" y="49744"/>
                  </a:cubicBezTo>
                  <a:lnTo>
                    <a:pt x="382514" y="49744"/>
                  </a:lnTo>
                  <a:lnTo>
                    <a:pt x="382514" y="41168"/>
                  </a:lnTo>
                  <a:cubicBezTo>
                    <a:pt x="382514" y="34306"/>
                    <a:pt x="380799" y="27445"/>
                    <a:pt x="375653" y="24014"/>
                  </a:cubicBezTo>
                  <a:cubicBezTo>
                    <a:pt x="370507" y="18869"/>
                    <a:pt x="365361" y="17153"/>
                    <a:pt x="356785" y="17153"/>
                  </a:cubicBezTo>
                  <a:cubicBezTo>
                    <a:pt x="348208" y="17153"/>
                    <a:pt x="343062" y="18869"/>
                    <a:pt x="337916" y="24014"/>
                  </a:cubicBezTo>
                  <a:cubicBezTo>
                    <a:pt x="332770" y="29160"/>
                    <a:pt x="329340" y="36022"/>
                    <a:pt x="329340" y="42883"/>
                  </a:cubicBezTo>
                  <a:cubicBezTo>
                    <a:pt x="329340" y="49744"/>
                    <a:pt x="332770" y="58321"/>
                    <a:pt x="337916" y="61751"/>
                  </a:cubicBezTo>
                  <a:cubicBezTo>
                    <a:pt x="343062" y="66897"/>
                    <a:pt x="349924" y="68612"/>
                    <a:pt x="356785" y="68612"/>
                  </a:cubicBezTo>
                  <a:cubicBezTo>
                    <a:pt x="365361" y="68612"/>
                    <a:pt x="372223" y="65182"/>
                    <a:pt x="377369" y="60036"/>
                  </a:cubicBezTo>
                  <a:lnTo>
                    <a:pt x="370507" y="54890"/>
                  </a:lnTo>
                  <a:close/>
                  <a:moveTo>
                    <a:pt x="367077" y="41168"/>
                  </a:moveTo>
                  <a:lnTo>
                    <a:pt x="344778" y="41168"/>
                  </a:lnTo>
                  <a:cubicBezTo>
                    <a:pt x="344778" y="37737"/>
                    <a:pt x="346493" y="36022"/>
                    <a:pt x="348208" y="34306"/>
                  </a:cubicBezTo>
                  <a:cubicBezTo>
                    <a:pt x="349924" y="32591"/>
                    <a:pt x="353354" y="30876"/>
                    <a:pt x="356785" y="30876"/>
                  </a:cubicBezTo>
                  <a:cubicBezTo>
                    <a:pt x="360216" y="30876"/>
                    <a:pt x="361931" y="30876"/>
                    <a:pt x="363646" y="32591"/>
                  </a:cubicBezTo>
                  <a:cubicBezTo>
                    <a:pt x="367077" y="34306"/>
                    <a:pt x="367077" y="37737"/>
                    <a:pt x="367077" y="41168"/>
                  </a:cubicBezTo>
                  <a:moveTo>
                    <a:pt x="444266" y="34306"/>
                  </a:moveTo>
                  <a:cubicBezTo>
                    <a:pt x="445981" y="32591"/>
                    <a:pt x="449411" y="30876"/>
                    <a:pt x="451127" y="30876"/>
                  </a:cubicBezTo>
                  <a:cubicBezTo>
                    <a:pt x="456273" y="30876"/>
                    <a:pt x="459703" y="34306"/>
                    <a:pt x="459703" y="42883"/>
                  </a:cubicBezTo>
                  <a:lnTo>
                    <a:pt x="459703" y="72043"/>
                  </a:lnTo>
                  <a:lnTo>
                    <a:pt x="475141" y="72043"/>
                  </a:lnTo>
                  <a:lnTo>
                    <a:pt x="475141" y="41168"/>
                  </a:lnTo>
                  <a:cubicBezTo>
                    <a:pt x="475141" y="34306"/>
                    <a:pt x="473426" y="29160"/>
                    <a:pt x="469995" y="25730"/>
                  </a:cubicBezTo>
                  <a:cubicBezTo>
                    <a:pt x="466565" y="22299"/>
                    <a:pt x="461419" y="20584"/>
                    <a:pt x="454558" y="20584"/>
                  </a:cubicBezTo>
                  <a:cubicBezTo>
                    <a:pt x="451127" y="20584"/>
                    <a:pt x="447697" y="22299"/>
                    <a:pt x="444266" y="24014"/>
                  </a:cubicBezTo>
                  <a:cubicBezTo>
                    <a:pt x="440835" y="25730"/>
                    <a:pt x="437405" y="27445"/>
                    <a:pt x="435689" y="30876"/>
                  </a:cubicBezTo>
                  <a:cubicBezTo>
                    <a:pt x="433974" y="27445"/>
                    <a:pt x="432258" y="25730"/>
                    <a:pt x="428828" y="24014"/>
                  </a:cubicBezTo>
                  <a:cubicBezTo>
                    <a:pt x="425397" y="22299"/>
                    <a:pt x="423682" y="20584"/>
                    <a:pt x="420251" y="20584"/>
                  </a:cubicBezTo>
                  <a:cubicBezTo>
                    <a:pt x="415105" y="20584"/>
                    <a:pt x="409959" y="22299"/>
                    <a:pt x="406529" y="27445"/>
                  </a:cubicBezTo>
                  <a:lnTo>
                    <a:pt x="406529" y="22299"/>
                  </a:lnTo>
                  <a:lnTo>
                    <a:pt x="392806" y="22299"/>
                  </a:lnTo>
                  <a:lnTo>
                    <a:pt x="392806" y="73758"/>
                  </a:lnTo>
                  <a:lnTo>
                    <a:pt x="408244" y="73758"/>
                  </a:lnTo>
                  <a:lnTo>
                    <a:pt x="408244" y="46314"/>
                  </a:lnTo>
                  <a:cubicBezTo>
                    <a:pt x="408244" y="42883"/>
                    <a:pt x="409959" y="39452"/>
                    <a:pt x="411675" y="37737"/>
                  </a:cubicBezTo>
                  <a:cubicBezTo>
                    <a:pt x="413390" y="36022"/>
                    <a:pt x="416821" y="34306"/>
                    <a:pt x="418536" y="34306"/>
                  </a:cubicBezTo>
                  <a:cubicBezTo>
                    <a:pt x="421967" y="34306"/>
                    <a:pt x="423682" y="36022"/>
                    <a:pt x="425397" y="37737"/>
                  </a:cubicBezTo>
                  <a:cubicBezTo>
                    <a:pt x="427113" y="39452"/>
                    <a:pt x="427113" y="42883"/>
                    <a:pt x="427113" y="46314"/>
                  </a:cubicBezTo>
                  <a:lnTo>
                    <a:pt x="427113" y="75474"/>
                  </a:lnTo>
                  <a:lnTo>
                    <a:pt x="442550" y="75474"/>
                  </a:lnTo>
                  <a:lnTo>
                    <a:pt x="442550" y="48029"/>
                  </a:lnTo>
                  <a:cubicBezTo>
                    <a:pt x="440835" y="39452"/>
                    <a:pt x="442550" y="36022"/>
                    <a:pt x="444266" y="34306"/>
                  </a:cubicBezTo>
                  <a:moveTo>
                    <a:pt x="526601" y="54890"/>
                  </a:moveTo>
                  <a:cubicBezTo>
                    <a:pt x="523170" y="58321"/>
                    <a:pt x="519739" y="60036"/>
                    <a:pt x="514594" y="60036"/>
                  </a:cubicBezTo>
                  <a:cubicBezTo>
                    <a:pt x="511163" y="60036"/>
                    <a:pt x="507732" y="58321"/>
                    <a:pt x="506017" y="56605"/>
                  </a:cubicBezTo>
                  <a:cubicBezTo>
                    <a:pt x="504302" y="54890"/>
                    <a:pt x="502586" y="53175"/>
                    <a:pt x="500871" y="49744"/>
                  </a:cubicBezTo>
                  <a:lnTo>
                    <a:pt x="538608" y="49744"/>
                  </a:lnTo>
                  <a:lnTo>
                    <a:pt x="538608" y="41168"/>
                  </a:lnTo>
                  <a:cubicBezTo>
                    <a:pt x="538608" y="34306"/>
                    <a:pt x="536892" y="27445"/>
                    <a:pt x="531747" y="24014"/>
                  </a:cubicBezTo>
                  <a:cubicBezTo>
                    <a:pt x="526601" y="18869"/>
                    <a:pt x="521455" y="17153"/>
                    <a:pt x="512878" y="17153"/>
                  </a:cubicBezTo>
                  <a:cubicBezTo>
                    <a:pt x="506017" y="17153"/>
                    <a:pt x="499156" y="18869"/>
                    <a:pt x="494010" y="24014"/>
                  </a:cubicBezTo>
                  <a:cubicBezTo>
                    <a:pt x="488864" y="29160"/>
                    <a:pt x="485433" y="36022"/>
                    <a:pt x="485433" y="42883"/>
                  </a:cubicBezTo>
                  <a:cubicBezTo>
                    <a:pt x="485433" y="49744"/>
                    <a:pt x="488864" y="58321"/>
                    <a:pt x="494010" y="61751"/>
                  </a:cubicBezTo>
                  <a:cubicBezTo>
                    <a:pt x="499156" y="66897"/>
                    <a:pt x="506017" y="68612"/>
                    <a:pt x="514594" y="68612"/>
                  </a:cubicBezTo>
                  <a:cubicBezTo>
                    <a:pt x="523170" y="68612"/>
                    <a:pt x="530031" y="65182"/>
                    <a:pt x="535177" y="60036"/>
                  </a:cubicBezTo>
                  <a:lnTo>
                    <a:pt x="526601" y="54890"/>
                  </a:lnTo>
                  <a:close/>
                  <a:moveTo>
                    <a:pt x="523170" y="41168"/>
                  </a:moveTo>
                  <a:lnTo>
                    <a:pt x="500871" y="41168"/>
                  </a:lnTo>
                  <a:cubicBezTo>
                    <a:pt x="500871" y="37737"/>
                    <a:pt x="502586" y="36022"/>
                    <a:pt x="504302" y="34306"/>
                  </a:cubicBezTo>
                  <a:cubicBezTo>
                    <a:pt x="506017" y="32591"/>
                    <a:pt x="509447" y="30876"/>
                    <a:pt x="512878" y="30876"/>
                  </a:cubicBezTo>
                  <a:cubicBezTo>
                    <a:pt x="516309" y="30876"/>
                    <a:pt x="518024" y="30876"/>
                    <a:pt x="519739" y="32591"/>
                  </a:cubicBezTo>
                  <a:cubicBezTo>
                    <a:pt x="521455" y="34306"/>
                    <a:pt x="523170" y="37737"/>
                    <a:pt x="523170" y="41168"/>
                  </a:cubicBezTo>
                  <a:moveTo>
                    <a:pt x="567768" y="34306"/>
                  </a:moveTo>
                  <a:cubicBezTo>
                    <a:pt x="569483" y="32591"/>
                    <a:pt x="572914" y="30876"/>
                    <a:pt x="574630" y="30876"/>
                  </a:cubicBezTo>
                  <a:cubicBezTo>
                    <a:pt x="579775" y="30876"/>
                    <a:pt x="583206" y="34306"/>
                    <a:pt x="583206" y="42883"/>
                  </a:cubicBezTo>
                  <a:lnTo>
                    <a:pt x="583206" y="72043"/>
                  </a:lnTo>
                  <a:lnTo>
                    <a:pt x="598644" y="72043"/>
                  </a:lnTo>
                  <a:lnTo>
                    <a:pt x="598644" y="41168"/>
                  </a:lnTo>
                  <a:cubicBezTo>
                    <a:pt x="598644" y="34306"/>
                    <a:pt x="596928" y="29160"/>
                    <a:pt x="593498" y="25730"/>
                  </a:cubicBezTo>
                  <a:cubicBezTo>
                    <a:pt x="590067" y="22299"/>
                    <a:pt x="584922" y="20584"/>
                    <a:pt x="579775" y="20584"/>
                  </a:cubicBezTo>
                  <a:cubicBezTo>
                    <a:pt x="574630" y="20584"/>
                    <a:pt x="569483" y="22299"/>
                    <a:pt x="564338" y="27445"/>
                  </a:cubicBezTo>
                  <a:lnTo>
                    <a:pt x="564338" y="22299"/>
                  </a:lnTo>
                  <a:lnTo>
                    <a:pt x="548900" y="22299"/>
                  </a:lnTo>
                  <a:lnTo>
                    <a:pt x="548900" y="73758"/>
                  </a:lnTo>
                  <a:lnTo>
                    <a:pt x="564338" y="73758"/>
                  </a:lnTo>
                  <a:lnTo>
                    <a:pt x="564338" y="44598"/>
                  </a:lnTo>
                  <a:cubicBezTo>
                    <a:pt x="564338" y="39452"/>
                    <a:pt x="564338" y="36022"/>
                    <a:pt x="567768" y="34306"/>
                  </a:cubicBezTo>
                  <a:moveTo>
                    <a:pt x="639811" y="30876"/>
                  </a:moveTo>
                  <a:lnTo>
                    <a:pt x="639811" y="20584"/>
                  </a:lnTo>
                  <a:lnTo>
                    <a:pt x="627804" y="20584"/>
                  </a:lnTo>
                  <a:lnTo>
                    <a:pt x="627804" y="5146"/>
                  </a:lnTo>
                  <a:lnTo>
                    <a:pt x="612366" y="5146"/>
                  </a:lnTo>
                  <a:lnTo>
                    <a:pt x="612366" y="20584"/>
                  </a:lnTo>
                  <a:lnTo>
                    <a:pt x="605505" y="20584"/>
                  </a:lnTo>
                  <a:lnTo>
                    <a:pt x="605505" y="30876"/>
                  </a:lnTo>
                  <a:lnTo>
                    <a:pt x="612366" y="30876"/>
                  </a:lnTo>
                  <a:lnTo>
                    <a:pt x="612366" y="54890"/>
                  </a:lnTo>
                  <a:cubicBezTo>
                    <a:pt x="612366" y="60036"/>
                    <a:pt x="614082" y="65182"/>
                    <a:pt x="617512" y="68612"/>
                  </a:cubicBezTo>
                  <a:cubicBezTo>
                    <a:pt x="620943" y="72043"/>
                    <a:pt x="626089" y="73758"/>
                    <a:pt x="629519" y="73758"/>
                  </a:cubicBezTo>
                  <a:cubicBezTo>
                    <a:pt x="634665" y="73758"/>
                    <a:pt x="639811" y="72043"/>
                    <a:pt x="643242" y="66897"/>
                  </a:cubicBezTo>
                  <a:lnTo>
                    <a:pt x="638096" y="56605"/>
                  </a:lnTo>
                  <a:cubicBezTo>
                    <a:pt x="636381" y="58321"/>
                    <a:pt x="634665" y="60036"/>
                    <a:pt x="631235" y="60036"/>
                  </a:cubicBezTo>
                  <a:cubicBezTo>
                    <a:pt x="629519" y="60036"/>
                    <a:pt x="627804" y="60036"/>
                    <a:pt x="627804" y="58321"/>
                  </a:cubicBezTo>
                  <a:cubicBezTo>
                    <a:pt x="626089" y="56605"/>
                    <a:pt x="626089" y="54890"/>
                    <a:pt x="626089" y="53175"/>
                  </a:cubicBezTo>
                  <a:lnTo>
                    <a:pt x="626089" y="30876"/>
                  </a:lnTo>
                  <a:lnTo>
                    <a:pt x="639811" y="30876"/>
                  </a:lnTo>
                  <a:close/>
                </a:path>
              </a:pathLst>
            </a:custGeom>
            <a:solidFill>
              <a:srgbClr val="FFFFFF"/>
            </a:solidFill>
            <a:ln w="17152" cap="flat">
              <a:noFill/>
              <a:prstDash val="solid"/>
              <a:miter/>
            </a:ln>
          </p:spPr>
          <p:txBody>
            <a:bodyPr rtlCol="0" anchor="ctr"/>
            <a:lstStyle/>
            <a:p>
              <a:endParaRPr lang="en-GB"/>
            </a:p>
          </p:txBody>
        </p:sp>
        <p:sp>
          <p:nvSpPr>
            <p:cNvPr id="17" name="Vrije vorm: vorm 16">
              <a:extLst>
                <a:ext uri="{FF2B5EF4-FFF2-40B4-BE49-F238E27FC236}">
                  <a16:creationId xmlns:a16="http://schemas.microsoft.com/office/drawing/2014/main" id="{D5D23682-94F7-B2AF-ADC2-DFC47B3B9758}"/>
                </a:ext>
              </a:extLst>
            </p:cNvPr>
            <p:cNvSpPr/>
            <p:nvPr/>
          </p:nvSpPr>
          <p:spPr>
            <a:xfrm rot="21118484">
              <a:off x="9259247" y="2087783"/>
              <a:ext cx="407769" cy="489910"/>
            </a:xfrm>
            <a:custGeom>
              <a:avLst/>
              <a:gdLst>
                <a:gd name="connsiteX0" fmla="*/ 190400 w 238428"/>
                <a:gd name="connsiteY0" fmla="*/ 0 h 286457"/>
                <a:gd name="connsiteX1" fmla="*/ 116642 w 238428"/>
                <a:gd name="connsiteY1" fmla="*/ 0 h 286457"/>
                <a:gd name="connsiteX2" fmla="*/ 0 w 238428"/>
                <a:gd name="connsiteY2" fmla="*/ 181823 h 286457"/>
                <a:gd name="connsiteX3" fmla="*/ 0 w 238428"/>
                <a:gd name="connsiteY3" fmla="*/ 234998 h 286457"/>
                <a:gd name="connsiteX4" fmla="*/ 132079 w 238428"/>
                <a:gd name="connsiteY4" fmla="*/ 234998 h 286457"/>
                <a:gd name="connsiteX5" fmla="*/ 132079 w 238428"/>
                <a:gd name="connsiteY5" fmla="*/ 286457 h 286457"/>
                <a:gd name="connsiteX6" fmla="*/ 190400 w 238428"/>
                <a:gd name="connsiteY6" fmla="*/ 286457 h 286457"/>
                <a:gd name="connsiteX7" fmla="*/ 190400 w 238428"/>
                <a:gd name="connsiteY7" fmla="*/ 234998 h 286457"/>
                <a:gd name="connsiteX8" fmla="*/ 238429 w 238428"/>
                <a:gd name="connsiteY8" fmla="*/ 234998 h 286457"/>
                <a:gd name="connsiteX9" fmla="*/ 238429 w 238428"/>
                <a:gd name="connsiteY9" fmla="*/ 181823 h 286457"/>
                <a:gd name="connsiteX10" fmla="*/ 190400 w 238428"/>
                <a:gd name="connsiteY10" fmla="*/ 181823 h 286457"/>
                <a:gd name="connsiteX11" fmla="*/ 190400 w 238428"/>
                <a:gd name="connsiteY11" fmla="*/ 0 h 286457"/>
                <a:gd name="connsiteX12" fmla="*/ 133795 w 238428"/>
                <a:gd name="connsiteY12" fmla="*/ 183538 h 286457"/>
                <a:gd name="connsiteX13" fmla="*/ 63467 w 238428"/>
                <a:gd name="connsiteY13" fmla="*/ 183538 h 286457"/>
                <a:gd name="connsiteX14" fmla="*/ 133795 w 238428"/>
                <a:gd name="connsiteY14" fmla="*/ 75474 h 286457"/>
                <a:gd name="connsiteX15" fmla="*/ 133795 w 238428"/>
                <a:gd name="connsiteY15" fmla="*/ 183538 h 28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428" h="286457">
                  <a:moveTo>
                    <a:pt x="190400" y="0"/>
                  </a:moveTo>
                  <a:lnTo>
                    <a:pt x="116642" y="0"/>
                  </a:lnTo>
                  <a:lnTo>
                    <a:pt x="0" y="181823"/>
                  </a:lnTo>
                  <a:lnTo>
                    <a:pt x="0" y="234998"/>
                  </a:lnTo>
                  <a:lnTo>
                    <a:pt x="132079" y="234998"/>
                  </a:lnTo>
                  <a:lnTo>
                    <a:pt x="132079" y="286457"/>
                  </a:lnTo>
                  <a:lnTo>
                    <a:pt x="190400" y="286457"/>
                  </a:lnTo>
                  <a:lnTo>
                    <a:pt x="190400" y="234998"/>
                  </a:lnTo>
                  <a:lnTo>
                    <a:pt x="238429" y="234998"/>
                  </a:lnTo>
                  <a:lnTo>
                    <a:pt x="238429" y="181823"/>
                  </a:lnTo>
                  <a:lnTo>
                    <a:pt x="190400" y="181823"/>
                  </a:lnTo>
                  <a:lnTo>
                    <a:pt x="190400" y="0"/>
                  </a:lnTo>
                  <a:close/>
                  <a:moveTo>
                    <a:pt x="133795" y="183538"/>
                  </a:moveTo>
                  <a:lnTo>
                    <a:pt x="63467" y="183538"/>
                  </a:lnTo>
                  <a:lnTo>
                    <a:pt x="133795" y="75474"/>
                  </a:lnTo>
                  <a:lnTo>
                    <a:pt x="133795" y="183538"/>
                  </a:lnTo>
                  <a:close/>
                </a:path>
              </a:pathLst>
            </a:custGeom>
            <a:solidFill>
              <a:srgbClr val="FFFFFF"/>
            </a:solidFill>
            <a:ln w="17152" cap="flat">
              <a:noFill/>
              <a:prstDash val="solid"/>
              <a:miter/>
            </a:ln>
          </p:spPr>
          <p:txBody>
            <a:bodyPr rtlCol="0" anchor="ctr"/>
            <a:lstStyle/>
            <a:p>
              <a:endParaRPr lang="en-GB"/>
            </a:p>
          </p:txBody>
        </p:sp>
        <p:sp>
          <p:nvSpPr>
            <p:cNvPr id="18" name="Vrije vorm: vorm 17">
              <a:extLst>
                <a:ext uri="{FF2B5EF4-FFF2-40B4-BE49-F238E27FC236}">
                  <a16:creationId xmlns:a16="http://schemas.microsoft.com/office/drawing/2014/main" id="{1A4DE76D-6F1E-CD7E-5353-4F1125D41855}"/>
                </a:ext>
              </a:extLst>
            </p:cNvPr>
            <p:cNvSpPr/>
            <p:nvPr/>
          </p:nvSpPr>
          <p:spPr>
            <a:xfrm rot="21118484">
              <a:off x="9698260" y="2029824"/>
              <a:ext cx="346162" cy="407769"/>
            </a:xfrm>
            <a:custGeom>
              <a:avLst/>
              <a:gdLst>
                <a:gd name="connsiteX0" fmla="*/ 147517 w 202406"/>
                <a:gd name="connsiteY0" fmla="*/ 0 h 238428"/>
                <a:gd name="connsiteX1" fmla="*/ 147517 w 202406"/>
                <a:gd name="connsiteY1" fmla="*/ 140656 h 238428"/>
                <a:gd name="connsiteX2" fmla="*/ 102919 w 202406"/>
                <a:gd name="connsiteY2" fmla="*/ 185254 h 238428"/>
                <a:gd name="connsiteX3" fmla="*/ 58321 w 202406"/>
                <a:gd name="connsiteY3" fmla="*/ 140656 h 238428"/>
                <a:gd name="connsiteX4" fmla="*/ 58321 w 202406"/>
                <a:gd name="connsiteY4" fmla="*/ 0 h 238428"/>
                <a:gd name="connsiteX5" fmla="*/ 0 w 202406"/>
                <a:gd name="connsiteY5" fmla="*/ 0 h 238428"/>
                <a:gd name="connsiteX6" fmla="*/ 0 w 202406"/>
                <a:gd name="connsiteY6" fmla="*/ 137225 h 238428"/>
                <a:gd name="connsiteX7" fmla="*/ 101203 w 202406"/>
                <a:gd name="connsiteY7" fmla="*/ 238428 h 238428"/>
                <a:gd name="connsiteX8" fmla="*/ 202407 w 202406"/>
                <a:gd name="connsiteY8" fmla="*/ 137225 h 238428"/>
                <a:gd name="connsiteX9" fmla="*/ 202407 w 202406"/>
                <a:gd name="connsiteY9" fmla="*/ 0 h 238428"/>
                <a:gd name="connsiteX10" fmla="*/ 147517 w 202406"/>
                <a:gd name="connsiteY10" fmla="*/ 0 h 23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406" h="238428">
                  <a:moveTo>
                    <a:pt x="147517" y="0"/>
                  </a:moveTo>
                  <a:lnTo>
                    <a:pt x="147517" y="140656"/>
                  </a:lnTo>
                  <a:cubicBezTo>
                    <a:pt x="147517" y="164670"/>
                    <a:pt x="130364" y="185254"/>
                    <a:pt x="102919" y="185254"/>
                  </a:cubicBezTo>
                  <a:cubicBezTo>
                    <a:pt x="77189" y="185254"/>
                    <a:pt x="58321" y="164670"/>
                    <a:pt x="58321" y="140656"/>
                  </a:cubicBezTo>
                  <a:lnTo>
                    <a:pt x="58321" y="0"/>
                  </a:lnTo>
                  <a:lnTo>
                    <a:pt x="0" y="0"/>
                  </a:lnTo>
                  <a:lnTo>
                    <a:pt x="0" y="137225"/>
                  </a:lnTo>
                  <a:cubicBezTo>
                    <a:pt x="0" y="195546"/>
                    <a:pt x="42883" y="238428"/>
                    <a:pt x="101203" y="238428"/>
                  </a:cubicBezTo>
                  <a:cubicBezTo>
                    <a:pt x="161239" y="238428"/>
                    <a:pt x="202407" y="193830"/>
                    <a:pt x="202407" y="137225"/>
                  </a:cubicBezTo>
                  <a:lnTo>
                    <a:pt x="202407" y="0"/>
                  </a:lnTo>
                  <a:lnTo>
                    <a:pt x="147517" y="0"/>
                  </a:lnTo>
                  <a:close/>
                </a:path>
              </a:pathLst>
            </a:custGeom>
            <a:solidFill>
              <a:srgbClr val="FFFFFF"/>
            </a:solidFill>
            <a:ln w="17152" cap="flat">
              <a:noFill/>
              <a:prstDash val="solid"/>
              <a:miter/>
            </a:ln>
          </p:spPr>
          <p:txBody>
            <a:bodyPr rtlCol="0" anchor="ctr"/>
            <a:lstStyle/>
            <a:p>
              <a:endParaRPr lang="en-GB"/>
            </a:p>
          </p:txBody>
        </p:sp>
        <p:sp>
          <p:nvSpPr>
            <p:cNvPr id="19" name="Vrije vorm: vorm 18">
              <a:extLst>
                <a:ext uri="{FF2B5EF4-FFF2-40B4-BE49-F238E27FC236}">
                  <a16:creationId xmlns:a16="http://schemas.microsoft.com/office/drawing/2014/main" id="{60BE3069-F1A0-3A2E-0C7E-8973A0F6B696}"/>
                </a:ext>
              </a:extLst>
            </p:cNvPr>
            <p:cNvSpPr/>
            <p:nvPr/>
          </p:nvSpPr>
          <p:spPr>
            <a:xfrm rot="21118484">
              <a:off x="7597522" y="2318510"/>
              <a:ext cx="410703" cy="410704"/>
            </a:xfrm>
            <a:custGeom>
              <a:avLst/>
              <a:gdLst>
                <a:gd name="connsiteX0" fmla="*/ 118356 w 240143"/>
                <a:gd name="connsiteY0" fmla="*/ 0 h 240143"/>
                <a:gd name="connsiteX1" fmla="*/ 0 w 240143"/>
                <a:gd name="connsiteY1" fmla="*/ 120072 h 240143"/>
                <a:gd name="connsiteX2" fmla="*/ 123502 w 240143"/>
                <a:gd name="connsiteY2" fmla="*/ 240144 h 240143"/>
                <a:gd name="connsiteX3" fmla="*/ 224706 w 240143"/>
                <a:gd name="connsiteY3" fmla="*/ 202407 h 240143"/>
                <a:gd name="connsiteX4" fmla="*/ 190399 w 240143"/>
                <a:gd name="connsiteY4" fmla="*/ 161239 h 240143"/>
                <a:gd name="connsiteX5" fmla="*/ 123502 w 240143"/>
                <a:gd name="connsiteY5" fmla="*/ 185254 h 240143"/>
                <a:gd name="connsiteX6" fmla="*/ 61751 w 240143"/>
                <a:gd name="connsiteY6" fmla="*/ 145802 h 240143"/>
                <a:gd name="connsiteX7" fmla="*/ 240144 w 240143"/>
                <a:gd name="connsiteY7" fmla="*/ 145802 h 240143"/>
                <a:gd name="connsiteX8" fmla="*/ 118356 w 240143"/>
                <a:gd name="connsiteY8" fmla="*/ 0 h 240143"/>
                <a:gd name="connsiteX9" fmla="*/ 58321 w 240143"/>
                <a:gd name="connsiteY9" fmla="*/ 101203 h 240143"/>
                <a:gd name="connsiteX10" fmla="*/ 116641 w 240143"/>
                <a:gd name="connsiteY10" fmla="*/ 53175 h 240143"/>
                <a:gd name="connsiteX11" fmla="*/ 178392 w 240143"/>
                <a:gd name="connsiteY11" fmla="*/ 101203 h 240143"/>
                <a:gd name="connsiteX12" fmla="*/ 58321 w 240143"/>
                <a:gd name="connsiteY12" fmla="*/ 101203 h 24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0143" h="240143">
                  <a:moveTo>
                    <a:pt x="118356" y="0"/>
                  </a:moveTo>
                  <a:cubicBezTo>
                    <a:pt x="51459" y="0"/>
                    <a:pt x="0" y="51459"/>
                    <a:pt x="0" y="120072"/>
                  </a:cubicBezTo>
                  <a:cubicBezTo>
                    <a:pt x="0" y="188684"/>
                    <a:pt x="53175" y="240144"/>
                    <a:pt x="123502" y="240144"/>
                  </a:cubicBezTo>
                  <a:cubicBezTo>
                    <a:pt x="157809" y="240144"/>
                    <a:pt x="195545" y="228137"/>
                    <a:pt x="224706" y="202407"/>
                  </a:cubicBezTo>
                  <a:lnTo>
                    <a:pt x="190399" y="161239"/>
                  </a:lnTo>
                  <a:cubicBezTo>
                    <a:pt x="173246" y="176677"/>
                    <a:pt x="145802" y="185254"/>
                    <a:pt x="123502" y="185254"/>
                  </a:cubicBezTo>
                  <a:cubicBezTo>
                    <a:pt x="97773" y="185254"/>
                    <a:pt x="75474" y="171531"/>
                    <a:pt x="61751" y="145802"/>
                  </a:cubicBezTo>
                  <a:lnTo>
                    <a:pt x="240144" y="145802"/>
                  </a:lnTo>
                  <a:cubicBezTo>
                    <a:pt x="240144" y="68612"/>
                    <a:pt x="202407" y="0"/>
                    <a:pt x="118356" y="0"/>
                  </a:cubicBezTo>
                  <a:moveTo>
                    <a:pt x="58321" y="101203"/>
                  </a:moveTo>
                  <a:cubicBezTo>
                    <a:pt x="65182" y="66897"/>
                    <a:pt x="89196" y="53175"/>
                    <a:pt x="116641" y="53175"/>
                  </a:cubicBezTo>
                  <a:cubicBezTo>
                    <a:pt x="144086" y="53175"/>
                    <a:pt x="169816" y="66897"/>
                    <a:pt x="178392" y="101203"/>
                  </a:cubicBezTo>
                  <a:lnTo>
                    <a:pt x="58321" y="101203"/>
                  </a:lnTo>
                  <a:close/>
                </a:path>
              </a:pathLst>
            </a:custGeom>
            <a:solidFill>
              <a:srgbClr val="76B82A"/>
            </a:solidFill>
            <a:ln w="17152" cap="flat">
              <a:noFill/>
              <a:prstDash val="solid"/>
              <a:miter/>
            </a:ln>
          </p:spPr>
          <p:txBody>
            <a:bodyPr rtlCol="0" anchor="ctr"/>
            <a:lstStyle/>
            <a:p>
              <a:endParaRPr lang="en-GB"/>
            </a:p>
          </p:txBody>
        </p:sp>
        <p:sp>
          <p:nvSpPr>
            <p:cNvPr id="20" name="Vrije vorm: vorm 19">
              <a:extLst>
                <a:ext uri="{FF2B5EF4-FFF2-40B4-BE49-F238E27FC236}">
                  <a16:creationId xmlns:a16="http://schemas.microsoft.com/office/drawing/2014/main" id="{09DEB94D-786F-B55C-73D6-C691ADD0298F}"/>
                </a:ext>
              </a:extLst>
            </p:cNvPr>
            <p:cNvSpPr/>
            <p:nvPr/>
          </p:nvSpPr>
          <p:spPr>
            <a:xfrm rot="21118484">
              <a:off x="8047557" y="2251905"/>
              <a:ext cx="413635" cy="413635"/>
            </a:xfrm>
            <a:custGeom>
              <a:avLst/>
              <a:gdLst>
                <a:gd name="connsiteX0" fmla="*/ 192115 w 241858"/>
                <a:gd name="connsiteY0" fmla="*/ 29160 h 241858"/>
                <a:gd name="connsiteX1" fmla="*/ 116641 w 241858"/>
                <a:gd name="connsiteY1" fmla="*/ 0 h 241858"/>
                <a:gd name="connsiteX2" fmla="*/ 0 w 241858"/>
                <a:gd name="connsiteY2" fmla="*/ 120072 h 241858"/>
                <a:gd name="connsiteX3" fmla="*/ 120072 w 241858"/>
                <a:gd name="connsiteY3" fmla="*/ 241859 h 241858"/>
                <a:gd name="connsiteX4" fmla="*/ 192115 w 241858"/>
                <a:gd name="connsiteY4" fmla="*/ 216129 h 241858"/>
                <a:gd name="connsiteX5" fmla="*/ 192115 w 241858"/>
                <a:gd name="connsiteY5" fmla="*/ 238428 h 241858"/>
                <a:gd name="connsiteX6" fmla="*/ 241859 w 241858"/>
                <a:gd name="connsiteY6" fmla="*/ 238428 h 241858"/>
                <a:gd name="connsiteX7" fmla="*/ 241859 w 241858"/>
                <a:gd name="connsiteY7" fmla="*/ 3431 h 241858"/>
                <a:gd name="connsiteX8" fmla="*/ 192115 w 241858"/>
                <a:gd name="connsiteY8" fmla="*/ 3431 h 241858"/>
                <a:gd name="connsiteX9" fmla="*/ 192115 w 241858"/>
                <a:gd name="connsiteY9" fmla="*/ 29160 h 241858"/>
                <a:gd name="connsiteX10" fmla="*/ 121787 w 241858"/>
                <a:gd name="connsiteY10" fmla="*/ 188684 h 241858"/>
                <a:gd name="connsiteX11" fmla="*/ 58321 w 241858"/>
                <a:gd name="connsiteY11" fmla="*/ 120072 h 241858"/>
                <a:gd name="connsiteX12" fmla="*/ 121787 w 241858"/>
                <a:gd name="connsiteY12" fmla="*/ 54890 h 241858"/>
                <a:gd name="connsiteX13" fmla="*/ 185254 w 241858"/>
                <a:gd name="connsiteY13" fmla="*/ 120072 h 241858"/>
                <a:gd name="connsiteX14" fmla="*/ 121787 w 241858"/>
                <a:gd name="connsiteY14" fmla="*/ 188684 h 24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858" h="241858">
                  <a:moveTo>
                    <a:pt x="192115" y="29160"/>
                  </a:moveTo>
                  <a:cubicBezTo>
                    <a:pt x="171531" y="12007"/>
                    <a:pt x="145801" y="0"/>
                    <a:pt x="116641" y="0"/>
                  </a:cubicBezTo>
                  <a:cubicBezTo>
                    <a:pt x="53175" y="0"/>
                    <a:pt x="0" y="54890"/>
                    <a:pt x="0" y="120072"/>
                  </a:cubicBezTo>
                  <a:cubicBezTo>
                    <a:pt x="0" y="188684"/>
                    <a:pt x="56605" y="241859"/>
                    <a:pt x="120072" y="241859"/>
                  </a:cubicBezTo>
                  <a:cubicBezTo>
                    <a:pt x="147517" y="241859"/>
                    <a:pt x="173246" y="231567"/>
                    <a:pt x="192115" y="216129"/>
                  </a:cubicBezTo>
                  <a:lnTo>
                    <a:pt x="192115" y="238428"/>
                  </a:lnTo>
                  <a:lnTo>
                    <a:pt x="241859" y="238428"/>
                  </a:lnTo>
                  <a:lnTo>
                    <a:pt x="241859" y="3431"/>
                  </a:lnTo>
                  <a:lnTo>
                    <a:pt x="192115" y="3431"/>
                  </a:lnTo>
                  <a:lnTo>
                    <a:pt x="192115" y="29160"/>
                  </a:lnTo>
                  <a:close/>
                  <a:moveTo>
                    <a:pt x="121787" y="188684"/>
                  </a:moveTo>
                  <a:cubicBezTo>
                    <a:pt x="85766" y="188684"/>
                    <a:pt x="58321" y="157809"/>
                    <a:pt x="58321" y="120072"/>
                  </a:cubicBezTo>
                  <a:cubicBezTo>
                    <a:pt x="58321" y="84050"/>
                    <a:pt x="85766" y="54890"/>
                    <a:pt x="121787" y="54890"/>
                  </a:cubicBezTo>
                  <a:cubicBezTo>
                    <a:pt x="156093" y="54890"/>
                    <a:pt x="185254" y="84050"/>
                    <a:pt x="185254" y="120072"/>
                  </a:cubicBezTo>
                  <a:cubicBezTo>
                    <a:pt x="185254" y="156093"/>
                    <a:pt x="156093" y="188684"/>
                    <a:pt x="121787" y="188684"/>
                  </a:cubicBezTo>
                </a:path>
              </a:pathLst>
            </a:custGeom>
            <a:solidFill>
              <a:srgbClr val="76B82A"/>
            </a:solidFill>
            <a:ln w="17152" cap="flat">
              <a:noFill/>
              <a:prstDash val="solid"/>
              <a:miter/>
            </a:ln>
          </p:spPr>
          <p:txBody>
            <a:bodyPr rtlCol="0" anchor="ctr"/>
            <a:lstStyle/>
            <a:p>
              <a:endParaRPr lang="en-GB"/>
            </a:p>
          </p:txBody>
        </p:sp>
        <p:sp>
          <p:nvSpPr>
            <p:cNvPr id="21" name="Vrije vorm: vorm 20">
              <a:extLst>
                <a:ext uri="{FF2B5EF4-FFF2-40B4-BE49-F238E27FC236}">
                  <a16:creationId xmlns:a16="http://schemas.microsoft.com/office/drawing/2014/main" id="{D4484B00-21F9-2ED0-12B1-67F74DA15365}"/>
                </a:ext>
              </a:extLst>
            </p:cNvPr>
            <p:cNvSpPr/>
            <p:nvPr/>
          </p:nvSpPr>
          <p:spPr>
            <a:xfrm rot="21118484">
              <a:off x="8852930" y="2148800"/>
              <a:ext cx="349097" cy="407769"/>
            </a:xfrm>
            <a:custGeom>
              <a:avLst/>
              <a:gdLst>
                <a:gd name="connsiteX0" fmla="*/ 147517 w 204122"/>
                <a:gd name="connsiteY0" fmla="*/ 140656 h 238428"/>
                <a:gd name="connsiteX1" fmla="*/ 102919 w 204122"/>
                <a:gd name="connsiteY1" fmla="*/ 185254 h 238428"/>
                <a:gd name="connsiteX2" fmla="*/ 58321 w 204122"/>
                <a:gd name="connsiteY2" fmla="*/ 140656 h 238428"/>
                <a:gd name="connsiteX3" fmla="*/ 58321 w 204122"/>
                <a:gd name="connsiteY3" fmla="*/ 0 h 238428"/>
                <a:gd name="connsiteX4" fmla="*/ 0 w 204122"/>
                <a:gd name="connsiteY4" fmla="*/ 0 h 238428"/>
                <a:gd name="connsiteX5" fmla="*/ 0 w 204122"/>
                <a:gd name="connsiteY5" fmla="*/ 137225 h 238428"/>
                <a:gd name="connsiteX6" fmla="*/ 101203 w 204122"/>
                <a:gd name="connsiteY6" fmla="*/ 238428 h 238428"/>
                <a:gd name="connsiteX7" fmla="*/ 204122 w 204122"/>
                <a:gd name="connsiteY7" fmla="*/ 137225 h 238428"/>
                <a:gd name="connsiteX8" fmla="*/ 204122 w 204122"/>
                <a:gd name="connsiteY8" fmla="*/ 0 h 238428"/>
                <a:gd name="connsiteX9" fmla="*/ 145802 w 204122"/>
                <a:gd name="connsiteY9" fmla="*/ 0 h 238428"/>
                <a:gd name="connsiteX10" fmla="*/ 145802 w 204122"/>
                <a:gd name="connsiteY10" fmla="*/ 140656 h 23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122" h="238428">
                  <a:moveTo>
                    <a:pt x="147517" y="140656"/>
                  </a:moveTo>
                  <a:cubicBezTo>
                    <a:pt x="147517" y="164670"/>
                    <a:pt x="130364" y="185254"/>
                    <a:pt x="102919" y="185254"/>
                  </a:cubicBezTo>
                  <a:cubicBezTo>
                    <a:pt x="77189" y="185254"/>
                    <a:pt x="58321" y="164670"/>
                    <a:pt x="58321" y="140656"/>
                  </a:cubicBezTo>
                  <a:lnTo>
                    <a:pt x="58321" y="0"/>
                  </a:lnTo>
                  <a:lnTo>
                    <a:pt x="0" y="0"/>
                  </a:lnTo>
                  <a:lnTo>
                    <a:pt x="0" y="137225"/>
                  </a:lnTo>
                  <a:cubicBezTo>
                    <a:pt x="0" y="195546"/>
                    <a:pt x="42883" y="238428"/>
                    <a:pt x="101203" y="238428"/>
                  </a:cubicBezTo>
                  <a:cubicBezTo>
                    <a:pt x="161239" y="238428"/>
                    <a:pt x="204122" y="193830"/>
                    <a:pt x="204122" y="137225"/>
                  </a:cubicBezTo>
                  <a:lnTo>
                    <a:pt x="204122" y="0"/>
                  </a:lnTo>
                  <a:lnTo>
                    <a:pt x="145802" y="0"/>
                  </a:lnTo>
                  <a:lnTo>
                    <a:pt x="145802" y="140656"/>
                  </a:lnTo>
                  <a:close/>
                </a:path>
              </a:pathLst>
            </a:custGeom>
            <a:solidFill>
              <a:srgbClr val="76B82A"/>
            </a:solidFill>
            <a:ln w="17152" cap="flat">
              <a:noFill/>
              <a:prstDash val="solid"/>
              <a:miter/>
            </a:ln>
          </p:spPr>
          <p:txBody>
            <a:bodyPr rtlCol="0" anchor="ctr"/>
            <a:lstStyle/>
            <a:p>
              <a:endParaRPr lang="en-GB"/>
            </a:p>
          </p:txBody>
        </p:sp>
        <p:sp>
          <p:nvSpPr>
            <p:cNvPr id="22" name="Vrije vorm: vorm 21">
              <a:extLst>
                <a:ext uri="{FF2B5EF4-FFF2-40B4-BE49-F238E27FC236}">
                  <a16:creationId xmlns:a16="http://schemas.microsoft.com/office/drawing/2014/main" id="{B15FCB7E-D68B-3D0A-6311-C875578B67F0}"/>
                </a:ext>
              </a:extLst>
            </p:cNvPr>
            <p:cNvSpPr/>
            <p:nvPr/>
          </p:nvSpPr>
          <p:spPr>
            <a:xfrm rot="21118484">
              <a:off x="8896183" y="2580555"/>
              <a:ext cx="340297" cy="158412"/>
            </a:xfrm>
            <a:custGeom>
              <a:avLst/>
              <a:gdLst>
                <a:gd name="connsiteX0" fmla="*/ 101203 w 198976"/>
                <a:gd name="connsiteY0" fmla="*/ 41168 h 92626"/>
                <a:gd name="connsiteX1" fmla="*/ 58321 w 198976"/>
                <a:gd name="connsiteY1" fmla="*/ 0 h 92626"/>
                <a:gd name="connsiteX2" fmla="*/ 0 w 198976"/>
                <a:gd name="connsiteY2" fmla="*/ 0 h 92626"/>
                <a:gd name="connsiteX3" fmla="*/ 99488 w 198976"/>
                <a:gd name="connsiteY3" fmla="*/ 92627 h 92626"/>
                <a:gd name="connsiteX4" fmla="*/ 198976 w 198976"/>
                <a:gd name="connsiteY4" fmla="*/ 0 h 92626"/>
                <a:gd name="connsiteX5" fmla="*/ 140656 w 198976"/>
                <a:gd name="connsiteY5" fmla="*/ 0 h 92626"/>
                <a:gd name="connsiteX6" fmla="*/ 101203 w 198976"/>
                <a:gd name="connsiteY6" fmla="*/ 41168 h 9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976" h="92626">
                  <a:moveTo>
                    <a:pt x="101203" y="41168"/>
                  </a:moveTo>
                  <a:cubicBezTo>
                    <a:pt x="77189" y="41168"/>
                    <a:pt x="60036" y="22299"/>
                    <a:pt x="58321" y="0"/>
                  </a:cubicBezTo>
                  <a:lnTo>
                    <a:pt x="0" y="0"/>
                  </a:lnTo>
                  <a:cubicBezTo>
                    <a:pt x="1715" y="54890"/>
                    <a:pt x="39452" y="92627"/>
                    <a:pt x="99488" y="92627"/>
                  </a:cubicBezTo>
                  <a:cubicBezTo>
                    <a:pt x="161239" y="92627"/>
                    <a:pt x="198976" y="54890"/>
                    <a:pt x="198976" y="0"/>
                  </a:cubicBezTo>
                  <a:lnTo>
                    <a:pt x="140656" y="0"/>
                  </a:lnTo>
                  <a:cubicBezTo>
                    <a:pt x="142371" y="22299"/>
                    <a:pt x="125218" y="41168"/>
                    <a:pt x="101203" y="41168"/>
                  </a:cubicBezTo>
                </a:path>
              </a:pathLst>
            </a:custGeom>
            <a:solidFill>
              <a:srgbClr val="76B82A"/>
            </a:solidFill>
            <a:ln w="17152" cap="flat">
              <a:noFill/>
              <a:prstDash val="solid"/>
              <a:miter/>
            </a:ln>
          </p:spPr>
          <p:txBody>
            <a:bodyPr rtlCol="0" anchor="ctr"/>
            <a:lstStyle/>
            <a:p>
              <a:endParaRPr lang="en-GB"/>
            </a:p>
          </p:txBody>
        </p:sp>
        <p:sp>
          <p:nvSpPr>
            <p:cNvPr id="23" name="Vrije vorm: vorm 22">
              <a:extLst>
                <a:ext uri="{FF2B5EF4-FFF2-40B4-BE49-F238E27FC236}">
                  <a16:creationId xmlns:a16="http://schemas.microsoft.com/office/drawing/2014/main" id="{AAB96E16-C679-923A-3888-A1B2BCB5C435}"/>
                </a:ext>
              </a:extLst>
            </p:cNvPr>
            <p:cNvSpPr/>
            <p:nvPr/>
          </p:nvSpPr>
          <p:spPr>
            <a:xfrm rot="21118484">
              <a:off x="8513059" y="2193733"/>
              <a:ext cx="308026" cy="416571"/>
            </a:xfrm>
            <a:custGeom>
              <a:avLst/>
              <a:gdLst>
                <a:gd name="connsiteX0" fmla="*/ 60036 w 180107"/>
                <a:gd name="connsiteY0" fmla="*/ 68612 h 243574"/>
                <a:gd name="connsiteX1" fmla="*/ 85766 w 180107"/>
                <a:gd name="connsiteY1" fmla="*/ 53175 h 243574"/>
                <a:gd name="connsiteX2" fmla="*/ 142371 w 180107"/>
                <a:gd name="connsiteY2" fmla="*/ 70328 h 243574"/>
                <a:gd name="connsiteX3" fmla="*/ 168101 w 180107"/>
                <a:gd name="connsiteY3" fmla="*/ 25730 h 243574"/>
                <a:gd name="connsiteX4" fmla="*/ 82335 w 180107"/>
                <a:gd name="connsiteY4" fmla="*/ 0 h 243574"/>
                <a:gd name="connsiteX5" fmla="*/ 1715 w 180107"/>
                <a:gd name="connsiteY5" fmla="*/ 72043 h 243574"/>
                <a:gd name="connsiteX6" fmla="*/ 120072 w 180107"/>
                <a:gd name="connsiteY6" fmla="*/ 173247 h 243574"/>
                <a:gd name="connsiteX7" fmla="*/ 92627 w 180107"/>
                <a:gd name="connsiteY7" fmla="*/ 190400 h 243574"/>
                <a:gd name="connsiteX8" fmla="*/ 29161 w 180107"/>
                <a:gd name="connsiteY8" fmla="*/ 168101 h 243574"/>
                <a:gd name="connsiteX9" fmla="*/ 0 w 180107"/>
                <a:gd name="connsiteY9" fmla="*/ 212699 h 243574"/>
                <a:gd name="connsiteX10" fmla="*/ 92627 w 180107"/>
                <a:gd name="connsiteY10" fmla="*/ 243574 h 243574"/>
                <a:gd name="connsiteX11" fmla="*/ 180108 w 180107"/>
                <a:gd name="connsiteY11" fmla="*/ 169816 h 243574"/>
                <a:gd name="connsiteX12" fmla="*/ 60036 w 180107"/>
                <a:gd name="connsiteY12" fmla="*/ 68612 h 24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107" h="243574">
                  <a:moveTo>
                    <a:pt x="60036" y="68612"/>
                  </a:moveTo>
                  <a:cubicBezTo>
                    <a:pt x="60036" y="60036"/>
                    <a:pt x="70328" y="53175"/>
                    <a:pt x="85766" y="53175"/>
                  </a:cubicBezTo>
                  <a:cubicBezTo>
                    <a:pt x="101204" y="53175"/>
                    <a:pt x="121787" y="60036"/>
                    <a:pt x="142371" y="70328"/>
                  </a:cubicBezTo>
                  <a:lnTo>
                    <a:pt x="168101" y="25730"/>
                  </a:lnTo>
                  <a:cubicBezTo>
                    <a:pt x="147517" y="12007"/>
                    <a:pt x="113211" y="0"/>
                    <a:pt x="82335" y="0"/>
                  </a:cubicBezTo>
                  <a:cubicBezTo>
                    <a:pt x="32591" y="0"/>
                    <a:pt x="1715" y="34306"/>
                    <a:pt x="1715" y="72043"/>
                  </a:cubicBezTo>
                  <a:cubicBezTo>
                    <a:pt x="1715" y="149232"/>
                    <a:pt x="120072" y="138940"/>
                    <a:pt x="120072" y="173247"/>
                  </a:cubicBezTo>
                  <a:cubicBezTo>
                    <a:pt x="120072" y="183538"/>
                    <a:pt x="108065" y="190400"/>
                    <a:pt x="92627" y="190400"/>
                  </a:cubicBezTo>
                  <a:cubicBezTo>
                    <a:pt x="73759" y="190400"/>
                    <a:pt x="48029" y="180108"/>
                    <a:pt x="29161" y="168101"/>
                  </a:cubicBezTo>
                  <a:lnTo>
                    <a:pt x="0" y="212699"/>
                  </a:lnTo>
                  <a:cubicBezTo>
                    <a:pt x="25730" y="228137"/>
                    <a:pt x="54890" y="243574"/>
                    <a:pt x="92627" y="243574"/>
                  </a:cubicBezTo>
                  <a:cubicBezTo>
                    <a:pt x="147517" y="243574"/>
                    <a:pt x="180108" y="207553"/>
                    <a:pt x="180108" y="169816"/>
                  </a:cubicBezTo>
                  <a:cubicBezTo>
                    <a:pt x="178393" y="94342"/>
                    <a:pt x="60036" y="99488"/>
                    <a:pt x="60036" y="68612"/>
                  </a:cubicBezTo>
                </a:path>
              </a:pathLst>
            </a:custGeom>
            <a:solidFill>
              <a:srgbClr val="76B82A"/>
            </a:solidFill>
            <a:ln w="17152" cap="flat">
              <a:noFill/>
              <a:prstDash val="solid"/>
              <a:miter/>
            </a:ln>
          </p:spPr>
          <p:txBody>
            <a:bodyPr rtlCol="0" anchor="ctr"/>
            <a:lstStyle/>
            <a:p>
              <a:endParaRPr lang="en-GB"/>
            </a:p>
          </p:txBody>
        </p:sp>
        <p:sp>
          <p:nvSpPr>
            <p:cNvPr id="24" name="Vrije vorm: vorm 23">
              <a:extLst>
                <a:ext uri="{FF2B5EF4-FFF2-40B4-BE49-F238E27FC236}">
                  <a16:creationId xmlns:a16="http://schemas.microsoft.com/office/drawing/2014/main" id="{24042DC3-5110-8D28-E10D-978BE54028E6}"/>
                </a:ext>
              </a:extLst>
            </p:cNvPr>
            <p:cNvSpPr/>
            <p:nvPr/>
          </p:nvSpPr>
          <p:spPr>
            <a:xfrm rot="21118484">
              <a:off x="7826636" y="3356006"/>
              <a:ext cx="137878" cy="176013"/>
            </a:xfrm>
            <a:custGeom>
              <a:avLst/>
              <a:gdLst>
                <a:gd name="connsiteX0" fmla="*/ 80620 w 80619"/>
                <a:gd name="connsiteY0" fmla="*/ 84050 h 102918"/>
                <a:gd name="connsiteX1" fmla="*/ 80620 w 80619"/>
                <a:gd name="connsiteY1" fmla="*/ 102919 h 102918"/>
                <a:gd name="connsiteX2" fmla="*/ 0 w 80619"/>
                <a:gd name="connsiteY2" fmla="*/ 102919 h 102918"/>
                <a:gd name="connsiteX3" fmla="*/ 0 w 80619"/>
                <a:gd name="connsiteY3" fmla="*/ 0 h 102918"/>
                <a:gd name="connsiteX4" fmla="*/ 78904 w 80619"/>
                <a:gd name="connsiteY4" fmla="*/ 0 h 102918"/>
                <a:gd name="connsiteX5" fmla="*/ 78904 w 80619"/>
                <a:gd name="connsiteY5" fmla="*/ 18868 h 102918"/>
                <a:gd name="connsiteX6" fmla="*/ 24015 w 80619"/>
                <a:gd name="connsiteY6" fmla="*/ 18868 h 102918"/>
                <a:gd name="connsiteX7" fmla="*/ 24015 w 80619"/>
                <a:gd name="connsiteY7" fmla="*/ 41168 h 102918"/>
                <a:gd name="connsiteX8" fmla="*/ 72043 w 80619"/>
                <a:gd name="connsiteY8" fmla="*/ 41168 h 102918"/>
                <a:gd name="connsiteX9" fmla="*/ 72043 w 80619"/>
                <a:gd name="connsiteY9" fmla="*/ 60036 h 102918"/>
                <a:gd name="connsiteX10" fmla="*/ 24015 w 80619"/>
                <a:gd name="connsiteY10" fmla="*/ 60036 h 102918"/>
                <a:gd name="connsiteX11" fmla="*/ 24015 w 80619"/>
                <a:gd name="connsiteY11" fmla="*/ 84050 h 10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9" h="102918">
                  <a:moveTo>
                    <a:pt x="80620" y="84050"/>
                  </a:moveTo>
                  <a:lnTo>
                    <a:pt x="80620" y="102919"/>
                  </a:lnTo>
                  <a:lnTo>
                    <a:pt x="0" y="102919"/>
                  </a:lnTo>
                  <a:lnTo>
                    <a:pt x="0" y="0"/>
                  </a:lnTo>
                  <a:lnTo>
                    <a:pt x="78904" y="0"/>
                  </a:lnTo>
                  <a:lnTo>
                    <a:pt x="78904" y="18868"/>
                  </a:lnTo>
                  <a:lnTo>
                    <a:pt x="24015" y="18868"/>
                  </a:lnTo>
                  <a:lnTo>
                    <a:pt x="24015" y="41168"/>
                  </a:lnTo>
                  <a:lnTo>
                    <a:pt x="72043" y="41168"/>
                  </a:lnTo>
                  <a:lnTo>
                    <a:pt x="72043" y="60036"/>
                  </a:lnTo>
                  <a:lnTo>
                    <a:pt x="24015" y="60036"/>
                  </a:lnTo>
                  <a:lnTo>
                    <a:pt x="24015" y="84050"/>
                  </a:lnTo>
                  <a:close/>
                </a:path>
              </a:pathLst>
            </a:custGeom>
            <a:solidFill>
              <a:srgbClr val="FFFFFF"/>
            </a:solidFill>
            <a:ln w="17152" cap="flat">
              <a:noFill/>
              <a:prstDash val="solid"/>
              <a:miter/>
            </a:ln>
          </p:spPr>
          <p:txBody>
            <a:bodyPr rtlCol="0" anchor="ctr"/>
            <a:lstStyle/>
            <a:p>
              <a:endParaRPr lang="en-GB"/>
            </a:p>
          </p:txBody>
        </p:sp>
        <p:sp>
          <p:nvSpPr>
            <p:cNvPr id="25" name="Vrije vorm: vorm 24">
              <a:extLst>
                <a:ext uri="{FF2B5EF4-FFF2-40B4-BE49-F238E27FC236}">
                  <a16:creationId xmlns:a16="http://schemas.microsoft.com/office/drawing/2014/main" id="{21BDF7F1-2F6F-90C8-9421-80E921BE2A9A}"/>
                </a:ext>
              </a:extLst>
            </p:cNvPr>
            <p:cNvSpPr/>
            <p:nvPr/>
          </p:nvSpPr>
          <p:spPr>
            <a:xfrm rot="21118484">
              <a:off x="7982839" y="3321584"/>
              <a:ext cx="146679" cy="190684"/>
            </a:xfrm>
            <a:custGeom>
              <a:avLst/>
              <a:gdLst>
                <a:gd name="connsiteX0" fmla="*/ 63466 w 85765"/>
                <a:gd name="connsiteY0" fmla="*/ 70328 h 111495"/>
                <a:gd name="connsiteX1" fmla="*/ 42883 w 85765"/>
                <a:gd name="connsiteY1" fmla="*/ 48029 h 111495"/>
                <a:gd name="connsiteX2" fmla="*/ 22299 w 85765"/>
                <a:gd name="connsiteY2" fmla="*/ 70328 h 111495"/>
                <a:gd name="connsiteX3" fmla="*/ 42883 w 85765"/>
                <a:gd name="connsiteY3" fmla="*/ 92627 h 111495"/>
                <a:gd name="connsiteX4" fmla="*/ 63466 w 85765"/>
                <a:gd name="connsiteY4" fmla="*/ 70328 h 111495"/>
                <a:gd name="connsiteX5" fmla="*/ 85766 w 85765"/>
                <a:gd name="connsiteY5" fmla="*/ 0 h 111495"/>
                <a:gd name="connsiteX6" fmla="*/ 85766 w 85765"/>
                <a:gd name="connsiteY6" fmla="*/ 109780 h 111495"/>
                <a:gd name="connsiteX7" fmla="*/ 63466 w 85765"/>
                <a:gd name="connsiteY7" fmla="*/ 109780 h 111495"/>
                <a:gd name="connsiteX8" fmla="*/ 63466 w 85765"/>
                <a:gd name="connsiteY8" fmla="*/ 101204 h 111495"/>
                <a:gd name="connsiteX9" fmla="*/ 39452 w 85765"/>
                <a:gd name="connsiteY9" fmla="*/ 111495 h 111495"/>
                <a:gd name="connsiteX10" fmla="*/ 0 w 85765"/>
                <a:gd name="connsiteY10" fmla="*/ 70328 h 111495"/>
                <a:gd name="connsiteX11" fmla="*/ 39452 w 85765"/>
                <a:gd name="connsiteY11" fmla="*/ 29160 h 111495"/>
                <a:gd name="connsiteX12" fmla="*/ 63466 w 85765"/>
                <a:gd name="connsiteY12" fmla="*/ 39452 h 111495"/>
                <a:gd name="connsiteX13" fmla="*/ 63466 w 85765"/>
                <a:gd name="connsiteY13" fmla="*/ 1715 h 111495"/>
                <a:gd name="connsiteX14" fmla="*/ 85766 w 85765"/>
                <a:gd name="connsiteY14" fmla="*/ 1715 h 11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765" h="111495">
                  <a:moveTo>
                    <a:pt x="63466" y="70328"/>
                  </a:moveTo>
                  <a:cubicBezTo>
                    <a:pt x="63466" y="56605"/>
                    <a:pt x="54890" y="48029"/>
                    <a:pt x="42883" y="48029"/>
                  </a:cubicBezTo>
                  <a:cubicBezTo>
                    <a:pt x="30875" y="48029"/>
                    <a:pt x="22299" y="56605"/>
                    <a:pt x="22299" y="70328"/>
                  </a:cubicBezTo>
                  <a:cubicBezTo>
                    <a:pt x="22299" y="84050"/>
                    <a:pt x="30875" y="92627"/>
                    <a:pt x="42883" y="92627"/>
                  </a:cubicBezTo>
                  <a:cubicBezTo>
                    <a:pt x="54890" y="92627"/>
                    <a:pt x="63466" y="84050"/>
                    <a:pt x="63466" y="70328"/>
                  </a:cubicBezTo>
                  <a:moveTo>
                    <a:pt x="85766" y="0"/>
                  </a:moveTo>
                  <a:lnTo>
                    <a:pt x="85766" y="109780"/>
                  </a:lnTo>
                  <a:lnTo>
                    <a:pt x="63466" y="109780"/>
                  </a:lnTo>
                  <a:lnTo>
                    <a:pt x="63466" y="101204"/>
                  </a:lnTo>
                  <a:cubicBezTo>
                    <a:pt x="58321" y="108065"/>
                    <a:pt x="49744" y="111495"/>
                    <a:pt x="39452" y="111495"/>
                  </a:cubicBezTo>
                  <a:cubicBezTo>
                    <a:pt x="17153" y="111495"/>
                    <a:pt x="0" y="96058"/>
                    <a:pt x="0" y="70328"/>
                  </a:cubicBezTo>
                  <a:cubicBezTo>
                    <a:pt x="0" y="46313"/>
                    <a:pt x="17153" y="29160"/>
                    <a:pt x="39452" y="29160"/>
                  </a:cubicBezTo>
                  <a:cubicBezTo>
                    <a:pt x="49744" y="29160"/>
                    <a:pt x="56605" y="32591"/>
                    <a:pt x="63466" y="39452"/>
                  </a:cubicBezTo>
                  <a:lnTo>
                    <a:pt x="63466" y="1715"/>
                  </a:lnTo>
                  <a:lnTo>
                    <a:pt x="85766" y="1715"/>
                  </a:lnTo>
                  <a:close/>
                </a:path>
              </a:pathLst>
            </a:custGeom>
            <a:solidFill>
              <a:srgbClr val="FFFFFF"/>
            </a:solidFill>
            <a:ln w="17152" cap="flat">
              <a:noFill/>
              <a:prstDash val="solid"/>
              <a:miter/>
            </a:ln>
          </p:spPr>
          <p:txBody>
            <a:bodyPr rtlCol="0" anchor="ctr"/>
            <a:lstStyle/>
            <a:p>
              <a:endParaRPr lang="en-GB"/>
            </a:p>
          </p:txBody>
        </p:sp>
        <p:sp>
          <p:nvSpPr>
            <p:cNvPr id="26" name="Vrije vorm: vorm 25">
              <a:extLst>
                <a:ext uri="{FF2B5EF4-FFF2-40B4-BE49-F238E27FC236}">
                  <a16:creationId xmlns:a16="http://schemas.microsoft.com/office/drawing/2014/main" id="{2E25FF28-E1B8-FEF6-EA08-F853B7D27C8E}"/>
                </a:ext>
              </a:extLst>
            </p:cNvPr>
            <p:cNvSpPr/>
            <p:nvPr/>
          </p:nvSpPr>
          <p:spPr>
            <a:xfrm rot="21118484">
              <a:off x="8166466" y="3349366"/>
              <a:ext cx="137878" cy="134943"/>
            </a:xfrm>
            <a:custGeom>
              <a:avLst/>
              <a:gdLst>
                <a:gd name="connsiteX0" fmla="*/ 80620 w 80619"/>
                <a:gd name="connsiteY0" fmla="*/ 0 h 78904"/>
                <a:gd name="connsiteX1" fmla="*/ 80620 w 80619"/>
                <a:gd name="connsiteY1" fmla="*/ 78904 h 78904"/>
                <a:gd name="connsiteX2" fmla="*/ 58321 w 80619"/>
                <a:gd name="connsiteY2" fmla="*/ 78904 h 78904"/>
                <a:gd name="connsiteX3" fmla="*/ 58321 w 80619"/>
                <a:gd name="connsiteY3" fmla="*/ 68612 h 78904"/>
                <a:gd name="connsiteX4" fmla="*/ 34306 w 80619"/>
                <a:gd name="connsiteY4" fmla="*/ 78904 h 78904"/>
                <a:gd name="connsiteX5" fmla="*/ 0 w 80619"/>
                <a:gd name="connsiteY5" fmla="*/ 42883 h 78904"/>
                <a:gd name="connsiteX6" fmla="*/ 0 w 80619"/>
                <a:gd name="connsiteY6" fmla="*/ 0 h 78904"/>
                <a:gd name="connsiteX7" fmla="*/ 22299 w 80619"/>
                <a:gd name="connsiteY7" fmla="*/ 0 h 78904"/>
                <a:gd name="connsiteX8" fmla="*/ 22299 w 80619"/>
                <a:gd name="connsiteY8" fmla="*/ 41167 h 78904"/>
                <a:gd name="connsiteX9" fmla="*/ 37737 w 80619"/>
                <a:gd name="connsiteY9" fmla="*/ 60036 h 78904"/>
                <a:gd name="connsiteX10" fmla="*/ 56605 w 80619"/>
                <a:gd name="connsiteY10" fmla="*/ 39452 h 78904"/>
                <a:gd name="connsiteX11" fmla="*/ 56605 w 80619"/>
                <a:gd name="connsiteY11" fmla="*/ 0 h 78904"/>
                <a:gd name="connsiteX12" fmla="*/ 80620 w 80619"/>
                <a:gd name="connsiteY12" fmla="*/ 0 h 7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619" h="78904">
                  <a:moveTo>
                    <a:pt x="80620" y="0"/>
                  </a:moveTo>
                  <a:lnTo>
                    <a:pt x="80620" y="78904"/>
                  </a:lnTo>
                  <a:lnTo>
                    <a:pt x="58321" y="78904"/>
                  </a:lnTo>
                  <a:lnTo>
                    <a:pt x="58321" y="68612"/>
                  </a:lnTo>
                  <a:cubicBezTo>
                    <a:pt x="51459" y="75474"/>
                    <a:pt x="42883" y="78904"/>
                    <a:pt x="34306" y="78904"/>
                  </a:cubicBezTo>
                  <a:cubicBezTo>
                    <a:pt x="13723" y="78904"/>
                    <a:pt x="0" y="66897"/>
                    <a:pt x="0" y="42883"/>
                  </a:cubicBezTo>
                  <a:lnTo>
                    <a:pt x="0" y="0"/>
                  </a:lnTo>
                  <a:lnTo>
                    <a:pt x="22299" y="0"/>
                  </a:lnTo>
                  <a:lnTo>
                    <a:pt x="22299" y="41167"/>
                  </a:lnTo>
                  <a:cubicBezTo>
                    <a:pt x="22299" y="54890"/>
                    <a:pt x="27445" y="60036"/>
                    <a:pt x="37737" y="60036"/>
                  </a:cubicBezTo>
                  <a:cubicBezTo>
                    <a:pt x="48029" y="60036"/>
                    <a:pt x="56605" y="53175"/>
                    <a:pt x="56605" y="39452"/>
                  </a:cubicBezTo>
                  <a:lnTo>
                    <a:pt x="56605" y="0"/>
                  </a:lnTo>
                  <a:lnTo>
                    <a:pt x="80620" y="0"/>
                  </a:lnTo>
                  <a:close/>
                </a:path>
              </a:pathLst>
            </a:custGeom>
            <a:solidFill>
              <a:srgbClr val="FFFFFF"/>
            </a:solidFill>
            <a:ln w="17152" cap="flat">
              <a:noFill/>
              <a:prstDash val="solid"/>
              <a:miter/>
            </a:ln>
          </p:spPr>
          <p:txBody>
            <a:bodyPr rtlCol="0" anchor="ctr"/>
            <a:lstStyle/>
            <a:p>
              <a:endParaRPr lang="en-GB"/>
            </a:p>
          </p:txBody>
        </p:sp>
        <p:sp>
          <p:nvSpPr>
            <p:cNvPr id="27" name="Vrije vorm: vorm 26">
              <a:extLst>
                <a:ext uri="{FF2B5EF4-FFF2-40B4-BE49-F238E27FC236}">
                  <a16:creationId xmlns:a16="http://schemas.microsoft.com/office/drawing/2014/main" id="{58A77699-493F-4E84-6795-9762E9EACD77}"/>
                </a:ext>
              </a:extLst>
            </p:cNvPr>
            <p:cNvSpPr/>
            <p:nvPr/>
          </p:nvSpPr>
          <p:spPr>
            <a:xfrm rot="21118484">
              <a:off x="8329548" y="3323469"/>
              <a:ext cx="137878" cy="146679"/>
            </a:xfrm>
            <a:custGeom>
              <a:avLst/>
              <a:gdLst>
                <a:gd name="connsiteX0" fmla="*/ 0 w 80619"/>
                <a:gd name="connsiteY0" fmla="*/ 41168 h 85765"/>
                <a:gd name="connsiteX1" fmla="*/ 44598 w 80619"/>
                <a:gd name="connsiteY1" fmla="*/ 0 h 85765"/>
                <a:gd name="connsiteX2" fmla="*/ 80620 w 80619"/>
                <a:gd name="connsiteY2" fmla="*/ 20584 h 85765"/>
                <a:gd name="connsiteX3" fmla="*/ 63467 w 80619"/>
                <a:gd name="connsiteY3" fmla="*/ 30876 h 85765"/>
                <a:gd name="connsiteX4" fmla="*/ 46314 w 80619"/>
                <a:gd name="connsiteY4" fmla="*/ 20584 h 85765"/>
                <a:gd name="connsiteX5" fmla="*/ 25730 w 80619"/>
                <a:gd name="connsiteY5" fmla="*/ 42883 h 85765"/>
                <a:gd name="connsiteX6" fmla="*/ 46314 w 80619"/>
                <a:gd name="connsiteY6" fmla="*/ 65182 h 85765"/>
                <a:gd name="connsiteX7" fmla="*/ 63467 w 80619"/>
                <a:gd name="connsiteY7" fmla="*/ 54890 h 85765"/>
                <a:gd name="connsiteX8" fmla="*/ 80620 w 80619"/>
                <a:gd name="connsiteY8" fmla="*/ 65182 h 85765"/>
                <a:gd name="connsiteX9" fmla="*/ 44598 w 80619"/>
                <a:gd name="connsiteY9" fmla="*/ 85766 h 85765"/>
                <a:gd name="connsiteX10" fmla="*/ 0 w 80619"/>
                <a:gd name="connsiteY10" fmla="*/ 41168 h 85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9" h="85765">
                  <a:moveTo>
                    <a:pt x="0" y="41168"/>
                  </a:moveTo>
                  <a:cubicBezTo>
                    <a:pt x="0" y="17153"/>
                    <a:pt x="18869" y="0"/>
                    <a:pt x="44598" y="0"/>
                  </a:cubicBezTo>
                  <a:cubicBezTo>
                    <a:pt x="61751" y="0"/>
                    <a:pt x="73759" y="6861"/>
                    <a:pt x="80620" y="20584"/>
                  </a:cubicBezTo>
                  <a:lnTo>
                    <a:pt x="63467" y="30876"/>
                  </a:lnTo>
                  <a:cubicBezTo>
                    <a:pt x="58321" y="24015"/>
                    <a:pt x="53175" y="20584"/>
                    <a:pt x="46314" y="20584"/>
                  </a:cubicBezTo>
                  <a:cubicBezTo>
                    <a:pt x="34306" y="20584"/>
                    <a:pt x="25730" y="29161"/>
                    <a:pt x="25730" y="42883"/>
                  </a:cubicBezTo>
                  <a:cubicBezTo>
                    <a:pt x="25730" y="56605"/>
                    <a:pt x="34306" y="65182"/>
                    <a:pt x="46314" y="65182"/>
                  </a:cubicBezTo>
                  <a:cubicBezTo>
                    <a:pt x="53175" y="65182"/>
                    <a:pt x="60036" y="61751"/>
                    <a:pt x="63467" y="54890"/>
                  </a:cubicBezTo>
                  <a:lnTo>
                    <a:pt x="80620" y="65182"/>
                  </a:lnTo>
                  <a:cubicBezTo>
                    <a:pt x="75474" y="77189"/>
                    <a:pt x="61751" y="85766"/>
                    <a:pt x="44598" y="85766"/>
                  </a:cubicBezTo>
                  <a:cubicBezTo>
                    <a:pt x="18869" y="82335"/>
                    <a:pt x="0" y="65182"/>
                    <a:pt x="0" y="41168"/>
                  </a:cubicBezTo>
                </a:path>
              </a:pathLst>
            </a:custGeom>
            <a:solidFill>
              <a:srgbClr val="FFFFFF"/>
            </a:solidFill>
            <a:ln w="17152" cap="flat">
              <a:noFill/>
              <a:prstDash val="solid"/>
              <a:miter/>
            </a:ln>
          </p:spPr>
          <p:txBody>
            <a:bodyPr rtlCol="0" anchor="ctr"/>
            <a:lstStyle/>
            <a:p>
              <a:endParaRPr lang="en-GB"/>
            </a:p>
          </p:txBody>
        </p:sp>
        <p:sp>
          <p:nvSpPr>
            <p:cNvPr id="28" name="Vrije vorm: vorm 27">
              <a:extLst>
                <a:ext uri="{FF2B5EF4-FFF2-40B4-BE49-F238E27FC236}">
                  <a16:creationId xmlns:a16="http://schemas.microsoft.com/office/drawing/2014/main" id="{8E5D57C5-353E-4F6A-99A7-5C55355D58BA}"/>
                </a:ext>
              </a:extLst>
            </p:cNvPr>
            <p:cNvSpPr/>
            <p:nvPr/>
          </p:nvSpPr>
          <p:spPr>
            <a:xfrm rot="21118484">
              <a:off x="8476922" y="3300321"/>
              <a:ext cx="129077" cy="140813"/>
            </a:xfrm>
            <a:custGeom>
              <a:avLst/>
              <a:gdLst>
                <a:gd name="connsiteX0" fmla="*/ 53175 w 75473"/>
                <a:gd name="connsiteY0" fmla="*/ 56605 h 82335"/>
                <a:gd name="connsiteX1" fmla="*/ 53175 w 75473"/>
                <a:gd name="connsiteY1" fmla="*/ 48029 h 82335"/>
                <a:gd name="connsiteX2" fmla="*/ 37737 w 75473"/>
                <a:gd name="connsiteY2" fmla="*/ 48029 h 82335"/>
                <a:gd name="connsiteX3" fmla="*/ 24014 w 75473"/>
                <a:gd name="connsiteY3" fmla="*/ 56605 h 82335"/>
                <a:gd name="connsiteX4" fmla="*/ 37737 w 75473"/>
                <a:gd name="connsiteY4" fmla="*/ 66897 h 82335"/>
                <a:gd name="connsiteX5" fmla="*/ 53175 w 75473"/>
                <a:gd name="connsiteY5" fmla="*/ 56605 h 82335"/>
                <a:gd name="connsiteX6" fmla="*/ 75474 w 75473"/>
                <a:gd name="connsiteY6" fmla="*/ 37737 h 82335"/>
                <a:gd name="connsiteX7" fmla="*/ 75474 w 75473"/>
                <a:gd name="connsiteY7" fmla="*/ 82335 h 82335"/>
                <a:gd name="connsiteX8" fmla="*/ 53175 w 75473"/>
                <a:gd name="connsiteY8" fmla="*/ 82335 h 82335"/>
                <a:gd name="connsiteX9" fmla="*/ 53175 w 75473"/>
                <a:gd name="connsiteY9" fmla="*/ 72043 h 82335"/>
                <a:gd name="connsiteX10" fmla="*/ 29161 w 75473"/>
                <a:gd name="connsiteY10" fmla="*/ 82335 h 82335"/>
                <a:gd name="connsiteX11" fmla="*/ 0 w 75473"/>
                <a:gd name="connsiteY11" fmla="*/ 58321 h 82335"/>
                <a:gd name="connsiteX12" fmla="*/ 34306 w 75473"/>
                <a:gd name="connsiteY12" fmla="*/ 34306 h 82335"/>
                <a:gd name="connsiteX13" fmla="*/ 53175 w 75473"/>
                <a:gd name="connsiteY13" fmla="*/ 34306 h 82335"/>
                <a:gd name="connsiteX14" fmla="*/ 34306 w 75473"/>
                <a:gd name="connsiteY14" fmla="*/ 18868 h 82335"/>
                <a:gd name="connsiteX15" fmla="*/ 12007 w 75473"/>
                <a:gd name="connsiteY15" fmla="*/ 25730 h 82335"/>
                <a:gd name="connsiteX16" fmla="*/ 3431 w 75473"/>
                <a:gd name="connsiteY16" fmla="*/ 10292 h 82335"/>
                <a:gd name="connsiteX17" fmla="*/ 37737 w 75473"/>
                <a:gd name="connsiteY17" fmla="*/ 0 h 82335"/>
                <a:gd name="connsiteX18" fmla="*/ 75474 w 75473"/>
                <a:gd name="connsiteY18" fmla="*/ 37737 h 8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473" h="82335">
                  <a:moveTo>
                    <a:pt x="53175" y="56605"/>
                  </a:moveTo>
                  <a:lnTo>
                    <a:pt x="53175" y="48029"/>
                  </a:lnTo>
                  <a:lnTo>
                    <a:pt x="37737" y="48029"/>
                  </a:lnTo>
                  <a:cubicBezTo>
                    <a:pt x="27445" y="48029"/>
                    <a:pt x="24014" y="51459"/>
                    <a:pt x="24014" y="56605"/>
                  </a:cubicBezTo>
                  <a:cubicBezTo>
                    <a:pt x="24014" y="61751"/>
                    <a:pt x="29161" y="66897"/>
                    <a:pt x="37737" y="66897"/>
                  </a:cubicBezTo>
                  <a:cubicBezTo>
                    <a:pt x="42883" y="68612"/>
                    <a:pt x="49744" y="65182"/>
                    <a:pt x="53175" y="56605"/>
                  </a:cubicBezTo>
                  <a:moveTo>
                    <a:pt x="75474" y="37737"/>
                  </a:moveTo>
                  <a:lnTo>
                    <a:pt x="75474" y="82335"/>
                  </a:lnTo>
                  <a:lnTo>
                    <a:pt x="53175" y="82335"/>
                  </a:lnTo>
                  <a:lnTo>
                    <a:pt x="53175" y="72043"/>
                  </a:lnTo>
                  <a:cubicBezTo>
                    <a:pt x="49744" y="78904"/>
                    <a:pt x="41167" y="82335"/>
                    <a:pt x="29161" y="82335"/>
                  </a:cubicBezTo>
                  <a:cubicBezTo>
                    <a:pt x="10292" y="82335"/>
                    <a:pt x="0" y="72043"/>
                    <a:pt x="0" y="58321"/>
                  </a:cubicBezTo>
                  <a:cubicBezTo>
                    <a:pt x="0" y="44598"/>
                    <a:pt x="10292" y="34306"/>
                    <a:pt x="34306" y="34306"/>
                  </a:cubicBezTo>
                  <a:lnTo>
                    <a:pt x="53175" y="34306"/>
                  </a:lnTo>
                  <a:cubicBezTo>
                    <a:pt x="53175" y="24014"/>
                    <a:pt x="48029" y="18868"/>
                    <a:pt x="34306" y="18868"/>
                  </a:cubicBezTo>
                  <a:cubicBezTo>
                    <a:pt x="25730" y="18868"/>
                    <a:pt x="17153" y="22299"/>
                    <a:pt x="12007" y="25730"/>
                  </a:cubicBezTo>
                  <a:lnTo>
                    <a:pt x="3431" y="10292"/>
                  </a:lnTo>
                  <a:cubicBezTo>
                    <a:pt x="12007" y="3431"/>
                    <a:pt x="25730" y="0"/>
                    <a:pt x="37737" y="0"/>
                  </a:cubicBezTo>
                  <a:cubicBezTo>
                    <a:pt x="61751" y="1715"/>
                    <a:pt x="75474" y="13723"/>
                    <a:pt x="75474" y="37737"/>
                  </a:cubicBezTo>
                </a:path>
              </a:pathLst>
            </a:custGeom>
            <a:solidFill>
              <a:srgbClr val="FFFFFF"/>
            </a:solidFill>
            <a:ln w="17152" cap="flat">
              <a:noFill/>
              <a:prstDash val="solid"/>
              <a:miter/>
            </a:ln>
          </p:spPr>
          <p:txBody>
            <a:bodyPr rtlCol="0" anchor="ctr"/>
            <a:lstStyle/>
            <a:p>
              <a:endParaRPr lang="en-GB"/>
            </a:p>
          </p:txBody>
        </p:sp>
        <p:sp>
          <p:nvSpPr>
            <p:cNvPr id="29" name="Vrije vorm: vorm 28">
              <a:extLst>
                <a:ext uri="{FF2B5EF4-FFF2-40B4-BE49-F238E27FC236}">
                  <a16:creationId xmlns:a16="http://schemas.microsoft.com/office/drawing/2014/main" id="{85BACE88-AA88-2A25-6848-6089EBC54170}"/>
                </a:ext>
              </a:extLst>
            </p:cNvPr>
            <p:cNvSpPr/>
            <p:nvPr/>
          </p:nvSpPr>
          <p:spPr>
            <a:xfrm rot="21118484">
              <a:off x="8623766" y="3257907"/>
              <a:ext cx="102674" cy="167214"/>
            </a:xfrm>
            <a:custGeom>
              <a:avLst/>
              <a:gdLst>
                <a:gd name="connsiteX0" fmla="*/ 60036 w 60035"/>
                <a:gd name="connsiteY0" fmla="*/ 92627 h 97772"/>
                <a:gd name="connsiteX1" fmla="*/ 41167 w 60035"/>
                <a:gd name="connsiteY1" fmla="*/ 97773 h 97772"/>
                <a:gd name="connsiteX2" fmla="*/ 12007 w 60035"/>
                <a:gd name="connsiteY2" fmla="*/ 68612 h 97772"/>
                <a:gd name="connsiteX3" fmla="*/ 12007 w 60035"/>
                <a:gd name="connsiteY3" fmla="*/ 36022 h 97772"/>
                <a:gd name="connsiteX4" fmla="*/ 0 w 60035"/>
                <a:gd name="connsiteY4" fmla="*/ 36022 h 97772"/>
                <a:gd name="connsiteX5" fmla="*/ 0 w 60035"/>
                <a:gd name="connsiteY5" fmla="*/ 18869 h 97772"/>
                <a:gd name="connsiteX6" fmla="*/ 12007 w 60035"/>
                <a:gd name="connsiteY6" fmla="*/ 18869 h 97772"/>
                <a:gd name="connsiteX7" fmla="*/ 12007 w 60035"/>
                <a:gd name="connsiteY7" fmla="*/ 0 h 97772"/>
                <a:gd name="connsiteX8" fmla="*/ 34306 w 60035"/>
                <a:gd name="connsiteY8" fmla="*/ 0 h 97772"/>
                <a:gd name="connsiteX9" fmla="*/ 34306 w 60035"/>
                <a:gd name="connsiteY9" fmla="*/ 18869 h 97772"/>
                <a:gd name="connsiteX10" fmla="*/ 54890 w 60035"/>
                <a:gd name="connsiteY10" fmla="*/ 18869 h 97772"/>
                <a:gd name="connsiteX11" fmla="*/ 54890 w 60035"/>
                <a:gd name="connsiteY11" fmla="*/ 36022 h 97772"/>
                <a:gd name="connsiteX12" fmla="*/ 34306 w 60035"/>
                <a:gd name="connsiteY12" fmla="*/ 36022 h 97772"/>
                <a:gd name="connsiteX13" fmla="*/ 34306 w 60035"/>
                <a:gd name="connsiteY13" fmla="*/ 68612 h 97772"/>
                <a:gd name="connsiteX14" fmla="*/ 44598 w 60035"/>
                <a:gd name="connsiteY14" fmla="*/ 78904 h 97772"/>
                <a:gd name="connsiteX15" fmla="*/ 53175 w 60035"/>
                <a:gd name="connsiteY15" fmla="*/ 75474 h 97772"/>
                <a:gd name="connsiteX16" fmla="*/ 60036 w 60035"/>
                <a:gd name="connsiteY16" fmla="*/ 92627 h 9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35" h="97772">
                  <a:moveTo>
                    <a:pt x="60036" y="92627"/>
                  </a:moveTo>
                  <a:cubicBezTo>
                    <a:pt x="54890" y="96058"/>
                    <a:pt x="48029" y="97773"/>
                    <a:pt x="41167" y="97773"/>
                  </a:cubicBezTo>
                  <a:cubicBezTo>
                    <a:pt x="22299" y="97773"/>
                    <a:pt x="12007" y="87481"/>
                    <a:pt x="12007" y="68612"/>
                  </a:cubicBezTo>
                  <a:lnTo>
                    <a:pt x="12007" y="36022"/>
                  </a:lnTo>
                  <a:lnTo>
                    <a:pt x="0" y="36022"/>
                  </a:lnTo>
                  <a:lnTo>
                    <a:pt x="0" y="18869"/>
                  </a:lnTo>
                  <a:lnTo>
                    <a:pt x="12007" y="18869"/>
                  </a:lnTo>
                  <a:lnTo>
                    <a:pt x="12007" y="0"/>
                  </a:lnTo>
                  <a:lnTo>
                    <a:pt x="34306" y="0"/>
                  </a:lnTo>
                  <a:lnTo>
                    <a:pt x="34306" y="18869"/>
                  </a:lnTo>
                  <a:lnTo>
                    <a:pt x="54890" y="18869"/>
                  </a:lnTo>
                  <a:lnTo>
                    <a:pt x="54890" y="36022"/>
                  </a:lnTo>
                  <a:lnTo>
                    <a:pt x="34306" y="36022"/>
                  </a:lnTo>
                  <a:lnTo>
                    <a:pt x="34306" y="68612"/>
                  </a:lnTo>
                  <a:cubicBezTo>
                    <a:pt x="34306" y="75474"/>
                    <a:pt x="37737" y="78904"/>
                    <a:pt x="44598" y="78904"/>
                  </a:cubicBezTo>
                  <a:cubicBezTo>
                    <a:pt x="48029" y="78904"/>
                    <a:pt x="51459" y="77189"/>
                    <a:pt x="53175" y="75474"/>
                  </a:cubicBezTo>
                  <a:lnTo>
                    <a:pt x="60036" y="92627"/>
                  </a:lnTo>
                  <a:close/>
                </a:path>
              </a:pathLst>
            </a:custGeom>
            <a:solidFill>
              <a:srgbClr val="FFFFFF"/>
            </a:solidFill>
            <a:ln w="17152" cap="flat">
              <a:noFill/>
              <a:prstDash val="solid"/>
              <a:miter/>
            </a:ln>
          </p:spPr>
          <p:txBody>
            <a:bodyPr rtlCol="0" anchor="ctr"/>
            <a:lstStyle/>
            <a:p>
              <a:endParaRPr lang="en-GB"/>
            </a:p>
          </p:txBody>
        </p:sp>
        <p:sp>
          <p:nvSpPr>
            <p:cNvPr id="30" name="Vrije vorm: vorm 29">
              <a:extLst>
                <a:ext uri="{FF2B5EF4-FFF2-40B4-BE49-F238E27FC236}">
                  <a16:creationId xmlns:a16="http://schemas.microsoft.com/office/drawing/2014/main" id="{A0D8ED80-6E9D-7D13-8E55-9926730D6379}"/>
                </a:ext>
              </a:extLst>
            </p:cNvPr>
            <p:cNvSpPr/>
            <p:nvPr/>
          </p:nvSpPr>
          <p:spPr>
            <a:xfrm rot="21118484">
              <a:off x="8740679" y="3212909"/>
              <a:ext cx="46935" cy="196549"/>
            </a:xfrm>
            <a:custGeom>
              <a:avLst/>
              <a:gdLst>
                <a:gd name="connsiteX0" fmla="*/ 3430 w 27444"/>
                <a:gd name="connsiteY0" fmla="*/ 36022 h 114925"/>
                <a:gd name="connsiteX1" fmla="*/ 25730 w 27444"/>
                <a:gd name="connsiteY1" fmla="*/ 36022 h 114925"/>
                <a:gd name="connsiteX2" fmla="*/ 25730 w 27444"/>
                <a:gd name="connsiteY2" fmla="*/ 114926 h 114925"/>
                <a:gd name="connsiteX3" fmla="*/ 3430 w 27444"/>
                <a:gd name="connsiteY3" fmla="*/ 114926 h 114925"/>
                <a:gd name="connsiteX4" fmla="*/ 3430 w 27444"/>
                <a:gd name="connsiteY4" fmla="*/ 36022 h 114925"/>
                <a:gd name="connsiteX5" fmla="*/ 0 w 27444"/>
                <a:gd name="connsiteY5" fmla="*/ 12007 h 114925"/>
                <a:gd name="connsiteX6" fmla="*/ 13722 w 27444"/>
                <a:gd name="connsiteY6" fmla="*/ 0 h 114925"/>
                <a:gd name="connsiteX7" fmla="*/ 27445 w 27444"/>
                <a:gd name="connsiteY7" fmla="*/ 12007 h 114925"/>
                <a:gd name="connsiteX8" fmla="*/ 13722 w 27444"/>
                <a:gd name="connsiteY8" fmla="*/ 25730 h 114925"/>
                <a:gd name="connsiteX9" fmla="*/ 0 w 27444"/>
                <a:gd name="connsiteY9" fmla="*/ 12007 h 11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44" h="114925">
                  <a:moveTo>
                    <a:pt x="3430" y="36022"/>
                  </a:moveTo>
                  <a:lnTo>
                    <a:pt x="25730" y="36022"/>
                  </a:lnTo>
                  <a:lnTo>
                    <a:pt x="25730" y="114926"/>
                  </a:lnTo>
                  <a:lnTo>
                    <a:pt x="3430" y="114926"/>
                  </a:lnTo>
                  <a:lnTo>
                    <a:pt x="3430" y="36022"/>
                  </a:lnTo>
                  <a:close/>
                  <a:moveTo>
                    <a:pt x="0" y="12007"/>
                  </a:moveTo>
                  <a:cubicBezTo>
                    <a:pt x="0" y="5146"/>
                    <a:pt x="5146" y="0"/>
                    <a:pt x="13722" y="0"/>
                  </a:cubicBezTo>
                  <a:cubicBezTo>
                    <a:pt x="22299" y="0"/>
                    <a:pt x="27445" y="5146"/>
                    <a:pt x="27445" y="12007"/>
                  </a:cubicBezTo>
                  <a:cubicBezTo>
                    <a:pt x="27445" y="18868"/>
                    <a:pt x="22299" y="25730"/>
                    <a:pt x="13722" y="25730"/>
                  </a:cubicBezTo>
                  <a:cubicBezTo>
                    <a:pt x="5146" y="25730"/>
                    <a:pt x="0" y="18868"/>
                    <a:pt x="0" y="12007"/>
                  </a:cubicBezTo>
                </a:path>
              </a:pathLst>
            </a:custGeom>
            <a:solidFill>
              <a:srgbClr val="FFFFFF"/>
            </a:solidFill>
            <a:ln w="17152" cap="flat">
              <a:noFill/>
              <a:prstDash val="solid"/>
              <a:miter/>
            </a:ln>
          </p:spPr>
          <p:txBody>
            <a:bodyPr rtlCol="0" anchor="ctr"/>
            <a:lstStyle/>
            <a:p>
              <a:endParaRPr lang="en-GB"/>
            </a:p>
          </p:txBody>
        </p:sp>
        <p:sp>
          <p:nvSpPr>
            <p:cNvPr id="31" name="Vrije vorm: vorm 30">
              <a:extLst>
                <a:ext uri="{FF2B5EF4-FFF2-40B4-BE49-F238E27FC236}">
                  <a16:creationId xmlns:a16="http://schemas.microsoft.com/office/drawing/2014/main" id="{C555DDB0-30EC-3767-2A57-386963E7FEFE}"/>
                </a:ext>
              </a:extLst>
            </p:cNvPr>
            <p:cNvSpPr/>
            <p:nvPr/>
          </p:nvSpPr>
          <p:spPr>
            <a:xfrm rot="21118484">
              <a:off x="8817126" y="3254282"/>
              <a:ext cx="143746" cy="140813"/>
            </a:xfrm>
            <a:custGeom>
              <a:avLst/>
              <a:gdLst>
                <a:gd name="connsiteX0" fmla="*/ 22299 w 84050"/>
                <a:gd name="connsiteY0" fmla="*/ 34306 h 82335"/>
                <a:gd name="connsiteX1" fmla="*/ 61751 w 84050"/>
                <a:gd name="connsiteY1" fmla="*/ 34306 h 82335"/>
                <a:gd name="connsiteX2" fmla="*/ 42883 w 84050"/>
                <a:gd name="connsiteY2" fmla="*/ 17153 h 82335"/>
                <a:gd name="connsiteX3" fmla="*/ 22299 w 84050"/>
                <a:gd name="connsiteY3" fmla="*/ 34306 h 82335"/>
                <a:gd name="connsiteX4" fmla="*/ 82335 w 84050"/>
                <a:gd name="connsiteY4" fmla="*/ 48029 h 82335"/>
                <a:gd name="connsiteX5" fmla="*/ 22299 w 84050"/>
                <a:gd name="connsiteY5" fmla="*/ 48029 h 82335"/>
                <a:gd name="connsiteX6" fmla="*/ 44598 w 84050"/>
                <a:gd name="connsiteY6" fmla="*/ 63467 h 82335"/>
                <a:gd name="connsiteX7" fmla="*/ 65182 w 84050"/>
                <a:gd name="connsiteY7" fmla="*/ 56605 h 82335"/>
                <a:gd name="connsiteX8" fmla="*/ 77189 w 84050"/>
                <a:gd name="connsiteY8" fmla="*/ 70328 h 82335"/>
                <a:gd name="connsiteX9" fmla="*/ 44598 w 84050"/>
                <a:gd name="connsiteY9" fmla="*/ 82335 h 82335"/>
                <a:gd name="connsiteX10" fmla="*/ 0 w 84050"/>
                <a:gd name="connsiteY10" fmla="*/ 41168 h 82335"/>
                <a:gd name="connsiteX11" fmla="*/ 42883 w 84050"/>
                <a:gd name="connsiteY11" fmla="*/ 0 h 82335"/>
                <a:gd name="connsiteX12" fmla="*/ 84050 w 84050"/>
                <a:gd name="connsiteY12" fmla="*/ 41168 h 82335"/>
                <a:gd name="connsiteX13" fmla="*/ 82335 w 84050"/>
                <a:gd name="connsiteY13" fmla="*/ 48029 h 8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050" h="82335">
                  <a:moveTo>
                    <a:pt x="22299" y="34306"/>
                  </a:moveTo>
                  <a:lnTo>
                    <a:pt x="61751" y="34306"/>
                  </a:lnTo>
                  <a:cubicBezTo>
                    <a:pt x="60036" y="24015"/>
                    <a:pt x="53174" y="17153"/>
                    <a:pt x="42883" y="17153"/>
                  </a:cubicBezTo>
                  <a:cubicBezTo>
                    <a:pt x="30875" y="17153"/>
                    <a:pt x="24014" y="24015"/>
                    <a:pt x="22299" y="34306"/>
                  </a:cubicBezTo>
                  <a:moveTo>
                    <a:pt x="82335" y="48029"/>
                  </a:moveTo>
                  <a:lnTo>
                    <a:pt x="22299" y="48029"/>
                  </a:lnTo>
                  <a:cubicBezTo>
                    <a:pt x="24014" y="58321"/>
                    <a:pt x="32591" y="63467"/>
                    <a:pt x="44598" y="63467"/>
                  </a:cubicBezTo>
                  <a:cubicBezTo>
                    <a:pt x="53174" y="63467"/>
                    <a:pt x="58321" y="61751"/>
                    <a:pt x="65182" y="56605"/>
                  </a:cubicBezTo>
                  <a:lnTo>
                    <a:pt x="77189" y="70328"/>
                  </a:lnTo>
                  <a:cubicBezTo>
                    <a:pt x="70327" y="78904"/>
                    <a:pt x="58321" y="82335"/>
                    <a:pt x="44598" y="82335"/>
                  </a:cubicBezTo>
                  <a:cubicBezTo>
                    <a:pt x="17153" y="82335"/>
                    <a:pt x="0" y="65182"/>
                    <a:pt x="0" y="41168"/>
                  </a:cubicBezTo>
                  <a:cubicBezTo>
                    <a:pt x="0" y="17153"/>
                    <a:pt x="18868" y="0"/>
                    <a:pt x="42883" y="0"/>
                  </a:cubicBezTo>
                  <a:cubicBezTo>
                    <a:pt x="66897" y="0"/>
                    <a:pt x="84050" y="15438"/>
                    <a:pt x="84050" y="41168"/>
                  </a:cubicBezTo>
                  <a:cubicBezTo>
                    <a:pt x="82335" y="42883"/>
                    <a:pt x="82335" y="46314"/>
                    <a:pt x="82335" y="48029"/>
                  </a:cubicBezTo>
                </a:path>
              </a:pathLst>
            </a:custGeom>
            <a:solidFill>
              <a:srgbClr val="FFFFFF"/>
            </a:solidFill>
            <a:ln w="17152" cap="flat">
              <a:noFill/>
              <a:prstDash val="solid"/>
              <a:miter/>
            </a:ln>
          </p:spPr>
          <p:txBody>
            <a:bodyPr rtlCol="0" anchor="ctr"/>
            <a:lstStyle/>
            <a:p>
              <a:endParaRPr lang="en-GB"/>
            </a:p>
          </p:txBody>
        </p:sp>
        <p:sp>
          <p:nvSpPr>
            <p:cNvPr id="32" name="Vrije vorm: vorm 31">
              <a:extLst>
                <a:ext uri="{FF2B5EF4-FFF2-40B4-BE49-F238E27FC236}">
                  <a16:creationId xmlns:a16="http://schemas.microsoft.com/office/drawing/2014/main" id="{7EA31CA0-4400-1A12-2C7A-AB35FC7693DC}"/>
                </a:ext>
              </a:extLst>
            </p:cNvPr>
            <p:cNvSpPr/>
            <p:nvPr/>
          </p:nvSpPr>
          <p:spPr>
            <a:xfrm rot="21118484">
              <a:off x="9098995" y="3177029"/>
              <a:ext cx="132011" cy="176013"/>
            </a:xfrm>
            <a:custGeom>
              <a:avLst/>
              <a:gdLst>
                <a:gd name="connsiteX0" fmla="*/ 0 w 77189"/>
                <a:gd name="connsiteY0" fmla="*/ 0 h 102918"/>
                <a:gd name="connsiteX1" fmla="*/ 24014 w 77189"/>
                <a:gd name="connsiteY1" fmla="*/ 0 h 102918"/>
                <a:gd name="connsiteX2" fmla="*/ 24014 w 77189"/>
                <a:gd name="connsiteY2" fmla="*/ 84050 h 102918"/>
                <a:gd name="connsiteX3" fmla="*/ 77189 w 77189"/>
                <a:gd name="connsiteY3" fmla="*/ 84050 h 102918"/>
                <a:gd name="connsiteX4" fmla="*/ 77189 w 77189"/>
                <a:gd name="connsiteY4" fmla="*/ 102919 h 102918"/>
                <a:gd name="connsiteX5" fmla="*/ 0 w 77189"/>
                <a:gd name="connsiteY5" fmla="*/ 102919 h 10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9" h="102918">
                  <a:moveTo>
                    <a:pt x="0" y="0"/>
                  </a:moveTo>
                  <a:lnTo>
                    <a:pt x="24014" y="0"/>
                  </a:lnTo>
                  <a:lnTo>
                    <a:pt x="24014" y="84050"/>
                  </a:lnTo>
                  <a:lnTo>
                    <a:pt x="77189" y="84050"/>
                  </a:lnTo>
                  <a:lnTo>
                    <a:pt x="77189" y="102919"/>
                  </a:lnTo>
                  <a:lnTo>
                    <a:pt x="0" y="102919"/>
                  </a:lnTo>
                  <a:close/>
                </a:path>
              </a:pathLst>
            </a:custGeom>
            <a:solidFill>
              <a:srgbClr val="FFFFFF"/>
            </a:solidFill>
            <a:ln w="17152" cap="flat">
              <a:noFill/>
              <a:prstDash val="solid"/>
              <a:miter/>
            </a:ln>
          </p:spPr>
          <p:txBody>
            <a:bodyPr rtlCol="0" anchor="ctr"/>
            <a:lstStyle/>
            <a:p>
              <a:endParaRPr lang="en-GB"/>
            </a:p>
          </p:txBody>
        </p:sp>
        <p:sp>
          <p:nvSpPr>
            <p:cNvPr id="33" name="Vrije vorm: vorm 32">
              <a:extLst>
                <a:ext uri="{FF2B5EF4-FFF2-40B4-BE49-F238E27FC236}">
                  <a16:creationId xmlns:a16="http://schemas.microsoft.com/office/drawing/2014/main" id="{2F67F00F-6E73-9DD7-053D-B055E41E8A98}"/>
                </a:ext>
              </a:extLst>
            </p:cNvPr>
            <p:cNvSpPr/>
            <p:nvPr/>
          </p:nvSpPr>
          <p:spPr>
            <a:xfrm rot="21118484">
              <a:off x="9243805" y="3192198"/>
              <a:ext cx="129077" cy="140813"/>
            </a:xfrm>
            <a:custGeom>
              <a:avLst/>
              <a:gdLst>
                <a:gd name="connsiteX0" fmla="*/ 51459 w 75473"/>
                <a:gd name="connsiteY0" fmla="*/ 56605 h 82335"/>
                <a:gd name="connsiteX1" fmla="*/ 51459 w 75473"/>
                <a:gd name="connsiteY1" fmla="*/ 48029 h 82335"/>
                <a:gd name="connsiteX2" fmla="*/ 36022 w 75473"/>
                <a:gd name="connsiteY2" fmla="*/ 48029 h 82335"/>
                <a:gd name="connsiteX3" fmla="*/ 22299 w 75473"/>
                <a:gd name="connsiteY3" fmla="*/ 56605 h 82335"/>
                <a:gd name="connsiteX4" fmla="*/ 36022 w 75473"/>
                <a:gd name="connsiteY4" fmla="*/ 66897 h 82335"/>
                <a:gd name="connsiteX5" fmla="*/ 51459 w 75473"/>
                <a:gd name="connsiteY5" fmla="*/ 56605 h 82335"/>
                <a:gd name="connsiteX6" fmla="*/ 75474 w 75473"/>
                <a:gd name="connsiteY6" fmla="*/ 37737 h 82335"/>
                <a:gd name="connsiteX7" fmla="*/ 75474 w 75473"/>
                <a:gd name="connsiteY7" fmla="*/ 82335 h 82335"/>
                <a:gd name="connsiteX8" fmla="*/ 53175 w 75473"/>
                <a:gd name="connsiteY8" fmla="*/ 82335 h 82335"/>
                <a:gd name="connsiteX9" fmla="*/ 53175 w 75473"/>
                <a:gd name="connsiteY9" fmla="*/ 72043 h 82335"/>
                <a:gd name="connsiteX10" fmla="*/ 29161 w 75473"/>
                <a:gd name="connsiteY10" fmla="*/ 82335 h 82335"/>
                <a:gd name="connsiteX11" fmla="*/ 0 w 75473"/>
                <a:gd name="connsiteY11" fmla="*/ 58321 h 82335"/>
                <a:gd name="connsiteX12" fmla="*/ 34306 w 75473"/>
                <a:gd name="connsiteY12" fmla="*/ 34306 h 82335"/>
                <a:gd name="connsiteX13" fmla="*/ 53175 w 75473"/>
                <a:gd name="connsiteY13" fmla="*/ 34306 h 82335"/>
                <a:gd name="connsiteX14" fmla="*/ 34306 w 75473"/>
                <a:gd name="connsiteY14" fmla="*/ 18868 h 82335"/>
                <a:gd name="connsiteX15" fmla="*/ 12007 w 75473"/>
                <a:gd name="connsiteY15" fmla="*/ 25730 h 82335"/>
                <a:gd name="connsiteX16" fmla="*/ 3431 w 75473"/>
                <a:gd name="connsiteY16" fmla="*/ 10292 h 82335"/>
                <a:gd name="connsiteX17" fmla="*/ 37737 w 75473"/>
                <a:gd name="connsiteY17" fmla="*/ 0 h 82335"/>
                <a:gd name="connsiteX18" fmla="*/ 75474 w 75473"/>
                <a:gd name="connsiteY18" fmla="*/ 37737 h 8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473" h="82335">
                  <a:moveTo>
                    <a:pt x="51459" y="56605"/>
                  </a:moveTo>
                  <a:lnTo>
                    <a:pt x="51459" y="48029"/>
                  </a:lnTo>
                  <a:lnTo>
                    <a:pt x="36022" y="48029"/>
                  </a:lnTo>
                  <a:cubicBezTo>
                    <a:pt x="25730" y="48029"/>
                    <a:pt x="22299" y="51459"/>
                    <a:pt x="22299" y="56605"/>
                  </a:cubicBezTo>
                  <a:cubicBezTo>
                    <a:pt x="22299" y="61751"/>
                    <a:pt x="27445" y="66897"/>
                    <a:pt x="36022" y="66897"/>
                  </a:cubicBezTo>
                  <a:cubicBezTo>
                    <a:pt x="42883" y="68612"/>
                    <a:pt x="49744" y="65182"/>
                    <a:pt x="51459" y="56605"/>
                  </a:cubicBezTo>
                  <a:moveTo>
                    <a:pt x="75474" y="37737"/>
                  </a:moveTo>
                  <a:lnTo>
                    <a:pt x="75474" y="82335"/>
                  </a:lnTo>
                  <a:lnTo>
                    <a:pt x="53175" y="82335"/>
                  </a:lnTo>
                  <a:lnTo>
                    <a:pt x="53175" y="72043"/>
                  </a:lnTo>
                  <a:cubicBezTo>
                    <a:pt x="49744" y="78904"/>
                    <a:pt x="41167" y="82335"/>
                    <a:pt x="29161" y="82335"/>
                  </a:cubicBezTo>
                  <a:cubicBezTo>
                    <a:pt x="10292" y="82335"/>
                    <a:pt x="0" y="72043"/>
                    <a:pt x="0" y="58321"/>
                  </a:cubicBezTo>
                  <a:cubicBezTo>
                    <a:pt x="0" y="44598"/>
                    <a:pt x="10292" y="34306"/>
                    <a:pt x="34306" y="34306"/>
                  </a:cubicBezTo>
                  <a:lnTo>
                    <a:pt x="53175" y="34306"/>
                  </a:lnTo>
                  <a:cubicBezTo>
                    <a:pt x="53175" y="24014"/>
                    <a:pt x="48029" y="18868"/>
                    <a:pt x="34306" y="18868"/>
                  </a:cubicBezTo>
                  <a:cubicBezTo>
                    <a:pt x="25730" y="18868"/>
                    <a:pt x="17153" y="22299"/>
                    <a:pt x="12007" y="25730"/>
                  </a:cubicBezTo>
                  <a:lnTo>
                    <a:pt x="3431" y="10292"/>
                  </a:lnTo>
                  <a:cubicBezTo>
                    <a:pt x="12007" y="3431"/>
                    <a:pt x="25730" y="0"/>
                    <a:pt x="37737" y="0"/>
                  </a:cubicBezTo>
                  <a:cubicBezTo>
                    <a:pt x="61751" y="1715"/>
                    <a:pt x="75474" y="13723"/>
                    <a:pt x="75474" y="37737"/>
                  </a:cubicBezTo>
                </a:path>
              </a:pathLst>
            </a:custGeom>
            <a:solidFill>
              <a:srgbClr val="FFFFFF"/>
            </a:solidFill>
            <a:ln w="17152" cap="flat">
              <a:noFill/>
              <a:prstDash val="solid"/>
              <a:miter/>
            </a:ln>
          </p:spPr>
          <p:txBody>
            <a:bodyPr rtlCol="0" anchor="ctr"/>
            <a:lstStyle/>
            <a:p>
              <a:endParaRPr lang="en-GB"/>
            </a:p>
          </p:txBody>
        </p:sp>
        <p:sp>
          <p:nvSpPr>
            <p:cNvPr id="34" name="Vrije vorm: vorm 33">
              <a:extLst>
                <a:ext uri="{FF2B5EF4-FFF2-40B4-BE49-F238E27FC236}">
                  <a16:creationId xmlns:a16="http://schemas.microsoft.com/office/drawing/2014/main" id="{FF786063-9C79-74BE-1103-05D482AA3450}"/>
                </a:ext>
              </a:extLst>
            </p:cNvPr>
            <p:cNvSpPr/>
            <p:nvPr/>
          </p:nvSpPr>
          <p:spPr>
            <a:xfrm rot="21118484">
              <a:off x="9409856" y="3170517"/>
              <a:ext cx="149614" cy="184816"/>
            </a:xfrm>
            <a:custGeom>
              <a:avLst/>
              <a:gdLst>
                <a:gd name="connsiteX0" fmla="*/ 63467 w 87481"/>
                <a:gd name="connsiteY0" fmla="*/ 41168 h 108064"/>
                <a:gd name="connsiteX1" fmla="*/ 42883 w 87481"/>
                <a:gd name="connsiteY1" fmla="*/ 18869 h 108064"/>
                <a:gd name="connsiteX2" fmla="*/ 22299 w 87481"/>
                <a:gd name="connsiteY2" fmla="*/ 41168 h 108064"/>
                <a:gd name="connsiteX3" fmla="*/ 42883 w 87481"/>
                <a:gd name="connsiteY3" fmla="*/ 63467 h 108064"/>
                <a:gd name="connsiteX4" fmla="*/ 63467 w 87481"/>
                <a:gd name="connsiteY4" fmla="*/ 41168 h 108064"/>
                <a:gd name="connsiteX5" fmla="*/ 87481 w 87481"/>
                <a:gd name="connsiteY5" fmla="*/ 41168 h 108064"/>
                <a:gd name="connsiteX6" fmla="*/ 48029 w 87481"/>
                <a:gd name="connsiteY6" fmla="*/ 82335 h 108064"/>
                <a:gd name="connsiteX7" fmla="*/ 24014 w 87481"/>
                <a:gd name="connsiteY7" fmla="*/ 72043 h 108064"/>
                <a:gd name="connsiteX8" fmla="*/ 24014 w 87481"/>
                <a:gd name="connsiteY8" fmla="*/ 108065 h 108064"/>
                <a:gd name="connsiteX9" fmla="*/ 0 w 87481"/>
                <a:gd name="connsiteY9" fmla="*/ 108065 h 108064"/>
                <a:gd name="connsiteX10" fmla="*/ 0 w 87481"/>
                <a:gd name="connsiteY10" fmla="*/ 1715 h 108064"/>
                <a:gd name="connsiteX11" fmla="*/ 22299 w 87481"/>
                <a:gd name="connsiteY11" fmla="*/ 1715 h 108064"/>
                <a:gd name="connsiteX12" fmla="*/ 22299 w 87481"/>
                <a:gd name="connsiteY12" fmla="*/ 10292 h 108064"/>
                <a:gd name="connsiteX13" fmla="*/ 48029 w 87481"/>
                <a:gd name="connsiteY13" fmla="*/ 0 h 108064"/>
                <a:gd name="connsiteX14" fmla="*/ 87481 w 87481"/>
                <a:gd name="connsiteY14" fmla="*/ 41168 h 10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481" h="108064">
                  <a:moveTo>
                    <a:pt x="63467" y="41168"/>
                  </a:moveTo>
                  <a:cubicBezTo>
                    <a:pt x="63467" y="27445"/>
                    <a:pt x="54890" y="18869"/>
                    <a:pt x="42883" y="18869"/>
                  </a:cubicBezTo>
                  <a:cubicBezTo>
                    <a:pt x="30875" y="18869"/>
                    <a:pt x="22299" y="27445"/>
                    <a:pt x="22299" y="41168"/>
                  </a:cubicBezTo>
                  <a:cubicBezTo>
                    <a:pt x="22299" y="54890"/>
                    <a:pt x="30875" y="63467"/>
                    <a:pt x="42883" y="63467"/>
                  </a:cubicBezTo>
                  <a:cubicBezTo>
                    <a:pt x="54890" y="63467"/>
                    <a:pt x="63467" y="54890"/>
                    <a:pt x="63467" y="41168"/>
                  </a:cubicBezTo>
                  <a:moveTo>
                    <a:pt x="87481" y="41168"/>
                  </a:moveTo>
                  <a:cubicBezTo>
                    <a:pt x="87481" y="65182"/>
                    <a:pt x="70328" y="82335"/>
                    <a:pt x="48029" y="82335"/>
                  </a:cubicBezTo>
                  <a:cubicBezTo>
                    <a:pt x="37737" y="82335"/>
                    <a:pt x="29161" y="78904"/>
                    <a:pt x="24014" y="72043"/>
                  </a:cubicBezTo>
                  <a:lnTo>
                    <a:pt x="24014" y="108065"/>
                  </a:lnTo>
                  <a:lnTo>
                    <a:pt x="0" y="108065"/>
                  </a:lnTo>
                  <a:lnTo>
                    <a:pt x="0" y="1715"/>
                  </a:lnTo>
                  <a:lnTo>
                    <a:pt x="22299" y="1715"/>
                  </a:lnTo>
                  <a:lnTo>
                    <a:pt x="22299" y="10292"/>
                  </a:lnTo>
                  <a:cubicBezTo>
                    <a:pt x="27445" y="3431"/>
                    <a:pt x="36022" y="0"/>
                    <a:pt x="48029" y="0"/>
                  </a:cubicBezTo>
                  <a:cubicBezTo>
                    <a:pt x="68612" y="0"/>
                    <a:pt x="87481" y="15438"/>
                    <a:pt x="87481" y="41168"/>
                  </a:cubicBezTo>
                </a:path>
              </a:pathLst>
            </a:custGeom>
            <a:solidFill>
              <a:srgbClr val="FFFFFF"/>
            </a:solidFill>
            <a:ln w="17152" cap="flat">
              <a:noFill/>
              <a:prstDash val="solid"/>
              <a:miter/>
            </a:ln>
          </p:spPr>
          <p:txBody>
            <a:bodyPr rtlCol="0" anchor="ctr"/>
            <a:lstStyle/>
            <a:p>
              <a:endParaRPr lang="en-GB"/>
            </a:p>
          </p:txBody>
        </p:sp>
        <p:sp>
          <p:nvSpPr>
            <p:cNvPr id="35" name="Vrije vorm: vorm 34">
              <a:extLst>
                <a:ext uri="{FF2B5EF4-FFF2-40B4-BE49-F238E27FC236}">
                  <a16:creationId xmlns:a16="http://schemas.microsoft.com/office/drawing/2014/main" id="{40F6E56F-226E-7261-F364-CA1D26CDD0EE}"/>
                </a:ext>
              </a:extLst>
            </p:cNvPr>
            <p:cNvSpPr/>
            <p:nvPr/>
          </p:nvSpPr>
          <p:spPr>
            <a:xfrm rot="21118484">
              <a:off x="9562035" y="3125620"/>
              <a:ext cx="102674" cy="167214"/>
            </a:xfrm>
            <a:custGeom>
              <a:avLst/>
              <a:gdLst>
                <a:gd name="connsiteX0" fmla="*/ 60036 w 60035"/>
                <a:gd name="connsiteY0" fmla="*/ 92627 h 97772"/>
                <a:gd name="connsiteX1" fmla="*/ 41167 w 60035"/>
                <a:gd name="connsiteY1" fmla="*/ 97773 h 97772"/>
                <a:gd name="connsiteX2" fmla="*/ 12007 w 60035"/>
                <a:gd name="connsiteY2" fmla="*/ 68612 h 97772"/>
                <a:gd name="connsiteX3" fmla="*/ 12007 w 60035"/>
                <a:gd name="connsiteY3" fmla="*/ 36022 h 97772"/>
                <a:gd name="connsiteX4" fmla="*/ 0 w 60035"/>
                <a:gd name="connsiteY4" fmla="*/ 36022 h 97772"/>
                <a:gd name="connsiteX5" fmla="*/ 0 w 60035"/>
                <a:gd name="connsiteY5" fmla="*/ 18869 h 97772"/>
                <a:gd name="connsiteX6" fmla="*/ 12007 w 60035"/>
                <a:gd name="connsiteY6" fmla="*/ 18869 h 97772"/>
                <a:gd name="connsiteX7" fmla="*/ 12007 w 60035"/>
                <a:gd name="connsiteY7" fmla="*/ 0 h 97772"/>
                <a:gd name="connsiteX8" fmla="*/ 34306 w 60035"/>
                <a:gd name="connsiteY8" fmla="*/ 0 h 97772"/>
                <a:gd name="connsiteX9" fmla="*/ 34306 w 60035"/>
                <a:gd name="connsiteY9" fmla="*/ 18869 h 97772"/>
                <a:gd name="connsiteX10" fmla="*/ 54890 w 60035"/>
                <a:gd name="connsiteY10" fmla="*/ 18869 h 97772"/>
                <a:gd name="connsiteX11" fmla="*/ 54890 w 60035"/>
                <a:gd name="connsiteY11" fmla="*/ 36022 h 97772"/>
                <a:gd name="connsiteX12" fmla="*/ 34306 w 60035"/>
                <a:gd name="connsiteY12" fmla="*/ 36022 h 97772"/>
                <a:gd name="connsiteX13" fmla="*/ 34306 w 60035"/>
                <a:gd name="connsiteY13" fmla="*/ 68612 h 97772"/>
                <a:gd name="connsiteX14" fmla="*/ 44598 w 60035"/>
                <a:gd name="connsiteY14" fmla="*/ 78904 h 97772"/>
                <a:gd name="connsiteX15" fmla="*/ 53175 w 60035"/>
                <a:gd name="connsiteY15" fmla="*/ 75474 h 97772"/>
                <a:gd name="connsiteX16" fmla="*/ 60036 w 60035"/>
                <a:gd name="connsiteY16" fmla="*/ 92627 h 9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35" h="97772">
                  <a:moveTo>
                    <a:pt x="60036" y="92627"/>
                  </a:moveTo>
                  <a:cubicBezTo>
                    <a:pt x="54890" y="96058"/>
                    <a:pt x="48029" y="97773"/>
                    <a:pt x="41167" y="97773"/>
                  </a:cubicBezTo>
                  <a:cubicBezTo>
                    <a:pt x="22299" y="97773"/>
                    <a:pt x="12007" y="87481"/>
                    <a:pt x="12007" y="68612"/>
                  </a:cubicBezTo>
                  <a:lnTo>
                    <a:pt x="12007" y="36022"/>
                  </a:lnTo>
                  <a:lnTo>
                    <a:pt x="0" y="36022"/>
                  </a:lnTo>
                  <a:lnTo>
                    <a:pt x="0" y="18869"/>
                  </a:lnTo>
                  <a:lnTo>
                    <a:pt x="12007" y="18869"/>
                  </a:lnTo>
                  <a:lnTo>
                    <a:pt x="12007" y="0"/>
                  </a:lnTo>
                  <a:lnTo>
                    <a:pt x="34306" y="0"/>
                  </a:lnTo>
                  <a:lnTo>
                    <a:pt x="34306" y="18869"/>
                  </a:lnTo>
                  <a:lnTo>
                    <a:pt x="54890" y="18869"/>
                  </a:lnTo>
                  <a:lnTo>
                    <a:pt x="54890" y="36022"/>
                  </a:lnTo>
                  <a:lnTo>
                    <a:pt x="34306" y="36022"/>
                  </a:lnTo>
                  <a:lnTo>
                    <a:pt x="34306" y="68612"/>
                  </a:lnTo>
                  <a:cubicBezTo>
                    <a:pt x="34306" y="75474"/>
                    <a:pt x="37737" y="78904"/>
                    <a:pt x="44598" y="78904"/>
                  </a:cubicBezTo>
                  <a:cubicBezTo>
                    <a:pt x="48029" y="78904"/>
                    <a:pt x="51459" y="77189"/>
                    <a:pt x="53175" y="75474"/>
                  </a:cubicBezTo>
                  <a:lnTo>
                    <a:pt x="60036" y="92627"/>
                  </a:lnTo>
                  <a:close/>
                </a:path>
              </a:pathLst>
            </a:custGeom>
            <a:solidFill>
              <a:srgbClr val="FFFFFF"/>
            </a:solidFill>
            <a:ln w="17152" cap="flat">
              <a:noFill/>
              <a:prstDash val="solid"/>
              <a:miter/>
            </a:ln>
          </p:spPr>
          <p:txBody>
            <a:bodyPr rtlCol="0" anchor="ctr"/>
            <a:lstStyle/>
            <a:p>
              <a:endParaRPr lang="en-GB"/>
            </a:p>
          </p:txBody>
        </p:sp>
        <p:sp>
          <p:nvSpPr>
            <p:cNvPr id="36" name="Vrije vorm: vorm 35">
              <a:extLst>
                <a:ext uri="{FF2B5EF4-FFF2-40B4-BE49-F238E27FC236}">
                  <a16:creationId xmlns:a16="http://schemas.microsoft.com/office/drawing/2014/main" id="{F9E03B51-E432-73D1-3440-A2358AA2DF61}"/>
                </a:ext>
              </a:extLst>
            </p:cNvPr>
            <p:cNvSpPr/>
            <p:nvPr/>
          </p:nvSpPr>
          <p:spPr>
            <a:xfrm rot="21118484">
              <a:off x="9674046" y="3133258"/>
              <a:ext cx="146679" cy="140813"/>
            </a:xfrm>
            <a:custGeom>
              <a:avLst/>
              <a:gdLst>
                <a:gd name="connsiteX0" fmla="*/ 63466 w 85765"/>
                <a:gd name="connsiteY0" fmla="*/ 41168 h 82335"/>
                <a:gd name="connsiteX1" fmla="*/ 42883 w 85765"/>
                <a:gd name="connsiteY1" fmla="*/ 18869 h 82335"/>
                <a:gd name="connsiteX2" fmla="*/ 22299 w 85765"/>
                <a:gd name="connsiteY2" fmla="*/ 41168 h 82335"/>
                <a:gd name="connsiteX3" fmla="*/ 42883 w 85765"/>
                <a:gd name="connsiteY3" fmla="*/ 63467 h 82335"/>
                <a:gd name="connsiteX4" fmla="*/ 63466 w 85765"/>
                <a:gd name="connsiteY4" fmla="*/ 41168 h 82335"/>
                <a:gd name="connsiteX5" fmla="*/ 0 w 85765"/>
                <a:gd name="connsiteY5" fmla="*/ 41168 h 82335"/>
                <a:gd name="connsiteX6" fmla="*/ 42883 w 85765"/>
                <a:gd name="connsiteY6" fmla="*/ 0 h 82335"/>
                <a:gd name="connsiteX7" fmla="*/ 85766 w 85765"/>
                <a:gd name="connsiteY7" fmla="*/ 41168 h 82335"/>
                <a:gd name="connsiteX8" fmla="*/ 42883 w 85765"/>
                <a:gd name="connsiteY8" fmla="*/ 82335 h 82335"/>
                <a:gd name="connsiteX9" fmla="*/ 0 w 85765"/>
                <a:gd name="connsiteY9" fmla="*/ 41168 h 8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65" h="82335">
                  <a:moveTo>
                    <a:pt x="63466" y="41168"/>
                  </a:moveTo>
                  <a:cubicBezTo>
                    <a:pt x="63466" y="27445"/>
                    <a:pt x="54890" y="18869"/>
                    <a:pt x="42883" y="18869"/>
                  </a:cubicBezTo>
                  <a:cubicBezTo>
                    <a:pt x="30875" y="18869"/>
                    <a:pt x="22299" y="27445"/>
                    <a:pt x="22299" y="41168"/>
                  </a:cubicBezTo>
                  <a:cubicBezTo>
                    <a:pt x="22299" y="54890"/>
                    <a:pt x="30875" y="63467"/>
                    <a:pt x="42883" y="63467"/>
                  </a:cubicBezTo>
                  <a:cubicBezTo>
                    <a:pt x="54890" y="63467"/>
                    <a:pt x="63466" y="54890"/>
                    <a:pt x="63466" y="41168"/>
                  </a:cubicBezTo>
                  <a:moveTo>
                    <a:pt x="0" y="41168"/>
                  </a:moveTo>
                  <a:cubicBezTo>
                    <a:pt x="0" y="17153"/>
                    <a:pt x="18868" y="0"/>
                    <a:pt x="42883" y="0"/>
                  </a:cubicBezTo>
                  <a:cubicBezTo>
                    <a:pt x="68612" y="0"/>
                    <a:pt x="85766" y="17153"/>
                    <a:pt x="85766" y="41168"/>
                  </a:cubicBezTo>
                  <a:cubicBezTo>
                    <a:pt x="85766" y="65182"/>
                    <a:pt x="66897" y="82335"/>
                    <a:pt x="42883" y="82335"/>
                  </a:cubicBezTo>
                  <a:cubicBezTo>
                    <a:pt x="18868" y="82335"/>
                    <a:pt x="0" y="65182"/>
                    <a:pt x="0" y="41168"/>
                  </a:cubicBezTo>
                </a:path>
              </a:pathLst>
            </a:custGeom>
            <a:solidFill>
              <a:srgbClr val="FFFFFF"/>
            </a:solidFill>
            <a:ln w="17152" cap="flat">
              <a:noFill/>
              <a:prstDash val="solid"/>
              <a:miter/>
            </a:ln>
          </p:spPr>
          <p:txBody>
            <a:bodyPr rtlCol="0" anchor="ctr"/>
            <a:lstStyle/>
            <a:p>
              <a:endParaRPr lang="en-GB"/>
            </a:p>
          </p:txBody>
        </p:sp>
        <p:sp>
          <p:nvSpPr>
            <p:cNvPr id="37" name="Vrije vorm: vorm 36">
              <a:extLst>
                <a:ext uri="{FF2B5EF4-FFF2-40B4-BE49-F238E27FC236}">
                  <a16:creationId xmlns:a16="http://schemas.microsoft.com/office/drawing/2014/main" id="{8069BD66-1B51-F275-B06B-FBFD19744174}"/>
                </a:ext>
              </a:extLst>
            </p:cNvPr>
            <p:cNvSpPr/>
            <p:nvPr/>
          </p:nvSpPr>
          <p:spPr>
            <a:xfrm rot="21118484">
              <a:off x="9851411" y="3108468"/>
              <a:ext cx="146679" cy="184816"/>
            </a:xfrm>
            <a:custGeom>
              <a:avLst/>
              <a:gdLst>
                <a:gd name="connsiteX0" fmla="*/ 63466 w 85765"/>
                <a:gd name="connsiteY0" fmla="*/ 41168 h 108064"/>
                <a:gd name="connsiteX1" fmla="*/ 42883 w 85765"/>
                <a:gd name="connsiteY1" fmla="*/ 18869 h 108064"/>
                <a:gd name="connsiteX2" fmla="*/ 22299 w 85765"/>
                <a:gd name="connsiteY2" fmla="*/ 41168 h 108064"/>
                <a:gd name="connsiteX3" fmla="*/ 42883 w 85765"/>
                <a:gd name="connsiteY3" fmla="*/ 63467 h 108064"/>
                <a:gd name="connsiteX4" fmla="*/ 63466 w 85765"/>
                <a:gd name="connsiteY4" fmla="*/ 41168 h 108064"/>
                <a:gd name="connsiteX5" fmla="*/ 85766 w 85765"/>
                <a:gd name="connsiteY5" fmla="*/ 41168 h 108064"/>
                <a:gd name="connsiteX6" fmla="*/ 46313 w 85765"/>
                <a:gd name="connsiteY6" fmla="*/ 82335 h 108064"/>
                <a:gd name="connsiteX7" fmla="*/ 22299 w 85765"/>
                <a:gd name="connsiteY7" fmla="*/ 72043 h 108064"/>
                <a:gd name="connsiteX8" fmla="*/ 22299 w 85765"/>
                <a:gd name="connsiteY8" fmla="*/ 108065 h 108064"/>
                <a:gd name="connsiteX9" fmla="*/ 0 w 85765"/>
                <a:gd name="connsiteY9" fmla="*/ 108065 h 108064"/>
                <a:gd name="connsiteX10" fmla="*/ 0 w 85765"/>
                <a:gd name="connsiteY10" fmla="*/ 1715 h 108064"/>
                <a:gd name="connsiteX11" fmla="*/ 22299 w 85765"/>
                <a:gd name="connsiteY11" fmla="*/ 1715 h 108064"/>
                <a:gd name="connsiteX12" fmla="*/ 22299 w 85765"/>
                <a:gd name="connsiteY12" fmla="*/ 10292 h 108064"/>
                <a:gd name="connsiteX13" fmla="*/ 48029 w 85765"/>
                <a:gd name="connsiteY13" fmla="*/ 0 h 108064"/>
                <a:gd name="connsiteX14" fmla="*/ 85766 w 85765"/>
                <a:gd name="connsiteY14" fmla="*/ 41168 h 10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765" h="108064">
                  <a:moveTo>
                    <a:pt x="63466" y="41168"/>
                  </a:moveTo>
                  <a:cubicBezTo>
                    <a:pt x="63466" y="27445"/>
                    <a:pt x="54890" y="18869"/>
                    <a:pt x="42883" y="18869"/>
                  </a:cubicBezTo>
                  <a:cubicBezTo>
                    <a:pt x="30875" y="18869"/>
                    <a:pt x="22299" y="27445"/>
                    <a:pt x="22299" y="41168"/>
                  </a:cubicBezTo>
                  <a:cubicBezTo>
                    <a:pt x="22299" y="54890"/>
                    <a:pt x="30875" y="63467"/>
                    <a:pt x="42883" y="63467"/>
                  </a:cubicBezTo>
                  <a:cubicBezTo>
                    <a:pt x="54890" y="63467"/>
                    <a:pt x="63466" y="54890"/>
                    <a:pt x="63466" y="41168"/>
                  </a:cubicBezTo>
                  <a:moveTo>
                    <a:pt x="85766" y="41168"/>
                  </a:moveTo>
                  <a:cubicBezTo>
                    <a:pt x="85766" y="65182"/>
                    <a:pt x="68612" y="82335"/>
                    <a:pt x="46313" y="82335"/>
                  </a:cubicBezTo>
                  <a:cubicBezTo>
                    <a:pt x="36021" y="82335"/>
                    <a:pt x="27445" y="78904"/>
                    <a:pt x="22299" y="72043"/>
                  </a:cubicBezTo>
                  <a:lnTo>
                    <a:pt x="22299" y="108065"/>
                  </a:lnTo>
                  <a:lnTo>
                    <a:pt x="0" y="108065"/>
                  </a:lnTo>
                  <a:lnTo>
                    <a:pt x="0" y="1715"/>
                  </a:lnTo>
                  <a:lnTo>
                    <a:pt x="22299" y="1715"/>
                  </a:lnTo>
                  <a:lnTo>
                    <a:pt x="22299" y="10292"/>
                  </a:lnTo>
                  <a:cubicBezTo>
                    <a:pt x="27445" y="3431"/>
                    <a:pt x="36021" y="0"/>
                    <a:pt x="48029" y="0"/>
                  </a:cubicBezTo>
                  <a:cubicBezTo>
                    <a:pt x="68612" y="0"/>
                    <a:pt x="85766" y="15438"/>
                    <a:pt x="85766" y="41168"/>
                  </a:cubicBezTo>
                </a:path>
              </a:pathLst>
            </a:custGeom>
            <a:solidFill>
              <a:srgbClr val="FFFFFF"/>
            </a:solidFill>
            <a:ln w="17152" cap="flat">
              <a:noFill/>
              <a:prstDash val="solid"/>
              <a:miter/>
            </a:ln>
          </p:spPr>
          <p:txBody>
            <a:bodyPr rtlCol="0" anchor="ctr"/>
            <a:lstStyle/>
            <a:p>
              <a:endParaRPr lang="en-GB"/>
            </a:p>
          </p:txBody>
        </p:sp>
        <p:sp>
          <p:nvSpPr>
            <p:cNvPr id="38" name="Vrije vorm: vorm 37">
              <a:extLst>
                <a:ext uri="{FF2B5EF4-FFF2-40B4-BE49-F238E27FC236}">
                  <a16:creationId xmlns:a16="http://schemas.microsoft.com/office/drawing/2014/main" id="{DB5213BD-EEFB-70EE-86CD-73446C632DC2}"/>
                </a:ext>
              </a:extLst>
            </p:cNvPr>
            <p:cNvSpPr/>
            <p:nvPr/>
          </p:nvSpPr>
          <p:spPr>
            <a:xfrm rot="21118484">
              <a:off x="10008057" y="3087808"/>
              <a:ext cx="123209" cy="138461"/>
            </a:xfrm>
            <a:custGeom>
              <a:avLst/>
              <a:gdLst>
                <a:gd name="connsiteX0" fmla="*/ 0 w 72042"/>
                <a:gd name="connsiteY0" fmla="*/ 73758 h 80960"/>
                <a:gd name="connsiteX1" fmla="*/ 6861 w 72042"/>
                <a:gd name="connsiteY1" fmla="*/ 56605 h 80960"/>
                <a:gd name="connsiteX2" fmla="*/ 34306 w 72042"/>
                <a:gd name="connsiteY2" fmla="*/ 63467 h 80960"/>
                <a:gd name="connsiteX3" fmla="*/ 49744 w 72042"/>
                <a:gd name="connsiteY3" fmla="*/ 56605 h 80960"/>
                <a:gd name="connsiteX4" fmla="*/ 1715 w 72042"/>
                <a:gd name="connsiteY4" fmla="*/ 25730 h 80960"/>
                <a:gd name="connsiteX5" fmla="*/ 37737 w 72042"/>
                <a:gd name="connsiteY5" fmla="*/ 0 h 80960"/>
                <a:gd name="connsiteX6" fmla="*/ 68612 w 72042"/>
                <a:gd name="connsiteY6" fmla="*/ 6861 h 80960"/>
                <a:gd name="connsiteX7" fmla="*/ 61751 w 72042"/>
                <a:gd name="connsiteY7" fmla="*/ 22299 h 80960"/>
                <a:gd name="connsiteX8" fmla="*/ 39452 w 72042"/>
                <a:gd name="connsiteY8" fmla="*/ 17153 h 80960"/>
                <a:gd name="connsiteX9" fmla="*/ 24014 w 72042"/>
                <a:gd name="connsiteY9" fmla="*/ 24015 h 80960"/>
                <a:gd name="connsiteX10" fmla="*/ 72043 w 72042"/>
                <a:gd name="connsiteY10" fmla="*/ 54890 h 80960"/>
                <a:gd name="connsiteX11" fmla="*/ 34306 w 72042"/>
                <a:gd name="connsiteY11" fmla="*/ 80620 h 80960"/>
                <a:gd name="connsiteX12" fmla="*/ 0 w 72042"/>
                <a:gd name="connsiteY12" fmla="*/ 73758 h 8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042" h="80960">
                  <a:moveTo>
                    <a:pt x="0" y="73758"/>
                  </a:moveTo>
                  <a:lnTo>
                    <a:pt x="6861" y="56605"/>
                  </a:lnTo>
                  <a:cubicBezTo>
                    <a:pt x="13722" y="61751"/>
                    <a:pt x="24014" y="63467"/>
                    <a:pt x="34306" y="63467"/>
                  </a:cubicBezTo>
                  <a:cubicBezTo>
                    <a:pt x="44598" y="63467"/>
                    <a:pt x="49744" y="60036"/>
                    <a:pt x="49744" y="56605"/>
                  </a:cubicBezTo>
                  <a:cubicBezTo>
                    <a:pt x="49744" y="42883"/>
                    <a:pt x="1715" y="56605"/>
                    <a:pt x="1715" y="25730"/>
                  </a:cubicBezTo>
                  <a:cubicBezTo>
                    <a:pt x="1715" y="10292"/>
                    <a:pt x="15438" y="0"/>
                    <a:pt x="37737" y="0"/>
                  </a:cubicBezTo>
                  <a:cubicBezTo>
                    <a:pt x="48029" y="0"/>
                    <a:pt x="60036" y="1715"/>
                    <a:pt x="68612" y="6861"/>
                  </a:cubicBezTo>
                  <a:lnTo>
                    <a:pt x="61751" y="22299"/>
                  </a:lnTo>
                  <a:cubicBezTo>
                    <a:pt x="53174" y="17153"/>
                    <a:pt x="46313" y="17153"/>
                    <a:pt x="39452" y="17153"/>
                  </a:cubicBezTo>
                  <a:cubicBezTo>
                    <a:pt x="29160" y="17153"/>
                    <a:pt x="24014" y="20584"/>
                    <a:pt x="24014" y="24015"/>
                  </a:cubicBezTo>
                  <a:cubicBezTo>
                    <a:pt x="24014" y="37737"/>
                    <a:pt x="72043" y="24015"/>
                    <a:pt x="72043" y="54890"/>
                  </a:cubicBezTo>
                  <a:cubicBezTo>
                    <a:pt x="72043" y="70328"/>
                    <a:pt x="58321" y="80620"/>
                    <a:pt x="34306" y="80620"/>
                  </a:cubicBezTo>
                  <a:cubicBezTo>
                    <a:pt x="20583" y="82335"/>
                    <a:pt x="6861" y="77189"/>
                    <a:pt x="0" y="73758"/>
                  </a:cubicBezTo>
                </a:path>
              </a:pathLst>
            </a:custGeom>
            <a:solidFill>
              <a:srgbClr val="FFFFFF"/>
            </a:solidFill>
            <a:ln w="17152" cap="flat">
              <a:noFill/>
              <a:prstDash val="solid"/>
              <a:miter/>
            </a:ln>
          </p:spPr>
          <p:txBody>
            <a:bodyPr rtlCol="0" anchor="ctr"/>
            <a:lstStyle/>
            <a:p>
              <a:endParaRPr lang="en-GB"/>
            </a:p>
          </p:txBody>
        </p:sp>
        <p:sp>
          <p:nvSpPr>
            <p:cNvPr id="136" name="Vrije vorm: vorm 135">
              <a:extLst>
                <a:ext uri="{FF2B5EF4-FFF2-40B4-BE49-F238E27FC236}">
                  <a16:creationId xmlns:a16="http://schemas.microsoft.com/office/drawing/2014/main" id="{F2508DEF-20A6-4EDE-25FC-1B4C8DC11529}"/>
                </a:ext>
              </a:extLst>
            </p:cNvPr>
            <p:cNvSpPr/>
            <p:nvPr/>
          </p:nvSpPr>
          <p:spPr>
            <a:xfrm rot="21118484">
              <a:off x="7140201" y="1716079"/>
              <a:ext cx="3520313" cy="2138591"/>
            </a:xfrm>
            <a:custGeom>
              <a:avLst/>
              <a:gdLst>
                <a:gd name="connsiteX0" fmla="*/ 0 w 2058374"/>
                <a:gd name="connsiteY0" fmla="*/ 1250463 h 1250462"/>
                <a:gd name="connsiteX1" fmla="*/ 0 w 2058374"/>
                <a:gd name="connsiteY1" fmla="*/ 70328 h 1250462"/>
                <a:gd name="connsiteX2" fmla="*/ 68612 w 2058374"/>
                <a:gd name="connsiteY2" fmla="*/ 0 h 1250462"/>
                <a:gd name="connsiteX3" fmla="*/ 1989762 w 2058374"/>
                <a:gd name="connsiteY3" fmla="*/ 0 h 1250462"/>
                <a:gd name="connsiteX4" fmla="*/ 2058375 w 2058374"/>
                <a:gd name="connsiteY4" fmla="*/ 70328 h 1250462"/>
                <a:gd name="connsiteX5" fmla="*/ 2058375 w 2058374"/>
                <a:gd name="connsiteY5" fmla="*/ 1250463 h 125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8374" h="1250462">
                  <a:moveTo>
                    <a:pt x="0" y="1250463"/>
                  </a:moveTo>
                  <a:lnTo>
                    <a:pt x="0" y="70328"/>
                  </a:lnTo>
                  <a:cubicBezTo>
                    <a:pt x="0" y="32591"/>
                    <a:pt x="30875" y="0"/>
                    <a:pt x="68612" y="0"/>
                  </a:cubicBezTo>
                  <a:lnTo>
                    <a:pt x="1989762" y="0"/>
                  </a:lnTo>
                  <a:cubicBezTo>
                    <a:pt x="2027499" y="0"/>
                    <a:pt x="2058375" y="30876"/>
                    <a:pt x="2058375" y="70328"/>
                  </a:cubicBezTo>
                  <a:lnTo>
                    <a:pt x="2058375" y="1250463"/>
                  </a:lnTo>
                </a:path>
              </a:pathLst>
            </a:custGeom>
            <a:noFill/>
            <a:ln w="24099" cap="flat">
              <a:solidFill>
                <a:srgbClr val="102F44"/>
              </a:solidFill>
              <a:prstDash val="solid"/>
              <a:miter/>
            </a:ln>
          </p:spPr>
          <p:txBody>
            <a:bodyPr rtlCol="0" anchor="ctr"/>
            <a:lstStyle/>
            <a:p>
              <a:endParaRPr lang="en-GB"/>
            </a:p>
          </p:txBody>
        </p:sp>
        <p:sp>
          <p:nvSpPr>
            <p:cNvPr id="137" name="Vrije vorm: vorm 136">
              <a:extLst>
                <a:ext uri="{FF2B5EF4-FFF2-40B4-BE49-F238E27FC236}">
                  <a16:creationId xmlns:a16="http://schemas.microsoft.com/office/drawing/2014/main" id="{B7CFB408-FF61-45AC-1D8C-3E007D0C3D50}"/>
                </a:ext>
              </a:extLst>
            </p:cNvPr>
            <p:cNvSpPr/>
            <p:nvPr/>
          </p:nvSpPr>
          <p:spPr>
            <a:xfrm rot="21118484">
              <a:off x="6766100" y="3835652"/>
              <a:ext cx="4708418" cy="991555"/>
            </a:xfrm>
            <a:custGeom>
              <a:avLst/>
              <a:gdLst>
                <a:gd name="connsiteX0" fmla="*/ 346493 w 2753075"/>
                <a:gd name="connsiteY0" fmla="*/ 0 h 579775"/>
                <a:gd name="connsiteX1" fmla="*/ 2406583 w 2753075"/>
                <a:gd name="connsiteY1" fmla="*/ 0 h 579775"/>
                <a:gd name="connsiteX2" fmla="*/ 2753076 w 2753075"/>
                <a:gd name="connsiteY2" fmla="*/ 579775 h 579775"/>
                <a:gd name="connsiteX3" fmla="*/ 0 w 2753075"/>
                <a:gd name="connsiteY3" fmla="*/ 579775 h 579775"/>
              </a:gdLst>
              <a:ahLst/>
              <a:cxnLst>
                <a:cxn ang="0">
                  <a:pos x="connsiteX0" y="connsiteY0"/>
                </a:cxn>
                <a:cxn ang="0">
                  <a:pos x="connsiteX1" y="connsiteY1"/>
                </a:cxn>
                <a:cxn ang="0">
                  <a:pos x="connsiteX2" y="connsiteY2"/>
                </a:cxn>
                <a:cxn ang="0">
                  <a:pos x="connsiteX3" y="connsiteY3"/>
                </a:cxn>
              </a:cxnLst>
              <a:rect l="l" t="t" r="r" b="b"/>
              <a:pathLst>
                <a:path w="2753075" h="579775">
                  <a:moveTo>
                    <a:pt x="346493" y="0"/>
                  </a:moveTo>
                  <a:lnTo>
                    <a:pt x="2406583" y="0"/>
                  </a:lnTo>
                  <a:lnTo>
                    <a:pt x="2753076" y="579775"/>
                  </a:lnTo>
                  <a:lnTo>
                    <a:pt x="0" y="579775"/>
                  </a:lnTo>
                  <a:close/>
                </a:path>
              </a:pathLst>
            </a:custGeom>
            <a:noFill/>
            <a:ln w="24099" cap="flat">
              <a:solidFill>
                <a:srgbClr val="102F44"/>
              </a:solidFill>
              <a:prstDash val="solid"/>
              <a:round/>
            </a:ln>
          </p:spPr>
          <p:txBody>
            <a:bodyPr rtlCol="0" anchor="ctr"/>
            <a:lstStyle/>
            <a:p>
              <a:endParaRPr lang="en-GB"/>
            </a:p>
          </p:txBody>
        </p:sp>
      </p:grpSp>
      <p:pic>
        <p:nvPicPr>
          <p:cNvPr id="169" name="Graphic 168">
            <a:extLst>
              <a:ext uri="{FF2B5EF4-FFF2-40B4-BE49-F238E27FC236}">
                <a16:creationId xmlns:a16="http://schemas.microsoft.com/office/drawing/2014/main" id="{91F49E64-9E99-60A4-EA83-4E60123A3BE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5799" y="-1"/>
            <a:ext cx="1211581" cy="580194"/>
          </a:xfrm>
          <a:prstGeom prst="rect">
            <a:avLst/>
          </a:prstGeom>
        </p:spPr>
      </p:pic>
      <p:sp>
        <p:nvSpPr>
          <p:cNvPr id="170" name="Rechthoek 169">
            <a:extLst>
              <a:ext uri="{FF2B5EF4-FFF2-40B4-BE49-F238E27FC236}">
                <a16:creationId xmlns:a16="http://schemas.microsoft.com/office/drawing/2014/main" id="{8857ADC8-E5A9-9F2E-37ED-40287003F317}"/>
              </a:ext>
            </a:extLst>
          </p:cNvPr>
          <p:cNvSpPr/>
          <p:nvPr/>
        </p:nvSpPr>
        <p:spPr>
          <a:xfrm>
            <a:off x="0" y="-756"/>
            <a:ext cx="685800" cy="58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pic>
        <p:nvPicPr>
          <p:cNvPr id="3" name="Afbeelding 2" descr="Afbeelding met tekst, licht&#10;&#10;Automatisch gegenereerde beschrijving">
            <a:extLst>
              <a:ext uri="{FF2B5EF4-FFF2-40B4-BE49-F238E27FC236}">
                <a16:creationId xmlns:a16="http://schemas.microsoft.com/office/drawing/2014/main" id="{A4BB41ED-7996-F512-1076-986AC10875E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49077" y="2225056"/>
            <a:ext cx="2410702" cy="3662660"/>
          </a:xfrm>
          <a:prstGeom prst="rect">
            <a:avLst/>
          </a:prstGeom>
        </p:spPr>
      </p:pic>
    </p:spTree>
    <p:extLst>
      <p:ext uri="{BB962C8B-B14F-4D97-AF65-F5344CB8AC3E}">
        <p14:creationId xmlns:p14="http://schemas.microsoft.com/office/powerpoint/2010/main" val="2527993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250"/>
                                  </p:stCondLst>
                                  <p:childTnLst>
                                    <p:set>
                                      <p:cBhvr>
                                        <p:cTn id="6" dur="1" fill="hold">
                                          <p:stCondLst>
                                            <p:cond delay="0"/>
                                          </p:stCondLst>
                                        </p:cTn>
                                        <p:tgtEl>
                                          <p:spTgt spid="135"/>
                                        </p:tgtEl>
                                        <p:attrNameLst>
                                          <p:attrName>style.visibility</p:attrName>
                                        </p:attrNameLst>
                                      </p:cBhvr>
                                      <p:to>
                                        <p:strVal val="visible"/>
                                      </p:to>
                                    </p:set>
                                    <p:anim calcmode="lin" valueType="num">
                                      <p:cBhvr additive="base">
                                        <p:cTn id="7" dur="1250" fill="hold"/>
                                        <p:tgtEl>
                                          <p:spTgt spid="135"/>
                                        </p:tgtEl>
                                        <p:attrNameLst>
                                          <p:attrName>ppt_x</p:attrName>
                                        </p:attrNameLst>
                                      </p:cBhvr>
                                      <p:tavLst>
                                        <p:tav tm="0">
                                          <p:val>
                                            <p:strVal val="1+#ppt_w/2"/>
                                          </p:val>
                                        </p:tav>
                                        <p:tav tm="100000">
                                          <p:val>
                                            <p:strVal val="#ppt_x"/>
                                          </p:val>
                                        </p:tav>
                                      </p:tavLst>
                                    </p:anim>
                                    <p:anim calcmode="lin" valueType="num">
                                      <p:cBhvr additive="base">
                                        <p:cTn id="8" dur="1250" fill="hold"/>
                                        <p:tgtEl>
                                          <p:spTgt spid="135"/>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cBhvr additive="base">
                                        <p:cTn id="11" dur="1250" fill="hold"/>
                                        <p:tgtEl>
                                          <p:spTgt spid="138"/>
                                        </p:tgtEl>
                                        <p:attrNameLst>
                                          <p:attrName>ppt_x</p:attrName>
                                        </p:attrNameLst>
                                      </p:cBhvr>
                                      <p:tavLst>
                                        <p:tav tm="0">
                                          <p:val>
                                            <p:strVal val="1+#ppt_w/2"/>
                                          </p:val>
                                        </p:tav>
                                        <p:tav tm="100000">
                                          <p:val>
                                            <p:strVal val="#ppt_x"/>
                                          </p:val>
                                        </p:tav>
                                      </p:tavLst>
                                    </p:anim>
                                    <p:anim calcmode="lin" valueType="num">
                                      <p:cBhvr additive="base">
                                        <p:cTn id="12" dur="1250" fill="hold"/>
                                        <p:tgtEl>
                                          <p:spTgt spid="138"/>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250"/>
                                  </p:stCondLst>
                                  <p:childTnLst>
                                    <p:set>
                                      <p:cBhvr>
                                        <p:cTn id="14" dur="1" fill="hold">
                                          <p:stCondLst>
                                            <p:cond delay="0"/>
                                          </p:stCondLst>
                                        </p:cTn>
                                        <p:tgtEl>
                                          <p:spTgt spid="103"/>
                                        </p:tgtEl>
                                        <p:attrNameLst>
                                          <p:attrName>style.visibility</p:attrName>
                                        </p:attrNameLst>
                                      </p:cBhvr>
                                      <p:to>
                                        <p:strVal val="visible"/>
                                      </p:to>
                                    </p:set>
                                    <p:anim calcmode="lin" valueType="num">
                                      <p:cBhvr additive="base">
                                        <p:cTn id="15" dur="1250" fill="hold"/>
                                        <p:tgtEl>
                                          <p:spTgt spid="103"/>
                                        </p:tgtEl>
                                        <p:attrNameLst>
                                          <p:attrName>ppt_x</p:attrName>
                                        </p:attrNameLst>
                                      </p:cBhvr>
                                      <p:tavLst>
                                        <p:tav tm="0">
                                          <p:val>
                                            <p:strVal val="0-#ppt_w/2"/>
                                          </p:val>
                                        </p:tav>
                                        <p:tav tm="100000">
                                          <p:val>
                                            <p:strVal val="#ppt_x"/>
                                          </p:val>
                                        </p:tav>
                                      </p:tavLst>
                                    </p:anim>
                                    <p:anim calcmode="lin" valueType="num">
                                      <p:cBhvr additive="base">
                                        <p:cTn id="16" dur="1250" fill="hold"/>
                                        <p:tgtEl>
                                          <p:spTgt spid="103"/>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1000"/>
                                  </p:stCondLst>
                                  <p:iterate type="lt">
                                    <p:tmPct val="5000"/>
                                  </p:iterate>
                                  <p:childTnLst>
                                    <p:set>
                                      <p:cBhvr>
                                        <p:cTn id="18" dur="1" fill="hold">
                                          <p:stCondLst>
                                            <p:cond delay="0"/>
                                          </p:stCondLst>
                                        </p:cTn>
                                        <p:tgtEl>
                                          <p:spTgt spid="45"/>
                                        </p:tgtEl>
                                        <p:attrNameLst>
                                          <p:attrName>style.visibility</p:attrName>
                                        </p:attrNameLst>
                                      </p:cBhvr>
                                      <p:to>
                                        <p:strVal val="visible"/>
                                      </p:to>
                                    </p:set>
                                    <p:animEffect transition="in" filter="wipe(right)">
                                      <p:cBhvr>
                                        <p:cTn id="19" dur="500"/>
                                        <p:tgtEl>
                                          <p:spTgt spid="45"/>
                                        </p:tgtEl>
                                      </p:cBhvr>
                                    </p:animEffect>
                                  </p:childTnLst>
                                </p:cTn>
                              </p:par>
                              <p:par>
                                <p:cTn id="20" presetID="2" presetClass="entr" presetSubtype="4" decel="100000" fill="hold" grpId="0" nodeType="withEffect">
                                  <p:stCondLst>
                                    <p:cond delay="250"/>
                                  </p:stCondLst>
                                  <p:childTnLst>
                                    <p:set>
                                      <p:cBhvr>
                                        <p:cTn id="21" dur="1" fill="hold">
                                          <p:stCondLst>
                                            <p:cond delay="0"/>
                                          </p:stCondLst>
                                        </p:cTn>
                                        <p:tgtEl>
                                          <p:spTgt spid="104"/>
                                        </p:tgtEl>
                                        <p:attrNameLst>
                                          <p:attrName>style.visibility</p:attrName>
                                        </p:attrNameLst>
                                      </p:cBhvr>
                                      <p:to>
                                        <p:strVal val="visible"/>
                                      </p:to>
                                    </p:set>
                                    <p:anim calcmode="lin" valueType="num">
                                      <p:cBhvr additive="base">
                                        <p:cTn id="22" dur="1250" fill="hold"/>
                                        <p:tgtEl>
                                          <p:spTgt spid="104"/>
                                        </p:tgtEl>
                                        <p:attrNameLst>
                                          <p:attrName>ppt_x</p:attrName>
                                        </p:attrNameLst>
                                      </p:cBhvr>
                                      <p:tavLst>
                                        <p:tav tm="0">
                                          <p:val>
                                            <p:strVal val="#ppt_x"/>
                                          </p:val>
                                        </p:tav>
                                        <p:tav tm="100000">
                                          <p:val>
                                            <p:strVal val="#ppt_x"/>
                                          </p:val>
                                        </p:tav>
                                      </p:tavLst>
                                    </p:anim>
                                    <p:anim calcmode="lin" valueType="num">
                                      <p:cBhvr additive="base">
                                        <p:cTn id="23" dur="1250" fill="hold"/>
                                        <p:tgtEl>
                                          <p:spTgt spid="104"/>
                                        </p:tgtEl>
                                        <p:attrNameLst>
                                          <p:attrName>ppt_y</p:attrName>
                                        </p:attrNameLst>
                                      </p:cBhvr>
                                      <p:tavLst>
                                        <p:tav tm="0">
                                          <p:val>
                                            <p:strVal val="1+#ppt_h/2"/>
                                          </p:val>
                                        </p:tav>
                                        <p:tav tm="100000">
                                          <p:val>
                                            <p:strVal val="#ppt_y"/>
                                          </p:val>
                                        </p:tav>
                                      </p:tavLst>
                                    </p:anim>
                                  </p:childTnLst>
                                </p:cTn>
                              </p:par>
                              <p:par>
                                <p:cTn id="24" presetID="53" presetClass="entr" presetSubtype="16" fill="hold" nodeType="withEffect">
                                  <p:stCondLst>
                                    <p:cond delay="1000"/>
                                  </p:stCondLst>
                                  <p:childTnLst>
                                    <p:set>
                                      <p:cBhvr>
                                        <p:cTn id="25" dur="1" fill="hold">
                                          <p:stCondLst>
                                            <p:cond delay="0"/>
                                          </p:stCondLst>
                                        </p:cTn>
                                        <p:tgtEl>
                                          <p:spTgt spid="111"/>
                                        </p:tgtEl>
                                        <p:attrNameLst>
                                          <p:attrName>style.visibility</p:attrName>
                                        </p:attrNameLst>
                                      </p:cBhvr>
                                      <p:to>
                                        <p:strVal val="visible"/>
                                      </p:to>
                                    </p:set>
                                    <p:anim calcmode="lin" valueType="num">
                                      <p:cBhvr>
                                        <p:cTn id="26" dur="500" fill="hold"/>
                                        <p:tgtEl>
                                          <p:spTgt spid="111"/>
                                        </p:tgtEl>
                                        <p:attrNameLst>
                                          <p:attrName>ppt_w</p:attrName>
                                        </p:attrNameLst>
                                      </p:cBhvr>
                                      <p:tavLst>
                                        <p:tav tm="0">
                                          <p:val>
                                            <p:fltVal val="0"/>
                                          </p:val>
                                        </p:tav>
                                        <p:tav tm="100000">
                                          <p:val>
                                            <p:strVal val="#ppt_w"/>
                                          </p:val>
                                        </p:tav>
                                      </p:tavLst>
                                    </p:anim>
                                    <p:anim calcmode="lin" valueType="num">
                                      <p:cBhvr>
                                        <p:cTn id="27" dur="500" fill="hold"/>
                                        <p:tgtEl>
                                          <p:spTgt spid="111"/>
                                        </p:tgtEl>
                                        <p:attrNameLst>
                                          <p:attrName>ppt_h</p:attrName>
                                        </p:attrNameLst>
                                      </p:cBhvr>
                                      <p:tavLst>
                                        <p:tav tm="0">
                                          <p:val>
                                            <p:fltVal val="0"/>
                                          </p:val>
                                        </p:tav>
                                        <p:tav tm="100000">
                                          <p:val>
                                            <p:strVal val="#ppt_h"/>
                                          </p:val>
                                        </p:tav>
                                      </p:tavLst>
                                    </p:anim>
                                    <p:animEffect transition="in" filter="fade">
                                      <p:cBhvr>
                                        <p:cTn id="28" dur="500"/>
                                        <p:tgtEl>
                                          <p:spTgt spid="111"/>
                                        </p:tgtEl>
                                      </p:cBhvr>
                                    </p:animEffect>
                                  </p:childTnLst>
                                </p:cTn>
                              </p:par>
                              <p:par>
                                <p:cTn id="29" presetID="6" presetClass="emph" presetSubtype="0" accel="47000" decel="47000" autoRev="1" fill="hold" nodeType="withEffect">
                                  <p:stCondLst>
                                    <p:cond delay="1000"/>
                                  </p:stCondLst>
                                  <p:childTnLst>
                                    <p:animScale>
                                      <p:cBhvr>
                                        <p:cTn id="30" dur="500" fill="hold"/>
                                        <p:tgtEl>
                                          <p:spTgt spid="111"/>
                                        </p:tgtEl>
                                      </p:cBhvr>
                                      <p:by x="110000" y="110000"/>
                                    </p:animScale>
                                  </p:childTnLst>
                                </p:cTn>
                              </p:par>
                              <p:par>
                                <p:cTn id="31" presetID="10" presetClass="entr" presetSubtype="0" fill="hold" grpId="0" nodeType="withEffect">
                                  <p:stCondLst>
                                    <p:cond delay="1250"/>
                                  </p:stCondLst>
                                  <p:childTnLst>
                                    <p:set>
                                      <p:cBhvr>
                                        <p:cTn id="32" dur="1" fill="hold">
                                          <p:stCondLst>
                                            <p:cond delay="0"/>
                                          </p:stCondLst>
                                        </p:cTn>
                                        <p:tgtEl>
                                          <p:spTgt spid="130"/>
                                        </p:tgtEl>
                                        <p:attrNameLst>
                                          <p:attrName>style.visibility</p:attrName>
                                        </p:attrNameLst>
                                      </p:cBhvr>
                                      <p:to>
                                        <p:strVal val="visible"/>
                                      </p:to>
                                    </p:set>
                                    <p:animEffect transition="in" filter="fade">
                                      <p:cBhvr>
                                        <p:cTn id="33" dur="500"/>
                                        <p:tgtEl>
                                          <p:spTgt spid="130"/>
                                        </p:tgtEl>
                                      </p:cBhvr>
                                    </p:animEffect>
                                  </p:childTnLst>
                                </p:cTn>
                              </p:par>
                              <p:par>
                                <p:cTn id="34" presetID="42" presetClass="path" presetSubtype="0" decel="100000" fill="hold" grpId="1" nodeType="withEffect">
                                  <p:stCondLst>
                                    <p:cond delay="1250"/>
                                  </p:stCondLst>
                                  <p:childTnLst>
                                    <p:animMotion origin="layout" path="M 0.05195 -1.48148E-6 L 2.70833E-6 -1.48148E-6 " pathEditMode="relative" rAng="0" ptsTypes="AA">
                                      <p:cBhvr>
                                        <p:cTn id="35" dur="1000" fill="hold"/>
                                        <p:tgtEl>
                                          <p:spTgt spid="130"/>
                                        </p:tgtEl>
                                        <p:attrNameLst>
                                          <p:attrName>ppt_x</p:attrName>
                                          <p:attrName>ppt_y</p:attrName>
                                        </p:attrNameLst>
                                      </p:cBhvr>
                                      <p:rCtr x="-2604" y="0"/>
                                    </p:animMotion>
                                  </p:childTnLst>
                                </p:cTn>
                              </p:par>
                              <p:par>
                                <p:cTn id="36" presetID="53" presetClass="entr" presetSubtype="16" fill="hold" nodeType="withEffect">
                                  <p:stCondLst>
                                    <p:cond delay="1250"/>
                                  </p:stCondLst>
                                  <p:childTnLst>
                                    <p:set>
                                      <p:cBhvr>
                                        <p:cTn id="37" dur="1" fill="hold">
                                          <p:stCondLst>
                                            <p:cond delay="0"/>
                                          </p:stCondLst>
                                        </p:cTn>
                                        <p:tgtEl>
                                          <p:spTgt spid="128"/>
                                        </p:tgtEl>
                                        <p:attrNameLst>
                                          <p:attrName>style.visibility</p:attrName>
                                        </p:attrNameLst>
                                      </p:cBhvr>
                                      <p:to>
                                        <p:strVal val="visible"/>
                                      </p:to>
                                    </p:set>
                                    <p:anim calcmode="lin" valueType="num">
                                      <p:cBhvr>
                                        <p:cTn id="38" dur="500" fill="hold"/>
                                        <p:tgtEl>
                                          <p:spTgt spid="128"/>
                                        </p:tgtEl>
                                        <p:attrNameLst>
                                          <p:attrName>ppt_w</p:attrName>
                                        </p:attrNameLst>
                                      </p:cBhvr>
                                      <p:tavLst>
                                        <p:tav tm="0">
                                          <p:val>
                                            <p:fltVal val="0"/>
                                          </p:val>
                                        </p:tav>
                                        <p:tav tm="100000">
                                          <p:val>
                                            <p:strVal val="#ppt_w"/>
                                          </p:val>
                                        </p:tav>
                                      </p:tavLst>
                                    </p:anim>
                                    <p:anim calcmode="lin" valueType="num">
                                      <p:cBhvr>
                                        <p:cTn id="39" dur="500" fill="hold"/>
                                        <p:tgtEl>
                                          <p:spTgt spid="128"/>
                                        </p:tgtEl>
                                        <p:attrNameLst>
                                          <p:attrName>ppt_h</p:attrName>
                                        </p:attrNameLst>
                                      </p:cBhvr>
                                      <p:tavLst>
                                        <p:tav tm="0">
                                          <p:val>
                                            <p:fltVal val="0"/>
                                          </p:val>
                                        </p:tav>
                                        <p:tav tm="100000">
                                          <p:val>
                                            <p:strVal val="#ppt_h"/>
                                          </p:val>
                                        </p:tav>
                                      </p:tavLst>
                                    </p:anim>
                                    <p:animEffect transition="in" filter="fade">
                                      <p:cBhvr>
                                        <p:cTn id="40" dur="500"/>
                                        <p:tgtEl>
                                          <p:spTgt spid="128"/>
                                        </p:tgtEl>
                                      </p:cBhvr>
                                    </p:animEffect>
                                  </p:childTnLst>
                                </p:cTn>
                              </p:par>
                              <p:par>
                                <p:cTn id="41" presetID="6" presetClass="emph" presetSubtype="0" accel="47000" decel="47000" autoRev="1" fill="hold" nodeType="withEffect">
                                  <p:stCondLst>
                                    <p:cond delay="1250"/>
                                  </p:stCondLst>
                                  <p:childTnLst>
                                    <p:animScale>
                                      <p:cBhvr>
                                        <p:cTn id="42" dur="500" fill="hold"/>
                                        <p:tgtEl>
                                          <p:spTgt spid="128"/>
                                        </p:tgtEl>
                                      </p:cBhvr>
                                      <p:by x="110000" y="110000"/>
                                    </p:animScale>
                                  </p:childTnLst>
                                </p:cTn>
                              </p:par>
                              <p:par>
                                <p:cTn id="43" presetID="10" presetClass="entr" presetSubtype="0" fill="hold" grpId="0" nodeType="withEffect">
                                  <p:stCondLst>
                                    <p:cond delay="1500"/>
                                  </p:stCondLst>
                                  <p:childTnLst>
                                    <p:set>
                                      <p:cBhvr>
                                        <p:cTn id="44" dur="1" fill="hold">
                                          <p:stCondLst>
                                            <p:cond delay="0"/>
                                          </p:stCondLst>
                                        </p:cTn>
                                        <p:tgtEl>
                                          <p:spTgt spid="131"/>
                                        </p:tgtEl>
                                        <p:attrNameLst>
                                          <p:attrName>style.visibility</p:attrName>
                                        </p:attrNameLst>
                                      </p:cBhvr>
                                      <p:to>
                                        <p:strVal val="visible"/>
                                      </p:to>
                                    </p:set>
                                    <p:animEffect transition="in" filter="fade">
                                      <p:cBhvr>
                                        <p:cTn id="45" dur="500"/>
                                        <p:tgtEl>
                                          <p:spTgt spid="131"/>
                                        </p:tgtEl>
                                      </p:cBhvr>
                                    </p:animEffect>
                                  </p:childTnLst>
                                </p:cTn>
                              </p:par>
                              <p:par>
                                <p:cTn id="46" presetID="42" presetClass="path" presetSubtype="0" decel="100000" fill="hold" grpId="1" nodeType="withEffect">
                                  <p:stCondLst>
                                    <p:cond delay="1500"/>
                                  </p:stCondLst>
                                  <p:childTnLst>
                                    <p:animMotion origin="layout" path="M 0.05117 -1.11111E-6 L 2.70833E-6 -1.11111E-6 " pathEditMode="relative" rAng="0" ptsTypes="AA">
                                      <p:cBhvr>
                                        <p:cTn id="47" dur="1000" fill="hold"/>
                                        <p:tgtEl>
                                          <p:spTgt spid="131"/>
                                        </p:tgtEl>
                                        <p:attrNameLst>
                                          <p:attrName>ppt_x</p:attrName>
                                          <p:attrName>ppt_y</p:attrName>
                                        </p:attrNameLst>
                                      </p:cBhvr>
                                      <p:rCtr x="-2565" y="0"/>
                                    </p:animMotion>
                                  </p:childTnLst>
                                </p:cTn>
                              </p:par>
                              <p:par>
                                <p:cTn id="48" presetID="53" presetClass="entr" presetSubtype="16" fill="hold" nodeType="withEffect">
                                  <p:stCondLst>
                                    <p:cond delay="1500"/>
                                  </p:stCondLst>
                                  <p:childTnLst>
                                    <p:set>
                                      <p:cBhvr>
                                        <p:cTn id="49" dur="1" fill="hold">
                                          <p:stCondLst>
                                            <p:cond delay="0"/>
                                          </p:stCondLst>
                                        </p:cTn>
                                        <p:tgtEl>
                                          <p:spTgt spid="124"/>
                                        </p:tgtEl>
                                        <p:attrNameLst>
                                          <p:attrName>style.visibility</p:attrName>
                                        </p:attrNameLst>
                                      </p:cBhvr>
                                      <p:to>
                                        <p:strVal val="visible"/>
                                      </p:to>
                                    </p:set>
                                    <p:anim calcmode="lin" valueType="num">
                                      <p:cBhvr>
                                        <p:cTn id="50" dur="500" fill="hold"/>
                                        <p:tgtEl>
                                          <p:spTgt spid="124"/>
                                        </p:tgtEl>
                                        <p:attrNameLst>
                                          <p:attrName>ppt_w</p:attrName>
                                        </p:attrNameLst>
                                      </p:cBhvr>
                                      <p:tavLst>
                                        <p:tav tm="0">
                                          <p:val>
                                            <p:fltVal val="0"/>
                                          </p:val>
                                        </p:tav>
                                        <p:tav tm="100000">
                                          <p:val>
                                            <p:strVal val="#ppt_w"/>
                                          </p:val>
                                        </p:tav>
                                      </p:tavLst>
                                    </p:anim>
                                    <p:anim calcmode="lin" valueType="num">
                                      <p:cBhvr>
                                        <p:cTn id="51" dur="500" fill="hold"/>
                                        <p:tgtEl>
                                          <p:spTgt spid="124"/>
                                        </p:tgtEl>
                                        <p:attrNameLst>
                                          <p:attrName>ppt_h</p:attrName>
                                        </p:attrNameLst>
                                      </p:cBhvr>
                                      <p:tavLst>
                                        <p:tav tm="0">
                                          <p:val>
                                            <p:fltVal val="0"/>
                                          </p:val>
                                        </p:tav>
                                        <p:tav tm="100000">
                                          <p:val>
                                            <p:strVal val="#ppt_h"/>
                                          </p:val>
                                        </p:tav>
                                      </p:tavLst>
                                    </p:anim>
                                    <p:animEffect transition="in" filter="fade">
                                      <p:cBhvr>
                                        <p:cTn id="52" dur="500"/>
                                        <p:tgtEl>
                                          <p:spTgt spid="124"/>
                                        </p:tgtEl>
                                      </p:cBhvr>
                                    </p:animEffect>
                                  </p:childTnLst>
                                </p:cTn>
                              </p:par>
                              <p:par>
                                <p:cTn id="53" presetID="6" presetClass="emph" presetSubtype="0" accel="47000" decel="47000" autoRev="1" fill="hold" nodeType="withEffect">
                                  <p:stCondLst>
                                    <p:cond delay="1500"/>
                                  </p:stCondLst>
                                  <p:childTnLst>
                                    <p:animScale>
                                      <p:cBhvr>
                                        <p:cTn id="54" dur="500" fill="hold"/>
                                        <p:tgtEl>
                                          <p:spTgt spid="124"/>
                                        </p:tgtEl>
                                      </p:cBhvr>
                                      <p:by x="110000" y="110000"/>
                                    </p:animScale>
                                  </p:childTnLst>
                                </p:cTn>
                              </p:par>
                              <p:par>
                                <p:cTn id="55" presetID="10" presetClass="entr" presetSubtype="0" fill="hold" grpId="0" nodeType="withEffect">
                                  <p:stCondLst>
                                    <p:cond delay="1750"/>
                                  </p:stCondLst>
                                  <p:childTnLst>
                                    <p:set>
                                      <p:cBhvr>
                                        <p:cTn id="56" dur="1" fill="hold">
                                          <p:stCondLst>
                                            <p:cond delay="0"/>
                                          </p:stCondLst>
                                        </p:cTn>
                                        <p:tgtEl>
                                          <p:spTgt spid="132"/>
                                        </p:tgtEl>
                                        <p:attrNameLst>
                                          <p:attrName>style.visibility</p:attrName>
                                        </p:attrNameLst>
                                      </p:cBhvr>
                                      <p:to>
                                        <p:strVal val="visible"/>
                                      </p:to>
                                    </p:set>
                                    <p:animEffect transition="in" filter="fade">
                                      <p:cBhvr>
                                        <p:cTn id="57" dur="500"/>
                                        <p:tgtEl>
                                          <p:spTgt spid="132"/>
                                        </p:tgtEl>
                                      </p:cBhvr>
                                    </p:animEffect>
                                  </p:childTnLst>
                                </p:cTn>
                              </p:par>
                              <p:par>
                                <p:cTn id="58" presetID="42" presetClass="path" presetSubtype="0" decel="100000" fill="hold" grpId="1" nodeType="withEffect">
                                  <p:stCondLst>
                                    <p:cond delay="1750"/>
                                  </p:stCondLst>
                                  <p:childTnLst>
                                    <p:animMotion origin="layout" path="M 0.05195 3.7037E-7 L 2.70833E-6 3.7037E-7 " pathEditMode="relative" rAng="0" ptsTypes="AA">
                                      <p:cBhvr>
                                        <p:cTn id="59" dur="1000" fill="hold"/>
                                        <p:tgtEl>
                                          <p:spTgt spid="132"/>
                                        </p:tgtEl>
                                        <p:attrNameLst>
                                          <p:attrName>ppt_x</p:attrName>
                                          <p:attrName>ppt_y</p:attrName>
                                        </p:attrNameLst>
                                      </p:cBhvr>
                                      <p:rCtr x="-2604" y="0"/>
                                    </p:animMotion>
                                  </p:childTnLst>
                                </p:cTn>
                              </p:par>
                              <p:par>
                                <p:cTn id="60" presetID="53" presetClass="entr" presetSubtype="16" fill="hold" nodeType="withEffect">
                                  <p:stCondLst>
                                    <p:cond delay="1750"/>
                                  </p:stCondLst>
                                  <p:childTnLst>
                                    <p:set>
                                      <p:cBhvr>
                                        <p:cTn id="61" dur="1" fill="hold">
                                          <p:stCondLst>
                                            <p:cond delay="0"/>
                                          </p:stCondLst>
                                        </p:cTn>
                                        <p:tgtEl>
                                          <p:spTgt spid="115"/>
                                        </p:tgtEl>
                                        <p:attrNameLst>
                                          <p:attrName>style.visibility</p:attrName>
                                        </p:attrNameLst>
                                      </p:cBhvr>
                                      <p:to>
                                        <p:strVal val="visible"/>
                                      </p:to>
                                    </p:set>
                                    <p:anim calcmode="lin" valueType="num">
                                      <p:cBhvr>
                                        <p:cTn id="62" dur="500" fill="hold"/>
                                        <p:tgtEl>
                                          <p:spTgt spid="115"/>
                                        </p:tgtEl>
                                        <p:attrNameLst>
                                          <p:attrName>ppt_w</p:attrName>
                                        </p:attrNameLst>
                                      </p:cBhvr>
                                      <p:tavLst>
                                        <p:tav tm="0">
                                          <p:val>
                                            <p:fltVal val="0"/>
                                          </p:val>
                                        </p:tav>
                                        <p:tav tm="100000">
                                          <p:val>
                                            <p:strVal val="#ppt_w"/>
                                          </p:val>
                                        </p:tav>
                                      </p:tavLst>
                                    </p:anim>
                                    <p:anim calcmode="lin" valueType="num">
                                      <p:cBhvr>
                                        <p:cTn id="63" dur="500" fill="hold"/>
                                        <p:tgtEl>
                                          <p:spTgt spid="115"/>
                                        </p:tgtEl>
                                        <p:attrNameLst>
                                          <p:attrName>ppt_h</p:attrName>
                                        </p:attrNameLst>
                                      </p:cBhvr>
                                      <p:tavLst>
                                        <p:tav tm="0">
                                          <p:val>
                                            <p:fltVal val="0"/>
                                          </p:val>
                                        </p:tav>
                                        <p:tav tm="100000">
                                          <p:val>
                                            <p:strVal val="#ppt_h"/>
                                          </p:val>
                                        </p:tav>
                                      </p:tavLst>
                                    </p:anim>
                                    <p:animEffect transition="in" filter="fade">
                                      <p:cBhvr>
                                        <p:cTn id="64" dur="500"/>
                                        <p:tgtEl>
                                          <p:spTgt spid="115"/>
                                        </p:tgtEl>
                                      </p:cBhvr>
                                    </p:animEffect>
                                  </p:childTnLst>
                                </p:cTn>
                              </p:par>
                              <p:par>
                                <p:cTn id="65" presetID="6" presetClass="emph" presetSubtype="0" accel="47000" decel="47000" autoRev="1" fill="hold" nodeType="withEffect">
                                  <p:stCondLst>
                                    <p:cond delay="1750"/>
                                  </p:stCondLst>
                                  <p:childTnLst>
                                    <p:animScale>
                                      <p:cBhvr>
                                        <p:cTn id="66" dur="500" fill="hold"/>
                                        <p:tgtEl>
                                          <p:spTgt spid="115"/>
                                        </p:tgtEl>
                                      </p:cBhvr>
                                      <p:by x="110000" y="110000"/>
                                    </p:animScale>
                                  </p:childTnLst>
                                </p:cTn>
                              </p:par>
                              <p:par>
                                <p:cTn id="67" presetID="10" presetClass="entr" presetSubtype="0" fill="hold" grpId="0" nodeType="withEffect">
                                  <p:stCondLst>
                                    <p:cond delay="2000"/>
                                  </p:stCondLst>
                                  <p:childTnLst>
                                    <p:set>
                                      <p:cBhvr>
                                        <p:cTn id="68" dur="1" fill="hold">
                                          <p:stCondLst>
                                            <p:cond delay="0"/>
                                          </p:stCondLst>
                                        </p:cTn>
                                        <p:tgtEl>
                                          <p:spTgt spid="133"/>
                                        </p:tgtEl>
                                        <p:attrNameLst>
                                          <p:attrName>style.visibility</p:attrName>
                                        </p:attrNameLst>
                                      </p:cBhvr>
                                      <p:to>
                                        <p:strVal val="visible"/>
                                      </p:to>
                                    </p:set>
                                    <p:animEffect transition="in" filter="fade">
                                      <p:cBhvr>
                                        <p:cTn id="69" dur="500"/>
                                        <p:tgtEl>
                                          <p:spTgt spid="133"/>
                                        </p:tgtEl>
                                      </p:cBhvr>
                                    </p:animEffect>
                                  </p:childTnLst>
                                </p:cTn>
                              </p:par>
                              <p:par>
                                <p:cTn id="70" presetID="42" presetClass="path" presetSubtype="0" decel="100000" fill="hold" grpId="1" nodeType="withEffect">
                                  <p:stCondLst>
                                    <p:cond delay="2000"/>
                                  </p:stCondLst>
                                  <p:childTnLst>
                                    <p:animMotion origin="layout" path="M 0.05039 1.48148E-6 L 2.70833E-6 1.48148E-6 " pathEditMode="relative" rAng="0" ptsTypes="AA">
                                      <p:cBhvr>
                                        <p:cTn id="71" dur="1000" fill="hold"/>
                                        <p:tgtEl>
                                          <p:spTgt spid="133"/>
                                        </p:tgtEl>
                                        <p:attrNameLst>
                                          <p:attrName>ppt_x</p:attrName>
                                          <p:attrName>ppt_y</p:attrName>
                                        </p:attrNameLst>
                                      </p:cBhvr>
                                      <p:rCtr x="-2526" y="0"/>
                                    </p:animMotion>
                                  </p:childTnLst>
                                </p:cTn>
                              </p:par>
                              <p:par>
                                <p:cTn id="72" presetID="22" presetClass="entr" presetSubtype="2" fill="hold" nodeType="withEffect">
                                  <p:stCondLst>
                                    <p:cond delay="1000"/>
                                  </p:stCondLst>
                                  <p:iterate type="lt">
                                    <p:tmPct val="5000"/>
                                  </p:iterate>
                                  <p:childTnLst>
                                    <p:set>
                                      <p:cBhvr>
                                        <p:cTn id="73" dur="1" fill="hold">
                                          <p:stCondLst>
                                            <p:cond delay="0"/>
                                          </p:stCondLst>
                                        </p:cTn>
                                        <p:tgtEl>
                                          <p:spTgt spid="3"/>
                                        </p:tgtEl>
                                        <p:attrNameLst>
                                          <p:attrName>style.visibility</p:attrName>
                                        </p:attrNameLst>
                                      </p:cBhvr>
                                      <p:to>
                                        <p:strVal val="visible"/>
                                      </p:to>
                                    </p:set>
                                    <p:animEffect transition="in" filter="wipe(right)">
                                      <p:cBhvr>
                                        <p:cTn id="7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animBg="1"/>
      <p:bldP spid="104" grpId="0" animBg="1"/>
      <p:bldP spid="45" grpId="0"/>
      <p:bldP spid="130" grpId="0"/>
      <p:bldP spid="130" grpId="1"/>
      <p:bldP spid="131" grpId="0"/>
      <p:bldP spid="131" grpId="1"/>
      <p:bldP spid="132" grpId="0"/>
      <p:bldP spid="132" grpId="1"/>
      <p:bldP spid="133" grpId="0"/>
      <p:bldP spid="133"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3" name="Groep 1572">
            <a:extLst>
              <a:ext uri="{FF2B5EF4-FFF2-40B4-BE49-F238E27FC236}">
                <a16:creationId xmlns:a16="http://schemas.microsoft.com/office/drawing/2014/main" id="{99790932-FD4D-AE71-35B1-2288078408C1}"/>
              </a:ext>
            </a:extLst>
          </p:cNvPr>
          <p:cNvGrpSpPr/>
          <p:nvPr/>
        </p:nvGrpSpPr>
        <p:grpSpPr>
          <a:xfrm>
            <a:off x="4556304" y="3311397"/>
            <a:ext cx="3181824" cy="2247190"/>
            <a:chOff x="4556304" y="3311397"/>
            <a:chExt cx="3181824" cy="2247190"/>
          </a:xfrm>
        </p:grpSpPr>
        <p:sp>
          <p:nvSpPr>
            <p:cNvPr id="19" name="Vrije vorm: vorm 18">
              <a:extLst>
                <a:ext uri="{FF2B5EF4-FFF2-40B4-BE49-F238E27FC236}">
                  <a16:creationId xmlns:a16="http://schemas.microsoft.com/office/drawing/2014/main" id="{D7C1C448-29DE-402A-0455-AA288E046934}"/>
                </a:ext>
              </a:extLst>
            </p:cNvPr>
            <p:cNvSpPr/>
            <p:nvPr/>
          </p:nvSpPr>
          <p:spPr>
            <a:xfrm>
              <a:off x="4961892" y="3318523"/>
              <a:ext cx="2375889" cy="1441462"/>
            </a:xfrm>
            <a:custGeom>
              <a:avLst/>
              <a:gdLst>
                <a:gd name="connsiteX0" fmla="*/ 0 w 1800755"/>
                <a:gd name="connsiteY0" fmla="*/ 1092527 h 1092526"/>
                <a:gd name="connsiteX1" fmla="*/ 0 w 1800755"/>
                <a:gd name="connsiteY1" fmla="*/ 60687 h 1092526"/>
                <a:gd name="connsiteX2" fmla="*/ 60687 w 1800755"/>
                <a:gd name="connsiteY2" fmla="*/ 0 h 1092526"/>
                <a:gd name="connsiteX3" fmla="*/ 1740068 w 1800755"/>
                <a:gd name="connsiteY3" fmla="*/ 0 h 1092526"/>
                <a:gd name="connsiteX4" fmla="*/ 1800755 w 1800755"/>
                <a:gd name="connsiteY4" fmla="*/ 60687 h 1092526"/>
                <a:gd name="connsiteX5" fmla="*/ 1800755 w 1800755"/>
                <a:gd name="connsiteY5" fmla="*/ 1092527 h 109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755" h="1092526">
                  <a:moveTo>
                    <a:pt x="0" y="1092527"/>
                  </a:moveTo>
                  <a:lnTo>
                    <a:pt x="0" y="60687"/>
                  </a:lnTo>
                  <a:cubicBezTo>
                    <a:pt x="0" y="27166"/>
                    <a:pt x="27166" y="0"/>
                    <a:pt x="60687" y="0"/>
                  </a:cubicBezTo>
                  <a:lnTo>
                    <a:pt x="1740068" y="0"/>
                  </a:lnTo>
                  <a:cubicBezTo>
                    <a:pt x="1773589" y="0"/>
                    <a:pt x="1800755" y="27166"/>
                    <a:pt x="1800755" y="60687"/>
                  </a:cubicBezTo>
                  <a:lnTo>
                    <a:pt x="1800755" y="1092527"/>
                  </a:lnTo>
                </a:path>
              </a:pathLst>
            </a:custGeom>
            <a:solidFill>
              <a:srgbClr val="FFFFFF"/>
            </a:solidFill>
            <a:ln w="15869"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4F351549-5F4A-BC69-B5B4-48172252BC76}"/>
                </a:ext>
              </a:extLst>
            </p:cNvPr>
            <p:cNvSpPr/>
            <p:nvPr/>
          </p:nvSpPr>
          <p:spPr>
            <a:xfrm>
              <a:off x="4561333" y="4759987"/>
              <a:ext cx="3176795" cy="667386"/>
            </a:xfrm>
            <a:custGeom>
              <a:avLst/>
              <a:gdLst>
                <a:gd name="connsiteX0" fmla="*/ 303594 w 2407785"/>
                <a:gd name="connsiteY0" fmla="*/ 0 h 505831"/>
                <a:gd name="connsiteX1" fmla="*/ 2104350 w 2407785"/>
                <a:gd name="connsiteY1" fmla="*/ 0 h 505831"/>
                <a:gd name="connsiteX2" fmla="*/ 2407785 w 2407785"/>
                <a:gd name="connsiteY2" fmla="*/ 505832 h 505831"/>
                <a:gd name="connsiteX3" fmla="*/ 0 w 2407785"/>
                <a:gd name="connsiteY3" fmla="*/ 505832 h 505831"/>
                <a:gd name="connsiteX4" fmla="*/ 303594 w 2407785"/>
                <a:gd name="connsiteY4" fmla="*/ 0 h 505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7785" h="505831">
                  <a:moveTo>
                    <a:pt x="303594" y="0"/>
                  </a:moveTo>
                  <a:lnTo>
                    <a:pt x="2104350" y="0"/>
                  </a:lnTo>
                  <a:lnTo>
                    <a:pt x="2407785" y="505832"/>
                  </a:lnTo>
                  <a:lnTo>
                    <a:pt x="0" y="505832"/>
                  </a:lnTo>
                  <a:lnTo>
                    <a:pt x="303594" y="0"/>
                  </a:lnTo>
                  <a:close/>
                </a:path>
              </a:pathLst>
            </a:custGeom>
            <a:solidFill>
              <a:srgbClr val="FFFFFF"/>
            </a:solidFill>
            <a:ln w="15869"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02FFFE0E-8752-2B1B-996F-3AB3978E9C00}"/>
                </a:ext>
              </a:extLst>
            </p:cNvPr>
            <p:cNvSpPr/>
            <p:nvPr/>
          </p:nvSpPr>
          <p:spPr>
            <a:xfrm>
              <a:off x="4561333" y="5427164"/>
              <a:ext cx="3176586" cy="126392"/>
            </a:xfrm>
            <a:custGeom>
              <a:avLst/>
              <a:gdLst>
                <a:gd name="connsiteX0" fmla="*/ 0 w 2407626"/>
                <a:gd name="connsiteY0" fmla="*/ 159 h 95796"/>
                <a:gd name="connsiteX1" fmla="*/ 0 w 2407626"/>
                <a:gd name="connsiteY1" fmla="*/ 75620 h 95796"/>
                <a:gd name="connsiteX2" fmla="*/ 20176 w 2407626"/>
                <a:gd name="connsiteY2" fmla="*/ 95797 h 95796"/>
                <a:gd name="connsiteX3" fmla="*/ 2387132 w 2407626"/>
                <a:gd name="connsiteY3" fmla="*/ 95797 h 95796"/>
                <a:gd name="connsiteX4" fmla="*/ 2407309 w 2407626"/>
                <a:gd name="connsiteY4" fmla="*/ 75620 h 95796"/>
                <a:gd name="connsiteX5" fmla="*/ 2407626 w 2407626"/>
                <a:gd name="connsiteY5" fmla="*/ 0 h 9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7626" h="95796">
                  <a:moveTo>
                    <a:pt x="0" y="159"/>
                  </a:moveTo>
                  <a:lnTo>
                    <a:pt x="0" y="75620"/>
                  </a:lnTo>
                  <a:cubicBezTo>
                    <a:pt x="0" y="86741"/>
                    <a:pt x="9056" y="95797"/>
                    <a:pt x="20176" y="95797"/>
                  </a:cubicBezTo>
                  <a:lnTo>
                    <a:pt x="2387132" y="95797"/>
                  </a:lnTo>
                  <a:cubicBezTo>
                    <a:pt x="2398253" y="95797"/>
                    <a:pt x="2407309" y="86741"/>
                    <a:pt x="2407309" y="75620"/>
                  </a:cubicBezTo>
                  <a:lnTo>
                    <a:pt x="2407626" y="0"/>
                  </a:lnTo>
                </a:path>
              </a:pathLst>
            </a:custGeom>
            <a:solidFill>
              <a:srgbClr val="FFFFFF"/>
            </a:solidFill>
            <a:ln w="15869"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E5FD02BD-0F28-CB43-5811-66D9441D9F82}"/>
                </a:ext>
              </a:extLst>
            </p:cNvPr>
            <p:cNvSpPr/>
            <p:nvPr/>
          </p:nvSpPr>
          <p:spPr>
            <a:xfrm>
              <a:off x="4966293" y="3311397"/>
              <a:ext cx="275212" cy="1449847"/>
            </a:xfrm>
            <a:custGeom>
              <a:avLst/>
              <a:gdLst>
                <a:gd name="connsiteX0" fmla="*/ 208592 w 208591"/>
                <a:gd name="connsiteY0" fmla="*/ 85788 h 1098881"/>
                <a:gd name="connsiteX1" fmla="*/ 208592 w 208591"/>
                <a:gd name="connsiteY1" fmla="*/ 0 h 1098881"/>
                <a:gd name="connsiteX2" fmla="*/ 61958 w 208591"/>
                <a:gd name="connsiteY2" fmla="*/ 0 h 1098881"/>
                <a:gd name="connsiteX3" fmla="*/ 13821 w 208591"/>
                <a:gd name="connsiteY3" fmla="*/ 18428 h 1098881"/>
                <a:gd name="connsiteX4" fmla="*/ 1271 w 208591"/>
                <a:gd name="connsiteY4" fmla="*/ 66088 h 1098881"/>
                <a:gd name="connsiteX5" fmla="*/ 0 w 208591"/>
                <a:gd name="connsiteY5" fmla="*/ 287390 h 1098881"/>
                <a:gd name="connsiteX6" fmla="*/ 0 w 208591"/>
                <a:gd name="connsiteY6" fmla="*/ 1097928 h 1098881"/>
                <a:gd name="connsiteX7" fmla="*/ 199378 w 208591"/>
                <a:gd name="connsiteY7" fmla="*/ 1098881 h 1098881"/>
                <a:gd name="connsiteX8" fmla="*/ 199378 w 208591"/>
                <a:gd name="connsiteY8" fmla="*/ 987674 h 109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591" h="1098881">
                  <a:moveTo>
                    <a:pt x="208592" y="85788"/>
                  </a:moveTo>
                  <a:lnTo>
                    <a:pt x="208592" y="0"/>
                  </a:lnTo>
                  <a:lnTo>
                    <a:pt x="61958" y="0"/>
                  </a:lnTo>
                  <a:lnTo>
                    <a:pt x="13821" y="18428"/>
                  </a:lnTo>
                  <a:lnTo>
                    <a:pt x="1271" y="66088"/>
                  </a:lnTo>
                  <a:lnTo>
                    <a:pt x="0" y="287390"/>
                  </a:lnTo>
                  <a:lnTo>
                    <a:pt x="0" y="1097928"/>
                  </a:lnTo>
                  <a:lnTo>
                    <a:pt x="199378" y="1098881"/>
                  </a:lnTo>
                  <a:lnTo>
                    <a:pt x="199378" y="987674"/>
                  </a:lnTo>
                </a:path>
              </a:pathLst>
            </a:custGeom>
            <a:solidFill>
              <a:srgbClr val="E9E9E9"/>
            </a:solidFill>
            <a:ln w="15869" cap="flat">
              <a:noFill/>
              <a:prstDash val="solid"/>
              <a:miter/>
            </a:ln>
          </p:spPr>
          <p:txBody>
            <a:bodyPr rtlCol="0" anchor="ctr"/>
            <a:lstStyle/>
            <a:p>
              <a:endParaRPr lang="nl-NL"/>
            </a:p>
          </p:txBody>
        </p:sp>
        <p:sp>
          <p:nvSpPr>
            <p:cNvPr id="23" name="Vrije vorm: vorm 22">
              <a:extLst>
                <a:ext uri="{FF2B5EF4-FFF2-40B4-BE49-F238E27FC236}">
                  <a16:creationId xmlns:a16="http://schemas.microsoft.com/office/drawing/2014/main" id="{F5FDE62A-2F44-4322-0E37-673DF14D3E08}"/>
                </a:ext>
              </a:extLst>
            </p:cNvPr>
            <p:cNvSpPr/>
            <p:nvPr/>
          </p:nvSpPr>
          <p:spPr>
            <a:xfrm>
              <a:off x="5120354" y="4128442"/>
              <a:ext cx="2058754" cy="506409"/>
            </a:xfrm>
            <a:custGeom>
              <a:avLst/>
              <a:gdLst>
                <a:gd name="connsiteX0" fmla="*/ 0 w 1560389"/>
                <a:gd name="connsiteY0" fmla="*/ 0 h 383822"/>
                <a:gd name="connsiteX1" fmla="*/ 0 w 1560389"/>
                <a:gd name="connsiteY1" fmla="*/ 383822 h 383822"/>
                <a:gd name="connsiteX2" fmla="*/ 1469518 w 1560389"/>
                <a:gd name="connsiteY2" fmla="*/ 383822 h 383822"/>
                <a:gd name="connsiteX3" fmla="*/ 1560390 w 1560389"/>
                <a:gd name="connsiteY3" fmla="*/ 293427 h 383822"/>
                <a:gd name="connsiteX4" fmla="*/ 1560390 w 1560389"/>
                <a:gd name="connsiteY4" fmla="*/ 0 h 383822"/>
                <a:gd name="connsiteX5" fmla="*/ 159 w 1560389"/>
                <a:gd name="connsiteY5" fmla="*/ 0 h 38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0389" h="383822">
                  <a:moveTo>
                    <a:pt x="0" y="0"/>
                  </a:moveTo>
                  <a:lnTo>
                    <a:pt x="0" y="383822"/>
                  </a:lnTo>
                  <a:lnTo>
                    <a:pt x="1469518" y="383822"/>
                  </a:lnTo>
                  <a:cubicBezTo>
                    <a:pt x="1469518" y="383822"/>
                    <a:pt x="1560390" y="383822"/>
                    <a:pt x="1560390" y="293427"/>
                  </a:cubicBezTo>
                  <a:lnTo>
                    <a:pt x="1560390" y="0"/>
                  </a:lnTo>
                  <a:lnTo>
                    <a:pt x="159" y="0"/>
                  </a:lnTo>
                  <a:close/>
                </a:path>
              </a:pathLst>
            </a:custGeom>
            <a:solidFill>
              <a:srgbClr val="76B82A"/>
            </a:solidFill>
            <a:ln w="15869"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A990F600-2B03-7443-F6B0-5C62319F36A5}"/>
                </a:ext>
              </a:extLst>
            </p:cNvPr>
            <p:cNvSpPr/>
            <p:nvPr/>
          </p:nvSpPr>
          <p:spPr>
            <a:xfrm>
              <a:off x="5120564" y="3437581"/>
              <a:ext cx="2058544" cy="777639"/>
            </a:xfrm>
            <a:custGeom>
              <a:avLst/>
              <a:gdLst>
                <a:gd name="connsiteX0" fmla="*/ 1560231 w 1560230"/>
                <a:gd name="connsiteY0" fmla="*/ 0 h 589395"/>
                <a:gd name="connsiteX1" fmla="*/ 0 w 1560230"/>
                <a:gd name="connsiteY1" fmla="*/ 0 h 589395"/>
                <a:gd name="connsiteX2" fmla="*/ 0 w 1560230"/>
                <a:gd name="connsiteY2" fmla="*/ 528232 h 589395"/>
                <a:gd name="connsiteX3" fmla="*/ 176660 w 1560230"/>
                <a:gd name="connsiteY3" fmla="*/ 528232 h 589395"/>
                <a:gd name="connsiteX4" fmla="*/ 230198 w 1560230"/>
                <a:gd name="connsiteY4" fmla="*/ 589396 h 589395"/>
                <a:gd name="connsiteX5" fmla="*/ 283736 w 1560230"/>
                <a:gd name="connsiteY5" fmla="*/ 528232 h 589395"/>
                <a:gd name="connsiteX6" fmla="*/ 1560231 w 1560230"/>
                <a:gd name="connsiteY6" fmla="*/ 528232 h 589395"/>
                <a:gd name="connsiteX7" fmla="*/ 1560231 w 1560230"/>
                <a:gd name="connsiteY7" fmla="*/ 0 h 58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0230" h="589395">
                  <a:moveTo>
                    <a:pt x="1560231" y="0"/>
                  </a:moveTo>
                  <a:lnTo>
                    <a:pt x="0" y="0"/>
                  </a:lnTo>
                  <a:lnTo>
                    <a:pt x="0" y="528232"/>
                  </a:lnTo>
                  <a:lnTo>
                    <a:pt x="176660" y="528232"/>
                  </a:lnTo>
                  <a:lnTo>
                    <a:pt x="230198" y="589396"/>
                  </a:lnTo>
                  <a:lnTo>
                    <a:pt x="283736" y="528232"/>
                  </a:lnTo>
                  <a:lnTo>
                    <a:pt x="1560231" y="528232"/>
                  </a:lnTo>
                  <a:lnTo>
                    <a:pt x="1560231" y="0"/>
                  </a:lnTo>
                  <a:close/>
                </a:path>
              </a:pathLst>
            </a:custGeom>
            <a:solidFill>
              <a:srgbClr val="102F44"/>
            </a:solidFill>
            <a:ln w="15869"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7FC68B24-28E7-A27C-2741-F02E908BD7A5}"/>
                </a:ext>
              </a:extLst>
            </p:cNvPr>
            <p:cNvSpPr/>
            <p:nvPr/>
          </p:nvSpPr>
          <p:spPr>
            <a:xfrm>
              <a:off x="5338136" y="3959500"/>
              <a:ext cx="743893" cy="85309"/>
            </a:xfrm>
            <a:custGeom>
              <a:avLst/>
              <a:gdLst>
                <a:gd name="connsiteX0" fmla="*/ 64341 w 563818"/>
                <a:gd name="connsiteY0" fmla="*/ 62911 h 64658"/>
                <a:gd name="connsiteX1" fmla="*/ 38605 w 563818"/>
                <a:gd name="connsiteY1" fmla="*/ 3654 h 64658"/>
                <a:gd name="connsiteX2" fmla="*/ 25737 w 563818"/>
                <a:gd name="connsiteY2" fmla="*/ 3654 h 64658"/>
                <a:gd name="connsiteX3" fmla="*/ 0 w 563818"/>
                <a:gd name="connsiteY3" fmla="*/ 62911 h 64658"/>
                <a:gd name="connsiteX4" fmla="*/ 14139 w 563818"/>
                <a:gd name="connsiteY4" fmla="*/ 62911 h 64658"/>
                <a:gd name="connsiteX5" fmla="*/ 19700 w 563818"/>
                <a:gd name="connsiteY5" fmla="*/ 50043 h 64658"/>
                <a:gd name="connsiteX6" fmla="*/ 44642 w 563818"/>
                <a:gd name="connsiteY6" fmla="*/ 50043 h 64658"/>
                <a:gd name="connsiteX7" fmla="*/ 50202 w 563818"/>
                <a:gd name="connsiteY7" fmla="*/ 62911 h 64658"/>
                <a:gd name="connsiteX8" fmla="*/ 64341 w 563818"/>
                <a:gd name="connsiteY8" fmla="*/ 62911 h 64658"/>
                <a:gd name="connsiteX9" fmla="*/ 39717 w 563818"/>
                <a:gd name="connsiteY9" fmla="*/ 38446 h 64658"/>
                <a:gd name="connsiteX10" fmla="*/ 24783 w 563818"/>
                <a:gd name="connsiteY10" fmla="*/ 38446 h 64658"/>
                <a:gd name="connsiteX11" fmla="*/ 32250 w 563818"/>
                <a:gd name="connsiteY11" fmla="*/ 21288 h 64658"/>
                <a:gd name="connsiteX12" fmla="*/ 39717 w 563818"/>
                <a:gd name="connsiteY12" fmla="*/ 38446 h 64658"/>
                <a:gd name="connsiteX13" fmla="*/ 82770 w 563818"/>
                <a:gd name="connsiteY13" fmla="*/ 22400 h 64658"/>
                <a:gd name="connsiteX14" fmla="*/ 82770 w 563818"/>
                <a:gd name="connsiteY14" fmla="*/ 0 h 64658"/>
                <a:gd name="connsiteX15" fmla="*/ 70060 w 563818"/>
                <a:gd name="connsiteY15" fmla="*/ 0 h 64658"/>
                <a:gd name="connsiteX16" fmla="*/ 70060 w 563818"/>
                <a:gd name="connsiteY16" fmla="*/ 62911 h 64658"/>
                <a:gd name="connsiteX17" fmla="*/ 82770 w 563818"/>
                <a:gd name="connsiteY17" fmla="*/ 62911 h 64658"/>
                <a:gd name="connsiteX18" fmla="*/ 82770 w 563818"/>
                <a:gd name="connsiteY18" fmla="*/ 56874 h 64658"/>
                <a:gd name="connsiteX19" fmla="*/ 96273 w 563818"/>
                <a:gd name="connsiteY19" fmla="*/ 63547 h 64658"/>
                <a:gd name="connsiteX20" fmla="*/ 110730 w 563818"/>
                <a:gd name="connsiteY20" fmla="*/ 56716 h 64658"/>
                <a:gd name="connsiteX21" fmla="*/ 117085 w 563818"/>
                <a:gd name="connsiteY21" fmla="*/ 39717 h 64658"/>
                <a:gd name="connsiteX22" fmla="*/ 110889 w 563818"/>
                <a:gd name="connsiteY22" fmla="*/ 23036 h 64658"/>
                <a:gd name="connsiteX23" fmla="*/ 96273 w 563818"/>
                <a:gd name="connsiteY23" fmla="*/ 16522 h 64658"/>
                <a:gd name="connsiteX24" fmla="*/ 82611 w 563818"/>
                <a:gd name="connsiteY24" fmla="*/ 22400 h 64658"/>
                <a:gd name="connsiteX25" fmla="*/ 85629 w 563818"/>
                <a:gd name="connsiteY25" fmla="*/ 30979 h 64658"/>
                <a:gd name="connsiteX26" fmla="*/ 93255 w 563818"/>
                <a:gd name="connsiteY26" fmla="*/ 27325 h 64658"/>
                <a:gd name="connsiteX27" fmla="*/ 101039 w 563818"/>
                <a:gd name="connsiteY27" fmla="*/ 31138 h 64658"/>
                <a:gd name="connsiteX28" fmla="*/ 104217 w 563818"/>
                <a:gd name="connsiteY28" fmla="*/ 40352 h 64658"/>
                <a:gd name="connsiteX29" fmla="*/ 100881 w 563818"/>
                <a:gd name="connsiteY29" fmla="*/ 49408 h 64658"/>
                <a:gd name="connsiteX30" fmla="*/ 93096 w 563818"/>
                <a:gd name="connsiteY30" fmla="*/ 52903 h 64658"/>
                <a:gd name="connsiteX31" fmla="*/ 85629 w 563818"/>
                <a:gd name="connsiteY31" fmla="*/ 49408 h 64658"/>
                <a:gd name="connsiteX32" fmla="*/ 82452 w 563818"/>
                <a:gd name="connsiteY32" fmla="*/ 40352 h 64658"/>
                <a:gd name="connsiteX33" fmla="*/ 85629 w 563818"/>
                <a:gd name="connsiteY33" fmla="*/ 31138 h 64658"/>
                <a:gd name="connsiteX34" fmla="*/ 140121 w 563818"/>
                <a:gd name="connsiteY34" fmla="*/ 31138 h 64658"/>
                <a:gd name="connsiteX35" fmla="*/ 148223 w 563818"/>
                <a:gd name="connsiteY35" fmla="*/ 27643 h 64658"/>
                <a:gd name="connsiteX36" fmla="*/ 156325 w 563818"/>
                <a:gd name="connsiteY36" fmla="*/ 31138 h 64658"/>
                <a:gd name="connsiteX37" fmla="*/ 159502 w 563818"/>
                <a:gd name="connsiteY37" fmla="*/ 40352 h 64658"/>
                <a:gd name="connsiteX38" fmla="*/ 156325 w 563818"/>
                <a:gd name="connsiteY38" fmla="*/ 49408 h 64658"/>
                <a:gd name="connsiteX39" fmla="*/ 148223 w 563818"/>
                <a:gd name="connsiteY39" fmla="*/ 52903 h 64658"/>
                <a:gd name="connsiteX40" fmla="*/ 140121 w 563818"/>
                <a:gd name="connsiteY40" fmla="*/ 49408 h 64658"/>
                <a:gd name="connsiteX41" fmla="*/ 136943 w 563818"/>
                <a:gd name="connsiteY41" fmla="*/ 40352 h 64658"/>
                <a:gd name="connsiteX42" fmla="*/ 140121 w 563818"/>
                <a:gd name="connsiteY42" fmla="*/ 31138 h 64658"/>
                <a:gd name="connsiteX43" fmla="*/ 165698 w 563818"/>
                <a:gd name="connsiteY43" fmla="*/ 23512 h 64658"/>
                <a:gd name="connsiteX44" fmla="*/ 148382 w 563818"/>
                <a:gd name="connsiteY44" fmla="*/ 16681 h 64658"/>
                <a:gd name="connsiteX45" fmla="*/ 131065 w 563818"/>
                <a:gd name="connsiteY45" fmla="*/ 23512 h 64658"/>
                <a:gd name="connsiteX46" fmla="*/ 124234 w 563818"/>
                <a:gd name="connsiteY46" fmla="*/ 40193 h 64658"/>
                <a:gd name="connsiteX47" fmla="*/ 131065 w 563818"/>
                <a:gd name="connsiteY47" fmla="*/ 56874 h 64658"/>
                <a:gd name="connsiteX48" fmla="*/ 148382 w 563818"/>
                <a:gd name="connsiteY48" fmla="*/ 63705 h 64658"/>
                <a:gd name="connsiteX49" fmla="*/ 165698 w 563818"/>
                <a:gd name="connsiteY49" fmla="*/ 56874 h 64658"/>
                <a:gd name="connsiteX50" fmla="*/ 172529 w 563818"/>
                <a:gd name="connsiteY50" fmla="*/ 40193 h 64658"/>
                <a:gd name="connsiteX51" fmla="*/ 165698 w 563818"/>
                <a:gd name="connsiteY51" fmla="*/ 23512 h 64658"/>
                <a:gd name="connsiteX52" fmla="*/ 197630 w 563818"/>
                <a:gd name="connsiteY52" fmla="*/ 29549 h 64658"/>
                <a:gd name="connsiteX53" fmla="*/ 204303 w 563818"/>
                <a:gd name="connsiteY53" fmla="*/ 26849 h 64658"/>
                <a:gd name="connsiteX54" fmla="*/ 212087 w 563818"/>
                <a:gd name="connsiteY54" fmla="*/ 37334 h 64658"/>
                <a:gd name="connsiteX55" fmla="*/ 212087 w 563818"/>
                <a:gd name="connsiteY55" fmla="*/ 63070 h 64658"/>
                <a:gd name="connsiteX56" fmla="*/ 224797 w 563818"/>
                <a:gd name="connsiteY56" fmla="*/ 63070 h 64658"/>
                <a:gd name="connsiteX57" fmla="*/ 224797 w 563818"/>
                <a:gd name="connsiteY57" fmla="*/ 35427 h 64658"/>
                <a:gd name="connsiteX58" fmla="*/ 219872 w 563818"/>
                <a:gd name="connsiteY58" fmla="*/ 21924 h 64658"/>
                <a:gd name="connsiteX59" fmla="*/ 207798 w 563818"/>
                <a:gd name="connsiteY59" fmla="*/ 16840 h 64658"/>
                <a:gd name="connsiteX60" fmla="*/ 194771 w 563818"/>
                <a:gd name="connsiteY60" fmla="*/ 22718 h 64658"/>
                <a:gd name="connsiteX61" fmla="*/ 194771 w 563818"/>
                <a:gd name="connsiteY61" fmla="*/ 17634 h 64658"/>
                <a:gd name="connsiteX62" fmla="*/ 182061 w 563818"/>
                <a:gd name="connsiteY62" fmla="*/ 17634 h 64658"/>
                <a:gd name="connsiteX63" fmla="*/ 182061 w 563818"/>
                <a:gd name="connsiteY63" fmla="*/ 63229 h 64658"/>
                <a:gd name="connsiteX64" fmla="*/ 194771 w 563818"/>
                <a:gd name="connsiteY64" fmla="*/ 63229 h 64658"/>
                <a:gd name="connsiteX65" fmla="*/ 194771 w 563818"/>
                <a:gd name="connsiteY65" fmla="*/ 37810 h 64658"/>
                <a:gd name="connsiteX66" fmla="*/ 197630 w 563818"/>
                <a:gd name="connsiteY66" fmla="*/ 29708 h 64658"/>
                <a:gd name="connsiteX67" fmla="*/ 252122 w 563818"/>
                <a:gd name="connsiteY67" fmla="*/ 29708 h 64658"/>
                <a:gd name="connsiteX68" fmla="*/ 258794 w 563818"/>
                <a:gd name="connsiteY68" fmla="*/ 27007 h 64658"/>
                <a:gd name="connsiteX69" fmla="*/ 266578 w 563818"/>
                <a:gd name="connsiteY69" fmla="*/ 37493 h 64658"/>
                <a:gd name="connsiteX70" fmla="*/ 266578 w 563818"/>
                <a:gd name="connsiteY70" fmla="*/ 63229 h 64658"/>
                <a:gd name="connsiteX71" fmla="*/ 279288 w 563818"/>
                <a:gd name="connsiteY71" fmla="*/ 63229 h 64658"/>
                <a:gd name="connsiteX72" fmla="*/ 279288 w 563818"/>
                <a:gd name="connsiteY72" fmla="*/ 35586 h 64658"/>
                <a:gd name="connsiteX73" fmla="*/ 274363 w 563818"/>
                <a:gd name="connsiteY73" fmla="*/ 22082 h 64658"/>
                <a:gd name="connsiteX74" fmla="*/ 262289 w 563818"/>
                <a:gd name="connsiteY74" fmla="*/ 16999 h 64658"/>
                <a:gd name="connsiteX75" fmla="*/ 249262 w 563818"/>
                <a:gd name="connsiteY75" fmla="*/ 22877 h 64658"/>
                <a:gd name="connsiteX76" fmla="*/ 249262 w 563818"/>
                <a:gd name="connsiteY76" fmla="*/ 17793 h 64658"/>
                <a:gd name="connsiteX77" fmla="*/ 236553 w 563818"/>
                <a:gd name="connsiteY77" fmla="*/ 17793 h 64658"/>
                <a:gd name="connsiteX78" fmla="*/ 236553 w 563818"/>
                <a:gd name="connsiteY78" fmla="*/ 63388 h 64658"/>
                <a:gd name="connsiteX79" fmla="*/ 249262 w 563818"/>
                <a:gd name="connsiteY79" fmla="*/ 63388 h 64658"/>
                <a:gd name="connsiteX80" fmla="*/ 249262 w 563818"/>
                <a:gd name="connsiteY80" fmla="*/ 37969 h 64658"/>
                <a:gd name="connsiteX81" fmla="*/ 252122 w 563818"/>
                <a:gd name="connsiteY81" fmla="*/ 29867 h 64658"/>
                <a:gd name="connsiteX82" fmla="*/ 323453 w 563818"/>
                <a:gd name="connsiteY82" fmla="*/ 49090 h 64658"/>
                <a:gd name="connsiteX83" fmla="*/ 312332 w 563818"/>
                <a:gd name="connsiteY83" fmla="*/ 53538 h 64658"/>
                <a:gd name="connsiteX84" fmla="*/ 304865 w 563818"/>
                <a:gd name="connsiteY84" fmla="*/ 51155 h 64658"/>
                <a:gd name="connsiteX85" fmla="*/ 300894 w 563818"/>
                <a:gd name="connsiteY85" fmla="*/ 45118 h 64658"/>
                <a:gd name="connsiteX86" fmla="*/ 334256 w 563818"/>
                <a:gd name="connsiteY86" fmla="*/ 45118 h 64658"/>
                <a:gd name="connsiteX87" fmla="*/ 334256 w 563818"/>
                <a:gd name="connsiteY87" fmla="*/ 38287 h 64658"/>
                <a:gd name="connsiteX88" fmla="*/ 327584 w 563818"/>
                <a:gd name="connsiteY88" fmla="*/ 22718 h 64658"/>
                <a:gd name="connsiteX89" fmla="*/ 311538 w 563818"/>
                <a:gd name="connsiteY89" fmla="*/ 16999 h 64658"/>
                <a:gd name="connsiteX90" fmla="*/ 295175 w 563818"/>
                <a:gd name="connsiteY90" fmla="*/ 23353 h 64658"/>
                <a:gd name="connsiteX91" fmla="*/ 288184 w 563818"/>
                <a:gd name="connsiteY91" fmla="*/ 40511 h 64658"/>
                <a:gd name="connsiteX92" fmla="*/ 295016 w 563818"/>
                <a:gd name="connsiteY92" fmla="*/ 57669 h 64658"/>
                <a:gd name="connsiteX93" fmla="*/ 312332 w 563818"/>
                <a:gd name="connsiteY93" fmla="*/ 64023 h 64658"/>
                <a:gd name="connsiteX94" fmla="*/ 330443 w 563818"/>
                <a:gd name="connsiteY94" fmla="*/ 56716 h 64658"/>
                <a:gd name="connsiteX95" fmla="*/ 323294 w 563818"/>
                <a:gd name="connsiteY95" fmla="*/ 48931 h 64658"/>
                <a:gd name="connsiteX96" fmla="*/ 321388 w 563818"/>
                <a:gd name="connsiteY96" fmla="*/ 36063 h 64658"/>
                <a:gd name="connsiteX97" fmla="*/ 301212 w 563818"/>
                <a:gd name="connsiteY97" fmla="*/ 36063 h 64658"/>
                <a:gd name="connsiteX98" fmla="*/ 304865 w 563818"/>
                <a:gd name="connsiteY98" fmla="*/ 29867 h 64658"/>
                <a:gd name="connsiteX99" fmla="*/ 311856 w 563818"/>
                <a:gd name="connsiteY99" fmla="*/ 27643 h 64658"/>
                <a:gd name="connsiteX100" fmla="*/ 318210 w 563818"/>
                <a:gd name="connsiteY100" fmla="*/ 29867 h 64658"/>
                <a:gd name="connsiteX101" fmla="*/ 321229 w 563818"/>
                <a:gd name="connsiteY101" fmla="*/ 36222 h 64658"/>
                <a:gd name="connsiteX102" fmla="*/ 388270 w 563818"/>
                <a:gd name="connsiteY102" fmla="*/ 30979 h 64658"/>
                <a:gd name="connsiteX103" fmla="*/ 394943 w 563818"/>
                <a:gd name="connsiteY103" fmla="*/ 28278 h 64658"/>
                <a:gd name="connsiteX104" fmla="*/ 402727 w 563818"/>
                <a:gd name="connsiteY104" fmla="*/ 38764 h 64658"/>
                <a:gd name="connsiteX105" fmla="*/ 402727 w 563818"/>
                <a:gd name="connsiteY105" fmla="*/ 63705 h 64658"/>
                <a:gd name="connsiteX106" fmla="*/ 415596 w 563818"/>
                <a:gd name="connsiteY106" fmla="*/ 63705 h 64658"/>
                <a:gd name="connsiteX107" fmla="*/ 415596 w 563818"/>
                <a:gd name="connsiteY107" fmla="*/ 36063 h 64658"/>
                <a:gd name="connsiteX108" fmla="*/ 410671 w 563818"/>
                <a:gd name="connsiteY108" fmla="*/ 22241 h 64658"/>
                <a:gd name="connsiteX109" fmla="*/ 397644 w 563818"/>
                <a:gd name="connsiteY109" fmla="*/ 17475 h 64658"/>
                <a:gd name="connsiteX110" fmla="*/ 388588 w 563818"/>
                <a:gd name="connsiteY110" fmla="*/ 19700 h 64658"/>
                <a:gd name="connsiteX111" fmla="*/ 381439 w 563818"/>
                <a:gd name="connsiteY111" fmla="*/ 26213 h 64658"/>
                <a:gd name="connsiteX112" fmla="*/ 376038 w 563818"/>
                <a:gd name="connsiteY112" fmla="*/ 20017 h 64658"/>
                <a:gd name="connsiteX113" fmla="*/ 368094 w 563818"/>
                <a:gd name="connsiteY113" fmla="*/ 17475 h 64658"/>
                <a:gd name="connsiteX114" fmla="*/ 356021 w 563818"/>
                <a:gd name="connsiteY114" fmla="*/ 23353 h 64658"/>
                <a:gd name="connsiteX115" fmla="*/ 356021 w 563818"/>
                <a:gd name="connsiteY115" fmla="*/ 18111 h 64658"/>
                <a:gd name="connsiteX116" fmla="*/ 343311 w 563818"/>
                <a:gd name="connsiteY116" fmla="*/ 18111 h 64658"/>
                <a:gd name="connsiteX117" fmla="*/ 343311 w 563818"/>
                <a:gd name="connsiteY117" fmla="*/ 63705 h 64658"/>
                <a:gd name="connsiteX118" fmla="*/ 356021 w 563818"/>
                <a:gd name="connsiteY118" fmla="*/ 63705 h 64658"/>
                <a:gd name="connsiteX119" fmla="*/ 356021 w 563818"/>
                <a:gd name="connsiteY119" fmla="*/ 39081 h 64658"/>
                <a:gd name="connsiteX120" fmla="*/ 358880 w 563818"/>
                <a:gd name="connsiteY120" fmla="*/ 30979 h 64658"/>
                <a:gd name="connsiteX121" fmla="*/ 365394 w 563818"/>
                <a:gd name="connsiteY121" fmla="*/ 28278 h 64658"/>
                <a:gd name="connsiteX122" fmla="*/ 370795 w 563818"/>
                <a:gd name="connsiteY122" fmla="*/ 30820 h 64658"/>
                <a:gd name="connsiteX123" fmla="*/ 372384 w 563818"/>
                <a:gd name="connsiteY123" fmla="*/ 38764 h 64658"/>
                <a:gd name="connsiteX124" fmla="*/ 372384 w 563818"/>
                <a:gd name="connsiteY124" fmla="*/ 63705 h 64658"/>
                <a:gd name="connsiteX125" fmla="*/ 385252 w 563818"/>
                <a:gd name="connsiteY125" fmla="*/ 63705 h 64658"/>
                <a:gd name="connsiteX126" fmla="*/ 385252 w 563818"/>
                <a:gd name="connsiteY126" fmla="*/ 39081 h 64658"/>
                <a:gd name="connsiteX127" fmla="*/ 388112 w 563818"/>
                <a:gd name="connsiteY127" fmla="*/ 30979 h 64658"/>
                <a:gd name="connsiteX128" fmla="*/ 459443 w 563818"/>
                <a:gd name="connsiteY128" fmla="*/ 49408 h 64658"/>
                <a:gd name="connsiteX129" fmla="*/ 448322 w 563818"/>
                <a:gd name="connsiteY129" fmla="*/ 53856 h 64658"/>
                <a:gd name="connsiteX130" fmla="*/ 440855 w 563818"/>
                <a:gd name="connsiteY130" fmla="*/ 51473 h 64658"/>
                <a:gd name="connsiteX131" fmla="*/ 436884 w 563818"/>
                <a:gd name="connsiteY131" fmla="*/ 45436 h 64658"/>
                <a:gd name="connsiteX132" fmla="*/ 470246 w 563818"/>
                <a:gd name="connsiteY132" fmla="*/ 45436 h 64658"/>
                <a:gd name="connsiteX133" fmla="*/ 470246 w 563818"/>
                <a:gd name="connsiteY133" fmla="*/ 38604 h 64658"/>
                <a:gd name="connsiteX134" fmla="*/ 463573 w 563818"/>
                <a:gd name="connsiteY134" fmla="*/ 23036 h 64658"/>
                <a:gd name="connsiteX135" fmla="*/ 447528 w 563818"/>
                <a:gd name="connsiteY135" fmla="*/ 17316 h 64658"/>
                <a:gd name="connsiteX136" fmla="*/ 431164 w 563818"/>
                <a:gd name="connsiteY136" fmla="*/ 23671 h 64658"/>
                <a:gd name="connsiteX137" fmla="*/ 424174 w 563818"/>
                <a:gd name="connsiteY137" fmla="*/ 40829 h 64658"/>
                <a:gd name="connsiteX138" fmla="*/ 431006 w 563818"/>
                <a:gd name="connsiteY138" fmla="*/ 57986 h 64658"/>
                <a:gd name="connsiteX139" fmla="*/ 448322 w 563818"/>
                <a:gd name="connsiteY139" fmla="*/ 64341 h 64658"/>
                <a:gd name="connsiteX140" fmla="*/ 466433 w 563818"/>
                <a:gd name="connsiteY140" fmla="*/ 57033 h 64658"/>
                <a:gd name="connsiteX141" fmla="*/ 459284 w 563818"/>
                <a:gd name="connsiteY141" fmla="*/ 49249 h 64658"/>
                <a:gd name="connsiteX142" fmla="*/ 457378 w 563818"/>
                <a:gd name="connsiteY142" fmla="*/ 36380 h 64658"/>
                <a:gd name="connsiteX143" fmla="*/ 437202 w 563818"/>
                <a:gd name="connsiteY143" fmla="*/ 36380 h 64658"/>
                <a:gd name="connsiteX144" fmla="*/ 440855 w 563818"/>
                <a:gd name="connsiteY144" fmla="*/ 30185 h 64658"/>
                <a:gd name="connsiteX145" fmla="*/ 447846 w 563818"/>
                <a:gd name="connsiteY145" fmla="*/ 27960 h 64658"/>
                <a:gd name="connsiteX146" fmla="*/ 454200 w 563818"/>
                <a:gd name="connsiteY146" fmla="*/ 30185 h 64658"/>
                <a:gd name="connsiteX147" fmla="*/ 457219 w 563818"/>
                <a:gd name="connsiteY147" fmla="*/ 36539 h 64658"/>
                <a:gd name="connsiteX148" fmla="*/ 495029 w 563818"/>
                <a:gd name="connsiteY148" fmla="*/ 30344 h 64658"/>
                <a:gd name="connsiteX149" fmla="*/ 501701 w 563818"/>
                <a:gd name="connsiteY149" fmla="*/ 27643 h 64658"/>
                <a:gd name="connsiteX150" fmla="*/ 509486 w 563818"/>
                <a:gd name="connsiteY150" fmla="*/ 38128 h 64658"/>
                <a:gd name="connsiteX151" fmla="*/ 509486 w 563818"/>
                <a:gd name="connsiteY151" fmla="*/ 63864 h 64658"/>
                <a:gd name="connsiteX152" fmla="*/ 522195 w 563818"/>
                <a:gd name="connsiteY152" fmla="*/ 63864 h 64658"/>
                <a:gd name="connsiteX153" fmla="*/ 522195 w 563818"/>
                <a:gd name="connsiteY153" fmla="*/ 36222 h 64658"/>
                <a:gd name="connsiteX154" fmla="*/ 517270 w 563818"/>
                <a:gd name="connsiteY154" fmla="*/ 22718 h 64658"/>
                <a:gd name="connsiteX155" fmla="*/ 505196 w 563818"/>
                <a:gd name="connsiteY155" fmla="*/ 17634 h 64658"/>
                <a:gd name="connsiteX156" fmla="*/ 492170 w 563818"/>
                <a:gd name="connsiteY156" fmla="*/ 23512 h 64658"/>
                <a:gd name="connsiteX157" fmla="*/ 492170 w 563818"/>
                <a:gd name="connsiteY157" fmla="*/ 18429 h 64658"/>
                <a:gd name="connsiteX158" fmla="*/ 479460 w 563818"/>
                <a:gd name="connsiteY158" fmla="*/ 18429 h 64658"/>
                <a:gd name="connsiteX159" fmla="*/ 479460 w 563818"/>
                <a:gd name="connsiteY159" fmla="*/ 64023 h 64658"/>
                <a:gd name="connsiteX160" fmla="*/ 492170 w 563818"/>
                <a:gd name="connsiteY160" fmla="*/ 64023 h 64658"/>
                <a:gd name="connsiteX161" fmla="*/ 492170 w 563818"/>
                <a:gd name="connsiteY161" fmla="*/ 38604 h 64658"/>
                <a:gd name="connsiteX162" fmla="*/ 495029 w 563818"/>
                <a:gd name="connsiteY162" fmla="*/ 30502 h 64658"/>
                <a:gd name="connsiteX163" fmla="*/ 559529 w 563818"/>
                <a:gd name="connsiteY163" fmla="*/ 27643 h 64658"/>
                <a:gd name="connsiteX164" fmla="*/ 559529 w 563818"/>
                <a:gd name="connsiteY164" fmla="*/ 18429 h 64658"/>
                <a:gd name="connsiteX165" fmla="*/ 548408 w 563818"/>
                <a:gd name="connsiteY165" fmla="*/ 18429 h 64658"/>
                <a:gd name="connsiteX166" fmla="*/ 548408 w 563818"/>
                <a:gd name="connsiteY166" fmla="*/ 4766 h 64658"/>
                <a:gd name="connsiteX167" fmla="*/ 535540 w 563818"/>
                <a:gd name="connsiteY167" fmla="*/ 4766 h 64658"/>
                <a:gd name="connsiteX168" fmla="*/ 535540 w 563818"/>
                <a:gd name="connsiteY168" fmla="*/ 18429 h 64658"/>
                <a:gd name="connsiteX169" fmla="*/ 530139 w 563818"/>
                <a:gd name="connsiteY169" fmla="*/ 18429 h 64658"/>
                <a:gd name="connsiteX170" fmla="*/ 530139 w 563818"/>
                <a:gd name="connsiteY170" fmla="*/ 27643 h 64658"/>
                <a:gd name="connsiteX171" fmla="*/ 535540 w 563818"/>
                <a:gd name="connsiteY171" fmla="*/ 27643 h 64658"/>
                <a:gd name="connsiteX172" fmla="*/ 535540 w 563818"/>
                <a:gd name="connsiteY172" fmla="*/ 48613 h 64658"/>
                <a:gd name="connsiteX173" fmla="*/ 540147 w 563818"/>
                <a:gd name="connsiteY173" fmla="*/ 60369 h 64658"/>
                <a:gd name="connsiteX174" fmla="*/ 551268 w 563818"/>
                <a:gd name="connsiteY174" fmla="*/ 64659 h 64658"/>
                <a:gd name="connsiteX175" fmla="*/ 563818 w 563818"/>
                <a:gd name="connsiteY175" fmla="*/ 59257 h 64658"/>
                <a:gd name="connsiteX176" fmla="*/ 559052 w 563818"/>
                <a:gd name="connsiteY176" fmla="*/ 50361 h 64658"/>
                <a:gd name="connsiteX177" fmla="*/ 553015 w 563818"/>
                <a:gd name="connsiteY177" fmla="*/ 53538 h 64658"/>
                <a:gd name="connsiteX178" fmla="*/ 549838 w 563818"/>
                <a:gd name="connsiteY178" fmla="*/ 52108 h 64658"/>
                <a:gd name="connsiteX179" fmla="*/ 548408 w 563818"/>
                <a:gd name="connsiteY179" fmla="*/ 47978 h 64658"/>
                <a:gd name="connsiteX180" fmla="*/ 548408 w 563818"/>
                <a:gd name="connsiteY180" fmla="*/ 27643 h 64658"/>
                <a:gd name="connsiteX181" fmla="*/ 559529 w 563818"/>
                <a:gd name="connsiteY181" fmla="*/ 27643 h 6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63818" h="64658">
                  <a:moveTo>
                    <a:pt x="64341" y="62911"/>
                  </a:moveTo>
                  <a:lnTo>
                    <a:pt x="38605" y="3654"/>
                  </a:lnTo>
                  <a:lnTo>
                    <a:pt x="25737" y="3654"/>
                  </a:lnTo>
                  <a:lnTo>
                    <a:pt x="0" y="62911"/>
                  </a:lnTo>
                  <a:lnTo>
                    <a:pt x="14139" y="62911"/>
                  </a:lnTo>
                  <a:lnTo>
                    <a:pt x="19700" y="50043"/>
                  </a:lnTo>
                  <a:lnTo>
                    <a:pt x="44642" y="50043"/>
                  </a:lnTo>
                  <a:lnTo>
                    <a:pt x="50202" y="62911"/>
                  </a:lnTo>
                  <a:lnTo>
                    <a:pt x="64341" y="62911"/>
                  </a:lnTo>
                  <a:close/>
                  <a:moveTo>
                    <a:pt x="39717" y="38446"/>
                  </a:moveTo>
                  <a:lnTo>
                    <a:pt x="24783" y="38446"/>
                  </a:lnTo>
                  <a:lnTo>
                    <a:pt x="32250" y="21288"/>
                  </a:lnTo>
                  <a:lnTo>
                    <a:pt x="39717" y="38446"/>
                  </a:lnTo>
                  <a:close/>
                  <a:moveTo>
                    <a:pt x="82770" y="22400"/>
                  </a:moveTo>
                  <a:lnTo>
                    <a:pt x="82770" y="0"/>
                  </a:lnTo>
                  <a:lnTo>
                    <a:pt x="70060" y="0"/>
                  </a:lnTo>
                  <a:lnTo>
                    <a:pt x="70060" y="62911"/>
                  </a:lnTo>
                  <a:lnTo>
                    <a:pt x="82770" y="62911"/>
                  </a:lnTo>
                  <a:lnTo>
                    <a:pt x="82770" y="56874"/>
                  </a:lnTo>
                  <a:cubicBezTo>
                    <a:pt x="86424" y="61323"/>
                    <a:pt x="90872" y="63547"/>
                    <a:pt x="96273" y="63547"/>
                  </a:cubicBezTo>
                  <a:cubicBezTo>
                    <a:pt x="101675" y="63547"/>
                    <a:pt x="106600" y="61323"/>
                    <a:pt x="110730" y="56716"/>
                  </a:cubicBezTo>
                  <a:cubicBezTo>
                    <a:pt x="114861" y="52108"/>
                    <a:pt x="117085" y="46389"/>
                    <a:pt x="117085" y="39717"/>
                  </a:cubicBezTo>
                  <a:cubicBezTo>
                    <a:pt x="117085" y="33044"/>
                    <a:pt x="115020" y="27325"/>
                    <a:pt x="110889" y="23036"/>
                  </a:cubicBezTo>
                  <a:cubicBezTo>
                    <a:pt x="106759" y="18746"/>
                    <a:pt x="101834" y="16522"/>
                    <a:pt x="96273" y="16522"/>
                  </a:cubicBezTo>
                  <a:cubicBezTo>
                    <a:pt x="90713" y="16522"/>
                    <a:pt x="86106" y="18429"/>
                    <a:pt x="82611" y="22400"/>
                  </a:cubicBezTo>
                  <a:moveTo>
                    <a:pt x="85629" y="30979"/>
                  </a:moveTo>
                  <a:cubicBezTo>
                    <a:pt x="87695" y="28437"/>
                    <a:pt x="90236" y="27325"/>
                    <a:pt x="93255" y="27325"/>
                  </a:cubicBezTo>
                  <a:cubicBezTo>
                    <a:pt x="96273" y="27325"/>
                    <a:pt x="98815" y="28596"/>
                    <a:pt x="101039" y="31138"/>
                  </a:cubicBezTo>
                  <a:cubicBezTo>
                    <a:pt x="103263" y="33680"/>
                    <a:pt x="104217" y="36698"/>
                    <a:pt x="104217" y="40352"/>
                  </a:cubicBezTo>
                  <a:cubicBezTo>
                    <a:pt x="104217" y="44006"/>
                    <a:pt x="103105" y="47025"/>
                    <a:pt x="100881" y="49408"/>
                  </a:cubicBezTo>
                  <a:cubicBezTo>
                    <a:pt x="98656" y="51790"/>
                    <a:pt x="96114" y="52903"/>
                    <a:pt x="93096" y="52903"/>
                  </a:cubicBezTo>
                  <a:cubicBezTo>
                    <a:pt x="90077" y="52903"/>
                    <a:pt x="87695" y="51790"/>
                    <a:pt x="85629" y="49408"/>
                  </a:cubicBezTo>
                  <a:cubicBezTo>
                    <a:pt x="83564" y="47025"/>
                    <a:pt x="82452" y="44006"/>
                    <a:pt x="82452" y="40352"/>
                  </a:cubicBezTo>
                  <a:cubicBezTo>
                    <a:pt x="82452" y="36698"/>
                    <a:pt x="83405" y="33521"/>
                    <a:pt x="85629" y="31138"/>
                  </a:cubicBezTo>
                  <a:moveTo>
                    <a:pt x="140121" y="31138"/>
                  </a:moveTo>
                  <a:cubicBezTo>
                    <a:pt x="142186" y="28755"/>
                    <a:pt x="145045" y="27643"/>
                    <a:pt x="148223" y="27643"/>
                  </a:cubicBezTo>
                  <a:cubicBezTo>
                    <a:pt x="151400" y="27643"/>
                    <a:pt x="154260" y="28914"/>
                    <a:pt x="156325" y="31138"/>
                  </a:cubicBezTo>
                  <a:cubicBezTo>
                    <a:pt x="158390" y="33521"/>
                    <a:pt x="159502" y="36539"/>
                    <a:pt x="159502" y="40352"/>
                  </a:cubicBezTo>
                  <a:cubicBezTo>
                    <a:pt x="159502" y="44165"/>
                    <a:pt x="158390" y="47183"/>
                    <a:pt x="156325" y="49408"/>
                  </a:cubicBezTo>
                  <a:cubicBezTo>
                    <a:pt x="154260" y="51790"/>
                    <a:pt x="151559" y="52903"/>
                    <a:pt x="148223" y="52903"/>
                  </a:cubicBezTo>
                  <a:cubicBezTo>
                    <a:pt x="144887" y="52903"/>
                    <a:pt x="142186" y="51790"/>
                    <a:pt x="140121" y="49408"/>
                  </a:cubicBezTo>
                  <a:cubicBezTo>
                    <a:pt x="138055" y="47025"/>
                    <a:pt x="136943" y="44006"/>
                    <a:pt x="136943" y="40352"/>
                  </a:cubicBezTo>
                  <a:cubicBezTo>
                    <a:pt x="136943" y="36698"/>
                    <a:pt x="138055" y="33521"/>
                    <a:pt x="140121" y="31138"/>
                  </a:cubicBezTo>
                  <a:moveTo>
                    <a:pt x="165698" y="23512"/>
                  </a:moveTo>
                  <a:cubicBezTo>
                    <a:pt x="161091" y="18905"/>
                    <a:pt x="155372" y="16681"/>
                    <a:pt x="148382" y="16681"/>
                  </a:cubicBezTo>
                  <a:cubicBezTo>
                    <a:pt x="141392" y="16681"/>
                    <a:pt x="135672" y="18905"/>
                    <a:pt x="131065" y="23512"/>
                  </a:cubicBezTo>
                  <a:cubicBezTo>
                    <a:pt x="126458" y="28119"/>
                    <a:pt x="124234" y="33680"/>
                    <a:pt x="124234" y="40193"/>
                  </a:cubicBezTo>
                  <a:cubicBezTo>
                    <a:pt x="124234" y="46707"/>
                    <a:pt x="126458" y="52426"/>
                    <a:pt x="131065" y="56874"/>
                  </a:cubicBezTo>
                  <a:cubicBezTo>
                    <a:pt x="135672" y="61323"/>
                    <a:pt x="141392" y="63705"/>
                    <a:pt x="148382" y="63705"/>
                  </a:cubicBezTo>
                  <a:cubicBezTo>
                    <a:pt x="155372" y="63705"/>
                    <a:pt x="161091" y="61481"/>
                    <a:pt x="165698" y="56874"/>
                  </a:cubicBezTo>
                  <a:cubicBezTo>
                    <a:pt x="170305" y="52267"/>
                    <a:pt x="172529" y="46866"/>
                    <a:pt x="172529" y="40193"/>
                  </a:cubicBezTo>
                  <a:cubicBezTo>
                    <a:pt x="172529" y="33521"/>
                    <a:pt x="170305" y="27960"/>
                    <a:pt x="165698" y="23512"/>
                  </a:cubicBezTo>
                  <a:moveTo>
                    <a:pt x="197630" y="29549"/>
                  </a:moveTo>
                  <a:cubicBezTo>
                    <a:pt x="199537" y="27643"/>
                    <a:pt x="201761" y="26849"/>
                    <a:pt x="204303" y="26849"/>
                  </a:cubicBezTo>
                  <a:cubicBezTo>
                    <a:pt x="209387" y="26849"/>
                    <a:pt x="212087" y="30344"/>
                    <a:pt x="212087" y="37334"/>
                  </a:cubicBezTo>
                  <a:lnTo>
                    <a:pt x="212087" y="63070"/>
                  </a:lnTo>
                  <a:lnTo>
                    <a:pt x="224797" y="63070"/>
                  </a:lnTo>
                  <a:lnTo>
                    <a:pt x="224797" y="35427"/>
                  </a:lnTo>
                  <a:cubicBezTo>
                    <a:pt x="224797" y="29708"/>
                    <a:pt x="223208" y="25260"/>
                    <a:pt x="219872" y="21924"/>
                  </a:cubicBezTo>
                  <a:cubicBezTo>
                    <a:pt x="216536" y="18587"/>
                    <a:pt x="212564" y="16840"/>
                    <a:pt x="207798" y="16840"/>
                  </a:cubicBezTo>
                  <a:cubicBezTo>
                    <a:pt x="203032" y="16840"/>
                    <a:pt x="198584" y="18746"/>
                    <a:pt x="194771" y="22718"/>
                  </a:cubicBezTo>
                  <a:lnTo>
                    <a:pt x="194771" y="17634"/>
                  </a:lnTo>
                  <a:lnTo>
                    <a:pt x="182061" y="17634"/>
                  </a:lnTo>
                  <a:lnTo>
                    <a:pt x="182061" y="63229"/>
                  </a:lnTo>
                  <a:lnTo>
                    <a:pt x="194771" y="63229"/>
                  </a:lnTo>
                  <a:lnTo>
                    <a:pt x="194771" y="37810"/>
                  </a:lnTo>
                  <a:cubicBezTo>
                    <a:pt x="194771" y="34315"/>
                    <a:pt x="195724" y="31615"/>
                    <a:pt x="197630" y="29708"/>
                  </a:cubicBezTo>
                  <a:moveTo>
                    <a:pt x="252122" y="29708"/>
                  </a:moveTo>
                  <a:cubicBezTo>
                    <a:pt x="254028" y="27802"/>
                    <a:pt x="256252" y="27007"/>
                    <a:pt x="258794" y="27007"/>
                  </a:cubicBezTo>
                  <a:cubicBezTo>
                    <a:pt x="263878" y="27007"/>
                    <a:pt x="266578" y="30502"/>
                    <a:pt x="266578" y="37493"/>
                  </a:cubicBezTo>
                  <a:lnTo>
                    <a:pt x="266578" y="63229"/>
                  </a:lnTo>
                  <a:lnTo>
                    <a:pt x="279288" y="63229"/>
                  </a:lnTo>
                  <a:lnTo>
                    <a:pt x="279288" y="35586"/>
                  </a:lnTo>
                  <a:cubicBezTo>
                    <a:pt x="279288" y="29867"/>
                    <a:pt x="277699" y="25419"/>
                    <a:pt x="274363" y="22082"/>
                  </a:cubicBezTo>
                  <a:cubicBezTo>
                    <a:pt x="271027" y="18746"/>
                    <a:pt x="267055" y="16999"/>
                    <a:pt x="262289" y="16999"/>
                  </a:cubicBezTo>
                  <a:cubicBezTo>
                    <a:pt x="257523" y="16999"/>
                    <a:pt x="253075" y="18905"/>
                    <a:pt x="249262" y="22877"/>
                  </a:cubicBezTo>
                  <a:lnTo>
                    <a:pt x="249262" y="17793"/>
                  </a:lnTo>
                  <a:lnTo>
                    <a:pt x="236553" y="17793"/>
                  </a:lnTo>
                  <a:lnTo>
                    <a:pt x="236553" y="63388"/>
                  </a:lnTo>
                  <a:lnTo>
                    <a:pt x="249262" y="63388"/>
                  </a:lnTo>
                  <a:lnTo>
                    <a:pt x="249262" y="37969"/>
                  </a:lnTo>
                  <a:cubicBezTo>
                    <a:pt x="249262" y="34474"/>
                    <a:pt x="250215" y="31773"/>
                    <a:pt x="252122" y="29867"/>
                  </a:cubicBezTo>
                  <a:moveTo>
                    <a:pt x="323453" y="49090"/>
                  </a:moveTo>
                  <a:cubicBezTo>
                    <a:pt x="320593" y="52108"/>
                    <a:pt x="316939" y="53538"/>
                    <a:pt x="312332" y="53538"/>
                  </a:cubicBezTo>
                  <a:cubicBezTo>
                    <a:pt x="309631" y="53538"/>
                    <a:pt x="307090" y="52744"/>
                    <a:pt x="304865" y="51155"/>
                  </a:cubicBezTo>
                  <a:cubicBezTo>
                    <a:pt x="302641" y="49566"/>
                    <a:pt x="301370" y="47501"/>
                    <a:pt x="300894" y="45118"/>
                  </a:cubicBezTo>
                  <a:lnTo>
                    <a:pt x="334256" y="45118"/>
                  </a:lnTo>
                  <a:lnTo>
                    <a:pt x="334256" y="38287"/>
                  </a:lnTo>
                  <a:cubicBezTo>
                    <a:pt x="334256" y="31615"/>
                    <a:pt x="332032" y="26531"/>
                    <a:pt x="327584" y="22718"/>
                  </a:cubicBezTo>
                  <a:cubicBezTo>
                    <a:pt x="323135" y="18905"/>
                    <a:pt x="317893" y="16999"/>
                    <a:pt x="311538" y="16999"/>
                  </a:cubicBezTo>
                  <a:cubicBezTo>
                    <a:pt x="305183" y="16999"/>
                    <a:pt x="299782" y="19064"/>
                    <a:pt x="295175" y="23353"/>
                  </a:cubicBezTo>
                  <a:cubicBezTo>
                    <a:pt x="290568" y="27643"/>
                    <a:pt x="288184" y="33362"/>
                    <a:pt x="288184" y="40511"/>
                  </a:cubicBezTo>
                  <a:cubicBezTo>
                    <a:pt x="288184" y="47660"/>
                    <a:pt x="290408" y="53379"/>
                    <a:pt x="295016" y="57669"/>
                  </a:cubicBezTo>
                  <a:cubicBezTo>
                    <a:pt x="299623" y="61958"/>
                    <a:pt x="305342" y="64023"/>
                    <a:pt x="312332" y="64023"/>
                  </a:cubicBezTo>
                  <a:cubicBezTo>
                    <a:pt x="319322" y="64023"/>
                    <a:pt x="325359" y="61640"/>
                    <a:pt x="330443" y="56716"/>
                  </a:cubicBezTo>
                  <a:lnTo>
                    <a:pt x="323294" y="48931"/>
                  </a:lnTo>
                  <a:close/>
                  <a:moveTo>
                    <a:pt x="321388" y="36063"/>
                  </a:moveTo>
                  <a:lnTo>
                    <a:pt x="301212" y="36063"/>
                  </a:lnTo>
                  <a:cubicBezTo>
                    <a:pt x="301529" y="33521"/>
                    <a:pt x="302800" y="31456"/>
                    <a:pt x="304865" y="29867"/>
                  </a:cubicBezTo>
                  <a:cubicBezTo>
                    <a:pt x="306931" y="28278"/>
                    <a:pt x="309314" y="27643"/>
                    <a:pt x="311856" y="27643"/>
                  </a:cubicBezTo>
                  <a:cubicBezTo>
                    <a:pt x="314398" y="27643"/>
                    <a:pt x="316463" y="28437"/>
                    <a:pt x="318210" y="29867"/>
                  </a:cubicBezTo>
                  <a:cubicBezTo>
                    <a:pt x="319958" y="31297"/>
                    <a:pt x="320911" y="33362"/>
                    <a:pt x="321229" y="36222"/>
                  </a:cubicBezTo>
                  <a:moveTo>
                    <a:pt x="388270" y="30979"/>
                  </a:moveTo>
                  <a:cubicBezTo>
                    <a:pt x="390177" y="29073"/>
                    <a:pt x="392401" y="28278"/>
                    <a:pt x="394943" y="28278"/>
                  </a:cubicBezTo>
                  <a:cubicBezTo>
                    <a:pt x="400186" y="28278"/>
                    <a:pt x="402727" y="31773"/>
                    <a:pt x="402727" y="38764"/>
                  </a:cubicBezTo>
                  <a:lnTo>
                    <a:pt x="402727" y="63705"/>
                  </a:lnTo>
                  <a:lnTo>
                    <a:pt x="415596" y="63705"/>
                  </a:lnTo>
                  <a:lnTo>
                    <a:pt x="415596" y="36063"/>
                  </a:lnTo>
                  <a:cubicBezTo>
                    <a:pt x="415596" y="30026"/>
                    <a:pt x="414007" y="25419"/>
                    <a:pt x="410671" y="22241"/>
                  </a:cubicBezTo>
                  <a:cubicBezTo>
                    <a:pt x="407334" y="19064"/>
                    <a:pt x="403045" y="17475"/>
                    <a:pt x="397644" y="17475"/>
                  </a:cubicBezTo>
                  <a:cubicBezTo>
                    <a:pt x="394625" y="17475"/>
                    <a:pt x="391607" y="18270"/>
                    <a:pt x="388588" y="19700"/>
                  </a:cubicBezTo>
                  <a:cubicBezTo>
                    <a:pt x="385570" y="21288"/>
                    <a:pt x="383187" y="23353"/>
                    <a:pt x="381439" y="26213"/>
                  </a:cubicBezTo>
                  <a:cubicBezTo>
                    <a:pt x="380168" y="23830"/>
                    <a:pt x="378421" y="21765"/>
                    <a:pt x="376038" y="20017"/>
                  </a:cubicBezTo>
                  <a:cubicBezTo>
                    <a:pt x="373655" y="18270"/>
                    <a:pt x="371113" y="17475"/>
                    <a:pt x="368094" y="17475"/>
                  </a:cubicBezTo>
                  <a:cubicBezTo>
                    <a:pt x="363487" y="17475"/>
                    <a:pt x="359516" y="19382"/>
                    <a:pt x="356021" y="23353"/>
                  </a:cubicBezTo>
                  <a:lnTo>
                    <a:pt x="356021" y="18111"/>
                  </a:lnTo>
                  <a:lnTo>
                    <a:pt x="343311" y="18111"/>
                  </a:lnTo>
                  <a:lnTo>
                    <a:pt x="343311" y="63705"/>
                  </a:lnTo>
                  <a:lnTo>
                    <a:pt x="356021" y="63705"/>
                  </a:lnTo>
                  <a:lnTo>
                    <a:pt x="356021" y="39081"/>
                  </a:lnTo>
                  <a:cubicBezTo>
                    <a:pt x="356021" y="35586"/>
                    <a:pt x="356974" y="32886"/>
                    <a:pt x="358880" y="30979"/>
                  </a:cubicBezTo>
                  <a:cubicBezTo>
                    <a:pt x="360787" y="29073"/>
                    <a:pt x="363011" y="28278"/>
                    <a:pt x="365394" y="28278"/>
                  </a:cubicBezTo>
                  <a:cubicBezTo>
                    <a:pt x="367777" y="28278"/>
                    <a:pt x="369683" y="29073"/>
                    <a:pt x="370795" y="30820"/>
                  </a:cubicBezTo>
                  <a:cubicBezTo>
                    <a:pt x="371907" y="32568"/>
                    <a:pt x="372384" y="35110"/>
                    <a:pt x="372384" y="38764"/>
                  </a:cubicBezTo>
                  <a:lnTo>
                    <a:pt x="372384" y="63705"/>
                  </a:lnTo>
                  <a:lnTo>
                    <a:pt x="385252" y="63705"/>
                  </a:lnTo>
                  <a:lnTo>
                    <a:pt x="385252" y="39081"/>
                  </a:lnTo>
                  <a:cubicBezTo>
                    <a:pt x="385252" y="35586"/>
                    <a:pt x="386205" y="32886"/>
                    <a:pt x="388112" y="30979"/>
                  </a:cubicBezTo>
                  <a:moveTo>
                    <a:pt x="459443" y="49408"/>
                  </a:moveTo>
                  <a:cubicBezTo>
                    <a:pt x="456583" y="52426"/>
                    <a:pt x="452929" y="53856"/>
                    <a:pt x="448322" y="53856"/>
                  </a:cubicBezTo>
                  <a:cubicBezTo>
                    <a:pt x="445621" y="53856"/>
                    <a:pt x="443079" y="53061"/>
                    <a:pt x="440855" y="51473"/>
                  </a:cubicBezTo>
                  <a:cubicBezTo>
                    <a:pt x="438631" y="49884"/>
                    <a:pt x="437360" y="47819"/>
                    <a:pt x="436884" y="45436"/>
                  </a:cubicBezTo>
                  <a:lnTo>
                    <a:pt x="470246" y="45436"/>
                  </a:lnTo>
                  <a:lnTo>
                    <a:pt x="470246" y="38604"/>
                  </a:lnTo>
                  <a:cubicBezTo>
                    <a:pt x="470246" y="31932"/>
                    <a:pt x="468022" y="26849"/>
                    <a:pt x="463573" y="23036"/>
                  </a:cubicBezTo>
                  <a:cubicBezTo>
                    <a:pt x="459125" y="19223"/>
                    <a:pt x="453883" y="17316"/>
                    <a:pt x="447528" y="17316"/>
                  </a:cubicBezTo>
                  <a:cubicBezTo>
                    <a:pt x="441173" y="17316"/>
                    <a:pt x="435772" y="19382"/>
                    <a:pt x="431164" y="23671"/>
                  </a:cubicBezTo>
                  <a:cubicBezTo>
                    <a:pt x="426557" y="27960"/>
                    <a:pt x="424174" y="33680"/>
                    <a:pt x="424174" y="40829"/>
                  </a:cubicBezTo>
                  <a:cubicBezTo>
                    <a:pt x="424174" y="47978"/>
                    <a:pt x="426399" y="53697"/>
                    <a:pt x="431006" y="57986"/>
                  </a:cubicBezTo>
                  <a:cubicBezTo>
                    <a:pt x="435613" y="62276"/>
                    <a:pt x="441332" y="64341"/>
                    <a:pt x="448322" y="64341"/>
                  </a:cubicBezTo>
                  <a:cubicBezTo>
                    <a:pt x="455312" y="64341"/>
                    <a:pt x="461349" y="61958"/>
                    <a:pt x="466433" y="57033"/>
                  </a:cubicBezTo>
                  <a:lnTo>
                    <a:pt x="459284" y="49249"/>
                  </a:lnTo>
                  <a:close/>
                  <a:moveTo>
                    <a:pt x="457378" y="36380"/>
                  </a:moveTo>
                  <a:lnTo>
                    <a:pt x="437202" y="36380"/>
                  </a:lnTo>
                  <a:cubicBezTo>
                    <a:pt x="437519" y="33839"/>
                    <a:pt x="438790" y="31773"/>
                    <a:pt x="440855" y="30185"/>
                  </a:cubicBezTo>
                  <a:cubicBezTo>
                    <a:pt x="442921" y="28596"/>
                    <a:pt x="445304" y="27960"/>
                    <a:pt x="447846" y="27960"/>
                  </a:cubicBezTo>
                  <a:cubicBezTo>
                    <a:pt x="450387" y="27960"/>
                    <a:pt x="452453" y="28755"/>
                    <a:pt x="454200" y="30185"/>
                  </a:cubicBezTo>
                  <a:cubicBezTo>
                    <a:pt x="455948" y="31615"/>
                    <a:pt x="456901" y="33680"/>
                    <a:pt x="457219" y="36539"/>
                  </a:cubicBezTo>
                  <a:moveTo>
                    <a:pt x="495029" y="30344"/>
                  </a:moveTo>
                  <a:cubicBezTo>
                    <a:pt x="496935" y="28437"/>
                    <a:pt x="499159" y="27643"/>
                    <a:pt x="501701" y="27643"/>
                  </a:cubicBezTo>
                  <a:cubicBezTo>
                    <a:pt x="506944" y="27643"/>
                    <a:pt x="509486" y="31138"/>
                    <a:pt x="509486" y="38128"/>
                  </a:cubicBezTo>
                  <a:lnTo>
                    <a:pt x="509486" y="63864"/>
                  </a:lnTo>
                  <a:lnTo>
                    <a:pt x="522195" y="63864"/>
                  </a:lnTo>
                  <a:lnTo>
                    <a:pt x="522195" y="36222"/>
                  </a:lnTo>
                  <a:cubicBezTo>
                    <a:pt x="522195" y="30502"/>
                    <a:pt x="520607" y="26054"/>
                    <a:pt x="517270" y="22718"/>
                  </a:cubicBezTo>
                  <a:cubicBezTo>
                    <a:pt x="513934" y="19382"/>
                    <a:pt x="509963" y="17634"/>
                    <a:pt x="505196" y="17634"/>
                  </a:cubicBezTo>
                  <a:cubicBezTo>
                    <a:pt x="500430" y="17634"/>
                    <a:pt x="495982" y="19541"/>
                    <a:pt x="492170" y="23512"/>
                  </a:cubicBezTo>
                  <a:lnTo>
                    <a:pt x="492170" y="18429"/>
                  </a:lnTo>
                  <a:lnTo>
                    <a:pt x="479460" y="18429"/>
                  </a:lnTo>
                  <a:lnTo>
                    <a:pt x="479460" y="64023"/>
                  </a:lnTo>
                  <a:lnTo>
                    <a:pt x="492170" y="64023"/>
                  </a:lnTo>
                  <a:lnTo>
                    <a:pt x="492170" y="38604"/>
                  </a:lnTo>
                  <a:cubicBezTo>
                    <a:pt x="492170" y="35110"/>
                    <a:pt x="493123" y="32409"/>
                    <a:pt x="495029" y="30502"/>
                  </a:cubicBezTo>
                  <a:moveTo>
                    <a:pt x="559529" y="27643"/>
                  </a:moveTo>
                  <a:lnTo>
                    <a:pt x="559529" y="18429"/>
                  </a:lnTo>
                  <a:lnTo>
                    <a:pt x="548408" y="18429"/>
                  </a:lnTo>
                  <a:lnTo>
                    <a:pt x="548408" y="4766"/>
                  </a:lnTo>
                  <a:lnTo>
                    <a:pt x="535540" y="4766"/>
                  </a:lnTo>
                  <a:lnTo>
                    <a:pt x="535540" y="18429"/>
                  </a:lnTo>
                  <a:lnTo>
                    <a:pt x="530139" y="18429"/>
                  </a:lnTo>
                  <a:lnTo>
                    <a:pt x="530139" y="27643"/>
                  </a:lnTo>
                  <a:lnTo>
                    <a:pt x="535540" y="27643"/>
                  </a:lnTo>
                  <a:lnTo>
                    <a:pt x="535540" y="48613"/>
                  </a:lnTo>
                  <a:cubicBezTo>
                    <a:pt x="535540" y="53538"/>
                    <a:pt x="537129" y="57510"/>
                    <a:pt x="540147" y="60369"/>
                  </a:cubicBezTo>
                  <a:cubicBezTo>
                    <a:pt x="543166" y="63229"/>
                    <a:pt x="546979" y="64659"/>
                    <a:pt x="551268" y="64659"/>
                  </a:cubicBezTo>
                  <a:cubicBezTo>
                    <a:pt x="555557" y="64659"/>
                    <a:pt x="559847" y="62911"/>
                    <a:pt x="563818" y="59257"/>
                  </a:cubicBezTo>
                  <a:lnTo>
                    <a:pt x="559052" y="50361"/>
                  </a:lnTo>
                  <a:cubicBezTo>
                    <a:pt x="557464" y="52585"/>
                    <a:pt x="555398" y="53538"/>
                    <a:pt x="553015" y="53538"/>
                  </a:cubicBezTo>
                  <a:cubicBezTo>
                    <a:pt x="551745" y="53538"/>
                    <a:pt x="550632" y="53061"/>
                    <a:pt x="549838" y="52108"/>
                  </a:cubicBezTo>
                  <a:cubicBezTo>
                    <a:pt x="548885" y="51155"/>
                    <a:pt x="548408" y="49725"/>
                    <a:pt x="548408" y="47978"/>
                  </a:cubicBezTo>
                  <a:lnTo>
                    <a:pt x="548408" y="27643"/>
                  </a:lnTo>
                  <a:lnTo>
                    <a:pt x="559529" y="27643"/>
                  </a:lnTo>
                  <a:close/>
                </a:path>
              </a:pathLst>
            </a:custGeom>
            <a:solidFill>
              <a:srgbClr val="FFFFFF"/>
            </a:solidFill>
            <a:ln w="15869"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FAC74E2F-51B9-F069-E340-5EB26A0751DC}"/>
                </a:ext>
              </a:extLst>
            </p:cNvPr>
            <p:cNvSpPr/>
            <p:nvPr/>
          </p:nvSpPr>
          <p:spPr>
            <a:xfrm>
              <a:off x="6430605" y="3623920"/>
              <a:ext cx="274374" cy="330758"/>
            </a:xfrm>
            <a:custGeom>
              <a:avLst/>
              <a:gdLst>
                <a:gd name="connsiteX0" fmla="*/ 166492 w 207956"/>
                <a:gd name="connsiteY0" fmla="*/ 0 h 250691"/>
                <a:gd name="connsiteX1" fmla="*/ 102151 w 207956"/>
                <a:gd name="connsiteY1" fmla="*/ 0 h 250691"/>
                <a:gd name="connsiteX2" fmla="*/ 0 w 207956"/>
                <a:gd name="connsiteY2" fmla="*/ 159185 h 250691"/>
                <a:gd name="connsiteX3" fmla="*/ 0 w 207956"/>
                <a:gd name="connsiteY3" fmla="*/ 205891 h 250691"/>
                <a:gd name="connsiteX4" fmla="*/ 115973 w 207956"/>
                <a:gd name="connsiteY4" fmla="*/ 205891 h 250691"/>
                <a:gd name="connsiteX5" fmla="*/ 115973 w 207956"/>
                <a:gd name="connsiteY5" fmla="*/ 250692 h 250691"/>
                <a:gd name="connsiteX6" fmla="*/ 166492 w 207956"/>
                <a:gd name="connsiteY6" fmla="*/ 250692 h 250691"/>
                <a:gd name="connsiteX7" fmla="*/ 166492 w 207956"/>
                <a:gd name="connsiteY7" fmla="*/ 205891 h 250691"/>
                <a:gd name="connsiteX8" fmla="*/ 207957 w 207956"/>
                <a:gd name="connsiteY8" fmla="*/ 205891 h 250691"/>
                <a:gd name="connsiteX9" fmla="*/ 207957 w 207956"/>
                <a:gd name="connsiteY9" fmla="*/ 159185 h 250691"/>
                <a:gd name="connsiteX10" fmla="*/ 166492 w 207956"/>
                <a:gd name="connsiteY10" fmla="*/ 159185 h 250691"/>
                <a:gd name="connsiteX11" fmla="*/ 166492 w 207956"/>
                <a:gd name="connsiteY11" fmla="*/ 0 h 250691"/>
                <a:gd name="connsiteX12" fmla="*/ 115973 w 207956"/>
                <a:gd name="connsiteY12" fmla="*/ 159185 h 250691"/>
                <a:gd name="connsiteX13" fmla="*/ 54332 w 207956"/>
                <a:gd name="connsiteY13" fmla="*/ 159185 h 250691"/>
                <a:gd name="connsiteX14" fmla="*/ 115973 w 207956"/>
                <a:gd name="connsiteY14" fmla="*/ 64023 h 250691"/>
                <a:gd name="connsiteX15" fmla="*/ 115973 w 207956"/>
                <a:gd name="connsiteY15" fmla="*/ 159185 h 25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7956" h="250691">
                  <a:moveTo>
                    <a:pt x="166492" y="0"/>
                  </a:moveTo>
                  <a:lnTo>
                    <a:pt x="102151" y="0"/>
                  </a:lnTo>
                  <a:lnTo>
                    <a:pt x="0" y="159185"/>
                  </a:lnTo>
                  <a:lnTo>
                    <a:pt x="0" y="205891"/>
                  </a:lnTo>
                  <a:lnTo>
                    <a:pt x="115973" y="205891"/>
                  </a:lnTo>
                  <a:lnTo>
                    <a:pt x="115973" y="250692"/>
                  </a:lnTo>
                  <a:lnTo>
                    <a:pt x="166492" y="250692"/>
                  </a:lnTo>
                  <a:lnTo>
                    <a:pt x="166492" y="205891"/>
                  </a:lnTo>
                  <a:lnTo>
                    <a:pt x="207957" y="205891"/>
                  </a:lnTo>
                  <a:lnTo>
                    <a:pt x="207957" y="159185"/>
                  </a:lnTo>
                  <a:lnTo>
                    <a:pt x="166492" y="159185"/>
                  </a:lnTo>
                  <a:lnTo>
                    <a:pt x="166492" y="0"/>
                  </a:lnTo>
                  <a:close/>
                  <a:moveTo>
                    <a:pt x="115973" y="159185"/>
                  </a:moveTo>
                  <a:lnTo>
                    <a:pt x="54332" y="159185"/>
                  </a:lnTo>
                  <a:lnTo>
                    <a:pt x="115973" y="64023"/>
                  </a:lnTo>
                  <a:lnTo>
                    <a:pt x="115973" y="159185"/>
                  </a:lnTo>
                  <a:close/>
                </a:path>
              </a:pathLst>
            </a:custGeom>
            <a:solidFill>
              <a:srgbClr val="FFFFFF"/>
            </a:solidFill>
            <a:ln w="15869" cap="flat">
              <a:noFill/>
              <a:prstDash val="solid"/>
              <a:miter/>
            </a:ln>
          </p:spPr>
          <p:txBody>
            <a:bodyPr rtlCol="0" anchor="ctr"/>
            <a:lstStyle/>
            <a:p>
              <a:endParaRPr lang="nl-NL"/>
            </a:p>
          </p:txBody>
        </p:sp>
        <p:sp>
          <p:nvSpPr>
            <p:cNvPr id="27" name="Vrije vorm: vorm 26">
              <a:extLst>
                <a:ext uri="{FF2B5EF4-FFF2-40B4-BE49-F238E27FC236}">
                  <a16:creationId xmlns:a16="http://schemas.microsoft.com/office/drawing/2014/main" id="{B50E6968-0079-666C-B21E-8CAF4AFEDC65}"/>
                </a:ext>
              </a:extLst>
            </p:cNvPr>
            <p:cNvSpPr/>
            <p:nvPr/>
          </p:nvSpPr>
          <p:spPr>
            <a:xfrm>
              <a:off x="6733905" y="3623920"/>
              <a:ext cx="235597" cy="275213"/>
            </a:xfrm>
            <a:custGeom>
              <a:avLst/>
              <a:gdLst>
                <a:gd name="connsiteX0" fmla="*/ 127729 w 178566"/>
                <a:gd name="connsiteY0" fmla="*/ 0 h 208592"/>
                <a:gd name="connsiteX1" fmla="*/ 127729 w 178566"/>
                <a:gd name="connsiteY1" fmla="*/ 122645 h 208592"/>
                <a:gd name="connsiteX2" fmla="*/ 89124 w 178566"/>
                <a:gd name="connsiteY2" fmla="*/ 162044 h 208592"/>
                <a:gd name="connsiteX3" fmla="*/ 50520 w 178566"/>
                <a:gd name="connsiteY3" fmla="*/ 122645 h 208592"/>
                <a:gd name="connsiteX4" fmla="*/ 50520 w 178566"/>
                <a:gd name="connsiteY4" fmla="*/ 0 h 208592"/>
                <a:gd name="connsiteX5" fmla="*/ 0 w 178566"/>
                <a:gd name="connsiteY5" fmla="*/ 0 h 208592"/>
                <a:gd name="connsiteX6" fmla="*/ 0 w 178566"/>
                <a:gd name="connsiteY6" fmla="*/ 119786 h 208592"/>
                <a:gd name="connsiteX7" fmla="*/ 89283 w 178566"/>
                <a:gd name="connsiteY7" fmla="*/ 208592 h 208592"/>
                <a:gd name="connsiteX8" fmla="*/ 178566 w 178566"/>
                <a:gd name="connsiteY8" fmla="*/ 119786 h 208592"/>
                <a:gd name="connsiteX9" fmla="*/ 178566 w 178566"/>
                <a:gd name="connsiteY9" fmla="*/ 0 h 208592"/>
                <a:gd name="connsiteX10" fmla="*/ 128047 w 178566"/>
                <a:gd name="connsiteY10" fmla="*/ 0 h 20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66" h="208592">
                  <a:moveTo>
                    <a:pt x="127729" y="0"/>
                  </a:moveTo>
                  <a:lnTo>
                    <a:pt x="127729" y="122645"/>
                  </a:lnTo>
                  <a:cubicBezTo>
                    <a:pt x="127729" y="143774"/>
                    <a:pt x="112160" y="162044"/>
                    <a:pt x="89124" y="162044"/>
                  </a:cubicBezTo>
                  <a:cubicBezTo>
                    <a:pt x="66089" y="162044"/>
                    <a:pt x="50520" y="143774"/>
                    <a:pt x="50520" y="122645"/>
                  </a:cubicBezTo>
                  <a:lnTo>
                    <a:pt x="50520" y="0"/>
                  </a:lnTo>
                  <a:lnTo>
                    <a:pt x="0" y="0"/>
                  </a:lnTo>
                  <a:lnTo>
                    <a:pt x="0" y="119786"/>
                  </a:lnTo>
                  <a:cubicBezTo>
                    <a:pt x="0" y="170146"/>
                    <a:pt x="36857" y="208592"/>
                    <a:pt x="89283" y="208592"/>
                  </a:cubicBezTo>
                  <a:cubicBezTo>
                    <a:pt x="141709" y="208592"/>
                    <a:pt x="178566" y="170146"/>
                    <a:pt x="178566" y="119786"/>
                  </a:cubicBezTo>
                  <a:lnTo>
                    <a:pt x="178566" y="0"/>
                  </a:lnTo>
                  <a:lnTo>
                    <a:pt x="128047" y="0"/>
                  </a:lnTo>
                  <a:close/>
                </a:path>
              </a:pathLst>
            </a:custGeom>
            <a:solidFill>
              <a:srgbClr val="FFFFFF"/>
            </a:solidFill>
            <a:ln w="15869" cap="flat">
              <a:noFill/>
              <a:prstDash val="solid"/>
              <a:miter/>
            </a:ln>
          </p:spPr>
          <p:txBody>
            <a:bodyPr rtlCol="0" anchor="ctr"/>
            <a:lstStyle/>
            <a:p>
              <a:endParaRPr lang="nl-NL"/>
            </a:p>
          </p:txBody>
        </p:sp>
        <p:sp>
          <p:nvSpPr>
            <p:cNvPr id="28" name="Vrije vorm: vorm 27">
              <a:extLst>
                <a:ext uri="{FF2B5EF4-FFF2-40B4-BE49-F238E27FC236}">
                  <a16:creationId xmlns:a16="http://schemas.microsoft.com/office/drawing/2014/main" id="{2C1C5D48-5B88-9F97-FB3D-DC33DEEA74D8}"/>
                </a:ext>
              </a:extLst>
            </p:cNvPr>
            <p:cNvSpPr/>
            <p:nvPr/>
          </p:nvSpPr>
          <p:spPr>
            <a:xfrm>
              <a:off x="5300825" y="3621615"/>
              <a:ext cx="276707" cy="277518"/>
            </a:xfrm>
            <a:custGeom>
              <a:avLst/>
              <a:gdLst>
                <a:gd name="connsiteX0" fmla="*/ 103899 w 209724"/>
                <a:gd name="connsiteY0" fmla="*/ 0 h 210339"/>
                <a:gd name="connsiteX1" fmla="*/ 0 w 209724"/>
                <a:gd name="connsiteY1" fmla="*/ 105170 h 210339"/>
                <a:gd name="connsiteX2" fmla="*/ 107553 w 209724"/>
                <a:gd name="connsiteY2" fmla="*/ 210340 h 210339"/>
                <a:gd name="connsiteX3" fmla="*/ 196836 w 209724"/>
                <a:gd name="connsiteY3" fmla="*/ 177454 h 210339"/>
                <a:gd name="connsiteX4" fmla="*/ 166492 w 209724"/>
                <a:gd name="connsiteY4" fmla="*/ 141709 h 210339"/>
                <a:gd name="connsiteX5" fmla="*/ 107553 w 209724"/>
                <a:gd name="connsiteY5" fmla="*/ 162838 h 210339"/>
                <a:gd name="connsiteX6" fmla="*/ 54015 w 209724"/>
                <a:gd name="connsiteY6" fmla="*/ 129000 h 210339"/>
                <a:gd name="connsiteX7" fmla="*/ 209704 w 209724"/>
                <a:gd name="connsiteY7" fmla="*/ 129000 h 210339"/>
                <a:gd name="connsiteX8" fmla="*/ 103899 w 209724"/>
                <a:gd name="connsiteY8" fmla="*/ 0 h 210339"/>
                <a:gd name="connsiteX9" fmla="*/ 51473 w 209724"/>
                <a:gd name="connsiteY9" fmla="*/ 88807 h 210339"/>
                <a:gd name="connsiteX10" fmla="*/ 102946 w 209724"/>
                <a:gd name="connsiteY10" fmla="*/ 46707 h 210339"/>
                <a:gd name="connsiteX11" fmla="*/ 156325 w 209724"/>
                <a:gd name="connsiteY11" fmla="*/ 88807 h 210339"/>
                <a:gd name="connsiteX12" fmla="*/ 51473 w 209724"/>
                <a:gd name="connsiteY12" fmla="*/ 88807 h 21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724" h="210339">
                  <a:moveTo>
                    <a:pt x="103899" y="0"/>
                  </a:moveTo>
                  <a:cubicBezTo>
                    <a:pt x="45912" y="0"/>
                    <a:pt x="0" y="44800"/>
                    <a:pt x="0" y="105170"/>
                  </a:cubicBezTo>
                  <a:cubicBezTo>
                    <a:pt x="0" y="165539"/>
                    <a:pt x="46072" y="210340"/>
                    <a:pt x="107553" y="210340"/>
                  </a:cubicBezTo>
                  <a:cubicBezTo>
                    <a:pt x="137897" y="210340"/>
                    <a:pt x="170941" y="199378"/>
                    <a:pt x="196836" y="177454"/>
                  </a:cubicBezTo>
                  <a:lnTo>
                    <a:pt x="166492" y="141709"/>
                  </a:lnTo>
                  <a:cubicBezTo>
                    <a:pt x="150923" y="155372"/>
                    <a:pt x="126935" y="162838"/>
                    <a:pt x="107553" y="162838"/>
                  </a:cubicBezTo>
                  <a:cubicBezTo>
                    <a:pt x="84517" y="162838"/>
                    <a:pt x="65294" y="150765"/>
                    <a:pt x="54015" y="129000"/>
                  </a:cubicBezTo>
                  <a:lnTo>
                    <a:pt x="209704" y="129000"/>
                  </a:lnTo>
                  <a:cubicBezTo>
                    <a:pt x="210658" y="60369"/>
                    <a:pt x="177454" y="0"/>
                    <a:pt x="103899" y="0"/>
                  </a:cubicBezTo>
                  <a:moveTo>
                    <a:pt x="51473" y="88807"/>
                  </a:moveTo>
                  <a:cubicBezTo>
                    <a:pt x="57987" y="59575"/>
                    <a:pt x="78162" y="46707"/>
                    <a:pt x="102946" y="46707"/>
                  </a:cubicBezTo>
                  <a:cubicBezTo>
                    <a:pt x="127729" y="46707"/>
                    <a:pt x="149812" y="58622"/>
                    <a:pt x="156325" y="88807"/>
                  </a:cubicBezTo>
                  <a:lnTo>
                    <a:pt x="51473" y="88807"/>
                  </a:lnTo>
                  <a:close/>
                </a:path>
              </a:pathLst>
            </a:custGeom>
            <a:solidFill>
              <a:srgbClr val="76B82A"/>
            </a:solidFill>
            <a:ln w="15869" cap="flat">
              <a:noFill/>
              <a:prstDash val="solid"/>
              <a:miter/>
            </a:ln>
          </p:spPr>
          <p:txBody>
            <a:bodyPr rtlCol="0" anchor="ctr"/>
            <a:lstStyle/>
            <a:p>
              <a:endParaRPr lang="nl-NL"/>
            </a:p>
          </p:txBody>
        </p:sp>
        <p:sp>
          <p:nvSpPr>
            <p:cNvPr id="29" name="Vrije vorm: vorm 28">
              <a:extLst>
                <a:ext uri="{FF2B5EF4-FFF2-40B4-BE49-F238E27FC236}">
                  <a16:creationId xmlns:a16="http://schemas.microsoft.com/office/drawing/2014/main" id="{5C5412C6-57C4-F80B-072F-6C3B56A766A5}"/>
                </a:ext>
              </a:extLst>
            </p:cNvPr>
            <p:cNvSpPr/>
            <p:nvPr/>
          </p:nvSpPr>
          <p:spPr>
            <a:xfrm>
              <a:off x="5608947" y="3620358"/>
              <a:ext cx="278985" cy="278775"/>
            </a:xfrm>
            <a:custGeom>
              <a:avLst/>
              <a:gdLst>
                <a:gd name="connsiteX0" fmla="*/ 168399 w 211451"/>
                <a:gd name="connsiteY0" fmla="*/ 24942 h 211292"/>
                <a:gd name="connsiteX1" fmla="*/ 102151 w 211451"/>
                <a:gd name="connsiteY1" fmla="*/ 0 h 211292"/>
                <a:gd name="connsiteX2" fmla="*/ 0 w 211451"/>
                <a:gd name="connsiteY2" fmla="*/ 105170 h 211292"/>
                <a:gd name="connsiteX3" fmla="*/ 104852 w 211451"/>
                <a:gd name="connsiteY3" fmla="*/ 211293 h 211292"/>
                <a:gd name="connsiteX4" fmla="*/ 168240 w 211451"/>
                <a:gd name="connsiteY4" fmla="*/ 188575 h 211292"/>
                <a:gd name="connsiteX5" fmla="*/ 168240 w 211451"/>
                <a:gd name="connsiteY5" fmla="*/ 208592 h 211292"/>
                <a:gd name="connsiteX6" fmla="*/ 211452 w 211451"/>
                <a:gd name="connsiteY6" fmla="*/ 208592 h 211292"/>
                <a:gd name="connsiteX7" fmla="*/ 211452 w 211451"/>
                <a:gd name="connsiteY7" fmla="*/ 2701 h 211292"/>
                <a:gd name="connsiteX8" fmla="*/ 168240 w 211451"/>
                <a:gd name="connsiteY8" fmla="*/ 2701 h 211292"/>
                <a:gd name="connsiteX9" fmla="*/ 168240 w 211451"/>
                <a:gd name="connsiteY9" fmla="*/ 24942 h 211292"/>
                <a:gd name="connsiteX10" fmla="*/ 106759 w 211451"/>
                <a:gd name="connsiteY10" fmla="*/ 163633 h 211292"/>
                <a:gd name="connsiteX11" fmla="*/ 51632 w 211451"/>
                <a:gd name="connsiteY11" fmla="*/ 104217 h 211292"/>
                <a:gd name="connsiteX12" fmla="*/ 106759 w 211451"/>
                <a:gd name="connsiteY12" fmla="*/ 47501 h 211292"/>
                <a:gd name="connsiteX13" fmla="*/ 161885 w 211451"/>
                <a:gd name="connsiteY13" fmla="*/ 104217 h 211292"/>
                <a:gd name="connsiteX14" fmla="*/ 106759 w 211451"/>
                <a:gd name="connsiteY14" fmla="*/ 163633 h 21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451" h="211292">
                  <a:moveTo>
                    <a:pt x="168399" y="24942"/>
                  </a:moveTo>
                  <a:cubicBezTo>
                    <a:pt x="150765" y="9850"/>
                    <a:pt x="127252" y="0"/>
                    <a:pt x="102151" y="0"/>
                  </a:cubicBezTo>
                  <a:cubicBezTo>
                    <a:pt x="46072" y="0"/>
                    <a:pt x="0" y="47501"/>
                    <a:pt x="0" y="105170"/>
                  </a:cubicBezTo>
                  <a:cubicBezTo>
                    <a:pt x="0" y="162838"/>
                    <a:pt x="48772" y="211293"/>
                    <a:pt x="104852" y="211293"/>
                  </a:cubicBezTo>
                  <a:cubicBezTo>
                    <a:pt x="129159" y="211293"/>
                    <a:pt x="150606" y="202396"/>
                    <a:pt x="168240" y="188575"/>
                  </a:cubicBezTo>
                  <a:lnTo>
                    <a:pt x="168240" y="208592"/>
                  </a:lnTo>
                  <a:lnTo>
                    <a:pt x="211452" y="208592"/>
                  </a:lnTo>
                  <a:lnTo>
                    <a:pt x="211452" y="2701"/>
                  </a:lnTo>
                  <a:lnTo>
                    <a:pt x="168240" y="2701"/>
                  </a:lnTo>
                  <a:lnTo>
                    <a:pt x="168240" y="24942"/>
                  </a:lnTo>
                  <a:close/>
                  <a:moveTo>
                    <a:pt x="106759" y="163633"/>
                  </a:moveTo>
                  <a:cubicBezTo>
                    <a:pt x="75462" y="163633"/>
                    <a:pt x="51632" y="136149"/>
                    <a:pt x="51632" y="104217"/>
                  </a:cubicBezTo>
                  <a:cubicBezTo>
                    <a:pt x="51632" y="72284"/>
                    <a:pt x="75462" y="47501"/>
                    <a:pt x="106759" y="47501"/>
                  </a:cubicBezTo>
                  <a:cubicBezTo>
                    <a:pt x="138055" y="47501"/>
                    <a:pt x="161885" y="73079"/>
                    <a:pt x="161885" y="104217"/>
                  </a:cubicBezTo>
                  <a:cubicBezTo>
                    <a:pt x="161885" y="135354"/>
                    <a:pt x="137102" y="163633"/>
                    <a:pt x="106759" y="163633"/>
                  </a:cubicBezTo>
                </a:path>
              </a:pathLst>
            </a:custGeom>
            <a:solidFill>
              <a:srgbClr val="76B82A"/>
            </a:solidFill>
            <a:ln w="15869" cap="flat">
              <a:noFill/>
              <a:prstDash val="solid"/>
              <a:miter/>
            </a:ln>
          </p:spPr>
          <p:txBody>
            <a:bodyPr rtlCol="0" anchor="ctr"/>
            <a:lstStyle/>
            <a:p>
              <a:endParaRPr lang="nl-NL"/>
            </a:p>
          </p:txBody>
        </p:sp>
        <p:sp>
          <p:nvSpPr>
            <p:cNvPr id="30" name="Vrije vorm: vorm 29">
              <a:extLst>
                <a:ext uri="{FF2B5EF4-FFF2-40B4-BE49-F238E27FC236}">
                  <a16:creationId xmlns:a16="http://schemas.microsoft.com/office/drawing/2014/main" id="{4B4D5151-3E2A-3ECB-0F4C-E2C0C35107CA}"/>
                </a:ext>
              </a:extLst>
            </p:cNvPr>
            <p:cNvSpPr/>
            <p:nvPr/>
          </p:nvSpPr>
          <p:spPr>
            <a:xfrm>
              <a:off x="6159374" y="3623920"/>
              <a:ext cx="235597" cy="275213"/>
            </a:xfrm>
            <a:custGeom>
              <a:avLst/>
              <a:gdLst>
                <a:gd name="connsiteX0" fmla="*/ 127729 w 178566"/>
                <a:gd name="connsiteY0" fmla="*/ 122645 h 208592"/>
                <a:gd name="connsiteX1" fmla="*/ 89124 w 178566"/>
                <a:gd name="connsiteY1" fmla="*/ 162044 h 208592"/>
                <a:gd name="connsiteX2" fmla="*/ 50520 w 178566"/>
                <a:gd name="connsiteY2" fmla="*/ 122645 h 208592"/>
                <a:gd name="connsiteX3" fmla="*/ 50520 w 178566"/>
                <a:gd name="connsiteY3" fmla="*/ 0 h 208592"/>
                <a:gd name="connsiteX4" fmla="*/ 0 w 178566"/>
                <a:gd name="connsiteY4" fmla="*/ 0 h 208592"/>
                <a:gd name="connsiteX5" fmla="*/ 0 w 178566"/>
                <a:gd name="connsiteY5" fmla="*/ 119786 h 208592"/>
                <a:gd name="connsiteX6" fmla="*/ 89283 w 178566"/>
                <a:gd name="connsiteY6" fmla="*/ 208592 h 208592"/>
                <a:gd name="connsiteX7" fmla="*/ 178566 w 178566"/>
                <a:gd name="connsiteY7" fmla="*/ 119786 h 208592"/>
                <a:gd name="connsiteX8" fmla="*/ 178566 w 178566"/>
                <a:gd name="connsiteY8" fmla="*/ 0 h 208592"/>
                <a:gd name="connsiteX9" fmla="*/ 128047 w 178566"/>
                <a:gd name="connsiteY9" fmla="*/ 0 h 208592"/>
                <a:gd name="connsiteX10" fmla="*/ 128047 w 178566"/>
                <a:gd name="connsiteY10" fmla="*/ 122645 h 20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66" h="208592">
                  <a:moveTo>
                    <a:pt x="127729" y="122645"/>
                  </a:moveTo>
                  <a:cubicBezTo>
                    <a:pt x="127729" y="143616"/>
                    <a:pt x="112160" y="162044"/>
                    <a:pt x="89124" y="162044"/>
                  </a:cubicBezTo>
                  <a:cubicBezTo>
                    <a:pt x="66089" y="162044"/>
                    <a:pt x="50520" y="143774"/>
                    <a:pt x="50520" y="122645"/>
                  </a:cubicBezTo>
                  <a:lnTo>
                    <a:pt x="50520" y="0"/>
                  </a:lnTo>
                  <a:lnTo>
                    <a:pt x="0" y="0"/>
                  </a:lnTo>
                  <a:lnTo>
                    <a:pt x="0" y="119786"/>
                  </a:lnTo>
                  <a:cubicBezTo>
                    <a:pt x="0" y="170146"/>
                    <a:pt x="36857" y="208592"/>
                    <a:pt x="89283" y="208592"/>
                  </a:cubicBezTo>
                  <a:cubicBezTo>
                    <a:pt x="141709" y="208592"/>
                    <a:pt x="178566" y="170146"/>
                    <a:pt x="178566" y="119786"/>
                  </a:cubicBezTo>
                  <a:lnTo>
                    <a:pt x="178566" y="0"/>
                  </a:lnTo>
                  <a:lnTo>
                    <a:pt x="128047" y="0"/>
                  </a:lnTo>
                  <a:lnTo>
                    <a:pt x="128047" y="122645"/>
                  </a:lnTo>
                  <a:close/>
                </a:path>
              </a:pathLst>
            </a:custGeom>
            <a:solidFill>
              <a:srgbClr val="76B82A"/>
            </a:solidFill>
            <a:ln w="15869" cap="flat">
              <a:noFill/>
              <a:prstDash val="solid"/>
              <a:miter/>
            </a:ln>
          </p:spPr>
          <p:txBody>
            <a:bodyPr rtlCol="0" anchor="ctr"/>
            <a:lstStyle/>
            <a:p>
              <a:endParaRPr lang="nl-NL"/>
            </a:p>
          </p:txBody>
        </p:sp>
        <p:sp>
          <p:nvSpPr>
            <p:cNvPr id="31" name="Vrije vorm: vorm 30">
              <a:extLst>
                <a:ext uri="{FF2B5EF4-FFF2-40B4-BE49-F238E27FC236}">
                  <a16:creationId xmlns:a16="http://schemas.microsoft.com/office/drawing/2014/main" id="{2150831A-9A3A-89FE-CB17-620E28D6FEF9}"/>
                </a:ext>
              </a:extLst>
            </p:cNvPr>
            <p:cNvSpPr/>
            <p:nvPr/>
          </p:nvSpPr>
          <p:spPr>
            <a:xfrm>
              <a:off x="6159164" y="3916111"/>
              <a:ext cx="230566" cy="106270"/>
            </a:xfrm>
            <a:custGeom>
              <a:avLst/>
              <a:gdLst>
                <a:gd name="connsiteX0" fmla="*/ 87377 w 174753"/>
                <a:gd name="connsiteY0" fmla="*/ 35745 h 80545"/>
                <a:gd name="connsiteX1" fmla="*/ 50520 w 174753"/>
                <a:gd name="connsiteY1" fmla="*/ 0 h 80545"/>
                <a:gd name="connsiteX2" fmla="*/ 0 w 174753"/>
                <a:gd name="connsiteY2" fmla="*/ 0 h 80545"/>
                <a:gd name="connsiteX3" fmla="*/ 87377 w 174753"/>
                <a:gd name="connsiteY3" fmla="*/ 80545 h 80545"/>
                <a:gd name="connsiteX4" fmla="*/ 174753 w 174753"/>
                <a:gd name="connsiteY4" fmla="*/ 0 h 80545"/>
                <a:gd name="connsiteX5" fmla="*/ 124234 w 174753"/>
                <a:gd name="connsiteY5" fmla="*/ 0 h 80545"/>
                <a:gd name="connsiteX6" fmla="*/ 87377 w 174753"/>
                <a:gd name="connsiteY6" fmla="*/ 35745 h 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753" h="80545">
                  <a:moveTo>
                    <a:pt x="87377" y="35745"/>
                  </a:moveTo>
                  <a:cubicBezTo>
                    <a:pt x="67201" y="35745"/>
                    <a:pt x="51473" y="19223"/>
                    <a:pt x="50520" y="0"/>
                  </a:cubicBezTo>
                  <a:lnTo>
                    <a:pt x="0" y="0"/>
                  </a:lnTo>
                  <a:cubicBezTo>
                    <a:pt x="953" y="47501"/>
                    <a:pt x="33997" y="80545"/>
                    <a:pt x="87377" y="80545"/>
                  </a:cubicBezTo>
                  <a:cubicBezTo>
                    <a:pt x="140756" y="80545"/>
                    <a:pt x="173800" y="47660"/>
                    <a:pt x="174753" y="0"/>
                  </a:cubicBezTo>
                  <a:lnTo>
                    <a:pt x="124234" y="0"/>
                  </a:lnTo>
                  <a:cubicBezTo>
                    <a:pt x="123281" y="19223"/>
                    <a:pt x="107712" y="35745"/>
                    <a:pt x="87377" y="35745"/>
                  </a:cubicBezTo>
                </a:path>
              </a:pathLst>
            </a:custGeom>
            <a:solidFill>
              <a:srgbClr val="76B82A"/>
            </a:solidFill>
            <a:ln w="15869" cap="flat">
              <a:noFill/>
              <a:prstDash val="solid"/>
              <a:miter/>
            </a:ln>
          </p:spPr>
          <p:txBody>
            <a:bodyPr rtlCol="0" anchor="ctr"/>
            <a:lstStyle/>
            <a:p>
              <a:endParaRPr lang="nl-NL"/>
            </a:p>
          </p:txBody>
        </p:sp>
        <p:sp>
          <p:nvSpPr>
            <p:cNvPr id="32" name="Vrije vorm: vorm 31">
              <a:extLst>
                <a:ext uri="{FF2B5EF4-FFF2-40B4-BE49-F238E27FC236}">
                  <a16:creationId xmlns:a16="http://schemas.microsoft.com/office/drawing/2014/main" id="{F71E6A3F-91DE-E97E-8431-2874AEB127E2}"/>
                </a:ext>
              </a:extLst>
            </p:cNvPr>
            <p:cNvSpPr/>
            <p:nvPr/>
          </p:nvSpPr>
          <p:spPr>
            <a:xfrm>
              <a:off x="5924824" y="3620358"/>
              <a:ext cx="207510" cy="278775"/>
            </a:xfrm>
            <a:custGeom>
              <a:avLst/>
              <a:gdLst>
                <a:gd name="connsiteX0" fmla="*/ 53220 w 157278"/>
                <a:gd name="connsiteY0" fmla="*/ 59416 h 211292"/>
                <a:gd name="connsiteX1" fmla="*/ 75303 w 157278"/>
                <a:gd name="connsiteY1" fmla="*/ 45754 h 211292"/>
                <a:gd name="connsiteX2" fmla="*/ 124075 w 157278"/>
                <a:gd name="connsiteY2" fmla="*/ 61323 h 211292"/>
                <a:gd name="connsiteX3" fmla="*/ 147111 w 157278"/>
                <a:gd name="connsiteY3" fmla="*/ 22877 h 211292"/>
                <a:gd name="connsiteX4" fmla="*/ 71649 w 157278"/>
                <a:gd name="connsiteY4" fmla="*/ 0 h 211292"/>
                <a:gd name="connsiteX5" fmla="*/ 794 w 157278"/>
                <a:gd name="connsiteY5" fmla="*/ 63070 h 211292"/>
                <a:gd name="connsiteX6" fmla="*/ 104693 w 157278"/>
                <a:gd name="connsiteY6" fmla="*/ 150923 h 211292"/>
                <a:gd name="connsiteX7" fmla="*/ 80863 w 157278"/>
                <a:gd name="connsiteY7" fmla="*/ 165539 h 211292"/>
                <a:gd name="connsiteX8" fmla="*/ 24783 w 157278"/>
                <a:gd name="connsiteY8" fmla="*/ 146316 h 211292"/>
                <a:gd name="connsiteX9" fmla="*/ 0 w 157278"/>
                <a:gd name="connsiteY9" fmla="*/ 184762 h 211292"/>
                <a:gd name="connsiteX10" fmla="*/ 81022 w 157278"/>
                <a:gd name="connsiteY10" fmla="*/ 211293 h 211292"/>
                <a:gd name="connsiteX11" fmla="*/ 157278 w 157278"/>
                <a:gd name="connsiteY11" fmla="*/ 146316 h 211292"/>
                <a:gd name="connsiteX12" fmla="*/ 53379 w 157278"/>
                <a:gd name="connsiteY12" fmla="*/ 59416 h 21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278" h="211292">
                  <a:moveTo>
                    <a:pt x="53220" y="59416"/>
                  </a:moveTo>
                  <a:cubicBezTo>
                    <a:pt x="53220" y="51155"/>
                    <a:pt x="61481" y="45754"/>
                    <a:pt x="75303" y="45754"/>
                  </a:cubicBezTo>
                  <a:cubicBezTo>
                    <a:pt x="88171" y="45754"/>
                    <a:pt x="107553" y="51314"/>
                    <a:pt x="124075" y="61323"/>
                  </a:cubicBezTo>
                  <a:lnTo>
                    <a:pt x="147111" y="22877"/>
                  </a:lnTo>
                  <a:cubicBezTo>
                    <a:pt x="128682" y="10962"/>
                    <a:pt x="99292" y="0"/>
                    <a:pt x="71649" y="0"/>
                  </a:cubicBezTo>
                  <a:cubicBezTo>
                    <a:pt x="28437" y="0"/>
                    <a:pt x="794" y="29232"/>
                    <a:pt x="794" y="63070"/>
                  </a:cubicBezTo>
                  <a:cubicBezTo>
                    <a:pt x="794" y="129794"/>
                    <a:pt x="104693" y="121692"/>
                    <a:pt x="104693" y="150923"/>
                  </a:cubicBezTo>
                  <a:cubicBezTo>
                    <a:pt x="104693" y="160138"/>
                    <a:pt x="94526" y="165539"/>
                    <a:pt x="80863" y="165539"/>
                  </a:cubicBezTo>
                  <a:cubicBezTo>
                    <a:pt x="64341" y="165539"/>
                    <a:pt x="42259" y="156325"/>
                    <a:pt x="24783" y="146316"/>
                  </a:cubicBezTo>
                  <a:lnTo>
                    <a:pt x="0" y="184762"/>
                  </a:lnTo>
                  <a:cubicBezTo>
                    <a:pt x="22082" y="198425"/>
                    <a:pt x="48772" y="211293"/>
                    <a:pt x="81022" y="211293"/>
                  </a:cubicBezTo>
                  <a:cubicBezTo>
                    <a:pt x="128841" y="211293"/>
                    <a:pt x="157278" y="180155"/>
                    <a:pt x="157278" y="146316"/>
                  </a:cubicBezTo>
                  <a:cubicBezTo>
                    <a:pt x="157278" y="81340"/>
                    <a:pt x="53379" y="86900"/>
                    <a:pt x="53379" y="59416"/>
                  </a:cubicBezTo>
                </a:path>
              </a:pathLst>
            </a:custGeom>
            <a:solidFill>
              <a:srgbClr val="76B82A"/>
            </a:solidFill>
            <a:ln w="15869" cap="flat">
              <a:noFill/>
              <a:prstDash val="solid"/>
              <a:miter/>
            </a:ln>
          </p:spPr>
          <p:txBody>
            <a:bodyPr rtlCol="0" anchor="ctr"/>
            <a:lstStyle/>
            <a:p>
              <a:endParaRPr lang="nl-NL"/>
            </a:p>
          </p:txBody>
        </p:sp>
        <p:sp>
          <p:nvSpPr>
            <p:cNvPr id="33" name="Vrije vorm: vorm 32">
              <a:extLst>
                <a:ext uri="{FF2B5EF4-FFF2-40B4-BE49-F238E27FC236}">
                  <a16:creationId xmlns:a16="http://schemas.microsoft.com/office/drawing/2014/main" id="{0E019AF3-A26F-878B-CEFA-E8B8185D1FE2}"/>
                </a:ext>
              </a:extLst>
            </p:cNvPr>
            <p:cNvSpPr/>
            <p:nvPr/>
          </p:nvSpPr>
          <p:spPr>
            <a:xfrm>
              <a:off x="5369786" y="4323586"/>
              <a:ext cx="92436" cy="118636"/>
            </a:xfrm>
            <a:custGeom>
              <a:avLst/>
              <a:gdLst>
                <a:gd name="connsiteX0" fmla="*/ 70060 w 70060"/>
                <a:gd name="connsiteY0" fmla="*/ 73238 h 89918"/>
                <a:gd name="connsiteX1" fmla="*/ 70060 w 70060"/>
                <a:gd name="connsiteY1" fmla="*/ 89919 h 89918"/>
                <a:gd name="connsiteX2" fmla="*/ 0 w 70060"/>
                <a:gd name="connsiteY2" fmla="*/ 89919 h 89918"/>
                <a:gd name="connsiteX3" fmla="*/ 0 w 70060"/>
                <a:gd name="connsiteY3" fmla="*/ 0 h 89918"/>
                <a:gd name="connsiteX4" fmla="*/ 68313 w 70060"/>
                <a:gd name="connsiteY4" fmla="*/ 0 h 89918"/>
                <a:gd name="connsiteX5" fmla="*/ 68313 w 70060"/>
                <a:gd name="connsiteY5" fmla="*/ 16681 h 89918"/>
                <a:gd name="connsiteX6" fmla="*/ 20812 w 70060"/>
                <a:gd name="connsiteY6" fmla="*/ 16681 h 89918"/>
                <a:gd name="connsiteX7" fmla="*/ 20812 w 70060"/>
                <a:gd name="connsiteY7" fmla="*/ 36222 h 89918"/>
                <a:gd name="connsiteX8" fmla="*/ 62752 w 70060"/>
                <a:gd name="connsiteY8" fmla="*/ 36222 h 89918"/>
                <a:gd name="connsiteX9" fmla="*/ 62752 w 70060"/>
                <a:gd name="connsiteY9" fmla="*/ 52426 h 89918"/>
                <a:gd name="connsiteX10" fmla="*/ 20812 w 70060"/>
                <a:gd name="connsiteY10" fmla="*/ 52426 h 89918"/>
                <a:gd name="connsiteX11" fmla="*/ 20812 w 70060"/>
                <a:gd name="connsiteY11" fmla="*/ 73238 h 89918"/>
                <a:gd name="connsiteX12" fmla="*/ 70060 w 70060"/>
                <a:gd name="connsiteY12" fmla="*/ 73238 h 8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060" h="89918">
                  <a:moveTo>
                    <a:pt x="70060" y="73238"/>
                  </a:moveTo>
                  <a:lnTo>
                    <a:pt x="70060" y="89919"/>
                  </a:lnTo>
                  <a:lnTo>
                    <a:pt x="0" y="89919"/>
                  </a:lnTo>
                  <a:lnTo>
                    <a:pt x="0" y="0"/>
                  </a:lnTo>
                  <a:lnTo>
                    <a:pt x="68313" y="0"/>
                  </a:lnTo>
                  <a:lnTo>
                    <a:pt x="68313" y="16681"/>
                  </a:lnTo>
                  <a:lnTo>
                    <a:pt x="20812" y="16681"/>
                  </a:lnTo>
                  <a:lnTo>
                    <a:pt x="20812" y="36222"/>
                  </a:lnTo>
                  <a:lnTo>
                    <a:pt x="62752" y="36222"/>
                  </a:lnTo>
                  <a:lnTo>
                    <a:pt x="62752" y="52426"/>
                  </a:lnTo>
                  <a:lnTo>
                    <a:pt x="20812" y="52426"/>
                  </a:lnTo>
                  <a:lnTo>
                    <a:pt x="20812" y="73238"/>
                  </a:lnTo>
                  <a:lnTo>
                    <a:pt x="70060" y="73238"/>
                  </a:lnTo>
                  <a:close/>
                </a:path>
              </a:pathLst>
            </a:custGeom>
            <a:solidFill>
              <a:srgbClr val="FFFFFF"/>
            </a:solidFill>
            <a:ln w="15869" cap="flat">
              <a:noFill/>
              <a:prstDash val="solid"/>
              <a:miter/>
            </a:ln>
          </p:spPr>
          <p:txBody>
            <a:bodyPr rtlCol="0" anchor="ctr"/>
            <a:lstStyle/>
            <a:p>
              <a:endParaRPr lang="nl-NL"/>
            </a:p>
          </p:txBody>
        </p:sp>
        <p:sp>
          <p:nvSpPr>
            <p:cNvPr id="34" name="Vrije vorm: vorm 33">
              <a:extLst>
                <a:ext uri="{FF2B5EF4-FFF2-40B4-BE49-F238E27FC236}">
                  <a16:creationId xmlns:a16="http://schemas.microsoft.com/office/drawing/2014/main" id="{AA073BAE-1FB2-A778-A59A-3016935D4EBC}"/>
                </a:ext>
              </a:extLst>
            </p:cNvPr>
            <p:cNvSpPr/>
            <p:nvPr/>
          </p:nvSpPr>
          <p:spPr>
            <a:xfrm>
              <a:off x="5475009" y="4316670"/>
              <a:ext cx="99982" cy="127231"/>
            </a:xfrm>
            <a:custGeom>
              <a:avLst/>
              <a:gdLst>
                <a:gd name="connsiteX0" fmla="*/ 56080 w 75779"/>
                <a:gd name="connsiteY0" fmla="*/ 60687 h 96432"/>
                <a:gd name="connsiteX1" fmla="*/ 38446 w 75779"/>
                <a:gd name="connsiteY1" fmla="*/ 41623 h 96432"/>
                <a:gd name="connsiteX2" fmla="*/ 20653 w 75779"/>
                <a:gd name="connsiteY2" fmla="*/ 60687 h 96432"/>
                <a:gd name="connsiteX3" fmla="*/ 38446 w 75779"/>
                <a:gd name="connsiteY3" fmla="*/ 79751 h 96432"/>
                <a:gd name="connsiteX4" fmla="*/ 56080 w 75779"/>
                <a:gd name="connsiteY4" fmla="*/ 60687 h 96432"/>
                <a:gd name="connsiteX5" fmla="*/ 75780 w 75779"/>
                <a:gd name="connsiteY5" fmla="*/ 0 h 96432"/>
                <a:gd name="connsiteX6" fmla="*/ 75780 w 75779"/>
                <a:gd name="connsiteY6" fmla="*/ 95320 h 96432"/>
                <a:gd name="connsiteX7" fmla="*/ 56557 w 75779"/>
                <a:gd name="connsiteY7" fmla="*/ 95320 h 96432"/>
                <a:gd name="connsiteX8" fmla="*/ 56557 w 75779"/>
                <a:gd name="connsiteY8" fmla="*/ 87377 h 96432"/>
                <a:gd name="connsiteX9" fmla="*/ 34792 w 75779"/>
                <a:gd name="connsiteY9" fmla="*/ 96432 h 96432"/>
                <a:gd name="connsiteX10" fmla="*/ 0 w 75779"/>
                <a:gd name="connsiteY10" fmla="*/ 60846 h 96432"/>
                <a:gd name="connsiteX11" fmla="*/ 34792 w 75779"/>
                <a:gd name="connsiteY11" fmla="*/ 25260 h 96432"/>
                <a:gd name="connsiteX12" fmla="*/ 55603 w 75779"/>
                <a:gd name="connsiteY12" fmla="*/ 33680 h 96432"/>
                <a:gd name="connsiteX13" fmla="*/ 55603 w 75779"/>
                <a:gd name="connsiteY13" fmla="*/ 159 h 96432"/>
                <a:gd name="connsiteX14" fmla="*/ 75780 w 75779"/>
                <a:gd name="connsiteY14" fmla="*/ 159 h 96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779" h="96432">
                  <a:moveTo>
                    <a:pt x="56080" y="60687"/>
                  </a:moveTo>
                  <a:cubicBezTo>
                    <a:pt x="56080" y="48772"/>
                    <a:pt x="48296" y="41623"/>
                    <a:pt x="38446" y="41623"/>
                  </a:cubicBezTo>
                  <a:cubicBezTo>
                    <a:pt x="28596" y="41623"/>
                    <a:pt x="20653" y="48772"/>
                    <a:pt x="20653" y="60687"/>
                  </a:cubicBezTo>
                  <a:cubicBezTo>
                    <a:pt x="20653" y="72602"/>
                    <a:pt x="28437" y="79751"/>
                    <a:pt x="38446" y="79751"/>
                  </a:cubicBezTo>
                  <a:cubicBezTo>
                    <a:pt x="48454" y="79751"/>
                    <a:pt x="56080" y="72602"/>
                    <a:pt x="56080" y="60687"/>
                  </a:cubicBezTo>
                  <a:moveTo>
                    <a:pt x="75780" y="0"/>
                  </a:moveTo>
                  <a:lnTo>
                    <a:pt x="75780" y="95320"/>
                  </a:lnTo>
                  <a:lnTo>
                    <a:pt x="56557" y="95320"/>
                  </a:lnTo>
                  <a:lnTo>
                    <a:pt x="56557" y="87377"/>
                  </a:lnTo>
                  <a:cubicBezTo>
                    <a:pt x="51473" y="93414"/>
                    <a:pt x="44165" y="96432"/>
                    <a:pt x="34792" y="96432"/>
                  </a:cubicBezTo>
                  <a:cubicBezTo>
                    <a:pt x="15093" y="96432"/>
                    <a:pt x="0" y="82611"/>
                    <a:pt x="0" y="60846"/>
                  </a:cubicBezTo>
                  <a:cubicBezTo>
                    <a:pt x="0" y="39081"/>
                    <a:pt x="15093" y="25260"/>
                    <a:pt x="34792" y="25260"/>
                  </a:cubicBezTo>
                  <a:cubicBezTo>
                    <a:pt x="43371" y="25260"/>
                    <a:pt x="50520" y="27961"/>
                    <a:pt x="55603" y="33680"/>
                  </a:cubicBezTo>
                  <a:lnTo>
                    <a:pt x="55603" y="159"/>
                  </a:lnTo>
                  <a:lnTo>
                    <a:pt x="75780" y="159"/>
                  </a:lnTo>
                  <a:close/>
                </a:path>
              </a:pathLst>
            </a:custGeom>
            <a:solidFill>
              <a:srgbClr val="FFFFFF"/>
            </a:solidFill>
            <a:ln w="15869" cap="flat">
              <a:noFill/>
              <a:prstDash val="solid"/>
              <a:miter/>
            </a:ln>
          </p:spPr>
          <p:txBody>
            <a:bodyPr rtlCol="0" anchor="ctr"/>
            <a:lstStyle/>
            <a:p>
              <a:endParaRPr lang="nl-NL"/>
            </a:p>
          </p:txBody>
        </p:sp>
        <p:sp>
          <p:nvSpPr>
            <p:cNvPr id="35" name="Vrije vorm: vorm 34">
              <a:extLst>
                <a:ext uri="{FF2B5EF4-FFF2-40B4-BE49-F238E27FC236}">
                  <a16:creationId xmlns:a16="http://schemas.microsoft.com/office/drawing/2014/main" id="{59132061-A0A1-EE50-A6B5-EF85BD8CA243}"/>
                </a:ext>
              </a:extLst>
            </p:cNvPr>
            <p:cNvSpPr/>
            <p:nvPr/>
          </p:nvSpPr>
          <p:spPr>
            <a:xfrm>
              <a:off x="5599096" y="4350835"/>
              <a:ext cx="93064" cy="92646"/>
            </a:xfrm>
            <a:custGeom>
              <a:avLst/>
              <a:gdLst>
                <a:gd name="connsiteX0" fmla="*/ 70378 w 70536"/>
                <a:gd name="connsiteY0" fmla="*/ 159 h 70219"/>
                <a:gd name="connsiteX1" fmla="*/ 70378 w 70536"/>
                <a:gd name="connsiteY1" fmla="*/ 69266 h 70219"/>
                <a:gd name="connsiteX2" fmla="*/ 51314 w 70536"/>
                <a:gd name="connsiteY2" fmla="*/ 69266 h 70219"/>
                <a:gd name="connsiteX3" fmla="*/ 51314 w 70536"/>
                <a:gd name="connsiteY3" fmla="*/ 61005 h 70219"/>
                <a:gd name="connsiteX4" fmla="*/ 29708 w 70536"/>
                <a:gd name="connsiteY4" fmla="*/ 70219 h 70219"/>
                <a:gd name="connsiteX5" fmla="*/ 0 w 70536"/>
                <a:gd name="connsiteY5" fmla="*/ 39081 h 70219"/>
                <a:gd name="connsiteX6" fmla="*/ 0 w 70536"/>
                <a:gd name="connsiteY6" fmla="*/ 0 h 70219"/>
                <a:gd name="connsiteX7" fmla="*/ 20176 w 70536"/>
                <a:gd name="connsiteY7" fmla="*/ 0 h 70219"/>
                <a:gd name="connsiteX8" fmla="*/ 20176 w 70536"/>
                <a:gd name="connsiteY8" fmla="*/ 36063 h 70219"/>
                <a:gd name="connsiteX9" fmla="*/ 34315 w 70536"/>
                <a:gd name="connsiteY9" fmla="*/ 52744 h 70219"/>
                <a:gd name="connsiteX10" fmla="*/ 50361 w 70536"/>
                <a:gd name="connsiteY10" fmla="*/ 34156 h 70219"/>
                <a:gd name="connsiteX11" fmla="*/ 50361 w 70536"/>
                <a:gd name="connsiteY11" fmla="*/ 0 h 70219"/>
                <a:gd name="connsiteX12" fmla="*/ 70537 w 70536"/>
                <a:gd name="connsiteY12" fmla="*/ 0 h 7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536" h="70219">
                  <a:moveTo>
                    <a:pt x="70378" y="159"/>
                  </a:moveTo>
                  <a:lnTo>
                    <a:pt x="70378" y="69266"/>
                  </a:lnTo>
                  <a:lnTo>
                    <a:pt x="51314" y="69266"/>
                  </a:lnTo>
                  <a:lnTo>
                    <a:pt x="51314" y="61005"/>
                  </a:lnTo>
                  <a:cubicBezTo>
                    <a:pt x="46072" y="67042"/>
                    <a:pt x="38287" y="70219"/>
                    <a:pt x="29708" y="70219"/>
                  </a:cubicBezTo>
                  <a:cubicBezTo>
                    <a:pt x="12233" y="70219"/>
                    <a:pt x="0" y="60528"/>
                    <a:pt x="0" y="39081"/>
                  </a:cubicBezTo>
                  <a:lnTo>
                    <a:pt x="0" y="0"/>
                  </a:lnTo>
                  <a:lnTo>
                    <a:pt x="20176" y="0"/>
                  </a:lnTo>
                  <a:lnTo>
                    <a:pt x="20176" y="36063"/>
                  </a:lnTo>
                  <a:cubicBezTo>
                    <a:pt x="20176" y="47660"/>
                    <a:pt x="25419" y="52744"/>
                    <a:pt x="34315" y="52744"/>
                  </a:cubicBezTo>
                  <a:cubicBezTo>
                    <a:pt x="43212" y="52744"/>
                    <a:pt x="50361" y="46866"/>
                    <a:pt x="50361" y="34156"/>
                  </a:cubicBezTo>
                  <a:lnTo>
                    <a:pt x="50361" y="0"/>
                  </a:lnTo>
                  <a:lnTo>
                    <a:pt x="70537" y="0"/>
                  </a:lnTo>
                  <a:close/>
                </a:path>
              </a:pathLst>
            </a:custGeom>
            <a:solidFill>
              <a:srgbClr val="FFFFFF"/>
            </a:solidFill>
            <a:ln w="15869" cap="flat">
              <a:noFill/>
              <a:prstDash val="solid"/>
              <a:miter/>
            </a:ln>
          </p:spPr>
          <p:txBody>
            <a:bodyPr rtlCol="0" anchor="ctr"/>
            <a:lstStyle/>
            <a:p>
              <a:endParaRPr lang="nl-NL"/>
            </a:p>
          </p:txBody>
        </p:sp>
        <p:sp>
          <p:nvSpPr>
            <p:cNvPr id="36" name="Vrije vorm: vorm 35">
              <a:extLst>
                <a:ext uri="{FF2B5EF4-FFF2-40B4-BE49-F238E27FC236}">
                  <a16:creationId xmlns:a16="http://schemas.microsoft.com/office/drawing/2014/main" id="{76246923-2994-D24B-E15B-533F4B9627C4}"/>
                </a:ext>
              </a:extLst>
            </p:cNvPr>
            <p:cNvSpPr/>
            <p:nvPr/>
          </p:nvSpPr>
          <p:spPr>
            <a:xfrm>
              <a:off x="5709768" y="4349788"/>
              <a:ext cx="92226" cy="93693"/>
            </a:xfrm>
            <a:custGeom>
              <a:avLst/>
              <a:gdLst>
                <a:gd name="connsiteX0" fmla="*/ 0 w 69901"/>
                <a:gd name="connsiteY0" fmla="*/ 35586 h 71013"/>
                <a:gd name="connsiteX1" fmla="*/ 38763 w 69901"/>
                <a:gd name="connsiteY1" fmla="*/ 0 h 71013"/>
                <a:gd name="connsiteX2" fmla="*/ 69901 w 69901"/>
                <a:gd name="connsiteY2" fmla="*/ 17634 h 71013"/>
                <a:gd name="connsiteX3" fmla="*/ 54332 w 69901"/>
                <a:gd name="connsiteY3" fmla="*/ 26054 h 71013"/>
                <a:gd name="connsiteX4" fmla="*/ 38763 w 69901"/>
                <a:gd name="connsiteY4" fmla="*/ 16522 h 71013"/>
                <a:gd name="connsiteX5" fmla="*/ 20494 w 69901"/>
                <a:gd name="connsiteY5" fmla="*/ 35586 h 71013"/>
                <a:gd name="connsiteX6" fmla="*/ 38763 w 69901"/>
                <a:gd name="connsiteY6" fmla="*/ 54650 h 71013"/>
                <a:gd name="connsiteX7" fmla="*/ 54332 w 69901"/>
                <a:gd name="connsiteY7" fmla="*/ 45118 h 71013"/>
                <a:gd name="connsiteX8" fmla="*/ 69901 w 69901"/>
                <a:gd name="connsiteY8" fmla="*/ 53538 h 71013"/>
                <a:gd name="connsiteX9" fmla="*/ 38763 w 69901"/>
                <a:gd name="connsiteY9" fmla="*/ 71013 h 71013"/>
                <a:gd name="connsiteX10" fmla="*/ 0 w 69901"/>
                <a:gd name="connsiteY10" fmla="*/ 35427 h 7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01" h="71013">
                  <a:moveTo>
                    <a:pt x="0" y="35586"/>
                  </a:moveTo>
                  <a:cubicBezTo>
                    <a:pt x="0" y="14775"/>
                    <a:pt x="16204" y="0"/>
                    <a:pt x="38763" y="0"/>
                  </a:cubicBezTo>
                  <a:cubicBezTo>
                    <a:pt x="53379" y="0"/>
                    <a:pt x="64817" y="6355"/>
                    <a:pt x="69901" y="17634"/>
                  </a:cubicBezTo>
                  <a:lnTo>
                    <a:pt x="54332" y="26054"/>
                  </a:lnTo>
                  <a:cubicBezTo>
                    <a:pt x="50520" y="19541"/>
                    <a:pt x="44959" y="16522"/>
                    <a:pt x="38763" y="16522"/>
                  </a:cubicBezTo>
                  <a:cubicBezTo>
                    <a:pt x="28596" y="16522"/>
                    <a:pt x="20494" y="23512"/>
                    <a:pt x="20494" y="35586"/>
                  </a:cubicBezTo>
                  <a:cubicBezTo>
                    <a:pt x="20494" y="47660"/>
                    <a:pt x="28437" y="54650"/>
                    <a:pt x="38763" y="54650"/>
                  </a:cubicBezTo>
                  <a:cubicBezTo>
                    <a:pt x="45118" y="54650"/>
                    <a:pt x="50678" y="51791"/>
                    <a:pt x="54332" y="45118"/>
                  </a:cubicBezTo>
                  <a:lnTo>
                    <a:pt x="69901" y="53538"/>
                  </a:lnTo>
                  <a:cubicBezTo>
                    <a:pt x="64817" y="64659"/>
                    <a:pt x="53379" y="71013"/>
                    <a:pt x="38763" y="71013"/>
                  </a:cubicBezTo>
                  <a:cubicBezTo>
                    <a:pt x="16204" y="71013"/>
                    <a:pt x="0" y="56239"/>
                    <a:pt x="0" y="35427"/>
                  </a:cubicBezTo>
                </a:path>
              </a:pathLst>
            </a:custGeom>
            <a:solidFill>
              <a:srgbClr val="FFFFFF"/>
            </a:solidFill>
            <a:ln w="15869" cap="flat">
              <a:noFill/>
              <a:prstDash val="solid"/>
              <a:miter/>
            </a:ln>
          </p:spPr>
          <p:txBody>
            <a:bodyPr rtlCol="0" anchor="ctr"/>
            <a:lstStyle/>
            <a:p>
              <a:endParaRPr lang="nl-NL"/>
            </a:p>
          </p:txBody>
        </p:sp>
        <p:sp>
          <p:nvSpPr>
            <p:cNvPr id="37" name="Vrije vorm: vorm 36">
              <a:extLst>
                <a:ext uri="{FF2B5EF4-FFF2-40B4-BE49-F238E27FC236}">
                  <a16:creationId xmlns:a16="http://schemas.microsoft.com/office/drawing/2014/main" id="{CF3ADD4D-EB86-25F7-6BD9-1AE01D5D7149}"/>
                </a:ext>
              </a:extLst>
            </p:cNvPr>
            <p:cNvSpPr/>
            <p:nvPr/>
          </p:nvSpPr>
          <p:spPr>
            <a:xfrm>
              <a:off x="5811427" y="4349788"/>
              <a:ext cx="87196" cy="94113"/>
            </a:xfrm>
            <a:custGeom>
              <a:avLst/>
              <a:gdLst>
                <a:gd name="connsiteX0" fmla="*/ 45754 w 66088"/>
                <a:gd name="connsiteY0" fmla="*/ 48296 h 71331"/>
                <a:gd name="connsiteX1" fmla="*/ 45754 w 66088"/>
                <a:gd name="connsiteY1" fmla="*/ 41305 h 71331"/>
                <a:gd name="connsiteX2" fmla="*/ 31932 w 66088"/>
                <a:gd name="connsiteY2" fmla="*/ 41305 h 71331"/>
                <a:gd name="connsiteX3" fmla="*/ 19541 w 66088"/>
                <a:gd name="connsiteY3" fmla="*/ 49408 h 71331"/>
                <a:gd name="connsiteX4" fmla="*/ 30979 w 66088"/>
                <a:gd name="connsiteY4" fmla="*/ 57827 h 71331"/>
                <a:gd name="connsiteX5" fmla="*/ 45754 w 66088"/>
                <a:gd name="connsiteY5" fmla="*/ 48454 h 71331"/>
                <a:gd name="connsiteX6" fmla="*/ 65930 w 66088"/>
                <a:gd name="connsiteY6" fmla="*/ 30820 h 71331"/>
                <a:gd name="connsiteX7" fmla="*/ 65930 w 66088"/>
                <a:gd name="connsiteY7" fmla="*/ 70219 h 71331"/>
                <a:gd name="connsiteX8" fmla="*/ 47025 w 66088"/>
                <a:gd name="connsiteY8" fmla="*/ 70219 h 71331"/>
                <a:gd name="connsiteX9" fmla="*/ 47025 w 66088"/>
                <a:gd name="connsiteY9" fmla="*/ 61640 h 71331"/>
                <a:gd name="connsiteX10" fmla="*/ 25895 w 66088"/>
                <a:gd name="connsiteY10" fmla="*/ 71331 h 71331"/>
                <a:gd name="connsiteX11" fmla="*/ 0 w 66088"/>
                <a:gd name="connsiteY11" fmla="*/ 50361 h 71331"/>
                <a:gd name="connsiteX12" fmla="*/ 29867 w 66088"/>
                <a:gd name="connsiteY12" fmla="*/ 29708 h 71331"/>
                <a:gd name="connsiteX13" fmla="*/ 45912 w 66088"/>
                <a:gd name="connsiteY13" fmla="*/ 29708 h 71331"/>
                <a:gd name="connsiteX14" fmla="*/ 29867 w 66088"/>
                <a:gd name="connsiteY14" fmla="*/ 16046 h 71331"/>
                <a:gd name="connsiteX15" fmla="*/ 9850 w 66088"/>
                <a:gd name="connsiteY15" fmla="*/ 22400 h 71331"/>
                <a:gd name="connsiteX16" fmla="*/ 2542 w 66088"/>
                <a:gd name="connsiteY16" fmla="*/ 8420 h 71331"/>
                <a:gd name="connsiteX17" fmla="*/ 32568 w 66088"/>
                <a:gd name="connsiteY17" fmla="*/ 0 h 71331"/>
                <a:gd name="connsiteX18" fmla="*/ 66089 w 66088"/>
                <a:gd name="connsiteY18" fmla="*/ 30661 h 7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88" h="71331">
                  <a:moveTo>
                    <a:pt x="45754" y="48296"/>
                  </a:moveTo>
                  <a:lnTo>
                    <a:pt x="45754" y="41305"/>
                  </a:lnTo>
                  <a:lnTo>
                    <a:pt x="31932" y="41305"/>
                  </a:lnTo>
                  <a:cubicBezTo>
                    <a:pt x="22559" y="41305"/>
                    <a:pt x="19541" y="44801"/>
                    <a:pt x="19541" y="49408"/>
                  </a:cubicBezTo>
                  <a:cubicBezTo>
                    <a:pt x="19541" y="54491"/>
                    <a:pt x="23830" y="57827"/>
                    <a:pt x="30979" y="57827"/>
                  </a:cubicBezTo>
                  <a:cubicBezTo>
                    <a:pt x="37651" y="57827"/>
                    <a:pt x="43530" y="54809"/>
                    <a:pt x="45754" y="48454"/>
                  </a:cubicBezTo>
                  <a:moveTo>
                    <a:pt x="65930" y="30820"/>
                  </a:moveTo>
                  <a:lnTo>
                    <a:pt x="65930" y="70219"/>
                  </a:lnTo>
                  <a:lnTo>
                    <a:pt x="47025" y="70219"/>
                  </a:lnTo>
                  <a:lnTo>
                    <a:pt x="47025" y="61640"/>
                  </a:lnTo>
                  <a:cubicBezTo>
                    <a:pt x="43212" y="67995"/>
                    <a:pt x="36063" y="71331"/>
                    <a:pt x="25895" y="71331"/>
                  </a:cubicBezTo>
                  <a:cubicBezTo>
                    <a:pt x="9691" y="71331"/>
                    <a:pt x="0" y="62276"/>
                    <a:pt x="0" y="50361"/>
                  </a:cubicBezTo>
                  <a:cubicBezTo>
                    <a:pt x="0" y="38446"/>
                    <a:pt x="8579" y="29708"/>
                    <a:pt x="29867" y="29708"/>
                  </a:cubicBezTo>
                  <a:lnTo>
                    <a:pt x="45912" y="29708"/>
                  </a:lnTo>
                  <a:cubicBezTo>
                    <a:pt x="45912" y="21129"/>
                    <a:pt x="40829" y="16046"/>
                    <a:pt x="29867" y="16046"/>
                  </a:cubicBezTo>
                  <a:cubicBezTo>
                    <a:pt x="22559" y="16046"/>
                    <a:pt x="14934" y="18429"/>
                    <a:pt x="9850" y="22400"/>
                  </a:cubicBezTo>
                  <a:lnTo>
                    <a:pt x="2542" y="8420"/>
                  </a:lnTo>
                  <a:cubicBezTo>
                    <a:pt x="10167" y="3019"/>
                    <a:pt x="21447" y="0"/>
                    <a:pt x="32568" y="0"/>
                  </a:cubicBezTo>
                  <a:cubicBezTo>
                    <a:pt x="53697" y="0"/>
                    <a:pt x="66089" y="9691"/>
                    <a:pt x="66089" y="30661"/>
                  </a:cubicBezTo>
                </a:path>
              </a:pathLst>
            </a:custGeom>
            <a:solidFill>
              <a:srgbClr val="FFFFFF"/>
            </a:solidFill>
            <a:ln w="15869" cap="flat">
              <a:noFill/>
              <a:prstDash val="solid"/>
              <a:miter/>
            </a:ln>
          </p:spPr>
          <p:txBody>
            <a:bodyPr rtlCol="0" anchor="ctr"/>
            <a:lstStyle/>
            <a:p>
              <a:endParaRPr lang="nl-NL"/>
            </a:p>
          </p:txBody>
        </p:sp>
        <p:sp>
          <p:nvSpPr>
            <p:cNvPr id="38" name="Vrije vorm: vorm 37">
              <a:extLst>
                <a:ext uri="{FF2B5EF4-FFF2-40B4-BE49-F238E27FC236}">
                  <a16:creationId xmlns:a16="http://schemas.microsoft.com/office/drawing/2014/main" id="{73DFC4DA-9468-B0E4-DCF7-F3408BCE3705}"/>
                </a:ext>
              </a:extLst>
            </p:cNvPr>
            <p:cNvSpPr/>
            <p:nvPr/>
          </p:nvSpPr>
          <p:spPr>
            <a:xfrm>
              <a:off x="5911618" y="4330713"/>
              <a:ext cx="69798" cy="112768"/>
            </a:xfrm>
            <a:custGeom>
              <a:avLst/>
              <a:gdLst>
                <a:gd name="connsiteX0" fmla="*/ 52903 w 52902"/>
                <a:gd name="connsiteY0" fmla="*/ 81181 h 85470"/>
                <a:gd name="connsiteX1" fmla="*/ 36539 w 52902"/>
                <a:gd name="connsiteY1" fmla="*/ 85470 h 85470"/>
                <a:gd name="connsiteX2" fmla="*/ 10644 w 52902"/>
                <a:gd name="connsiteY2" fmla="*/ 60687 h 85470"/>
                <a:gd name="connsiteX3" fmla="*/ 10644 w 52902"/>
                <a:gd name="connsiteY3" fmla="*/ 32250 h 85470"/>
                <a:gd name="connsiteX4" fmla="*/ 0 w 52902"/>
                <a:gd name="connsiteY4" fmla="*/ 32250 h 85470"/>
                <a:gd name="connsiteX5" fmla="*/ 0 w 52902"/>
                <a:gd name="connsiteY5" fmla="*/ 16840 h 85470"/>
                <a:gd name="connsiteX6" fmla="*/ 10644 w 52902"/>
                <a:gd name="connsiteY6" fmla="*/ 16840 h 85470"/>
                <a:gd name="connsiteX7" fmla="*/ 10644 w 52902"/>
                <a:gd name="connsiteY7" fmla="*/ 0 h 85470"/>
                <a:gd name="connsiteX8" fmla="*/ 30820 w 52902"/>
                <a:gd name="connsiteY8" fmla="*/ 0 h 85470"/>
                <a:gd name="connsiteX9" fmla="*/ 30820 w 52902"/>
                <a:gd name="connsiteY9" fmla="*/ 16840 h 85470"/>
                <a:gd name="connsiteX10" fmla="*/ 48137 w 52902"/>
                <a:gd name="connsiteY10" fmla="*/ 16840 h 85470"/>
                <a:gd name="connsiteX11" fmla="*/ 48137 w 52902"/>
                <a:gd name="connsiteY11" fmla="*/ 32250 h 85470"/>
                <a:gd name="connsiteX12" fmla="*/ 30820 w 52902"/>
                <a:gd name="connsiteY12" fmla="*/ 32250 h 85470"/>
                <a:gd name="connsiteX13" fmla="*/ 30820 w 52902"/>
                <a:gd name="connsiteY13" fmla="*/ 60369 h 85470"/>
                <a:gd name="connsiteX14" fmla="*/ 39399 w 52902"/>
                <a:gd name="connsiteY14" fmla="*/ 69425 h 85470"/>
                <a:gd name="connsiteX15" fmla="*/ 47501 w 52902"/>
                <a:gd name="connsiteY15" fmla="*/ 66883 h 85470"/>
                <a:gd name="connsiteX16" fmla="*/ 52903 w 52902"/>
                <a:gd name="connsiteY16" fmla="*/ 81022 h 8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902" h="85470">
                  <a:moveTo>
                    <a:pt x="52903" y="81181"/>
                  </a:moveTo>
                  <a:cubicBezTo>
                    <a:pt x="48772" y="84199"/>
                    <a:pt x="42735" y="85470"/>
                    <a:pt x="36539" y="85470"/>
                  </a:cubicBezTo>
                  <a:cubicBezTo>
                    <a:pt x="20176" y="85470"/>
                    <a:pt x="10644" y="77209"/>
                    <a:pt x="10644" y="60687"/>
                  </a:cubicBezTo>
                  <a:lnTo>
                    <a:pt x="10644" y="32250"/>
                  </a:lnTo>
                  <a:lnTo>
                    <a:pt x="0" y="32250"/>
                  </a:lnTo>
                  <a:lnTo>
                    <a:pt x="0" y="16840"/>
                  </a:lnTo>
                  <a:lnTo>
                    <a:pt x="10644" y="16840"/>
                  </a:lnTo>
                  <a:lnTo>
                    <a:pt x="10644" y="0"/>
                  </a:lnTo>
                  <a:lnTo>
                    <a:pt x="30820" y="0"/>
                  </a:lnTo>
                  <a:lnTo>
                    <a:pt x="30820" y="16840"/>
                  </a:lnTo>
                  <a:lnTo>
                    <a:pt x="48137" y="16840"/>
                  </a:lnTo>
                  <a:lnTo>
                    <a:pt x="48137" y="32250"/>
                  </a:lnTo>
                  <a:lnTo>
                    <a:pt x="30820" y="32250"/>
                  </a:lnTo>
                  <a:lnTo>
                    <a:pt x="30820" y="60369"/>
                  </a:lnTo>
                  <a:cubicBezTo>
                    <a:pt x="30820" y="66247"/>
                    <a:pt x="33997" y="69425"/>
                    <a:pt x="39399" y="69425"/>
                  </a:cubicBezTo>
                  <a:cubicBezTo>
                    <a:pt x="42417" y="69425"/>
                    <a:pt x="45277" y="68472"/>
                    <a:pt x="47501" y="66883"/>
                  </a:cubicBezTo>
                  <a:lnTo>
                    <a:pt x="52903" y="81022"/>
                  </a:lnTo>
                  <a:close/>
                </a:path>
              </a:pathLst>
            </a:custGeom>
            <a:solidFill>
              <a:srgbClr val="FFFFFF"/>
            </a:solidFill>
            <a:ln w="15869" cap="flat">
              <a:noFill/>
              <a:prstDash val="solid"/>
              <a:miter/>
            </a:ln>
          </p:spPr>
          <p:txBody>
            <a:bodyPr rtlCol="0" anchor="ctr"/>
            <a:lstStyle/>
            <a:p>
              <a:endParaRPr lang="nl-NL"/>
            </a:p>
          </p:txBody>
        </p:sp>
        <p:sp>
          <p:nvSpPr>
            <p:cNvPr id="39" name="Vrije vorm: vorm 38">
              <a:extLst>
                <a:ext uri="{FF2B5EF4-FFF2-40B4-BE49-F238E27FC236}">
                  <a16:creationId xmlns:a16="http://schemas.microsoft.com/office/drawing/2014/main" id="{469FC459-1A4A-D03F-804E-6C3561DCEA2B}"/>
                </a:ext>
              </a:extLst>
            </p:cNvPr>
            <p:cNvSpPr/>
            <p:nvPr/>
          </p:nvSpPr>
          <p:spPr>
            <a:xfrm>
              <a:off x="5993366" y="4308914"/>
              <a:ext cx="33117" cy="133309"/>
            </a:xfrm>
            <a:custGeom>
              <a:avLst/>
              <a:gdLst>
                <a:gd name="connsiteX0" fmla="*/ 2383 w 25100"/>
                <a:gd name="connsiteY0" fmla="*/ 31932 h 101039"/>
                <a:gd name="connsiteX1" fmla="*/ 22559 w 25100"/>
                <a:gd name="connsiteY1" fmla="*/ 31932 h 101039"/>
                <a:gd name="connsiteX2" fmla="*/ 22559 w 25100"/>
                <a:gd name="connsiteY2" fmla="*/ 101039 h 101039"/>
                <a:gd name="connsiteX3" fmla="*/ 2383 w 25100"/>
                <a:gd name="connsiteY3" fmla="*/ 101039 h 101039"/>
                <a:gd name="connsiteX4" fmla="*/ 2383 w 25100"/>
                <a:gd name="connsiteY4" fmla="*/ 31932 h 101039"/>
                <a:gd name="connsiteX5" fmla="*/ 0 w 25100"/>
                <a:gd name="connsiteY5" fmla="*/ 11121 h 101039"/>
                <a:gd name="connsiteX6" fmla="*/ 12550 w 25100"/>
                <a:gd name="connsiteY6" fmla="*/ 0 h 101039"/>
                <a:gd name="connsiteX7" fmla="*/ 25101 w 25100"/>
                <a:gd name="connsiteY7" fmla="*/ 10803 h 101039"/>
                <a:gd name="connsiteX8" fmla="*/ 12550 w 25100"/>
                <a:gd name="connsiteY8" fmla="*/ 22400 h 101039"/>
                <a:gd name="connsiteX9" fmla="*/ 0 w 25100"/>
                <a:gd name="connsiteY9" fmla="*/ 11280 h 10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00" h="101039">
                  <a:moveTo>
                    <a:pt x="2383" y="31932"/>
                  </a:moveTo>
                  <a:lnTo>
                    <a:pt x="22559" y="31932"/>
                  </a:lnTo>
                  <a:lnTo>
                    <a:pt x="22559" y="101039"/>
                  </a:lnTo>
                  <a:lnTo>
                    <a:pt x="2383" y="101039"/>
                  </a:lnTo>
                  <a:lnTo>
                    <a:pt x="2383" y="31932"/>
                  </a:lnTo>
                  <a:close/>
                  <a:moveTo>
                    <a:pt x="0" y="11121"/>
                  </a:moveTo>
                  <a:cubicBezTo>
                    <a:pt x="0" y="4766"/>
                    <a:pt x="5084" y="0"/>
                    <a:pt x="12550" y="0"/>
                  </a:cubicBezTo>
                  <a:cubicBezTo>
                    <a:pt x="20017" y="0"/>
                    <a:pt x="25101" y="4607"/>
                    <a:pt x="25101" y="10803"/>
                  </a:cubicBezTo>
                  <a:cubicBezTo>
                    <a:pt x="25101" y="17475"/>
                    <a:pt x="20017" y="22400"/>
                    <a:pt x="12550" y="22400"/>
                  </a:cubicBezTo>
                  <a:cubicBezTo>
                    <a:pt x="5084" y="22400"/>
                    <a:pt x="0" y="17475"/>
                    <a:pt x="0" y="11280"/>
                  </a:cubicBezTo>
                </a:path>
              </a:pathLst>
            </a:custGeom>
            <a:solidFill>
              <a:srgbClr val="FFFFFF"/>
            </a:solidFill>
            <a:ln w="15869" cap="flat">
              <a:noFill/>
              <a:prstDash val="solid"/>
              <a:miter/>
            </a:ln>
          </p:spPr>
          <p:txBody>
            <a:bodyPr rtlCol="0" anchor="ctr"/>
            <a:lstStyle/>
            <a:p>
              <a:endParaRPr lang="nl-NL"/>
            </a:p>
          </p:txBody>
        </p:sp>
        <p:sp>
          <p:nvSpPr>
            <p:cNvPr id="40" name="Vrije vorm: vorm 39">
              <a:extLst>
                <a:ext uri="{FF2B5EF4-FFF2-40B4-BE49-F238E27FC236}">
                  <a16:creationId xmlns:a16="http://schemas.microsoft.com/office/drawing/2014/main" id="{187521BE-DA54-373E-3C2F-FB1B9A2377B2}"/>
                </a:ext>
              </a:extLst>
            </p:cNvPr>
            <p:cNvSpPr/>
            <p:nvPr/>
          </p:nvSpPr>
          <p:spPr>
            <a:xfrm>
              <a:off x="6040736" y="4349788"/>
              <a:ext cx="96628" cy="93903"/>
            </a:xfrm>
            <a:custGeom>
              <a:avLst/>
              <a:gdLst>
                <a:gd name="connsiteX0" fmla="*/ 20176 w 73237"/>
                <a:gd name="connsiteY0" fmla="*/ 29549 h 71172"/>
                <a:gd name="connsiteX1" fmla="*/ 54332 w 73237"/>
                <a:gd name="connsiteY1" fmla="*/ 29549 h 71172"/>
                <a:gd name="connsiteX2" fmla="*/ 37334 w 73237"/>
                <a:gd name="connsiteY2" fmla="*/ 15093 h 71172"/>
                <a:gd name="connsiteX3" fmla="*/ 20176 w 73237"/>
                <a:gd name="connsiteY3" fmla="*/ 29549 h 71172"/>
                <a:gd name="connsiteX4" fmla="*/ 72920 w 73237"/>
                <a:gd name="connsiteY4" fmla="*/ 41305 h 71172"/>
                <a:gd name="connsiteX5" fmla="*/ 20335 w 73237"/>
                <a:gd name="connsiteY5" fmla="*/ 41305 h 71172"/>
                <a:gd name="connsiteX6" fmla="*/ 40193 w 73237"/>
                <a:gd name="connsiteY6" fmla="*/ 55127 h 71172"/>
                <a:gd name="connsiteX7" fmla="*/ 57669 w 73237"/>
                <a:gd name="connsiteY7" fmla="*/ 48454 h 71172"/>
                <a:gd name="connsiteX8" fmla="*/ 68313 w 73237"/>
                <a:gd name="connsiteY8" fmla="*/ 60052 h 71172"/>
                <a:gd name="connsiteX9" fmla="*/ 39717 w 73237"/>
                <a:gd name="connsiteY9" fmla="*/ 71172 h 71172"/>
                <a:gd name="connsiteX10" fmla="*/ 0 w 73237"/>
                <a:gd name="connsiteY10" fmla="*/ 35586 h 71172"/>
                <a:gd name="connsiteX11" fmla="*/ 37016 w 73237"/>
                <a:gd name="connsiteY11" fmla="*/ 0 h 71172"/>
                <a:gd name="connsiteX12" fmla="*/ 73238 w 73237"/>
                <a:gd name="connsiteY12" fmla="*/ 35904 h 71172"/>
                <a:gd name="connsiteX13" fmla="*/ 72920 w 73237"/>
                <a:gd name="connsiteY13" fmla="*/ 41305 h 7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37" h="71172">
                  <a:moveTo>
                    <a:pt x="20176" y="29549"/>
                  </a:moveTo>
                  <a:lnTo>
                    <a:pt x="54332" y="29549"/>
                  </a:lnTo>
                  <a:cubicBezTo>
                    <a:pt x="52903" y="20812"/>
                    <a:pt x="46389" y="15093"/>
                    <a:pt x="37334" y="15093"/>
                  </a:cubicBezTo>
                  <a:cubicBezTo>
                    <a:pt x="28278" y="15093"/>
                    <a:pt x="21606" y="20653"/>
                    <a:pt x="20176" y="29549"/>
                  </a:cubicBezTo>
                  <a:moveTo>
                    <a:pt x="72920" y="41305"/>
                  </a:moveTo>
                  <a:lnTo>
                    <a:pt x="20335" y="41305"/>
                  </a:lnTo>
                  <a:cubicBezTo>
                    <a:pt x="22241" y="49884"/>
                    <a:pt x="29708" y="55127"/>
                    <a:pt x="40193" y="55127"/>
                  </a:cubicBezTo>
                  <a:cubicBezTo>
                    <a:pt x="47501" y="55127"/>
                    <a:pt x="52903" y="52903"/>
                    <a:pt x="57669" y="48454"/>
                  </a:cubicBezTo>
                  <a:lnTo>
                    <a:pt x="68313" y="60052"/>
                  </a:lnTo>
                  <a:cubicBezTo>
                    <a:pt x="61799" y="67360"/>
                    <a:pt x="52108" y="71172"/>
                    <a:pt x="39717" y="71172"/>
                  </a:cubicBezTo>
                  <a:cubicBezTo>
                    <a:pt x="15728" y="71172"/>
                    <a:pt x="0" y="56080"/>
                    <a:pt x="0" y="35586"/>
                  </a:cubicBezTo>
                  <a:cubicBezTo>
                    <a:pt x="0" y="15093"/>
                    <a:pt x="15887" y="0"/>
                    <a:pt x="37016" y="0"/>
                  </a:cubicBezTo>
                  <a:cubicBezTo>
                    <a:pt x="58145" y="0"/>
                    <a:pt x="73238" y="13663"/>
                    <a:pt x="73238" y="35904"/>
                  </a:cubicBezTo>
                  <a:cubicBezTo>
                    <a:pt x="73238" y="37493"/>
                    <a:pt x="72920" y="39558"/>
                    <a:pt x="72920" y="41305"/>
                  </a:cubicBezTo>
                </a:path>
              </a:pathLst>
            </a:custGeom>
            <a:solidFill>
              <a:srgbClr val="FFFFFF"/>
            </a:solidFill>
            <a:ln w="15869" cap="flat">
              <a:noFill/>
              <a:prstDash val="solid"/>
              <a:miter/>
            </a:ln>
          </p:spPr>
          <p:txBody>
            <a:bodyPr rtlCol="0" anchor="ctr"/>
            <a:lstStyle/>
            <a:p>
              <a:endParaRPr lang="nl-NL"/>
            </a:p>
          </p:txBody>
        </p:sp>
        <p:sp>
          <p:nvSpPr>
            <p:cNvPr id="41" name="Vrije vorm: vorm 40">
              <a:extLst>
                <a:ext uri="{FF2B5EF4-FFF2-40B4-BE49-F238E27FC236}">
                  <a16:creationId xmlns:a16="http://schemas.microsoft.com/office/drawing/2014/main" id="{F1495432-9F57-ECD9-945D-2A91DAAB8425}"/>
                </a:ext>
              </a:extLst>
            </p:cNvPr>
            <p:cNvSpPr/>
            <p:nvPr/>
          </p:nvSpPr>
          <p:spPr>
            <a:xfrm>
              <a:off x="6236927" y="4323586"/>
              <a:ext cx="87405" cy="118636"/>
            </a:xfrm>
            <a:custGeom>
              <a:avLst/>
              <a:gdLst>
                <a:gd name="connsiteX0" fmla="*/ 0 w 66247"/>
                <a:gd name="connsiteY0" fmla="*/ 0 h 89918"/>
                <a:gd name="connsiteX1" fmla="*/ 20812 w 66247"/>
                <a:gd name="connsiteY1" fmla="*/ 0 h 89918"/>
                <a:gd name="connsiteX2" fmla="*/ 20812 w 66247"/>
                <a:gd name="connsiteY2" fmla="*/ 72920 h 89918"/>
                <a:gd name="connsiteX3" fmla="*/ 66248 w 66247"/>
                <a:gd name="connsiteY3" fmla="*/ 72920 h 89918"/>
                <a:gd name="connsiteX4" fmla="*/ 66248 w 66247"/>
                <a:gd name="connsiteY4" fmla="*/ 89919 h 89918"/>
                <a:gd name="connsiteX5" fmla="*/ 0 w 66247"/>
                <a:gd name="connsiteY5" fmla="*/ 89919 h 89918"/>
                <a:gd name="connsiteX6" fmla="*/ 0 w 66247"/>
                <a:gd name="connsiteY6" fmla="*/ 0 h 8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47" h="89918">
                  <a:moveTo>
                    <a:pt x="0" y="0"/>
                  </a:moveTo>
                  <a:lnTo>
                    <a:pt x="20812" y="0"/>
                  </a:lnTo>
                  <a:lnTo>
                    <a:pt x="20812" y="72920"/>
                  </a:lnTo>
                  <a:lnTo>
                    <a:pt x="66248" y="72920"/>
                  </a:lnTo>
                  <a:lnTo>
                    <a:pt x="66248" y="89919"/>
                  </a:lnTo>
                  <a:lnTo>
                    <a:pt x="0" y="89919"/>
                  </a:lnTo>
                  <a:lnTo>
                    <a:pt x="0" y="0"/>
                  </a:lnTo>
                  <a:close/>
                </a:path>
              </a:pathLst>
            </a:custGeom>
            <a:solidFill>
              <a:srgbClr val="FFFFFF"/>
            </a:solidFill>
            <a:ln w="15869" cap="flat">
              <a:noFill/>
              <a:prstDash val="solid"/>
              <a:miter/>
            </a:ln>
          </p:spPr>
          <p:txBody>
            <a:bodyPr rtlCol="0" anchor="ctr"/>
            <a:lstStyle/>
            <a:p>
              <a:endParaRPr lang="nl-NL"/>
            </a:p>
          </p:txBody>
        </p:sp>
        <p:sp>
          <p:nvSpPr>
            <p:cNvPr id="42" name="Vrije vorm: vorm 41">
              <a:extLst>
                <a:ext uri="{FF2B5EF4-FFF2-40B4-BE49-F238E27FC236}">
                  <a16:creationId xmlns:a16="http://schemas.microsoft.com/office/drawing/2014/main" id="{9A4BF8A3-5C87-3849-DD05-37E9060201B3}"/>
                </a:ext>
              </a:extLst>
            </p:cNvPr>
            <p:cNvSpPr/>
            <p:nvPr/>
          </p:nvSpPr>
          <p:spPr>
            <a:xfrm>
              <a:off x="6333138" y="4349788"/>
              <a:ext cx="87196" cy="94113"/>
            </a:xfrm>
            <a:custGeom>
              <a:avLst/>
              <a:gdLst>
                <a:gd name="connsiteX0" fmla="*/ 45753 w 66088"/>
                <a:gd name="connsiteY0" fmla="*/ 48296 h 71331"/>
                <a:gd name="connsiteX1" fmla="*/ 45753 w 66088"/>
                <a:gd name="connsiteY1" fmla="*/ 41305 h 71331"/>
                <a:gd name="connsiteX2" fmla="*/ 31932 w 66088"/>
                <a:gd name="connsiteY2" fmla="*/ 41305 h 71331"/>
                <a:gd name="connsiteX3" fmla="*/ 19540 w 66088"/>
                <a:gd name="connsiteY3" fmla="*/ 49408 h 71331"/>
                <a:gd name="connsiteX4" fmla="*/ 30979 w 66088"/>
                <a:gd name="connsiteY4" fmla="*/ 57827 h 71331"/>
                <a:gd name="connsiteX5" fmla="*/ 45753 w 66088"/>
                <a:gd name="connsiteY5" fmla="*/ 48454 h 71331"/>
                <a:gd name="connsiteX6" fmla="*/ 65930 w 66088"/>
                <a:gd name="connsiteY6" fmla="*/ 30820 h 71331"/>
                <a:gd name="connsiteX7" fmla="*/ 65930 w 66088"/>
                <a:gd name="connsiteY7" fmla="*/ 70219 h 71331"/>
                <a:gd name="connsiteX8" fmla="*/ 47024 w 66088"/>
                <a:gd name="connsiteY8" fmla="*/ 70219 h 71331"/>
                <a:gd name="connsiteX9" fmla="*/ 47024 w 66088"/>
                <a:gd name="connsiteY9" fmla="*/ 61640 h 71331"/>
                <a:gd name="connsiteX10" fmla="*/ 25895 w 66088"/>
                <a:gd name="connsiteY10" fmla="*/ 71331 h 71331"/>
                <a:gd name="connsiteX11" fmla="*/ 0 w 66088"/>
                <a:gd name="connsiteY11" fmla="*/ 50361 h 71331"/>
                <a:gd name="connsiteX12" fmla="*/ 29867 w 66088"/>
                <a:gd name="connsiteY12" fmla="*/ 29708 h 71331"/>
                <a:gd name="connsiteX13" fmla="*/ 45912 w 66088"/>
                <a:gd name="connsiteY13" fmla="*/ 29708 h 71331"/>
                <a:gd name="connsiteX14" fmla="*/ 29867 w 66088"/>
                <a:gd name="connsiteY14" fmla="*/ 16046 h 71331"/>
                <a:gd name="connsiteX15" fmla="*/ 9850 w 66088"/>
                <a:gd name="connsiteY15" fmla="*/ 22400 h 71331"/>
                <a:gd name="connsiteX16" fmla="*/ 2541 w 66088"/>
                <a:gd name="connsiteY16" fmla="*/ 8420 h 71331"/>
                <a:gd name="connsiteX17" fmla="*/ 32567 w 66088"/>
                <a:gd name="connsiteY17" fmla="*/ 0 h 71331"/>
                <a:gd name="connsiteX18" fmla="*/ 66088 w 66088"/>
                <a:gd name="connsiteY18" fmla="*/ 30661 h 7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88" h="71331">
                  <a:moveTo>
                    <a:pt x="45753" y="48296"/>
                  </a:moveTo>
                  <a:lnTo>
                    <a:pt x="45753" y="41305"/>
                  </a:lnTo>
                  <a:lnTo>
                    <a:pt x="31932" y="41305"/>
                  </a:lnTo>
                  <a:cubicBezTo>
                    <a:pt x="22559" y="41305"/>
                    <a:pt x="19540" y="44801"/>
                    <a:pt x="19540" y="49408"/>
                  </a:cubicBezTo>
                  <a:cubicBezTo>
                    <a:pt x="19540" y="54491"/>
                    <a:pt x="23830" y="57827"/>
                    <a:pt x="30979" y="57827"/>
                  </a:cubicBezTo>
                  <a:cubicBezTo>
                    <a:pt x="37651" y="57827"/>
                    <a:pt x="43529" y="54809"/>
                    <a:pt x="45753" y="48454"/>
                  </a:cubicBezTo>
                  <a:moveTo>
                    <a:pt x="65930" y="30820"/>
                  </a:moveTo>
                  <a:lnTo>
                    <a:pt x="65930" y="70219"/>
                  </a:lnTo>
                  <a:lnTo>
                    <a:pt x="47024" y="70219"/>
                  </a:lnTo>
                  <a:lnTo>
                    <a:pt x="47024" y="61640"/>
                  </a:lnTo>
                  <a:cubicBezTo>
                    <a:pt x="43212" y="67995"/>
                    <a:pt x="36063" y="71331"/>
                    <a:pt x="25895" y="71331"/>
                  </a:cubicBezTo>
                  <a:cubicBezTo>
                    <a:pt x="9691" y="71331"/>
                    <a:pt x="0" y="62276"/>
                    <a:pt x="0" y="50361"/>
                  </a:cubicBezTo>
                  <a:cubicBezTo>
                    <a:pt x="0" y="38446"/>
                    <a:pt x="8578" y="29708"/>
                    <a:pt x="29867" y="29708"/>
                  </a:cubicBezTo>
                  <a:lnTo>
                    <a:pt x="45912" y="29708"/>
                  </a:lnTo>
                  <a:cubicBezTo>
                    <a:pt x="45912" y="21129"/>
                    <a:pt x="40828" y="16046"/>
                    <a:pt x="29867" y="16046"/>
                  </a:cubicBezTo>
                  <a:cubicBezTo>
                    <a:pt x="22559" y="16046"/>
                    <a:pt x="14934" y="18429"/>
                    <a:pt x="9850" y="22400"/>
                  </a:cubicBezTo>
                  <a:lnTo>
                    <a:pt x="2541" y="8420"/>
                  </a:lnTo>
                  <a:cubicBezTo>
                    <a:pt x="10167" y="3019"/>
                    <a:pt x="21447" y="0"/>
                    <a:pt x="32567" y="0"/>
                  </a:cubicBezTo>
                  <a:cubicBezTo>
                    <a:pt x="53697" y="0"/>
                    <a:pt x="66088" y="9691"/>
                    <a:pt x="66088" y="30661"/>
                  </a:cubicBezTo>
                </a:path>
              </a:pathLst>
            </a:custGeom>
            <a:solidFill>
              <a:srgbClr val="FFFFFF"/>
            </a:solidFill>
            <a:ln w="15869" cap="flat">
              <a:noFill/>
              <a:prstDash val="solid"/>
              <a:miter/>
            </a:ln>
          </p:spPr>
          <p:txBody>
            <a:bodyPr rtlCol="0" anchor="ctr"/>
            <a:lstStyle/>
            <a:p>
              <a:endParaRPr lang="nl-NL"/>
            </a:p>
          </p:txBody>
        </p:sp>
        <p:sp>
          <p:nvSpPr>
            <p:cNvPr id="43" name="Vrije vorm: vorm 42">
              <a:extLst>
                <a:ext uri="{FF2B5EF4-FFF2-40B4-BE49-F238E27FC236}">
                  <a16:creationId xmlns:a16="http://schemas.microsoft.com/office/drawing/2014/main" id="{4643E7AD-19D3-396C-F218-6EA406C863DB}"/>
                </a:ext>
              </a:extLst>
            </p:cNvPr>
            <p:cNvSpPr/>
            <p:nvPr/>
          </p:nvSpPr>
          <p:spPr>
            <a:xfrm>
              <a:off x="6443809" y="4349788"/>
              <a:ext cx="99982" cy="125554"/>
            </a:xfrm>
            <a:custGeom>
              <a:avLst/>
              <a:gdLst>
                <a:gd name="connsiteX0" fmla="*/ 55444 w 75779"/>
                <a:gd name="connsiteY0" fmla="*/ 35586 h 95161"/>
                <a:gd name="connsiteX1" fmla="*/ 37810 w 75779"/>
                <a:gd name="connsiteY1" fmla="*/ 16522 h 95161"/>
                <a:gd name="connsiteX2" fmla="*/ 20176 w 75779"/>
                <a:gd name="connsiteY2" fmla="*/ 35586 h 95161"/>
                <a:gd name="connsiteX3" fmla="*/ 37810 w 75779"/>
                <a:gd name="connsiteY3" fmla="*/ 54650 h 95161"/>
                <a:gd name="connsiteX4" fmla="*/ 55444 w 75779"/>
                <a:gd name="connsiteY4" fmla="*/ 35586 h 95161"/>
                <a:gd name="connsiteX5" fmla="*/ 75779 w 75779"/>
                <a:gd name="connsiteY5" fmla="*/ 35586 h 95161"/>
                <a:gd name="connsiteX6" fmla="*/ 41146 w 75779"/>
                <a:gd name="connsiteY6" fmla="*/ 71172 h 95161"/>
                <a:gd name="connsiteX7" fmla="*/ 20176 w 75779"/>
                <a:gd name="connsiteY7" fmla="*/ 62911 h 95161"/>
                <a:gd name="connsiteX8" fmla="*/ 20176 w 75779"/>
                <a:gd name="connsiteY8" fmla="*/ 95161 h 95161"/>
                <a:gd name="connsiteX9" fmla="*/ 0 w 75779"/>
                <a:gd name="connsiteY9" fmla="*/ 95161 h 95161"/>
                <a:gd name="connsiteX10" fmla="*/ 0 w 75779"/>
                <a:gd name="connsiteY10" fmla="*/ 1112 h 95161"/>
                <a:gd name="connsiteX11" fmla="*/ 19223 w 75779"/>
                <a:gd name="connsiteY11" fmla="*/ 1112 h 95161"/>
                <a:gd name="connsiteX12" fmla="*/ 19223 w 75779"/>
                <a:gd name="connsiteY12" fmla="*/ 9056 h 95161"/>
                <a:gd name="connsiteX13" fmla="*/ 40987 w 75779"/>
                <a:gd name="connsiteY13" fmla="*/ 0 h 95161"/>
                <a:gd name="connsiteX14" fmla="*/ 75620 w 75779"/>
                <a:gd name="connsiteY14" fmla="*/ 35586 h 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779" h="95161">
                  <a:moveTo>
                    <a:pt x="55444" y="35586"/>
                  </a:moveTo>
                  <a:cubicBezTo>
                    <a:pt x="55444" y="23671"/>
                    <a:pt x="47819" y="16522"/>
                    <a:pt x="37810" y="16522"/>
                  </a:cubicBezTo>
                  <a:cubicBezTo>
                    <a:pt x="27802" y="16522"/>
                    <a:pt x="20176" y="23671"/>
                    <a:pt x="20176" y="35586"/>
                  </a:cubicBezTo>
                  <a:cubicBezTo>
                    <a:pt x="20176" y="47501"/>
                    <a:pt x="27802" y="54650"/>
                    <a:pt x="37810" y="54650"/>
                  </a:cubicBezTo>
                  <a:cubicBezTo>
                    <a:pt x="47819" y="54650"/>
                    <a:pt x="55444" y="47501"/>
                    <a:pt x="55444" y="35586"/>
                  </a:cubicBezTo>
                  <a:moveTo>
                    <a:pt x="75779" y="35586"/>
                  </a:moveTo>
                  <a:cubicBezTo>
                    <a:pt x="75779" y="57351"/>
                    <a:pt x="60687" y="71172"/>
                    <a:pt x="41146" y="71172"/>
                  </a:cubicBezTo>
                  <a:cubicBezTo>
                    <a:pt x="32567" y="71172"/>
                    <a:pt x="25418" y="68472"/>
                    <a:pt x="20176" y="62911"/>
                  </a:cubicBezTo>
                  <a:lnTo>
                    <a:pt x="20176" y="95161"/>
                  </a:lnTo>
                  <a:lnTo>
                    <a:pt x="0" y="95161"/>
                  </a:lnTo>
                  <a:lnTo>
                    <a:pt x="0" y="1112"/>
                  </a:lnTo>
                  <a:lnTo>
                    <a:pt x="19223" y="1112"/>
                  </a:lnTo>
                  <a:lnTo>
                    <a:pt x="19223" y="9056"/>
                  </a:lnTo>
                  <a:cubicBezTo>
                    <a:pt x="24307" y="3019"/>
                    <a:pt x="31773" y="0"/>
                    <a:pt x="40987" y="0"/>
                  </a:cubicBezTo>
                  <a:cubicBezTo>
                    <a:pt x="60528" y="0"/>
                    <a:pt x="75620" y="13822"/>
                    <a:pt x="75620" y="35586"/>
                  </a:cubicBezTo>
                </a:path>
              </a:pathLst>
            </a:custGeom>
            <a:solidFill>
              <a:srgbClr val="FFFFFF"/>
            </a:solidFill>
            <a:ln w="15869" cap="flat">
              <a:noFill/>
              <a:prstDash val="solid"/>
              <a:miter/>
            </a:ln>
          </p:spPr>
          <p:txBody>
            <a:bodyPr rtlCol="0" anchor="ctr"/>
            <a:lstStyle/>
            <a:p>
              <a:endParaRPr lang="nl-NL"/>
            </a:p>
          </p:txBody>
        </p:sp>
        <p:sp>
          <p:nvSpPr>
            <p:cNvPr id="44" name="Vrije vorm: vorm 43">
              <a:extLst>
                <a:ext uri="{FF2B5EF4-FFF2-40B4-BE49-F238E27FC236}">
                  <a16:creationId xmlns:a16="http://schemas.microsoft.com/office/drawing/2014/main" id="{85DDBDEC-FC92-93FC-8D29-E1DB2A6F9C21}"/>
                </a:ext>
              </a:extLst>
            </p:cNvPr>
            <p:cNvSpPr/>
            <p:nvPr/>
          </p:nvSpPr>
          <p:spPr>
            <a:xfrm>
              <a:off x="6550918" y="4330713"/>
              <a:ext cx="69798" cy="112768"/>
            </a:xfrm>
            <a:custGeom>
              <a:avLst/>
              <a:gdLst>
                <a:gd name="connsiteX0" fmla="*/ 52903 w 52902"/>
                <a:gd name="connsiteY0" fmla="*/ 81181 h 85470"/>
                <a:gd name="connsiteX1" fmla="*/ 36540 w 52902"/>
                <a:gd name="connsiteY1" fmla="*/ 85470 h 85470"/>
                <a:gd name="connsiteX2" fmla="*/ 10644 w 52902"/>
                <a:gd name="connsiteY2" fmla="*/ 60687 h 85470"/>
                <a:gd name="connsiteX3" fmla="*/ 10644 w 52902"/>
                <a:gd name="connsiteY3" fmla="*/ 32250 h 85470"/>
                <a:gd name="connsiteX4" fmla="*/ 0 w 52902"/>
                <a:gd name="connsiteY4" fmla="*/ 32250 h 85470"/>
                <a:gd name="connsiteX5" fmla="*/ 0 w 52902"/>
                <a:gd name="connsiteY5" fmla="*/ 16840 h 85470"/>
                <a:gd name="connsiteX6" fmla="*/ 10644 w 52902"/>
                <a:gd name="connsiteY6" fmla="*/ 16840 h 85470"/>
                <a:gd name="connsiteX7" fmla="*/ 10644 w 52902"/>
                <a:gd name="connsiteY7" fmla="*/ 0 h 85470"/>
                <a:gd name="connsiteX8" fmla="*/ 30820 w 52902"/>
                <a:gd name="connsiteY8" fmla="*/ 0 h 85470"/>
                <a:gd name="connsiteX9" fmla="*/ 30820 w 52902"/>
                <a:gd name="connsiteY9" fmla="*/ 16840 h 85470"/>
                <a:gd name="connsiteX10" fmla="*/ 48137 w 52902"/>
                <a:gd name="connsiteY10" fmla="*/ 16840 h 85470"/>
                <a:gd name="connsiteX11" fmla="*/ 48137 w 52902"/>
                <a:gd name="connsiteY11" fmla="*/ 32250 h 85470"/>
                <a:gd name="connsiteX12" fmla="*/ 30820 w 52902"/>
                <a:gd name="connsiteY12" fmla="*/ 32250 h 85470"/>
                <a:gd name="connsiteX13" fmla="*/ 30820 w 52902"/>
                <a:gd name="connsiteY13" fmla="*/ 60369 h 85470"/>
                <a:gd name="connsiteX14" fmla="*/ 39399 w 52902"/>
                <a:gd name="connsiteY14" fmla="*/ 69425 h 85470"/>
                <a:gd name="connsiteX15" fmla="*/ 47501 w 52902"/>
                <a:gd name="connsiteY15" fmla="*/ 66883 h 85470"/>
                <a:gd name="connsiteX16" fmla="*/ 52903 w 52902"/>
                <a:gd name="connsiteY16" fmla="*/ 81022 h 8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902" h="85470">
                  <a:moveTo>
                    <a:pt x="52903" y="81181"/>
                  </a:moveTo>
                  <a:cubicBezTo>
                    <a:pt x="48772" y="84199"/>
                    <a:pt x="42735" y="85470"/>
                    <a:pt x="36540" y="85470"/>
                  </a:cubicBezTo>
                  <a:cubicBezTo>
                    <a:pt x="20176" y="85470"/>
                    <a:pt x="10644" y="77209"/>
                    <a:pt x="10644" y="60687"/>
                  </a:cubicBezTo>
                  <a:lnTo>
                    <a:pt x="10644" y="32250"/>
                  </a:lnTo>
                  <a:lnTo>
                    <a:pt x="0" y="32250"/>
                  </a:lnTo>
                  <a:lnTo>
                    <a:pt x="0" y="16840"/>
                  </a:lnTo>
                  <a:lnTo>
                    <a:pt x="10644" y="16840"/>
                  </a:lnTo>
                  <a:lnTo>
                    <a:pt x="10644" y="0"/>
                  </a:lnTo>
                  <a:lnTo>
                    <a:pt x="30820" y="0"/>
                  </a:lnTo>
                  <a:lnTo>
                    <a:pt x="30820" y="16840"/>
                  </a:lnTo>
                  <a:lnTo>
                    <a:pt x="48137" y="16840"/>
                  </a:lnTo>
                  <a:lnTo>
                    <a:pt x="48137" y="32250"/>
                  </a:lnTo>
                  <a:lnTo>
                    <a:pt x="30820" y="32250"/>
                  </a:lnTo>
                  <a:lnTo>
                    <a:pt x="30820" y="60369"/>
                  </a:lnTo>
                  <a:cubicBezTo>
                    <a:pt x="30820" y="66247"/>
                    <a:pt x="33998" y="69425"/>
                    <a:pt x="39399" y="69425"/>
                  </a:cubicBezTo>
                  <a:cubicBezTo>
                    <a:pt x="42418" y="69425"/>
                    <a:pt x="45277" y="68472"/>
                    <a:pt x="47501" y="66883"/>
                  </a:cubicBezTo>
                  <a:lnTo>
                    <a:pt x="52903" y="81022"/>
                  </a:lnTo>
                  <a:close/>
                </a:path>
              </a:pathLst>
            </a:custGeom>
            <a:solidFill>
              <a:srgbClr val="FFFFFF"/>
            </a:solidFill>
            <a:ln w="15869" cap="flat">
              <a:noFill/>
              <a:prstDash val="solid"/>
              <a:miter/>
            </a:ln>
          </p:spPr>
          <p:txBody>
            <a:bodyPr rtlCol="0" anchor="ctr"/>
            <a:lstStyle/>
            <a:p>
              <a:endParaRPr lang="nl-NL"/>
            </a:p>
          </p:txBody>
        </p:sp>
        <p:sp>
          <p:nvSpPr>
            <p:cNvPr id="45" name="Vrije vorm: vorm 44">
              <a:extLst>
                <a:ext uri="{FF2B5EF4-FFF2-40B4-BE49-F238E27FC236}">
                  <a16:creationId xmlns:a16="http://schemas.microsoft.com/office/drawing/2014/main" id="{EC634F9A-0F4C-2096-6C54-5334608C960E}"/>
                </a:ext>
              </a:extLst>
            </p:cNvPr>
            <p:cNvSpPr/>
            <p:nvPr/>
          </p:nvSpPr>
          <p:spPr>
            <a:xfrm>
              <a:off x="6625958" y="4349788"/>
              <a:ext cx="100819" cy="93903"/>
            </a:xfrm>
            <a:custGeom>
              <a:avLst/>
              <a:gdLst>
                <a:gd name="connsiteX0" fmla="*/ 55921 w 76414"/>
                <a:gd name="connsiteY0" fmla="*/ 35586 h 71172"/>
                <a:gd name="connsiteX1" fmla="*/ 38286 w 76414"/>
                <a:gd name="connsiteY1" fmla="*/ 16522 h 71172"/>
                <a:gd name="connsiteX2" fmla="*/ 20493 w 76414"/>
                <a:gd name="connsiteY2" fmla="*/ 35586 h 71172"/>
                <a:gd name="connsiteX3" fmla="*/ 38286 w 76414"/>
                <a:gd name="connsiteY3" fmla="*/ 54650 h 71172"/>
                <a:gd name="connsiteX4" fmla="*/ 55921 w 76414"/>
                <a:gd name="connsiteY4" fmla="*/ 35586 h 71172"/>
                <a:gd name="connsiteX5" fmla="*/ 0 w 76414"/>
                <a:gd name="connsiteY5" fmla="*/ 35586 h 71172"/>
                <a:gd name="connsiteX6" fmla="*/ 38286 w 76414"/>
                <a:gd name="connsiteY6" fmla="*/ 0 h 71172"/>
                <a:gd name="connsiteX7" fmla="*/ 76415 w 76414"/>
                <a:gd name="connsiteY7" fmla="*/ 35586 h 71172"/>
                <a:gd name="connsiteX8" fmla="*/ 38286 w 76414"/>
                <a:gd name="connsiteY8" fmla="*/ 71172 h 71172"/>
                <a:gd name="connsiteX9" fmla="*/ 0 w 76414"/>
                <a:gd name="connsiteY9" fmla="*/ 35586 h 7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14" h="71172">
                  <a:moveTo>
                    <a:pt x="55921" y="35586"/>
                  </a:moveTo>
                  <a:cubicBezTo>
                    <a:pt x="55921" y="23671"/>
                    <a:pt x="48295" y="16522"/>
                    <a:pt x="38286" y="16522"/>
                  </a:cubicBezTo>
                  <a:cubicBezTo>
                    <a:pt x="28278" y="16522"/>
                    <a:pt x="20493" y="23671"/>
                    <a:pt x="20493" y="35586"/>
                  </a:cubicBezTo>
                  <a:cubicBezTo>
                    <a:pt x="20493" y="47501"/>
                    <a:pt x="28278" y="54650"/>
                    <a:pt x="38286" y="54650"/>
                  </a:cubicBezTo>
                  <a:cubicBezTo>
                    <a:pt x="48295" y="54650"/>
                    <a:pt x="55921" y="47501"/>
                    <a:pt x="55921" y="35586"/>
                  </a:cubicBezTo>
                  <a:moveTo>
                    <a:pt x="0" y="35586"/>
                  </a:moveTo>
                  <a:cubicBezTo>
                    <a:pt x="0" y="14775"/>
                    <a:pt x="16204" y="0"/>
                    <a:pt x="38286" y="0"/>
                  </a:cubicBezTo>
                  <a:cubicBezTo>
                    <a:pt x="60369" y="0"/>
                    <a:pt x="76415" y="14775"/>
                    <a:pt x="76415" y="35586"/>
                  </a:cubicBezTo>
                  <a:cubicBezTo>
                    <a:pt x="76415" y="56398"/>
                    <a:pt x="60369" y="71172"/>
                    <a:pt x="38286" y="71172"/>
                  </a:cubicBezTo>
                  <a:cubicBezTo>
                    <a:pt x="16204" y="71172"/>
                    <a:pt x="0" y="56398"/>
                    <a:pt x="0" y="35586"/>
                  </a:cubicBezTo>
                </a:path>
              </a:pathLst>
            </a:custGeom>
            <a:solidFill>
              <a:srgbClr val="FFFFFF"/>
            </a:solidFill>
            <a:ln w="15869" cap="flat">
              <a:noFill/>
              <a:prstDash val="solid"/>
              <a:miter/>
            </a:ln>
          </p:spPr>
          <p:txBody>
            <a:bodyPr rtlCol="0" anchor="ctr"/>
            <a:lstStyle/>
            <a:p>
              <a:endParaRPr lang="nl-NL"/>
            </a:p>
          </p:txBody>
        </p:sp>
        <p:sp>
          <p:nvSpPr>
            <p:cNvPr id="46" name="Vrije vorm: vorm 45">
              <a:extLst>
                <a:ext uri="{FF2B5EF4-FFF2-40B4-BE49-F238E27FC236}">
                  <a16:creationId xmlns:a16="http://schemas.microsoft.com/office/drawing/2014/main" id="{F3A54FE5-74E5-DA35-815D-DF3F4FE445B3}"/>
                </a:ext>
              </a:extLst>
            </p:cNvPr>
            <p:cNvSpPr/>
            <p:nvPr/>
          </p:nvSpPr>
          <p:spPr>
            <a:xfrm>
              <a:off x="6744175" y="4349788"/>
              <a:ext cx="99982" cy="125554"/>
            </a:xfrm>
            <a:custGeom>
              <a:avLst/>
              <a:gdLst>
                <a:gd name="connsiteX0" fmla="*/ 55444 w 75779"/>
                <a:gd name="connsiteY0" fmla="*/ 35586 h 95161"/>
                <a:gd name="connsiteX1" fmla="*/ 37810 w 75779"/>
                <a:gd name="connsiteY1" fmla="*/ 16522 h 95161"/>
                <a:gd name="connsiteX2" fmla="*/ 20176 w 75779"/>
                <a:gd name="connsiteY2" fmla="*/ 35586 h 95161"/>
                <a:gd name="connsiteX3" fmla="*/ 37810 w 75779"/>
                <a:gd name="connsiteY3" fmla="*/ 54650 h 95161"/>
                <a:gd name="connsiteX4" fmla="*/ 55444 w 75779"/>
                <a:gd name="connsiteY4" fmla="*/ 35586 h 95161"/>
                <a:gd name="connsiteX5" fmla="*/ 75779 w 75779"/>
                <a:gd name="connsiteY5" fmla="*/ 35586 h 95161"/>
                <a:gd name="connsiteX6" fmla="*/ 41146 w 75779"/>
                <a:gd name="connsiteY6" fmla="*/ 71172 h 95161"/>
                <a:gd name="connsiteX7" fmla="*/ 20176 w 75779"/>
                <a:gd name="connsiteY7" fmla="*/ 62911 h 95161"/>
                <a:gd name="connsiteX8" fmla="*/ 20176 w 75779"/>
                <a:gd name="connsiteY8" fmla="*/ 95161 h 95161"/>
                <a:gd name="connsiteX9" fmla="*/ 0 w 75779"/>
                <a:gd name="connsiteY9" fmla="*/ 95161 h 95161"/>
                <a:gd name="connsiteX10" fmla="*/ 0 w 75779"/>
                <a:gd name="connsiteY10" fmla="*/ 1112 h 95161"/>
                <a:gd name="connsiteX11" fmla="*/ 19223 w 75779"/>
                <a:gd name="connsiteY11" fmla="*/ 1112 h 95161"/>
                <a:gd name="connsiteX12" fmla="*/ 19223 w 75779"/>
                <a:gd name="connsiteY12" fmla="*/ 9056 h 95161"/>
                <a:gd name="connsiteX13" fmla="*/ 40988 w 75779"/>
                <a:gd name="connsiteY13" fmla="*/ 0 h 95161"/>
                <a:gd name="connsiteX14" fmla="*/ 75621 w 75779"/>
                <a:gd name="connsiteY14" fmla="*/ 35586 h 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779" h="95161">
                  <a:moveTo>
                    <a:pt x="55444" y="35586"/>
                  </a:moveTo>
                  <a:cubicBezTo>
                    <a:pt x="55444" y="23671"/>
                    <a:pt x="47819" y="16522"/>
                    <a:pt x="37810" y="16522"/>
                  </a:cubicBezTo>
                  <a:cubicBezTo>
                    <a:pt x="27802" y="16522"/>
                    <a:pt x="20176" y="23671"/>
                    <a:pt x="20176" y="35586"/>
                  </a:cubicBezTo>
                  <a:cubicBezTo>
                    <a:pt x="20176" y="47501"/>
                    <a:pt x="27802" y="54650"/>
                    <a:pt x="37810" y="54650"/>
                  </a:cubicBezTo>
                  <a:cubicBezTo>
                    <a:pt x="47819" y="54650"/>
                    <a:pt x="55444" y="47501"/>
                    <a:pt x="55444" y="35586"/>
                  </a:cubicBezTo>
                  <a:moveTo>
                    <a:pt x="75779" y="35586"/>
                  </a:moveTo>
                  <a:cubicBezTo>
                    <a:pt x="75779" y="57351"/>
                    <a:pt x="60687" y="71172"/>
                    <a:pt x="41146" y="71172"/>
                  </a:cubicBezTo>
                  <a:cubicBezTo>
                    <a:pt x="32567" y="71172"/>
                    <a:pt x="25419" y="68472"/>
                    <a:pt x="20176" y="62911"/>
                  </a:cubicBezTo>
                  <a:lnTo>
                    <a:pt x="20176" y="95161"/>
                  </a:lnTo>
                  <a:lnTo>
                    <a:pt x="0" y="95161"/>
                  </a:lnTo>
                  <a:lnTo>
                    <a:pt x="0" y="1112"/>
                  </a:lnTo>
                  <a:lnTo>
                    <a:pt x="19223" y="1112"/>
                  </a:lnTo>
                  <a:lnTo>
                    <a:pt x="19223" y="9056"/>
                  </a:lnTo>
                  <a:cubicBezTo>
                    <a:pt x="24307" y="3019"/>
                    <a:pt x="31773" y="0"/>
                    <a:pt x="40988" y="0"/>
                  </a:cubicBezTo>
                  <a:cubicBezTo>
                    <a:pt x="60528" y="0"/>
                    <a:pt x="75621" y="13822"/>
                    <a:pt x="75621" y="35586"/>
                  </a:cubicBezTo>
                </a:path>
              </a:pathLst>
            </a:custGeom>
            <a:solidFill>
              <a:srgbClr val="FFFFFF"/>
            </a:solidFill>
            <a:ln w="15869" cap="flat">
              <a:noFill/>
              <a:prstDash val="solid"/>
              <a:miter/>
            </a:ln>
          </p:spPr>
          <p:txBody>
            <a:bodyPr rtlCol="0" anchor="ctr"/>
            <a:lstStyle/>
            <a:p>
              <a:endParaRPr lang="nl-NL"/>
            </a:p>
          </p:txBody>
        </p:sp>
        <p:sp>
          <p:nvSpPr>
            <p:cNvPr id="47" name="Vrije vorm: vorm 46">
              <a:extLst>
                <a:ext uri="{FF2B5EF4-FFF2-40B4-BE49-F238E27FC236}">
                  <a16:creationId xmlns:a16="http://schemas.microsoft.com/office/drawing/2014/main" id="{59658910-44F7-21C9-386B-9FF9F8F7849D}"/>
                </a:ext>
              </a:extLst>
            </p:cNvPr>
            <p:cNvSpPr/>
            <p:nvPr/>
          </p:nvSpPr>
          <p:spPr>
            <a:xfrm>
              <a:off x="6853171" y="4349788"/>
              <a:ext cx="82794" cy="93903"/>
            </a:xfrm>
            <a:custGeom>
              <a:avLst/>
              <a:gdLst>
                <a:gd name="connsiteX0" fmla="*/ 0 w 62752"/>
                <a:gd name="connsiteY0" fmla="*/ 63706 h 71172"/>
                <a:gd name="connsiteX1" fmla="*/ 6672 w 62752"/>
                <a:gd name="connsiteY1" fmla="*/ 49408 h 71172"/>
                <a:gd name="connsiteX2" fmla="*/ 30820 w 62752"/>
                <a:gd name="connsiteY2" fmla="*/ 56080 h 71172"/>
                <a:gd name="connsiteX3" fmla="*/ 43529 w 62752"/>
                <a:gd name="connsiteY3" fmla="*/ 49725 h 71172"/>
                <a:gd name="connsiteX4" fmla="*/ 1588 w 62752"/>
                <a:gd name="connsiteY4" fmla="*/ 22400 h 71172"/>
                <a:gd name="connsiteX5" fmla="*/ 33680 w 62752"/>
                <a:gd name="connsiteY5" fmla="*/ 0 h 71172"/>
                <a:gd name="connsiteX6" fmla="*/ 60369 w 62752"/>
                <a:gd name="connsiteY6" fmla="*/ 6037 h 71172"/>
                <a:gd name="connsiteX7" fmla="*/ 53697 w 62752"/>
                <a:gd name="connsiteY7" fmla="*/ 20335 h 71172"/>
                <a:gd name="connsiteX8" fmla="*/ 33680 w 62752"/>
                <a:gd name="connsiteY8" fmla="*/ 15251 h 71172"/>
                <a:gd name="connsiteX9" fmla="*/ 20812 w 62752"/>
                <a:gd name="connsiteY9" fmla="*/ 21606 h 71172"/>
                <a:gd name="connsiteX10" fmla="*/ 62752 w 62752"/>
                <a:gd name="connsiteY10" fmla="*/ 49249 h 71172"/>
                <a:gd name="connsiteX11" fmla="*/ 30026 w 62752"/>
                <a:gd name="connsiteY11" fmla="*/ 71172 h 71172"/>
                <a:gd name="connsiteX12" fmla="*/ 0 w 62752"/>
                <a:gd name="connsiteY12" fmla="*/ 63706 h 7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752" h="71172">
                  <a:moveTo>
                    <a:pt x="0" y="63706"/>
                  </a:moveTo>
                  <a:lnTo>
                    <a:pt x="6672" y="49408"/>
                  </a:lnTo>
                  <a:cubicBezTo>
                    <a:pt x="12868" y="53379"/>
                    <a:pt x="22241" y="56080"/>
                    <a:pt x="30820" y="56080"/>
                  </a:cubicBezTo>
                  <a:cubicBezTo>
                    <a:pt x="40193" y="56080"/>
                    <a:pt x="43529" y="53697"/>
                    <a:pt x="43529" y="49725"/>
                  </a:cubicBezTo>
                  <a:cubicBezTo>
                    <a:pt x="43529" y="38446"/>
                    <a:pt x="1588" y="50043"/>
                    <a:pt x="1588" y="22400"/>
                  </a:cubicBezTo>
                  <a:cubicBezTo>
                    <a:pt x="1588" y="9373"/>
                    <a:pt x="13503" y="0"/>
                    <a:pt x="33680" y="0"/>
                  </a:cubicBezTo>
                  <a:cubicBezTo>
                    <a:pt x="43212" y="0"/>
                    <a:pt x="53856" y="2224"/>
                    <a:pt x="60369" y="6037"/>
                  </a:cubicBezTo>
                  <a:lnTo>
                    <a:pt x="53697" y="20335"/>
                  </a:lnTo>
                  <a:cubicBezTo>
                    <a:pt x="46865" y="16522"/>
                    <a:pt x="40034" y="15251"/>
                    <a:pt x="33680" y="15251"/>
                  </a:cubicBezTo>
                  <a:cubicBezTo>
                    <a:pt x="24624" y="15251"/>
                    <a:pt x="20812" y="18111"/>
                    <a:pt x="20812" y="21606"/>
                  </a:cubicBezTo>
                  <a:cubicBezTo>
                    <a:pt x="20812" y="33362"/>
                    <a:pt x="62752" y="21924"/>
                    <a:pt x="62752" y="49249"/>
                  </a:cubicBezTo>
                  <a:cubicBezTo>
                    <a:pt x="62752" y="62117"/>
                    <a:pt x="50679" y="71172"/>
                    <a:pt x="30026" y="71172"/>
                  </a:cubicBezTo>
                  <a:cubicBezTo>
                    <a:pt x="18270" y="71172"/>
                    <a:pt x="6355" y="67995"/>
                    <a:pt x="0" y="63706"/>
                  </a:cubicBezTo>
                </a:path>
              </a:pathLst>
            </a:custGeom>
            <a:solidFill>
              <a:srgbClr val="FFFFFF"/>
            </a:solidFill>
            <a:ln w="15869" cap="flat">
              <a:noFill/>
              <a:prstDash val="solid"/>
              <a:miter/>
            </a:ln>
          </p:spPr>
          <p:txBody>
            <a:bodyPr rtlCol="0" anchor="ctr"/>
            <a:lstStyle/>
            <a:p>
              <a:endParaRPr lang="nl-NL"/>
            </a:p>
          </p:txBody>
        </p:sp>
        <p:sp>
          <p:nvSpPr>
            <p:cNvPr id="48" name="Vrije vorm: vorm 47">
              <a:extLst>
                <a:ext uri="{FF2B5EF4-FFF2-40B4-BE49-F238E27FC236}">
                  <a16:creationId xmlns:a16="http://schemas.microsoft.com/office/drawing/2014/main" id="{80CCE940-E8FC-F0F5-0F40-F0832D8FA197}"/>
                </a:ext>
              </a:extLst>
            </p:cNvPr>
            <p:cNvSpPr/>
            <p:nvPr/>
          </p:nvSpPr>
          <p:spPr>
            <a:xfrm>
              <a:off x="4556304" y="4759987"/>
              <a:ext cx="2830525" cy="798600"/>
            </a:xfrm>
            <a:custGeom>
              <a:avLst/>
              <a:gdLst>
                <a:gd name="connsiteX0" fmla="*/ 2145337 w 2145337"/>
                <a:gd name="connsiteY0" fmla="*/ 73555 h 605282"/>
                <a:gd name="connsiteX1" fmla="*/ 491534 w 2145337"/>
                <a:gd name="connsiteY1" fmla="*/ 73555 h 605282"/>
                <a:gd name="connsiteX2" fmla="*/ 275157 w 2145337"/>
                <a:gd name="connsiteY2" fmla="*/ 506467 h 605282"/>
                <a:gd name="connsiteX3" fmla="*/ 275157 w 2145337"/>
                <a:gd name="connsiteY3" fmla="*/ 605282 h 605282"/>
                <a:gd name="connsiteX4" fmla="*/ 21765 w 2145337"/>
                <a:gd name="connsiteY4" fmla="*/ 602264 h 605282"/>
                <a:gd name="connsiteX5" fmla="*/ 0 w 2145337"/>
                <a:gd name="connsiteY5" fmla="*/ 596068 h 605282"/>
                <a:gd name="connsiteX6" fmla="*/ 3813 w 2145337"/>
                <a:gd name="connsiteY6" fmla="*/ 505832 h 605282"/>
                <a:gd name="connsiteX7" fmla="*/ 307407 w 2145337"/>
                <a:gd name="connsiteY7" fmla="*/ 0 h 605282"/>
                <a:gd name="connsiteX8" fmla="*/ 2108163 w 2145337"/>
                <a:gd name="connsiteY8" fmla="*/ 0 h 605282"/>
                <a:gd name="connsiteX9" fmla="*/ 2145337 w 2145337"/>
                <a:gd name="connsiteY9" fmla="*/ 73555 h 60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5337" h="605282">
                  <a:moveTo>
                    <a:pt x="2145337" y="73555"/>
                  </a:moveTo>
                  <a:lnTo>
                    <a:pt x="491534" y="73555"/>
                  </a:lnTo>
                  <a:lnTo>
                    <a:pt x="275157" y="506467"/>
                  </a:lnTo>
                  <a:lnTo>
                    <a:pt x="275157" y="605282"/>
                  </a:lnTo>
                  <a:lnTo>
                    <a:pt x="21765" y="602264"/>
                  </a:lnTo>
                  <a:lnTo>
                    <a:pt x="0" y="596068"/>
                  </a:lnTo>
                  <a:lnTo>
                    <a:pt x="3813" y="505832"/>
                  </a:lnTo>
                  <a:lnTo>
                    <a:pt x="307407" y="0"/>
                  </a:lnTo>
                  <a:lnTo>
                    <a:pt x="2108163" y="0"/>
                  </a:lnTo>
                  <a:lnTo>
                    <a:pt x="2145337" y="73555"/>
                  </a:lnTo>
                  <a:close/>
                </a:path>
              </a:pathLst>
            </a:custGeom>
            <a:solidFill>
              <a:srgbClr val="E9E9E9"/>
            </a:solidFill>
            <a:ln w="15869" cap="flat">
              <a:noFill/>
              <a:prstDash val="solid"/>
              <a:miter/>
            </a:ln>
          </p:spPr>
          <p:txBody>
            <a:bodyPr rtlCol="0" anchor="ctr"/>
            <a:lstStyle/>
            <a:p>
              <a:endParaRPr lang="nl-NL"/>
            </a:p>
          </p:txBody>
        </p:sp>
        <p:sp>
          <p:nvSpPr>
            <p:cNvPr id="49" name="Vrije vorm: vorm 48">
              <a:extLst>
                <a:ext uri="{FF2B5EF4-FFF2-40B4-BE49-F238E27FC236}">
                  <a16:creationId xmlns:a16="http://schemas.microsoft.com/office/drawing/2014/main" id="{63E3BE4F-1546-EEF7-FCC2-48802C96898A}"/>
                </a:ext>
              </a:extLst>
            </p:cNvPr>
            <p:cNvSpPr/>
            <p:nvPr/>
          </p:nvSpPr>
          <p:spPr>
            <a:xfrm>
              <a:off x="4961892" y="3318523"/>
              <a:ext cx="2375889" cy="1441462"/>
            </a:xfrm>
            <a:custGeom>
              <a:avLst/>
              <a:gdLst>
                <a:gd name="connsiteX0" fmla="*/ 0 w 1800755"/>
                <a:gd name="connsiteY0" fmla="*/ 1092527 h 1092526"/>
                <a:gd name="connsiteX1" fmla="*/ 0 w 1800755"/>
                <a:gd name="connsiteY1" fmla="*/ 60687 h 1092526"/>
                <a:gd name="connsiteX2" fmla="*/ 60687 w 1800755"/>
                <a:gd name="connsiteY2" fmla="*/ 0 h 1092526"/>
                <a:gd name="connsiteX3" fmla="*/ 1740068 w 1800755"/>
                <a:gd name="connsiteY3" fmla="*/ 0 h 1092526"/>
                <a:gd name="connsiteX4" fmla="*/ 1800755 w 1800755"/>
                <a:gd name="connsiteY4" fmla="*/ 60687 h 1092526"/>
                <a:gd name="connsiteX5" fmla="*/ 1800755 w 1800755"/>
                <a:gd name="connsiteY5" fmla="*/ 1092527 h 109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755" h="1092526">
                  <a:moveTo>
                    <a:pt x="0" y="1092527"/>
                  </a:moveTo>
                  <a:lnTo>
                    <a:pt x="0" y="60687"/>
                  </a:lnTo>
                  <a:cubicBezTo>
                    <a:pt x="0" y="27166"/>
                    <a:pt x="27166" y="0"/>
                    <a:pt x="60687" y="0"/>
                  </a:cubicBezTo>
                  <a:lnTo>
                    <a:pt x="1740068" y="0"/>
                  </a:lnTo>
                  <a:cubicBezTo>
                    <a:pt x="1773589" y="0"/>
                    <a:pt x="1800755" y="27166"/>
                    <a:pt x="1800755" y="60687"/>
                  </a:cubicBezTo>
                  <a:lnTo>
                    <a:pt x="1800755" y="1092527"/>
                  </a:lnTo>
                </a:path>
              </a:pathLst>
            </a:custGeom>
            <a:noFill/>
            <a:ln w="21106" cap="flat">
              <a:solidFill>
                <a:srgbClr val="102F44"/>
              </a:solidFill>
              <a:prstDash val="solid"/>
              <a:miter/>
            </a:ln>
          </p:spPr>
          <p:txBody>
            <a:bodyPr rtlCol="0" anchor="ctr"/>
            <a:lstStyle/>
            <a:p>
              <a:endParaRPr lang="nl-NL"/>
            </a:p>
          </p:txBody>
        </p:sp>
        <p:sp>
          <p:nvSpPr>
            <p:cNvPr id="50" name="Vrije vorm: vorm 49">
              <a:extLst>
                <a:ext uri="{FF2B5EF4-FFF2-40B4-BE49-F238E27FC236}">
                  <a16:creationId xmlns:a16="http://schemas.microsoft.com/office/drawing/2014/main" id="{AF7A2C92-09E0-011C-D202-D448A0E9F767}"/>
                </a:ext>
              </a:extLst>
            </p:cNvPr>
            <p:cNvSpPr/>
            <p:nvPr/>
          </p:nvSpPr>
          <p:spPr>
            <a:xfrm>
              <a:off x="4561333" y="4759987"/>
              <a:ext cx="3176795" cy="667386"/>
            </a:xfrm>
            <a:custGeom>
              <a:avLst/>
              <a:gdLst>
                <a:gd name="connsiteX0" fmla="*/ 303594 w 2407785"/>
                <a:gd name="connsiteY0" fmla="*/ 0 h 505831"/>
                <a:gd name="connsiteX1" fmla="*/ 2104350 w 2407785"/>
                <a:gd name="connsiteY1" fmla="*/ 0 h 505831"/>
                <a:gd name="connsiteX2" fmla="*/ 2407785 w 2407785"/>
                <a:gd name="connsiteY2" fmla="*/ 505832 h 505831"/>
                <a:gd name="connsiteX3" fmla="*/ 0 w 2407785"/>
                <a:gd name="connsiteY3" fmla="*/ 505832 h 505831"/>
                <a:gd name="connsiteX4" fmla="*/ 303594 w 2407785"/>
                <a:gd name="connsiteY4" fmla="*/ 0 h 505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7785" h="505831">
                  <a:moveTo>
                    <a:pt x="303594" y="0"/>
                  </a:moveTo>
                  <a:lnTo>
                    <a:pt x="2104350" y="0"/>
                  </a:lnTo>
                  <a:lnTo>
                    <a:pt x="2407785" y="505832"/>
                  </a:lnTo>
                  <a:lnTo>
                    <a:pt x="0" y="505832"/>
                  </a:lnTo>
                  <a:lnTo>
                    <a:pt x="303594" y="0"/>
                  </a:lnTo>
                  <a:close/>
                </a:path>
              </a:pathLst>
            </a:custGeom>
            <a:noFill/>
            <a:ln w="21106" cap="flat">
              <a:solidFill>
                <a:srgbClr val="102F44"/>
              </a:solidFill>
              <a:prstDash val="solid"/>
              <a:round/>
            </a:ln>
          </p:spPr>
          <p:txBody>
            <a:bodyPr rtlCol="0" anchor="ctr"/>
            <a:lstStyle/>
            <a:p>
              <a:endParaRPr lang="nl-NL"/>
            </a:p>
          </p:txBody>
        </p:sp>
        <p:sp>
          <p:nvSpPr>
            <p:cNvPr id="51" name="Vrije vorm: vorm 50">
              <a:extLst>
                <a:ext uri="{FF2B5EF4-FFF2-40B4-BE49-F238E27FC236}">
                  <a16:creationId xmlns:a16="http://schemas.microsoft.com/office/drawing/2014/main" id="{08C6A776-CCC3-8AF4-E042-35EC8D5256CE}"/>
                </a:ext>
              </a:extLst>
            </p:cNvPr>
            <p:cNvSpPr/>
            <p:nvPr/>
          </p:nvSpPr>
          <p:spPr>
            <a:xfrm>
              <a:off x="4908442" y="4827690"/>
              <a:ext cx="2482578" cy="357169"/>
            </a:xfrm>
            <a:custGeom>
              <a:avLst/>
              <a:gdLst>
                <a:gd name="connsiteX0" fmla="*/ 155054 w 1881618"/>
                <a:gd name="connsiteY0" fmla="*/ 0 h 270709"/>
                <a:gd name="connsiteX1" fmla="*/ 1713537 w 1881618"/>
                <a:gd name="connsiteY1" fmla="*/ 0 h 270709"/>
                <a:gd name="connsiteX2" fmla="*/ 1881619 w 1881618"/>
                <a:gd name="connsiteY2" fmla="*/ 270709 h 270709"/>
                <a:gd name="connsiteX3" fmla="*/ 0 w 1881618"/>
                <a:gd name="connsiteY3" fmla="*/ 270709 h 270709"/>
                <a:gd name="connsiteX4" fmla="*/ 155054 w 1881618"/>
                <a:gd name="connsiteY4" fmla="*/ 0 h 270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18" h="270709">
                  <a:moveTo>
                    <a:pt x="155054" y="0"/>
                  </a:moveTo>
                  <a:lnTo>
                    <a:pt x="1713537" y="0"/>
                  </a:lnTo>
                  <a:lnTo>
                    <a:pt x="1881619" y="270709"/>
                  </a:lnTo>
                  <a:lnTo>
                    <a:pt x="0" y="270709"/>
                  </a:lnTo>
                  <a:lnTo>
                    <a:pt x="155054" y="0"/>
                  </a:lnTo>
                  <a:close/>
                </a:path>
              </a:pathLst>
            </a:custGeom>
            <a:noFill/>
            <a:ln w="6982" cap="flat">
              <a:solidFill>
                <a:srgbClr val="102F44"/>
              </a:solidFill>
              <a:prstDash val="solid"/>
              <a:miter/>
            </a:ln>
          </p:spPr>
          <p:txBody>
            <a:bodyPr rtlCol="0" anchor="ctr"/>
            <a:lstStyle/>
            <a:p>
              <a:endParaRPr lang="nl-NL"/>
            </a:p>
          </p:txBody>
        </p:sp>
        <p:sp>
          <p:nvSpPr>
            <p:cNvPr id="52" name="Vrije vorm: vorm 51">
              <a:extLst>
                <a:ext uri="{FF2B5EF4-FFF2-40B4-BE49-F238E27FC236}">
                  <a16:creationId xmlns:a16="http://schemas.microsoft.com/office/drawing/2014/main" id="{3E5DCDBC-F861-70DF-DAEE-55A9EF2B1A5C}"/>
                </a:ext>
              </a:extLst>
            </p:cNvPr>
            <p:cNvSpPr/>
            <p:nvPr/>
          </p:nvSpPr>
          <p:spPr>
            <a:xfrm>
              <a:off x="5820021" y="5232439"/>
              <a:ext cx="659630" cy="138968"/>
            </a:xfrm>
            <a:custGeom>
              <a:avLst/>
              <a:gdLst>
                <a:gd name="connsiteX0" fmla="*/ 20653 w 499953"/>
                <a:gd name="connsiteY0" fmla="*/ 0 h 105328"/>
                <a:gd name="connsiteX1" fmla="*/ 474058 w 499953"/>
                <a:gd name="connsiteY1" fmla="*/ 0 h 105328"/>
                <a:gd name="connsiteX2" fmla="*/ 499954 w 499953"/>
                <a:gd name="connsiteY2" fmla="*/ 105329 h 105328"/>
                <a:gd name="connsiteX3" fmla="*/ 0 w 499953"/>
                <a:gd name="connsiteY3" fmla="*/ 105329 h 105328"/>
                <a:gd name="connsiteX4" fmla="*/ 20653 w 499953"/>
                <a:gd name="connsiteY4" fmla="*/ 0 h 105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953" h="105328">
                  <a:moveTo>
                    <a:pt x="20653" y="0"/>
                  </a:moveTo>
                  <a:lnTo>
                    <a:pt x="474058" y="0"/>
                  </a:lnTo>
                  <a:lnTo>
                    <a:pt x="499954" y="105329"/>
                  </a:lnTo>
                  <a:lnTo>
                    <a:pt x="0" y="105329"/>
                  </a:lnTo>
                  <a:lnTo>
                    <a:pt x="20653" y="0"/>
                  </a:lnTo>
                  <a:close/>
                </a:path>
              </a:pathLst>
            </a:custGeom>
            <a:noFill/>
            <a:ln w="6982" cap="flat">
              <a:solidFill>
                <a:srgbClr val="102F44"/>
              </a:solidFill>
              <a:prstDash val="solid"/>
              <a:miter/>
            </a:ln>
          </p:spPr>
          <p:txBody>
            <a:bodyPr rtlCol="0" anchor="ctr"/>
            <a:lstStyle/>
            <a:p>
              <a:endParaRPr lang="nl-NL"/>
            </a:p>
          </p:txBody>
        </p:sp>
        <p:sp>
          <p:nvSpPr>
            <p:cNvPr id="53" name="Vrije vorm: vorm 52">
              <a:extLst>
                <a:ext uri="{FF2B5EF4-FFF2-40B4-BE49-F238E27FC236}">
                  <a16:creationId xmlns:a16="http://schemas.microsoft.com/office/drawing/2014/main" id="{CFE85D2C-4FE3-7FBE-6AC8-8C26C68083F4}"/>
                </a:ext>
              </a:extLst>
            </p:cNvPr>
            <p:cNvSpPr/>
            <p:nvPr/>
          </p:nvSpPr>
          <p:spPr>
            <a:xfrm>
              <a:off x="4561333" y="5427164"/>
              <a:ext cx="3176586" cy="126392"/>
            </a:xfrm>
            <a:custGeom>
              <a:avLst/>
              <a:gdLst>
                <a:gd name="connsiteX0" fmla="*/ 0 w 2407626"/>
                <a:gd name="connsiteY0" fmla="*/ 159 h 95796"/>
                <a:gd name="connsiteX1" fmla="*/ 0 w 2407626"/>
                <a:gd name="connsiteY1" fmla="*/ 75620 h 95796"/>
                <a:gd name="connsiteX2" fmla="*/ 20176 w 2407626"/>
                <a:gd name="connsiteY2" fmla="*/ 95797 h 95796"/>
                <a:gd name="connsiteX3" fmla="*/ 2387132 w 2407626"/>
                <a:gd name="connsiteY3" fmla="*/ 95797 h 95796"/>
                <a:gd name="connsiteX4" fmla="*/ 2407309 w 2407626"/>
                <a:gd name="connsiteY4" fmla="*/ 75620 h 95796"/>
                <a:gd name="connsiteX5" fmla="*/ 2407626 w 2407626"/>
                <a:gd name="connsiteY5" fmla="*/ 0 h 9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7626" h="95796">
                  <a:moveTo>
                    <a:pt x="0" y="159"/>
                  </a:moveTo>
                  <a:lnTo>
                    <a:pt x="0" y="75620"/>
                  </a:lnTo>
                  <a:cubicBezTo>
                    <a:pt x="0" y="86741"/>
                    <a:pt x="9056" y="95797"/>
                    <a:pt x="20176" y="95797"/>
                  </a:cubicBezTo>
                  <a:lnTo>
                    <a:pt x="2387132" y="95797"/>
                  </a:lnTo>
                  <a:cubicBezTo>
                    <a:pt x="2398253" y="95797"/>
                    <a:pt x="2407309" y="86741"/>
                    <a:pt x="2407309" y="75620"/>
                  </a:cubicBezTo>
                  <a:lnTo>
                    <a:pt x="2407626" y="0"/>
                  </a:lnTo>
                </a:path>
              </a:pathLst>
            </a:custGeom>
            <a:noFill/>
            <a:ln w="21106" cap="flat">
              <a:solidFill>
                <a:srgbClr val="102F44"/>
              </a:solidFill>
              <a:prstDash val="solid"/>
              <a:round/>
            </a:ln>
          </p:spPr>
          <p:txBody>
            <a:bodyPr rtlCol="0" anchor="ctr"/>
            <a:lstStyle/>
            <a:p>
              <a:endParaRPr lang="nl-NL"/>
            </a:p>
          </p:txBody>
        </p:sp>
      </p:grpSp>
      <p:sp>
        <p:nvSpPr>
          <p:cNvPr id="2" name="Titel 1">
            <a:extLst>
              <a:ext uri="{FF2B5EF4-FFF2-40B4-BE49-F238E27FC236}">
                <a16:creationId xmlns:a16="http://schemas.microsoft.com/office/drawing/2014/main" id="{5F1DC773-F459-6EC0-F358-78E72E4286F6}"/>
              </a:ext>
            </a:extLst>
          </p:cNvPr>
          <p:cNvSpPr>
            <a:spLocks noGrp="1"/>
          </p:cNvSpPr>
          <p:nvPr>
            <p:ph type="title"/>
          </p:nvPr>
        </p:nvSpPr>
        <p:spPr>
          <a:xfrm>
            <a:off x="685799" y="1057908"/>
            <a:ext cx="6562813" cy="719136"/>
          </a:xfrm>
        </p:spPr>
        <p:txBody>
          <a:bodyPr/>
          <a:lstStyle/>
          <a:p>
            <a:r>
              <a:rPr lang="nl-NL">
                <a:sym typeface="Wingdings" panose="05000000000000000000" pitchFamily="2" charset="2"/>
              </a:rPr>
              <a:t>Waarom </a:t>
            </a:r>
            <a:br>
              <a:rPr lang="nl-NL">
                <a:sym typeface="Wingdings" panose="05000000000000000000" pitchFamily="2" charset="2"/>
              </a:rPr>
            </a:br>
            <a:r>
              <a:rPr lang="nl-NL">
                <a:sym typeface="Wingdings" panose="05000000000000000000" pitchFamily="2" charset="2"/>
              </a:rPr>
              <a:t>een educatie </a:t>
            </a:r>
            <a:br>
              <a:rPr lang="nl-NL">
                <a:sym typeface="Wingdings" panose="05000000000000000000" pitchFamily="2" charset="2"/>
              </a:rPr>
            </a:br>
            <a:r>
              <a:rPr lang="nl-NL">
                <a:sym typeface="Wingdings" panose="05000000000000000000" pitchFamily="2" charset="2"/>
              </a:rPr>
              <a:t>laptop? </a:t>
            </a:r>
            <a:endParaRPr lang="en-GB"/>
          </a:p>
        </p:txBody>
      </p:sp>
      <p:sp>
        <p:nvSpPr>
          <p:cNvPr id="563" name="Tijdelijke aanduiding voor tekst 562">
            <a:extLst>
              <a:ext uri="{FF2B5EF4-FFF2-40B4-BE49-F238E27FC236}">
                <a16:creationId xmlns:a16="http://schemas.microsoft.com/office/drawing/2014/main" id="{4754953E-8F20-AE9D-9FBE-C2667689D84E}"/>
              </a:ext>
            </a:extLst>
          </p:cNvPr>
          <p:cNvSpPr>
            <a:spLocks noGrp="1"/>
          </p:cNvSpPr>
          <p:nvPr>
            <p:ph type="body" sz="quarter" idx="27"/>
          </p:nvPr>
        </p:nvSpPr>
        <p:spPr/>
        <p:txBody>
          <a:bodyPr/>
          <a:lstStyle/>
          <a:p>
            <a:endParaRPr lang="nl-NL"/>
          </a:p>
        </p:txBody>
      </p:sp>
      <p:sp>
        <p:nvSpPr>
          <p:cNvPr id="4" name="Tijdelijke aanduiding voor datum 3">
            <a:extLst>
              <a:ext uri="{FF2B5EF4-FFF2-40B4-BE49-F238E27FC236}">
                <a16:creationId xmlns:a16="http://schemas.microsoft.com/office/drawing/2014/main" id="{742931A3-EF1A-A269-5485-5268EDA1DC41}"/>
              </a:ext>
            </a:extLst>
          </p:cNvPr>
          <p:cNvSpPr>
            <a:spLocks noGrp="1"/>
          </p:cNvSpPr>
          <p:nvPr>
            <p:ph type="dt" sz="half" idx="28"/>
          </p:nvPr>
        </p:nvSpPr>
        <p:spPr/>
        <p:txBody>
          <a:bodyPr/>
          <a:lstStyle/>
          <a:p>
            <a:fld id="{8D1F80DC-9394-47D1-8824-C07C437128FA}" type="datetime4">
              <a:rPr lang="nl-NL" smtClean="0"/>
              <a:pPr/>
              <a:t>24 juni 2025</a:t>
            </a:fld>
            <a:endParaRPr lang="nl-NL"/>
          </a:p>
        </p:txBody>
      </p:sp>
      <p:sp>
        <p:nvSpPr>
          <p:cNvPr id="10" name="Rechthoek: met één afgeronde hoek 9">
            <a:extLst>
              <a:ext uri="{FF2B5EF4-FFF2-40B4-BE49-F238E27FC236}">
                <a16:creationId xmlns:a16="http://schemas.microsoft.com/office/drawing/2014/main" id="{ACB6406D-474D-ED02-BE32-C4A9639A686B}"/>
              </a:ext>
            </a:extLst>
          </p:cNvPr>
          <p:cNvSpPr/>
          <p:nvPr/>
        </p:nvSpPr>
        <p:spPr>
          <a:xfrm flipV="1">
            <a:off x="1769105" y="0"/>
            <a:ext cx="995443" cy="579438"/>
          </a:xfrm>
          <a:prstGeom prst="round1Rect">
            <a:avLst>
              <a:gd name="adj" fmla="val 23196"/>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solidFill>
                <a:schemeClr val="bg1"/>
              </a:solidFill>
            </a:endParaRPr>
          </a:p>
        </p:txBody>
      </p:sp>
      <p:grpSp>
        <p:nvGrpSpPr>
          <p:cNvPr id="16" name="Groep 15">
            <a:extLst>
              <a:ext uri="{FF2B5EF4-FFF2-40B4-BE49-F238E27FC236}">
                <a16:creationId xmlns:a16="http://schemas.microsoft.com/office/drawing/2014/main" id="{341052DA-3B73-0182-F49A-3DCDE6EAFB99}"/>
              </a:ext>
            </a:extLst>
          </p:cNvPr>
          <p:cNvGrpSpPr/>
          <p:nvPr/>
        </p:nvGrpSpPr>
        <p:grpSpPr>
          <a:xfrm>
            <a:off x="2090940" y="138766"/>
            <a:ext cx="444468" cy="294033"/>
            <a:chOff x="2075969" y="108057"/>
            <a:chExt cx="444468" cy="294033"/>
          </a:xfrm>
        </p:grpSpPr>
        <p:sp>
          <p:nvSpPr>
            <p:cNvPr id="11" name="Vrije vorm: vorm 10">
              <a:extLst>
                <a:ext uri="{FF2B5EF4-FFF2-40B4-BE49-F238E27FC236}">
                  <a16:creationId xmlns:a16="http://schemas.microsoft.com/office/drawing/2014/main" id="{118251D3-3B51-64A4-B4C6-96E887D5FD2C}"/>
                </a:ext>
              </a:extLst>
            </p:cNvPr>
            <p:cNvSpPr/>
            <p:nvPr/>
          </p:nvSpPr>
          <p:spPr>
            <a:xfrm>
              <a:off x="2356115" y="153962"/>
              <a:ext cx="150880" cy="111695"/>
            </a:xfrm>
            <a:custGeom>
              <a:avLst/>
              <a:gdLst>
                <a:gd name="connsiteX0" fmla="*/ 2064 w 150880"/>
                <a:gd name="connsiteY0" fmla="*/ 60826 h 111695"/>
                <a:gd name="connsiteX1" fmla="*/ 0 w 150880"/>
                <a:gd name="connsiteY1" fmla="*/ 55555 h 111695"/>
                <a:gd name="connsiteX2" fmla="*/ 2064 w 150880"/>
                <a:gd name="connsiteY2" fmla="*/ 50284 h 111695"/>
                <a:gd name="connsiteX3" fmla="*/ 12968 w 150880"/>
                <a:gd name="connsiteY3" fmla="*/ 39770 h 111695"/>
                <a:gd name="connsiteX4" fmla="*/ 18128 w 150880"/>
                <a:gd name="connsiteY4" fmla="*/ 37427 h 111695"/>
                <a:gd name="connsiteX5" fmla="*/ 23594 w 150880"/>
                <a:gd name="connsiteY5" fmla="*/ 39770 h 111695"/>
                <a:gd name="connsiteX6" fmla="*/ 56587 w 150880"/>
                <a:gd name="connsiteY6" fmla="*/ 72512 h 111695"/>
                <a:gd name="connsiteX7" fmla="*/ 127286 w 150880"/>
                <a:gd name="connsiteY7" fmla="*/ 2343 h 111695"/>
                <a:gd name="connsiteX8" fmla="*/ 132752 w 150880"/>
                <a:gd name="connsiteY8" fmla="*/ 0 h 111695"/>
                <a:gd name="connsiteX9" fmla="*/ 137912 w 150880"/>
                <a:gd name="connsiteY9" fmla="*/ 2343 h 111695"/>
                <a:gd name="connsiteX10" fmla="*/ 148816 w 150880"/>
                <a:gd name="connsiteY10" fmla="*/ 12857 h 111695"/>
                <a:gd name="connsiteX11" fmla="*/ 150880 w 150880"/>
                <a:gd name="connsiteY11" fmla="*/ 18128 h 111695"/>
                <a:gd name="connsiteX12" fmla="*/ 148816 w 150880"/>
                <a:gd name="connsiteY12" fmla="*/ 23399 h 111695"/>
                <a:gd name="connsiteX13" fmla="*/ 61914 w 150880"/>
                <a:gd name="connsiteY13" fmla="*/ 109353 h 111695"/>
                <a:gd name="connsiteX14" fmla="*/ 56615 w 150880"/>
                <a:gd name="connsiteY14" fmla="*/ 111696 h 111695"/>
                <a:gd name="connsiteX15" fmla="*/ 51316 w 150880"/>
                <a:gd name="connsiteY15" fmla="*/ 109353 h 111695"/>
                <a:gd name="connsiteX16" fmla="*/ 2120 w 150880"/>
                <a:gd name="connsiteY16" fmla="*/ 60826 h 11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0880" h="111695">
                  <a:moveTo>
                    <a:pt x="2064" y="60826"/>
                  </a:moveTo>
                  <a:cubicBezTo>
                    <a:pt x="697" y="59459"/>
                    <a:pt x="0" y="57702"/>
                    <a:pt x="0" y="55555"/>
                  </a:cubicBezTo>
                  <a:cubicBezTo>
                    <a:pt x="0" y="53408"/>
                    <a:pt x="697" y="51651"/>
                    <a:pt x="2064" y="50284"/>
                  </a:cubicBezTo>
                  <a:lnTo>
                    <a:pt x="12968" y="39770"/>
                  </a:lnTo>
                  <a:cubicBezTo>
                    <a:pt x="14335" y="38208"/>
                    <a:pt x="16064" y="37427"/>
                    <a:pt x="18128" y="37427"/>
                  </a:cubicBezTo>
                  <a:cubicBezTo>
                    <a:pt x="20192" y="37427"/>
                    <a:pt x="22005" y="38208"/>
                    <a:pt x="23594" y="39770"/>
                  </a:cubicBezTo>
                  <a:lnTo>
                    <a:pt x="56587" y="72512"/>
                  </a:lnTo>
                  <a:lnTo>
                    <a:pt x="127286" y="2343"/>
                  </a:lnTo>
                  <a:cubicBezTo>
                    <a:pt x="128876" y="781"/>
                    <a:pt x="130661" y="0"/>
                    <a:pt x="132752" y="0"/>
                  </a:cubicBezTo>
                  <a:cubicBezTo>
                    <a:pt x="134844" y="0"/>
                    <a:pt x="136517" y="781"/>
                    <a:pt x="137912" y="2343"/>
                  </a:cubicBezTo>
                  <a:lnTo>
                    <a:pt x="148816" y="12857"/>
                  </a:lnTo>
                  <a:cubicBezTo>
                    <a:pt x="150183" y="14223"/>
                    <a:pt x="150880" y="15980"/>
                    <a:pt x="150880" y="18128"/>
                  </a:cubicBezTo>
                  <a:cubicBezTo>
                    <a:pt x="150880" y="20275"/>
                    <a:pt x="150183" y="22032"/>
                    <a:pt x="148816" y="23399"/>
                  </a:cubicBezTo>
                  <a:lnTo>
                    <a:pt x="61914" y="109353"/>
                  </a:lnTo>
                  <a:cubicBezTo>
                    <a:pt x="60547" y="110915"/>
                    <a:pt x="58762" y="111696"/>
                    <a:pt x="56615" y="111696"/>
                  </a:cubicBezTo>
                  <a:cubicBezTo>
                    <a:pt x="54467" y="111696"/>
                    <a:pt x="52683" y="110915"/>
                    <a:pt x="51316" y="109353"/>
                  </a:cubicBezTo>
                  <a:lnTo>
                    <a:pt x="2120" y="60826"/>
                  </a:lnTo>
                  <a:close/>
                </a:path>
              </a:pathLst>
            </a:custGeom>
            <a:solidFill>
              <a:schemeClr val="bg1"/>
            </a:solidFill>
            <a:ln w="2756" cap="flat">
              <a:noFill/>
              <a:prstDash val="solid"/>
              <a:miter/>
            </a:ln>
          </p:spPr>
          <p:txBody>
            <a:bodyPr rtlCol="0" anchor="ctr"/>
            <a:lstStyle/>
            <a:p>
              <a:endParaRPr lang="en-GB"/>
            </a:p>
          </p:txBody>
        </p:sp>
        <p:grpSp>
          <p:nvGrpSpPr>
            <p:cNvPr id="12" name="Groep 11">
              <a:extLst>
                <a:ext uri="{FF2B5EF4-FFF2-40B4-BE49-F238E27FC236}">
                  <a16:creationId xmlns:a16="http://schemas.microsoft.com/office/drawing/2014/main" id="{0C70CB6E-A1A4-B2FA-AD57-8A0272D8B62E}"/>
                </a:ext>
              </a:extLst>
            </p:cNvPr>
            <p:cNvGrpSpPr/>
            <p:nvPr/>
          </p:nvGrpSpPr>
          <p:grpSpPr>
            <a:xfrm>
              <a:off x="2075969" y="108057"/>
              <a:ext cx="444468" cy="294033"/>
              <a:chOff x="4593987" y="2372296"/>
              <a:chExt cx="444468" cy="294033"/>
            </a:xfrm>
          </p:grpSpPr>
          <p:sp>
            <p:nvSpPr>
              <p:cNvPr id="13" name="Vrije vorm: vorm 12">
                <a:extLst>
                  <a:ext uri="{FF2B5EF4-FFF2-40B4-BE49-F238E27FC236}">
                    <a16:creationId xmlns:a16="http://schemas.microsoft.com/office/drawing/2014/main" id="{FE4360DC-BEB8-86CC-8FB1-BE2E812F019E}"/>
                  </a:ext>
                </a:extLst>
              </p:cNvPr>
              <p:cNvSpPr/>
              <p:nvPr/>
            </p:nvSpPr>
            <p:spPr>
              <a:xfrm>
                <a:off x="4593987" y="2622209"/>
                <a:ext cx="444468" cy="44120"/>
              </a:xfrm>
              <a:custGeom>
                <a:avLst/>
                <a:gdLst>
                  <a:gd name="connsiteX0" fmla="*/ 240739 w 444468"/>
                  <a:gd name="connsiteY0" fmla="*/ 22060 h 44120"/>
                  <a:gd name="connsiteX1" fmla="*/ 203702 w 444468"/>
                  <a:gd name="connsiteY1" fmla="*/ 22060 h 44120"/>
                  <a:gd name="connsiteX2" fmla="*/ 199993 w 444468"/>
                  <a:gd name="connsiteY2" fmla="*/ 18379 h 44120"/>
                  <a:gd name="connsiteX3" fmla="*/ 203702 w 444468"/>
                  <a:gd name="connsiteY3" fmla="*/ 14698 h 44120"/>
                  <a:gd name="connsiteX4" fmla="*/ 240739 w 444468"/>
                  <a:gd name="connsiteY4" fmla="*/ 14698 h 44120"/>
                  <a:gd name="connsiteX5" fmla="*/ 244448 w 444468"/>
                  <a:gd name="connsiteY5" fmla="*/ 18379 h 44120"/>
                  <a:gd name="connsiteX6" fmla="*/ 240739 w 444468"/>
                  <a:gd name="connsiteY6" fmla="*/ 22060 h 44120"/>
                  <a:gd name="connsiteX7" fmla="*/ 407404 w 444468"/>
                  <a:gd name="connsiteY7" fmla="*/ 0 h 44120"/>
                  <a:gd name="connsiteX8" fmla="*/ 0 w 444468"/>
                  <a:gd name="connsiteY8" fmla="*/ 0 h 44120"/>
                  <a:gd name="connsiteX9" fmla="*/ 0 w 444468"/>
                  <a:gd name="connsiteY9" fmla="*/ 22060 h 44120"/>
                  <a:gd name="connsiteX10" fmla="*/ 10877 w 444468"/>
                  <a:gd name="connsiteY10" fmla="*/ 37678 h 44120"/>
                  <a:gd name="connsiteX11" fmla="*/ 37037 w 444468"/>
                  <a:gd name="connsiteY11" fmla="*/ 44120 h 44120"/>
                  <a:gd name="connsiteX12" fmla="*/ 407432 w 444468"/>
                  <a:gd name="connsiteY12" fmla="*/ 44120 h 44120"/>
                  <a:gd name="connsiteX13" fmla="*/ 433592 w 444468"/>
                  <a:gd name="connsiteY13" fmla="*/ 37678 h 44120"/>
                  <a:gd name="connsiteX14" fmla="*/ 444469 w 444468"/>
                  <a:gd name="connsiteY14" fmla="*/ 22060 h 44120"/>
                  <a:gd name="connsiteX15" fmla="*/ 444469 w 444468"/>
                  <a:gd name="connsiteY15" fmla="*/ 0 h 44120"/>
                  <a:gd name="connsiteX16" fmla="*/ 407432 w 444468"/>
                  <a:gd name="connsiteY16" fmla="*/ 0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4468" h="44120">
                    <a:moveTo>
                      <a:pt x="240739" y="22060"/>
                    </a:moveTo>
                    <a:lnTo>
                      <a:pt x="203702" y="22060"/>
                    </a:lnTo>
                    <a:cubicBezTo>
                      <a:pt x="201248" y="22060"/>
                      <a:pt x="199993" y="20833"/>
                      <a:pt x="199993" y="18379"/>
                    </a:cubicBezTo>
                    <a:cubicBezTo>
                      <a:pt x="199993" y="15925"/>
                      <a:pt x="201248" y="14698"/>
                      <a:pt x="203702" y="14698"/>
                    </a:cubicBezTo>
                    <a:lnTo>
                      <a:pt x="240739" y="14698"/>
                    </a:lnTo>
                    <a:cubicBezTo>
                      <a:pt x="243193" y="14698"/>
                      <a:pt x="244448" y="15925"/>
                      <a:pt x="244448" y="18379"/>
                    </a:cubicBezTo>
                    <a:cubicBezTo>
                      <a:pt x="244448" y="20833"/>
                      <a:pt x="243221" y="22060"/>
                      <a:pt x="240739" y="22060"/>
                    </a:cubicBezTo>
                    <a:moveTo>
                      <a:pt x="407404" y="0"/>
                    </a:moveTo>
                    <a:lnTo>
                      <a:pt x="0" y="0"/>
                    </a:lnTo>
                    <a:lnTo>
                      <a:pt x="0" y="22060"/>
                    </a:lnTo>
                    <a:cubicBezTo>
                      <a:pt x="0" y="28196"/>
                      <a:pt x="3626" y="33383"/>
                      <a:pt x="10877" y="37678"/>
                    </a:cubicBezTo>
                    <a:cubicBezTo>
                      <a:pt x="18128" y="41973"/>
                      <a:pt x="26857" y="44120"/>
                      <a:pt x="37037" y="44120"/>
                    </a:cubicBezTo>
                    <a:lnTo>
                      <a:pt x="407432" y="44120"/>
                    </a:lnTo>
                    <a:cubicBezTo>
                      <a:pt x="417612" y="44120"/>
                      <a:pt x="426341" y="41973"/>
                      <a:pt x="433592" y="37678"/>
                    </a:cubicBezTo>
                    <a:cubicBezTo>
                      <a:pt x="440843" y="33383"/>
                      <a:pt x="444469" y="28196"/>
                      <a:pt x="444469" y="22060"/>
                    </a:cubicBezTo>
                    <a:lnTo>
                      <a:pt x="444469" y="0"/>
                    </a:lnTo>
                    <a:lnTo>
                      <a:pt x="407432" y="0"/>
                    </a:lnTo>
                    <a:close/>
                  </a:path>
                </a:pathLst>
              </a:custGeom>
              <a:solidFill>
                <a:srgbClr val="76B82A"/>
              </a:solidFill>
              <a:ln w="2756" cap="flat">
                <a:noFill/>
                <a:prstDash val="solid"/>
                <a:miter/>
              </a:ln>
            </p:spPr>
            <p:txBody>
              <a:bodyPr rtlCol="0" anchor="ctr"/>
              <a:lstStyle/>
              <a:p>
                <a:endParaRPr lang="en-GB"/>
              </a:p>
            </p:txBody>
          </p:sp>
          <p:sp>
            <p:nvSpPr>
              <p:cNvPr id="14" name="Vrije vorm: vorm 13">
                <a:extLst>
                  <a:ext uri="{FF2B5EF4-FFF2-40B4-BE49-F238E27FC236}">
                    <a16:creationId xmlns:a16="http://schemas.microsoft.com/office/drawing/2014/main" id="{79C76AC1-2C06-6AD2-5CF0-164B6172DFE7}"/>
                  </a:ext>
                </a:extLst>
              </p:cNvPr>
              <p:cNvSpPr/>
              <p:nvPr/>
            </p:nvSpPr>
            <p:spPr>
              <a:xfrm>
                <a:off x="4653251" y="2372296"/>
                <a:ext cx="325940" cy="235216"/>
              </a:xfrm>
              <a:custGeom>
                <a:avLst/>
                <a:gdLst>
                  <a:gd name="connsiteX0" fmla="*/ 37037 w 325940"/>
                  <a:gd name="connsiteY0" fmla="*/ 235216 h 235216"/>
                  <a:gd name="connsiteX1" fmla="*/ 288903 w 325940"/>
                  <a:gd name="connsiteY1" fmla="*/ 235216 h 235216"/>
                  <a:gd name="connsiteX2" fmla="*/ 315063 w 325940"/>
                  <a:gd name="connsiteY2" fmla="*/ 224423 h 235216"/>
                  <a:gd name="connsiteX3" fmla="*/ 325940 w 325940"/>
                  <a:gd name="connsiteY3" fmla="*/ 198458 h 235216"/>
                  <a:gd name="connsiteX4" fmla="*/ 325940 w 325940"/>
                  <a:gd name="connsiteY4" fmla="*/ 128401 h 235216"/>
                  <a:gd name="connsiteX5" fmla="*/ 296322 w 325940"/>
                  <a:gd name="connsiteY5" fmla="*/ 157713 h 235216"/>
                  <a:gd name="connsiteX6" fmla="*/ 296322 w 325940"/>
                  <a:gd name="connsiteY6" fmla="*/ 198458 h 235216"/>
                  <a:gd name="connsiteX7" fmla="*/ 294119 w 325940"/>
                  <a:gd name="connsiteY7" fmla="*/ 203618 h 235216"/>
                  <a:gd name="connsiteX8" fmla="*/ 288903 w 325940"/>
                  <a:gd name="connsiteY8" fmla="*/ 205793 h 235216"/>
                  <a:gd name="connsiteX9" fmla="*/ 37037 w 325940"/>
                  <a:gd name="connsiteY9" fmla="*/ 205793 h 235216"/>
                  <a:gd name="connsiteX10" fmla="*/ 31821 w 325940"/>
                  <a:gd name="connsiteY10" fmla="*/ 203618 h 235216"/>
                  <a:gd name="connsiteX11" fmla="*/ 29618 w 325940"/>
                  <a:gd name="connsiteY11" fmla="*/ 198458 h 235216"/>
                  <a:gd name="connsiteX12" fmla="*/ 29618 w 325940"/>
                  <a:gd name="connsiteY12" fmla="*/ 36786 h 235216"/>
                  <a:gd name="connsiteX13" fmla="*/ 31821 w 325940"/>
                  <a:gd name="connsiteY13" fmla="*/ 31626 h 235216"/>
                  <a:gd name="connsiteX14" fmla="*/ 37037 w 325940"/>
                  <a:gd name="connsiteY14" fmla="*/ 29451 h 235216"/>
                  <a:gd name="connsiteX15" fmla="*/ 288903 w 325940"/>
                  <a:gd name="connsiteY15" fmla="*/ 29451 h 235216"/>
                  <a:gd name="connsiteX16" fmla="*/ 294119 w 325940"/>
                  <a:gd name="connsiteY16" fmla="*/ 31626 h 235216"/>
                  <a:gd name="connsiteX17" fmla="*/ 296322 w 325940"/>
                  <a:gd name="connsiteY17" fmla="*/ 36786 h 235216"/>
                  <a:gd name="connsiteX18" fmla="*/ 296322 w 325940"/>
                  <a:gd name="connsiteY18" fmla="*/ 83834 h 235216"/>
                  <a:gd name="connsiteX19" fmla="*/ 325940 w 325940"/>
                  <a:gd name="connsiteY19" fmla="*/ 54439 h 235216"/>
                  <a:gd name="connsiteX20" fmla="*/ 325940 w 325940"/>
                  <a:gd name="connsiteY20" fmla="*/ 36758 h 235216"/>
                  <a:gd name="connsiteX21" fmla="*/ 315063 w 325940"/>
                  <a:gd name="connsiteY21" fmla="*/ 10793 h 235216"/>
                  <a:gd name="connsiteX22" fmla="*/ 288903 w 325940"/>
                  <a:gd name="connsiteY22" fmla="*/ 0 h 235216"/>
                  <a:gd name="connsiteX23" fmla="*/ 37037 w 325940"/>
                  <a:gd name="connsiteY23" fmla="*/ 0 h 235216"/>
                  <a:gd name="connsiteX24" fmla="*/ 10877 w 325940"/>
                  <a:gd name="connsiteY24" fmla="*/ 10793 h 235216"/>
                  <a:gd name="connsiteX25" fmla="*/ 0 w 325940"/>
                  <a:gd name="connsiteY25" fmla="*/ 36758 h 235216"/>
                  <a:gd name="connsiteX26" fmla="*/ 0 w 325940"/>
                  <a:gd name="connsiteY26" fmla="*/ 198458 h 235216"/>
                  <a:gd name="connsiteX27" fmla="*/ 10877 w 325940"/>
                  <a:gd name="connsiteY27" fmla="*/ 224423 h 235216"/>
                  <a:gd name="connsiteX28" fmla="*/ 37037 w 325940"/>
                  <a:gd name="connsiteY28" fmla="*/ 235216 h 23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5940" h="235216">
                    <a:moveTo>
                      <a:pt x="37037" y="235216"/>
                    </a:moveTo>
                    <a:lnTo>
                      <a:pt x="288903" y="235216"/>
                    </a:lnTo>
                    <a:cubicBezTo>
                      <a:pt x="299083" y="235216"/>
                      <a:pt x="307812" y="231619"/>
                      <a:pt x="315063" y="224423"/>
                    </a:cubicBezTo>
                    <a:cubicBezTo>
                      <a:pt x="322315" y="217228"/>
                      <a:pt x="325940" y="208582"/>
                      <a:pt x="325940" y="198458"/>
                    </a:cubicBezTo>
                    <a:lnTo>
                      <a:pt x="325940" y="128401"/>
                    </a:lnTo>
                    <a:lnTo>
                      <a:pt x="296322" y="157713"/>
                    </a:lnTo>
                    <a:lnTo>
                      <a:pt x="296322" y="198458"/>
                    </a:lnTo>
                    <a:cubicBezTo>
                      <a:pt x="296322" y="200439"/>
                      <a:pt x="295569" y="202168"/>
                      <a:pt x="294119" y="203618"/>
                    </a:cubicBezTo>
                    <a:cubicBezTo>
                      <a:pt x="292641" y="205068"/>
                      <a:pt x="290911" y="205793"/>
                      <a:pt x="288903" y="205793"/>
                    </a:cubicBezTo>
                    <a:lnTo>
                      <a:pt x="37037" y="205793"/>
                    </a:lnTo>
                    <a:cubicBezTo>
                      <a:pt x="35029" y="205793"/>
                      <a:pt x="33300" y="205068"/>
                      <a:pt x="31821" y="203618"/>
                    </a:cubicBezTo>
                    <a:cubicBezTo>
                      <a:pt x="30343" y="202168"/>
                      <a:pt x="29618" y="200439"/>
                      <a:pt x="29618" y="198458"/>
                    </a:cubicBezTo>
                    <a:lnTo>
                      <a:pt x="29618" y="36786"/>
                    </a:lnTo>
                    <a:cubicBezTo>
                      <a:pt x="29618" y="34806"/>
                      <a:pt x="30343" y="33076"/>
                      <a:pt x="31821" y="31626"/>
                    </a:cubicBezTo>
                    <a:cubicBezTo>
                      <a:pt x="33300" y="30176"/>
                      <a:pt x="35029" y="29451"/>
                      <a:pt x="37037" y="29451"/>
                    </a:cubicBezTo>
                    <a:lnTo>
                      <a:pt x="288903" y="29451"/>
                    </a:lnTo>
                    <a:cubicBezTo>
                      <a:pt x="290911" y="29451"/>
                      <a:pt x="292641" y="30176"/>
                      <a:pt x="294119" y="31626"/>
                    </a:cubicBezTo>
                    <a:cubicBezTo>
                      <a:pt x="295569" y="33076"/>
                      <a:pt x="296322" y="34806"/>
                      <a:pt x="296322" y="36786"/>
                    </a:cubicBezTo>
                    <a:lnTo>
                      <a:pt x="296322" y="83834"/>
                    </a:lnTo>
                    <a:lnTo>
                      <a:pt x="325940" y="54439"/>
                    </a:lnTo>
                    <a:lnTo>
                      <a:pt x="325940" y="36758"/>
                    </a:lnTo>
                    <a:cubicBezTo>
                      <a:pt x="325940" y="26634"/>
                      <a:pt x="322315" y="18016"/>
                      <a:pt x="315063" y="10793"/>
                    </a:cubicBezTo>
                    <a:cubicBezTo>
                      <a:pt x="307812" y="3598"/>
                      <a:pt x="299083" y="0"/>
                      <a:pt x="288903" y="0"/>
                    </a:cubicBezTo>
                    <a:lnTo>
                      <a:pt x="37037" y="0"/>
                    </a:lnTo>
                    <a:cubicBezTo>
                      <a:pt x="26857" y="0"/>
                      <a:pt x="18128" y="3598"/>
                      <a:pt x="10877" y="10793"/>
                    </a:cubicBezTo>
                    <a:cubicBezTo>
                      <a:pt x="3626" y="17988"/>
                      <a:pt x="0" y="26634"/>
                      <a:pt x="0" y="36758"/>
                    </a:cubicBezTo>
                    <a:lnTo>
                      <a:pt x="0" y="198458"/>
                    </a:lnTo>
                    <a:cubicBezTo>
                      <a:pt x="0" y="208582"/>
                      <a:pt x="3626" y="217228"/>
                      <a:pt x="10877" y="224423"/>
                    </a:cubicBezTo>
                    <a:cubicBezTo>
                      <a:pt x="18128" y="231619"/>
                      <a:pt x="26857" y="235216"/>
                      <a:pt x="37037" y="235216"/>
                    </a:cubicBezTo>
                  </a:path>
                </a:pathLst>
              </a:custGeom>
              <a:solidFill>
                <a:srgbClr val="76B82A"/>
              </a:solidFill>
              <a:ln w="2756" cap="flat">
                <a:noFill/>
                <a:prstDash val="solid"/>
                <a:miter/>
              </a:ln>
            </p:spPr>
            <p:txBody>
              <a:bodyPr rtlCol="0" anchor="ctr"/>
              <a:lstStyle/>
              <a:p>
                <a:endParaRPr lang="en-GB"/>
              </a:p>
            </p:txBody>
          </p:sp>
        </p:grpSp>
      </p:grpSp>
      <p:pic>
        <p:nvPicPr>
          <p:cNvPr id="15" name="Graphic 14">
            <a:extLst>
              <a:ext uri="{FF2B5EF4-FFF2-40B4-BE49-F238E27FC236}">
                <a16:creationId xmlns:a16="http://schemas.microsoft.com/office/drawing/2014/main" id="{8CDF8B70-8A92-B244-AB37-19B7DECE2E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85799" y="-1"/>
            <a:ext cx="1211581" cy="580194"/>
          </a:xfrm>
          <a:prstGeom prst="rect">
            <a:avLst/>
          </a:prstGeom>
        </p:spPr>
      </p:pic>
      <p:sp>
        <p:nvSpPr>
          <p:cNvPr id="17" name="Rechthoek 16">
            <a:extLst>
              <a:ext uri="{FF2B5EF4-FFF2-40B4-BE49-F238E27FC236}">
                <a16:creationId xmlns:a16="http://schemas.microsoft.com/office/drawing/2014/main" id="{F3E4320D-6ECD-84C2-7A69-EF5F68C0563B}"/>
              </a:ext>
            </a:extLst>
          </p:cNvPr>
          <p:cNvSpPr/>
          <p:nvPr/>
        </p:nvSpPr>
        <p:spPr>
          <a:xfrm>
            <a:off x="0" y="-756"/>
            <a:ext cx="685800" cy="58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6" name="Rechthoek 5">
            <a:extLst>
              <a:ext uri="{FF2B5EF4-FFF2-40B4-BE49-F238E27FC236}">
                <a16:creationId xmlns:a16="http://schemas.microsoft.com/office/drawing/2014/main" id="{D81A241F-8382-A43C-D727-F6869934DD8D}"/>
              </a:ext>
            </a:extLst>
          </p:cNvPr>
          <p:cNvSpPr/>
          <p:nvPr/>
        </p:nvSpPr>
        <p:spPr>
          <a:xfrm>
            <a:off x="-9832" y="6286500"/>
            <a:ext cx="12192000" cy="5715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54" name="Vrije vorm: vorm 53">
            <a:extLst>
              <a:ext uri="{FF2B5EF4-FFF2-40B4-BE49-F238E27FC236}">
                <a16:creationId xmlns:a16="http://schemas.microsoft.com/office/drawing/2014/main" id="{07E30BA7-004A-1F60-C7C1-E0BFEF3FF20B}"/>
              </a:ext>
            </a:extLst>
          </p:cNvPr>
          <p:cNvSpPr/>
          <p:nvPr/>
        </p:nvSpPr>
        <p:spPr>
          <a:xfrm>
            <a:off x="2459400" y="3720969"/>
            <a:ext cx="2371696" cy="1203978"/>
          </a:xfrm>
          <a:custGeom>
            <a:avLst/>
            <a:gdLst>
              <a:gd name="connsiteX0" fmla="*/ 0 w 1797577"/>
              <a:gd name="connsiteY0" fmla="*/ 0 h 912530"/>
              <a:gd name="connsiteX1" fmla="*/ 885047 w 1797577"/>
              <a:gd name="connsiteY1" fmla="*/ 0 h 912530"/>
              <a:gd name="connsiteX2" fmla="*/ 1797578 w 1797577"/>
              <a:gd name="connsiteY2" fmla="*/ 912530 h 912530"/>
            </a:gdLst>
            <a:ahLst/>
            <a:cxnLst>
              <a:cxn ang="0">
                <a:pos x="connsiteX0" y="connsiteY0"/>
              </a:cxn>
              <a:cxn ang="0">
                <a:pos x="connsiteX1" y="connsiteY1"/>
              </a:cxn>
              <a:cxn ang="0">
                <a:pos x="connsiteX2" y="connsiteY2"/>
              </a:cxn>
            </a:cxnLst>
            <a:rect l="l" t="t" r="r" b="b"/>
            <a:pathLst>
              <a:path w="1797577" h="912530">
                <a:moveTo>
                  <a:pt x="0" y="0"/>
                </a:moveTo>
                <a:lnTo>
                  <a:pt x="885047" y="0"/>
                </a:lnTo>
                <a:lnTo>
                  <a:pt x="1797578" y="912530"/>
                </a:lnTo>
              </a:path>
            </a:pathLst>
          </a:custGeom>
          <a:noFill/>
          <a:ln w="20471" cap="flat">
            <a:solidFill>
              <a:srgbClr val="76B72E"/>
            </a:solidFill>
            <a:prstDash val="solid"/>
            <a:miter/>
          </a:ln>
        </p:spPr>
        <p:txBody>
          <a:bodyPr rtlCol="0" anchor="ctr"/>
          <a:lstStyle/>
          <a:p>
            <a:endParaRPr lang="nl-NL"/>
          </a:p>
        </p:txBody>
      </p:sp>
      <p:sp>
        <p:nvSpPr>
          <p:cNvPr id="56" name="Vrije vorm: vorm 55">
            <a:extLst>
              <a:ext uri="{FF2B5EF4-FFF2-40B4-BE49-F238E27FC236}">
                <a16:creationId xmlns:a16="http://schemas.microsoft.com/office/drawing/2014/main" id="{09A2A56B-26C1-AE4B-61C4-7888A82292B2}"/>
              </a:ext>
            </a:extLst>
          </p:cNvPr>
          <p:cNvSpPr/>
          <p:nvPr/>
        </p:nvSpPr>
        <p:spPr>
          <a:xfrm>
            <a:off x="4321964" y="3119398"/>
            <a:ext cx="865464" cy="865464"/>
          </a:xfrm>
          <a:custGeom>
            <a:avLst/>
            <a:gdLst>
              <a:gd name="connsiteX0" fmla="*/ 0 w 655960"/>
              <a:gd name="connsiteY0" fmla="*/ 0 h 655960"/>
              <a:gd name="connsiteX1" fmla="*/ 655961 w 655960"/>
              <a:gd name="connsiteY1" fmla="*/ 655961 h 655960"/>
            </a:gdLst>
            <a:ahLst/>
            <a:cxnLst>
              <a:cxn ang="0">
                <a:pos x="connsiteX0" y="connsiteY0"/>
              </a:cxn>
              <a:cxn ang="0">
                <a:pos x="connsiteX1" y="connsiteY1"/>
              </a:cxn>
            </a:cxnLst>
            <a:rect l="l" t="t" r="r" b="b"/>
            <a:pathLst>
              <a:path w="655960" h="655960">
                <a:moveTo>
                  <a:pt x="0" y="0"/>
                </a:moveTo>
                <a:lnTo>
                  <a:pt x="655961" y="655961"/>
                </a:lnTo>
              </a:path>
            </a:pathLst>
          </a:custGeom>
          <a:ln w="20471" cap="flat">
            <a:solidFill>
              <a:srgbClr val="76B72E"/>
            </a:solidFill>
            <a:prstDash val="solid"/>
            <a:miter/>
          </a:ln>
        </p:spPr>
        <p:txBody>
          <a:bodyPr rtlCol="0" anchor="ctr"/>
          <a:lstStyle/>
          <a:p>
            <a:endParaRPr lang="nl-NL"/>
          </a:p>
        </p:txBody>
      </p:sp>
      <p:sp>
        <p:nvSpPr>
          <p:cNvPr id="58" name="Vrije vorm: vorm 57">
            <a:extLst>
              <a:ext uri="{FF2B5EF4-FFF2-40B4-BE49-F238E27FC236}">
                <a16:creationId xmlns:a16="http://schemas.microsoft.com/office/drawing/2014/main" id="{2067EC90-A415-8257-470C-C316848BD186}"/>
              </a:ext>
            </a:extLst>
          </p:cNvPr>
          <p:cNvSpPr/>
          <p:nvPr/>
        </p:nvSpPr>
        <p:spPr>
          <a:xfrm>
            <a:off x="6158326" y="2395417"/>
            <a:ext cx="20960" cy="1056416"/>
          </a:xfrm>
          <a:custGeom>
            <a:avLst/>
            <a:gdLst>
              <a:gd name="connsiteX0" fmla="*/ 0 w 15886"/>
              <a:gd name="connsiteY0" fmla="*/ 0 h 800688"/>
              <a:gd name="connsiteX1" fmla="*/ 0 w 15886"/>
              <a:gd name="connsiteY1" fmla="*/ 800688 h 800688"/>
            </a:gdLst>
            <a:ahLst/>
            <a:cxnLst>
              <a:cxn ang="0">
                <a:pos x="connsiteX0" y="connsiteY0"/>
              </a:cxn>
              <a:cxn ang="0">
                <a:pos x="connsiteX1" y="connsiteY1"/>
              </a:cxn>
            </a:cxnLst>
            <a:rect l="l" t="t" r="r" b="b"/>
            <a:pathLst>
              <a:path w="15886" h="800688">
                <a:moveTo>
                  <a:pt x="0" y="0"/>
                </a:moveTo>
                <a:lnTo>
                  <a:pt x="0" y="800688"/>
                </a:lnTo>
              </a:path>
            </a:pathLst>
          </a:custGeom>
          <a:ln w="20471" cap="flat">
            <a:solidFill>
              <a:srgbClr val="76B72E"/>
            </a:solidFill>
            <a:prstDash val="solid"/>
            <a:miter/>
          </a:ln>
        </p:spPr>
        <p:txBody>
          <a:bodyPr rtlCol="0" anchor="ctr"/>
          <a:lstStyle/>
          <a:p>
            <a:endParaRPr lang="nl-NL"/>
          </a:p>
        </p:txBody>
      </p:sp>
      <p:sp>
        <p:nvSpPr>
          <p:cNvPr id="60" name="Vrije vorm: vorm 59">
            <a:extLst>
              <a:ext uri="{FF2B5EF4-FFF2-40B4-BE49-F238E27FC236}">
                <a16:creationId xmlns:a16="http://schemas.microsoft.com/office/drawing/2014/main" id="{309BA707-06A1-7E70-D97D-39450E5677C2}"/>
              </a:ext>
            </a:extLst>
          </p:cNvPr>
          <p:cNvSpPr/>
          <p:nvPr/>
        </p:nvSpPr>
        <p:spPr>
          <a:xfrm>
            <a:off x="7348890" y="3200934"/>
            <a:ext cx="898163" cy="1548571"/>
          </a:xfrm>
          <a:custGeom>
            <a:avLst/>
            <a:gdLst>
              <a:gd name="connsiteX0" fmla="*/ 680744 w 680744"/>
              <a:gd name="connsiteY0" fmla="*/ 0 h 1173707"/>
              <a:gd name="connsiteX1" fmla="*/ 680744 w 680744"/>
              <a:gd name="connsiteY1" fmla="*/ 504878 h 1173707"/>
              <a:gd name="connsiteX2" fmla="*/ 0 w 680744"/>
              <a:gd name="connsiteY2" fmla="*/ 1173707 h 1173707"/>
            </a:gdLst>
            <a:ahLst/>
            <a:cxnLst>
              <a:cxn ang="0">
                <a:pos x="connsiteX0" y="connsiteY0"/>
              </a:cxn>
              <a:cxn ang="0">
                <a:pos x="connsiteX1" y="connsiteY1"/>
              </a:cxn>
              <a:cxn ang="0">
                <a:pos x="connsiteX2" y="connsiteY2"/>
              </a:cxn>
            </a:cxnLst>
            <a:rect l="l" t="t" r="r" b="b"/>
            <a:pathLst>
              <a:path w="680744" h="1173707">
                <a:moveTo>
                  <a:pt x="680744" y="0"/>
                </a:moveTo>
                <a:lnTo>
                  <a:pt x="680744" y="504878"/>
                </a:lnTo>
                <a:lnTo>
                  <a:pt x="0" y="1173707"/>
                </a:lnTo>
              </a:path>
            </a:pathLst>
          </a:custGeom>
          <a:noFill/>
          <a:ln w="20471" cap="flat">
            <a:solidFill>
              <a:srgbClr val="76B72E"/>
            </a:solidFill>
            <a:prstDash val="solid"/>
            <a:miter/>
          </a:ln>
        </p:spPr>
        <p:txBody>
          <a:bodyPr rtlCol="0" anchor="ctr"/>
          <a:lstStyle/>
          <a:p>
            <a:endParaRPr lang="nl-NL"/>
          </a:p>
        </p:txBody>
      </p:sp>
      <p:sp>
        <p:nvSpPr>
          <p:cNvPr id="62" name="Vrije vorm: vorm 61">
            <a:extLst>
              <a:ext uri="{FF2B5EF4-FFF2-40B4-BE49-F238E27FC236}">
                <a16:creationId xmlns:a16="http://schemas.microsoft.com/office/drawing/2014/main" id="{CA9B8CFF-5362-31E5-3F6B-DAEFD1F0C7D0}"/>
              </a:ext>
            </a:extLst>
          </p:cNvPr>
          <p:cNvSpPr/>
          <p:nvPr/>
        </p:nvSpPr>
        <p:spPr>
          <a:xfrm>
            <a:off x="7462917" y="3720969"/>
            <a:ext cx="2318456" cy="1209637"/>
          </a:xfrm>
          <a:custGeom>
            <a:avLst/>
            <a:gdLst>
              <a:gd name="connsiteX0" fmla="*/ 0 w 1757225"/>
              <a:gd name="connsiteY0" fmla="*/ 916820 h 916819"/>
              <a:gd name="connsiteX1" fmla="*/ 916820 w 1757225"/>
              <a:gd name="connsiteY1" fmla="*/ 0 h 916819"/>
              <a:gd name="connsiteX2" fmla="*/ 1757225 w 1757225"/>
              <a:gd name="connsiteY2" fmla="*/ 0 h 916819"/>
            </a:gdLst>
            <a:ahLst/>
            <a:cxnLst>
              <a:cxn ang="0">
                <a:pos x="connsiteX0" y="connsiteY0"/>
              </a:cxn>
              <a:cxn ang="0">
                <a:pos x="connsiteX1" y="connsiteY1"/>
              </a:cxn>
              <a:cxn ang="0">
                <a:pos x="connsiteX2" y="connsiteY2"/>
              </a:cxn>
            </a:cxnLst>
            <a:rect l="l" t="t" r="r" b="b"/>
            <a:pathLst>
              <a:path w="1757225" h="916819">
                <a:moveTo>
                  <a:pt x="0" y="916820"/>
                </a:moveTo>
                <a:lnTo>
                  <a:pt x="916820" y="0"/>
                </a:lnTo>
                <a:lnTo>
                  <a:pt x="1757225" y="0"/>
                </a:lnTo>
              </a:path>
            </a:pathLst>
          </a:custGeom>
          <a:noFill/>
          <a:ln w="20471" cap="flat">
            <a:solidFill>
              <a:srgbClr val="76B72E"/>
            </a:solidFill>
            <a:prstDash val="solid"/>
            <a:miter/>
          </a:ln>
        </p:spPr>
        <p:txBody>
          <a:bodyPr rtlCol="0" anchor="ctr"/>
          <a:lstStyle/>
          <a:p>
            <a:endParaRPr lang="nl-NL"/>
          </a:p>
        </p:txBody>
      </p:sp>
      <p:sp>
        <p:nvSpPr>
          <p:cNvPr id="1350" name="Vrije vorm: vorm 1349">
            <a:extLst>
              <a:ext uri="{FF2B5EF4-FFF2-40B4-BE49-F238E27FC236}">
                <a16:creationId xmlns:a16="http://schemas.microsoft.com/office/drawing/2014/main" id="{2150D146-1FAC-717C-7027-CCCC67241573}"/>
              </a:ext>
            </a:extLst>
          </p:cNvPr>
          <p:cNvSpPr/>
          <p:nvPr/>
        </p:nvSpPr>
        <p:spPr>
          <a:xfrm>
            <a:off x="7579248" y="5105418"/>
            <a:ext cx="896696" cy="20960"/>
          </a:xfrm>
          <a:custGeom>
            <a:avLst/>
            <a:gdLst>
              <a:gd name="connsiteX0" fmla="*/ 679632 w 679632"/>
              <a:gd name="connsiteY0" fmla="*/ 0 h 15886"/>
              <a:gd name="connsiteX1" fmla="*/ 0 w 679632"/>
              <a:gd name="connsiteY1" fmla="*/ 0 h 15886"/>
            </a:gdLst>
            <a:ahLst/>
            <a:cxnLst>
              <a:cxn ang="0">
                <a:pos x="connsiteX0" y="connsiteY0"/>
              </a:cxn>
              <a:cxn ang="0">
                <a:pos x="connsiteX1" y="connsiteY1"/>
              </a:cxn>
            </a:cxnLst>
            <a:rect l="l" t="t" r="r" b="b"/>
            <a:pathLst>
              <a:path w="679632" h="15886">
                <a:moveTo>
                  <a:pt x="679632" y="0"/>
                </a:moveTo>
                <a:lnTo>
                  <a:pt x="0" y="0"/>
                </a:lnTo>
              </a:path>
            </a:pathLst>
          </a:custGeom>
          <a:ln w="20471" cap="flat">
            <a:solidFill>
              <a:srgbClr val="76B72E"/>
            </a:solidFill>
            <a:prstDash val="solid"/>
            <a:miter/>
          </a:ln>
        </p:spPr>
        <p:txBody>
          <a:bodyPr rtlCol="0" anchor="ctr"/>
          <a:lstStyle/>
          <a:p>
            <a:endParaRPr lang="nl-NL"/>
          </a:p>
        </p:txBody>
      </p:sp>
      <p:sp>
        <p:nvSpPr>
          <p:cNvPr id="1346" name="Vrije vorm: vorm 1345">
            <a:extLst>
              <a:ext uri="{FF2B5EF4-FFF2-40B4-BE49-F238E27FC236}">
                <a16:creationId xmlns:a16="http://schemas.microsoft.com/office/drawing/2014/main" id="{327496D6-42D1-52DE-DB8A-F38E6F0B202F}"/>
              </a:ext>
            </a:extLst>
          </p:cNvPr>
          <p:cNvSpPr/>
          <p:nvPr/>
        </p:nvSpPr>
        <p:spPr>
          <a:xfrm>
            <a:off x="861151" y="2934106"/>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7" name="Groep 6">
            <a:extLst>
              <a:ext uri="{FF2B5EF4-FFF2-40B4-BE49-F238E27FC236}">
                <a16:creationId xmlns:a16="http://schemas.microsoft.com/office/drawing/2014/main" id="{0214AFC5-6BF6-5BAB-6938-05CFC66D397A}"/>
              </a:ext>
            </a:extLst>
          </p:cNvPr>
          <p:cNvGrpSpPr/>
          <p:nvPr/>
        </p:nvGrpSpPr>
        <p:grpSpPr>
          <a:xfrm>
            <a:off x="1034187" y="3200933"/>
            <a:ext cx="1228701" cy="864418"/>
            <a:chOff x="1971207" y="3496090"/>
            <a:chExt cx="1149402" cy="808631"/>
          </a:xfrm>
        </p:grpSpPr>
        <p:sp>
          <p:nvSpPr>
            <p:cNvPr id="1383" name="Vrije vorm: vorm 1382">
              <a:extLst>
                <a:ext uri="{FF2B5EF4-FFF2-40B4-BE49-F238E27FC236}">
                  <a16:creationId xmlns:a16="http://schemas.microsoft.com/office/drawing/2014/main" id="{1E57637B-5965-019A-D0E3-8A2AD100ABBA}"/>
                </a:ext>
              </a:extLst>
            </p:cNvPr>
            <p:cNvSpPr/>
            <p:nvPr/>
          </p:nvSpPr>
          <p:spPr>
            <a:xfrm>
              <a:off x="1976927" y="3496090"/>
              <a:ext cx="1143682" cy="808155"/>
            </a:xfrm>
            <a:custGeom>
              <a:avLst/>
              <a:gdLst>
                <a:gd name="connsiteX0" fmla="*/ 145045 w 1143682"/>
                <a:gd name="connsiteY0" fmla="*/ 518859 h 808155"/>
                <a:gd name="connsiteX1" fmla="*/ 146793 w 1143682"/>
                <a:gd name="connsiteY1" fmla="*/ 28755 h 808155"/>
                <a:gd name="connsiteX2" fmla="*/ 175707 w 1143682"/>
                <a:gd name="connsiteY2" fmla="*/ 0 h 808155"/>
                <a:gd name="connsiteX3" fmla="*/ 973377 w 1143682"/>
                <a:gd name="connsiteY3" fmla="*/ 2860 h 808155"/>
                <a:gd name="connsiteX4" fmla="*/ 1002132 w 1143682"/>
                <a:gd name="connsiteY4" fmla="*/ 31773 h 808155"/>
                <a:gd name="connsiteX5" fmla="*/ 1000384 w 1143682"/>
                <a:gd name="connsiteY5" fmla="*/ 521877 h 808155"/>
                <a:gd name="connsiteX6" fmla="*/ 1143682 w 1143682"/>
                <a:gd name="connsiteY6" fmla="*/ 762719 h 808155"/>
                <a:gd name="connsiteX7" fmla="*/ 1143682 w 1143682"/>
                <a:gd name="connsiteY7" fmla="*/ 798623 h 808155"/>
                <a:gd name="connsiteX8" fmla="*/ 1133832 w 1143682"/>
                <a:gd name="connsiteY8" fmla="*/ 808155 h 808155"/>
                <a:gd name="connsiteX9" fmla="*/ 9532 w 1143682"/>
                <a:gd name="connsiteY9" fmla="*/ 804183 h 808155"/>
                <a:gd name="connsiteX10" fmla="*/ 0 w 1143682"/>
                <a:gd name="connsiteY10" fmla="*/ 794651 h 808155"/>
                <a:gd name="connsiteX11" fmla="*/ 0 w 1143682"/>
                <a:gd name="connsiteY11" fmla="*/ 758748 h 808155"/>
                <a:gd name="connsiteX12" fmla="*/ 145045 w 1143682"/>
                <a:gd name="connsiteY12" fmla="*/ 519018 h 80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3682" h="808155">
                  <a:moveTo>
                    <a:pt x="145045" y="518859"/>
                  </a:moveTo>
                  <a:lnTo>
                    <a:pt x="146793" y="28755"/>
                  </a:lnTo>
                  <a:cubicBezTo>
                    <a:pt x="146793" y="12868"/>
                    <a:pt x="159820" y="0"/>
                    <a:pt x="175707" y="0"/>
                  </a:cubicBezTo>
                  <a:lnTo>
                    <a:pt x="973377" y="2860"/>
                  </a:lnTo>
                  <a:cubicBezTo>
                    <a:pt x="989264" y="2860"/>
                    <a:pt x="1002132" y="15887"/>
                    <a:pt x="1002132" y="31773"/>
                  </a:cubicBezTo>
                  <a:lnTo>
                    <a:pt x="1000384" y="521877"/>
                  </a:lnTo>
                  <a:lnTo>
                    <a:pt x="1143682" y="762719"/>
                  </a:lnTo>
                  <a:lnTo>
                    <a:pt x="1143682" y="798623"/>
                  </a:lnTo>
                  <a:cubicBezTo>
                    <a:pt x="1143682" y="803866"/>
                    <a:pt x="1139234" y="808155"/>
                    <a:pt x="1133832" y="808155"/>
                  </a:cubicBezTo>
                  <a:lnTo>
                    <a:pt x="9532" y="804183"/>
                  </a:lnTo>
                  <a:cubicBezTo>
                    <a:pt x="4289" y="804183"/>
                    <a:pt x="0" y="799894"/>
                    <a:pt x="0" y="794651"/>
                  </a:cubicBezTo>
                  <a:lnTo>
                    <a:pt x="0" y="758748"/>
                  </a:lnTo>
                  <a:cubicBezTo>
                    <a:pt x="0" y="758748"/>
                    <a:pt x="145045" y="519018"/>
                    <a:pt x="145045" y="519018"/>
                  </a:cubicBezTo>
                  <a:close/>
                </a:path>
              </a:pathLst>
            </a:custGeom>
            <a:solidFill>
              <a:srgbClr val="FFFFFF"/>
            </a:solidFill>
            <a:ln w="15869" cap="flat">
              <a:noFill/>
              <a:prstDash val="solid"/>
              <a:miter/>
            </a:ln>
          </p:spPr>
          <p:txBody>
            <a:bodyPr rtlCol="0" anchor="ctr"/>
            <a:lstStyle/>
            <a:p>
              <a:endParaRPr lang="nl-NL"/>
            </a:p>
          </p:txBody>
        </p:sp>
        <p:sp>
          <p:nvSpPr>
            <p:cNvPr id="1384" name="Vrije vorm: vorm 1383">
              <a:extLst>
                <a:ext uri="{FF2B5EF4-FFF2-40B4-BE49-F238E27FC236}">
                  <a16:creationId xmlns:a16="http://schemas.microsoft.com/office/drawing/2014/main" id="{C48D01C5-BC2B-4ACF-263B-55870E8E63A1}"/>
                </a:ext>
              </a:extLst>
            </p:cNvPr>
            <p:cNvSpPr/>
            <p:nvPr/>
          </p:nvSpPr>
          <p:spPr>
            <a:xfrm>
              <a:off x="1971207" y="4014631"/>
              <a:ext cx="1016588" cy="290090"/>
            </a:xfrm>
            <a:custGeom>
              <a:avLst/>
              <a:gdLst>
                <a:gd name="connsiteX0" fmla="*/ 1016589 w 1016588"/>
                <a:gd name="connsiteY0" fmla="*/ 34792 h 290090"/>
                <a:gd name="connsiteX1" fmla="*/ 232263 w 1016588"/>
                <a:gd name="connsiteY1" fmla="*/ 37651 h 290090"/>
                <a:gd name="connsiteX2" fmla="*/ 130430 w 1016588"/>
                <a:gd name="connsiteY2" fmla="*/ 243225 h 290090"/>
                <a:gd name="connsiteX3" fmla="*/ 130589 w 1016588"/>
                <a:gd name="connsiteY3" fmla="*/ 290091 h 290090"/>
                <a:gd name="connsiteX4" fmla="*/ 10326 w 1016588"/>
                <a:gd name="connsiteY4" fmla="*/ 289138 h 290090"/>
                <a:gd name="connsiteX5" fmla="*/ 0 w 1016588"/>
                <a:gd name="connsiteY5" fmla="*/ 286119 h 290090"/>
                <a:gd name="connsiteX6" fmla="*/ 1748 w 1016588"/>
                <a:gd name="connsiteY6" fmla="*/ 243384 h 290090"/>
                <a:gd name="connsiteX7" fmla="*/ 144728 w 1016588"/>
                <a:gd name="connsiteY7" fmla="*/ 3018 h 290090"/>
                <a:gd name="connsiteX8" fmla="*/ 998796 w 1016588"/>
                <a:gd name="connsiteY8" fmla="*/ 0 h 290090"/>
                <a:gd name="connsiteX9" fmla="*/ 1016589 w 1016588"/>
                <a:gd name="connsiteY9" fmla="*/ 34792 h 29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6588" h="290090">
                  <a:moveTo>
                    <a:pt x="1016589" y="34792"/>
                  </a:moveTo>
                  <a:lnTo>
                    <a:pt x="232263" y="37651"/>
                  </a:lnTo>
                  <a:lnTo>
                    <a:pt x="130430" y="243225"/>
                  </a:lnTo>
                  <a:lnTo>
                    <a:pt x="130589" y="290091"/>
                  </a:lnTo>
                  <a:lnTo>
                    <a:pt x="10326" y="289138"/>
                  </a:lnTo>
                  <a:lnTo>
                    <a:pt x="0" y="286119"/>
                  </a:lnTo>
                  <a:lnTo>
                    <a:pt x="1748" y="243384"/>
                  </a:lnTo>
                  <a:lnTo>
                    <a:pt x="144728" y="3018"/>
                  </a:lnTo>
                  <a:lnTo>
                    <a:pt x="998796" y="0"/>
                  </a:lnTo>
                  <a:lnTo>
                    <a:pt x="1016589" y="34792"/>
                  </a:lnTo>
                  <a:close/>
                </a:path>
              </a:pathLst>
            </a:custGeom>
            <a:solidFill>
              <a:srgbClr val="E9E9E9"/>
            </a:solidFill>
            <a:ln w="15869" cap="flat">
              <a:noFill/>
              <a:prstDash val="solid"/>
              <a:miter/>
            </a:ln>
          </p:spPr>
          <p:txBody>
            <a:bodyPr rtlCol="0" anchor="ctr"/>
            <a:lstStyle/>
            <a:p>
              <a:endParaRPr lang="nl-NL"/>
            </a:p>
          </p:txBody>
        </p:sp>
        <p:sp>
          <p:nvSpPr>
            <p:cNvPr id="1385" name="Vrije vorm: vorm 1384">
              <a:extLst>
                <a:ext uri="{FF2B5EF4-FFF2-40B4-BE49-F238E27FC236}">
                  <a16:creationId xmlns:a16="http://schemas.microsoft.com/office/drawing/2014/main" id="{46E05D11-1935-A7D5-A532-10F4E22443C9}"/>
                </a:ext>
              </a:extLst>
            </p:cNvPr>
            <p:cNvSpPr/>
            <p:nvPr/>
          </p:nvSpPr>
          <p:spPr>
            <a:xfrm>
              <a:off x="2881196" y="3496566"/>
              <a:ext cx="98656" cy="521241"/>
            </a:xfrm>
            <a:custGeom>
              <a:avLst/>
              <a:gdLst>
                <a:gd name="connsiteX0" fmla="*/ 2701 w 98656"/>
                <a:gd name="connsiteY0" fmla="*/ 521242 h 521241"/>
                <a:gd name="connsiteX1" fmla="*/ 2860 w 98656"/>
                <a:gd name="connsiteY1" fmla="*/ 468339 h 521241"/>
                <a:gd name="connsiteX2" fmla="*/ 50202 w 98656"/>
                <a:gd name="connsiteY2" fmla="*/ 468498 h 521241"/>
                <a:gd name="connsiteX3" fmla="*/ 51791 w 98656"/>
                <a:gd name="connsiteY3" fmla="*/ 40829 h 521241"/>
                <a:gd name="connsiteX4" fmla="*/ 0 w 98656"/>
                <a:gd name="connsiteY4" fmla="*/ 40670 h 521241"/>
                <a:gd name="connsiteX5" fmla="*/ 159 w 98656"/>
                <a:gd name="connsiteY5" fmla="*/ 0 h 521241"/>
                <a:gd name="connsiteX6" fmla="*/ 69743 w 98656"/>
                <a:gd name="connsiteY6" fmla="*/ 159 h 521241"/>
                <a:gd name="connsiteX7" fmla="*/ 92460 w 98656"/>
                <a:gd name="connsiteY7" fmla="*/ 9055 h 521241"/>
                <a:gd name="connsiteX8" fmla="*/ 98339 w 98656"/>
                <a:gd name="connsiteY8" fmla="*/ 31773 h 521241"/>
                <a:gd name="connsiteX9" fmla="*/ 98656 w 98656"/>
                <a:gd name="connsiteY9" fmla="*/ 136625 h 521241"/>
                <a:gd name="connsiteX10" fmla="*/ 97226 w 98656"/>
                <a:gd name="connsiteY10" fmla="*/ 521083 h 521241"/>
                <a:gd name="connsiteX11" fmla="*/ 2701 w 98656"/>
                <a:gd name="connsiteY11" fmla="*/ 521242 h 52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656" h="521241">
                  <a:moveTo>
                    <a:pt x="2701" y="521242"/>
                  </a:moveTo>
                  <a:lnTo>
                    <a:pt x="2860" y="468339"/>
                  </a:lnTo>
                  <a:lnTo>
                    <a:pt x="50202" y="468498"/>
                  </a:lnTo>
                  <a:lnTo>
                    <a:pt x="51791" y="40829"/>
                  </a:lnTo>
                  <a:lnTo>
                    <a:pt x="0" y="40670"/>
                  </a:lnTo>
                  <a:lnTo>
                    <a:pt x="159" y="0"/>
                  </a:lnTo>
                  <a:lnTo>
                    <a:pt x="69743" y="159"/>
                  </a:lnTo>
                  <a:lnTo>
                    <a:pt x="92460" y="9055"/>
                  </a:lnTo>
                  <a:lnTo>
                    <a:pt x="98339" y="31773"/>
                  </a:lnTo>
                  <a:lnTo>
                    <a:pt x="98656" y="136625"/>
                  </a:lnTo>
                  <a:lnTo>
                    <a:pt x="97226" y="521083"/>
                  </a:lnTo>
                  <a:lnTo>
                    <a:pt x="2701" y="521242"/>
                  </a:lnTo>
                  <a:close/>
                </a:path>
              </a:pathLst>
            </a:custGeom>
            <a:solidFill>
              <a:srgbClr val="E9E9E9"/>
            </a:solidFill>
            <a:ln w="15869" cap="flat">
              <a:noFill/>
              <a:prstDash val="solid"/>
              <a:miter/>
            </a:ln>
          </p:spPr>
          <p:txBody>
            <a:bodyPr rtlCol="0" anchor="ctr"/>
            <a:lstStyle/>
            <a:p>
              <a:endParaRPr lang="nl-NL"/>
            </a:p>
          </p:txBody>
        </p:sp>
        <p:sp>
          <p:nvSpPr>
            <p:cNvPr id="1386" name="Vrije vorm: vorm 1385">
              <a:extLst>
                <a:ext uri="{FF2B5EF4-FFF2-40B4-BE49-F238E27FC236}">
                  <a16:creationId xmlns:a16="http://schemas.microsoft.com/office/drawing/2014/main" id="{1334FA4C-AD96-58E1-D075-9B028D26DDA7}"/>
                </a:ext>
              </a:extLst>
            </p:cNvPr>
            <p:cNvSpPr/>
            <p:nvPr/>
          </p:nvSpPr>
          <p:spPr>
            <a:xfrm rot="10812600">
              <a:off x="2169717" y="3535642"/>
              <a:ext cx="762083" cy="431640"/>
            </a:xfrm>
            <a:custGeom>
              <a:avLst/>
              <a:gdLst>
                <a:gd name="connsiteX0" fmla="*/ 0 w 762083"/>
                <a:gd name="connsiteY0" fmla="*/ 0 h 431640"/>
                <a:gd name="connsiteX1" fmla="*/ 762084 w 762083"/>
                <a:gd name="connsiteY1" fmla="*/ 0 h 431640"/>
                <a:gd name="connsiteX2" fmla="*/ 762084 w 762083"/>
                <a:gd name="connsiteY2" fmla="*/ 431641 h 431640"/>
                <a:gd name="connsiteX3" fmla="*/ 0 w 762083"/>
                <a:gd name="connsiteY3" fmla="*/ 431641 h 431640"/>
              </a:gdLst>
              <a:ahLst/>
              <a:cxnLst>
                <a:cxn ang="0">
                  <a:pos x="connsiteX0" y="connsiteY0"/>
                </a:cxn>
                <a:cxn ang="0">
                  <a:pos x="connsiteX1" y="connsiteY1"/>
                </a:cxn>
                <a:cxn ang="0">
                  <a:pos x="connsiteX2" y="connsiteY2"/>
                </a:cxn>
                <a:cxn ang="0">
                  <a:pos x="connsiteX3" y="connsiteY3"/>
                </a:cxn>
              </a:cxnLst>
              <a:rect l="l" t="t" r="r" b="b"/>
              <a:pathLst>
                <a:path w="762083" h="431640">
                  <a:moveTo>
                    <a:pt x="0" y="0"/>
                  </a:moveTo>
                  <a:lnTo>
                    <a:pt x="762084" y="0"/>
                  </a:lnTo>
                  <a:lnTo>
                    <a:pt x="762084" y="431641"/>
                  </a:lnTo>
                  <a:lnTo>
                    <a:pt x="0" y="431641"/>
                  </a:lnTo>
                  <a:close/>
                </a:path>
              </a:pathLst>
            </a:custGeom>
            <a:noFill/>
            <a:ln w="12854" cap="flat">
              <a:solidFill>
                <a:srgbClr val="102F44"/>
              </a:solidFill>
              <a:prstDash val="solid"/>
              <a:round/>
            </a:ln>
          </p:spPr>
          <p:txBody>
            <a:bodyPr rtlCol="0" anchor="ctr"/>
            <a:lstStyle/>
            <a:p>
              <a:endParaRPr lang="nl-NL"/>
            </a:p>
          </p:txBody>
        </p:sp>
        <p:sp>
          <p:nvSpPr>
            <p:cNvPr id="1387" name="Vrije vorm: vorm 1386">
              <a:extLst>
                <a:ext uri="{FF2B5EF4-FFF2-40B4-BE49-F238E27FC236}">
                  <a16:creationId xmlns:a16="http://schemas.microsoft.com/office/drawing/2014/main" id="{77EC4438-CDD1-EFF7-FCD1-FA24469A5F2E}"/>
                </a:ext>
              </a:extLst>
            </p:cNvPr>
            <p:cNvSpPr/>
            <p:nvPr/>
          </p:nvSpPr>
          <p:spPr>
            <a:xfrm>
              <a:off x="2114823" y="3496090"/>
              <a:ext cx="857086" cy="521877"/>
            </a:xfrm>
            <a:custGeom>
              <a:avLst/>
              <a:gdLst>
                <a:gd name="connsiteX0" fmla="*/ 1748 w 857086"/>
                <a:gd name="connsiteY0" fmla="*/ 521877 h 521877"/>
                <a:gd name="connsiteX1" fmla="*/ 0 w 857086"/>
                <a:gd name="connsiteY1" fmla="*/ 31773 h 521877"/>
                <a:gd name="connsiteX2" fmla="*/ 28755 w 857086"/>
                <a:gd name="connsiteY2" fmla="*/ 2860 h 521877"/>
                <a:gd name="connsiteX3" fmla="*/ 826425 w 857086"/>
                <a:gd name="connsiteY3" fmla="*/ 0 h 521877"/>
                <a:gd name="connsiteX4" fmla="*/ 855339 w 857086"/>
                <a:gd name="connsiteY4" fmla="*/ 28755 h 521877"/>
                <a:gd name="connsiteX5" fmla="*/ 857086 w 857086"/>
                <a:gd name="connsiteY5" fmla="*/ 518859 h 52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086" h="521877">
                  <a:moveTo>
                    <a:pt x="1748" y="521877"/>
                  </a:moveTo>
                  <a:lnTo>
                    <a:pt x="0" y="31773"/>
                  </a:lnTo>
                  <a:cubicBezTo>
                    <a:pt x="0" y="15887"/>
                    <a:pt x="12868" y="2860"/>
                    <a:pt x="28755" y="2860"/>
                  </a:cubicBezTo>
                  <a:lnTo>
                    <a:pt x="826425" y="0"/>
                  </a:lnTo>
                  <a:cubicBezTo>
                    <a:pt x="842312" y="0"/>
                    <a:pt x="855339" y="12868"/>
                    <a:pt x="855339" y="28755"/>
                  </a:cubicBezTo>
                  <a:lnTo>
                    <a:pt x="857086" y="518859"/>
                  </a:lnTo>
                </a:path>
              </a:pathLst>
            </a:custGeom>
            <a:noFill/>
            <a:ln w="12854" cap="flat">
              <a:solidFill>
                <a:srgbClr val="102F44"/>
              </a:solidFill>
              <a:prstDash val="solid"/>
              <a:miter/>
            </a:ln>
          </p:spPr>
          <p:txBody>
            <a:bodyPr rtlCol="0" anchor="ctr"/>
            <a:lstStyle/>
            <a:p>
              <a:endParaRPr lang="nl-NL"/>
            </a:p>
          </p:txBody>
        </p:sp>
        <p:sp>
          <p:nvSpPr>
            <p:cNvPr id="1388" name="Vrije vorm: vorm 1387">
              <a:extLst>
                <a:ext uri="{FF2B5EF4-FFF2-40B4-BE49-F238E27FC236}">
                  <a16:creationId xmlns:a16="http://schemas.microsoft.com/office/drawing/2014/main" id="{AC68ED5A-FEA3-9C74-340A-7701E4924671}"/>
                </a:ext>
              </a:extLst>
            </p:cNvPr>
            <p:cNvSpPr/>
            <p:nvPr/>
          </p:nvSpPr>
          <p:spPr>
            <a:xfrm>
              <a:off x="1976927" y="4014948"/>
              <a:ext cx="1143682" cy="243860"/>
            </a:xfrm>
            <a:custGeom>
              <a:avLst/>
              <a:gdLst>
                <a:gd name="connsiteX0" fmla="*/ 1000384 w 1143682"/>
                <a:gd name="connsiteY0" fmla="*/ 3019 h 243860"/>
                <a:gd name="connsiteX1" fmla="*/ 145045 w 1143682"/>
                <a:gd name="connsiteY1" fmla="*/ 0 h 243860"/>
                <a:gd name="connsiteX2" fmla="*/ 0 w 1143682"/>
                <a:gd name="connsiteY2" fmla="*/ 239730 h 243860"/>
                <a:gd name="connsiteX3" fmla="*/ 1143682 w 1143682"/>
                <a:gd name="connsiteY3" fmla="*/ 243861 h 243860"/>
                <a:gd name="connsiteX4" fmla="*/ 1000384 w 1143682"/>
                <a:gd name="connsiteY4" fmla="*/ 3019 h 243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682" h="243860">
                  <a:moveTo>
                    <a:pt x="1000384" y="3019"/>
                  </a:moveTo>
                  <a:lnTo>
                    <a:pt x="145045" y="0"/>
                  </a:lnTo>
                  <a:lnTo>
                    <a:pt x="0" y="239730"/>
                  </a:lnTo>
                  <a:lnTo>
                    <a:pt x="1143682" y="243861"/>
                  </a:lnTo>
                  <a:lnTo>
                    <a:pt x="1000384" y="3019"/>
                  </a:lnTo>
                  <a:close/>
                </a:path>
              </a:pathLst>
            </a:custGeom>
            <a:noFill/>
            <a:ln w="12854" cap="flat">
              <a:solidFill>
                <a:srgbClr val="102F44"/>
              </a:solidFill>
              <a:prstDash val="solid"/>
              <a:round/>
            </a:ln>
          </p:spPr>
          <p:txBody>
            <a:bodyPr rtlCol="0" anchor="ctr"/>
            <a:lstStyle/>
            <a:p>
              <a:endParaRPr lang="nl-NL"/>
            </a:p>
          </p:txBody>
        </p:sp>
        <p:sp>
          <p:nvSpPr>
            <p:cNvPr id="1389" name="Vrije vorm: vorm 1388">
              <a:extLst>
                <a:ext uri="{FF2B5EF4-FFF2-40B4-BE49-F238E27FC236}">
                  <a16:creationId xmlns:a16="http://schemas.microsoft.com/office/drawing/2014/main" id="{086DBBAD-06F9-254D-EAC9-DF09A61277C5}"/>
                </a:ext>
              </a:extLst>
            </p:cNvPr>
            <p:cNvSpPr/>
            <p:nvPr/>
          </p:nvSpPr>
          <p:spPr>
            <a:xfrm>
              <a:off x="2102114" y="4039573"/>
              <a:ext cx="893784" cy="131382"/>
            </a:xfrm>
            <a:custGeom>
              <a:avLst/>
              <a:gdLst>
                <a:gd name="connsiteX0" fmla="*/ 820706 w 893784"/>
                <a:gd name="connsiteY0" fmla="*/ 2542 h 131382"/>
                <a:gd name="connsiteX1" fmla="*/ 80387 w 893784"/>
                <a:gd name="connsiteY1" fmla="*/ 0 h 131382"/>
                <a:gd name="connsiteX2" fmla="*/ 0 w 893784"/>
                <a:gd name="connsiteY2" fmla="*/ 128205 h 131382"/>
                <a:gd name="connsiteX3" fmla="*/ 893785 w 893784"/>
                <a:gd name="connsiteY3" fmla="*/ 131383 h 131382"/>
                <a:gd name="connsiteX4" fmla="*/ 820706 w 893784"/>
                <a:gd name="connsiteY4" fmla="*/ 2542 h 131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784" h="131382">
                  <a:moveTo>
                    <a:pt x="820706" y="2542"/>
                  </a:moveTo>
                  <a:lnTo>
                    <a:pt x="80387" y="0"/>
                  </a:lnTo>
                  <a:lnTo>
                    <a:pt x="0" y="128205"/>
                  </a:lnTo>
                  <a:lnTo>
                    <a:pt x="893785" y="131383"/>
                  </a:lnTo>
                  <a:lnTo>
                    <a:pt x="820706" y="2542"/>
                  </a:lnTo>
                  <a:close/>
                </a:path>
              </a:pathLst>
            </a:custGeom>
            <a:noFill/>
            <a:ln w="5237" cap="flat">
              <a:solidFill>
                <a:srgbClr val="102F44"/>
              </a:solidFill>
              <a:prstDash val="solid"/>
              <a:miter/>
            </a:ln>
          </p:spPr>
          <p:txBody>
            <a:bodyPr rtlCol="0" anchor="ctr"/>
            <a:lstStyle/>
            <a:p>
              <a:endParaRPr lang="nl-NL"/>
            </a:p>
          </p:txBody>
        </p:sp>
        <p:sp>
          <p:nvSpPr>
            <p:cNvPr id="1390" name="Vrije vorm: vorm 1389">
              <a:extLst>
                <a:ext uri="{FF2B5EF4-FFF2-40B4-BE49-F238E27FC236}">
                  <a16:creationId xmlns:a16="http://schemas.microsoft.com/office/drawing/2014/main" id="{5438E185-1FA7-C7A9-02B5-80055BAC117F}"/>
                </a:ext>
              </a:extLst>
            </p:cNvPr>
            <p:cNvSpPr/>
            <p:nvPr/>
          </p:nvSpPr>
          <p:spPr>
            <a:xfrm>
              <a:off x="2430015" y="4186207"/>
              <a:ext cx="237505" cy="50678"/>
            </a:xfrm>
            <a:custGeom>
              <a:avLst/>
              <a:gdLst>
                <a:gd name="connsiteX0" fmla="*/ 227815 w 237505"/>
                <a:gd name="connsiteY0" fmla="*/ 636 h 50678"/>
                <a:gd name="connsiteX1" fmla="*/ 12550 w 237505"/>
                <a:gd name="connsiteY1" fmla="*/ 0 h 50678"/>
                <a:gd name="connsiteX2" fmla="*/ 0 w 237505"/>
                <a:gd name="connsiteY2" fmla="*/ 49884 h 50678"/>
                <a:gd name="connsiteX3" fmla="*/ 237506 w 237505"/>
                <a:gd name="connsiteY3" fmla="*/ 50679 h 50678"/>
                <a:gd name="connsiteX4" fmla="*/ 227815 w 237505"/>
                <a:gd name="connsiteY4" fmla="*/ 636 h 50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05" h="50678">
                  <a:moveTo>
                    <a:pt x="227815" y="636"/>
                  </a:moveTo>
                  <a:lnTo>
                    <a:pt x="12550" y="0"/>
                  </a:lnTo>
                  <a:lnTo>
                    <a:pt x="0" y="49884"/>
                  </a:lnTo>
                  <a:lnTo>
                    <a:pt x="237506" y="50679"/>
                  </a:lnTo>
                  <a:lnTo>
                    <a:pt x="227815" y="636"/>
                  </a:lnTo>
                  <a:close/>
                </a:path>
              </a:pathLst>
            </a:custGeom>
            <a:noFill/>
            <a:ln w="5237" cap="flat">
              <a:solidFill>
                <a:srgbClr val="102F44"/>
              </a:solidFill>
              <a:prstDash val="solid"/>
              <a:miter/>
            </a:ln>
          </p:spPr>
          <p:txBody>
            <a:bodyPr rtlCol="0" anchor="ctr"/>
            <a:lstStyle/>
            <a:p>
              <a:endParaRPr lang="nl-NL"/>
            </a:p>
          </p:txBody>
        </p:sp>
        <p:sp>
          <p:nvSpPr>
            <p:cNvPr id="1391" name="Vrije vorm: vorm 1390">
              <a:extLst>
                <a:ext uri="{FF2B5EF4-FFF2-40B4-BE49-F238E27FC236}">
                  <a16:creationId xmlns:a16="http://schemas.microsoft.com/office/drawing/2014/main" id="{B5F3B9F0-54B3-2D80-9EDB-8C844613E828}"/>
                </a:ext>
              </a:extLst>
            </p:cNvPr>
            <p:cNvSpPr/>
            <p:nvPr/>
          </p:nvSpPr>
          <p:spPr>
            <a:xfrm>
              <a:off x="1976927" y="4254837"/>
              <a:ext cx="1143682" cy="49407"/>
            </a:xfrm>
            <a:custGeom>
              <a:avLst/>
              <a:gdLst>
                <a:gd name="connsiteX0" fmla="*/ 1143682 w 1143682"/>
                <a:gd name="connsiteY0" fmla="*/ 3972 h 49407"/>
                <a:gd name="connsiteX1" fmla="*/ 1143682 w 1143682"/>
                <a:gd name="connsiteY1" fmla="*/ 39875 h 49407"/>
                <a:gd name="connsiteX2" fmla="*/ 1133832 w 1143682"/>
                <a:gd name="connsiteY2" fmla="*/ 49408 h 49407"/>
                <a:gd name="connsiteX3" fmla="*/ 9532 w 1143682"/>
                <a:gd name="connsiteY3" fmla="*/ 45436 h 49407"/>
                <a:gd name="connsiteX4" fmla="*/ 0 w 1143682"/>
                <a:gd name="connsiteY4" fmla="*/ 35904 h 49407"/>
                <a:gd name="connsiteX5" fmla="*/ 0 w 1143682"/>
                <a:gd name="connsiteY5" fmla="*/ 0 h 4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682" h="49407">
                  <a:moveTo>
                    <a:pt x="1143682" y="3972"/>
                  </a:moveTo>
                  <a:lnTo>
                    <a:pt x="1143682" y="39875"/>
                  </a:lnTo>
                  <a:cubicBezTo>
                    <a:pt x="1143682" y="45118"/>
                    <a:pt x="1139234" y="49408"/>
                    <a:pt x="1133832" y="49408"/>
                  </a:cubicBezTo>
                  <a:lnTo>
                    <a:pt x="9532" y="45436"/>
                  </a:lnTo>
                  <a:cubicBezTo>
                    <a:pt x="4289" y="45436"/>
                    <a:pt x="0" y="41146"/>
                    <a:pt x="0" y="35904"/>
                  </a:cubicBezTo>
                  <a:lnTo>
                    <a:pt x="0" y="0"/>
                  </a:lnTo>
                </a:path>
              </a:pathLst>
            </a:custGeom>
            <a:noFill/>
            <a:ln w="12854" cap="flat">
              <a:solidFill>
                <a:srgbClr val="102F44"/>
              </a:solidFill>
              <a:prstDash val="solid"/>
              <a:round/>
            </a:ln>
          </p:spPr>
          <p:txBody>
            <a:bodyPr rtlCol="0" anchor="ctr"/>
            <a:lstStyle/>
            <a:p>
              <a:endParaRPr lang="nl-NL"/>
            </a:p>
          </p:txBody>
        </p:sp>
        <p:sp>
          <p:nvSpPr>
            <p:cNvPr id="1392" name="Vrije vorm: vorm 1391">
              <a:extLst>
                <a:ext uri="{FF2B5EF4-FFF2-40B4-BE49-F238E27FC236}">
                  <a16:creationId xmlns:a16="http://schemas.microsoft.com/office/drawing/2014/main" id="{59385499-B447-BEC5-B8D9-32939BEC32D3}"/>
                </a:ext>
              </a:extLst>
            </p:cNvPr>
            <p:cNvSpPr/>
            <p:nvPr/>
          </p:nvSpPr>
          <p:spPr>
            <a:xfrm>
              <a:off x="2545487" y="3849429"/>
              <a:ext cx="29654" cy="28105"/>
            </a:xfrm>
            <a:custGeom>
              <a:avLst/>
              <a:gdLst>
                <a:gd name="connsiteX0" fmla="*/ 29573 w 29654"/>
                <a:gd name="connsiteY0" fmla="*/ 10625 h 28105"/>
                <a:gd name="connsiteX1" fmla="*/ 23536 w 29654"/>
                <a:gd name="connsiteY1" fmla="*/ 1728 h 28105"/>
                <a:gd name="connsiteX2" fmla="*/ 8444 w 29654"/>
                <a:gd name="connsiteY2" fmla="*/ 1728 h 28105"/>
                <a:gd name="connsiteX3" fmla="*/ 24 w 29654"/>
                <a:gd name="connsiteY3" fmla="*/ 13961 h 28105"/>
                <a:gd name="connsiteX4" fmla="*/ 7173 w 29654"/>
                <a:gd name="connsiteY4" fmla="*/ 26670 h 28105"/>
                <a:gd name="connsiteX5" fmla="*/ 13051 w 29654"/>
                <a:gd name="connsiteY5" fmla="*/ 28100 h 28105"/>
                <a:gd name="connsiteX6" fmla="*/ 28143 w 29654"/>
                <a:gd name="connsiteY6" fmla="*/ 19362 h 28105"/>
                <a:gd name="connsiteX7" fmla="*/ 24648 w 29654"/>
                <a:gd name="connsiteY7" fmla="*/ 2681 h 2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4" h="28105">
                  <a:moveTo>
                    <a:pt x="29573" y="10625"/>
                  </a:moveTo>
                  <a:cubicBezTo>
                    <a:pt x="30209" y="6812"/>
                    <a:pt x="27031" y="3476"/>
                    <a:pt x="23536" y="1728"/>
                  </a:cubicBezTo>
                  <a:cubicBezTo>
                    <a:pt x="18770" y="-496"/>
                    <a:pt x="13210" y="-655"/>
                    <a:pt x="8444" y="1728"/>
                  </a:cubicBezTo>
                  <a:cubicBezTo>
                    <a:pt x="3678" y="4111"/>
                    <a:pt x="342" y="8877"/>
                    <a:pt x="24" y="13961"/>
                  </a:cubicBezTo>
                  <a:cubicBezTo>
                    <a:pt x="-294" y="19045"/>
                    <a:pt x="2566" y="24446"/>
                    <a:pt x="7173" y="26670"/>
                  </a:cubicBezTo>
                  <a:cubicBezTo>
                    <a:pt x="8921" y="27623"/>
                    <a:pt x="10986" y="27941"/>
                    <a:pt x="13051" y="28100"/>
                  </a:cubicBezTo>
                  <a:cubicBezTo>
                    <a:pt x="19247" y="28259"/>
                    <a:pt x="25443" y="24923"/>
                    <a:pt x="28143" y="19362"/>
                  </a:cubicBezTo>
                  <a:cubicBezTo>
                    <a:pt x="30844" y="13802"/>
                    <a:pt x="29414" y="6494"/>
                    <a:pt x="24648" y="2681"/>
                  </a:cubicBezTo>
                </a:path>
              </a:pathLst>
            </a:custGeom>
            <a:solidFill>
              <a:srgbClr val="76B82A"/>
            </a:solidFill>
            <a:ln w="6030" cap="rnd">
              <a:solidFill>
                <a:srgbClr val="76B82A"/>
              </a:solidFill>
              <a:prstDash val="solid"/>
              <a:round/>
            </a:ln>
          </p:spPr>
          <p:txBody>
            <a:bodyPr rtlCol="0" anchor="ctr"/>
            <a:lstStyle/>
            <a:p>
              <a:endParaRPr lang="nl-NL"/>
            </a:p>
          </p:txBody>
        </p:sp>
        <p:sp>
          <p:nvSpPr>
            <p:cNvPr id="1393" name="Vrije vorm: vorm 1392">
              <a:extLst>
                <a:ext uri="{FF2B5EF4-FFF2-40B4-BE49-F238E27FC236}">
                  <a16:creationId xmlns:a16="http://schemas.microsoft.com/office/drawing/2014/main" id="{26C61B87-E8DB-A3B5-16B9-98E9BE8004EA}"/>
                </a:ext>
              </a:extLst>
            </p:cNvPr>
            <p:cNvSpPr/>
            <p:nvPr/>
          </p:nvSpPr>
          <p:spPr>
            <a:xfrm>
              <a:off x="2516279" y="3798138"/>
              <a:ext cx="86900" cy="16320"/>
            </a:xfrm>
            <a:custGeom>
              <a:avLst/>
              <a:gdLst>
                <a:gd name="connsiteX0" fmla="*/ 0 w 86900"/>
                <a:gd name="connsiteY0" fmla="*/ 16320 h 16320"/>
                <a:gd name="connsiteX1" fmla="*/ 43688 w 86900"/>
                <a:gd name="connsiteY1" fmla="*/ 116 h 16320"/>
                <a:gd name="connsiteX2" fmla="*/ 86900 w 86900"/>
                <a:gd name="connsiteY2" fmla="*/ 15208 h 16320"/>
              </a:gdLst>
              <a:ahLst/>
              <a:cxnLst>
                <a:cxn ang="0">
                  <a:pos x="connsiteX0" y="connsiteY0"/>
                </a:cxn>
                <a:cxn ang="0">
                  <a:pos x="connsiteX1" y="connsiteY1"/>
                </a:cxn>
                <a:cxn ang="0">
                  <a:pos x="connsiteX2" y="connsiteY2"/>
                </a:cxn>
              </a:cxnLst>
              <a:rect l="l" t="t" r="r" b="b"/>
              <a:pathLst>
                <a:path w="86900" h="16320">
                  <a:moveTo>
                    <a:pt x="0" y="16320"/>
                  </a:moveTo>
                  <a:cubicBezTo>
                    <a:pt x="13027" y="7424"/>
                    <a:pt x="27961" y="1069"/>
                    <a:pt x="43688" y="116"/>
                  </a:cubicBezTo>
                  <a:cubicBezTo>
                    <a:pt x="59416" y="-837"/>
                    <a:pt x="75779" y="4087"/>
                    <a:pt x="86900" y="15208"/>
                  </a:cubicBezTo>
                </a:path>
              </a:pathLst>
            </a:custGeom>
            <a:noFill/>
            <a:ln w="36181" cap="rnd">
              <a:solidFill>
                <a:srgbClr val="76B82A"/>
              </a:solidFill>
              <a:prstDash val="solid"/>
              <a:round/>
            </a:ln>
          </p:spPr>
          <p:txBody>
            <a:bodyPr rtlCol="0" anchor="ctr"/>
            <a:lstStyle/>
            <a:p>
              <a:endParaRPr lang="nl-NL"/>
            </a:p>
          </p:txBody>
        </p:sp>
        <p:sp>
          <p:nvSpPr>
            <p:cNvPr id="1394" name="Vrije vorm: vorm 1393">
              <a:extLst>
                <a:ext uri="{FF2B5EF4-FFF2-40B4-BE49-F238E27FC236}">
                  <a16:creationId xmlns:a16="http://schemas.microsoft.com/office/drawing/2014/main" id="{E3251358-0624-1741-364B-45707B426094}"/>
                </a:ext>
              </a:extLst>
            </p:cNvPr>
            <p:cNvSpPr/>
            <p:nvPr/>
          </p:nvSpPr>
          <p:spPr>
            <a:xfrm>
              <a:off x="2468461" y="3725009"/>
              <a:ext cx="188892" cy="38452"/>
            </a:xfrm>
            <a:custGeom>
              <a:avLst/>
              <a:gdLst>
                <a:gd name="connsiteX0" fmla="*/ 0 w 188892"/>
                <a:gd name="connsiteY0" fmla="*/ 38453 h 38452"/>
                <a:gd name="connsiteX1" fmla="*/ 77368 w 188892"/>
                <a:gd name="connsiteY1" fmla="*/ 1913 h 38452"/>
                <a:gd name="connsiteX2" fmla="*/ 161885 w 188892"/>
                <a:gd name="connsiteY2" fmla="*/ 13511 h 38452"/>
                <a:gd name="connsiteX3" fmla="*/ 188893 w 188892"/>
                <a:gd name="connsiteY3" fmla="*/ 34481 h 38452"/>
              </a:gdLst>
              <a:ahLst/>
              <a:cxnLst>
                <a:cxn ang="0">
                  <a:pos x="connsiteX0" y="connsiteY0"/>
                </a:cxn>
                <a:cxn ang="0">
                  <a:pos x="connsiteX1" y="connsiteY1"/>
                </a:cxn>
                <a:cxn ang="0">
                  <a:pos x="connsiteX2" y="connsiteY2"/>
                </a:cxn>
                <a:cxn ang="0">
                  <a:pos x="connsiteX3" y="connsiteY3"/>
                </a:cxn>
              </a:cxnLst>
              <a:rect l="l" t="t" r="r" b="b"/>
              <a:pathLst>
                <a:path w="188892" h="38452">
                  <a:moveTo>
                    <a:pt x="0" y="38453"/>
                  </a:moveTo>
                  <a:cubicBezTo>
                    <a:pt x="21924" y="19706"/>
                    <a:pt x="48931" y="6521"/>
                    <a:pt x="77368" y="1913"/>
                  </a:cubicBezTo>
                  <a:cubicBezTo>
                    <a:pt x="105805" y="-2694"/>
                    <a:pt x="135831" y="960"/>
                    <a:pt x="161885" y="13511"/>
                  </a:cubicBezTo>
                  <a:cubicBezTo>
                    <a:pt x="172370" y="18436"/>
                    <a:pt x="182220" y="25108"/>
                    <a:pt x="188893" y="34481"/>
                  </a:cubicBezTo>
                </a:path>
              </a:pathLst>
            </a:custGeom>
            <a:noFill/>
            <a:ln w="36181" cap="rnd">
              <a:solidFill>
                <a:srgbClr val="76B82A"/>
              </a:solidFill>
              <a:prstDash val="solid"/>
              <a:round/>
            </a:ln>
          </p:spPr>
          <p:txBody>
            <a:bodyPr rtlCol="0" anchor="ctr"/>
            <a:lstStyle/>
            <a:p>
              <a:endParaRPr lang="nl-NL"/>
            </a:p>
          </p:txBody>
        </p:sp>
        <p:sp>
          <p:nvSpPr>
            <p:cNvPr id="1395" name="Vrije vorm: vorm 1394">
              <a:extLst>
                <a:ext uri="{FF2B5EF4-FFF2-40B4-BE49-F238E27FC236}">
                  <a16:creationId xmlns:a16="http://schemas.microsoft.com/office/drawing/2014/main" id="{100B0BF9-2650-AF72-463E-10C85EAB868E}"/>
                </a:ext>
              </a:extLst>
            </p:cNvPr>
            <p:cNvSpPr/>
            <p:nvPr/>
          </p:nvSpPr>
          <p:spPr>
            <a:xfrm>
              <a:off x="2414764" y="3652413"/>
              <a:ext cx="278970" cy="58464"/>
            </a:xfrm>
            <a:custGeom>
              <a:avLst/>
              <a:gdLst>
                <a:gd name="connsiteX0" fmla="*/ 0 w 278970"/>
                <a:gd name="connsiteY0" fmla="*/ 58465 h 58464"/>
                <a:gd name="connsiteX1" fmla="*/ 79592 w 278970"/>
                <a:gd name="connsiteY1" fmla="*/ 12711 h 58464"/>
                <a:gd name="connsiteX2" fmla="*/ 186827 w 278970"/>
                <a:gd name="connsiteY2" fmla="*/ 2702 h 58464"/>
                <a:gd name="connsiteX3" fmla="*/ 278970 w 278970"/>
                <a:gd name="connsiteY3" fmla="*/ 55764 h 58464"/>
              </a:gdLst>
              <a:ahLst/>
              <a:cxnLst>
                <a:cxn ang="0">
                  <a:pos x="connsiteX0" y="connsiteY0"/>
                </a:cxn>
                <a:cxn ang="0">
                  <a:pos x="connsiteX1" y="connsiteY1"/>
                </a:cxn>
                <a:cxn ang="0">
                  <a:pos x="connsiteX2" y="connsiteY2"/>
                </a:cxn>
                <a:cxn ang="0">
                  <a:pos x="connsiteX3" y="connsiteY3"/>
                </a:cxn>
              </a:cxnLst>
              <a:rect l="l" t="t" r="r" b="b"/>
              <a:pathLst>
                <a:path w="278970" h="58464">
                  <a:moveTo>
                    <a:pt x="0" y="58465"/>
                  </a:moveTo>
                  <a:cubicBezTo>
                    <a:pt x="21924" y="36700"/>
                    <a:pt x="50202" y="22243"/>
                    <a:pt x="79592" y="12711"/>
                  </a:cubicBezTo>
                  <a:cubicBezTo>
                    <a:pt x="114066" y="1432"/>
                    <a:pt x="151082" y="-3493"/>
                    <a:pt x="186827" y="2702"/>
                  </a:cubicBezTo>
                  <a:cubicBezTo>
                    <a:pt x="222572" y="8898"/>
                    <a:pt x="256888" y="27009"/>
                    <a:pt x="278970" y="55764"/>
                  </a:cubicBezTo>
                </a:path>
              </a:pathLst>
            </a:custGeom>
            <a:noFill/>
            <a:ln w="36181" cap="rnd">
              <a:solidFill>
                <a:srgbClr val="76B82A"/>
              </a:solidFill>
              <a:prstDash val="solid"/>
              <a:round/>
            </a:ln>
          </p:spPr>
          <p:txBody>
            <a:bodyPr rtlCol="0" anchor="ctr"/>
            <a:lstStyle/>
            <a:p>
              <a:endParaRPr lang="nl-NL"/>
            </a:p>
          </p:txBody>
        </p:sp>
        <p:sp>
          <p:nvSpPr>
            <p:cNvPr id="1396" name="Vrije vorm: vorm 1395">
              <a:extLst>
                <a:ext uri="{FF2B5EF4-FFF2-40B4-BE49-F238E27FC236}">
                  <a16:creationId xmlns:a16="http://schemas.microsoft.com/office/drawing/2014/main" id="{1A11FDD8-E268-9FCF-FBE7-5B1F63C56E72}"/>
                </a:ext>
              </a:extLst>
            </p:cNvPr>
            <p:cNvSpPr/>
            <p:nvPr/>
          </p:nvSpPr>
          <p:spPr>
            <a:xfrm>
              <a:off x="2616988" y="3649877"/>
              <a:ext cx="174488" cy="168263"/>
            </a:xfrm>
            <a:custGeom>
              <a:avLst/>
              <a:gdLst>
                <a:gd name="connsiteX0" fmla="*/ 172225 w 174488"/>
                <a:gd name="connsiteY0" fmla="*/ 107707 h 168263"/>
                <a:gd name="connsiteX1" fmla="*/ 153002 w 174488"/>
                <a:gd name="connsiteY1" fmla="*/ 32246 h 168263"/>
                <a:gd name="connsiteX2" fmla="*/ 133461 w 174488"/>
                <a:gd name="connsiteY2" fmla="*/ 10798 h 168263"/>
                <a:gd name="connsiteX3" fmla="*/ 105024 w 174488"/>
                <a:gd name="connsiteY3" fmla="*/ 790 h 168263"/>
                <a:gd name="connsiteX4" fmla="*/ 31945 w 174488"/>
                <a:gd name="connsiteY4" fmla="*/ 21284 h 168263"/>
                <a:gd name="connsiteX5" fmla="*/ 13 w 174488"/>
                <a:gd name="connsiteY5" fmla="*/ 89596 h 168263"/>
                <a:gd name="connsiteX6" fmla="*/ 36394 w 174488"/>
                <a:gd name="connsiteY6" fmla="*/ 155049 h 168263"/>
                <a:gd name="connsiteX7" fmla="*/ 97081 w 174488"/>
                <a:gd name="connsiteY7" fmla="*/ 167759 h 168263"/>
                <a:gd name="connsiteX8" fmla="*/ 129331 w 174488"/>
                <a:gd name="connsiteY8" fmla="*/ 159657 h 168263"/>
                <a:gd name="connsiteX9" fmla="*/ 173337 w 174488"/>
                <a:gd name="connsiteY9" fmla="*/ 93409 h 16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488" h="168263">
                  <a:moveTo>
                    <a:pt x="172225" y="107707"/>
                  </a:moveTo>
                  <a:cubicBezTo>
                    <a:pt x="179533" y="81971"/>
                    <a:pt x="168094" y="54487"/>
                    <a:pt x="153002" y="32246"/>
                  </a:cubicBezTo>
                  <a:cubicBezTo>
                    <a:pt x="147601" y="24143"/>
                    <a:pt x="141564" y="16200"/>
                    <a:pt x="133461" y="10798"/>
                  </a:cubicBezTo>
                  <a:cubicBezTo>
                    <a:pt x="125041" y="5079"/>
                    <a:pt x="115033" y="2061"/>
                    <a:pt x="105024" y="790"/>
                  </a:cubicBezTo>
                  <a:cubicBezTo>
                    <a:pt x="79288" y="-2546"/>
                    <a:pt x="51963" y="4762"/>
                    <a:pt x="31945" y="21284"/>
                  </a:cubicBezTo>
                  <a:cubicBezTo>
                    <a:pt x="11928" y="37806"/>
                    <a:pt x="-463" y="63542"/>
                    <a:pt x="13" y="89596"/>
                  </a:cubicBezTo>
                  <a:cubicBezTo>
                    <a:pt x="490" y="115651"/>
                    <a:pt x="14470" y="141228"/>
                    <a:pt x="36394" y="155049"/>
                  </a:cubicBezTo>
                  <a:cubicBezTo>
                    <a:pt x="54187" y="166329"/>
                    <a:pt x="76110" y="169665"/>
                    <a:pt x="97081" y="167759"/>
                  </a:cubicBezTo>
                  <a:cubicBezTo>
                    <a:pt x="108202" y="166806"/>
                    <a:pt x="119322" y="164423"/>
                    <a:pt x="129331" y="159657"/>
                  </a:cubicBezTo>
                  <a:cubicBezTo>
                    <a:pt x="159357" y="145359"/>
                    <a:pt x="171113" y="126612"/>
                    <a:pt x="173337" y="93409"/>
                  </a:cubicBezTo>
                </a:path>
              </a:pathLst>
            </a:custGeom>
            <a:solidFill>
              <a:srgbClr val="1F71B8"/>
            </a:solidFill>
            <a:ln w="14123" cap="flat">
              <a:solidFill>
                <a:srgbClr val="FFFFFF"/>
              </a:solidFill>
              <a:prstDash val="solid"/>
              <a:round/>
            </a:ln>
          </p:spPr>
          <p:txBody>
            <a:bodyPr rtlCol="0" anchor="ctr"/>
            <a:lstStyle/>
            <a:p>
              <a:endParaRPr lang="nl-NL"/>
            </a:p>
          </p:txBody>
        </p:sp>
        <p:sp>
          <p:nvSpPr>
            <p:cNvPr id="1397" name="Vrije vorm: vorm 1396">
              <a:extLst>
                <a:ext uri="{FF2B5EF4-FFF2-40B4-BE49-F238E27FC236}">
                  <a16:creationId xmlns:a16="http://schemas.microsoft.com/office/drawing/2014/main" id="{B6FC4896-6EA3-038E-7E6E-22D1A37D5F1B}"/>
                </a:ext>
              </a:extLst>
            </p:cNvPr>
            <p:cNvSpPr/>
            <p:nvPr/>
          </p:nvSpPr>
          <p:spPr>
            <a:xfrm>
              <a:off x="2678324" y="3701345"/>
              <a:ext cx="56715" cy="70695"/>
            </a:xfrm>
            <a:custGeom>
              <a:avLst/>
              <a:gdLst>
                <a:gd name="connsiteX0" fmla="*/ 56715 w 56715"/>
                <a:gd name="connsiteY0" fmla="*/ 0 h 70695"/>
                <a:gd name="connsiteX1" fmla="*/ 0 w 56715"/>
                <a:gd name="connsiteY1" fmla="*/ 70696 h 70695"/>
              </a:gdLst>
              <a:ahLst/>
              <a:cxnLst>
                <a:cxn ang="0">
                  <a:pos x="connsiteX0" y="connsiteY0"/>
                </a:cxn>
                <a:cxn ang="0">
                  <a:pos x="connsiteX1" y="connsiteY1"/>
                </a:cxn>
              </a:cxnLst>
              <a:rect l="l" t="t" r="r" b="b"/>
              <a:pathLst>
                <a:path w="56715" h="70695">
                  <a:moveTo>
                    <a:pt x="56715" y="0"/>
                  </a:moveTo>
                  <a:lnTo>
                    <a:pt x="0" y="70696"/>
                  </a:lnTo>
                </a:path>
              </a:pathLst>
            </a:custGeom>
            <a:ln w="16980" cap="rnd">
              <a:solidFill>
                <a:srgbClr val="FFFFFF"/>
              </a:solidFill>
              <a:prstDash val="solid"/>
              <a:round/>
            </a:ln>
          </p:spPr>
          <p:txBody>
            <a:bodyPr rtlCol="0" anchor="ctr"/>
            <a:lstStyle/>
            <a:p>
              <a:endParaRPr lang="nl-NL"/>
            </a:p>
          </p:txBody>
        </p:sp>
        <p:sp>
          <p:nvSpPr>
            <p:cNvPr id="1398" name="Vrije vorm: vorm 1397">
              <a:extLst>
                <a:ext uri="{FF2B5EF4-FFF2-40B4-BE49-F238E27FC236}">
                  <a16:creationId xmlns:a16="http://schemas.microsoft.com/office/drawing/2014/main" id="{8CD2E286-E06B-2651-CAA6-B1997F1626E1}"/>
                </a:ext>
              </a:extLst>
            </p:cNvPr>
            <p:cNvSpPr/>
            <p:nvPr/>
          </p:nvSpPr>
          <p:spPr>
            <a:xfrm>
              <a:off x="2668633" y="3702775"/>
              <a:ext cx="76732" cy="65611"/>
            </a:xfrm>
            <a:custGeom>
              <a:avLst/>
              <a:gdLst>
                <a:gd name="connsiteX0" fmla="*/ 0 w 76732"/>
                <a:gd name="connsiteY0" fmla="*/ 0 h 65611"/>
                <a:gd name="connsiteX1" fmla="*/ 76733 w 76732"/>
                <a:gd name="connsiteY1" fmla="*/ 65612 h 65611"/>
              </a:gdLst>
              <a:ahLst/>
              <a:cxnLst>
                <a:cxn ang="0">
                  <a:pos x="connsiteX0" y="connsiteY0"/>
                </a:cxn>
                <a:cxn ang="0">
                  <a:pos x="connsiteX1" y="connsiteY1"/>
                </a:cxn>
              </a:cxnLst>
              <a:rect l="l" t="t" r="r" b="b"/>
              <a:pathLst>
                <a:path w="76732" h="65611">
                  <a:moveTo>
                    <a:pt x="0" y="0"/>
                  </a:moveTo>
                  <a:lnTo>
                    <a:pt x="76733" y="65612"/>
                  </a:lnTo>
                </a:path>
              </a:pathLst>
            </a:custGeom>
            <a:ln w="16980" cap="rnd">
              <a:solidFill>
                <a:srgbClr val="FFFFFF"/>
              </a:solidFill>
              <a:prstDash val="solid"/>
              <a:round/>
            </a:ln>
          </p:spPr>
          <p:txBody>
            <a:bodyPr rtlCol="0" anchor="ctr"/>
            <a:lstStyle/>
            <a:p>
              <a:endParaRPr lang="nl-NL"/>
            </a:p>
          </p:txBody>
        </p:sp>
        <p:grpSp>
          <p:nvGrpSpPr>
            <p:cNvPr id="5" name="Groep 4">
              <a:extLst>
                <a:ext uri="{FF2B5EF4-FFF2-40B4-BE49-F238E27FC236}">
                  <a16:creationId xmlns:a16="http://schemas.microsoft.com/office/drawing/2014/main" id="{C627A550-D64B-0EA8-185C-838DA5E3140B}"/>
                </a:ext>
              </a:extLst>
            </p:cNvPr>
            <p:cNvGrpSpPr/>
            <p:nvPr/>
          </p:nvGrpSpPr>
          <p:grpSpPr>
            <a:xfrm>
              <a:off x="2213538" y="3597208"/>
              <a:ext cx="144986" cy="172091"/>
              <a:chOff x="2107157" y="3586719"/>
              <a:chExt cx="291135" cy="345562"/>
            </a:xfrm>
          </p:grpSpPr>
          <p:sp>
            <p:nvSpPr>
              <p:cNvPr id="1399" name="Vrije vorm: vorm 1398">
                <a:extLst>
                  <a:ext uri="{FF2B5EF4-FFF2-40B4-BE49-F238E27FC236}">
                    <a16:creationId xmlns:a16="http://schemas.microsoft.com/office/drawing/2014/main" id="{9FAF7DCC-9546-88FE-8086-D177CE633C18}"/>
                  </a:ext>
                </a:extLst>
              </p:cNvPr>
              <p:cNvSpPr/>
              <p:nvPr/>
            </p:nvSpPr>
            <p:spPr>
              <a:xfrm>
                <a:off x="2107157" y="3597087"/>
                <a:ext cx="145817" cy="205154"/>
              </a:xfrm>
              <a:custGeom>
                <a:avLst/>
                <a:gdLst>
                  <a:gd name="connsiteX0" fmla="*/ 0 w 145817"/>
                  <a:gd name="connsiteY0" fmla="*/ 47241 h 205154"/>
                  <a:gd name="connsiteX1" fmla="*/ 56398 w 145817"/>
                  <a:gd name="connsiteY1" fmla="*/ 3235 h 205154"/>
                  <a:gd name="connsiteX2" fmla="*/ 117561 w 145817"/>
                  <a:gd name="connsiteY2" fmla="*/ 8319 h 205154"/>
                  <a:gd name="connsiteX3" fmla="*/ 140756 w 145817"/>
                  <a:gd name="connsiteY3" fmla="*/ 88229 h 205154"/>
                  <a:gd name="connsiteX4" fmla="*/ 71490 w 145817"/>
                  <a:gd name="connsiteY4" fmla="*/ 141449 h 205154"/>
                  <a:gd name="connsiteX5" fmla="*/ 89601 w 145817"/>
                  <a:gd name="connsiteY5" fmla="*/ 205154 h 20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817" h="205154">
                    <a:moveTo>
                      <a:pt x="0" y="47241"/>
                    </a:moveTo>
                    <a:cubicBezTo>
                      <a:pt x="5719" y="22776"/>
                      <a:pt x="31932" y="8795"/>
                      <a:pt x="56398" y="3235"/>
                    </a:cubicBezTo>
                    <a:cubicBezTo>
                      <a:pt x="76892" y="-1372"/>
                      <a:pt x="99451" y="-2167"/>
                      <a:pt x="117561" y="8319"/>
                    </a:cubicBezTo>
                    <a:cubicBezTo>
                      <a:pt x="143774" y="23570"/>
                      <a:pt x="152353" y="60268"/>
                      <a:pt x="140756" y="88229"/>
                    </a:cubicBezTo>
                    <a:cubicBezTo>
                      <a:pt x="129159" y="116189"/>
                      <a:pt x="101039" y="134935"/>
                      <a:pt x="71490" y="141449"/>
                    </a:cubicBezTo>
                    <a:cubicBezTo>
                      <a:pt x="80863" y="161466"/>
                      <a:pt x="87059" y="183072"/>
                      <a:pt x="89601" y="205154"/>
                    </a:cubicBezTo>
                  </a:path>
                </a:pathLst>
              </a:custGeom>
              <a:noFill/>
              <a:ln w="32373" cap="rnd">
                <a:solidFill>
                  <a:srgbClr val="1F71B8"/>
                </a:solidFill>
                <a:prstDash val="solid"/>
                <a:round/>
              </a:ln>
            </p:spPr>
            <p:txBody>
              <a:bodyPr rtlCol="0" anchor="ctr"/>
              <a:lstStyle/>
              <a:p>
                <a:endParaRPr lang="nl-NL"/>
              </a:p>
            </p:txBody>
          </p:sp>
          <p:sp>
            <p:nvSpPr>
              <p:cNvPr id="1400" name="Vrije vorm: vorm 1399">
                <a:extLst>
                  <a:ext uri="{FF2B5EF4-FFF2-40B4-BE49-F238E27FC236}">
                    <a16:creationId xmlns:a16="http://schemas.microsoft.com/office/drawing/2014/main" id="{7693E1B4-D2C7-FA88-4648-BF5BF6612675}"/>
                  </a:ext>
                </a:extLst>
              </p:cNvPr>
              <p:cNvSpPr/>
              <p:nvPr/>
            </p:nvSpPr>
            <p:spPr>
              <a:xfrm>
                <a:off x="2196039" y="3861582"/>
                <a:ext cx="30082" cy="21776"/>
              </a:xfrm>
              <a:custGeom>
                <a:avLst/>
                <a:gdLst>
                  <a:gd name="connsiteX0" fmla="*/ 28997 w 30082"/>
                  <a:gd name="connsiteY0" fmla="*/ 3571 h 21776"/>
                  <a:gd name="connsiteX1" fmla="*/ 7709 w 30082"/>
                  <a:gd name="connsiteY1" fmla="*/ 1188 h 21776"/>
                  <a:gd name="connsiteX2" fmla="*/ 2784 w 30082"/>
                  <a:gd name="connsiteY2" fmla="*/ 18663 h 21776"/>
                  <a:gd name="connsiteX3" fmla="*/ 11363 w 30082"/>
                  <a:gd name="connsiteY3" fmla="*/ 21364 h 21776"/>
                  <a:gd name="connsiteX4" fmla="*/ 24866 w 30082"/>
                  <a:gd name="connsiteY4" fmla="*/ 20252 h 21776"/>
                  <a:gd name="connsiteX5" fmla="*/ 28997 w 30082"/>
                  <a:gd name="connsiteY5" fmla="*/ 8814 h 21776"/>
                  <a:gd name="connsiteX6" fmla="*/ 8980 w 30082"/>
                  <a:gd name="connsiteY6" fmla="*/ 2936 h 2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2" h="21776">
                    <a:moveTo>
                      <a:pt x="28997" y="3571"/>
                    </a:moveTo>
                    <a:cubicBezTo>
                      <a:pt x="22166" y="870"/>
                      <a:pt x="14540" y="-1513"/>
                      <a:pt x="7709" y="1188"/>
                    </a:cubicBezTo>
                    <a:cubicBezTo>
                      <a:pt x="877" y="3889"/>
                      <a:pt x="-2935" y="14056"/>
                      <a:pt x="2784" y="18663"/>
                    </a:cubicBezTo>
                    <a:cubicBezTo>
                      <a:pt x="5167" y="20570"/>
                      <a:pt x="8344" y="21046"/>
                      <a:pt x="11363" y="21364"/>
                    </a:cubicBezTo>
                    <a:cubicBezTo>
                      <a:pt x="15970" y="21841"/>
                      <a:pt x="20736" y="22317"/>
                      <a:pt x="24866" y="20252"/>
                    </a:cubicBezTo>
                    <a:cubicBezTo>
                      <a:pt x="28997" y="18187"/>
                      <a:pt x="31698" y="12627"/>
                      <a:pt x="28997" y="8814"/>
                    </a:cubicBezTo>
                    <a:cubicBezTo>
                      <a:pt x="24866" y="2936"/>
                      <a:pt x="14063" y="7860"/>
                      <a:pt x="8980" y="2936"/>
                    </a:cubicBezTo>
                  </a:path>
                </a:pathLst>
              </a:custGeom>
              <a:noFill/>
              <a:ln w="21106" cap="rnd">
                <a:solidFill>
                  <a:srgbClr val="1F71B8"/>
                </a:solidFill>
                <a:prstDash val="solid"/>
                <a:round/>
              </a:ln>
            </p:spPr>
            <p:txBody>
              <a:bodyPr rtlCol="0" anchor="ctr"/>
              <a:lstStyle/>
              <a:p>
                <a:endParaRPr lang="nl-NL"/>
              </a:p>
            </p:txBody>
          </p:sp>
          <p:sp>
            <p:nvSpPr>
              <p:cNvPr id="1401" name="Vrije vorm: vorm 1400">
                <a:extLst>
                  <a:ext uri="{FF2B5EF4-FFF2-40B4-BE49-F238E27FC236}">
                    <a16:creationId xmlns:a16="http://schemas.microsoft.com/office/drawing/2014/main" id="{0FC80C02-9713-4B7B-1726-629F4FA1E5C8}"/>
                  </a:ext>
                </a:extLst>
              </p:cNvPr>
              <p:cNvSpPr/>
              <p:nvPr/>
            </p:nvSpPr>
            <p:spPr>
              <a:xfrm>
                <a:off x="2271108" y="3781489"/>
                <a:ext cx="76824" cy="107970"/>
              </a:xfrm>
              <a:custGeom>
                <a:avLst/>
                <a:gdLst>
                  <a:gd name="connsiteX0" fmla="*/ 0 w 76824"/>
                  <a:gd name="connsiteY0" fmla="*/ 24883 h 107970"/>
                  <a:gd name="connsiteX1" fmla="*/ 29708 w 76824"/>
                  <a:gd name="connsiteY1" fmla="*/ 1688 h 107970"/>
                  <a:gd name="connsiteX2" fmla="*/ 61958 w 76824"/>
                  <a:gd name="connsiteY2" fmla="*/ 4389 h 107970"/>
                  <a:gd name="connsiteX3" fmla="*/ 74191 w 76824"/>
                  <a:gd name="connsiteY3" fmla="*/ 46489 h 107970"/>
                  <a:gd name="connsiteX4" fmla="*/ 37651 w 76824"/>
                  <a:gd name="connsiteY4" fmla="*/ 74449 h 107970"/>
                  <a:gd name="connsiteX5" fmla="*/ 47183 w 76824"/>
                  <a:gd name="connsiteY5" fmla="*/ 107970 h 10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824" h="107970">
                    <a:moveTo>
                      <a:pt x="0" y="24883"/>
                    </a:moveTo>
                    <a:cubicBezTo>
                      <a:pt x="3018" y="12015"/>
                      <a:pt x="16840" y="4707"/>
                      <a:pt x="29708" y="1688"/>
                    </a:cubicBezTo>
                    <a:cubicBezTo>
                      <a:pt x="40511" y="-695"/>
                      <a:pt x="52426" y="-1171"/>
                      <a:pt x="61958" y="4389"/>
                    </a:cubicBezTo>
                    <a:cubicBezTo>
                      <a:pt x="75779" y="12491"/>
                      <a:pt x="80228" y="31714"/>
                      <a:pt x="74191" y="46489"/>
                    </a:cubicBezTo>
                    <a:cubicBezTo>
                      <a:pt x="68154" y="61263"/>
                      <a:pt x="53220" y="71113"/>
                      <a:pt x="37651" y="74449"/>
                    </a:cubicBezTo>
                    <a:cubicBezTo>
                      <a:pt x="42576" y="85093"/>
                      <a:pt x="45912" y="96373"/>
                      <a:pt x="47183" y="107970"/>
                    </a:cubicBezTo>
                  </a:path>
                </a:pathLst>
              </a:custGeom>
              <a:noFill/>
              <a:ln w="16980" cap="rnd">
                <a:solidFill>
                  <a:srgbClr val="1F71B8"/>
                </a:solidFill>
                <a:prstDash val="solid"/>
                <a:round/>
              </a:ln>
            </p:spPr>
            <p:txBody>
              <a:bodyPr rtlCol="0" anchor="ctr"/>
              <a:lstStyle/>
              <a:p>
                <a:endParaRPr lang="nl-NL"/>
              </a:p>
            </p:txBody>
          </p:sp>
          <p:sp>
            <p:nvSpPr>
              <p:cNvPr id="1402" name="Vrije vorm: vorm 1401">
                <a:extLst>
                  <a:ext uri="{FF2B5EF4-FFF2-40B4-BE49-F238E27FC236}">
                    <a16:creationId xmlns:a16="http://schemas.microsoft.com/office/drawing/2014/main" id="{A456DAB7-44C4-4FC9-410F-851BFCEA47F5}"/>
                  </a:ext>
                </a:extLst>
              </p:cNvPr>
              <p:cNvSpPr/>
              <p:nvPr/>
            </p:nvSpPr>
            <p:spPr>
              <a:xfrm>
                <a:off x="2318103" y="3920765"/>
                <a:ext cx="15785" cy="11516"/>
              </a:xfrm>
              <a:custGeom>
                <a:avLst/>
                <a:gdLst>
                  <a:gd name="connsiteX0" fmla="*/ 15122 w 15785"/>
                  <a:gd name="connsiteY0" fmla="*/ 1898 h 11516"/>
                  <a:gd name="connsiteX1" fmla="*/ 4001 w 15785"/>
                  <a:gd name="connsiteY1" fmla="*/ 627 h 11516"/>
                  <a:gd name="connsiteX2" fmla="*/ 1459 w 15785"/>
                  <a:gd name="connsiteY2" fmla="*/ 9841 h 11516"/>
                  <a:gd name="connsiteX3" fmla="*/ 5908 w 15785"/>
                  <a:gd name="connsiteY3" fmla="*/ 11271 h 11516"/>
                  <a:gd name="connsiteX4" fmla="*/ 13057 w 15785"/>
                  <a:gd name="connsiteY4" fmla="*/ 10794 h 11516"/>
                  <a:gd name="connsiteX5" fmla="*/ 15281 w 15785"/>
                  <a:gd name="connsiteY5" fmla="*/ 4757 h 11516"/>
                  <a:gd name="connsiteX6" fmla="*/ 4796 w 15785"/>
                  <a:gd name="connsiteY6" fmla="*/ 1580 h 1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85" h="11516">
                    <a:moveTo>
                      <a:pt x="15122" y="1898"/>
                    </a:moveTo>
                    <a:cubicBezTo>
                      <a:pt x="11468" y="468"/>
                      <a:pt x="7496" y="-803"/>
                      <a:pt x="4001" y="627"/>
                    </a:cubicBezTo>
                    <a:cubicBezTo>
                      <a:pt x="506" y="2057"/>
                      <a:pt x="-1559" y="7299"/>
                      <a:pt x="1459" y="9841"/>
                    </a:cubicBezTo>
                    <a:cubicBezTo>
                      <a:pt x="2730" y="10794"/>
                      <a:pt x="4319" y="11112"/>
                      <a:pt x="5908" y="11271"/>
                    </a:cubicBezTo>
                    <a:cubicBezTo>
                      <a:pt x="8291" y="11589"/>
                      <a:pt x="10833" y="11748"/>
                      <a:pt x="13057" y="10794"/>
                    </a:cubicBezTo>
                    <a:cubicBezTo>
                      <a:pt x="15281" y="9841"/>
                      <a:pt x="16552" y="6823"/>
                      <a:pt x="15281" y="4757"/>
                    </a:cubicBezTo>
                    <a:cubicBezTo>
                      <a:pt x="13057" y="1739"/>
                      <a:pt x="7496" y="4281"/>
                      <a:pt x="4796" y="1580"/>
                    </a:cubicBezTo>
                  </a:path>
                </a:pathLst>
              </a:custGeom>
              <a:noFill/>
              <a:ln w="11108" cap="rnd">
                <a:solidFill>
                  <a:srgbClr val="1F71B8"/>
                </a:solidFill>
                <a:prstDash val="solid"/>
                <a:round/>
              </a:ln>
            </p:spPr>
            <p:txBody>
              <a:bodyPr rtlCol="0" anchor="ctr"/>
              <a:lstStyle/>
              <a:p>
                <a:endParaRPr lang="nl-NL"/>
              </a:p>
            </p:txBody>
          </p:sp>
          <p:sp>
            <p:nvSpPr>
              <p:cNvPr id="1403" name="Vrije vorm: vorm 1402">
                <a:extLst>
                  <a:ext uri="{FF2B5EF4-FFF2-40B4-BE49-F238E27FC236}">
                    <a16:creationId xmlns:a16="http://schemas.microsoft.com/office/drawing/2014/main" id="{803ED3B1-D000-9F97-BCFE-ED356FF1D67E}"/>
                  </a:ext>
                </a:extLst>
              </p:cNvPr>
              <p:cNvSpPr/>
              <p:nvPr/>
            </p:nvSpPr>
            <p:spPr>
              <a:xfrm>
                <a:off x="2321468" y="3586719"/>
                <a:ext cx="76824" cy="107970"/>
              </a:xfrm>
              <a:custGeom>
                <a:avLst/>
                <a:gdLst>
                  <a:gd name="connsiteX0" fmla="*/ 0 w 76824"/>
                  <a:gd name="connsiteY0" fmla="*/ 24883 h 107970"/>
                  <a:gd name="connsiteX1" fmla="*/ 29708 w 76824"/>
                  <a:gd name="connsiteY1" fmla="*/ 1688 h 107970"/>
                  <a:gd name="connsiteX2" fmla="*/ 61958 w 76824"/>
                  <a:gd name="connsiteY2" fmla="*/ 4389 h 107970"/>
                  <a:gd name="connsiteX3" fmla="*/ 74191 w 76824"/>
                  <a:gd name="connsiteY3" fmla="*/ 46489 h 107970"/>
                  <a:gd name="connsiteX4" fmla="*/ 37651 w 76824"/>
                  <a:gd name="connsiteY4" fmla="*/ 74449 h 107970"/>
                  <a:gd name="connsiteX5" fmla="*/ 47183 w 76824"/>
                  <a:gd name="connsiteY5" fmla="*/ 107970 h 10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824" h="107970">
                    <a:moveTo>
                      <a:pt x="0" y="24883"/>
                    </a:moveTo>
                    <a:cubicBezTo>
                      <a:pt x="3018" y="12015"/>
                      <a:pt x="16840" y="4707"/>
                      <a:pt x="29708" y="1688"/>
                    </a:cubicBezTo>
                    <a:cubicBezTo>
                      <a:pt x="40511" y="-695"/>
                      <a:pt x="52426" y="-1171"/>
                      <a:pt x="61958" y="4389"/>
                    </a:cubicBezTo>
                    <a:cubicBezTo>
                      <a:pt x="75779" y="12491"/>
                      <a:pt x="80228" y="31714"/>
                      <a:pt x="74191" y="46489"/>
                    </a:cubicBezTo>
                    <a:cubicBezTo>
                      <a:pt x="68154" y="61263"/>
                      <a:pt x="53220" y="71113"/>
                      <a:pt x="37651" y="74449"/>
                    </a:cubicBezTo>
                    <a:cubicBezTo>
                      <a:pt x="42576" y="85093"/>
                      <a:pt x="45912" y="96373"/>
                      <a:pt x="47183" y="107970"/>
                    </a:cubicBezTo>
                  </a:path>
                </a:pathLst>
              </a:custGeom>
              <a:noFill/>
              <a:ln w="16980" cap="rnd">
                <a:solidFill>
                  <a:srgbClr val="1F71B8"/>
                </a:solidFill>
                <a:prstDash val="solid"/>
                <a:round/>
              </a:ln>
            </p:spPr>
            <p:txBody>
              <a:bodyPr rtlCol="0" anchor="ctr"/>
              <a:lstStyle/>
              <a:p>
                <a:endParaRPr lang="nl-NL"/>
              </a:p>
            </p:txBody>
          </p:sp>
          <p:sp>
            <p:nvSpPr>
              <p:cNvPr id="1404" name="Vrije vorm: vorm 1403">
                <a:extLst>
                  <a:ext uri="{FF2B5EF4-FFF2-40B4-BE49-F238E27FC236}">
                    <a16:creationId xmlns:a16="http://schemas.microsoft.com/office/drawing/2014/main" id="{EA1989DD-CA4D-A147-8B04-1204D188CA73}"/>
                  </a:ext>
                </a:extLst>
              </p:cNvPr>
              <p:cNvSpPr/>
              <p:nvPr/>
            </p:nvSpPr>
            <p:spPr>
              <a:xfrm>
                <a:off x="2368463" y="3725994"/>
                <a:ext cx="15785" cy="11516"/>
              </a:xfrm>
              <a:custGeom>
                <a:avLst/>
                <a:gdLst>
                  <a:gd name="connsiteX0" fmla="*/ 15122 w 15785"/>
                  <a:gd name="connsiteY0" fmla="*/ 1898 h 11516"/>
                  <a:gd name="connsiteX1" fmla="*/ 4001 w 15785"/>
                  <a:gd name="connsiteY1" fmla="*/ 627 h 11516"/>
                  <a:gd name="connsiteX2" fmla="*/ 1459 w 15785"/>
                  <a:gd name="connsiteY2" fmla="*/ 9841 h 11516"/>
                  <a:gd name="connsiteX3" fmla="*/ 5908 w 15785"/>
                  <a:gd name="connsiteY3" fmla="*/ 11271 h 11516"/>
                  <a:gd name="connsiteX4" fmla="*/ 13057 w 15785"/>
                  <a:gd name="connsiteY4" fmla="*/ 10794 h 11516"/>
                  <a:gd name="connsiteX5" fmla="*/ 15281 w 15785"/>
                  <a:gd name="connsiteY5" fmla="*/ 4757 h 11516"/>
                  <a:gd name="connsiteX6" fmla="*/ 4796 w 15785"/>
                  <a:gd name="connsiteY6" fmla="*/ 1580 h 1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85" h="11516">
                    <a:moveTo>
                      <a:pt x="15122" y="1898"/>
                    </a:moveTo>
                    <a:cubicBezTo>
                      <a:pt x="11468" y="468"/>
                      <a:pt x="7496" y="-803"/>
                      <a:pt x="4001" y="627"/>
                    </a:cubicBezTo>
                    <a:cubicBezTo>
                      <a:pt x="506" y="2057"/>
                      <a:pt x="-1559" y="7299"/>
                      <a:pt x="1459" y="9841"/>
                    </a:cubicBezTo>
                    <a:cubicBezTo>
                      <a:pt x="2730" y="10794"/>
                      <a:pt x="4319" y="11112"/>
                      <a:pt x="5908" y="11271"/>
                    </a:cubicBezTo>
                    <a:cubicBezTo>
                      <a:pt x="8291" y="11589"/>
                      <a:pt x="10833" y="11747"/>
                      <a:pt x="13057" y="10794"/>
                    </a:cubicBezTo>
                    <a:cubicBezTo>
                      <a:pt x="15281" y="9841"/>
                      <a:pt x="16552" y="6823"/>
                      <a:pt x="15281" y="4757"/>
                    </a:cubicBezTo>
                    <a:cubicBezTo>
                      <a:pt x="13057" y="1739"/>
                      <a:pt x="7496" y="4281"/>
                      <a:pt x="4796" y="1580"/>
                    </a:cubicBezTo>
                  </a:path>
                </a:pathLst>
              </a:custGeom>
              <a:noFill/>
              <a:ln w="11108" cap="rnd">
                <a:solidFill>
                  <a:srgbClr val="1F71B8"/>
                </a:solidFill>
                <a:prstDash val="solid"/>
                <a:round/>
              </a:ln>
            </p:spPr>
            <p:txBody>
              <a:bodyPr rtlCol="0" anchor="ctr"/>
              <a:lstStyle/>
              <a:p>
                <a:endParaRPr lang="nl-NL"/>
              </a:p>
            </p:txBody>
          </p:sp>
        </p:grpSp>
      </p:grpSp>
      <p:sp>
        <p:nvSpPr>
          <p:cNvPr id="1348" name="Vrije vorm: vorm 1347">
            <a:extLst>
              <a:ext uri="{FF2B5EF4-FFF2-40B4-BE49-F238E27FC236}">
                <a16:creationId xmlns:a16="http://schemas.microsoft.com/office/drawing/2014/main" id="{F2DE9703-344E-8362-EE57-70097E5C8386}"/>
              </a:ext>
            </a:extLst>
          </p:cNvPr>
          <p:cNvSpPr/>
          <p:nvPr/>
        </p:nvSpPr>
        <p:spPr>
          <a:xfrm>
            <a:off x="7459143" y="1954406"/>
            <a:ext cx="1590912" cy="1583366"/>
          </a:xfrm>
          <a:custGeom>
            <a:avLst/>
            <a:gdLst>
              <a:gd name="connsiteX0" fmla="*/ 1205799 w 1205798"/>
              <a:gd name="connsiteY0" fmla="*/ 600040 h 1200079"/>
              <a:gd name="connsiteX1" fmla="*/ 602899 w 1205798"/>
              <a:gd name="connsiteY1" fmla="*/ 1200079 h 1200079"/>
              <a:gd name="connsiteX2" fmla="*/ 0 w 1205798"/>
              <a:gd name="connsiteY2" fmla="*/ 600040 h 1200079"/>
              <a:gd name="connsiteX3" fmla="*/ 602899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899" y="1200079"/>
                </a:cubicBezTo>
                <a:cubicBezTo>
                  <a:pt x="269927" y="1200079"/>
                  <a:pt x="0" y="931432"/>
                  <a:pt x="0" y="600040"/>
                </a:cubicBezTo>
                <a:cubicBezTo>
                  <a:pt x="0" y="268647"/>
                  <a:pt x="269927" y="0"/>
                  <a:pt x="602899" y="0"/>
                </a:cubicBezTo>
                <a:cubicBezTo>
                  <a:pt x="935871"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1567" name="Groep 1566">
            <a:extLst>
              <a:ext uri="{FF2B5EF4-FFF2-40B4-BE49-F238E27FC236}">
                <a16:creationId xmlns:a16="http://schemas.microsoft.com/office/drawing/2014/main" id="{0EB12F8F-5B4A-2EB7-306B-83C020A72C04}"/>
              </a:ext>
            </a:extLst>
          </p:cNvPr>
          <p:cNvGrpSpPr/>
          <p:nvPr/>
        </p:nvGrpSpPr>
        <p:grpSpPr>
          <a:xfrm>
            <a:off x="7652573" y="2329213"/>
            <a:ext cx="1263174" cy="769739"/>
            <a:chOff x="7014665" y="2806442"/>
            <a:chExt cx="1165894" cy="710459"/>
          </a:xfrm>
        </p:grpSpPr>
        <p:sp>
          <p:nvSpPr>
            <p:cNvPr id="532" name="Vrije vorm: vorm 531">
              <a:extLst>
                <a:ext uri="{FF2B5EF4-FFF2-40B4-BE49-F238E27FC236}">
                  <a16:creationId xmlns:a16="http://schemas.microsoft.com/office/drawing/2014/main" id="{9999EE57-43A5-A7BE-0AC7-4A4F463A02A8}"/>
                </a:ext>
              </a:extLst>
            </p:cNvPr>
            <p:cNvSpPr/>
            <p:nvPr/>
          </p:nvSpPr>
          <p:spPr>
            <a:xfrm>
              <a:off x="7014665" y="2811533"/>
              <a:ext cx="1165850" cy="705368"/>
            </a:xfrm>
            <a:custGeom>
              <a:avLst/>
              <a:gdLst>
                <a:gd name="connsiteX0" fmla="*/ 8665 w 1165850"/>
                <a:gd name="connsiteY0" fmla="*/ 0 h 705368"/>
                <a:gd name="connsiteX1" fmla="*/ 880 w 1165850"/>
                <a:gd name="connsiteY1" fmla="*/ 21129 h 705368"/>
                <a:gd name="connsiteX2" fmla="*/ 141319 w 1165850"/>
                <a:gd name="connsiteY2" fmla="*/ 611637 h 705368"/>
                <a:gd name="connsiteX3" fmla="*/ 151645 w 1165850"/>
                <a:gd name="connsiteY3" fmla="*/ 621169 h 705368"/>
                <a:gd name="connsiteX4" fmla="*/ 156888 w 1165850"/>
                <a:gd name="connsiteY4" fmla="*/ 621963 h 705368"/>
                <a:gd name="connsiteX5" fmla="*/ 167690 w 1165850"/>
                <a:gd name="connsiteY5" fmla="*/ 637532 h 705368"/>
                <a:gd name="connsiteX6" fmla="*/ 185960 w 1165850"/>
                <a:gd name="connsiteY6" fmla="*/ 648176 h 705368"/>
                <a:gd name="connsiteX7" fmla="*/ 821110 w 1165850"/>
                <a:gd name="connsiteY7" fmla="*/ 705368 h 705368"/>
                <a:gd name="connsiteX8" fmla="*/ 1163944 w 1165850"/>
                <a:gd name="connsiteY8" fmla="*/ 613067 h 705368"/>
                <a:gd name="connsiteX9" fmla="*/ 1165851 w 1165850"/>
                <a:gd name="connsiteY9" fmla="*/ 587807 h 705368"/>
                <a:gd name="connsiteX10" fmla="*/ 565652 w 1165850"/>
                <a:gd name="connsiteY10" fmla="*/ 553333 h 70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5850" h="705368">
                  <a:moveTo>
                    <a:pt x="8665" y="0"/>
                  </a:moveTo>
                  <a:cubicBezTo>
                    <a:pt x="6759" y="2860"/>
                    <a:pt x="-2932" y="9532"/>
                    <a:pt x="880" y="21129"/>
                  </a:cubicBezTo>
                  <a:lnTo>
                    <a:pt x="141319" y="611637"/>
                  </a:lnTo>
                  <a:cubicBezTo>
                    <a:pt x="142431" y="616562"/>
                    <a:pt x="146561" y="620375"/>
                    <a:pt x="151645" y="621169"/>
                  </a:cubicBezTo>
                  <a:lnTo>
                    <a:pt x="156888" y="621963"/>
                  </a:lnTo>
                  <a:lnTo>
                    <a:pt x="167690" y="637532"/>
                  </a:lnTo>
                  <a:cubicBezTo>
                    <a:pt x="171980" y="643569"/>
                    <a:pt x="178652" y="647541"/>
                    <a:pt x="185960" y="648176"/>
                  </a:cubicBezTo>
                  <a:lnTo>
                    <a:pt x="821110" y="705368"/>
                  </a:lnTo>
                  <a:lnTo>
                    <a:pt x="1163944" y="613067"/>
                  </a:lnTo>
                  <a:lnTo>
                    <a:pt x="1165851" y="587807"/>
                  </a:lnTo>
                  <a:lnTo>
                    <a:pt x="565652" y="553333"/>
                  </a:lnTo>
                </a:path>
              </a:pathLst>
            </a:custGeom>
            <a:solidFill>
              <a:srgbClr val="FFFFFF"/>
            </a:solidFill>
            <a:ln w="13013" cap="rnd">
              <a:solidFill>
                <a:srgbClr val="102F44"/>
              </a:solidFill>
              <a:prstDash val="solid"/>
              <a:round/>
            </a:ln>
          </p:spPr>
          <p:txBody>
            <a:bodyPr rtlCol="0" anchor="ctr"/>
            <a:lstStyle/>
            <a:p>
              <a:endParaRPr lang="nl-NL"/>
            </a:p>
          </p:txBody>
        </p:sp>
        <p:sp>
          <p:nvSpPr>
            <p:cNvPr id="533" name="Vrije vorm: vorm 532">
              <a:extLst>
                <a:ext uri="{FF2B5EF4-FFF2-40B4-BE49-F238E27FC236}">
                  <a16:creationId xmlns:a16="http://schemas.microsoft.com/office/drawing/2014/main" id="{9884FBDB-3D55-E6AA-4B0B-A37CED515D31}"/>
                </a:ext>
              </a:extLst>
            </p:cNvPr>
            <p:cNvSpPr/>
            <p:nvPr/>
          </p:nvSpPr>
          <p:spPr>
            <a:xfrm>
              <a:off x="7020734" y="2806442"/>
              <a:ext cx="659828" cy="626895"/>
            </a:xfrm>
            <a:custGeom>
              <a:avLst/>
              <a:gdLst>
                <a:gd name="connsiteX0" fmla="*/ 150819 w 659828"/>
                <a:gd name="connsiteY0" fmla="*/ 626895 h 626895"/>
                <a:gd name="connsiteX1" fmla="*/ 659828 w 659828"/>
                <a:gd name="connsiteY1" fmla="*/ 562872 h 626895"/>
                <a:gd name="connsiteX2" fmla="*/ 537501 w 659828"/>
                <a:gd name="connsiteY2" fmla="*/ 129007 h 626895"/>
                <a:gd name="connsiteX3" fmla="*/ 528286 w 659828"/>
                <a:gd name="connsiteY3" fmla="*/ 120269 h 626895"/>
                <a:gd name="connsiteX4" fmla="*/ 15305 w 659828"/>
                <a:gd name="connsiteY4" fmla="*/ 325 h 626895"/>
                <a:gd name="connsiteX5" fmla="*/ 372 w 659828"/>
                <a:gd name="connsiteY5" fmla="*/ 15417 h 626895"/>
                <a:gd name="connsiteX6" fmla="*/ 150819 w 659828"/>
                <a:gd name="connsiteY6" fmla="*/ 626895 h 62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828" h="626895">
                  <a:moveTo>
                    <a:pt x="150819" y="626895"/>
                  </a:moveTo>
                  <a:lnTo>
                    <a:pt x="659828" y="562872"/>
                  </a:lnTo>
                  <a:lnTo>
                    <a:pt x="537501" y="129007"/>
                  </a:lnTo>
                  <a:cubicBezTo>
                    <a:pt x="536230" y="124559"/>
                    <a:pt x="532735" y="121223"/>
                    <a:pt x="528286" y="120269"/>
                  </a:cubicBezTo>
                  <a:lnTo>
                    <a:pt x="15305" y="325"/>
                  </a:lnTo>
                  <a:cubicBezTo>
                    <a:pt x="6250" y="-1740"/>
                    <a:pt x="-1852" y="6362"/>
                    <a:pt x="372" y="15417"/>
                  </a:cubicBezTo>
                  <a:lnTo>
                    <a:pt x="150819" y="626895"/>
                  </a:lnTo>
                  <a:close/>
                </a:path>
              </a:pathLst>
            </a:custGeom>
            <a:solidFill>
              <a:srgbClr val="FFFFFF"/>
            </a:solidFill>
            <a:ln w="13013" cap="rnd">
              <a:solidFill>
                <a:srgbClr val="102F44"/>
              </a:solidFill>
              <a:prstDash val="solid"/>
              <a:round/>
            </a:ln>
          </p:spPr>
          <p:txBody>
            <a:bodyPr rtlCol="0" anchor="ctr"/>
            <a:lstStyle/>
            <a:p>
              <a:endParaRPr lang="nl-NL"/>
            </a:p>
          </p:txBody>
        </p:sp>
        <p:sp>
          <p:nvSpPr>
            <p:cNvPr id="534" name="Vrije vorm: vorm 533">
              <a:extLst>
                <a:ext uri="{FF2B5EF4-FFF2-40B4-BE49-F238E27FC236}">
                  <a16:creationId xmlns:a16="http://schemas.microsoft.com/office/drawing/2014/main" id="{8595A767-106D-D48B-1B2D-82A05E30C440}"/>
                </a:ext>
              </a:extLst>
            </p:cNvPr>
            <p:cNvSpPr/>
            <p:nvPr/>
          </p:nvSpPr>
          <p:spPr>
            <a:xfrm>
              <a:off x="7171553" y="3369155"/>
              <a:ext cx="1009006" cy="118095"/>
            </a:xfrm>
            <a:custGeom>
              <a:avLst/>
              <a:gdLst>
                <a:gd name="connsiteX0" fmla="*/ 1007851 w 1009006"/>
                <a:gd name="connsiteY0" fmla="*/ 30185 h 118095"/>
                <a:gd name="connsiteX1" fmla="*/ 509009 w 1009006"/>
                <a:gd name="connsiteY1" fmla="*/ 0 h 118095"/>
                <a:gd name="connsiteX2" fmla="*/ 0 w 1009006"/>
                <a:gd name="connsiteY2" fmla="*/ 64023 h 118095"/>
                <a:gd name="connsiteX3" fmla="*/ 660250 w 1009006"/>
                <a:gd name="connsiteY3" fmla="*/ 118038 h 118095"/>
                <a:gd name="connsiteX4" fmla="*/ 668353 w 1009006"/>
                <a:gd name="connsiteY4" fmla="*/ 117403 h 118095"/>
                <a:gd name="connsiteX5" fmla="*/ 1008010 w 1009006"/>
                <a:gd name="connsiteY5" fmla="*/ 32568 h 118095"/>
                <a:gd name="connsiteX6" fmla="*/ 1007851 w 1009006"/>
                <a:gd name="connsiteY6" fmla="*/ 30185 h 11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9006" h="118095">
                  <a:moveTo>
                    <a:pt x="1007851" y="30185"/>
                  </a:moveTo>
                  <a:lnTo>
                    <a:pt x="509009" y="0"/>
                  </a:lnTo>
                  <a:lnTo>
                    <a:pt x="0" y="64023"/>
                  </a:lnTo>
                  <a:lnTo>
                    <a:pt x="660250" y="118038"/>
                  </a:lnTo>
                  <a:cubicBezTo>
                    <a:pt x="662951" y="118197"/>
                    <a:pt x="665652" y="118038"/>
                    <a:pt x="668353" y="117403"/>
                  </a:cubicBezTo>
                  <a:lnTo>
                    <a:pt x="1008010" y="32568"/>
                  </a:lnTo>
                  <a:cubicBezTo>
                    <a:pt x="1009440" y="32250"/>
                    <a:pt x="1009281" y="30185"/>
                    <a:pt x="1007851" y="30185"/>
                  </a:cubicBezTo>
                  <a:close/>
                </a:path>
              </a:pathLst>
            </a:custGeom>
            <a:solidFill>
              <a:srgbClr val="FFFFFF"/>
            </a:solidFill>
            <a:ln w="13013" cap="rnd">
              <a:solidFill>
                <a:srgbClr val="102F44"/>
              </a:solidFill>
              <a:prstDash val="solid"/>
              <a:round/>
            </a:ln>
          </p:spPr>
          <p:txBody>
            <a:bodyPr rtlCol="0" anchor="ctr"/>
            <a:lstStyle/>
            <a:p>
              <a:endParaRPr lang="nl-NL"/>
            </a:p>
          </p:txBody>
        </p:sp>
        <p:sp>
          <p:nvSpPr>
            <p:cNvPr id="535" name="Vrije vorm: vorm 534">
              <a:extLst>
                <a:ext uri="{FF2B5EF4-FFF2-40B4-BE49-F238E27FC236}">
                  <a16:creationId xmlns:a16="http://schemas.microsoft.com/office/drawing/2014/main" id="{61322D1D-270F-E27D-F06C-B0BCDD6ED982}"/>
                </a:ext>
              </a:extLst>
            </p:cNvPr>
            <p:cNvSpPr/>
            <p:nvPr/>
          </p:nvSpPr>
          <p:spPr>
            <a:xfrm>
              <a:off x="7066414" y="2871307"/>
              <a:ext cx="580144" cy="464494"/>
            </a:xfrm>
            <a:custGeom>
              <a:avLst/>
              <a:gdLst>
                <a:gd name="connsiteX0" fmla="*/ 6006 w 580144"/>
                <a:gd name="connsiteY0" fmla="*/ 118 h 464494"/>
                <a:gd name="connsiteX1" fmla="*/ 474504 w 580144"/>
                <a:gd name="connsiteY1" fmla="*/ 91149 h 464494"/>
                <a:gd name="connsiteX2" fmla="*/ 479270 w 580144"/>
                <a:gd name="connsiteY2" fmla="*/ 95438 h 464494"/>
                <a:gd name="connsiteX3" fmla="*/ 579992 w 580144"/>
                <a:gd name="connsiteY3" fmla="*/ 435731 h 464494"/>
                <a:gd name="connsiteX4" fmla="*/ 577132 w 580144"/>
                <a:gd name="connsiteY4" fmla="*/ 439703 h 464494"/>
                <a:gd name="connsiteX5" fmla="*/ 114194 w 580144"/>
                <a:gd name="connsiteY5" fmla="*/ 464486 h 464494"/>
                <a:gd name="connsiteX6" fmla="*/ 107840 w 580144"/>
                <a:gd name="connsiteY6" fmla="*/ 459720 h 464494"/>
                <a:gd name="connsiteX7" fmla="*/ 128 w 580144"/>
                <a:gd name="connsiteY7" fmla="*/ 6155 h 464494"/>
                <a:gd name="connsiteX8" fmla="*/ 6006 w 580144"/>
                <a:gd name="connsiteY8" fmla="*/ 118 h 46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144" h="464494">
                  <a:moveTo>
                    <a:pt x="6006" y="118"/>
                  </a:moveTo>
                  <a:lnTo>
                    <a:pt x="474504" y="91149"/>
                  </a:lnTo>
                  <a:cubicBezTo>
                    <a:pt x="476728" y="91626"/>
                    <a:pt x="478635" y="93214"/>
                    <a:pt x="479270" y="95438"/>
                  </a:cubicBezTo>
                  <a:lnTo>
                    <a:pt x="579992" y="435731"/>
                  </a:lnTo>
                  <a:cubicBezTo>
                    <a:pt x="580627" y="437637"/>
                    <a:pt x="579197" y="439703"/>
                    <a:pt x="577132" y="439703"/>
                  </a:cubicBezTo>
                  <a:lnTo>
                    <a:pt x="114194" y="464486"/>
                  </a:lnTo>
                  <a:cubicBezTo>
                    <a:pt x="111176" y="464645"/>
                    <a:pt x="108475" y="462579"/>
                    <a:pt x="107840" y="459720"/>
                  </a:cubicBezTo>
                  <a:lnTo>
                    <a:pt x="128" y="6155"/>
                  </a:lnTo>
                  <a:cubicBezTo>
                    <a:pt x="-667" y="2660"/>
                    <a:pt x="2352" y="-676"/>
                    <a:pt x="6006" y="118"/>
                  </a:cubicBezTo>
                  <a:close/>
                </a:path>
              </a:pathLst>
            </a:custGeom>
            <a:solidFill>
              <a:srgbClr val="FFFFFF"/>
            </a:solidFill>
            <a:ln w="13013" cap="rnd">
              <a:solidFill>
                <a:srgbClr val="102F44"/>
              </a:solidFill>
              <a:prstDash val="solid"/>
              <a:round/>
            </a:ln>
          </p:spPr>
          <p:txBody>
            <a:bodyPr rtlCol="0" anchor="ctr"/>
            <a:lstStyle/>
            <a:p>
              <a:endParaRPr lang="nl-NL"/>
            </a:p>
          </p:txBody>
        </p:sp>
        <p:sp>
          <p:nvSpPr>
            <p:cNvPr id="536" name="Vrije vorm: vorm 535">
              <a:extLst>
                <a:ext uri="{FF2B5EF4-FFF2-40B4-BE49-F238E27FC236}">
                  <a16:creationId xmlns:a16="http://schemas.microsoft.com/office/drawing/2014/main" id="{6BB7F0FC-3D8F-E330-3259-E1AE08FC881D}"/>
                </a:ext>
              </a:extLst>
            </p:cNvPr>
            <p:cNvSpPr/>
            <p:nvPr/>
          </p:nvSpPr>
          <p:spPr>
            <a:xfrm>
              <a:off x="7300553" y="3372174"/>
              <a:ext cx="618786" cy="74945"/>
            </a:xfrm>
            <a:custGeom>
              <a:avLst/>
              <a:gdLst>
                <a:gd name="connsiteX0" fmla="*/ 159 w 618786"/>
                <a:gd name="connsiteY0" fmla="*/ 54332 h 74945"/>
                <a:gd name="connsiteX1" fmla="*/ 385729 w 618786"/>
                <a:gd name="connsiteY1" fmla="*/ 0 h 74945"/>
                <a:gd name="connsiteX2" fmla="*/ 618786 w 618786"/>
                <a:gd name="connsiteY2" fmla="*/ 15569 h 74945"/>
                <a:gd name="connsiteX3" fmla="*/ 293427 w 618786"/>
                <a:gd name="connsiteY3" fmla="*/ 74826 h 74945"/>
                <a:gd name="connsiteX4" fmla="*/ 290250 w 618786"/>
                <a:gd name="connsiteY4" fmla="*/ 74826 h 74945"/>
                <a:gd name="connsiteX5" fmla="*/ 0 w 618786"/>
                <a:gd name="connsiteY5" fmla="*/ 54332 h 7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786" h="74945">
                  <a:moveTo>
                    <a:pt x="159" y="54332"/>
                  </a:moveTo>
                  <a:cubicBezTo>
                    <a:pt x="7943" y="50520"/>
                    <a:pt x="385729" y="0"/>
                    <a:pt x="385729" y="0"/>
                  </a:cubicBezTo>
                  <a:lnTo>
                    <a:pt x="618786" y="15569"/>
                  </a:lnTo>
                  <a:lnTo>
                    <a:pt x="293427" y="74826"/>
                  </a:lnTo>
                  <a:cubicBezTo>
                    <a:pt x="292315" y="74985"/>
                    <a:pt x="291362" y="74985"/>
                    <a:pt x="290250" y="74826"/>
                  </a:cubicBezTo>
                  <a:lnTo>
                    <a:pt x="0" y="54332"/>
                  </a:lnTo>
                  <a:close/>
                </a:path>
              </a:pathLst>
            </a:custGeom>
            <a:solidFill>
              <a:srgbClr val="ECECEC"/>
            </a:solidFill>
            <a:ln w="6506" cap="flat">
              <a:solidFill>
                <a:srgbClr val="102F44"/>
              </a:solidFill>
              <a:prstDash val="solid"/>
              <a:miter/>
            </a:ln>
          </p:spPr>
          <p:txBody>
            <a:bodyPr rtlCol="0" anchor="ctr"/>
            <a:lstStyle/>
            <a:p>
              <a:endParaRPr lang="nl-NL"/>
            </a:p>
          </p:txBody>
        </p:sp>
        <p:sp>
          <p:nvSpPr>
            <p:cNvPr id="537" name="Vrije vorm: vorm 536">
              <a:extLst>
                <a:ext uri="{FF2B5EF4-FFF2-40B4-BE49-F238E27FC236}">
                  <a16:creationId xmlns:a16="http://schemas.microsoft.com/office/drawing/2014/main" id="{6F019789-9959-DA33-CBB6-2D4FC938622D}"/>
                </a:ext>
              </a:extLst>
            </p:cNvPr>
            <p:cNvSpPr/>
            <p:nvPr/>
          </p:nvSpPr>
          <p:spPr>
            <a:xfrm>
              <a:off x="7824337" y="3413955"/>
              <a:ext cx="190322" cy="34950"/>
            </a:xfrm>
            <a:custGeom>
              <a:avLst/>
              <a:gdLst>
                <a:gd name="connsiteX0" fmla="*/ 0 w 190322"/>
                <a:gd name="connsiteY0" fmla="*/ 19382 h 34950"/>
                <a:gd name="connsiteX1" fmla="*/ 98974 w 190322"/>
                <a:gd name="connsiteY1" fmla="*/ 0 h 34950"/>
                <a:gd name="connsiteX2" fmla="*/ 190323 w 190322"/>
                <a:gd name="connsiteY2" fmla="*/ 9691 h 34950"/>
                <a:gd name="connsiteX3" fmla="*/ 80546 w 190322"/>
                <a:gd name="connsiteY3" fmla="*/ 34951 h 34950"/>
                <a:gd name="connsiteX4" fmla="*/ 0 w 190322"/>
                <a:gd name="connsiteY4" fmla="*/ 19382 h 3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22" h="34950">
                  <a:moveTo>
                    <a:pt x="0" y="19382"/>
                  </a:moveTo>
                  <a:lnTo>
                    <a:pt x="98974" y="0"/>
                  </a:lnTo>
                  <a:lnTo>
                    <a:pt x="190323" y="9691"/>
                  </a:lnTo>
                  <a:lnTo>
                    <a:pt x="80546" y="34951"/>
                  </a:lnTo>
                  <a:lnTo>
                    <a:pt x="0" y="19382"/>
                  </a:lnTo>
                  <a:close/>
                </a:path>
              </a:pathLst>
            </a:custGeom>
            <a:solidFill>
              <a:srgbClr val="ECECEC"/>
            </a:solidFill>
            <a:ln w="6506" cap="rnd">
              <a:solidFill>
                <a:srgbClr val="102F44"/>
              </a:solidFill>
              <a:prstDash val="solid"/>
              <a:round/>
            </a:ln>
          </p:spPr>
          <p:txBody>
            <a:bodyPr rtlCol="0" anchor="ctr"/>
            <a:lstStyle/>
            <a:p>
              <a:endParaRPr lang="nl-NL"/>
            </a:p>
          </p:txBody>
        </p:sp>
        <p:sp>
          <p:nvSpPr>
            <p:cNvPr id="538" name="Vrije vorm: vorm 537">
              <a:extLst>
                <a:ext uri="{FF2B5EF4-FFF2-40B4-BE49-F238E27FC236}">
                  <a16:creationId xmlns:a16="http://schemas.microsoft.com/office/drawing/2014/main" id="{4738B7A4-7652-28F1-5AB4-37CBC8ED4AD3}"/>
                </a:ext>
              </a:extLst>
            </p:cNvPr>
            <p:cNvSpPr/>
            <p:nvPr/>
          </p:nvSpPr>
          <p:spPr>
            <a:xfrm>
              <a:off x="7835934" y="3486716"/>
              <a:ext cx="3971" cy="30184"/>
            </a:xfrm>
            <a:custGeom>
              <a:avLst/>
              <a:gdLst>
                <a:gd name="connsiteX0" fmla="*/ 3972 w 3971"/>
                <a:gd name="connsiteY0" fmla="*/ 0 h 30184"/>
                <a:gd name="connsiteX1" fmla="*/ 0 w 3971"/>
                <a:gd name="connsiteY1" fmla="*/ 30185 h 30184"/>
              </a:gdLst>
              <a:ahLst/>
              <a:cxnLst>
                <a:cxn ang="0">
                  <a:pos x="connsiteX0" y="connsiteY0"/>
                </a:cxn>
                <a:cxn ang="0">
                  <a:pos x="connsiteX1" y="connsiteY1"/>
                </a:cxn>
              </a:cxnLst>
              <a:rect l="l" t="t" r="r" b="b"/>
              <a:pathLst>
                <a:path w="3971" h="30184">
                  <a:moveTo>
                    <a:pt x="3972" y="0"/>
                  </a:moveTo>
                  <a:lnTo>
                    <a:pt x="0" y="30185"/>
                  </a:lnTo>
                </a:path>
              </a:pathLst>
            </a:custGeom>
            <a:ln w="13013" cap="rnd">
              <a:solidFill>
                <a:srgbClr val="102F44"/>
              </a:solidFill>
              <a:prstDash val="solid"/>
              <a:round/>
            </a:ln>
          </p:spPr>
          <p:txBody>
            <a:bodyPr rtlCol="0" anchor="ctr"/>
            <a:lstStyle/>
            <a:p>
              <a:endParaRPr lang="nl-NL"/>
            </a:p>
          </p:txBody>
        </p:sp>
        <p:sp>
          <p:nvSpPr>
            <p:cNvPr id="539" name="Vrije vorm: vorm 538">
              <a:extLst>
                <a:ext uri="{FF2B5EF4-FFF2-40B4-BE49-F238E27FC236}">
                  <a16:creationId xmlns:a16="http://schemas.microsoft.com/office/drawing/2014/main" id="{36BE1D91-FC96-434B-EA38-2426F558AA8F}"/>
                </a:ext>
              </a:extLst>
            </p:cNvPr>
            <p:cNvSpPr/>
            <p:nvPr/>
          </p:nvSpPr>
          <p:spPr>
            <a:xfrm>
              <a:off x="7650854" y="3078429"/>
              <a:ext cx="283418" cy="271026"/>
            </a:xfrm>
            <a:custGeom>
              <a:avLst/>
              <a:gdLst>
                <a:gd name="connsiteX0" fmla="*/ 0 w 283418"/>
                <a:gd name="connsiteY0" fmla="*/ 0 h 271026"/>
                <a:gd name="connsiteX1" fmla="*/ 197948 w 283418"/>
                <a:gd name="connsiteY1" fmla="*/ 92460 h 271026"/>
                <a:gd name="connsiteX2" fmla="*/ 283418 w 283418"/>
                <a:gd name="connsiteY2" fmla="*/ 271027 h 271026"/>
              </a:gdLst>
              <a:ahLst/>
              <a:cxnLst>
                <a:cxn ang="0">
                  <a:pos x="connsiteX0" y="connsiteY0"/>
                </a:cxn>
                <a:cxn ang="0">
                  <a:pos x="connsiteX1" y="connsiteY1"/>
                </a:cxn>
                <a:cxn ang="0">
                  <a:pos x="connsiteX2" y="connsiteY2"/>
                </a:cxn>
              </a:cxnLst>
              <a:rect l="l" t="t" r="r" b="b"/>
              <a:pathLst>
                <a:path w="283418" h="271026">
                  <a:moveTo>
                    <a:pt x="0" y="0"/>
                  </a:moveTo>
                  <a:cubicBezTo>
                    <a:pt x="75779" y="10326"/>
                    <a:pt x="146952" y="43530"/>
                    <a:pt x="197948" y="92460"/>
                  </a:cubicBezTo>
                  <a:cubicBezTo>
                    <a:pt x="248944" y="141391"/>
                    <a:pt x="279764" y="205574"/>
                    <a:pt x="283418" y="271027"/>
                  </a:cubicBezTo>
                </a:path>
              </a:pathLst>
            </a:custGeom>
            <a:noFill/>
            <a:ln w="11902" cap="rnd">
              <a:solidFill>
                <a:srgbClr val="76B72D"/>
              </a:solidFill>
              <a:prstDash val="solid"/>
              <a:round/>
            </a:ln>
          </p:spPr>
          <p:txBody>
            <a:bodyPr rtlCol="0" anchor="ctr"/>
            <a:lstStyle/>
            <a:p>
              <a:endParaRPr lang="nl-NL"/>
            </a:p>
          </p:txBody>
        </p:sp>
        <p:sp>
          <p:nvSpPr>
            <p:cNvPr id="540" name="Vrije vorm: vorm 539">
              <a:extLst>
                <a:ext uri="{FF2B5EF4-FFF2-40B4-BE49-F238E27FC236}">
                  <a16:creationId xmlns:a16="http://schemas.microsoft.com/office/drawing/2014/main" id="{186DCA03-25B4-FE5E-1BB3-DBD1ACB72776}"/>
                </a:ext>
              </a:extLst>
            </p:cNvPr>
            <p:cNvSpPr/>
            <p:nvPr/>
          </p:nvSpPr>
          <p:spPr>
            <a:xfrm>
              <a:off x="7908060" y="3324355"/>
              <a:ext cx="52902" cy="25259"/>
            </a:xfrm>
            <a:custGeom>
              <a:avLst/>
              <a:gdLst>
                <a:gd name="connsiteX0" fmla="*/ 0 w 52902"/>
                <a:gd name="connsiteY0" fmla="*/ 3177 h 25259"/>
                <a:gd name="connsiteX1" fmla="*/ 26849 w 52902"/>
                <a:gd name="connsiteY1" fmla="*/ 25260 h 25259"/>
                <a:gd name="connsiteX2" fmla="*/ 52902 w 52902"/>
                <a:gd name="connsiteY2" fmla="*/ 0 h 25259"/>
              </a:gdLst>
              <a:ahLst/>
              <a:cxnLst>
                <a:cxn ang="0">
                  <a:pos x="connsiteX0" y="connsiteY0"/>
                </a:cxn>
                <a:cxn ang="0">
                  <a:pos x="connsiteX1" y="connsiteY1"/>
                </a:cxn>
                <a:cxn ang="0">
                  <a:pos x="connsiteX2" y="connsiteY2"/>
                </a:cxn>
              </a:cxnLst>
              <a:rect l="l" t="t" r="r" b="b"/>
              <a:pathLst>
                <a:path w="52902" h="25259">
                  <a:moveTo>
                    <a:pt x="0" y="3177"/>
                  </a:moveTo>
                  <a:lnTo>
                    <a:pt x="26849" y="25260"/>
                  </a:lnTo>
                  <a:cubicBezTo>
                    <a:pt x="34633" y="16204"/>
                    <a:pt x="43370" y="7785"/>
                    <a:pt x="52902" y="0"/>
                  </a:cubicBezTo>
                </a:path>
              </a:pathLst>
            </a:custGeom>
            <a:noFill/>
            <a:ln w="11902" cap="rnd">
              <a:solidFill>
                <a:srgbClr val="76B72D"/>
              </a:solidFill>
              <a:prstDash val="solid"/>
              <a:round/>
            </a:ln>
          </p:spPr>
          <p:txBody>
            <a:bodyPr rtlCol="0" anchor="ctr"/>
            <a:lstStyle/>
            <a:p>
              <a:endParaRPr lang="nl-NL"/>
            </a:p>
          </p:txBody>
        </p:sp>
        <p:sp>
          <p:nvSpPr>
            <p:cNvPr id="541" name="Vrije vorm: vorm 540">
              <a:extLst>
                <a:ext uri="{FF2B5EF4-FFF2-40B4-BE49-F238E27FC236}">
                  <a16:creationId xmlns:a16="http://schemas.microsoft.com/office/drawing/2014/main" id="{A960F2C2-EAA0-6636-97DD-F5059E506B90}"/>
                </a:ext>
              </a:extLst>
            </p:cNvPr>
            <p:cNvSpPr/>
            <p:nvPr/>
          </p:nvSpPr>
          <p:spPr>
            <a:xfrm>
              <a:off x="7646883" y="3056188"/>
              <a:ext cx="28595" cy="45276"/>
            </a:xfrm>
            <a:custGeom>
              <a:avLst/>
              <a:gdLst>
                <a:gd name="connsiteX0" fmla="*/ 28596 w 28595"/>
                <a:gd name="connsiteY0" fmla="*/ 0 h 45276"/>
                <a:gd name="connsiteX1" fmla="*/ 0 w 28595"/>
                <a:gd name="connsiteY1" fmla="*/ 20176 h 45276"/>
                <a:gd name="connsiteX2" fmla="*/ 26213 w 28595"/>
                <a:gd name="connsiteY2" fmla="*/ 45277 h 45276"/>
              </a:gdLst>
              <a:ahLst/>
              <a:cxnLst>
                <a:cxn ang="0">
                  <a:pos x="connsiteX0" y="connsiteY0"/>
                </a:cxn>
                <a:cxn ang="0">
                  <a:pos x="connsiteX1" y="connsiteY1"/>
                </a:cxn>
                <a:cxn ang="0">
                  <a:pos x="connsiteX2" y="connsiteY2"/>
                </a:cxn>
              </a:cxnLst>
              <a:rect l="l" t="t" r="r" b="b"/>
              <a:pathLst>
                <a:path w="28595" h="45276">
                  <a:moveTo>
                    <a:pt x="28596" y="0"/>
                  </a:moveTo>
                  <a:cubicBezTo>
                    <a:pt x="19064" y="6672"/>
                    <a:pt x="9532" y="13504"/>
                    <a:pt x="0" y="20176"/>
                  </a:cubicBezTo>
                  <a:cubicBezTo>
                    <a:pt x="9691" y="27802"/>
                    <a:pt x="18429" y="36222"/>
                    <a:pt x="26213" y="45277"/>
                  </a:cubicBezTo>
                </a:path>
              </a:pathLst>
            </a:custGeom>
            <a:noFill/>
            <a:ln w="11902" cap="rnd">
              <a:solidFill>
                <a:srgbClr val="76B72D"/>
              </a:solidFill>
              <a:prstDash val="solid"/>
              <a:round/>
            </a:ln>
          </p:spPr>
          <p:txBody>
            <a:bodyPr rtlCol="0" anchor="ctr"/>
            <a:lstStyle/>
            <a:p>
              <a:endParaRPr lang="nl-NL"/>
            </a:p>
          </p:txBody>
        </p:sp>
        <p:sp>
          <p:nvSpPr>
            <p:cNvPr id="542" name="Vrije vorm: vorm 541">
              <a:extLst>
                <a:ext uri="{FF2B5EF4-FFF2-40B4-BE49-F238E27FC236}">
                  <a16:creationId xmlns:a16="http://schemas.microsoft.com/office/drawing/2014/main" id="{ED8580F9-2B60-B8B5-58E5-0001C96BF32D}"/>
                </a:ext>
              </a:extLst>
            </p:cNvPr>
            <p:cNvSpPr/>
            <p:nvPr/>
          </p:nvSpPr>
          <p:spPr>
            <a:xfrm>
              <a:off x="7359334" y="3058253"/>
              <a:ext cx="87535" cy="101992"/>
            </a:xfrm>
            <a:custGeom>
              <a:avLst/>
              <a:gdLst>
                <a:gd name="connsiteX0" fmla="*/ 0 w 87535"/>
                <a:gd name="connsiteY0" fmla="*/ 0 h 101992"/>
                <a:gd name="connsiteX1" fmla="*/ 87536 w 87535"/>
                <a:gd name="connsiteY1" fmla="*/ 101992 h 101992"/>
              </a:gdLst>
              <a:ahLst/>
              <a:cxnLst>
                <a:cxn ang="0">
                  <a:pos x="connsiteX0" y="connsiteY0"/>
                </a:cxn>
                <a:cxn ang="0">
                  <a:pos x="connsiteX1" y="connsiteY1"/>
                </a:cxn>
              </a:cxnLst>
              <a:rect l="l" t="t" r="r" b="b"/>
              <a:pathLst>
                <a:path w="87535" h="101992">
                  <a:moveTo>
                    <a:pt x="0" y="0"/>
                  </a:moveTo>
                  <a:lnTo>
                    <a:pt x="87536" y="101992"/>
                  </a:lnTo>
                </a:path>
              </a:pathLst>
            </a:custGeom>
            <a:noFill/>
            <a:ln w="8887" cap="rnd">
              <a:solidFill>
                <a:srgbClr val="76B72D"/>
              </a:solidFill>
              <a:prstDash val="solid"/>
              <a:round/>
            </a:ln>
          </p:spPr>
          <p:txBody>
            <a:bodyPr rtlCol="0" anchor="ctr"/>
            <a:lstStyle/>
            <a:p>
              <a:endParaRPr lang="nl-NL"/>
            </a:p>
          </p:txBody>
        </p:sp>
        <p:sp>
          <p:nvSpPr>
            <p:cNvPr id="543" name="Vrije vorm: vorm 542">
              <a:extLst>
                <a:ext uri="{FF2B5EF4-FFF2-40B4-BE49-F238E27FC236}">
                  <a16:creationId xmlns:a16="http://schemas.microsoft.com/office/drawing/2014/main" id="{CB933745-3535-CCCC-344E-8FDF0A72502A}"/>
                </a:ext>
              </a:extLst>
            </p:cNvPr>
            <p:cNvSpPr/>
            <p:nvPr/>
          </p:nvSpPr>
          <p:spPr>
            <a:xfrm>
              <a:off x="7285937" y="3010593"/>
              <a:ext cx="170305" cy="210974"/>
            </a:xfrm>
            <a:custGeom>
              <a:avLst/>
              <a:gdLst>
                <a:gd name="connsiteX0" fmla="*/ 0 w 170305"/>
                <a:gd name="connsiteY0" fmla="*/ 0 h 210974"/>
                <a:gd name="connsiteX1" fmla="*/ 138373 w 170305"/>
                <a:gd name="connsiteY1" fmla="*/ 166492 h 210974"/>
                <a:gd name="connsiteX2" fmla="*/ 170305 w 170305"/>
                <a:gd name="connsiteY2" fmla="*/ 210975 h 210974"/>
              </a:gdLst>
              <a:ahLst/>
              <a:cxnLst>
                <a:cxn ang="0">
                  <a:pos x="connsiteX0" y="connsiteY0"/>
                </a:cxn>
                <a:cxn ang="0">
                  <a:pos x="connsiteX1" y="connsiteY1"/>
                </a:cxn>
                <a:cxn ang="0">
                  <a:pos x="connsiteX2" y="connsiteY2"/>
                </a:cxn>
              </a:cxnLst>
              <a:rect l="l" t="t" r="r" b="b"/>
              <a:pathLst>
                <a:path w="170305" h="210974">
                  <a:moveTo>
                    <a:pt x="0" y="0"/>
                  </a:moveTo>
                  <a:cubicBezTo>
                    <a:pt x="46071" y="55445"/>
                    <a:pt x="92143" y="111048"/>
                    <a:pt x="138373" y="166492"/>
                  </a:cubicBezTo>
                  <a:cubicBezTo>
                    <a:pt x="149970" y="180473"/>
                    <a:pt x="161726" y="194771"/>
                    <a:pt x="170305" y="210975"/>
                  </a:cubicBezTo>
                </a:path>
              </a:pathLst>
            </a:custGeom>
            <a:noFill/>
            <a:ln w="8887" cap="rnd">
              <a:solidFill>
                <a:srgbClr val="76B72D"/>
              </a:solidFill>
              <a:prstDash val="solid"/>
              <a:round/>
            </a:ln>
          </p:spPr>
          <p:txBody>
            <a:bodyPr rtlCol="0" anchor="ctr"/>
            <a:lstStyle/>
            <a:p>
              <a:endParaRPr lang="nl-NL"/>
            </a:p>
          </p:txBody>
        </p:sp>
        <p:sp>
          <p:nvSpPr>
            <p:cNvPr id="544" name="Vrije vorm: vorm 543">
              <a:extLst>
                <a:ext uri="{FF2B5EF4-FFF2-40B4-BE49-F238E27FC236}">
                  <a16:creationId xmlns:a16="http://schemas.microsoft.com/office/drawing/2014/main" id="{A9D56882-1257-542D-3B01-C5008016FFC3}"/>
                </a:ext>
              </a:extLst>
            </p:cNvPr>
            <p:cNvSpPr/>
            <p:nvPr/>
          </p:nvSpPr>
          <p:spPr>
            <a:xfrm>
              <a:off x="7290068" y="3054599"/>
              <a:ext cx="87694" cy="109141"/>
            </a:xfrm>
            <a:custGeom>
              <a:avLst/>
              <a:gdLst>
                <a:gd name="connsiteX0" fmla="*/ 0 w 87694"/>
                <a:gd name="connsiteY0" fmla="*/ 0 h 109141"/>
                <a:gd name="connsiteX1" fmla="*/ 87695 w 87694"/>
                <a:gd name="connsiteY1" fmla="*/ 109141 h 109141"/>
              </a:gdLst>
              <a:ahLst/>
              <a:cxnLst>
                <a:cxn ang="0">
                  <a:pos x="connsiteX0" y="connsiteY0"/>
                </a:cxn>
                <a:cxn ang="0">
                  <a:pos x="connsiteX1" y="connsiteY1"/>
                </a:cxn>
              </a:cxnLst>
              <a:rect l="l" t="t" r="r" b="b"/>
              <a:pathLst>
                <a:path w="87694" h="109141">
                  <a:moveTo>
                    <a:pt x="0" y="0"/>
                  </a:moveTo>
                  <a:cubicBezTo>
                    <a:pt x="29232" y="36380"/>
                    <a:pt x="58463" y="72761"/>
                    <a:pt x="87695" y="109141"/>
                  </a:cubicBezTo>
                </a:path>
              </a:pathLst>
            </a:custGeom>
            <a:noFill/>
            <a:ln w="8887" cap="rnd">
              <a:solidFill>
                <a:srgbClr val="76B72D"/>
              </a:solidFill>
              <a:prstDash val="solid"/>
              <a:round/>
            </a:ln>
          </p:spPr>
          <p:txBody>
            <a:bodyPr rtlCol="0" anchor="ctr"/>
            <a:lstStyle/>
            <a:p>
              <a:endParaRPr lang="nl-NL"/>
            </a:p>
          </p:txBody>
        </p:sp>
      </p:grpSp>
      <p:sp>
        <p:nvSpPr>
          <p:cNvPr id="1353" name="Vrije vorm: vorm 1352">
            <a:extLst>
              <a:ext uri="{FF2B5EF4-FFF2-40B4-BE49-F238E27FC236}">
                <a16:creationId xmlns:a16="http://schemas.microsoft.com/office/drawing/2014/main" id="{2D3E342E-D606-C4AB-19E9-C351C9E64A58}"/>
              </a:ext>
            </a:extLst>
          </p:cNvPr>
          <p:cNvSpPr/>
          <p:nvPr/>
        </p:nvSpPr>
        <p:spPr>
          <a:xfrm>
            <a:off x="9784307" y="2934106"/>
            <a:ext cx="1590912" cy="1583366"/>
          </a:xfrm>
          <a:custGeom>
            <a:avLst/>
            <a:gdLst>
              <a:gd name="connsiteX0" fmla="*/ 1205799 w 1205798"/>
              <a:gd name="connsiteY0" fmla="*/ 600040 h 1200079"/>
              <a:gd name="connsiteX1" fmla="*/ 602899 w 1205798"/>
              <a:gd name="connsiteY1" fmla="*/ 1200079 h 1200079"/>
              <a:gd name="connsiteX2" fmla="*/ 0 w 1205798"/>
              <a:gd name="connsiteY2" fmla="*/ 600040 h 1200079"/>
              <a:gd name="connsiteX3" fmla="*/ 602899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899" y="1200079"/>
                </a:cubicBezTo>
                <a:cubicBezTo>
                  <a:pt x="269927" y="1200079"/>
                  <a:pt x="0" y="931432"/>
                  <a:pt x="0" y="600040"/>
                </a:cubicBezTo>
                <a:cubicBezTo>
                  <a:pt x="0" y="268647"/>
                  <a:pt x="269927" y="0"/>
                  <a:pt x="602899" y="0"/>
                </a:cubicBezTo>
                <a:cubicBezTo>
                  <a:pt x="935871"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1568" name="Groep 1567">
            <a:extLst>
              <a:ext uri="{FF2B5EF4-FFF2-40B4-BE49-F238E27FC236}">
                <a16:creationId xmlns:a16="http://schemas.microsoft.com/office/drawing/2014/main" id="{A6AC2E1F-C833-9A2E-4E6D-8B06A710B92A}"/>
              </a:ext>
            </a:extLst>
          </p:cNvPr>
          <p:cNvGrpSpPr/>
          <p:nvPr/>
        </p:nvGrpSpPr>
        <p:grpSpPr>
          <a:xfrm>
            <a:off x="10004603" y="3183704"/>
            <a:ext cx="1237132" cy="987497"/>
            <a:chOff x="8771183" y="3153255"/>
            <a:chExt cx="1482554" cy="1183398"/>
          </a:xfrm>
        </p:grpSpPr>
        <p:sp>
          <p:nvSpPr>
            <p:cNvPr id="546" name="Vrije vorm: vorm 545">
              <a:extLst>
                <a:ext uri="{FF2B5EF4-FFF2-40B4-BE49-F238E27FC236}">
                  <a16:creationId xmlns:a16="http://schemas.microsoft.com/office/drawing/2014/main" id="{F4B4B11C-CC54-97D5-B736-5E29699D3B9D}"/>
                </a:ext>
              </a:extLst>
            </p:cNvPr>
            <p:cNvSpPr/>
            <p:nvPr/>
          </p:nvSpPr>
          <p:spPr>
            <a:xfrm>
              <a:off x="9119696" y="4294213"/>
              <a:ext cx="111419" cy="31420"/>
            </a:xfrm>
            <a:custGeom>
              <a:avLst/>
              <a:gdLst>
                <a:gd name="connsiteX0" fmla="*/ 834 w 111419"/>
                <a:gd name="connsiteY0" fmla="*/ 28143 h 31420"/>
                <a:gd name="connsiteX1" fmla="*/ 2582 w 111419"/>
                <a:gd name="connsiteY1" fmla="*/ 30208 h 31420"/>
                <a:gd name="connsiteX2" fmla="*/ 8460 w 111419"/>
                <a:gd name="connsiteY2" fmla="*/ 31320 h 31420"/>
                <a:gd name="connsiteX3" fmla="*/ 85352 w 111419"/>
                <a:gd name="connsiteY3" fmla="*/ 24171 h 31420"/>
                <a:gd name="connsiteX4" fmla="*/ 107275 w 111419"/>
                <a:gd name="connsiteY4" fmla="*/ 18134 h 31420"/>
                <a:gd name="connsiteX5" fmla="*/ 111406 w 111419"/>
                <a:gd name="connsiteY5" fmla="*/ 12097 h 31420"/>
                <a:gd name="connsiteX6" fmla="*/ 101715 w 111419"/>
                <a:gd name="connsiteY6" fmla="*/ 3995 h 31420"/>
                <a:gd name="connsiteX7" fmla="*/ 10526 w 111419"/>
                <a:gd name="connsiteY7" fmla="*/ 10349 h 3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9" h="31420">
                  <a:moveTo>
                    <a:pt x="834" y="28143"/>
                  </a:moveTo>
                  <a:cubicBezTo>
                    <a:pt x="-1230" y="28143"/>
                    <a:pt x="994" y="28778"/>
                    <a:pt x="2582" y="30208"/>
                  </a:cubicBezTo>
                  <a:cubicBezTo>
                    <a:pt x="4171" y="31638"/>
                    <a:pt x="6395" y="31479"/>
                    <a:pt x="8460" y="31320"/>
                  </a:cubicBezTo>
                  <a:cubicBezTo>
                    <a:pt x="34197" y="29096"/>
                    <a:pt x="59774" y="26713"/>
                    <a:pt x="85352" y="24171"/>
                  </a:cubicBezTo>
                  <a:cubicBezTo>
                    <a:pt x="92978" y="23376"/>
                    <a:pt x="101079" y="22423"/>
                    <a:pt x="107275" y="18134"/>
                  </a:cubicBezTo>
                  <a:cubicBezTo>
                    <a:pt x="109341" y="16704"/>
                    <a:pt x="111247" y="14639"/>
                    <a:pt x="111406" y="12097"/>
                  </a:cubicBezTo>
                  <a:cubicBezTo>
                    <a:pt x="111724" y="7490"/>
                    <a:pt x="106163" y="4948"/>
                    <a:pt x="101715" y="3995"/>
                  </a:cubicBezTo>
                  <a:cubicBezTo>
                    <a:pt x="71530" y="-2995"/>
                    <a:pt x="39439" y="-771"/>
                    <a:pt x="10526" y="10349"/>
                  </a:cubicBezTo>
                </a:path>
              </a:pathLst>
            </a:custGeom>
            <a:solidFill>
              <a:srgbClr val="FFFFFF"/>
            </a:solidFill>
            <a:ln w="15869" cap="flat">
              <a:noFill/>
              <a:prstDash val="solid"/>
              <a:miter/>
            </a:ln>
          </p:spPr>
          <p:txBody>
            <a:bodyPr rtlCol="0" anchor="ctr"/>
            <a:lstStyle/>
            <a:p>
              <a:endParaRPr lang="nl-NL"/>
            </a:p>
          </p:txBody>
        </p:sp>
        <p:sp>
          <p:nvSpPr>
            <p:cNvPr id="547" name="Vrije vorm: vorm 546">
              <a:extLst>
                <a:ext uri="{FF2B5EF4-FFF2-40B4-BE49-F238E27FC236}">
                  <a16:creationId xmlns:a16="http://schemas.microsoft.com/office/drawing/2014/main" id="{A6622CA2-FCD7-76A7-651B-32FA9C2B4179}"/>
                </a:ext>
              </a:extLst>
            </p:cNvPr>
            <p:cNvSpPr/>
            <p:nvPr/>
          </p:nvSpPr>
          <p:spPr>
            <a:xfrm>
              <a:off x="8962141" y="4078742"/>
              <a:ext cx="268974" cy="246732"/>
            </a:xfrm>
            <a:custGeom>
              <a:avLst/>
              <a:gdLst>
                <a:gd name="connsiteX0" fmla="*/ 0 w 268974"/>
                <a:gd name="connsiteY0" fmla="*/ 23424 h 246732"/>
                <a:gd name="connsiteX1" fmla="*/ 180314 w 268974"/>
                <a:gd name="connsiteY1" fmla="*/ 388 h 246732"/>
                <a:gd name="connsiteX2" fmla="*/ 199537 w 268974"/>
                <a:gd name="connsiteY2" fmla="*/ 3248 h 246732"/>
                <a:gd name="connsiteX3" fmla="*/ 205733 w 268974"/>
                <a:gd name="connsiteY3" fmla="*/ 31209 h 246732"/>
                <a:gd name="connsiteX4" fmla="*/ 158390 w 268974"/>
                <a:gd name="connsiteY4" fmla="*/ 243454 h 246732"/>
                <a:gd name="connsiteX5" fmla="*/ 160138 w 268974"/>
                <a:gd name="connsiteY5" fmla="*/ 245520 h 246732"/>
                <a:gd name="connsiteX6" fmla="*/ 166016 w 268974"/>
                <a:gd name="connsiteY6" fmla="*/ 246632 h 246732"/>
                <a:gd name="connsiteX7" fmla="*/ 242907 w 268974"/>
                <a:gd name="connsiteY7" fmla="*/ 239483 h 246732"/>
                <a:gd name="connsiteX8" fmla="*/ 264831 w 268974"/>
                <a:gd name="connsiteY8" fmla="*/ 233446 h 246732"/>
                <a:gd name="connsiteX9" fmla="*/ 268962 w 268974"/>
                <a:gd name="connsiteY9" fmla="*/ 227409 h 246732"/>
                <a:gd name="connsiteX10" fmla="*/ 259271 w 268974"/>
                <a:gd name="connsiteY10" fmla="*/ 219307 h 246732"/>
                <a:gd name="connsiteX11" fmla="*/ 168081 w 268974"/>
                <a:gd name="connsiteY11" fmla="*/ 225661 h 24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974" h="246732">
                  <a:moveTo>
                    <a:pt x="0" y="23424"/>
                  </a:moveTo>
                  <a:cubicBezTo>
                    <a:pt x="59734" y="13574"/>
                    <a:pt x="119945" y="5949"/>
                    <a:pt x="180314" y="388"/>
                  </a:cubicBezTo>
                  <a:cubicBezTo>
                    <a:pt x="186987" y="-247"/>
                    <a:pt x="194135" y="-565"/>
                    <a:pt x="199537" y="3248"/>
                  </a:cubicBezTo>
                  <a:cubicBezTo>
                    <a:pt x="207798" y="9126"/>
                    <a:pt x="207162" y="21359"/>
                    <a:pt x="205733" y="31209"/>
                  </a:cubicBezTo>
                  <a:cubicBezTo>
                    <a:pt x="194930" y="103016"/>
                    <a:pt x="179202" y="174030"/>
                    <a:pt x="158390" y="243454"/>
                  </a:cubicBezTo>
                  <a:cubicBezTo>
                    <a:pt x="156325" y="243454"/>
                    <a:pt x="158549" y="244090"/>
                    <a:pt x="160138" y="245520"/>
                  </a:cubicBezTo>
                  <a:cubicBezTo>
                    <a:pt x="161727" y="246949"/>
                    <a:pt x="163951" y="246791"/>
                    <a:pt x="166016" y="246632"/>
                  </a:cubicBezTo>
                  <a:cubicBezTo>
                    <a:pt x="191752" y="244408"/>
                    <a:pt x="217330" y="242025"/>
                    <a:pt x="242907" y="239483"/>
                  </a:cubicBezTo>
                  <a:cubicBezTo>
                    <a:pt x="250533" y="238688"/>
                    <a:pt x="258635" y="237735"/>
                    <a:pt x="264831" y="233446"/>
                  </a:cubicBezTo>
                  <a:cubicBezTo>
                    <a:pt x="266897" y="232016"/>
                    <a:pt x="268803" y="229951"/>
                    <a:pt x="268962" y="227409"/>
                  </a:cubicBezTo>
                  <a:cubicBezTo>
                    <a:pt x="269279" y="222802"/>
                    <a:pt x="263719" y="220260"/>
                    <a:pt x="259271" y="219307"/>
                  </a:cubicBezTo>
                  <a:cubicBezTo>
                    <a:pt x="229086" y="212317"/>
                    <a:pt x="196995" y="214541"/>
                    <a:pt x="168081" y="225661"/>
                  </a:cubicBezTo>
                </a:path>
              </a:pathLst>
            </a:custGeom>
            <a:noFill/>
            <a:ln w="10474" cap="rnd">
              <a:solidFill>
                <a:srgbClr val="102F44"/>
              </a:solidFill>
              <a:prstDash val="solid"/>
              <a:round/>
            </a:ln>
          </p:spPr>
          <p:txBody>
            <a:bodyPr rtlCol="0" anchor="ctr"/>
            <a:lstStyle/>
            <a:p>
              <a:endParaRPr lang="nl-NL"/>
            </a:p>
          </p:txBody>
        </p:sp>
        <p:sp>
          <p:nvSpPr>
            <p:cNvPr id="548" name="Vrije vorm: vorm 547">
              <a:extLst>
                <a:ext uri="{FF2B5EF4-FFF2-40B4-BE49-F238E27FC236}">
                  <a16:creationId xmlns:a16="http://schemas.microsoft.com/office/drawing/2014/main" id="{F717D696-4949-A1C6-D68E-243EBB8078F5}"/>
                </a:ext>
              </a:extLst>
            </p:cNvPr>
            <p:cNvSpPr/>
            <p:nvPr/>
          </p:nvSpPr>
          <p:spPr>
            <a:xfrm>
              <a:off x="9507213" y="3331504"/>
              <a:ext cx="668669" cy="451022"/>
            </a:xfrm>
            <a:custGeom>
              <a:avLst/>
              <a:gdLst>
                <a:gd name="connsiteX0" fmla="*/ 1588 w 668669"/>
                <a:gd name="connsiteY0" fmla="*/ 1589 h 451022"/>
                <a:gd name="connsiteX1" fmla="*/ 668670 w 668669"/>
                <a:gd name="connsiteY1" fmla="*/ 0 h 451022"/>
                <a:gd name="connsiteX2" fmla="*/ 668670 w 668669"/>
                <a:gd name="connsiteY2" fmla="*/ 451023 h 451022"/>
                <a:gd name="connsiteX3" fmla="*/ 0 w 668669"/>
                <a:gd name="connsiteY3" fmla="*/ 451023 h 451022"/>
                <a:gd name="connsiteX4" fmla="*/ 1588 w 668669"/>
                <a:gd name="connsiteY4" fmla="*/ 1589 h 45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669" h="451022">
                  <a:moveTo>
                    <a:pt x="1588" y="1589"/>
                  </a:moveTo>
                  <a:lnTo>
                    <a:pt x="668670" y="0"/>
                  </a:lnTo>
                  <a:lnTo>
                    <a:pt x="668670" y="451023"/>
                  </a:lnTo>
                  <a:lnTo>
                    <a:pt x="0" y="451023"/>
                  </a:lnTo>
                  <a:lnTo>
                    <a:pt x="1588" y="1589"/>
                  </a:lnTo>
                  <a:close/>
                </a:path>
              </a:pathLst>
            </a:custGeom>
            <a:solidFill>
              <a:srgbClr val="FFFFFF"/>
            </a:solidFill>
            <a:ln w="7617" cap="rnd">
              <a:solidFill>
                <a:srgbClr val="102F44"/>
              </a:solidFill>
              <a:prstDash val="solid"/>
              <a:round/>
            </a:ln>
          </p:spPr>
          <p:txBody>
            <a:bodyPr rtlCol="0" anchor="ctr"/>
            <a:lstStyle/>
            <a:p>
              <a:endParaRPr lang="nl-NL"/>
            </a:p>
          </p:txBody>
        </p:sp>
        <p:sp>
          <p:nvSpPr>
            <p:cNvPr id="549" name="Vrije vorm: vorm 548">
              <a:extLst>
                <a:ext uri="{FF2B5EF4-FFF2-40B4-BE49-F238E27FC236}">
                  <a16:creationId xmlns:a16="http://schemas.microsoft.com/office/drawing/2014/main" id="{4EF14D21-36E4-7D03-F37A-F6BAB29D6C1A}"/>
                </a:ext>
              </a:extLst>
            </p:cNvPr>
            <p:cNvSpPr/>
            <p:nvPr/>
          </p:nvSpPr>
          <p:spPr>
            <a:xfrm>
              <a:off x="8790088" y="3520982"/>
              <a:ext cx="129158" cy="124600"/>
            </a:xfrm>
            <a:custGeom>
              <a:avLst/>
              <a:gdLst>
                <a:gd name="connsiteX0" fmla="*/ 122486 w 129158"/>
                <a:gd name="connsiteY0" fmla="*/ 46279 h 124600"/>
                <a:gd name="connsiteX1" fmla="*/ 123281 w 129158"/>
                <a:gd name="connsiteY1" fmla="*/ 39925 h 124600"/>
                <a:gd name="connsiteX2" fmla="*/ 109300 w 129158"/>
                <a:gd name="connsiteY2" fmla="*/ 7516 h 124600"/>
                <a:gd name="connsiteX3" fmla="*/ 78163 w 129158"/>
                <a:gd name="connsiteY3" fmla="*/ 1002 h 124600"/>
                <a:gd name="connsiteX4" fmla="*/ 24466 w 129158"/>
                <a:gd name="connsiteY4" fmla="*/ 57241 h 124600"/>
                <a:gd name="connsiteX5" fmla="*/ 0 w 129158"/>
                <a:gd name="connsiteY5" fmla="*/ 124601 h 124600"/>
                <a:gd name="connsiteX6" fmla="*/ 94526 w 129158"/>
                <a:gd name="connsiteY6" fmla="*/ 44214 h 124600"/>
                <a:gd name="connsiteX7" fmla="*/ 112160 w 129158"/>
                <a:gd name="connsiteY7" fmla="*/ 37224 h 124600"/>
                <a:gd name="connsiteX8" fmla="*/ 129159 w 129158"/>
                <a:gd name="connsiteY8" fmla="*/ 43738 h 12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158" h="124600">
                  <a:moveTo>
                    <a:pt x="122486" y="46279"/>
                  </a:moveTo>
                  <a:cubicBezTo>
                    <a:pt x="123916" y="44532"/>
                    <a:pt x="123598" y="42149"/>
                    <a:pt x="123281" y="39925"/>
                  </a:cubicBezTo>
                  <a:cubicBezTo>
                    <a:pt x="121374" y="28010"/>
                    <a:pt x="118356" y="15459"/>
                    <a:pt x="109300" y="7516"/>
                  </a:cubicBezTo>
                  <a:cubicBezTo>
                    <a:pt x="101039" y="367"/>
                    <a:pt x="88966" y="-1381"/>
                    <a:pt x="78163" y="1002"/>
                  </a:cubicBezTo>
                  <a:cubicBezTo>
                    <a:pt x="51949" y="6881"/>
                    <a:pt x="35586" y="32776"/>
                    <a:pt x="24466" y="57241"/>
                  </a:cubicBezTo>
                  <a:cubicBezTo>
                    <a:pt x="14616" y="79006"/>
                    <a:pt x="6355" y="101565"/>
                    <a:pt x="0" y="124601"/>
                  </a:cubicBezTo>
                  <a:cubicBezTo>
                    <a:pt x="26213" y="92351"/>
                    <a:pt x="58463" y="64867"/>
                    <a:pt x="94526" y="44214"/>
                  </a:cubicBezTo>
                  <a:cubicBezTo>
                    <a:pt x="100086" y="41037"/>
                    <a:pt x="105805" y="38018"/>
                    <a:pt x="112160" y="37224"/>
                  </a:cubicBezTo>
                  <a:cubicBezTo>
                    <a:pt x="118514" y="36430"/>
                    <a:pt x="125505" y="38495"/>
                    <a:pt x="129159" y="43738"/>
                  </a:cubicBezTo>
                </a:path>
              </a:pathLst>
            </a:custGeom>
            <a:solidFill>
              <a:srgbClr val="FFFFFF"/>
            </a:solidFill>
            <a:ln w="10474" cap="rnd">
              <a:solidFill>
                <a:srgbClr val="102F44"/>
              </a:solidFill>
              <a:prstDash val="solid"/>
              <a:round/>
            </a:ln>
          </p:spPr>
          <p:txBody>
            <a:bodyPr rtlCol="0" anchor="ctr"/>
            <a:lstStyle/>
            <a:p>
              <a:endParaRPr lang="nl-NL"/>
            </a:p>
          </p:txBody>
        </p:sp>
        <p:sp>
          <p:nvSpPr>
            <p:cNvPr id="550" name="Vrije vorm: vorm 549">
              <a:extLst>
                <a:ext uri="{FF2B5EF4-FFF2-40B4-BE49-F238E27FC236}">
                  <a16:creationId xmlns:a16="http://schemas.microsoft.com/office/drawing/2014/main" id="{B05EADEF-F18A-0DB6-D5DF-C0E2A83362A5}"/>
                </a:ext>
              </a:extLst>
            </p:cNvPr>
            <p:cNvSpPr/>
            <p:nvPr/>
          </p:nvSpPr>
          <p:spPr>
            <a:xfrm>
              <a:off x="9208384" y="3867997"/>
              <a:ext cx="154736" cy="15886"/>
            </a:xfrm>
            <a:custGeom>
              <a:avLst/>
              <a:gdLst>
                <a:gd name="connsiteX0" fmla="*/ 0 w 154736"/>
                <a:gd name="connsiteY0" fmla="*/ 0 h 15886"/>
                <a:gd name="connsiteX1" fmla="*/ 154736 w 154736"/>
                <a:gd name="connsiteY1" fmla="*/ 0 h 15886"/>
              </a:gdLst>
              <a:ahLst/>
              <a:cxnLst>
                <a:cxn ang="0">
                  <a:pos x="connsiteX0" y="connsiteY0"/>
                </a:cxn>
                <a:cxn ang="0">
                  <a:pos x="connsiteX1" y="connsiteY1"/>
                </a:cxn>
              </a:cxnLst>
              <a:rect l="l" t="t" r="r" b="b"/>
              <a:pathLst>
                <a:path w="154736" h="15886">
                  <a:moveTo>
                    <a:pt x="0" y="0"/>
                  </a:moveTo>
                  <a:lnTo>
                    <a:pt x="154736" y="0"/>
                  </a:lnTo>
                </a:path>
              </a:pathLst>
            </a:custGeom>
            <a:ln w="20788" cap="rnd">
              <a:solidFill>
                <a:srgbClr val="76B72D"/>
              </a:solidFill>
              <a:prstDash val="solid"/>
              <a:round/>
            </a:ln>
          </p:spPr>
          <p:txBody>
            <a:bodyPr rtlCol="0" anchor="ctr"/>
            <a:lstStyle/>
            <a:p>
              <a:endParaRPr lang="nl-NL"/>
            </a:p>
          </p:txBody>
        </p:sp>
        <p:sp>
          <p:nvSpPr>
            <p:cNvPr id="551" name="Vrije vorm: vorm 550">
              <a:extLst>
                <a:ext uri="{FF2B5EF4-FFF2-40B4-BE49-F238E27FC236}">
                  <a16:creationId xmlns:a16="http://schemas.microsoft.com/office/drawing/2014/main" id="{DB405199-D609-96F7-35B7-AC46DA292C38}"/>
                </a:ext>
              </a:extLst>
            </p:cNvPr>
            <p:cNvSpPr/>
            <p:nvPr/>
          </p:nvSpPr>
          <p:spPr>
            <a:xfrm>
              <a:off x="9375036" y="3715167"/>
              <a:ext cx="52743" cy="139802"/>
            </a:xfrm>
            <a:custGeom>
              <a:avLst/>
              <a:gdLst>
                <a:gd name="connsiteX0" fmla="*/ 52744 w 52743"/>
                <a:gd name="connsiteY0" fmla="*/ 0 h 139802"/>
                <a:gd name="connsiteX1" fmla="*/ 0 w 52743"/>
                <a:gd name="connsiteY1" fmla="*/ 139803 h 139802"/>
              </a:gdLst>
              <a:ahLst/>
              <a:cxnLst>
                <a:cxn ang="0">
                  <a:pos x="connsiteX0" y="connsiteY0"/>
                </a:cxn>
                <a:cxn ang="0">
                  <a:pos x="connsiteX1" y="connsiteY1"/>
                </a:cxn>
              </a:cxnLst>
              <a:rect l="l" t="t" r="r" b="b"/>
              <a:pathLst>
                <a:path w="52743" h="139802">
                  <a:moveTo>
                    <a:pt x="52744" y="0"/>
                  </a:moveTo>
                  <a:cubicBezTo>
                    <a:pt x="37334" y="47342"/>
                    <a:pt x="19699" y="94049"/>
                    <a:pt x="0" y="139803"/>
                  </a:cubicBezTo>
                </a:path>
              </a:pathLst>
            </a:custGeom>
            <a:noFill/>
            <a:ln w="20788" cap="rnd">
              <a:solidFill>
                <a:srgbClr val="76B72D"/>
              </a:solidFill>
              <a:prstDash val="solid"/>
              <a:round/>
            </a:ln>
          </p:spPr>
          <p:txBody>
            <a:bodyPr rtlCol="0" anchor="ctr"/>
            <a:lstStyle/>
            <a:p>
              <a:endParaRPr lang="nl-NL"/>
            </a:p>
          </p:txBody>
        </p:sp>
        <p:sp>
          <p:nvSpPr>
            <p:cNvPr id="552" name="Vrije vorm: vorm 551">
              <a:extLst>
                <a:ext uri="{FF2B5EF4-FFF2-40B4-BE49-F238E27FC236}">
                  <a16:creationId xmlns:a16="http://schemas.microsoft.com/office/drawing/2014/main" id="{67FC1617-FBE0-AB86-7108-D961CEF5784A}"/>
                </a:ext>
              </a:extLst>
            </p:cNvPr>
            <p:cNvSpPr/>
            <p:nvPr/>
          </p:nvSpPr>
          <p:spPr>
            <a:xfrm>
              <a:off x="9072394" y="4292433"/>
              <a:ext cx="102641" cy="32994"/>
            </a:xfrm>
            <a:custGeom>
              <a:avLst/>
              <a:gdLst>
                <a:gd name="connsiteX0" fmla="*/ 0 w 102641"/>
                <a:gd name="connsiteY0" fmla="*/ 24838 h 32994"/>
                <a:gd name="connsiteX1" fmla="*/ 27484 w 102641"/>
                <a:gd name="connsiteY1" fmla="*/ 32940 h 32994"/>
                <a:gd name="connsiteX2" fmla="*/ 84994 w 102641"/>
                <a:gd name="connsiteY2" fmla="*/ 27539 h 32994"/>
                <a:gd name="connsiteX3" fmla="*/ 97385 w 102641"/>
                <a:gd name="connsiteY3" fmla="*/ 23726 h 32994"/>
                <a:gd name="connsiteX4" fmla="*/ 102310 w 102641"/>
                <a:gd name="connsiteY4" fmla="*/ 12605 h 32994"/>
                <a:gd name="connsiteX5" fmla="*/ 88806 w 102641"/>
                <a:gd name="connsiteY5" fmla="*/ 4186 h 32994"/>
                <a:gd name="connsiteX6" fmla="*/ 3972 w 102641"/>
                <a:gd name="connsiteY6" fmla="*/ 3232 h 3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641" h="32994">
                  <a:moveTo>
                    <a:pt x="0" y="24838"/>
                  </a:moveTo>
                  <a:cubicBezTo>
                    <a:pt x="9215" y="30716"/>
                    <a:pt x="16681" y="33417"/>
                    <a:pt x="27484" y="32940"/>
                  </a:cubicBezTo>
                  <a:cubicBezTo>
                    <a:pt x="46707" y="32146"/>
                    <a:pt x="65930" y="30399"/>
                    <a:pt x="84994" y="27539"/>
                  </a:cubicBezTo>
                  <a:cubicBezTo>
                    <a:pt x="89284" y="26904"/>
                    <a:pt x="93732" y="26109"/>
                    <a:pt x="97385" y="23726"/>
                  </a:cubicBezTo>
                  <a:cubicBezTo>
                    <a:pt x="101040" y="21343"/>
                    <a:pt x="103581" y="16736"/>
                    <a:pt x="102310" y="12605"/>
                  </a:cubicBezTo>
                  <a:cubicBezTo>
                    <a:pt x="100721" y="7204"/>
                    <a:pt x="94367" y="5139"/>
                    <a:pt x="88806" y="4186"/>
                  </a:cubicBezTo>
                  <a:cubicBezTo>
                    <a:pt x="60846" y="-1057"/>
                    <a:pt x="31932" y="-1375"/>
                    <a:pt x="3972" y="3232"/>
                  </a:cubicBezTo>
                </a:path>
              </a:pathLst>
            </a:custGeom>
            <a:solidFill>
              <a:srgbClr val="FFFFFF"/>
            </a:solidFill>
            <a:ln w="15869" cap="flat">
              <a:noFill/>
              <a:prstDash val="solid"/>
              <a:miter/>
            </a:ln>
          </p:spPr>
          <p:txBody>
            <a:bodyPr rtlCol="0" anchor="ctr"/>
            <a:lstStyle/>
            <a:p>
              <a:endParaRPr lang="nl-NL"/>
            </a:p>
          </p:txBody>
        </p:sp>
        <p:sp>
          <p:nvSpPr>
            <p:cNvPr id="553" name="Vrije vorm: vorm 552">
              <a:extLst>
                <a:ext uri="{FF2B5EF4-FFF2-40B4-BE49-F238E27FC236}">
                  <a16:creationId xmlns:a16="http://schemas.microsoft.com/office/drawing/2014/main" id="{297AC004-8FF7-9349-FA50-F3AD83D67405}"/>
                </a:ext>
              </a:extLst>
            </p:cNvPr>
            <p:cNvSpPr/>
            <p:nvPr/>
          </p:nvSpPr>
          <p:spPr>
            <a:xfrm>
              <a:off x="9062545" y="3153255"/>
              <a:ext cx="352048" cy="352048"/>
            </a:xfrm>
            <a:custGeom>
              <a:avLst/>
              <a:gdLst>
                <a:gd name="connsiteX0" fmla="*/ 352049 w 352048"/>
                <a:gd name="connsiteY0" fmla="*/ 176024 h 352048"/>
                <a:gd name="connsiteX1" fmla="*/ 176025 w 352048"/>
                <a:gd name="connsiteY1" fmla="*/ 352049 h 352048"/>
                <a:gd name="connsiteX2" fmla="*/ 0 w 352048"/>
                <a:gd name="connsiteY2" fmla="*/ 176024 h 352048"/>
                <a:gd name="connsiteX3" fmla="*/ 176025 w 352048"/>
                <a:gd name="connsiteY3" fmla="*/ 0 h 352048"/>
                <a:gd name="connsiteX4" fmla="*/ 352049 w 352048"/>
                <a:gd name="connsiteY4" fmla="*/ 176024 h 35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048" h="352048">
                  <a:moveTo>
                    <a:pt x="352049" y="176024"/>
                  </a:moveTo>
                  <a:cubicBezTo>
                    <a:pt x="352049" y="273240"/>
                    <a:pt x="273240" y="352049"/>
                    <a:pt x="176025" y="352049"/>
                  </a:cubicBezTo>
                  <a:cubicBezTo>
                    <a:pt x="78809" y="352049"/>
                    <a:pt x="0" y="273240"/>
                    <a:pt x="0" y="176024"/>
                  </a:cubicBezTo>
                  <a:cubicBezTo>
                    <a:pt x="0" y="78809"/>
                    <a:pt x="78809" y="0"/>
                    <a:pt x="176025" y="0"/>
                  </a:cubicBezTo>
                  <a:cubicBezTo>
                    <a:pt x="273240" y="0"/>
                    <a:pt x="352049" y="78809"/>
                    <a:pt x="352049" y="176024"/>
                  </a:cubicBezTo>
                  <a:close/>
                </a:path>
              </a:pathLst>
            </a:custGeom>
            <a:solidFill>
              <a:srgbClr val="1F71B8"/>
            </a:solidFill>
            <a:ln w="5395" cap="rnd">
              <a:solidFill>
                <a:srgbClr val="102F44"/>
              </a:solidFill>
              <a:prstDash val="solid"/>
              <a:round/>
            </a:ln>
          </p:spPr>
          <p:txBody>
            <a:bodyPr rtlCol="0" anchor="ctr"/>
            <a:lstStyle/>
            <a:p>
              <a:endParaRPr lang="nl-NL"/>
            </a:p>
          </p:txBody>
        </p:sp>
        <p:sp>
          <p:nvSpPr>
            <p:cNvPr id="554" name="Vrije vorm: vorm 553">
              <a:extLst>
                <a:ext uri="{FF2B5EF4-FFF2-40B4-BE49-F238E27FC236}">
                  <a16:creationId xmlns:a16="http://schemas.microsoft.com/office/drawing/2014/main" id="{A1FCC2EB-B845-FDAD-72FA-BD9B7EDE087E}"/>
                </a:ext>
              </a:extLst>
            </p:cNvPr>
            <p:cNvSpPr/>
            <p:nvPr/>
          </p:nvSpPr>
          <p:spPr>
            <a:xfrm>
              <a:off x="9088440" y="3179150"/>
              <a:ext cx="300258" cy="300258"/>
            </a:xfrm>
            <a:custGeom>
              <a:avLst/>
              <a:gdLst>
                <a:gd name="connsiteX0" fmla="*/ 300258 w 300258"/>
                <a:gd name="connsiteY0" fmla="*/ 150129 h 300258"/>
                <a:gd name="connsiteX1" fmla="*/ 150129 w 300258"/>
                <a:gd name="connsiteY1" fmla="*/ 300258 h 300258"/>
                <a:gd name="connsiteX2" fmla="*/ -1 w 300258"/>
                <a:gd name="connsiteY2" fmla="*/ 150129 h 300258"/>
                <a:gd name="connsiteX3" fmla="*/ 150129 w 300258"/>
                <a:gd name="connsiteY3" fmla="*/ 0 h 300258"/>
                <a:gd name="connsiteX4" fmla="*/ 300258 w 300258"/>
                <a:gd name="connsiteY4" fmla="*/ 150129 h 30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58" h="300258">
                  <a:moveTo>
                    <a:pt x="300258" y="150129"/>
                  </a:moveTo>
                  <a:cubicBezTo>
                    <a:pt x="300258" y="233043"/>
                    <a:pt x="233043" y="300258"/>
                    <a:pt x="150129" y="300258"/>
                  </a:cubicBezTo>
                  <a:cubicBezTo>
                    <a:pt x="67215" y="300258"/>
                    <a:pt x="-1" y="233043"/>
                    <a:pt x="-1" y="150129"/>
                  </a:cubicBezTo>
                  <a:cubicBezTo>
                    <a:pt x="-1" y="67215"/>
                    <a:pt x="67214" y="0"/>
                    <a:pt x="150129" y="0"/>
                  </a:cubicBezTo>
                  <a:cubicBezTo>
                    <a:pt x="233043" y="0"/>
                    <a:pt x="300258" y="67215"/>
                    <a:pt x="300258" y="150129"/>
                  </a:cubicBezTo>
                  <a:close/>
                </a:path>
              </a:pathLst>
            </a:custGeom>
            <a:solidFill>
              <a:srgbClr val="FFFFFF"/>
            </a:solidFill>
            <a:ln w="5395" cap="rnd">
              <a:solidFill>
                <a:srgbClr val="102F44"/>
              </a:solidFill>
              <a:prstDash val="solid"/>
              <a:round/>
            </a:ln>
          </p:spPr>
          <p:txBody>
            <a:bodyPr rtlCol="0" anchor="ctr"/>
            <a:lstStyle/>
            <a:p>
              <a:endParaRPr lang="nl-NL"/>
            </a:p>
          </p:txBody>
        </p:sp>
        <p:sp>
          <p:nvSpPr>
            <p:cNvPr id="555" name="Vrije vorm: vorm 554">
              <a:extLst>
                <a:ext uri="{FF2B5EF4-FFF2-40B4-BE49-F238E27FC236}">
                  <a16:creationId xmlns:a16="http://schemas.microsoft.com/office/drawing/2014/main" id="{73F709C3-93D9-CBCE-C38E-BAB38922F4D3}"/>
                </a:ext>
              </a:extLst>
            </p:cNvPr>
            <p:cNvSpPr/>
            <p:nvPr/>
          </p:nvSpPr>
          <p:spPr>
            <a:xfrm>
              <a:off x="9238569" y="3451766"/>
              <a:ext cx="15886" cy="15251"/>
            </a:xfrm>
            <a:custGeom>
              <a:avLst/>
              <a:gdLst>
                <a:gd name="connsiteX0" fmla="*/ 0 w 15886"/>
                <a:gd name="connsiteY0" fmla="*/ 0 h 15251"/>
                <a:gd name="connsiteX1" fmla="*/ 0 w 15886"/>
                <a:gd name="connsiteY1" fmla="*/ 15251 h 15251"/>
              </a:gdLst>
              <a:ahLst/>
              <a:cxnLst>
                <a:cxn ang="0">
                  <a:pos x="connsiteX0" y="connsiteY0"/>
                </a:cxn>
                <a:cxn ang="0">
                  <a:pos x="connsiteX1" y="connsiteY1"/>
                </a:cxn>
              </a:cxnLst>
              <a:rect l="l" t="t" r="r" b="b"/>
              <a:pathLst>
                <a:path w="15886" h="15251">
                  <a:moveTo>
                    <a:pt x="0" y="0"/>
                  </a:moveTo>
                  <a:lnTo>
                    <a:pt x="0" y="15251"/>
                  </a:lnTo>
                </a:path>
              </a:pathLst>
            </a:custGeom>
            <a:ln w="5395" cap="rnd">
              <a:solidFill>
                <a:srgbClr val="102F44"/>
              </a:solidFill>
              <a:prstDash val="solid"/>
              <a:round/>
            </a:ln>
          </p:spPr>
          <p:txBody>
            <a:bodyPr rtlCol="0" anchor="ctr"/>
            <a:lstStyle/>
            <a:p>
              <a:endParaRPr lang="nl-NL"/>
            </a:p>
          </p:txBody>
        </p:sp>
        <p:sp>
          <p:nvSpPr>
            <p:cNvPr id="556" name="Vrije vorm: vorm 555">
              <a:extLst>
                <a:ext uri="{FF2B5EF4-FFF2-40B4-BE49-F238E27FC236}">
                  <a16:creationId xmlns:a16="http://schemas.microsoft.com/office/drawing/2014/main" id="{61EF4301-6797-2828-D7E2-A1BC5A378C44}"/>
                </a:ext>
              </a:extLst>
            </p:cNvPr>
            <p:cNvSpPr/>
            <p:nvPr/>
          </p:nvSpPr>
          <p:spPr>
            <a:xfrm>
              <a:off x="9238569" y="3190589"/>
              <a:ext cx="15886" cy="15251"/>
            </a:xfrm>
            <a:custGeom>
              <a:avLst/>
              <a:gdLst>
                <a:gd name="connsiteX0" fmla="*/ 0 w 15886"/>
                <a:gd name="connsiteY0" fmla="*/ 0 h 15251"/>
                <a:gd name="connsiteX1" fmla="*/ 0 w 15886"/>
                <a:gd name="connsiteY1" fmla="*/ 15251 h 15251"/>
              </a:gdLst>
              <a:ahLst/>
              <a:cxnLst>
                <a:cxn ang="0">
                  <a:pos x="connsiteX0" y="connsiteY0"/>
                </a:cxn>
                <a:cxn ang="0">
                  <a:pos x="connsiteX1" y="connsiteY1"/>
                </a:cxn>
              </a:cxnLst>
              <a:rect l="l" t="t" r="r" b="b"/>
              <a:pathLst>
                <a:path w="15886" h="15251">
                  <a:moveTo>
                    <a:pt x="0" y="0"/>
                  </a:moveTo>
                  <a:lnTo>
                    <a:pt x="0" y="15251"/>
                  </a:lnTo>
                </a:path>
              </a:pathLst>
            </a:custGeom>
            <a:ln w="5395" cap="rnd">
              <a:solidFill>
                <a:srgbClr val="102F44"/>
              </a:solidFill>
              <a:prstDash val="solid"/>
              <a:round/>
            </a:ln>
          </p:spPr>
          <p:txBody>
            <a:bodyPr rtlCol="0" anchor="ctr"/>
            <a:lstStyle/>
            <a:p>
              <a:endParaRPr lang="nl-NL"/>
            </a:p>
          </p:txBody>
        </p:sp>
        <p:sp>
          <p:nvSpPr>
            <p:cNvPr id="557" name="Vrije vorm: vorm 556">
              <a:extLst>
                <a:ext uri="{FF2B5EF4-FFF2-40B4-BE49-F238E27FC236}">
                  <a16:creationId xmlns:a16="http://schemas.microsoft.com/office/drawing/2014/main" id="{28D9EA61-E3AF-756C-23AA-28D9DA489B1E}"/>
                </a:ext>
              </a:extLst>
            </p:cNvPr>
            <p:cNvSpPr/>
            <p:nvPr/>
          </p:nvSpPr>
          <p:spPr>
            <a:xfrm>
              <a:off x="9361532" y="3328803"/>
              <a:ext cx="15251" cy="15886"/>
            </a:xfrm>
            <a:custGeom>
              <a:avLst/>
              <a:gdLst>
                <a:gd name="connsiteX0" fmla="*/ 0 w 15251"/>
                <a:gd name="connsiteY0" fmla="*/ 0 h 15886"/>
                <a:gd name="connsiteX1" fmla="*/ 15251 w 15251"/>
                <a:gd name="connsiteY1" fmla="*/ 0 h 15886"/>
              </a:gdLst>
              <a:ahLst/>
              <a:cxnLst>
                <a:cxn ang="0">
                  <a:pos x="connsiteX0" y="connsiteY0"/>
                </a:cxn>
                <a:cxn ang="0">
                  <a:pos x="connsiteX1" y="connsiteY1"/>
                </a:cxn>
              </a:cxnLst>
              <a:rect l="l" t="t" r="r" b="b"/>
              <a:pathLst>
                <a:path w="15251" h="15886">
                  <a:moveTo>
                    <a:pt x="0" y="0"/>
                  </a:moveTo>
                  <a:lnTo>
                    <a:pt x="15251" y="0"/>
                  </a:lnTo>
                </a:path>
              </a:pathLst>
            </a:custGeom>
            <a:ln w="5395" cap="rnd">
              <a:solidFill>
                <a:srgbClr val="102F44"/>
              </a:solidFill>
              <a:prstDash val="solid"/>
              <a:round/>
            </a:ln>
          </p:spPr>
          <p:txBody>
            <a:bodyPr rtlCol="0" anchor="ctr"/>
            <a:lstStyle/>
            <a:p>
              <a:endParaRPr lang="nl-NL"/>
            </a:p>
          </p:txBody>
        </p:sp>
        <p:sp>
          <p:nvSpPr>
            <p:cNvPr id="558" name="Vrije vorm: vorm 557">
              <a:extLst>
                <a:ext uri="{FF2B5EF4-FFF2-40B4-BE49-F238E27FC236}">
                  <a16:creationId xmlns:a16="http://schemas.microsoft.com/office/drawing/2014/main" id="{3E08CC09-48E3-99CA-4C15-C72AB4617D03}"/>
                </a:ext>
              </a:extLst>
            </p:cNvPr>
            <p:cNvSpPr/>
            <p:nvPr/>
          </p:nvSpPr>
          <p:spPr>
            <a:xfrm>
              <a:off x="9100355" y="3328803"/>
              <a:ext cx="15251" cy="15886"/>
            </a:xfrm>
            <a:custGeom>
              <a:avLst/>
              <a:gdLst>
                <a:gd name="connsiteX0" fmla="*/ 0 w 15251"/>
                <a:gd name="connsiteY0" fmla="*/ 0 h 15886"/>
                <a:gd name="connsiteX1" fmla="*/ 15251 w 15251"/>
                <a:gd name="connsiteY1" fmla="*/ 0 h 15886"/>
              </a:gdLst>
              <a:ahLst/>
              <a:cxnLst>
                <a:cxn ang="0">
                  <a:pos x="connsiteX0" y="connsiteY0"/>
                </a:cxn>
                <a:cxn ang="0">
                  <a:pos x="connsiteX1" y="connsiteY1"/>
                </a:cxn>
              </a:cxnLst>
              <a:rect l="l" t="t" r="r" b="b"/>
              <a:pathLst>
                <a:path w="15251" h="15886">
                  <a:moveTo>
                    <a:pt x="0" y="0"/>
                  </a:moveTo>
                  <a:lnTo>
                    <a:pt x="15251" y="0"/>
                  </a:lnTo>
                </a:path>
              </a:pathLst>
            </a:custGeom>
            <a:ln w="5395" cap="rnd">
              <a:solidFill>
                <a:srgbClr val="102F44"/>
              </a:solidFill>
              <a:prstDash val="solid"/>
              <a:round/>
            </a:ln>
          </p:spPr>
          <p:txBody>
            <a:bodyPr rtlCol="0" anchor="ctr"/>
            <a:lstStyle/>
            <a:p>
              <a:endParaRPr lang="nl-NL"/>
            </a:p>
          </p:txBody>
        </p:sp>
        <p:sp>
          <p:nvSpPr>
            <p:cNvPr id="559" name="Vrije vorm: vorm 558">
              <a:extLst>
                <a:ext uri="{FF2B5EF4-FFF2-40B4-BE49-F238E27FC236}">
                  <a16:creationId xmlns:a16="http://schemas.microsoft.com/office/drawing/2014/main" id="{99331F19-2C81-2707-B3EA-DCDA6F0C7651}"/>
                </a:ext>
              </a:extLst>
            </p:cNvPr>
            <p:cNvSpPr/>
            <p:nvPr/>
          </p:nvSpPr>
          <p:spPr>
            <a:xfrm>
              <a:off x="9345010" y="3259696"/>
              <a:ext cx="13344" cy="7625"/>
            </a:xfrm>
            <a:custGeom>
              <a:avLst/>
              <a:gdLst>
                <a:gd name="connsiteX0" fmla="*/ 0 w 13344"/>
                <a:gd name="connsiteY0" fmla="*/ 7626 h 7625"/>
                <a:gd name="connsiteX1" fmla="*/ 13345 w 13344"/>
                <a:gd name="connsiteY1" fmla="*/ 0 h 7625"/>
              </a:gdLst>
              <a:ahLst/>
              <a:cxnLst>
                <a:cxn ang="0">
                  <a:pos x="connsiteX0" y="connsiteY0"/>
                </a:cxn>
                <a:cxn ang="0">
                  <a:pos x="connsiteX1" y="connsiteY1"/>
                </a:cxn>
              </a:cxnLst>
              <a:rect l="l" t="t" r="r" b="b"/>
              <a:pathLst>
                <a:path w="13344" h="7625">
                  <a:moveTo>
                    <a:pt x="0" y="7626"/>
                  </a:moveTo>
                  <a:lnTo>
                    <a:pt x="13345" y="0"/>
                  </a:lnTo>
                </a:path>
              </a:pathLst>
            </a:custGeom>
            <a:ln w="5395" cap="rnd">
              <a:solidFill>
                <a:srgbClr val="102F44"/>
              </a:solidFill>
              <a:prstDash val="solid"/>
              <a:round/>
            </a:ln>
          </p:spPr>
          <p:txBody>
            <a:bodyPr rtlCol="0" anchor="ctr"/>
            <a:lstStyle/>
            <a:p>
              <a:endParaRPr lang="nl-NL"/>
            </a:p>
          </p:txBody>
        </p:sp>
        <p:sp>
          <p:nvSpPr>
            <p:cNvPr id="560" name="Vrije vorm: vorm 559">
              <a:extLst>
                <a:ext uri="{FF2B5EF4-FFF2-40B4-BE49-F238E27FC236}">
                  <a16:creationId xmlns:a16="http://schemas.microsoft.com/office/drawing/2014/main" id="{B515536B-80A7-6C2B-5AC9-2306B37E8AF6}"/>
                </a:ext>
              </a:extLst>
            </p:cNvPr>
            <p:cNvSpPr/>
            <p:nvPr/>
          </p:nvSpPr>
          <p:spPr>
            <a:xfrm>
              <a:off x="9118783" y="3390284"/>
              <a:ext cx="13344" cy="7625"/>
            </a:xfrm>
            <a:custGeom>
              <a:avLst/>
              <a:gdLst>
                <a:gd name="connsiteX0" fmla="*/ 0 w 13344"/>
                <a:gd name="connsiteY0" fmla="*/ 7626 h 7625"/>
                <a:gd name="connsiteX1" fmla="*/ 13345 w 13344"/>
                <a:gd name="connsiteY1" fmla="*/ 0 h 7625"/>
              </a:gdLst>
              <a:ahLst/>
              <a:cxnLst>
                <a:cxn ang="0">
                  <a:pos x="connsiteX0" y="connsiteY0"/>
                </a:cxn>
                <a:cxn ang="0">
                  <a:pos x="connsiteX1" y="connsiteY1"/>
                </a:cxn>
              </a:cxnLst>
              <a:rect l="l" t="t" r="r" b="b"/>
              <a:pathLst>
                <a:path w="13344" h="7625">
                  <a:moveTo>
                    <a:pt x="0" y="7626"/>
                  </a:moveTo>
                  <a:lnTo>
                    <a:pt x="13345" y="0"/>
                  </a:lnTo>
                </a:path>
              </a:pathLst>
            </a:custGeom>
            <a:ln w="5395" cap="rnd">
              <a:solidFill>
                <a:srgbClr val="102F44"/>
              </a:solidFill>
              <a:prstDash val="solid"/>
              <a:round/>
            </a:ln>
          </p:spPr>
          <p:txBody>
            <a:bodyPr rtlCol="0" anchor="ctr"/>
            <a:lstStyle/>
            <a:p>
              <a:endParaRPr lang="nl-NL"/>
            </a:p>
          </p:txBody>
        </p:sp>
        <p:sp>
          <p:nvSpPr>
            <p:cNvPr id="561" name="Vrije vorm: vorm 560">
              <a:extLst>
                <a:ext uri="{FF2B5EF4-FFF2-40B4-BE49-F238E27FC236}">
                  <a16:creationId xmlns:a16="http://schemas.microsoft.com/office/drawing/2014/main" id="{C30E0B64-619C-854D-364F-90E65ED9AE9C}"/>
                </a:ext>
              </a:extLst>
            </p:cNvPr>
            <p:cNvSpPr/>
            <p:nvPr/>
          </p:nvSpPr>
          <p:spPr>
            <a:xfrm>
              <a:off x="9300050" y="3209017"/>
              <a:ext cx="7625" cy="13344"/>
            </a:xfrm>
            <a:custGeom>
              <a:avLst/>
              <a:gdLst>
                <a:gd name="connsiteX0" fmla="*/ 0 w 7625"/>
                <a:gd name="connsiteY0" fmla="*/ 13345 h 13344"/>
                <a:gd name="connsiteX1" fmla="*/ 7625 w 7625"/>
                <a:gd name="connsiteY1" fmla="*/ 0 h 13344"/>
              </a:gdLst>
              <a:ahLst/>
              <a:cxnLst>
                <a:cxn ang="0">
                  <a:pos x="connsiteX0" y="connsiteY0"/>
                </a:cxn>
                <a:cxn ang="0">
                  <a:pos x="connsiteX1" y="connsiteY1"/>
                </a:cxn>
              </a:cxnLst>
              <a:rect l="l" t="t" r="r" b="b"/>
              <a:pathLst>
                <a:path w="7625" h="13344">
                  <a:moveTo>
                    <a:pt x="0" y="13345"/>
                  </a:moveTo>
                  <a:lnTo>
                    <a:pt x="7625" y="0"/>
                  </a:lnTo>
                </a:path>
              </a:pathLst>
            </a:custGeom>
            <a:ln w="5395" cap="rnd">
              <a:solidFill>
                <a:srgbClr val="102F44"/>
              </a:solidFill>
              <a:prstDash val="solid"/>
              <a:round/>
            </a:ln>
          </p:spPr>
          <p:txBody>
            <a:bodyPr rtlCol="0" anchor="ctr"/>
            <a:lstStyle/>
            <a:p>
              <a:endParaRPr lang="nl-NL"/>
            </a:p>
          </p:txBody>
        </p:sp>
        <p:sp>
          <p:nvSpPr>
            <p:cNvPr id="562" name="Vrije vorm: vorm 561">
              <a:extLst>
                <a:ext uri="{FF2B5EF4-FFF2-40B4-BE49-F238E27FC236}">
                  <a16:creationId xmlns:a16="http://schemas.microsoft.com/office/drawing/2014/main" id="{D9AC4AA5-7CCF-0CEB-7E22-C650E2F801BA}"/>
                </a:ext>
              </a:extLst>
            </p:cNvPr>
            <p:cNvSpPr/>
            <p:nvPr/>
          </p:nvSpPr>
          <p:spPr>
            <a:xfrm>
              <a:off x="9169462" y="3435244"/>
              <a:ext cx="7625" cy="13344"/>
            </a:xfrm>
            <a:custGeom>
              <a:avLst/>
              <a:gdLst>
                <a:gd name="connsiteX0" fmla="*/ 0 w 7625"/>
                <a:gd name="connsiteY0" fmla="*/ 13345 h 13344"/>
                <a:gd name="connsiteX1" fmla="*/ 7625 w 7625"/>
                <a:gd name="connsiteY1" fmla="*/ 0 h 13344"/>
              </a:gdLst>
              <a:ahLst/>
              <a:cxnLst>
                <a:cxn ang="0">
                  <a:pos x="connsiteX0" y="connsiteY0"/>
                </a:cxn>
                <a:cxn ang="0">
                  <a:pos x="connsiteX1" y="connsiteY1"/>
                </a:cxn>
              </a:cxnLst>
              <a:rect l="l" t="t" r="r" b="b"/>
              <a:pathLst>
                <a:path w="7625" h="13344">
                  <a:moveTo>
                    <a:pt x="0" y="13345"/>
                  </a:moveTo>
                  <a:lnTo>
                    <a:pt x="7625" y="0"/>
                  </a:lnTo>
                </a:path>
              </a:pathLst>
            </a:custGeom>
            <a:ln w="5395" cap="rnd">
              <a:solidFill>
                <a:srgbClr val="102F44"/>
              </a:solidFill>
              <a:prstDash val="solid"/>
              <a:round/>
            </a:ln>
          </p:spPr>
          <p:txBody>
            <a:bodyPr rtlCol="0" anchor="ctr"/>
            <a:lstStyle/>
            <a:p>
              <a:endParaRPr lang="nl-NL"/>
            </a:p>
          </p:txBody>
        </p:sp>
        <p:sp>
          <p:nvSpPr>
            <p:cNvPr id="564" name="Vrije vorm: vorm 563">
              <a:extLst>
                <a:ext uri="{FF2B5EF4-FFF2-40B4-BE49-F238E27FC236}">
                  <a16:creationId xmlns:a16="http://schemas.microsoft.com/office/drawing/2014/main" id="{DA602DF7-7171-76D6-7244-1D43CE3320C9}"/>
                </a:ext>
              </a:extLst>
            </p:cNvPr>
            <p:cNvSpPr/>
            <p:nvPr/>
          </p:nvSpPr>
          <p:spPr>
            <a:xfrm>
              <a:off x="9169462" y="3209017"/>
              <a:ext cx="7625" cy="13344"/>
            </a:xfrm>
            <a:custGeom>
              <a:avLst/>
              <a:gdLst>
                <a:gd name="connsiteX0" fmla="*/ 7625 w 7625"/>
                <a:gd name="connsiteY0" fmla="*/ 13345 h 13344"/>
                <a:gd name="connsiteX1" fmla="*/ 0 w 7625"/>
                <a:gd name="connsiteY1" fmla="*/ 0 h 13344"/>
              </a:gdLst>
              <a:ahLst/>
              <a:cxnLst>
                <a:cxn ang="0">
                  <a:pos x="connsiteX0" y="connsiteY0"/>
                </a:cxn>
                <a:cxn ang="0">
                  <a:pos x="connsiteX1" y="connsiteY1"/>
                </a:cxn>
              </a:cxnLst>
              <a:rect l="l" t="t" r="r" b="b"/>
              <a:pathLst>
                <a:path w="7625" h="13344">
                  <a:moveTo>
                    <a:pt x="7625" y="13345"/>
                  </a:moveTo>
                  <a:lnTo>
                    <a:pt x="0" y="0"/>
                  </a:lnTo>
                </a:path>
              </a:pathLst>
            </a:custGeom>
            <a:ln w="5395" cap="rnd">
              <a:solidFill>
                <a:srgbClr val="102F44"/>
              </a:solidFill>
              <a:prstDash val="solid"/>
              <a:round/>
            </a:ln>
          </p:spPr>
          <p:txBody>
            <a:bodyPr rtlCol="0" anchor="ctr"/>
            <a:lstStyle/>
            <a:p>
              <a:endParaRPr lang="nl-NL"/>
            </a:p>
          </p:txBody>
        </p:sp>
        <p:sp>
          <p:nvSpPr>
            <p:cNvPr id="565" name="Vrije vorm: vorm 564">
              <a:extLst>
                <a:ext uri="{FF2B5EF4-FFF2-40B4-BE49-F238E27FC236}">
                  <a16:creationId xmlns:a16="http://schemas.microsoft.com/office/drawing/2014/main" id="{0B9BDC85-B438-9351-BA53-C52552CC9B59}"/>
                </a:ext>
              </a:extLst>
            </p:cNvPr>
            <p:cNvSpPr/>
            <p:nvPr/>
          </p:nvSpPr>
          <p:spPr>
            <a:xfrm>
              <a:off x="9300050" y="3435244"/>
              <a:ext cx="7625" cy="13344"/>
            </a:xfrm>
            <a:custGeom>
              <a:avLst/>
              <a:gdLst>
                <a:gd name="connsiteX0" fmla="*/ 7625 w 7625"/>
                <a:gd name="connsiteY0" fmla="*/ 13345 h 13344"/>
                <a:gd name="connsiteX1" fmla="*/ 0 w 7625"/>
                <a:gd name="connsiteY1" fmla="*/ 0 h 13344"/>
              </a:gdLst>
              <a:ahLst/>
              <a:cxnLst>
                <a:cxn ang="0">
                  <a:pos x="connsiteX0" y="connsiteY0"/>
                </a:cxn>
                <a:cxn ang="0">
                  <a:pos x="connsiteX1" y="connsiteY1"/>
                </a:cxn>
              </a:cxnLst>
              <a:rect l="l" t="t" r="r" b="b"/>
              <a:pathLst>
                <a:path w="7625" h="13344">
                  <a:moveTo>
                    <a:pt x="7625" y="13345"/>
                  </a:moveTo>
                  <a:lnTo>
                    <a:pt x="0" y="0"/>
                  </a:lnTo>
                </a:path>
              </a:pathLst>
            </a:custGeom>
            <a:ln w="5395" cap="rnd">
              <a:solidFill>
                <a:srgbClr val="102F44"/>
              </a:solidFill>
              <a:prstDash val="solid"/>
              <a:round/>
            </a:ln>
          </p:spPr>
          <p:txBody>
            <a:bodyPr rtlCol="0" anchor="ctr"/>
            <a:lstStyle/>
            <a:p>
              <a:endParaRPr lang="nl-NL"/>
            </a:p>
          </p:txBody>
        </p:sp>
        <p:sp>
          <p:nvSpPr>
            <p:cNvPr id="566" name="Vrije vorm: vorm 565">
              <a:extLst>
                <a:ext uri="{FF2B5EF4-FFF2-40B4-BE49-F238E27FC236}">
                  <a16:creationId xmlns:a16="http://schemas.microsoft.com/office/drawing/2014/main" id="{FFCE74DC-DE71-E9A7-FE47-D23C74D7B714}"/>
                </a:ext>
              </a:extLst>
            </p:cNvPr>
            <p:cNvSpPr/>
            <p:nvPr/>
          </p:nvSpPr>
          <p:spPr>
            <a:xfrm>
              <a:off x="9118783" y="3259696"/>
              <a:ext cx="13344" cy="7625"/>
            </a:xfrm>
            <a:custGeom>
              <a:avLst/>
              <a:gdLst>
                <a:gd name="connsiteX0" fmla="*/ 13345 w 13344"/>
                <a:gd name="connsiteY0" fmla="*/ 7626 h 7625"/>
                <a:gd name="connsiteX1" fmla="*/ 0 w 13344"/>
                <a:gd name="connsiteY1" fmla="*/ 0 h 7625"/>
              </a:gdLst>
              <a:ahLst/>
              <a:cxnLst>
                <a:cxn ang="0">
                  <a:pos x="connsiteX0" y="connsiteY0"/>
                </a:cxn>
                <a:cxn ang="0">
                  <a:pos x="connsiteX1" y="connsiteY1"/>
                </a:cxn>
              </a:cxnLst>
              <a:rect l="l" t="t" r="r" b="b"/>
              <a:pathLst>
                <a:path w="13344" h="7625">
                  <a:moveTo>
                    <a:pt x="13345" y="7626"/>
                  </a:moveTo>
                  <a:lnTo>
                    <a:pt x="0" y="0"/>
                  </a:lnTo>
                </a:path>
              </a:pathLst>
            </a:custGeom>
            <a:ln w="5395" cap="rnd">
              <a:solidFill>
                <a:srgbClr val="102F44"/>
              </a:solidFill>
              <a:prstDash val="solid"/>
              <a:round/>
            </a:ln>
          </p:spPr>
          <p:txBody>
            <a:bodyPr rtlCol="0" anchor="ctr"/>
            <a:lstStyle/>
            <a:p>
              <a:endParaRPr lang="nl-NL"/>
            </a:p>
          </p:txBody>
        </p:sp>
        <p:sp>
          <p:nvSpPr>
            <p:cNvPr id="567" name="Vrije vorm: vorm 566">
              <a:extLst>
                <a:ext uri="{FF2B5EF4-FFF2-40B4-BE49-F238E27FC236}">
                  <a16:creationId xmlns:a16="http://schemas.microsoft.com/office/drawing/2014/main" id="{FC551764-3571-E9AE-B3E2-AD5D6D92EF3B}"/>
                </a:ext>
              </a:extLst>
            </p:cNvPr>
            <p:cNvSpPr/>
            <p:nvPr/>
          </p:nvSpPr>
          <p:spPr>
            <a:xfrm>
              <a:off x="9345010" y="3390284"/>
              <a:ext cx="13344" cy="7625"/>
            </a:xfrm>
            <a:custGeom>
              <a:avLst/>
              <a:gdLst>
                <a:gd name="connsiteX0" fmla="*/ 13345 w 13344"/>
                <a:gd name="connsiteY0" fmla="*/ 7626 h 7625"/>
                <a:gd name="connsiteX1" fmla="*/ 0 w 13344"/>
                <a:gd name="connsiteY1" fmla="*/ 0 h 7625"/>
              </a:gdLst>
              <a:ahLst/>
              <a:cxnLst>
                <a:cxn ang="0">
                  <a:pos x="connsiteX0" y="connsiteY0"/>
                </a:cxn>
                <a:cxn ang="0">
                  <a:pos x="connsiteX1" y="connsiteY1"/>
                </a:cxn>
              </a:cxnLst>
              <a:rect l="l" t="t" r="r" b="b"/>
              <a:pathLst>
                <a:path w="13344" h="7625">
                  <a:moveTo>
                    <a:pt x="13345" y="7626"/>
                  </a:moveTo>
                  <a:lnTo>
                    <a:pt x="0" y="0"/>
                  </a:lnTo>
                </a:path>
              </a:pathLst>
            </a:custGeom>
            <a:ln w="5395" cap="rnd">
              <a:solidFill>
                <a:srgbClr val="102F44"/>
              </a:solidFill>
              <a:prstDash val="solid"/>
              <a:round/>
            </a:ln>
          </p:spPr>
          <p:txBody>
            <a:bodyPr rtlCol="0" anchor="ctr"/>
            <a:lstStyle/>
            <a:p>
              <a:endParaRPr lang="nl-NL"/>
            </a:p>
          </p:txBody>
        </p:sp>
        <p:sp>
          <p:nvSpPr>
            <p:cNvPr id="568" name="Vrije vorm: vorm 567">
              <a:extLst>
                <a:ext uri="{FF2B5EF4-FFF2-40B4-BE49-F238E27FC236}">
                  <a16:creationId xmlns:a16="http://schemas.microsoft.com/office/drawing/2014/main" id="{5C024FC7-0BEC-06F9-FA1E-74ED58430ABB}"/>
                </a:ext>
              </a:extLst>
            </p:cNvPr>
            <p:cNvSpPr/>
            <p:nvPr/>
          </p:nvSpPr>
          <p:spPr>
            <a:xfrm>
              <a:off x="9154528" y="3329121"/>
              <a:ext cx="84199" cy="21605"/>
            </a:xfrm>
            <a:custGeom>
              <a:avLst/>
              <a:gdLst>
                <a:gd name="connsiteX0" fmla="*/ 84199 w 84199"/>
                <a:gd name="connsiteY0" fmla="*/ 0 h 21605"/>
                <a:gd name="connsiteX1" fmla="*/ 0 w 84199"/>
                <a:gd name="connsiteY1" fmla="*/ 21606 h 21605"/>
              </a:gdLst>
              <a:ahLst/>
              <a:cxnLst>
                <a:cxn ang="0">
                  <a:pos x="connsiteX0" y="connsiteY0"/>
                </a:cxn>
                <a:cxn ang="0">
                  <a:pos x="connsiteX1" y="connsiteY1"/>
                </a:cxn>
              </a:cxnLst>
              <a:rect l="l" t="t" r="r" b="b"/>
              <a:pathLst>
                <a:path w="84199" h="21605">
                  <a:moveTo>
                    <a:pt x="84199" y="0"/>
                  </a:moveTo>
                  <a:lnTo>
                    <a:pt x="0" y="21606"/>
                  </a:lnTo>
                </a:path>
              </a:pathLst>
            </a:custGeom>
            <a:ln w="7300" cap="rnd">
              <a:solidFill>
                <a:srgbClr val="D4D4DA"/>
              </a:solidFill>
              <a:prstDash val="solid"/>
              <a:round/>
            </a:ln>
          </p:spPr>
          <p:txBody>
            <a:bodyPr rtlCol="0" anchor="ctr"/>
            <a:lstStyle/>
            <a:p>
              <a:endParaRPr lang="nl-NL"/>
            </a:p>
          </p:txBody>
        </p:sp>
        <p:sp>
          <p:nvSpPr>
            <p:cNvPr id="569" name="Vrije vorm: vorm 568">
              <a:extLst>
                <a:ext uri="{FF2B5EF4-FFF2-40B4-BE49-F238E27FC236}">
                  <a16:creationId xmlns:a16="http://schemas.microsoft.com/office/drawing/2014/main" id="{E6E59A33-7FE4-4F9B-131D-7A392F2AF0D0}"/>
                </a:ext>
              </a:extLst>
            </p:cNvPr>
            <p:cNvSpPr/>
            <p:nvPr/>
          </p:nvSpPr>
          <p:spPr>
            <a:xfrm>
              <a:off x="9151510" y="3340083"/>
              <a:ext cx="10644" cy="18269"/>
            </a:xfrm>
            <a:custGeom>
              <a:avLst/>
              <a:gdLst>
                <a:gd name="connsiteX0" fmla="*/ 10326 w 10644"/>
                <a:gd name="connsiteY0" fmla="*/ 0 h 18269"/>
                <a:gd name="connsiteX1" fmla="*/ 0 w 10644"/>
                <a:gd name="connsiteY1" fmla="*/ 11280 h 18269"/>
                <a:gd name="connsiteX2" fmla="*/ 10644 w 10644"/>
                <a:gd name="connsiteY2" fmla="*/ 18270 h 18269"/>
              </a:gdLst>
              <a:ahLst/>
              <a:cxnLst>
                <a:cxn ang="0">
                  <a:pos x="connsiteX0" y="connsiteY0"/>
                </a:cxn>
                <a:cxn ang="0">
                  <a:pos x="connsiteX1" y="connsiteY1"/>
                </a:cxn>
                <a:cxn ang="0">
                  <a:pos x="connsiteX2" y="connsiteY2"/>
                </a:cxn>
              </a:cxnLst>
              <a:rect l="l" t="t" r="r" b="b"/>
              <a:pathLst>
                <a:path w="10644" h="18269">
                  <a:moveTo>
                    <a:pt x="10326" y="0"/>
                  </a:moveTo>
                  <a:lnTo>
                    <a:pt x="0" y="11280"/>
                  </a:lnTo>
                  <a:cubicBezTo>
                    <a:pt x="4131" y="12550"/>
                    <a:pt x="7784" y="14933"/>
                    <a:pt x="10644" y="18270"/>
                  </a:cubicBezTo>
                </a:path>
              </a:pathLst>
            </a:custGeom>
            <a:noFill/>
            <a:ln w="7300" cap="rnd">
              <a:solidFill>
                <a:srgbClr val="D4D4DA"/>
              </a:solidFill>
              <a:prstDash val="solid"/>
              <a:round/>
            </a:ln>
          </p:spPr>
          <p:txBody>
            <a:bodyPr rtlCol="0" anchor="ctr"/>
            <a:lstStyle/>
            <a:p>
              <a:endParaRPr lang="nl-NL"/>
            </a:p>
          </p:txBody>
        </p:sp>
        <p:sp>
          <p:nvSpPr>
            <p:cNvPr id="570" name="Vrije vorm: vorm 569">
              <a:extLst>
                <a:ext uri="{FF2B5EF4-FFF2-40B4-BE49-F238E27FC236}">
                  <a16:creationId xmlns:a16="http://schemas.microsoft.com/office/drawing/2014/main" id="{ED90F9CB-109B-83EA-2372-4169F46BAFC7}"/>
                </a:ext>
              </a:extLst>
            </p:cNvPr>
            <p:cNvSpPr/>
            <p:nvPr/>
          </p:nvSpPr>
          <p:spPr>
            <a:xfrm>
              <a:off x="9241111" y="3332775"/>
              <a:ext cx="72602" cy="47818"/>
            </a:xfrm>
            <a:custGeom>
              <a:avLst/>
              <a:gdLst>
                <a:gd name="connsiteX0" fmla="*/ 0 w 72602"/>
                <a:gd name="connsiteY0" fmla="*/ 0 h 47818"/>
                <a:gd name="connsiteX1" fmla="*/ 72602 w 72602"/>
                <a:gd name="connsiteY1" fmla="*/ 47819 h 47818"/>
              </a:gdLst>
              <a:ahLst/>
              <a:cxnLst>
                <a:cxn ang="0">
                  <a:pos x="connsiteX0" y="connsiteY0"/>
                </a:cxn>
                <a:cxn ang="0">
                  <a:pos x="connsiteX1" y="connsiteY1"/>
                </a:cxn>
              </a:cxnLst>
              <a:rect l="l" t="t" r="r" b="b"/>
              <a:pathLst>
                <a:path w="72602" h="47818">
                  <a:moveTo>
                    <a:pt x="0" y="0"/>
                  </a:moveTo>
                  <a:lnTo>
                    <a:pt x="72602" y="47819"/>
                  </a:lnTo>
                </a:path>
              </a:pathLst>
            </a:custGeom>
            <a:ln w="7300" cap="rnd">
              <a:solidFill>
                <a:srgbClr val="D4D4DA"/>
              </a:solidFill>
              <a:prstDash val="solid"/>
              <a:round/>
            </a:ln>
          </p:spPr>
          <p:txBody>
            <a:bodyPr rtlCol="0" anchor="ctr"/>
            <a:lstStyle/>
            <a:p>
              <a:endParaRPr lang="nl-NL"/>
            </a:p>
          </p:txBody>
        </p:sp>
        <p:sp>
          <p:nvSpPr>
            <p:cNvPr id="571" name="Vrije vorm: vorm 570">
              <a:extLst>
                <a:ext uri="{FF2B5EF4-FFF2-40B4-BE49-F238E27FC236}">
                  <a16:creationId xmlns:a16="http://schemas.microsoft.com/office/drawing/2014/main" id="{13C9058B-2F73-6458-2CD0-8BB0FA6258C8}"/>
                </a:ext>
              </a:extLst>
            </p:cNvPr>
            <p:cNvSpPr/>
            <p:nvPr/>
          </p:nvSpPr>
          <p:spPr>
            <a:xfrm>
              <a:off x="9301004" y="3369949"/>
              <a:ext cx="15251" cy="12391"/>
            </a:xfrm>
            <a:custGeom>
              <a:avLst/>
              <a:gdLst>
                <a:gd name="connsiteX0" fmla="*/ 0 w 15251"/>
                <a:gd name="connsiteY0" fmla="*/ 12392 h 12391"/>
                <a:gd name="connsiteX1" fmla="*/ 15251 w 15251"/>
                <a:gd name="connsiteY1" fmla="*/ 12392 h 12391"/>
                <a:gd name="connsiteX2" fmla="*/ 13345 w 15251"/>
                <a:gd name="connsiteY2" fmla="*/ 0 h 12391"/>
              </a:gdLst>
              <a:ahLst/>
              <a:cxnLst>
                <a:cxn ang="0">
                  <a:pos x="connsiteX0" y="connsiteY0"/>
                </a:cxn>
                <a:cxn ang="0">
                  <a:pos x="connsiteX1" y="connsiteY1"/>
                </a:cxn>
                <a:cxn ang="0">
                  <a:pos x="connsiteX2" y="connsiteY2"/>
                </a:cxn>
              </a:cxnLst>
              <a:rect l="l" t="t" r="r" b="b"/>
              <a:pathLst>
                <a:path w="15251" h="12391">
                  <a:moveTo>
                    <a:pt x="0" y="12392"/>
                  </a:moveTo>
                  <a:lnTo>
                    <a:pt x="15251" y="12392"/>
                  </a:lnTo>
                  <a:cubicBezTo>
                    <a:pt x="13504" y="8579"/>
                    <a:pt x="12709" y="4131"/>
                    <a:pt x="13345" y="0"/>
                  </a:cubicBezTo>
                </a:path>
              </a:pathLst>
            </a:custGeom>
            <a:noFill/>
            <a:ln w="7300" cap="rnd">
              <a:solidFill>
                <a:srgbClr val="D4D4DA"/>
              </a:solidFill>
              <a:prstDash val="solid"/>
              <a:round/>
            </a:ln>
          </p:spPr>
          <p:txBody>
            <a:bodyPr rtlCol="0" anchor="ctr"/>
            <a:lstStyle/>
            <a:p>
              <a:endParaRPr lang="nl-NL"/>
            </a:p>
          </p:txBody>
        </p:sp>
        <p:sp>
          <p:nvSpPr>
            <p:cNvPr id="572" name="Vrije vorm: vorm 571">
              <a:extLst>
                <a:ext uri="{FF2B5EF4-FFF2-40B4-BE49-F238E27FC236}">
                  <a16:creationId xmlns:a16="http://schemas.microsoft.com/office/drawing/2014/main" id="{3244559C-64A2-1B7D-261D-06AD11AE22FF}"/>
                </a:ext>
              </a:extLst>
            </p:cNvPr>
            <p:cNvSpPr/>
            <p:nvPr/>
          </p:nvSpPr>
          <p:spPr>
            <a:xfrm>
              <a:off x="9245559" y="3280984"/>
              <a:ext cx="73555" cy="46071"/>
            </a:xfrm>
            <a:custGeom>
              <a:avLst/>
              <a:gdLst>
                <a:gd name="connsiteX0" fmla="*/ 0 w 73555"/>
                <a:gd name="connsiteY0" fmla="*/ 46071 h 46071"/>
                <a:gd name="connsiteX1" fmla="*/ 73555 w 73555"/>
                <a:gd name="connsiteY1" fmla="*/ 0 h 46071"/>
              </a:gdLst>
              <a:ahLst/>
              <a:cxnLst>
                <a:cxn ang="0">
                  <a:pos x="connsiteX0" y="connsiteY0"/>
                </a:cxn>
                <a:cxn ang="0">
                  <a:pos x="connsiteX1" y="connsiteY1"/>
                </a:cxn>
              </a:cxnLst>
              <a:rect l="l" t="t" r="r" b="b"/>
              <a:pathLst>
                <a:path w="73555" h="46071">
                  <a:moveTo>
                    <a:pt x="0" y="46071"/>
                  </a:moveTo>
                  <a:lnTo>
                    <a:pt x="73555" y="0"/>
                  </a:lnTo>
                </a:path>
              </a:pathLst>
            </a:custGeom>
            <a:ln w="7300" cap="rnd">
              <a:solidFill>
                <a:srgbClr val="D4D4DA"/>
              </a:solidFill>
              <a:prstDash val="solid"/>
              <a:round/>
            </a:ln>
          </p:spPr>
          <p:txBody>
            <a:bodyPr rtlCol="0" anchor="ctr"/>
            <a:lstStyle/>
            <a:p>
              <a:endParaRPr lang="nl-NL"/>
            </a:p>
          </p:txBody>
        </p:sp>
        <p:sp>
          <p:nvSpPr>
            <p:cNvPr id="573" name="Vrije vorm: vorm 572">
              <a:extLst>
                <a:ext uri="{FF2B5EF4-FFF2-40B4-BE49-F238E27FC236}">
                  <a16:creationId xmlns:a16="http://schemas.microsoft.com/office/drawing/2014/main" id="{4B27133E-A44B-9144-5816-B0F4E6762805}"/>
                </a:ext>
              </a:extLst>
            </p:cNvPr>
            <p:cNvSpPr/>
            <p:nvPr/>
          </p:nvSpPr>
          <p:spPr>
            <a:xfrm>
              <a:off x="9309583" y="3276059"/>
              <a:ext cx="12232" cy="17316"/>
            </a:xfrm>
            <a:custGeom>
              <a:avLst/>
              <a:gdLst>
                <a:gd name="connsiteX0" fmla="*/ 5878 w 12232"/>
                <a:gd name="connsiteY0" fmla="*/ 17317 h 17316"/>
                <a:gd name="connsiteX1" fmla="*/ 12233 w 12232"/>
                <a:gd name="connsiteY1" fmla="*/ 3495 h 17316"/>
                <a:gd name="connsiteX2" fmla="*/ 0 w 12232"/>
                <a:gd name="connsiteY2" fmla="*/ 0 h 17316"/>
              </a:gdLst>
              <a:ahLst/>
              <a:cxnLst>
                <a:cxn ang="0">
                  <a:pos x="connsiteX0" y="connsiteY0"/>
                </a:cxn>
                <a:cxn ang="0">
                  <a:pos x="connsiteX1" y="connsiteY1"/>
                </a:cxn>
                <a:cxn ang="0">
                  <a:pos x="connsiteX2" y="connsiteY2"/>
                </a:cxn>
              </a:cxnLst>
              <a:rect l="l" t="t" r="r" b="b"/>
              <a:pathLst>
                <a:path w="12232" h="17316">
                  <a:moveTo>
                    <a:pt x="5878" y="17317"/>
                  </a:moveTo>
                  <a:lnTo>
                    <a:pt x="12233" y="3495"/>
                  </a:lnTo>
                  <a:cubicBezTo>
                    <a:pt x="7943" y="3495"/>
                    <a:pt x="3654" y="2383"/>
                    <a:pt x="0" y="0"/>
                  </a:cubicBezTo>
                </a:path>
              </a:pathLst>
            </a:custGeom>
            <a:noFill/>
            <a:ln w="7300" cap="rnd">
              <a:solidFill>
                <a:srgbClr val="D4D4DA"/>
              </a:solidFill>
              <a:prstDash val="solid"/>
              <a:round/>
            </a:ln>
          </p:spPr>
          <p:txBody>
            <a:bodyPr rtlCol="0" anchor="ctr"/>
            <a:lstStyle/>
            <a:p>
              <a:endParaRPr lang="nl-NL"/>
            </a:p>
          </p:txBody>
        </p:sp>
        <p:sp>
          <p:nvSpPr>
            <p:cNvPr id="574" name="Vrije vorm: vorm 573">
              <a:extLst>
                <a:ext uri="{FF2B5EF4-FFF2-40B4-BE49-F238E27FC236}">
                  <a16:creationId xmlns:a16="http://schemas.microsoft.com/office/drawing/2014/main" id="{6429F0B1-A5AD-14A2-1ED9-DBC4327C6AA3}"/>
                </a:ext>
              </a:extLst>
            </p:cNvPr>
            <p:cNvSpPr/>
            <p:nvPr/>
          </p:nvSpPr>
          <p:spPr>
            <a:xfrm>
              <a:off x="9239204" y="3212036"/>
              <a:ext cx="15886" cy="114066"/>
            </a:xfrm>
            <a:custGeom>
              <a:avLst/>
              <a:gdLst>
                <a:gd name="connsiteX0" fmla="*/ 0 w 15886"/>
                <a:gd name="connsiteY0" fmla="*/ 114066 h 114066"/>
                <a:gd name="connsiteX1" fmla="*/ 0 w 15886"/>
                <a:gd name="connsiteY1" fmla="*/ 0 h 114066"/>
              </a:gdLst>
              <a:ahLst/>
              <a:cxnLst>
                <a:cxn ang="0">
                  <a:pos x="connsiteX0" y="connsiteY0"/>
                </a:cxn>
                <a:cxn ang="0">
                  <a:pos x="connsiteX1" y="connsiteY1"/>
                </a:cxn>
              </a:cxnLst>
              <a:rect l="l" t="t" r="r" b="b"/>
              <a:pathLst>
                <a:path w="15886" h="114066">
                  <a:moveTo>
                    <a:pt x="0" y="114066"/>
                  </a:moveTo>
                  <a:lnTo>
                    <a:pt x="0" y="0"/>
                  </a:lnTo>
                </a:path>
              </a:pathLst>
            </a:custGeom>
            <a:ln w="7300" cap="rnd">
              <a:solidFill>
                <a:srgbClr val="D4D4DA"/>
              </a:solidFill>
              <a:prstDash val="solid"/>
              <a:round/>
            </a:ln>
          </p:spPr>
          <p:txBody>
            <a:bodyPr rtlCol="0" anchor="ctr"/>
            <a:lstStyle/>
            <a:p>
              <a:endParaRPr lang="nl-NL"/>
            </a:p>
          </p:txBody>
        </p:sp>
        <p:sp>
          <p:nvSpPr>
            <p:cNvPr id="575" name="Vrije vorm: vorm 574">
              <a:extLst>
                <a:ext uri="{FF2B5EF4-FFF2-40B4-BE49-F238E27FC236}">
                  <a16:creationId xmlns:a16="http://schemas.microsoft.com/office/drawing/2014/main" id="{5CE4F78F-E3D5-0F29-14D3-6A8039EF106B}"/>
                </a:ext>
              </a:extLst>
            </p:cNvPr>
            <p:cNvSpPr/>
            <p:nvPr/>
          </p:nvSpPr>
          <p:spPr>
            <a:xfrm>
              <a:off x="9232532" y="3203139"/>
              <a:ext cx="13980" cy="10961"/>
            </a:xfrm>
            <a:custGeom>
              <a:avLst/>
              <a:gdLst>
                <a:gd name="connsiteX0" fmla="*/ 13980 w 13980"/>
                <a:gd name="connsiteY0" fmla="*/ 10803 h 10961"/>
                <a:gd name="connsiteX1" fmla="*/ 6831 w 13980"/>
                <a:gd name="connsiteY1" fmla="*/ 0 h 10961"/>
                <a:gd name="connsiteX2" fmla="*/ 0 w 13980"/>
                <a:gd name="connsiteY2" fmla="*/ 10962 h 10961"/>
              </a:gdLst>
              <a:ahLst/>
              <a:cxnLst>
                <a:cxn ang="0">
                  <a:pos x="connsiteX0" y="connsiteY0"/>
                </a:cxn>
                <a:cxn ang="0">
                  <a:pos x="connsiteX1" y="connsiteY1"/>
                </a:cxn>
                <a:cxn ang="0">
                  <a:pos x="connsiteX2" y="connsiteY2"/>
                </a:cxn>
              </a:cxnLst>
              <a:rect l="l" t="t" r="r" b="b"/>
              <a:pathLst>
                <a:path w="13980" h="10961">
                  <a:moveTo>
                    <a:pt x="13980" y="10803"/>
                  </a:moveTo>
                  <a:cubicBezTo>
                    <a:pt x="11756" y="6990"/>
                    <a:pt x="8737" y="3972"/>
                    <a:pt x="6831" y="0"/>
                  </a:cubicBezTo>
                  <a:cubicBezTo>
                    <a:pt x="4130" y="3019"/>
                    <a:pt x="2383" y="6037"/>
                    <a:pt x="0" y="10962"/>
                  </a:cubicBezTo>
                </a:path>
              </a:pathLst>
            </a:custGeom>
            <a:noFill/>
            <a:ln w="7300" cap="rnd">
              <a:solidFill>
                <a:srgbClr val="D4D4DA"/>
              </a:solidFill>
              <a:prstDash val="solid"/>
              <a:round/>
            </a:ln>
          </p:spPr>
          <p:txBody>
            <a:bodyPr rtlCol="0" anchor="ctr"/>
            <a:lstStyle/>
            <a:p>
              <a:endParaRPr lang="nl-NL"/>
            </a:p>
          </p:txBody>
        </p:sp>
        <p:sp>
          <p:nvSpPr>
            <p:cNvPr id="1216" name="Vrije vorm: vorm 1215">
              <a:extLst>
                <a:ext uri="{FF2B5EF4-FFF2-40B4-BE49-F238E27FC236}">
                  <a16:creationId xmlns:a16="http://schemas.microsoft.com/office/drawing/2014/main" id="{E0DB4355-ECB2-2856-C002-40891F8D40DC}"/>
                </a:ext>
              </a:extLst>
            </p:cNvPr>
            <p:cNvSpPr/>
            <p:nvPr/>
          </p:nvSpPr>
          <p:spPr>
            <a:xfrm>
              <a:off x="9223000" y="3313711"/>
              <a:ext cx="31137" cy="31137"/>
            </a:xfrm>
            <a:custGeom>
              <a:avLst/>
              <a:gdLst>
                <a:gd name="connsiteX0" fmla="*/ 31138 w 31137"/>
                <a:gd name="connsiteY0" fmla="*/ 15569 h 31137"/>
                <a:gd name="connsiteX1" fmla="*/ 15569 w 31137"/>
                <a:gd name="connsiteY1" fmla="*/ 31138 h 31137"/>
                <a:gd name="connsiteX2" fmla="*/ 0 w 31137"/>
                <a:gd name="connsiteY2" fmla="*/ 15569 h 31137"/>
                <a:gd name="connsiteX3" fmla="*/ 15569 w 31137"/>
                <a:gd name="connsiteY3" fmla="*/ 0 h 31137"/>
                <a:gd name="connsiteX4" fmla="*/ 31138 w 31137"/>
                <a:gd name="connsiteY4" fmla="*/ 15569 h 3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37" h="31137">
                  <a:moveTo>
                    <a:pt x="31138" y="15569"/>
                  </a:moveTo>
                  <a:cubicBezTo>
                    <a:pt x="31138" y="24167"/>
                    <a:pt x="24167" y="31138"/>
                    <a:pt x="15569" y="31138"/>
                  </a:cubicBezTo>
                  <a:cubicBezTo>
                    <a:pt x="6970" y="31138"/>
                    <a:pt x="0" y="24168"/>
                    <a:pt x="0" y="15569"/>
                  </a:cubicBezTo>
                  <a:cubicBezTo>
                    <a:pt x="0" y="6971"/>
                    <a:pt x="6970" y="0"/>
                    <a:pt x="15569" y="0"/>
                  </a:cubicBezTo>
                  <a:cubicBezTo>
                    <a:pt x="24167" y="0"/>
                    <a:pt x="31138" y="6970"/>
                    <a:pt x="31138" y="15569"/>
                  </a:cubicBezTo>
                  <a:close/>
                </a:path>
              </a:pathLst>
            </a:custGeom>
            <a:solidFill>
              <a:srgbClr val="1F71B8"/>
            </a:solidFill>
            <a:ln w="4126" cap="rnd">
              <a:solidFill>
                <a:srgbClr val="102F44"/>
              </a:solidFill>
              <a:prstDash val="solid"/>
              <a:round/>
            </a:ln>
          </p:spPr>
          <p:txBody>
            <a:bodyPr rtlCol="0" anchor="ctr"/>
            <a:lstStyle/>
            <a:p>
              <a:endParaRPr lang="nl-NL"/>
            </a:p>
          </p:txBody>
        </p:sp>
        <p:sp>
          <p:nvSpPr>
            <p:cNvPr id="1217" name="Vrije vorm: vorm 1216">
              <a:extLst>
                <a:ext uri="{FF2B5EF4-FFF2-40B4-BE49-F238E27FC236}">
                  <a16:creationId xmlns:a16="http://schemas.microsoft.com/office/drawing/2014/main" id="{E56B980F-FAA5-EC45-23BE-31084D511654}"/>
                </a:ext>
              </a:extLst>
            </p:cNvPr>
            <p:cNvSpPr/>
            <p:nvPr/>
          </p:nvSpPr>
          <p:spPr>
            <a:xfrm>
              <a:off x="9166602" y="3253074"/>
              <a:ext cx="146278" cy="103689"/>
            </a:xfrm>
            <a:custGeom>
              <a:avLst/>
              <a:gdLst>
                <a:gd name="connsiteX0" fmla="*/ 0 w 146278"/>
                <a:gd name="connsiteY0" fmla="*/ 73187 h 103689"/>
                <a:gd name="connsiteX1" fmla="*/ 62116 w 146278"/>
                <a:gd name="connsiteY1" fmla="*/ 903 h 103689"/>
                <a:gd name="connsiteX2" fmla="*/ 141709 w 146278"/>
                <a:gd name="connsiteY2" fmla="*/ 48245 h 103689"/>
                <a:gd name="connsiteX3" fmla="*/ 139803 w 146278"/>
                <a:gd name="connsiteY3" fmla="*/ 103690 h 103689"/>
              </a:gdLst>
              <a:ahLst/>
              <a:cxnLst>
                <a:cxn ang="0">
                  <a:pos x="connsiteX0" y="connsiteY0"/>
                </a:cxn>
                <a:cxn ang="0">
                  <a:pos x="connsiteX1" y="connsiteY1"/>
                </a:cxn>
                <a:cxn ang="0">
                  <a:pos x="connsiteX2" y="connsiteY2"/>
                </a:cxn>
                <a:cxn ang="0">
                  <a:pos x="connsiteX3" y="connsiteY3"/>
                </a:cxn>
              </a:cxnLst>
              <a:rect l="l" t="t" r="r" b="b"/>
              <a:pathLst>
                <a:path w="146278" h="103689">
                  <a:moveTo>
                    <a:pt x="0" y="73187"/>
                  </a:moveTo>
                  <a:cubicBezTo>
                    <a:pt x="0" y="37760"/>
                    <a:pt x="27325" y="6622"/>
                    <a:pt x="62116" y="903"/>
                  </a:cubicBezTo>
                  <a:cubicBezTo>
                    <a:pt x="96432" y="-4657"/>
                    <a:pt x="129794" y="15995"/>
                    <a:pt x="141709" y="48245"/>
                  </a:cubicBezTo>
                  <a:cubicBezTo>
                    <a:pt x="148382" y="66197"/>
                    <a:pt x="147746" y="86214"/>
                    <a:pt x="139803" y="103690"/>
                  </a:cubicBezTo>
                </a:path>
              </a:pathLst>
            </a:custGeom>
            <a:noFill/>
            <a:ln w="7300" cap="rnd">
              <a:solidFill>
                <a:srgbClr val="76B72D"/>
              </a:solidFill>
              <a:prstDash val="solid"/>
              <a:round/>
            </a:ln>
          </p:spPr>
          <p:txBody>
            <a:bodyPr rtlCol="0" anchor="ctr"/>
            <a:lstStyle/>
            <a:p>
              <a:endParaRPr lang="nl-NL"/>
            </a:p>
          </p:txBody>
        </p:sp>
        <p:sp>
          <p:nvSpPr>
            <p:cNvPr id="1218" name="Vrije vorm: vorm 1217">
              <a:extLst>
                <a:ext uri="{FF2B5EF4-FFF2-40B4-BE49-F238E27FC236}">
                  <a16:creationId xmlns:a16="http://schemas.microsoft.com/office/drawing/2014/main" id="{E6B6232E-AF2B-899B-2E40-188541492282}"/>
                </a:ext>
              </a:extLst>
            </p:cNvPr>
            <p:cNvSpPr/>
            <p:nvPr/>
          </p:nvSpPr>
          <p:spPr>
            <a:xfrm>
              <a:off x="9300209" y="3343260"/>
              <a:ext cx="18746" cy="15251"/>
            </a:xfrm>
            <a:custGeom>
              <a:avLst/>
              <a:gdLst>
                <a:gd name="connsiteX0" fmla="*/ 0 w 18746"/>
                <a:gd name="connsiteY0" fmla="*/ 0 h 15251"/>
                <a:gd name="connsiteX1" fmla="*/ 6514 w 18746"/>
                <a:gd name="connsiteY1" fmla="*/ 15251 h 15251"/>
                <a:gd name="connsiteX2" fmla="*/ 18747 w 18746"/>
                <a:gd name="connsiteY2" fmla="*/ 4131 h 15251"/>
              </a:gdLst>
              <a:ahLst/>
              <a:cxnLst>
                <a:cxn ang="0">
                  <a:pos x="connsiteX0" y="connsiteY0"/>
                </a:cxn>
                <a:cxn ang="0">
                  <a:pos x="connsiteX1" y="connsiteY1"/>
                </a:cxn>
                <a:cxn ang="0">
                  <a:pos x="connsiteX2" y="connsiteY2"/>
                </a:cxn>
              </a:cxnLst>
              <a:rect l="l" t="t" r="r" b="b"/>
              <a:pathLst>
                <a:path w="18746" h="15251">
                  <a:moveTo>
                    <a:pt x="0" y="0"/>
                  </a:moveTo>
                  <a:cubicBezTo>
                    <a:pt x="2383" y="4925"/>
                    <a:pt x="4607" y="10009"/>
                    <a:pt x="6514" y="15251"/>
                  </a:cubicBezTo>
                  <a:cubicBezTo>
                    <a:pt x="11121" y="12233"/>
                    <a:pt x="15252" y="8420"/>
                    <a:pt x="18747" y="4131"/>
                  </a:cubicBezTo>
                </a:path>
              </a:pathLst>
            </a:custGeom>
            <a:noFill/>
            <a:ln w="7300" cap="rnd">
              <a:solidFill>
                <a:srgbClr val="76B72D"/>
              </a:solidFill>
              <a:prstDash val="solid"/>
              <a:round/>
            </a:ln>
          </p:spPr>
          <p:txBody>
            <a:bodyPr rtlCol="0" anchor="ctr"/>
            <a:lstStyle/>
            <a:p>
              <a:endParaRPr lang="nl-NL"/>
            </a:p>
          </p:txBody>
        </p:sp>
        <p:sp>
          <p:nvSpPr>
            <p:cNvPr id="1219" name="Vrije vorm: vorm 1218">
              <a:extLst>
                <a:ext uri="{FF2B5EF4-FFF2-40B4-BE49-F238E27FC236}">
                  <a16:creationId xmlns:a16="http://schemas.microsoft.com/office/drawing/2014/main" id="{42C0AA28-29AC-FFAF-DF0E-02A7F137AB3B}"/>
                </a:ext>
              </a:extLst>
            </p:cNvPr>
            <p:cNvSpPr/>
            <p:nvPr/>
          </p:nvSpPr>
          <p:spPr>
            <a:xfrm>
              <a:off x="9135782" y="3890715"/>
              <a:ext cx="443556" cy="15886"/>
            </a:xfrm>
            <a:custGeom>
              <a:avLst/>
              <a:gdLst>
                <a:gd name="connsiteX0" fmla="*/ 0 w 443556"/>
                <a:gd name="connsiteY0" fmla="*/ 0 h 15886"/>
                <a:gd name="connsiteX1" fmla="*/ 443556 w 443556"/>
                <a:gd name="connsiteY1" fmla="*/ 0 h 15886"/>
              </a:gdLst>
              <a:ahLst/>
              <a:cxnLst>
                <a:cxn ang="0">
                  <a:pos x="connsiteX0" y="connsiteY0"/>
                </a:cxn>
                <a:cxn ang="0">
                  <a:pos x="connsiteX1" y="connsiteY1"/>
                </a:cxn>
              </a:cxnLst>
              <a:rect l="l" t="t" r="r" b="b"/>
              <a:pathLst>
                <a:path w="443556" h="15886">
                  <a:moveTo>
                    <a:pt x="0" y="0"/>
                  </a:moveTo>
                  <a:lnTo>
                    <a:pt x="443556" y="0"/>
                  </a:lnTo>
                </a:path>
              </a:pathLst>
            </a:custGeom>
            <a:ln w="20788" cap="rnd">
              <a:solidFill>
                <a:srgbClr val="102F44"/>
              </a:solidFill>
              <a:prstDash val="solid"/>
              <a:round/>
            </a:ln>
          </p:spPr>
          <p:txBody>
            <a:bodyPr rtlCol="0" anchor="ctr"/>
            <a:lstStyle/>
            <a:p>
              <a:endParaRPr lang="nl-NL"/>
            </a:p>
          </p:txBody>
        </p:sp>
        <p:sp>
          <p:nvSpPr>
            <p:cNvPr id="1220" name="Vrije vorm: vorm 1219">
              <a:extLst>
                <a:ext uri="{FF2B5EF4-FFF2-40B4-BE49-F238E27FC236}">
                  <a16:creationId xmlns:a16="http://schemas.microsoft.com/office/drawing/2014/main" id="{74EAA22E-4E31-A145-1A7F-5D469372B168}"/>
                </a:ext>
              </a:extLst>
            </p:cNvPr>
            <p:cNvSpPr/>
            <p:nvPr/>
          </p:nvSpPr>
          <p:spPr>
            <a:xfrm>
              <a:off x="9197581" y="4320767"/>
              <a:ext cx="359038" cy="15886"/>
            </a:xfrm>
            <a:custGeom>
              <a:avLst/>
              <a:gdLst>
                <a:gd name="connsiteX0" fmla="*/ 0 w 359038"/>
                <a:gd name="connsiteY0" fmla="*/ 0 h 15886"/>
                <a:gd name="connsiteX1" fmla="*/ 359039 w 359038"/>
                <a:gd name="connsiteY1" fmla="*/ 0 h 15886"/>
              </a:gdLst>
              <a:ahLst/>
              <a:cxnLst>
                <a:cxn ang="0">
                  <a:pos x="connsiteX0" y="connsiteY0"/>
                </a:cxn>
                <a:cxn ang="0">
                  <a:pos x="connsiteX1" y="connsiteY1"/>
                </a:cxn>
              </a:cxnLst>
              <a:rect l="l" t="t" r="r" b="b"/>
              <a:pathLst>
                <a:path w="359038" h="15886">
                  <a:moveTo>
                    <a:pt x="0" y="0"/>
                  </a:moveTo>
                  <a:lnTo>
                    <a:pt x="359039" y="0"/>
                  </a:lnTo>
                </a:path>
              </a:pathLst>
            </a:custGeom>
            <a:ln w="20788" cap="rnd">
              <a:solidFill>
                <a:srgbClr val="102F44"/>
              </a:solidFill>
              <a:prstDash val="solid"/>
              <a:round/>
            </a:ln>
          </p:spPr>
          <p:txBody>
            <a:bodyPr rtlCol="0" anchor="ctr"/>
            <a:lstStyle/>
            <a:p>
              <a:endParaRPr lang="nl-NL"/>
            </a:p>
          </p:txBody>
        </p:sp>
        <p:sp>
          <p:nvSpPr>
            <p:cNvPr id="1221" name="Vrije vorm: vorm 1220">
              <a:extLst>
                <a:ext uri="{FF2B5EF4-FFF2-40B4-BE49-F238E27FC236}">
                  <a16:creationId xmlns:a16="http://schemas.microsoft.com/office/drawing/2014/main" id="{04528FF3-A9FA-F160-DF26-F90425D2F2D8}"/>
                </a:ext>
              </a:extLst>
            </p:cNvPr>
            <p:cNvSpPr/>
            <p:nvPr/>
          </p:nvSpPr>
          <p:spPr>
            <a:xfrm>
              <a:off x="9457329" y="3895798"/>
              <a:ext cx="15886" cy="417978"/>
            </a:xfrm>
            <a:custGeom>
              <a:avLst/>
              <a:gdLst>
                <a:gd name="connsiteX0" fmla="*/ 0 w 15886"/>
                <a:gd name="connsiteY0" fmla="*/ 0 h 417978"/>
                <a:gd name="connsiteX1" fmla="*/ 0 w 15886"/>
                <a:gd name="connsiteY1" fmla="*/ 417978 h 417978"/>
              </a:gdLst>
              <a:ahLst/>
              <a:cxnLst>
                <a:cxn ang="0">
                  <a:pos x="connsiteX0" y="connsiteY0"/>
                </a:cxn>
                <a:cxn ang="0">
                  <a:pos x="connsiteX1" y="connsiteY1"/>
                </a:cxn>
              </a:cxnLst>
              <a:rect l="l" t="t" r="r" b="b"/>
              <a:pathLst>
                <a:path w="15886" h="417978">
                  <a:moveTo>
                    <a:pt x="0" y="0"/>
                  </a:moveTo>
                  <a:lnTo>
                    <a:pt x="0" y="417978"/>
                  </a:lnTo>
                </a:path>
              </a:pathLst>
            </a:custGeom>
            <a:ln w="15552" cap="rnd">
              <a:solidFill>
                <a:srgbClr val="102F44"/>
              </a:solidFill>
              <a:prstDash val="solid"/>
              <a:round/>
            </a:ln>
          </p:spPr>
          <p:txBody>
            <a:bodyPr rtlCol="0" anchor="ctr"/>
            <a:lstStyle/>
            <a:p>
              <a:endParaRPr lang="nl-NL"/>
            </a:p>
          </p:txBody>
        </p:sp>
        <p:sp>
          <p:nvSpPr>
            <p:cNvPr id="1222" name="Vrije vorm: vorm 1221">
              <a:extLst>
                <a:ext uri="{FF2B5EF4-FFF2-40B4-BE49-F238E27FC236}">
                  <a16:creationId xmlns:a16="http://schemas.microsoft.com/office/drawing/2014/main" id="{C917DAD3-1353-A947-88D1-C294D4DB5E0D}"/>
                </a:ext>
              </a:extLst>
            </p:cNvPr>
            <p:cNvSpPr/>
            <p:nvPr/>
          </p:nvSpPr>
          <p:spPr>
            <a:xfrm>
              <a:off x="8840875" y="3726788"/>
              <a:ext cx="179101" cy="377602"/>
            </a:xfrm>
            <a:custGeom>
              <a:avLst/>
              <a:gdLst>
                <a:gd name="connsiteX0" fmla="*/ 12442 w 179101"/>
                <a:gd name="connsiteY0" fmla="*/ 368230 h 377602"/>
                <a:gd name="connsiteX1" fmla="*/ 21179 w 179101"/>
                <a:gd name="connsiteY1" fmla="*/ 75756 h 377602"/>
                <a:gd name="connsiteX2" fmla="*/ 47869 w 179101"/>
                <a:gd name="connsiteY2" fmla="*/ 23648 h 377602"/>
                <a:gd name="connsiteX3" fmla="*/ 105379 w 179101"/>
                <a:gd name="connsiteY3" fmla="*/ 294 h 377602"/>
                <a:gd name="connsiteX4" fmla="*/ 166225 w 179101"/>
                <a:gd name="connsiteY4" fmla="*/ 56056 h 377602"/>
                <a:gd name="connsiteX5" fmla="*/ 179093 w 179101"/>
                <a:gd name="connsiteY5" fmla="*/ 150582 h 377602"/>
                <a:gd name="connsiteX6" fmla="*/ 153674 w 179101"/>
                <a:gd name="connsiteY6" fmla="*/ 377603 h 37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01" h="377602">
                  <a:moveTo>
                    <a:pt x="12442" y="368230"/>
                  </a:moveTo>
                  <a:cubicBezTo>
                    <a:pt x="-2333" y="267031"/>
                    <a:pt x="-8846" y="174412"/>
                    <a:pt x="21179" y="75756"/>
                  </a:cubicBezTo>
                  <a:cubicBezTo>
                    <a:pt x="26740" y="57327"/>
                    <a:pt x="34048" y="38581"/>
                    <a:pt x="47869" y="23648"/>
                  </a:cubicBezTo>
                  <a:cubicBezTo>
                    <a:pt x="61690" y="8714"/>
                    <a:pt x="83455" y="-1930"/>
                    <a:pt x="105379" y="294"/>
                  </a:cubicBezTo>
                  <a:cubicBezTo>
                    <a:pt x="136517" y="3472"/>
                    <a:pt x="156852" y="30320"/>
                    <a:pt x="166225" y="56056"/>
                  </a:cubicBezTo>
                  <a:cubicBezTo>
                    <a:pt x="177187" y="86400"/>
                    <a:pt x="178934" y="118650"/>
                    <a:pt x="179093" y="150582"/>
                  </a:cubicBezTo>
                  <a:cubicBezTo>
                    <a:pt x="179411" y="226838"/>
                    <a:pt x="170832" y="302935"/>
                    <a:pt x="153674" y="377603"/>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23" name="Vrije vorm: vorm 1222">
              <a:extLst>
                <a:ext uri="{FF2B5EF4-FFF2-40B4-BE49-F238E27FC236}">
                  <a16:creationId xmlns:a16="http://schemas.microsoft.com/office/drawing/2014/main" id="{ED99CA0F-F1F6-3A23-0014-CFE52BDAE233}"/>
                </a:ext>
              </a:extLst>
            </p:cNvPr>
            <p:cNvSpPr/>
            <p:nvPr/>
          </p:nvSpPr>
          <p:spPr>
            <a:xfrm>
              <a:off x="8980569" y="4058266"/>
              <a:ext cx="194625" cy="267320"/>
            </a:xfrm>
            <a:custGeom>
              <a:avLst/>
              <a:gdLst>
                <a:gd name="connsiteX0" fmla="*/ 0 w 194625"/>
                <a:gd name="connsiteY0" fmla="*/ 32938 h 267320"/>
                <a:gd name="connsiteX1" fmla="*/ 138691 w 194625"/>
                <a:gd name="connsiteY1" fmla="*/ 847 h 267320"/>
                <a:gd name="connsiteX2" fmla="*/ 146793 w 194625"/>
                <a:gd name="connsiteY2" fmla="*/ 371 h 267320"/>
                <a:gd name="connsiteX3" fmla="*/ 154260 w 194625"/>
                <a:gd name="connsiteY3" fmla="*/ 7043 h 267320"/>
                <a:gd name="connsiteX4" fmla="*/ 153624 w 194625"/>
                <a:gd name="connsiteY4" fmla="*/ 40246 h 267320"/>
                <a:gd name="connsiteX5" fmla="*/ 91984 w 194625"/>
                <a:gd name="connsiteY5" fmla="*/ 259165 h 267320"/>
                <a:gd name="connsiteX6" fmla="*/ 119468 w 194625"/>
                <a:gd name="connsiteY6" fmla="*/ 267267 h 267320"/>
                <a:gd name="connsiteX7" fmla="*/ 176978 w 194625"/>
                <a:gd name="connsiteY7" fmla="*/ 261865 h 267320"/>
                <a:gd name="connsiteX8" fmla="*/ 189369 w 194625"/>
                <a:gd name="connsiteY8" fmla="*/ 258053 h 267320"/>
                <a:gd name="connsiteX9" fmla="*/ 194294 w 194625"/>
                <a:gd name="connsiteY9" fmla="*/ 246932 h 267320"/>
                <a:gd name="connsiteX10" fmla="*/ 180790 w 194625"/>
                <a:gd name="connsiteY10" fmla="*/ 238512 h 267320"/>
                <a:gd name="connsiteX11" fmla="*/ 95956 w 194625"/>
                <a:gd name="connsiteY11" fmla="*/ 237559 h 26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625" h="267320">
                  <a:moveTo>
                    <a:pt x="0" y="32938"/>
                  </a:moveTo>
                  <a:lnTo>
                    <a:pt x="138691" y="847"/>
                  </a:lnTo>
                  <a:cubicBezTo>
                    <a:pt x="141392" y="212"/>
                    <a:pt x="144092" y="-424"/>
                    <a:pt x="146793" y="371"/>
                  </a:cubicBezTo>
                  <a:cubicBezTo>
                    <a:pt x="150129" y="1165"/>
                    <a:pt x="152671" y="4025"/>
                    <a:pt x="154260" y="7043"/>
                  </a:cubicBezTo>
                  <a:cubicBezTo>
                    <a:pt x="159502" y="17052"/>
                    <a:pt x="156643" y="29284"/>
                    <a:pt x="153624" y="40246"/>
                  </a:cubicBezTo>
                  <a:cubicBezTo>
                    <a:pt x="133766" y="113484"/>
                    <a:pt x="113272" y="186404"/>
                    <a:pt x="91984" y="259165"/>
                  </a:cubicBezTo>
                  <a:cubicBezTo>
                    <a:pt x="101198" y="265043"/>
                    <a:pt x="108665" y="267743"/>
                    <a:pt x="119468" y="267267"/>
                  </a:cubicBezTo>
                  <a:cubicBezTo>
                    <a:pt x="138691" y="266472"/>
                    <a:pt x="157914" y="264725"/>
                    <a:pt x="176978" y="261865"/>
                  </a:cubicBezTo>
                  <a:cubicBezTo>
                    <a:pt x="181267" y="261230"/>
                    <a:pt x="185715" y="260435"/>
                    <a:pt x="189369" y="258053"/>
                  </a:cubicBezTo>
                  <a:cubicBezTo>
                    <a:pt x="193024" y="255670"/>
                    <a:pt x="195565" y="251062"/>
                    <a:pt x="194294" y="246932"/>
                  </a:cubicBezTo>
                  <a:cubicBezTo>
                    <a:pt x="192706" y="241531"/>
                    <a:pt x="186351" y="239465"/>
                    <a:pt x="180790" y="238512"/>
                  </a:cubicBezTo>
                  <a:cubicBezTo>
                    <a:pt x="152830" y="233269"/>
                    <a:pt x="123916" y="232952"/>
                    <a:pt x="95956" y="237559"/>
                  </a:cubicBezTo>
                </a:path>
              </a:pathLst>
            </a:custGeom>
            <a:noFill/>
            <a:ln w="10474" cap="rnd">
              <a:solidFill>
                <a:srgbClr val="102F44"/>
              </a:solidFill>
              <a:prstDash val="solid"/>
              <a:round/>
            </a:ln>
          </p:spPr>
          <p:txBody>
            <a:bodyPr rtlCol="0" anchor="ctr"/>
            <a:lstStyle/>
            <a:p>
              <a:endParaRPr lang="nl-NL"/>
            </a:p>
          </p:txBody>
        </p:sp>
        <p:sp>
          <p:nvSpPr>
            <p:cNvPr id="1224" name="Vrije vorm: vorm 1223">
              <a:extLst>
                <a:ext uri="{FF2B5EF4-FFF2-40B4-BE49-F238E27FC236}">
                  <a16:creationId xmlns:a16="http://schemas.microsoft.com/office/drawing/2014/main" id="{285AB112-B441-1D52-A060-D949036DE1DD}"/>
                </a:ext>
              </a:extLst>
            </p:cNvPr>
            <p:cNvSpPr/>
            <p:nvPr/>
          </p:nvSpPr>
          <p:spPr>
            <a:xfrm>
              <a:off x="8771183" y="3855764"/>
              <a:ext cx="280677" cy="464844"/>
            </a:xfrm>
            <a:custGeom>
              <a:avLst/>
              <a:gdLst>
                <a:gd name="connsiteX0" fmla="*/ 0 w 280677"/>
                <a:gd name="connsiteY0" fmla="*/ 0 h 464844"/>
                <a:gd name="connsiteX1" fmla="*/ 17634 w 280677"/>
                <a:gd name="connsiteY1" fmla="*/ 162044 h 464844"/>
                <a:gd name="connsiteX2" fmla="*/ 39399 w 280677"/>
                <a:gd name="connsiteY2" fmla="*/ 225908 h 464844"/>
                <a:gd name="connsiteX3" fmla="*/ 85153 w 280677"/>
                <a:gd name="connsiteY3" fmla="*/ 241001 h 464844"/>
                <a:gd name="connsiteX4" fmla="*/ 227338 w 280677"/>
                <a:gd name="connsiteY4" fmla="*/ 251963 h 464844"/>
                <a:gd name="connsiteX5" fmla="*/ 272933 w 280677"/>
                <a:gd name="connsiteY5" fmla="*/ 271186 h 464844"/>
                <a:gd name="connsiteX6" fmla="*/ 278334 w 280677"/>
                <a:gd name="connsiteY6" fmla="*/ 327583 h 464844"/>
                <a:gd name="connsiteX7" fmla="*/ 240842 w 280677"/>
                <a:gd name="connsiteY7" fmla="*/ 464844 h 464844"/>
                <a:gd name="connsiteX8" fmla="*/ 30503 w 280677"/>
                <a:gd name="connsiteY8" fmla="*/ 464844 h 46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677" h="464844">
                  <a:moveTo>
                    <a:pt x="0" y="0"/>
                  </a:moveTo>
                  <a:cubicBezTo>
                    <a:pt x="11915" y="102310"/>
                    <a:pt x="5719" y="59734"/>
                    <a:pt x="17634" y="162044"/>
                  </a:cubicBezTo>
                  <a:cubicBezTo>
                    <a:pt x="20335" y="185397"/>
                    <a:pt x="24148" y="211134"/>
                    <a:pt x="39399" y="225908"/>
                  </a:cubicBezTo>
                  <a:cubicBezTo>
                    <a:pt x="51949" y="237982"/>
                    <a:pt x="69107" y="239730"/>
                    <a:pt x="85153" y="241001"/>
                  </a:cubicBezTo>
                  <a:cubicBezTo>
                    <a:pt x="132495" y="244655"/>
                    <a:pt x="179996" y="248309"/>
                    <a:pt x="227338" y="251963"/>
                  </a:cubicBezTo>
                  <a:cubicBezTo>
                    <a:pt x="243861" y="253233"/>
                    <a:pt x="262607" y="255775"/>
                    <a:pt x="272933" y="271186"/>
                  </a:cubicBezTo>
                  <a:cubicBezTo>
                    <a:pt x="283101" y="286437"/>
                    <a:pt x="281353" y="308360"/>
                    <a:pt x="278334" y="327583"/>
                  </a:cubicBezTo>
                  <a:cubicBezTo>
                    <a:pt x="270709" y="374925"/>
                    <a:pt x="258000" y="421315"/>
                    <a:pt x="240842" y="464844"/>
                  </a:cubicBezTo>
                  <a:lnTo>
                    <a:pt x="30503" y="464844"/>
                  </a:lnTo>
                </a:path>
              </a:pathLst>
            </a:custGeom>
            <a:noFill/>
            <a:ln w="15552" cap="rnd">
              <a:solidFill>
                <a:srgbClr val="102F44"/>
              </a:solidFill>
              <a:prstDash val="solid"/>
              <a:round/>
            </a:ln>
          </p:spPr>
          <p:txBody>
            <a:bodyPr rtlCol="0" anchor="ctr"/>
            <a:lstStyle/>
            <a:p>
              <a:endParaRPr lang="nl-NL"/>
            </a:p>
          </p:txBody>
        </p:sp>
        <p:sp>
          <p:nvSpPr>
            <p:cNvPr id="1225" name="Vrije vorm: vorm 1224">
              <a:extLst>
                <a:ext uri="{FF2B5EF4-FFF2-40B4-BE49-F238E27FC236}">
                  <a16:creationId xmlns:a16="http://schemas.microsoft.com/office/drawing/2014/main" id="{7D4B7777-1D85-0A4D-6B5B-2674167620A4}"/>
                </a:ext>
              </a:extLst>
            </p:cNvPr>
            <p:cNvSpPr/>
            <p:nvPr/>
          </p:nvSpPr>
          <p:spPr>
            <a:xfrm>
              <a:off x="8882802" y="3543530"/>
              <a:ext cx="136239" cy="177331"/>
            </a:xfrm>
            <a:custGeom>
              <a:avLst/>
              <a:gdLst>
                <a:gd name="connsiteX0" fmla="*/ 119532 w 136239"/>
                <a:gd name="connsiteY0" fmla="*/ 31993 h 177331"/>
                <a:gd name="connsiteX1" fmla="*/ 59956 w 136239"/>
                <a:gd name="connsiteY1" fmla="*/ 1967 h 177331"/>
                <a:gd name="connsiteX2" fmla="*/ 9437 w 136239"/>
                <a:gd name="connsiteY2" fmla="*/ 53757 h 177331"/>
                <a:gd name="connsiteX3" fmla="*/ 10232 w 136239"/>
                <a:gd name="connsiteY3" fmla="*/ 143199 h 177331"/>
                <a:gd name="connsiteX4" fmla="*/ 45500 w 136239"/>
                <a:gd name="connsiteY4" fmla="*/ 174655 h 177331"/>
                <a:gd name="connsiteX5" fmla="*/ 97132 w 136239"/>
                <a:gd name="connsiteY5" fmla="*/ 166712 h 177331"/>
                <a:gd name="connsiteX6" fmla="*/ 129540 w 136239"/>
                <a:gd name="connsiteY6" fmla="*/ 124612 h 177331"/>
                <a:gd name="connsiteX7" fmla="*/ 99197 w 136239"/>
                <a:gd name="connsiteY7" fmla="*/ 3556 h 17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239" h="177331">
                  <a:moveTo>
                    <a:pt x="119532" y="31993"/>
                  </a:moveTo>
                  <a:cubicBezTo>
                    <a:pt x="114130" y="7686"/>
                    <a:pt x="83946" y="-5182"/>
                    <a:pt x="59956" y="1967"/>
                  </a:cubicBezTo>
                  <a:cubicBezTo>
                    <a:pt x="35968" y="9116"/>
                    <a:pt x="18969" y="30722"/>
                    <a:pt x="9437" y="53757"/>
                  </a:cubicBezTo>
                  <a:cubicBezTo>
                    <a:pt x="-2319" y="82195"/>
                    <a:pt x="-4225" y="116033"/>
                    <a:pt x="10232" y="143199"/>
                  </a:cubicBezTo>
                  <a:cubicBezTo>
                    <a:pt x="17857" y="157497"/>
                    <a:pt x="30248" y="169571"/>
                    <a:pt x="45500" y="174655"/>
                  </a:cubicBezTo>
                  <a:cubicBezTo>
                    <a:pt x="62657" y="180374"/>
                    <a:pt x="82039" y="176561"/>
                    <a:pt x="97132" y="166712"/>
                  </a:cubicBezTo>
                  <a:cubicBezTo>
                    <a:pt x="112224" y="156862"/>
                    <a:pt x="123186" y="141452"/>
                    <a:pt x="129540" y="124612"/>
                  </a:cubicBezTo>
                  <a:cubicBezTo>
                    <a:pt x="145268" y="83148"/>
                    <a:pt x="132559" y="32628"/>
                    <a:pt x="99197" y="3556"/>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26" name="Vrije vorm: vorm 1225">
              <a:extLst>
                <a:ext uri="{FF2B5EF4-FFF2-40B4-BE49-F238E27FC236}">
                  <a16:creationId xmlns:a16="http://schemas.microsoft.com/office/drawing/2014/main" id="{0EF61CC3-E4C9-0A2B-26E1-A0AEA553F079}"/>
                </a:ext>
              </a:extLst>
            </p:cNvPr>
            <p:cNvSpPr/>
            <p:nvPr/>
          </p:nvSpPr>
          <p:spPr>
            <a:xfrm>
              <a:off x="8832188" y="3550581"/>
              <a:ext cx="191275" cy="93254"/>
            </a:xfrm>
            <a:custGeom>
              <a:avLst/>
              <a:gdLst>
                <a:gd name="connsiteX0" fmla="*/ 191276 w 191275"/>
                <a:gd name="connsiteY0" fmla="*/ 0 h 93254"/>
                <a:gd name="connsiteX1" fmla="*/ 0 w 191275"/>
                <a:gd name="connsiteY1" fmla="*/ 93255 h 93254"/>
              </a:gdLst>
              <a:ahLst/>
              <a:cxnLst>
                <a:cxn ang="0">
                  <a:pos x="connsiteX0" y="connsiteY0"/>
                </a:cxn>
                <a:cxn ang="0">
                  <a:pos x="connsiteX1" y="connsiteY1"/>
                </a:cxn>
              </a:cxnLst>
              <a:rect l="l" t="t" r="r" b="b"/>
              <a:pathLst>
                <a:path w="191275" h="93254">
                  <a:moveTo>
                    <a:pt x="191276" y="0"/>
                  </a:moveTo>
                  <a:cubicBezTo>
                    <a:pt x="141550" y="52744"/>
                    <a:pt x="72285" y="86582"/>
                    <a:pt x="0" y="93255"/>
                  </a:cubicBezTo>
                </a:path>
              </a:pathLst>
            </a:custGeom>
            <a:noFill/>
            <a:ln w="10474" cap="rnd">
              <a:solidFill>
                <a:srgbClr val="102F44"/>
              </a:solidFill>
              <a:prstDash val="solid"/>
              <a:round/>
            </a:ln>
          </p:spPr>
          <p:txBody>
            <a:bodyPr rtlCol="0" anchor="ctr"/>
            <a:lstStyle/>
            <a:p>
              <a:endParaRPr lang="nl-NL"/>
            </a:p>
          </p:txBody>
        </p:sp>
        <p:sp>
          <p:nvSpPr>
            <p:cNvPr id="1227" name="Vrije vorm: vorm 1226">
              <a:extLst>
                <a:ext uri="{FF2B5EF4-FFF2-40B4-BE49-F238E27FC236}">
                  <a16:creationId xmlns:a16="http://schemas.microsoft.com/office/drawing/2014/main" id="{1A9861C1-65A4-DF2C-A79F-4FD947E7FA91}"/>
                </a:ext>
              </a:extLst>
            </p:cNvPr>
            <p:cNvSpPr/>
            <p:nvPr/>
          </p:nvSpPr>
          <p:spPr>
            <a:xfrm>
              <a:off x="8927984" y="3681487"/>
              <a:ext cx="17316" cy="13980"/>
            </a:xfrm>
            <a:custGeom>
              <a:avLst/>
              <a:gdLst>
                <a:gd name="connsiteX0" fmla="*/ 0 w 17316"/>
                <a:gd name="connsiteY0" fmla="*/ 0 h 13980"/>
                <a:gd name="connsiteX1" fmla="*/ 17316 w 17316"/>
                <a:gd name="connsiteY1" fmla="*/ 13980 h 13980"/>
              </a:gdLst>
              <a:ahLst/>
              <a:cxnLst>
                <a:cxn ang="0">
                  <a:pos x="connsiteX0" y="connsiteY0"/>
                </a:cxn>
                <a:cxn ang="0">
                  <a:pos x="connsiteX1" y="connsiteY1"/>
                </a:cxn>
              </a:cxnLst>
              <a:rect l="l" t="t" r="r" b="b"/>
              <a:pathLst>
                <a:path w="17316" h="13980">
                  <a:moveTo>
                    <a:pt x="0" y="0"/>
                  </a:moveTo>
                  <a:cubicBezTo>
                    <a:pt x="3813" y="6672"/>
                    <a:pt x="10168" y="11756"/>
                    <a:pt x="17316" y="13980"/>
                  </a:cubicBezTo>
                </a:path>
              </a:pathLst>
            </a:custGeom>
            <a:noFill/>
            <a:ln w="10474" cap="rnd">
              <a:solidFill>
                <a:srgbClr val="102F44"/>
              </a:solidFill>
              <a:prstDash val="solid"/>
              <a:round/>
            </a:ln>
          </p:spPr>
          <p:txBody>
            <a:bodyPr rtlCol="0" anchor="ctr"/>
            <a:lstStyle/>
            <a:p>
              <a:endParaRPr lang="nl-NL"/>
            </a:p>
          </p:txBody>
        </p:sp>
        <p:sp>
          <p:nvSpPr>
            <p:cNvPr id="1228" name="Vrije vorm: vorm 1227">
              <a:extLst>
                <a:ext uri="{FF2B5EF4-FFF2-40B4-BE49-F238E27FC236}">
                  <a16:creationId xmlns:a16="http://schemas.microsoft.com/office/drawing/2014/main" id="{449817C0-731B-C74B-0A1B-0B744B3EACB8}"/>
                </a:ext>
              </a:extLst>
            </p:cNvPr>
            <p:cNvSpPr/>
            <p:nvPr/>
          </p:nvSpPr>
          <p:spPr>
            <a:xfrm>
              <a:off x="8972308" y="3611745"/>
              <a:ext cx="1227" cy="22717"/>
            </a:xfrm>
            <a:custGeom>
              <a:avLst/>
              <a:gdLst>
                <a:gd name="connsiteX0" fmla="*/ 0 w 1227"/>
                <a:gd name="connsiteY0" fmla="*/ 0 h 22717"/>
                <a:gd name="connsiteX1" fmla="*/ 794 w 1227"/>
                <a:gd name="connsiteY1" fmla="*/ 22718 h 22717"/>
              </a:gdLst>
              <a:ahLst/>
              <a:cxnLst>
                <a:cxn ang="0">
                  <a:pos x="connsiteX0" y="connsiteY0"/>
                </a:cxn>
                <a:cxn ang="0">
                  <a:pos x="connsiteX1" y="connsiteY1"/>
                </a:cxn>
              </a:cxnLst>
              <a:rect l="l" t="t" r="r" b="b"/>
              <a:pathLst>
                <a:path w="1227" h="22717">
                  <a:moveTo>
                    <a:pt x="0" y="0"/>
                  </a:moveTo>
                  <a:cubicBezTo>
                    <a:pt x="1271" y="7467"/>
                    <a:pt x="1589" y="15251"/>
                    <a:pt x="794" y="22718"/>
                  </a:cubicBezTo>
                </a:path>
              </a:pathLst>
            </a:custGeom>
            <a:noFill/>
            <a:ln w="10474" cap="rnd">
              <a:solidFill>
                <a:srgbClr val="102F44"/>
              </a:solidFill>
              <a:prstDash val="solid"/>
              <a:round/>
            </a:ln>
          </p:spPr>
          <p:txBody>
            <a:bodyPr rtlCol="0" anchor="ctr"/>
            <a:lstStyle/>
            <a:p>
              <a:endParaRPr lang="nl-NL"/>
            </a:p>
          </p:txBody>
        </p:sp>
        <p:sp>
          <p:nvSpPr>
            <p:cNvPr id="1229" name="Vrije vorm: vorm 1228">
              <a:extLst>
                <a:ext uri="{FF2B5EF4-FFF2-40B4-BE49-F238E27FC236}">
                  <a16:creationId xmlns:a16="http://schemas.microsoft.com/office/drawing/2014/main" id="{A01FBBC5-3D59-8BE1-5CD6-5E98CA4FCA48}"/>
                </a:ext>
              </a:extLst>
            </p:cNvPr>
            <p:cNvSpPr/>
            <p:nvPr/>
          </p:nvSpPr>
          <p:spPr>
            <a:xfrm>
              <a:off x="8994073" y="3603166"/>
              <a:ext cx="15886" cy="29549"/>
            </a:xfrm>
            <a:custGeom>
              <a:avLst/>
              <a:gdLst>
                <a:gd name="connsiteX0" fmla="*/ 0 w 15886"/>
                <a:gd name="connsiteY0" fmla="*/ 0 h 29549"/>
                <a:gd name="connsiteX1" fmla="*/ 0 w 15886"/>
                <a:gd name="connsiteY1" fmla="*/ 29549 h 29549"/>
              </a:gdLst>
              <a:ahLst/>
              <a:cxnLst>
                <a:cxn ang="0">
                  <a:pos x="connsiteX0" y="connsiteY0"/>
                </a:cxn>
                <a:cxn ang="0">
                  <a:pos x="connsiteX1" y="connsiteY1"/>
                </a:cxn>
              </a:cxnLst>
              <a:rect l="l" t="t" r="r" b="b"/>
              <a:pathLst>
                <a:path w="15886" h="29549">
                  <a:moveTo>
                    <a:pt x="0" y="0"/>
                  </a:moveTo>
                  <a:lnTo>
                    <a:pt x="0" y="29549"/>
                  </a:lnTo>
                </a:path>
              </a:pathLst>
            </a:custGeom>
            <a:noFill/>
            <a:ln w="10474" cap="rnd">
              <a:solidFill>
                <a:srgbClr val="102F44"/>
              </a:solidFill>
              <a:prstDash val="solid"/>
              <a:round/>
            </a:ln>
          </p:spPr>
          <p:txBody>
            <a:bodyPr rtlCol="0" anchor="ctr"/>
            <a:lstStyle/>
            <a:p>
              <a:endParaRPr lang="nl-NL"/>
            </a:p>
          </p:txBody>
        </p:sp>
        <p:sp>
          <p:nvSpPr>
            <p:cNvPr id="1230" name="Vrije vorm: vorm 1229">
              <a:extLst>
                <a:ext uri="{FF2B5EF4-FFF2-40B4-BE49-F238E27FC236}">
                  <a16:creationId xmlns:a16="http://schemas.microsoft.com/office/drawing/2014/main" id="{A1BBB5B5-D52F-3BB2-A346-A2A62E8365EC}"/>
                </a:ext>
              </a:extLst>
            </p:cNvPr>
            <p:cNvSpPr/>
            <p:nvPr/>
          </p:nvSpPr>
          <p:spPr>
            <a:xfrm>
              <a:off x="8938470" y="3775854"/>
              <a:ext cx="273568" cy="145103"/>
            </a:xfrm>
            <a:custGeom>
              <a:avLst/>
              <a:gdLst>
                <a:gd name="connsiteX0" fmla="*/ 0 w 273568"/>
                <a:gd name="connsiteY0" fmla="*/ 0 h 145103"/>
                <a:gd name="connsiteX1" fmla="*/ 90395 w 273568"/>
                <a:gd name="connsiteY1" fmla="*/ 120580 h 145103"/>
                <a:gd name="connsiteX2" fmla="*/ 124393 w 273568"/>
                <a:gd name="connsiteY2" fmla="*/ 145045 h 145103"/>
                <a:gd name="connsiteX3" fmla="*/ 145999 w 273568"/>
                <a:gd name="connsiteY3" fmla="*/ 140279 h 145103"/>
                <a:gd name="connsiteX4" fmla="*/ 273569 w 273568"/>
                <a:gd name="connsiteY4" fmla="*/ 93096 h 145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568" h="145103">
                  <a:moveTo>
                    <a:pt x="0" y="0"/>
                  </a:moveTo>
                  <a:cubicBezTo>
                    <a:pt x="29073" y="40988"/>
                    <a:pt x="59257" y="81181"/>
                    <a:pt x="90395" y="120580"/>
                  </a:cubicBezTo>
                  <a:cubicBezTo>
                    <a:pt x="99292" y="131859"/>
                    <a:pt x="110095" y="143933"/>
                    <a:pt x="124393" y="145045"/>
                  </a:cubicBezTo>
                  <a:cubicBezTo>
                    <a:pt x="131860" y="145522"/>
                    <a:pt x="139008" y="142980"/>
                    <a:pt x="145999" y="140279"/>
                  </a:cubicBezTo>
                  <a:cubicBezTo>
                    <a:pt x="188575" y="124552"/>
                    <a:pt x="231151" y="108824"/>
                    <a:pt x="273569" y="93096"/>
                  </a:cubicBezTo>
                </a:path>
              </a:pathLst>
            </a:custGeom>
            <a:noFill/>
            <a:ln w="10474" cap="rnd">
              <a:solidFill>
                <a:srgbClr val="102F44"/>
              </a:solidFill>
              <a:prstDash val="solid"/>
              <a:round/>
            </a:ln>
          </p:spPr>
          <p:txBody>
            <a:bodyPr rtlCol="0" anchor="ctr"/>
            <a:lstStyle/>
            <a:p>
              <a:endParaRPr lang="nl-NL"/>
            </a:p>
          </p:txBody>
        </p:sp>
        <p:sp>
          <p:nvSpPr>
            <p:cNvPr id="1231" name="Vrije vorm: vorm 1230">
              <a:extLst>
                <a:ext uri="{FF2B5EF4-FFF2-40B4-BE49-F238E27FC236}">
                  <a16:creationId xmlns:a16="http://schemas.microsoft.com/office/drawing/2014/main" id="{3621143B-A945-FE4D-B95F-E675D6480CCA}"/>
                </a:ext>
              </a:extLst>
            </p:cNvPr>
            <p:cNvSpPr/>
            <p:nvPr/>
          </p:nvSpPr>
          <p:spPr>
            <a:xfrm>
              <a:off x="9898501" y="4300750"/>
              <a:ext cx="78321" cy="28824"/>
            </a:xfrm>
            <a:custGeom>
              <a:avLst/>
              <a:gdLst>
                <a:gd name="connsiteX0" fmla="*/ 78322 w 78321"/>
                <a:gd name="connsiteY0" fmla="*/ 24942 h 28824"/>
                <a:gd name="connsiteX1" fmla="*/ 24942 w 78321"/>
                <a:gd name="connsiteY1" fmla="*/ 28119 h 28824"/>
                <a:gd name="connsiteX2" fmla="*/ 0 w 78321"/>
                <a:gd name="connsiteY2" fmla="*/ 17634 h 28824"/>
                <a:gd name="connsiteX3" fmla="*/ 32091 w 78321"/>
                <a:gd name="connsiteY3" fmla="*/ 3972 h 28824"/>
                <a:gd name="connsiteX4" fmla="*/ 74668 w 78321"/>
                <a:gd name="connsiteY4" fmla="*/ 0 h 28824"/>
                <a:gd name="connsiteX5" fmla="*/ 75780 w 78321"/>
                <a:gd name="connsiteY5" fmla="*/ 477 h 2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21" h="28824">
                  <a:moveTo>
                    <a:pt x="78322" y="24942"/>
                  </a:moveTo>
                  <a:cubicBezTo>
                    <a:pt x="60846" y="28596"/>
                    <a:pt x="42735" y="29708"/>
                    <a:pt x="24942" y="28119"/>
                  </a:cubicBezTo>
                  <a:cubicBezTo>
                    <a:pt x="15728" y="27325"/>
                    <a:pt x="5401" y="25260"/>
                    <a:pt x="0" y="17634"/>
                  </a:cubicBezTo>
                  <a:cubicBezTo>
                    <a:pt x="6196" y="7308"/>
                    <a:pt x="20017" y="5084"/>
                    <a:pt x="32091" y="3972"/>
                  </a:cubicBezTo>
                  <a:cubicBezTo>
                    <a:pt x="46230" y="2701"/>
                    <a:pt x="60528" y="1271"/>
                    <a:pt x="74668" y="0"/>
                  </a:cubicBezTo>
                  <a:cubicBezTo>
                    <a:pt x="75144" y="0"/>
                    <a:pt x="75462" y="159"/>
                    <a:pt x="75780" y="477"/>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32" name="Vrije vorm: vorm 1231">
              <a:extLst>
                <a:ext uri="{FF2B5EF4-FFF2-40B4-BE49-F238E27FC236}">
                  <a16:creationId xmlns:a16="http://schemas.microsoft.com/office/drawing/2014/main" id="{05CCB0FA-329C-9D1D-8DF6-DEC9AB5BF1DB}"/>
                </a:ext>
              </a:extLst>
            </p:cNvPr>
            <p:cNvSpPr/>
            <p:nvPr/>
          </p:nvSpPr>
          <p:spPr>
            <a:xfrm>
              <a:off x="10010959" y="4291261"/>
              <a:ext cx="87860" cy="34773"/>
            </a:xfrm>
            <a:custGeom>
              <a:avLst/>
              <a:gdLst>
                <a:gd name="connsiteX0" fmla="*/ 73575 w 87860"/>
                <a:gd name="connsiteY0" fmla="*/ 31253 h 34773"/>
                <a:gd name="connsiteX1" fmla="*/ 497 w 87860"/>
                <a:gd name="connsiteY1" fmla="*/ 27600 h 34773"/>
                <a:gd name="connsiteX2" fmla="*/ 7645 w 87860"/>
                <a:gd name="connsiteY2" fmla="*/ 16320 h 34773"/>
                <a:gd name="connsiteX3" fmla="*/ 84378 w 87860"/>
                <a:gd name="connsiteY3" fmla="*/ 3770 h 34773"/>
                <a:gd name="connsiteX4" fmla="*/ 87714 w 87860"/>
                <a:gd name="connsiteY4" fmla="*/ 2181 h 34773"/>
                <a:gd name="connsiteX5" fmla="*/ 85967 w 87860"/>
                <a:gd name="connsiteY5" fmla="*/ 275 h 34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860" h="34773">
                  <a:moveTo>
                    <a:pt x="73575" y="31253"/>
                  </a:moveTo>
                  <a:cubicBezTo>
                    <a:pt x="49586" y="36973"/>
                    <a:pt x="23850" y="35702"/>
                    <a:pt x="497" y="27600"/>
                  </a:cubicBezTo>
                  <a:cubicBezTo>
                    <a:pt x="-1569" y="23151"/>
                    <a:pt x="3197" y="18544"/>
                    <a:pt x="7645" y="16320"/>
                  </a:cubicBezTo>
                  <a:cubicBezTo>
                    <a:pt x="30999" y="4564"/>
                    <a:pt x="58483" y="6788"/>
                    <a:pt x="84378" y="3770"/>
                  </a:cubicBezTo>
                  <a:cubicBezTo>
                    <a:pt x="85649" y="3770"/>
                    <a:pt x="87079" y="3293"/>
                    <a:pt x="87714" y="2181"/>
                  </a:cubicBezTo>
                  <a:cubicBezTo>
                    <a:pt x="88349" y="1069"/>
                    <a:pt x="86761" y="-679"/>
                    <a:pt x="85967" y="275"/>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33" name="Vrije vorm: vorm 1232">
              <a:extLst>
                <a:ext uri="{FF2B5EF4-FFF2-40B4-BE49-F238E27FC236}">
                  <a16:creationId xmlns:a16="http://schemas.microsoft.com/office/drawing/2014/main" id="{946F6F54-C1A0-4937-1255-47A42EF4C4D9}"/>
                </a:ext>
              </a:extLst>
            </p:cNvPr>
            <p:cNvSpPr/>
            <p:nvPr/>
          </p:nvSpPr>
          <p:spPr>
            <a:xfrm>
              <a:off x="9769184" y="3638275"/>
              <a:ext cx="214787" cy="201604"/>
            </a:xfrm>
            <a:custGeom>
              <a:avLst/>
              <a:gdLst>
                <a:gd name="connsiteX0" fmla="*/ 214788 w 214787"/>
                <a:gd name="connsiteY0" fmla="*/ 0 h 201604"/>
                <a:gd name="connsiteX1" fmla="*/ 96273 w 214787"/>
                <a:gd name="connsiteY1" fmla="*/ 187939 h 201604"/>
                <a:gd name="connsiteX2" fmla="*/ 78162 w 214787"/>
                <a:gd name="connsiteY2" fmla="*/ 201602 h 201604"/>
                <a:gd name="connsiteX3" fmla="*/ 60211 w 214787"/>
                <a:gd name="connsiteY3" fmla="*/ 182061 h 201604"/>
                <a:gd name="connsiteX4" fmla="*/ 41464 w 214787"/>
                <a:gd name="connsiteY4" fmla="*/ 8738 h 201604"/>
                <a:gd name="connsiteX5" fmla="*/ 0 w 214787"/>
                <a:gd name="connsiteY5" fmla="*/ 11121 h 20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787" h="201604">
                  <a:moveTo>
                    <a:pt x="214788" y="0"/>
                  </a:moveTo>
                  <a:cubicBezTo>
                    <a:pt x="177295" y="63864"/>
                    <a:pt x="137737" y="126617"/>
                    <a:pt x="96273" y="187939"/>
                  </a:cubicBezTo>
                  <a:cubicBezTo>
                    <a:pt x="91825" y="194453"/>
                    <a:pt x="86106" y="201761"/>
                    <a:pt x="78162" y="201602"/>
                  </a:cubicBezTo>
                  <a:cubicBezTo>
                    <a:pt x="68631" y="201602"/>
                    <a:pt x="63229" y="190958"/>
                    <a:pt x="60211" y="182061"/>
                  </a:cubicBezTo>
                  <a:cubicBezTo>
                    <a:pt x="42100" y="126617"/>
                    <a:pt x="41782" y="67042"/>
                    <a:pt x="41464" y="8738"/>
                  </a:cubicBezTo>
                  <a:cubicBezTo>
                    <a:pt x="27802" y="11121"/>
                    <a:pt x="13821" y="11915"/>
                    <a:pt x="0" y="11121"/>
                  </a:cubicBezTo>
                </a:path>
              </a:pathLst>
            </a:custGeom>
            <a:noFill/>
            <a:ln w="10474" cap="rnd">
              <a:solidFill>
                <a:srgbClr val="102F44"/>
              </a:solidFill>
              <a:prstDash val="solid"/>
              <a:round/>
            </a:ln>
          </p:spPr>
          <p:txBody>
            <a:bodyPr rtlCol="0" anchor="ctr"/>
            <a:lstStyle/>
            <a:p>
              <a:endParaRPr lang="nl-NL"/>
            </a:p>
          </p:txBody>
        </p:sp>
        <p:sp>
          <p:nvSpPr>
            <p:cNvPr id="1234" name="Vrije vorm: vorm 1233">
              <a:extLst>
                <a:ext uri="{FF2B5EF4-FFF2-40B4-BE49-F238E27FC236}">
                  <a16:creationId xmlns:a16="http://schemas.microsoft.com/office/drawing/2014/main" id="{D550FF0E-B74E-672A-72D5-0F03ABE070E9}"/>
                </a:ext>
              </a:extLst>
            </p:cNvPr>
            <p:cNvSpPr/>
            <p:nvPr/>
          </p:nvSpPr>
          <p:spPr>
            <a:xfrm>
              <a:off x="9936061" y="3604749"/>
              <a:ext cx="207267" cy="369211"/>
            </a:xfrm>
            <a:custGeom>
              <a:avLst/>
              <a:gdLst>
                <a:gd name="connsiteX0" fmla="*/ 205983 w 207267"/>
                <a:gd name="connsiteY0" fmla="*/ 364128 h 369211"/>
                <a:gd name="connsiteX1" fmla="*/ 196610 w 207267"/>
                <a:gd name="connsiteY1" fmla="*/ 117885 h 369211"/>
                <a:gd name="connsiteX2" fmla="*/ 181200 w 207267"/>
                <a:gd name="connsiteY2" fmla="*/ 50684 h 369211"/>
                <a:gd name="connsiteX3" fmla="*/ 133540 w 207267"/>
                <a:gd name="connsiteY3" fmla="*/ 3342 h 369211"/>
                <a:gd name="connsiteX4" fmla="*/ 61891 w 207267"/>
                <a:gd name="connsiteY4" fmla="*/ 17958 h 369211"/>
                <a:gd name="connsiteX5" fmla="*/ 19156 w 207267"/>
                <a:gd name="connsiteY5" fmla="*/ 79757 h 369211"/>
                <a:gd name="connsiteX6" fmla="*/ 569 w 207267"/>
                <a:gd name="connsiteY6" fmla="*/ 236876 h 369211"/>
                <a:gd name="connsiteX7" fmla="*/ 8988 w 207267"/>
                <a:gd name="connsiteY7" fmla="*/ 367147 h 369211"/>
                <a:gd name="connsiteX8" fmla="*/ 205983 w 207267"/>
                <a:gd name="connsiteY8" fmla="*/ 369212 h 369211"/>
                <a:gd name="connsiteX9" fmla="*/ 202329 w 207267"/>
                <a:gd name="connsiteY9" fmla="*/ 368894 h 36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267" h="369211">
                  <a:moveTo>
                    <a:pt x="205983" y="364128"/>
                  </a:moveTo>
                  <a:cubicBezTo>
                    <a:pt x="209319" y="281994"/>
                    <a:pt x="206142" y="199542"/>
                    <a:pt x="196610" y="117885"/>
                  </a:cubicBezTo>
                  <a:cubicBezTo>
                    <a:pt x="193910" y="95008"/>
                    <a:pt x="190732" y="71813"/>
                    <a:pt x="181200" y="50684"/>
                  </a:cubicBezTo>
                  <a:cubicBezTo>
                    <a:pt x="171668" y="29555"/>
                    <a:pt x="155304" y="10650"/>
                    <a:pt x="133540" y="3342"/>
                  </a:cubicBezTo>
                  <a:cubicBezTo>
                    <a:pt x="109551" y="-4760"/>
                    <a:pt x="82067" y="2548"/>
                    <a:pt x="61891" y="17958"/>
                  </a:cubicBezTo>
                  <a:cubicBezTo>
                    <a:pt x="41715" y="33368"/>
                    <a:pt x="28211" y="56086"/>
                    <a:pt x="19156" y="79757"/>
                  </a:cubicBezTo>
                  <a:cubicBezTo>
                    <a:pt x="92" y="129323"/>
                    <a:pt x="-1179" y="183815"/>
                    <a:pt x="569" y="236876"/>
                  </a:cubicBezTo>
                  <a:cubicBezTo>
                    <a:pt x="1839" y="277546"/>
                    <a:pt x="4540" y="326795"/>
                    <a:pt x="8988" y="367147"/>
                  </a:cubicBezTo>
                  <a:cubicBezTo>
                    <a:pt x="74759" y="364287"/>
                    <a:pt x="140848" y="359521"/>
                    <a:pt x="205983" y="369212"/>
                  </a:cubicBezTo>
                  <a:cubicBezTo>
                    <a:pt x="204712" y="369212"/>
                    <a:pt x="203441" y="369053"/>
                    <a:pt x="202329" y="368894"/>
                  </a:cubicBezTo>
                </a:path>
              </a:pathLst>
            </a:custGeom>
            <a:solidFill>
              <a:srgbClr val="CDE1AA"/>
            </a:solidFill>
            <a:ln w="10474" cap="rnd">
              <a:solidFill>
                <a:srgbClr val="102F44"/>
              </a:solidFill>
              <a:prstDash val="solid"/>
              <a:round/>
            </a:ln>
          </p:spPr>
          <p:txBody>
            <a:bodyPr rtlCol="0" anchor="ctr"/>
            <a:lstStyle/>
            <a:p>
              <a:endParaRPr lang="nl-NL"/>
            </a:p>
          </p:txBody>
        </p:sp>
        <p:sp>
          <p:nvSpPr>
            <p:cNvPr id="1235" name="Vrije vorm: vorm 1234">
              <a:extLst>
                <a:ext uri="{FF2B5EF4-FFF2-40B4-BE49-F238E27FC236}">
                  <a16:creationId xmlns:a16="http://schemas.microsoft.com/office/drawing/2014/main" id="{08F37E89-7243-BA92-63C8-CDB3F13615B2}"/>
                </a:ext>
              </a:extLst>
            </p:cNvPr>
            <p:cNvSpPr/>
            <p:nvPr/>
          </p:nvSpPr>
          <p:spPr>
            <a:xfrm>
              <a:off x="9949177" y="3971895"/>
              <a:ext cx="30664" cy="349824"/>
            </a:xfrm>
            <a:custGeom>
              <a:avLst/>
              <a:gdLst>
                <a:gd name="connsiteX0" fmla="*/ 26534 w 30664"/>
                <a:gd name="connsiteY0" fmla="*/ 0 h 349824"/>
                <a:gd name="connsiteX1" fmla="*/ 10965 w 30664"/>
                <a:gd name="connsiteY1" fmla="*/ 75303 h 349824"/>
                <a:gd name="connsiteX2" fmla="*/ 3 w 30664"/>
                <a:gd name="connsiteY2" fmla="*/ 155848 h 349824"/>
                <a:gd name="connsiteX3" fmla="*/ 8265 w 30664"/>
                <a:gd name="connsiteY3" fmla="*/ 225114 h 349824"/>
                <a:gd name="connsiteX4" fmla="*/ 30665 w 30664"/>
                <a:gd name="connsiteY4" fmla="*/ 349824 h 34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64" h="349824">
                  <a:moveTo>
                    <a:pt x="26534" y="0"/>
                  </a:moveTo>
                  <a:cubicBezTo>
                    <a:pt x="21291" y="25101"/>
                    <a:pt x="16049" y="50202"/>
                    <a:pt x="10965" y="75303"/>
                  </a:cubicBezTo>
                  <a:cubicBezTo>
                    <a:pt x="5405" y="101834"/>
                    <a:pt x="-155" y="128682"/>
                    <a:pt x="3" y="155848"/>
                  </a:cubicBezTo>
                  <a:cubicBezTo>
                    <a:pt x="3" y="179202"/>
                    <a:pt x="4134" y="202237"/>
                    <a:pt x="8265" y="225114"/>
                  </a:cubicBezTo>
                  <a:cubicBezTo>
                    <a:pt x="15731" y="266737"/>
                    <a:pt x="23198" y="308201"/>
                    <a:pt x="30665" y="349824"/>
                  </a:cubicBezTo>
                </a:path>
              </a:pathLst>
            </a:custGeom>
            <a:noFill/>
            <a:ln w="10474" cap="rnd">
              <a:solidFill>
                <a:srgbClr val="102F44"/>
              </a:solidFill>
              <a:prstDash val="solid"/>
              <a:round/>
            </a:ln>
          </p:spPr>
          <p:txBody>
            <a:bodyPr rtlCol="0" anchor="ctr"/>
            <a:lstStyle/>
            <a:p>
              <a:endParaRPr lang="nl-NL"/>
            </a:p>
          </p:txBody>
        </p:sp>
        <p:sp>
          <p:nvSpPr>
            <p:cNvPr id="1236" name="Vrije vorm: vorm 1235">
              <a:extLst>
                <a:ext uri="{FF2B5EF4-FFF2-40B4-BE49-F238E27FC236}">
                  <a16:creationId xmlns:a16="http://schemas.microsoft.com/office/drawing/2014/main" id="{B41F4716-857C-2505-D29D-1D707F68030D}"/>
                </a:ext>
              </a:extLst>
            </p:cNvPr>
            <p:cNvSpPr/>
            <p:nvPr/>
          </p:nvSpPr>
          <p:spPr>
            <a:xfrm>
              <a:off x="10094384" y="3973961"/>
              <a:ext cx="9532" cy="348235"/>
            </a:xfrm>
            <a:custGeom>
              <a:avLst/>
              <a:gdLst>
                <a:gd name="connsiteX0" fmla="*/ 9533 w 9532"/>
                <a:gd name="connsiteY0" fmla="*/ 0 h 348235"/>
                <a:gd name="connsiteX1" fmla="*/ 0 w 9532"/>
                <a:gd name="connsiteY1" fmla="*/ 348236 h 348235"/>
              </a:gdLst>
              <a:ahLst/>
              <a:cxnLst>
                <a:cxn ang="0">
                  <a:pos x="connsiteX0" y="connsiteY0"/>
                </a:cxn>
                <a:cxn ang="0">
                  <a:pos x="connsiteX1" y="connsiteY1"/>
                </a:cxn>
              </a:cxnLst>
              <a:rect l="l" t="t" r="r" b="b"/>
              <a:pathLst>
                <a:path w="9532" h="348235">
                  <a:moveTo>
                    <a:pt x="9533" y="0"/>
                  </a:moveTo>
                  <a:cubicBezTo>
                    <a:pt x="6355" y="116132"/>
                    <a:pt x="3178" y="232104"/>
                    <a:pt x="0" y="348236"/>
                  </a:cubicBezTo>
                </a:path>
              </a:pathLst>
            </a:custGeom>
            <a:noFill/>
            <a:ln w="10474" cap="rnd">
              <a:solidFill>
                <a:srgbClr val="102F44"/>
              </a:solidFill>
              <a:prstDash val="solid"/>
              <a:round/>
            </a:ln>
          </p:spPr>
          <p:txBody>
            <a:bodyPr rtlCol="0" anchor="ctr"/>
            <a:lstStyle/>
            <a:p>
              <a:endParaRPr lang="nl-NL"/>
            </a:p>
          </p:txBody>
        </p:sp>
        <p:sp>
          <p:nvSpPr>
            <p:cNvPr id="1237" name="Vrije vorm: vorm 1236">
              <a:extLst>
                <a:ext uri="{FF2B5EF4-FFF2-40B4-BE49-F238E27FC236}">
                  <a16:creationId xmlns:a16="http://schemas.microsoft.com/office/drawing/2014/main" id="{7F68F617-3C26-544A-FDA7-6C83B584BB48}"/>
                </a:ext>
              </a:extLst>
            </p:cNvPr>
            <p:cNvSpPr/>
            <p:nvPr/>
          </p:nvSpPr>
          <p:spPr>
            <a:xfrm>
              <a:off x="10093908" y="3622071"/>
              <a:ext cx="159829" cy="246287"/>
            </a:xfrm>
            <a:custGeom>
              <a:avLst/>
              <a:gdLst>
                <a:gd name="connsiteX0" fmla="*/ 0 w 159829"/>
                <a:gd name="connsiteY0" fmla="*/ 0 h 246287"/>
                <a:gd name="connsiteX1" fmla="*/ 148381 w 159829"/>
                <a:gd name="connsiteY1" fmla="*/ 82928 h 246287"/>
                <a:gd name="connsiteX2" fmla="*/ 159026 w 159829"/>
                <a:gd name="connsiteY2" fmla="*/ 95638 h 246287"/>
                <a:gd name="connsiteX3" fmla="*/ 150129 w 159829"/>
                <a:gd name="connsiteY3" fmla="*/ 121215 h 246287"/>
                <a:gd name="connsiteX4" fmla="*/ 56079 w 159829"/>
                <a:gd name="connsiteY4" fmla="*/ 204938 h 246287"/>
                <a:gd name="connsiteX5" fmla="*/ 68948 w 159829"/>
                <a:gd name="connsiteY5" fmla="*/ 230674 h 246287"/>
                <a:gd name="connsiteX6" fmla="*/ 49248 w 159829"/>
                <a:gd name="connsiteY6" fmla="*/ 244814 h 2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829" h="246287">
                  <a:moveTo>
                    <a:pt x="0" y="0"/>
                  </a:moveTo>
                  <a:cubicBezTo>
                    <a:pt x="53538" y="19223"/>
                    <a:pt x="103899" y="47342"/>
                    <a:pt x="148381" y="82928"/>
                  </a:cubicBezTo>
                  <a:cubicBezTo>
                    <a:pt x="152830" y="86423"/>
                    <a:pt x="157278" y="90236"/>
                    <a:pt x="159026" y="95638"/>
                  </a:cubicBezTo>
                  <a:cubicBezTo>
                    <a:pt x="162044" y="104693"/>
                    <a:pt x="156007" y="113907"/>
                    <a:pt x="150129" y="121215"/>
                  </a:cubicBezTo>
                  <a:cubicBezTo>
                    <a:pt x="123757" y="154101"/>
                    <a:pt x="91825" y="182538"/>
                    <a:pt x="56079" y="204938"/>
                  </a:cubicBezTo>
                  <a:cubicBezTo>
                    <a:pt x="62435" y="212405"/>
                    <a:pt x="69107" y="220984"/>
                    <a:pt x="68948" y="230674"/>
                  </a:cubicBezTo>
                  <a:cubicBezTo>
                    <a:pt x="68790" y="240365"/>
                    <a:pt x="57669" y="250056"/>
                    <a:pt x="49248" y="244814"/>
                  </a:cubicBezTo>
                </a:path>
              </a:pathLst>
            </a:custGeom>
            <a:noFill/>
            <a:ln w="10474" cap="rnd">
              <a:solidFill>
                <a:srgbClr val="102F44"/>
              </a:solidFill>
              <a:prstDash val="solid"/>
              <a:round/>
            </a:ln>
          </p:spPr>
          <p:txBody>
            <a:bodyPr rtlCol="0" anchor="ctr"/>
            <a:lstStyle/>
            <a:p>
              <a:endParaRPr lang="nl-NL"/>
            </a:p>
          </p:txBody>
        </p:sp>
        <p:sp>
          <p:nvSpPr>
            <p:cNvPr id="1238" name="Vrije vorm: vorm 1237">
              <a:extLst>
                <a:ext uri="{FF2B5EF4-FFF2-40B4-BE49-F238E27FC236}">
                  <a16:creationId xmlns:a16="http://schemas.microsoft.com/office/drawing/2014/main" id="{8F14BC74-016A-646A-DBE1-2C699FBBE956}"/>
                </a:ext>
              </a:extLst>
            </p:cNvPr>
            <p:cNvSpPr/>
            <p:nvPr/>
          </p:nvSpPr>
          <p:spPr>
            <a:xfrm>
              <a:off x="9978186" y="3427040"/>
              <a:ext cx="127639" cy="174583"/>
            </a:xfrm>
            <a:custGeom>
              <a:avLst/>
              <a:gdLst>
                <a:gd name="connsiteX0" fmla="*/ 112703 w 127639"/>
                <a:gd name="connsiteY0" fmla="*/ 34735 h 174583"/>
                <a:gd name="connsiteX1" fmla="*/ 72192 w 127639"/>
                <a:gd name="connsiteY1" fmla="*/ 261 h 174583"/>
                <a:gd name="connsiteX2" fmla="*/ 24691 w 127639"/>
                <a:gd name="connsiteY2" fmla="*/ 20278 h 174583"/>
                <a:gd name="connsiteX3" fmla="*/ 2609 w 127639"/>
                <a:gd name="connsiteY3" fmla="*/ 68415 h 174583"/>
                <a:gd name="connsiteX4" fmla="*/ 1337 w 127639"/>
                <a:gd name="connsiteY4" fmla="*/ 113533 h 174583"/>
                <a:gd name="connsiteX5" fmla="*/ 38195 w 127639"/>
                <a:gd name="connsiteY5" fmla="*/ 170407 h 174583"/>
                <a:gd name="connsiteX6" fmla="*/ 104442 w 127639"/>
                <a:gd name="connsiteY6" fmla="*/ 154044 h 174583"/>
                <a:gd name="connsiteX7" fmla="*/ 127637 w 127639"/>
                <a:gd name="connsiteY7" fmla="*/ 86843 h 174583"/>
                <a:gd name="connsiteX8" fmla="*/ 103648 w 127639"/>
                <a:gd name="connsiteY8" fmla="*/ 9475 h 17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39" h="174583">
                  <a:moveTo>
                    <a:pt x="112703" y="34735"/>
                  </a:moveTo>
                  <a:cubicBezTo>
                    <a:pt x="107778" y="16624"/>
                    <a:pt x="90938" y="2167"/>
                    <a:pt x="72192" y="261"/>
                  </a:cubicBezTo>
                  <a:cubicBezTo>
                    <a:pt x="54399" y="-1646"/>
                    <a:pt x="36606" y="7092"/>
                    <a:pt x="24691" y="20278"/>
                  </a:cubicBezTo>
                  <a:cubicBezTo>
                    <a:pt x="12776" y="33464"/>
                    <a:pt x="5945" y="50780"/>
                    <a:pt x="2609" y="68415"/>
                  </a:cubicBezTo>
                  <a:cubicBezTo>
                    <a:pt x="-251" y="83189"/>
                    <a:pt x="-887" y="98599"/>
                    <a:pt x="1337" y="113533"/>
                  </a:cubicBezTo>
                  <a:cubicBezTo>
                    <a:pt x="4673" y="136886"/>
                    <a:pt x="16747" y="160716"/>
                    <a:pt x="38195" y="170407"/>
                  </a:cubicBezTo>
                  <a:cubicBezTo>
                    <a:pt x="60436" y="180257"/>
                    <a:pt x="87920" y="171837"/>
                    <a:pt x="104442" y="154044"/>
                  </a:cubicBezTo>
                  <a:cubicBezTo>
                    <a:pt x="120965" y="136251"/>
                    <a:pt x="127796" y="111150"/>
                    <a:pt x="127637" y="86843"/>
                  </a:cubicBezTo>
                  <a:cubicBezTo>
                    <a:pt x="127478" y="59518"/>
                    <a:pt x="119058" y="32193"/>
                    <a:pt x="103648" y="9475"/>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39" name="Vrije vorm: vorm 1238">
              <a:extLst>
                <a:ext uri="{FF2B5EF4-FFF2-40B4-BE49-F238E27FC236}">
                  <a16:creationId xmlns:a16="http://schemas.microsoft.com/office/drawing/2014/main" id="{58B8A4BB-203B-0169-933E-8228A72D4D56}"/>
                </a:ext>
              </a:extLst>
            </p:cNvPr>
            <p:cNvSpPr/>
            <p:nvPr/>
          </p:nvSpPr>
          <p:spPr>
            <a:xfrm>
              <a:off x="9985561" y="3438898"/>
              <a:ext cx="139643" cy="62751"/>
            </a:xfrm>
            <a:custGeom>
              <a:avLst/>
              <a:gdLst>
                <a:gd name="connsiteX0" fmla="*/ 0 w 139643"/>
                <a:gd name="connsiteY0" fmla="*/ 0 h 62751"/>
                <a:gd name="connsiteX1" fmla="*/ 17634 w 139643"/>
                <a:gd name="connsiteY1" fmla="*/ 29073 h 62751"/>
                <a:gd name="connsiteX2" fmla="*/ 48137 w 139643"/>
                <a:gd name="connsiteY2" fmla="*/ 45754 h 62751"/>
                <a:gd name="connsiteX3" fmla="*/ 100722 w 139643"/>
                <a:gd name="connsiteY3" fmla="*/ 62117 h 62751"/>
                <a:gd name="connsiteX4" fmla="*/ 139644 w 139643"/>
                <a:gd name="connsiteY4" fmla="*/ 58940 h 62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43" h="62751">
                  <a:moveTo>
                    <a:pt x="0" y="0"/>
                  </a:moveTo>
                  <a:cubicBezTo>
                    <a:pt x="1271" y="11597"/>
                    <a:pt x="8579" y="21765"/>
                    <a:pt x="17634" y="29073"/>
                  </a:cubicBezTo>
                  <a:cubicBezTo>
                    <a:pt x="26690" y="36380"/>
                    <a:pt x="37492" y="41147"/>
                    <a:pt x="48137" y="45754"/>
                  </a:cubicBezTo>
                  <a:cubicBezTo>
                    <a:pt x="65135" y="52903"/>
                    <a:pt x="82452" y="60052"/>
                    <a:pt x="100722" y="62117"/>
                  </a:cubicBezTo>
                  <a:cubicBezTo>
                    <a:pt x="113748" y="63547"/>
                    <a:pt x="127093" y="62594"/>
                    <a:pt x="139644" y="58940"/>
                  </a:cubicBezTo>
                </a:path>
              </a:pathLst>
            </a:custGeom>
            <a:noFill/>
            <a:ln w="9363" cap="rnd">
              <a:solidFill>
                <a:srgbClr val="102F44"/>
              </a:solidFill>
              <a:prstDash val="solid"/>
              <a:round/>
            </a:ln>
          </p:spPr>
          <p:txBody>
            <a:bodyPr rtlCol="0" anchor="ctr"/>
            <a:lstStyle/>
            <a:p>
              <a:endParaRPr lang="nl-NL"/>
            </a:p>
          </p:txBody>
        </p:sp>
        <p:sp>
          <p:nvSpPr>
            <p:cNvPr id="1240" name="Vrije vorm: vorm 1239">
              <a:extLst>
                <a:ext uri="{FF2B5EF4-FFF2-40B4-BE49-F238E27FC236}">
                  <a16:creationId xmlns:a16="http://schemas.microsoft.com/office/drawing/2014/main" id="{6C3FC536-FE52-F0F7-B102-04C9B325F51D}"/>
                </a:ext>
              </a:extLst>
            </p:cNvPr>
            <p:cNvSpPr/>
            <p:nvPr/>
          </p:nvSpPr>
          <p:spPr>
            <a:xfrm>
              <a:off x="10034333" y="3543273"/>
              <a:ext cx="21101" cy="23830"/>
            </a:xfrm>
            <a:custGeom>
              <a:avLst/>
              <a:gdLst>
                <a:gd name="connsiteX0" fmla="*/ 0 w 21101"/>
                <a:gd name="connsiteY0" fmla="*/ 23830 h 23830"/>
                <a:gd name="connsiteX1" fmla="*/ 20971 w 21101"/>
                <a:gd name="connsiteY1" fmla="*/ 0 h 23830"/>
              </a:gdLst>
              <a:ahLst/>
              <a:cxnLst>
                <a:cxn ang="0">
                  <a:pos x="connsiteX0" y="connsiteY0"/>
                </a:cxn>
                <a:cxn ang="0">
                  <a:pos x="connsiteX1" y="connsiteY1"/>
                </a:cxn>
              </a:cxnLst>
              <a:rect l="l" t="t" r="r" b="b"/>
              <a:pathLst>
                <a:path w="21101" h="23830">
                  <a:moveTo>
                    <a:pt x="0" y="23830"/>
                  </a:moveTo>
                  <a:cubicBezTo>
                    <a:pt x="11915" y="23830"/>
                    <a:pt x="22400" y="11915"/>
                    <a:pt x="20971" y="0"/>
                  </a:cubicBezTo>
                </a:path>
              </a:pathLst>
            </a:custGeom>
            <a:noFill/>
            <a:ln w="9363" cap="rnd">
              <a:solidFill>
                <a:srgbClr val="102F44"/>
              </a:solidFill>
              <a:prstDash val="solid"/>
              <a:round/>
            </a:ln>
          </p:spPr>
          <p:txBody>
            <a:bodyPr rtlCol="0" anchor="ctr"/>
            <a:lstStyle/>
            <a:p>
              <a:endParaRPr lang="nl-NL"/>
            </a:p>
          </p:txBody>
        </p:sp>
        <p:sp>
          <p:nvSpPr>
            <p:cNvPr id="1241" name="Vrije vorm: vorm 1240">
              <a:extLst>
                <a:ext uri="{FF2B5EF4-FFF2-40B4-BE49-F238E27FC236}">
                  <a16:creationId xmlns:a16="http://schemas.microsoft.com/office/drawing/2014/main" id="{D0DA6BD7-1CF6-4DF5-DB4C-A8FDE90F2C5F}"/>
                </a:ext>
              </a:extLst>
            </p:cNvPr>
            <p:cNvSpPr/>
            <p:nvPr/>
          </p:nvSpPr>
          <p:spPr>
            <a:xfrm>
              <a:off x="9998032" y="3493548"/>
              <a:ext cx="1985" cy="20334"/>
            </a:xfrm>
            <a:custGeom>
              <a:avLst/>
              <a:gdLst>
                <a:gd name="connsiteX0" fmla="*/ 1986 w 1985"/>
                <a:gd name="connsiteY0" fmla="*/ 0 h 20334"/>
                <a:gd name="connsiteX1" fmla="*/ 80 w 1985"/>
                <a:gd name="connsiteY1" fmla="*/ 20335 h 20334"/>
              </a:gdLst>
              <a:ahLst/>
              <a:cxnLst>
                <a:cxn ang="0">
                  <a:pos x="connsiteX0" y="connsiteY0"/>
                </a:cxn>
                <a:cxn ang="0">
                  <a:pos x="connsiteX1" y="connsiteY1"/>
                </a:cxn>
              </a:cxnLst>
              <a:rect l="l" t="t" r="r" b="b"/>
              <a:pathLst>
                <a:path w="1985" h="20334">
                  <a:moveTo>
                    <a:pt x="1986" y="0"/>
                  </a:moveTo>
                  <a:cubicBezTo>
                    <a:pt x="397" y="6672"/>
                    <a:pt x="-238" y="13504"/>
                    <a:pt x="80" y="20335"/>
                  </a:cubicBezTo>
                </a:path>
              </a:pathLst>
            </a:custGeom>
            <a:noFill/>
            <a:ln w="9363" cap="rnd">
              <a:solidFill>
                <a:srgbClr val="102F44"/>
              </a:solidFill>
              <a:prstDash val="solid"/>
              <a:round/>
            </a:ln>
          </p:spPr>
          <p:txBody>
            <a:bodyPr rtlCol="0" anchor="ctr"/>
            <a:lstStyle/>
            <a:p>
              <a:endParaRPr lang="nl-NL"/>
            </a:p>
          </p:txBody>
        </p:sp>
        <p:sp>
          <p:nvSpPr>
            <p:cNvPr id="1242" name="Vrije vorm: vorm 1241">
              <a:extLst>
                <a:ext uri="{FF2B5EF4-FFF2-40B4-BE49-F238E27FC236}">
                  <a16:creationId xmlns:a16="http://schemas.microsoft.com/office/drawing/2014/main" id="{76CD9649-1ADD-EF8B-3A46-8941ECF39DA8}"/>
                </a:ext>
              </a:extLst>
            </p:cNvPr>
            <p:cNvSpPr/>
            <p:nvPr/>
          </p:nvSpPr>
          <p:spPr>
            <a:xfrm>
              <a:off x="10015587" y="3491959"/>
              <a:ext cx="4606" cy="18746"/>
            </a:xfrm>
            <a:custGeom>
              <a:avLst/>
              <a:gdLst>
                <a:gd name="connsiteX0" fmla="*/ 4607 w 4606"/>
                <a:gd name="connsiteY0" fmla="*/ 0 h 18746"/>
                <a:gd name="connsiteX1" fmla="*/ 0 w 4606"/>
                <a:gd name="connsiteY1" fmla="*/ 18746 h 18746"/>
              </a:gdLst>
              <a:ahLst/>
              <a:cxnLst>
                <a:cxn ang="0">
                  <a:pos x="connsiteX0" y="connsiteY0"/>
                </a:cxn>
                <a:cxn ang="0">
                  <a:pos x="connsiteX1" y="connsiteY1"/>
                </a:cxn>
              </a:cxnLst>
              <a:rect l="l" t="t" r="r" b="b"/>
              <a:pathLst>
                <a:path w="4606" h="18746">
                  <a:moveTo>
                    <a:pt x="4607" y="0"/>
                  </a:moveTo>
                  <a:cubicBezTo>
                    <a:pt x="2065" y="5878"/>
                    <a:pt x="477" y="12233"/>
                    <a:pt x="0" y="18746"/>
                  </a:cubicBezTo>
                </a:path>
              </a:pathLst>
            </a:custGeom>
            <a:noFill/>
            <a:ln w="9363" cap="rnd">
              <a:solidFill>
                <a:srgbClr val="102F44"/>
              </a:solidFill>
              <a:prstDash val="solid"/>
              <a:round/>
            </a:ln>
          </p:spPr>
          <p:txBody>
            <a:bodyPr rtlCol="0" anchor="ctr"/>
            <a:lstStyle/>
            <a:p>
              <a:endParaRPr lang="nl-NL"/>
            </a:p>
          </p:txBody>
        </p:sp>
        <p:sp>
          <p:nvSpPr>
            <p:cNvPr id="1243" name="Vrije vorm: vorm 1242">
              <a:extLst>
                <a:ext uri="{FF2B5EF4-FFF2-40B4-BE49-F238E27FC236}">
                  <a16:creationId xmlns:a16="http://schemas.microsoft.com/office/drawing/2014/main" id="{AD9D0E11-675B-C53A-612C-C6967A9099F8}"/>
                </a:ext>
              </a:extLst>
            </p:cNvPr>
            <p:cNvSpPr/>
            <p:nvPr/>
          </p:nvSpPr>
          <p:spPr>
            <a:xfrm>
              <a:off x="9613336" y="3466223"/>
              <a:ext cx="304706" cy="165409"/>
            </a:xfrm>
            <a:custGeom>
              <a:avLst/>
              <a:gdLst>
                <a:gd name="connsiteX0" fmla="*/ 0 w 304706"/>
                <a:gd name="connsiteY0" fmla="*/ 159185 h 165409"/>
                <a:gd name="connsiteX1" fmla="*/ 67200 w 304706"/>
                <a:gd name="connsiteY1" fmla="*/ 148064 h 165409"/>
                <a:gd name="connsiteX2" fmla="*/ 125187 w 304706"/>
                <a:gd name="connsiteY2" fmla="*/ 105011 h 165409"/>
                <a:gd name="connsiteX3" fmla="*/ 173006 w 304706"/>
                <a:gd name="connsiteY3" fmla="*/ 90395 h 165409"/>
                <a:gd name="connsiteX4" fmla="*/ 251645 w 304706"/>
                <a:gd name="connsiteY4" fmla="*/ 15092 h 165409"/>
                <a:gd name="connsiteX5" fmla="*/ 304706 w 304706"/>
                <a:gd name="connsiteY5" fmla="*/ 0 h 165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06" h="165409">
                  <a:moveTo>
                    <a:pt x="0" y="159185"/>
                  </a:moveTo>
                  <a:cubicBezTo>
                    <a:pt x="20335" y="172370"/>
                    <a:pt x="47819" y="162679"/>
                    <a:pt x="67200" y="148064"/>
                  </a:cubicBezTo>
                  <a:cubicBezTo>
                    <a:pt x="86582" y="133448"/>
                    <a:pt x="102787" y="114066"/>
                    <a:pt x="125187" y="105011"/>
                  </a:cubicBezTo>
                  <a:cubicBezTo>
                    <a:pt x="140756" y="98815"/>
                    <a:pt x="158231" y="98021"/>
                    <a:pt x="173006" y="90395"/>
                  </a:cubicBezTo>
                  <a:cubicBezTo>
                    <a:pt x="205574" y="73555"/>
                    <a:pt x="217171" y="27961"/>
                    <a:pt x="251645" y="15092"/>
                  </a:cubicBezTo>
                  <a:cubicBezTo>
                    <a:pt x="269120" y="8579"/>
                    <a:pt x="290249" y="11597"/>
                    <a:pt x="304706" y="0"/>
                  </a:cubicBezTo>
                </a:path>
              </a:pathLst>
            </a:custGeom>
            <a:noFill/>
            <a:ln w="8728" cap="rnd">
              <a:solidFill>
                <a:srgbClr val="76B72D"/>
              </a:solidFill>
              <a:prstDash val="solid"/>
              <a:round/>
            </a:ln>
          </p:spPr>
          <p:txBody>
            <a:bodyPr rtlCol="0" anchor="ctr"/>
            <a:lstStyle/>
            <a:p>
              <a:endParaRPr lang="nl-NL"/>
            </a:p>
          </p:txBody>
        </p:sp>
        <p:sp>
          <p:nvSpPr>
            <p:cNvPr id="1244" name="Vrije vorm: vorm 1243">
              <a:extLst>
                <a:ext uri="{FF2B5EF4-FFF2-40B4-BE49-F238E27FC236}">
                  <a16:creationId xmlns:a16="http://schemas.microsoft.com/office/drawing/2014/main" id="{561FF4C7-5403-3062-2FF6-F97D6FEBA03B}"/>
                </a:ext>
              </a:extLst>
            </p:cNvPr>
            <p:cNvSpPr/>
            <p:nvPr/>
          </p:nvSpPr>
          <p:spPr>
            <a:xfrm>
              <a:off x="9621597" y="3500912"/>
              <a:ext cx="317097" cy="123224"/>
            </a:xfrm>
            <a:custGeom>
              <a:avLst/>
              <a:gdLst>
                <a:gd name="connsiteX0" fmla="*/ 0 w 317097"/>
                <a:gd name="connsiteY0" fmla="*/ 86526 h 123224"/>
                <a:gd name="connsiteX1" fmla="*/ 71173 w 317097"/>
                <a:gd name="connsiteY1" fmla="*/ 33465 h 123224"/>
                <a:gd name="connsiteX2" fmla="*/ 123757 w 317097"/>
                <a:gd name="connsiteY2" fmla="*/ 897 h 123224"/>
                <a:gd name="connsiteX3" fmla="*/ 169352 w 317097"/>
                <a:gd name="connsiteY3" fmla="*/ 50146 h 123224"/>
                <a:gd name="connsiteX4" fmla="*/ 233375 w 317097"/>
                <a:gd name="connsiteY4" fmla="*/ 69210 h 123224"/>
                <a:gd name="connsiteX5" fmla="*/ 272933 w 317097"/>
                <a:gd name="connsiteY5" fmla="*/ 110515 h 123224"/>
                <a:gd name="connsiteX6" fmla="*/ 317098 w 317097"/>
                <a:gd name="connsiteY6" fmla="*/ 123224 h 12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097" h="123224">
                  <a:moveTo>
                    <a:pt x="0" y="86526"/>
                  </a:moveTo>
                  <a:cubicBezTo>
                    <a:pt x="27325" y="74452"/>
                    <a:pt x="51791" y="56183"/>
                    <a:pt x="71173" y="33465"/>
                  </a:cubicBezTo>
                  <a:cubicBezTo>
                    <a:pt x="85311" y="16784"/>
                    <a:pt x="102628" y="-4663"/>
                    <a:pt x="123757" y="897"/>
                  </a:cubicBezTo>
                  <a:cubicBezTo>
                    <a:pt x="145840" y="6616"/>
                    <a:pt x="150764" y="36960"/>
                    <a:pt x="169352" y="50146"/>
                  </a:cubicBezTo>
                  <a:cubicBezTo>
                    <a:pt x="187622" y="63173"/>
                    <a:pt x="214629" y="56659"/>
                    <a:pt x="233375" y="69210"/>
                  </a:cubicBezTo>
                  <a:cubicBezTo>
                    <a:pt x="249421" y="79854"/>
                    <a:pt x="255617" y="102254"/>
                    <a:pt x="272933" y="110515"/>
                  </a:cubicBezTo>
                  <a:cubicBezTo>
                    <a:pt x="286913" y="117187"/>
                    <a:pt x="305342" y="113057"/>
                    <a:pt x="317098" y="123224"/>
                  </a:cubicBezTo>
                </a:path>
              </a:pathLst>
            </a:custGeom>
            <a:noFill/>
            <a:ln w="8728" cap="rnd">
              <a:solidFill>
                <a:srgbClr val="1F71B8"/>
              </a:solidFill>
              <a:prstDash val="solid"/>
              <a:round/>
            </a:ln>
          </p:spPr>
          <p:txBody>
            <a:bodyPr rtlCol="0" anchor="ctr"/>
            <a:lstStyle/>
            <a:p>
              <a:endParaRPr lang="nl-NL"/>
            </a:p>
          </p:txBody>
        </p:sp>
        <p:sp>
          <p:nvSpPr>
            <p:cNvPr id="1245" name="Vrije vorm: vorm 1244">
              <a:extLst>
                <a:ext uri="{FF2B5EF4-FFF2-40B4-BE49-F238E27FC236}">
                  <a16:creationId xmlns:a16="http://schemas.microsoft.com/office/drawing/2014/main" id="{183551A0-6AB3-CB90-496F-F558317D9515}"/>
                </a:ext>
              </a:extLst>
            </p:cNvPr>
            <p:cNvSpPr/>
            <p:nvPr/>
          </p:nvSpPr>
          <p:spPr>
            <a:xfrm>
              <a:off x="9604280" y="3437468"/>
              <a:ext cx="326471" cy="240683"/>
            </a:xfrm>
            <a:custGeom>
              <a:avLst/>
              <a:gdLst>
                <a:gd name="connsiteX0" fmla="*/ 11915 w 326471"/>
                <a:gd name="connsiteY0" fmla="*/ 0 h 240683"/>
                <a:gd name="connsiteX1" fmla="*/ 0 w 326471"/>
                <a:gd name="connsiteY1" fmla="*/ 240683 h 240683"/>
                <a:gd name="connsiteX2" fmla="*/ 326471 w 326471"/>
                <a:gd name="connsiteY2" fmla="*/ 238141 h 240683"/>
              </a:gdLst>
              <a:ahLst/>
              <a:cxnLst>
                <a:cxn ang="0">
                  <a:pos x="connsiteX0" y="connsiteY0"/>
                </a:cxn>
                <a:cxn ang="0">
                  <a:pos x="connsiteX1" y="connsiteY1"/>
                </a:cxn>
                <a:cxn ang="0">
                  <a:pos x="connsiteX2" y="connsiteY2"/>
                </a:cxn>
              </a:cxnLst>
              <a:rect l="l" t="t" r="r" b="b"/>
              <a:pathLst>
                <a:path w="326471" h="240683">
                  <a:moveTo>
                    <a:pt x="11915" y="0"/>
                  </a:moveTo>
                  <a:cubicBezTo>
                    <a:pt x="17316" y="80387"/>
                    <a:pt x="13345" y="161250"/>
                    <a:pt x="0" y="240683"/>
                  </a:cubicBezTo>
                  <a:cubicBezTo>
                    <a:pt x="108824" y="239889"/>
                    <a:pt x="217648" y="238936"/>
                    <a:pt x="326471" y="238141"/>
                  </a:cubicBezTo>
                </a:path>
              </a:pathLst>
            </a:custGeom>
            <a:noFill/>
            <a:ln w="7776" cap="rnd">
              <a:solidFill>
                <a:srgbClr val="102F44"/>
              </a:solidFill>
              <a:prstDash val="solid"/>
              <a:round/>
            </a:ln>
          </p:spPr>
          <p:txBody>
            <a:bodyPr rtlCol="0" anchor="ctr"/>
            <a:lstStyle/>
            <a:p>
              <a:endParaRPr lang="nl-NL"/>
            </a:p>
          </p:txBody>
        </p:sp>
        <p:sp>
          <p:nvSpPr>
            <p:cNvPr id="1246" name="Vrije vorm: vorm 1245">
              <a:extLst>
                <a:ext uri="{FF2B5EF4-FFF2-40B4-BE49-F238E27FC236}">
                  <a16:creationId xmlns:a16="http://schemas.microsoft.com/office/drawing/2014/main" id="{D34DDAD9-DFDC-422B-FCCD-E4D4DEB75109}"/>
                </a:ext>
              </a:extLst>
            </p:cNvPr>
            <p:cNvSpPr/>
            <p:nvPr/>
          </p:nvSpPr>
          <p:spPr>
            <a:xfrm>
              <a:off x="10015587" y="3610791"/>
              <a:ext cx="61933" cy="32950"/>
            </a:xfrm>
            <a:custGeom>
              <a:avLst/>
              <a:gdLst>
                <a:gd name="connsiteX0" fmla="*/ 0 w 61933"/>
                <a:gd name="connsiteY0" fmla="*/ 2701 h 32950"/>
                <a:gd name="connsiteX1" fmla="*/ 15728 w 61933"/>
                <a:gd name="connsiteY1" fmla="*/ 30820 h 32950"/>
                <a:gd name="connsiteX2" fmla="*/ 30502 w 61933"/>
                <a:gd name="connsiteY2" fmla="*/ 0 h 32950"/>
                <a:gd name="connsiteX3" fmla="*/ 47024 w 61933"/>
                <a:gd name="connsiteY3" fmla="*/ 28914 h 32950"/>
                <a:gd name="connsiteX4" fmla="*/ 53856 w 61933"/>
                <a:gd name="connsiteY4" fmla="*/ 32885 h 32950"/>
                <a:gd name="connsiteX5" fmla="*/ 58781 w 61933"/>
                <a:gd name="connsiteY5" fmla="*/ 27484 h 32950"/>
                <a:gd name="connsiteX6" fmla="*/ 61481 w 61933"/>
                <a:gd name="connsiteY6" fmla="*/ 4607 h 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33" h="32950">
                  <a:moveTo>
                    <a:pt x="0" y="2701"/>
                  </a:moveTo>
                  <a:cubicBezTo>
                    <a:pt x="2700" y="13186"/>
                    <a:pt x="8261" y="23036"/>
                    <a:pt x="15728" y="30820"/>
                  </a:cubicBezTo>
                  <a:cubicBezTo>
                    <a:pt x="23512" y="22241"/>
                    <a:pt x="28596" y="11438"/>
                    <a:pt x="30502" y="0"/>
                  </a:cubicBezTo>
                  <a:cubicBezTo>
                    <a:pt x="34474" y="10485"/>
                    <a:pt x="40034" y="20176"/>
                    <a:pt x="47024" y="28914"/>
                  </a:cubicBezTo>
                  <a:cubicBezTo>
                    <a:pt x="48772" y="31138"/>
                    <a:pt x="51155" y="33362"/>
                    <a:pt x="53856" y="32885"/>
                  </a:cubicBezTo>
                  <a:cubicBezTo>
                    <a:pt x="56398" y="32409"/>
                    <a:pt x="57986" y="29867"/>
                    <a:pt x="58781" y="27484"/>
                  </a:cubicBezTo>
                  <a:cubicBezTo>
                    <a:pt x="61640" y="20176"/>
                    <a:pt x="62594" y="12233"/>
                    <a:pt x="61481" y="4607"/>
                  </a:cubicBezTo>
                </a:path>
              </a:pathLst>
            </a:custGeom>
            <a:noFill/>
            <a:ln w="10474" cap="rnd">
              <a:solidFill>
                <a:srgbClr val="102F44"/>
              </a:solidFill>
              <a:prstDash val="solid"/>
              <a:round/>
            </a:ln>
          </p:spPr>
          <p:txBody>
            <a:bodyPr rtlCol="0" anchor="ctr"/>
            <a:lstStyle/>
            <a:p>
              <a:endParaRPr lang="nl-NL"/>
            </a:p>
          </p:txBody>
        </p:sp>
        <p:sp>
          <p:nvSpPr>
            <p:cNvPr id="1247" name="Vrije vorm: vorm 1246">
              <a:extLst>
                <a:ext uri="{FF2B5EF4-FFF2-40B4-BE49-F238E27FC236}">
                  <a16:creationId xmlns:a16="http://schemas.microsoft.com/office/drawing/2014/main" id="{B9AD1B71-5DBA-68DF-F1C5-48BD75E5078F}"/>
                </a:ext>
              </a:extLst>
            </p:cNvPr>
            <p:cNvSpPr/>
            <p:nvPr/>
          </p:nvSpPr>
          <p:spPr>
            <a:xfrm rot="5400000">
              <a:off x="9367330" y="3873477"/>
              <a:ext cx="180631" cy="322817"/>
            </a:xfrm>
            <a:custGeom>
              <a:avLst/>
              <a:gdLst>
                <a:gd name="connsiteX0" fmla="*/ 164586 w 180631"/>
                <a:gd name="connsiteY0" fmla="*/ 0 h 322817"/>
                <a:gd name="connsiteX1" fmla="*/ 180632 w 180631"/>
                <a:gd name="connsiteY1" fmla="*/ 16046 h 322817"/>
                <a:gd name="connsiteX2" fmla="*/ 180632 w 180631"/>
                <a:gd name="connsiteY2" fmla="*/ 306772 h 322817"/>
                <a:gd name="connsiteX3" fmla="*/ 164586 w 180631"/>
                <a:gd name="connsiteY3" fmla="*/ 322817 h 322817"/>
                <a:gd name="connsiteX4" fmla="*/ 16045 w 180631"/>
                <a:gd name="connsiteY4" fmla="*/ 322817 h 322817"/>
                <a:gd name="connsiteX5" fmla="*/ 0 w 180631"/>
                <a:gd name="connsiteY5" fmla="*/ 306772 h 322817"/>
                <a:gd name="connsiteX6" fmla="*/ 0 w 180631"/>
                <a:gd name="connsiteY6" fmla="*/ 16046 h 322817"/>
                <a:gd name="connsiteX7" fmla="*/ 16045 w 180631"/>
                <a:gd name="connsiteY7" fmla="*/ 0 h 32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631" h="322817">
                  <a:moveTo>
                    <a:pt x="164586" y="0"/>
                  </a:moveTo>
                  <a:cubicBezTo>
                    <a:pt x="173448" y="0"/>
                    <a:pt x="180632" y="7184"/>
                    <a:pt x="180632" y="16046"/>
                  </a:cubicBezTo>
                  <a:lnTo>
                    <a:pt x="180632" y="306772"/>
                  </a:lnTo>
                  <a:cubicBezTo>
                    <a:pt x="180632" y="315633"/>
                    <a:pt x="173448" y="322817"/>
                    <a:pt x="164586" y="322817"/>
                  </a:cubicBezTo>
                  <a:lnTo>
                    <a:pt x="16045" y="322817"/>
                  </a:lnTo>
                  <a:cubicBezTo>
                    <a:pt x="7184" y="322817"/>
                    <a:pt x="0" y="315633"/>
                    <a:pt x="0" y="306772"/>
                  </a:cubicBezTo>
                  <a:lnTo>
                    <a:pt x="0" y="16046"/>
                  </a:lnTo>
                  <a:cubicBezTo>
                    <a:pt x="0" y="7184"/>
                    <a:pt x="7183" y="0"/>
                    <a:pt x="16045" y="0"/>
                  </a:cubicBezTo>
                  <a:close/>
                </a:path>
              </a:pathLst>
            </a:custGeom>
            <a:solidFill>
              <a:srgbClr val="FFFFFF"/>
            </a:solidFill>
            <a:ln w="8093" cap="flat">
              <a:solidFill>
                <a:srgbClr val="102F44"/>
              </a:solidFill>
              <a:prstDash val="solid"/>
              <a:round/>
            </a:ln>
          </p:spPr>
          <p:txBody>
            <a:bodyPr rtlCol="0" anchor="ctr"/>
            <a:lstStyle/>
            <a:p>
              <a:endParaRPr lang="nl-NL"/>
            </a:p>
          </p:txBody>
        </p:sp>
        <p:sp>
          <p:nvSpPr>
            <p:cNvPr id="1248" name="Vrije vorm: vorm 1247">
              <a:extLst>
                <a:ext uri="{FF2B5EF4-FFF2-40B4-BE49-F238E27FC236}">
                  <a16:creationId xmlns:a16="http://schemas.microsoft.com/office/drawing/2014/main" id="{984A852F-075D-D724-F4FF-7727B3B6EB46}"/>
                </a:ext>
              </a:extLst>
            </p:cNvPr>
            <p:cNvSpPr/>
            <p:nvPr/>
          </p:nvSpPr>
          <p:spPr>
            <a:xfrm rot="5400000">
              <a:off x="9497045" y="4002557"/>
              <a:ext cx="142026" cy="64499"/>
            </a:xfrm>
            <a:custGeom>
              <a:avLst/>
              <a:gdLst>
                <a:gd name="connsiteX0" fmla="*/ 0 w 142026"/>
                <a:gd name="connsiteY0" fmla="*/ 0 h 64499"/>
                <a:gd name="connsiteX1" fmla="*/ 142027 w 142026"/>
                <a:gd name="connsiteY1" fmla="*/ 0 h 64499"/>
                <a:gd name="connsiteX2" fmla="*/ 142027 w 142026"/>
                <a:gd name="connsiteY2" fmla="*/ 64500 h 64499"/>
                <a:gd name="connsiteX3" fmla="*/ 0 w 142026"/>
                <a:gd name="connsiteY3" fmla="*/ 64500 h 64499"/>
              </a:gdLst>
              <a:ahLst/>
              <a:cxnLst>
                <a:cxn ang="0">
                  <a:pos x="connsiteX0" y="connsiteY0"/>
                </a:cxn>
                <a:cxn ang="0">
                  <a:pos x="connsiteX1" y="connsiteY1"/>
                </a:cxn>
                <a:cxn ang="0">
                  <a:pos x="connsiteX2" y="connsiteY2"/>
                </a:cxn>
                <a:cxn ang="0">
                  <a:pos x="connsiteX3" y="connsiteY3"/>
                </a:cxn>
              </a:cxnLst>
              <a:rect l="l" t="t" r="r" b="b"/>
              <a:pathLst>
                <a:path w="142026" h="64499">
                  <a:moveTo>
                    <a:pt x="0" y="0"/>
                  </a:moveTo>
                  <a:lnTo>
                    <a:pt x="142027" y="0"/>
                  </a:lnTo>
                  <a:lnTo>
                    <a:pt x="142027" y="64500"/>
                  </a:lnTo>
                  <a:lnTo>
                    <a:pt x="0" y="64500"/>
                  </a:lnTo>
                  <a:close/>
                </a:path>
              </a:pathLst>
            </a:custGeom>
            <a:solidFill>
              <a:srgbClr val="CDE1AA"/>
            </a:solidFill>
            <a:ln w="11267" cap="flat">
              <a:solidFill>
                <a:srgbClr val="FFFFFF"/>
              </a:solidFill>
              <a:prstDash val="solid"/>
              <a:miter/>
            </a:ln>
          </p:spPr>
          <p:txBody>
            <a:bodyPr rtlCol="0" anchor="ctr"/>
            <a:lstStyle/>
            <a:p>
              <a:endParaRPr lang="nl-NL"/>
            </a:p>
          </p:txBody>
        </p:sp>
        <p:sp>
          <p:nvSpPr>
            <p:cNvPr id="1249" name="Vrije vorm: vorm 1248">
              <a:extLst>
                <a:ext uri="{FF2B5EF4-FFF2-40B4-BE49-F238E27FC236}">
                  <a16:creationId xmlns:a16="http://schemas.microsoft.com/office/drawing/2014/main" id="{B52EF60A-517C-D22F-D0B9-9A2F82DC7C1F}"/>
                </a:ext>
              </a:extLst>
            </p:cNvPr>
            <p:cNvSpPr/>
            <p:nvPr/>
          </p:nvSpPr>
          <p:spPr>
            <a:xfrm rot="5400000">
              <a:off x="9423490" y="4002557"/>
              <a:ext cx="142026" cy="64499"/>
            </a:xfrm>
            <a:custGeom>
              <a:avLst/>
              <a:gdLst>
                <a:gd name="connsiteX0" fmla="*/ 0 w 142026"/>
                <a:gd name="connsiteY0" fmla="*/ 0 h 64499"/>
                <a:gd name="connsiteX1" fmla="*/ 142027 w 142026"/>
                <a:gd name="connsiteY1" fmla="*/ 0 h 64499"/>
                <a:gd name="connsiteX2" fmla="*/ 142027 w 142026"/>
                <a:gd name="connsiteY2" fmla="*/ 64500 h 64499"/>
                <a:gd name="connsiteX3" fmla="*/ 0 w 142026"/>
                <a:gd name="connsiteY3" fmla="*/ 64500 h 64499"/>
              </a:gdLst>
              <a:ahLst/>
              <a:cxnLst>
                <a:cxn ang="0">
                  <a:pos x="connsiteX0" y="connsiteY0"/>
                </a:cxn>
                <a:cxn ang="0">
                  <a:pos x="connsiteX1" y="connsiteY1"/>
                </a:cxn>
                <a:cxn ang="0">
                  <a:pos x="connsiteX2" y="connsiteY2"/>
                </a:cxn>
                <a:cxn ang="0">
                  <a:pos x="connsiteX3" y="connsiteY3"/>
                </a:cxn>
              </a:cxnLst>
              <a:rect l="l" t="t" r="r" b="b"/>
              <a:pathLst>
                <a:path w="142026" h="64499">
                  <a:moveTo>
                    <a:pt x="0" y="0"/>
                  </a:moveTo>
                  <a:lnTo>
                    <a:pt x="142027" y="0"/>
                  </a:lnTo>
                  <a:lnTo>
                    <a:pt x="142027" y="64500"/>
                  </a:lnTo>
                  <a:lnTo>
                    <a:pt x="0" y="64500"/>
                  </a:lnTo>
                  <a:close/>
                </a:path>
              </a:pathLst>
            </a:custGeom>
            <a:solidFill>
              <a:srgbClr val="B0D17B"/>
            </a:solidFill>
            <a:ln w="11267" cap="flat">
              <a:solidFill>
                <a:srgbClr val="FFFFFF"/>
              </a:solidFill>
              <a:prstDash val="solid"/>
              <a:miter/>
            </a:ln>
          </p:spPr>
          <p:txBody>
            <a:bodyPr rtlCol="0" anchor="ctr"/>
            <a:lstStyle/>
            <a:p>
              <a:endParaRPr lang="nl-NL"/>
            </a:p>
          </p:txBody>
        </p:sp>
        <p:sp>
          <p:nvSpPr>
            <p:cNvPr id="1250" name="Vrije vorm: vorm 1249">
              <a:extLst>
                <a:ext uri="{FF2B5EF4-FFF2-40B4-BE49-F238E27FC236}">
                  <a16:creationId xmlns:a16="http://schemas.microsoft.com/office/drawing/2014/main" id="{DCD3C05E-698A-0E4E-5167-BE7EC9F48D36}"/>
                </a:ext>
              </a:extLst>
            </p:cNvPr>
            <p:cNvSpPr/>
            <p:nvPr/>
          </p:nvSpPr>
          <p:spPr>
            <a:xfrm rot="5400000">
              <a:off x="9349935" y="4002557"/>
              <a:ext cx="142026" cy="64499"/>
            </a:xfrm>
            <a:custGeom>
              <a:avLst/>
              <a:gdLst>
                <a:gd name="connsiteX0" fmla="*/ 0 w 142026"/>
                <a:gd name="connsiteY0" fmla="*/ 0 h 64499"/>
                <a:gd name="connsiteX1" fmla="*/ 142027 w 142026"/>
                <a:gd name="connsiteY1" fmla="*/ 0 h 64499"/>
                <a:gd name="connsiteX2" fmla="*/ 142027 w 142026"/>
                <a:gd name="connsiteY2" fmla="*/ 64500 h 64499"/>
                <a:gd name="connsiteX3" fmla="*/ 0 w 142026"/>
                <a:gd name="connsiteY3" fmla="*/ 64500 h 64499"/>
              </a:gdLst>
              <a:ahLst/>
              <a:cxnLst>
                <a:cxn ang="0">
                  <a:pos x="connsiteX0" y="connsiteY0"/>
                </a:cxn>
                <a:cxn ang="0">
                  <a:pos x="connsiteX1" y="connsiteY1"/>
                </a:cxn>
                <a:cxn ang="0">
                  <a:pos x="connsiteX2" y="connsiteY2"/>
                </a:cxn>
                <a:cxn ang="0">
                  <a:pos x="connsiteX3" y="connsiteY3"/>
                </a:cxn>
              </a:cxnLst>
              <a:rect l="l" t="t" r="r" b="b"/>
              <a:pathLst>
                <a:path w="142026" h="64499">
                  <a:moveTo>
                    <a:pt x="0" y="0"/>
                  </a:moveTo>
                  <a:lnTo>
                    <a:pt x="142027" y="0"/>
                  </a:lnTo>
                  <a:lnTo>
                    <a:pt x="142027" y="64500"/>
                  </a:lnTo>
                  <a:lnTo>
                    <a:pt x="0" y="64500"/>
                  </a:lnTo>
                  <a:close/>
                </a:path>
              </a:pathLst>
            </a:custGeom>
            <a:solidFill>
              <a:srgbClr val="91C14A"/>
            </a:solidFill>
            <a:ln w="11267" cap="flat">
              <a:solidFill>
                <a:srgbClr val="FFFFFF"/>
              </a:solidFill>
              <a:prstDash val="solid"/>
              <a:miter/>
            </a:ln>
          </p:spPr>
          <p:txBody>
            <a:bodyPr rtlCol="0" anchor="ctr"/>
            <a:lstStyle/>
            <a:p>
              <a:endParaRPr lang="nl-NL"/>
            </a:p>
          </p:txBody>
        </p:sp>
        <p:sp>
          <p:nvSpPr>
            <p:cNvPr id="1251" name="Vrije vorm: vorm 1250">
              <a:extLst>
                <a:ext uri="{FF2B5EF4-FFF2-40B4-BE49-F238E27FC236}">
                  <a16:creationId xmlns:a16="http://schemas.microsoft.com/office/drawing/2014/main" id="{FA542956-9878-3D05-E635-D3994D8884D2}"/>
                </a:ext>
              </a:extLst>
            </p:cNvPr>
            <p:cNvSpPr/>
            <p:nvPr/>
          </p:nvSpPr>
          <p:spPr>
            <a:xfrm rot="5400000">
              <a:off x="9276379" y="4002557"/>
              <a:ext cx="142026" cy="64499"/>
            </a:xfrm>
            <a:custGeom>
              <a:avLst/>
              <a:gdLst>
                <a:gd name="connsiteX0" fmla="*/ 0 w 142026"/>
                <a:gd name="connsiteY0" fmla="*/ 0 h 64499"/>
                <a:gd name="connsiteX1" fmla="*/ 142027 w 142026"/>
                <a:gd name="connsiteY1" fmla="*/ 0 h 64499"/>
                <a:gd name="connsiteX2" fmla="*/ 142027 w 142026"/>
                <a:gd name="connsiteY2" fmla="*/ 64500 h 64499"/>
                <a:gd name="connsiteX3" fmla="*/ 0 w 142026"/>
                <a:gd name="connsiteY3" fmla="*/ 64500 h 64499"/>
              </a:gdLst>
              <a:ahLst/>
              <a:cxnLst>
                <a:cxn ang="0">
                  <a:pos x="connsiteX0" y="connsiteY0"/>
                </a:cxn>
                <a:cxn ang="0">
                  <a:pos x="connsiteX1" y="connsiteY1"/>
                </a:cxn>
                <a:cxn ang="0">
                  <a:pos x="connsiteX2" y="connsiteY2"/>
                </a:cxn>
                <a:cxn ang="0">
                  <a:pos x="connsiteX3" y="connsiteY3"/>
                </a:cxn>
              </a:cxnLst>
              <a:rect l="l" t="t" r="r" b="b"/>
              <a:pathLst>
                <a:path w="142026" h="64499">
                  <a:moveTo>
                    <a:pt x="0" y="0"/>
                  </a:moveTo>
                  <a:lnTo>
                    <a:pt x="142027" y="0"/>
                  </a:lnTo>
                  <a:lnTo>
                    <a:pt x="142027" y="64500"/>
                  </a:lnTo>
                  <a:lnTo>
                    <a:pt x="0" y="64500"/>
                  </a:lnTo>
                  <a:close/>
                </a:path>
              </a:pathLst>
            </a:custGeom>
            <a:solidFill>
              <a:srgbClr val="76B82A"/>
            </a:solidFill>
            <a:ln w="11267" cap="flat">
              <a:solidFill>
                <a:srgbClr val="FFFFFF"/>
              </a:solidFill>
              <a:prstDash val="solid"/>
              <a:miter/>
            </a:ln>
          </p:spPr>
          <p:txBody>
            <a:bodyPr rtlCol="0" anchor="ctr"/>
            <a:lstStyle/>
            <a:p>
              <a:endParaRPr lang="nl-NL"/>
            </a:p>
          </p:txBody>
        </p:sp>
        <p:sp>
          <p:nvSpPr>
            <p:cNvPr id="1252" name="Vrije vorm: vorm 1251">
              <a:extLst>
                <a:ext uri="{FF2B5EF4-FFF2-40B4-BE49-F238E27FC236}">
                  <a16:creationId xmlns:a16="http://schemas.microsoft.com/office/drawing/2014/main" id="{9DB13D45-A680-61B4-DF32-80144D42BAF7}"/>
                </a:ext>
              </a:extLst>
            </p:cNvPr>
            <p:cNvSpPr/>
            <p:nvPr/>
          </p:nvSpPr>
          <p:spPr>
            <a:xfrm rot="5400000">
              <a:off x="9602533" y="4020667"/>
              <a:ext cx="64499" cy="28596"/>
            </a:xfrm>
            <a:custGeom>
              <a:avLst/>
              <a:gdLst>
                <a:gd name="connsiteX0" fmla="*/ 0 w 64499"/>
                <a:gd name="connsiteY0" fmla="*/ 0 h 28596"/>
                <a:gd name="connsiteX1" fmla="*/ 64500 w 64499"/>
                <a:gd name="connsiteY1" fmla="*/ 0 h 28596"/>
                <a:gd name="connsiteX2" fmla="*/ 64500 w 64499"/>
                <a:gd name="connsiteY2" fmla="*/ 28596 h 28596"/>
                <a:gd name="connsiteX3" fmla="*/ 0 w 64499"/>
                <a:gd name="connsiteY3" fmla="*/ 28596 h 28596"/>
              </a:gdLst>
              <a:ahLst/>
              <a:cxnLst>
                <a:cxn ang="0">
                  <a:pos x="connsiteX0" y="connsiteY0"/>
                </a:cxn>
                <a:cxn ang="0">
                  <a:pos x="connsiteX1" y="connsiteY1"/>
                </a:cxn>
                <a:cxn ang="0">
                  <a:pos x="connsiteX2" y="connsiteY2"/>
                </a:cxn>
                <a:cxn ang="0">
                  <a:pos x="connsiteX3" y="connsiteY3"/>
                </a:cxn>
              </a:cxnLst>
              <a:rect l="l" t="t" r="r" b="b"/>
              <a:pathLst>
                <a:path w="64499" h="28596">
                  <a:moveTo>
                    <a:pt x="0" y="0"/>
                  </a:moveTo>
                  <a:lnTo>
                    <a:pt x="64500" y="0"/>
                  </a:lnTo>
                  <a:lnTo>
                    <a:pt x="64500" y="28596"/>
                  </a:lnTo>
                  <a:lnTo>
                    <a:pt x="0" y="28596"/>
                  </a:lnTo>
                  <a:close/>
                </a:path>
              </a:pathLst>
            </a:custGeom>
            <a:solidFill>
              <a:srgbClr val="102F44"/>
            </a:solidFill>
            <a:ln w="15869" cap="flat">
              <a:noFill/>
              <a:prstDash val="solid"/>
              <a:miter/>
            </a:ln>
          </p:spPr>
          <p:txBody>
            <a:bodyPr rtlCol="0" anchor="ctr"/>
            <a:lstStyle/>
            <a:p>
              <a:endParaRPr lang="nl-NL"/>
            </a:p>
          </p:txBody>
        </p:sp>
        <p:sp>
          <p:nvSpPr>
            <p:cNvPr id="1253" name="Vrije vorm: vorm 1252">
              <a:extLst>
                <a:ext uri="{FF2B5EF4-FFF2-40B4-BE49-F238E27FC236}">
                  <a16:creationId xmlns:a16="http://schemas.microsoft.com/office/drawing/2014/main" id="{1B1E6721-4D18-821B-2221-5FA82A450C34}"/>
                </a:ext>
              </a:extLst>
            </p:cNvPr>
            <p:cNvSpPr/>
            <p:nvPr/>
          </p:nvSpPr>
          <p:spPr>
            <a:xfrm>
              <a:off x="9560751" y="4029087"/>
              <a:ext cx="170940" cy="170940"/>
            </a:xfrm>
            <a:custGeom>
              <a:avLst/>
              <a:gdLst>
                <a:gd name="connsiteX0" fmla="*/ 170941 w 170940"/>
                <a:gd name="connsiteY0" fmla="*/ 85470 h 170940"/>
                <a:gd name="connsiteX1" fmla="*/ 85470 w 170940"/>
                <a:gd name="connsiteY1" fmla="*/ 170941 h 170940"/>
                <a:gd name="connsiteX2" fmla="*/ 0 w 170940"/>
                <a:gd name="connsiteY2" fmla="*/ 85470 h 170940"/>
                <a:gd name="connsiteX3" fmla="*/ 85470 w 170940"/>
                <a:gd name="connsiteY3" fmla="*/ 0 h 170940"/>
                <a:gd name="connsiteX4" fmla="*/ 170941 w 170940"/>
                <a:gd name="connsiteY4" fmla="*/ 85470 h 170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940" h="170940">
                  <a:moveTo>
                    <a:pt x="170941" y="85470"/>
                  </a:moveTo>
                  <a:cubicBezTo>
                    <a:pt x="170941" y="132674"/>
                    <a:pt x="132674" y="170941"/>
                    <a:pt x="85470" y="170941"/>
                  </a:cubicBezTo>
                  <a:cubicBezTo>
                    <a:pt x="38266" y="170941"/>
                    <a:pt x="0" y="132674"/>
                    <a:pt x="0" y="85470"/>
                  </a:cubicBezTo>
                  <a:cubicBezTo>
                    <a:pt x="0" y="38267"/>
                    <a:pt x="38266" y="0"/>
                    <a:pt x="85470" y="0"/>
                  </a:cubicBezTo>
                  <a:cubicBezTo>
                    <a:pt x="132674" y="0"/>
                    <a:pt x="170941" y="38267"/>
                    <a:pt x="170941" y="85470"/>
                  </a:cubicBezTo>
                  <a:close/>
                </a:path>
              </a:pathLst>
            </a:custGeom>
            <a:solidFill>
              <a:srgbClr val="1F71B8"/>
            </a:solidFill>
            <a:ln w="15869" cap="flat">
              <a:noFill/>
              <a:prstDash val="solid"/>
              <a:miter/>
            </a:ln>
          </p:spPr>
          <p:txBody>
            <a:bodyPr rtlCol="0" anchor="ctr"/>
            <a:lstStyle/>
            <a:p>
              <a:endParaRPr lang="nl-NL"/>
            </a:p>
          </p:txBody>
        </p:sp>
        <p:sp>
          <p:nvSpPr>
            <p:cNvPr id="1254" name="Vrije vorm: vorm 1253">
              <a:extLst>
                <a:ext uri="{FF2B5EF4-FFF2-40B4-BE49-F238E27FC236}">
                  <a16:creationId xmlns:a16="http://schemas.microsoft.com/office/drawing/2014/main" id="{A3FF8D4D-BF10-8C55-F58D-E7E044B390AE}"/>
                </a:ext>
              </a:extLst>
            </p:cNvPr>
            <p:cNvSpPr/>
            <p:nvPr/>
          </p:nvSpPr>
          <p:spPr>
            <a:xfrm>
              <a:off x="9607299" y="4071346"/>
              <a:ext cx="81180" cy="86423"/>
            </a:xfrm>
            <a:custGeom>
              <a:avLst/>
              <a:gdLst>
                <a:gd name="connsiteX0" fmla="*/ 0 w 81180"/>
                <a:gd name="connsiteY0" fmla="*/ 34792 h 86423"/>
                <a:gd name="connsiteX1" fmla="*/ 30820 w 81180"/>
                <a:gd name="connsiteY1" fmla="*/ 86424 h 86423"/>
                <a:gd name="connsiteX2" fmla="*/ 81181 w 81180"/>
                <a:gd name="connsiteY2" fmla="*/ 0 h 86423"/>
              </a:gdLst>
              <a:ahLst/>
              <a:cxnLst>
                <a:cxn ang="0">
                  <a:pos x="connsiteX0" y="connsiteY0"/>
                </a:cxn>
                <a:cxn ang="0">
                  <a:pos x="connsiteX1" y="connsiteY1"/>
                </a:cxn>
                <a:cxn ang="0">
                  <a:pos x="connsiteX2" y="connsiteY2"/>
                </a:cxn>
              </a:cxnLst>
              <a:rect l="l" t="t" r="r" b="b"/>
              <a:pathLst>
                <a:path w="81180" h="86423">
                  <a:moveTo>
                    <a:pt x="0" y="34792"/>
                  </a:moveTo>
                  <a:lnTo>
                    <a:pt x="30820" y="86424"/>
                  </a:lnTo>
                  <a:lnTo>
                    <a:pt x="81181" y="0"/>
                  </a:lnTo>
                </a:path>
              </a:pathLst>
            </a:custGeom>
            <a:noFill/>
            <a:ln w="21582" cap="rnd">
              <a:solidFill>
                <a:srgbClr val="FFFFFF"/>
              </a:solidFill>
              <a:prstDash val="solid"/>
              <a:round/>
            </a:ln>
          </p:spPr>
          <p:txBody>
            <a:bodyPr rtlCol="0" anchor="ctr"/>
            <a:lstStyle/>
            <a:p>
              <a:endParaRPr lang="nl-NL"/>
            </a:p>
          </p:txBody>
        </p:sp>
      </p:grpSp>
      <p:sp>
        <p:nvSpPr>
          <p:cNvPr id="545" name="Vrije vorm: vorm 544">
            <a:extLst>
              <a:ext uri="{FF2B5EF4-FFF2-40B4-BE49-F238E27FC236}">
                <a16:creationId xmlns:a16="http://schemas.microsoft.com/office/drawing/2014/main" id="{2165FAB3-51DE-49EF-3319-AE3B423D558A}"/>
              </a:ext>
            </a:extLst>
          </p:cNvPr>
          <p:cNvSpPr/>
          <p:nvPr/>
        </p:nvSpPr>
        <p:spPr>
          <a:xfrm>
            <a:off x="5362868" y="1248032"/>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1564" name="Groep 1563">
            <a:extLst>
              <a:ext uri="{FF2B5EF4-FFF2-40B4-BE49-F238E27FC236}">
                <a16:creationId xmlns:a16="http://schemas.microsoft.com/office/drawing/2014/main" id="{FA6EDD5B-12BB-5A2F-851D-5BD5A2E682D7}"/>
              </a:ext>
            </a:extLst>
          </p:cNvPr>
          <p:cNvGrpSpPr/>
          <p:nvPr/>
        </p:nvGrpSpPr>
        <p:grpSpPr>
          <a:xfrm>
            <a:off x="5755153" y="1340881"/>
            <a:ext cx="514882" cy="514881"/>
            <a:chOff x="6107395" y="2349061"/>
            <a:chExt cx="390244" cy="390243"/>
          </a:xfrm>
        </p:grpSpPr>
        <p:sp>
          <p:nvSpPr>
            <p:cNvPr id="1255" name="Vrije vorm: vorm 1254">
              <a:extLst>
                <a:ext uri="{FF2B5EF4-FFF2-40B4-BE49-F238E27FC236}">
                  <a16:creationId xmlns:a16="http://schemas.microsoft.com/office/drawing/2014/main" id="{2ED0A706-AC7F-7CE7-59EF-C3F5FBAC5F78}"/>
                </a:ext>
              </a:extLst>
            </p:cNvPr>
            <p:cNvSpPr/>
            <p:nvPr/>
          </p:nvSpPr>
          <p:spPr>
            <a:xfrm>
              <a:off x="6107395" y="2349061"/>
              <a:ext cx="390244" cy="390243"/>
            </a:xfrm>
            <a:custGeom>
              <a:avLst/>
              <a:gdLst>
                <a:gd name="connsiteX0" fmla="*/ 598293 w 598292"/>
                <a:gd name="connsiteY0" fmla="*/ 299146 h 598292"/>
                <a:gd name="connsiteX1" fmla="*/ 299147 w 598292"/>
                <a:gd name="connsiteY1" fmla="*/ 598292 h 598292"/>
                <a:gd name="connsiteX2" fmla="*/ 1 w 598292"/>
                <a:gd name="connsiteY2" fmla="*/ 299146 h 598292"/>
                <a:gd name="connsiteX3" fmla="*/ 299147 w 598292"/>
                <a:gd name="connsiteY3" fmla="*/ 0 h 598292"/>
                <a:gd name="connsiteX4" fmla="*/ 598293 w 598292"/>
                <a:gd name="connsiteY4" fmla="*/ 299146 h 598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292" h="598292">
                  <a:moveTo>
                    <a:pt x="598293" y="299146"/>
                  </a:moveTo>
                  <a:cubicBezTo>
                    <a:pt x="598293" y="464360"/>
                    <a:pt x="464360" y="598292"/>
                    <a:pt x="299147" y="598292"/>
                  </a:cubicBezTo>
                  <a:cubicBezTo>
                    <a:pt x="133933" y="598292"/>
                    <a:pt x="1" y="464360"/>
                    <a:pt x="1" y="299146"/>
                  </a:cubicBezTo>
                  <a:cubicBezTo>
                    <a:pt x="1" y="133932"/>
                    <a:pt x="133933" y="0"/>
                    <a:pt x="299147" y="0"/>
                  </a:cubicBezTo>
                  <a:cubicBezTo>
                    <a:pt x="464361" y="0"/>
                    <a:pt x="598293" y="133932"/>
                    <a:pt x="598293" y="299146"/>
                  </a:cubicBezTo>
                  <a:close/>
                </a:path>
              </a:pathLst>
            </a:custGeom>
            <a:solidFill>
              <a:srgbClr val="1F71B8"/>
            </a:solidFill>
            <a:ln w="0" cap="flat">
              <a:noFill/>
              <a:prstDash val="solid"/>
              <a:miter/>
            </a:ln>
          </p:spPr>
          <p:txBody>
            <a:bodyPr rtlCol="0" anchor="ctr"/>
            <a:lstStyle/>
            <a:p>
              <a:endParaRPr lang="nl-NL"/>
            </a:p>
          </p:txBody>
        </p:sp>
        <p:sp>
          <p:nvSpPr>
            <p:cNvPr id="1256" name="Vrije vorm: vorm 1255">
              <a:extLst>
                <a:ext uri="{FF2B5EF4-FFF2-40B4-BE49-F238E27FC236}">
                  <a16:creationId xmlns:a16="http://schemas.microsoft.com/office/drawing/2014/main" id="{3F865876-8742-FEEF-B378-22E19287DC6F}"/>
                </a:ext>
              </a:extLst>
            </p:cNvPr>
            <p:cNvSpPr/>
            <p:nvPr/>
          </p:nvSpPr>
          <p:spPr>
            <a:xfrm>
              <a:off x="6268505" y="2423669"/>
              <a:ext cx="35152" cy="244342"/>
            </a:xfrm>
            <a:custGeom>
              <a:avLst/>
              <a:gdLst>
                <a:gd name="connsiteX0" fmla="*/ 22278 w 53892"/>
                <a:gd name="connsiteY0" fmla="*/ 0 h 374607"/>
                <a:gd name="connsiteX1" fmla="*/ 13222 w 53892"/>
                <a:gd name="connsiteY1" fmla="*/ 85470 h 374607"/>
                <a:gd name="connsiteX2" fmla="*/ 7026 w 53892"/>
                <a:gd name="connsiteY2" fmla="*/ 374608 h 374607"/>
                <a:gd name="connsiteX3" fmla="*/ 53892 w 53892"/>
                <a:gd name="connsiteY3" fmla="*/ 3177 h 374607"/>
              </a:gdLst>
              <a:ahLst/>
              <a:cxnLst>
                <a:cxn ang="0">
                  <a:pos x="connsiteX0" y="connsiteY0"/>
                </a:cxn>
                <a:cxn ang="0">
                  <a:pos x="connsiteX1" y="connsiteY1"/>
                </a:cxn>
                <a:cxn ang="0">
                  <a:pos x="connsiteX2" y="connsiteY2"/>
                </a:cxn>
                <a:cxn ang="0">
                  <a:pos x="connsiteX3" y="connsiteY3"/>
                </a:cxn>
              </a:cxnLst>
              <a:rect l="l" t="t" r="r" b="b"/>
              <a:pathLst>
                <a:path w="53892" h="374607">
                  <a:moveTo>
                    <a:pt x="22278" y="0"/>
                  </a:moveTo>
                  <a:lnTo>
                    <a:pt x="13222" y="85470"/>
                  </a:lnTo>
                  <a:cubicBezTo>
                    <a:pt x="3055" y="181585"/>
                    <a:pt x="-7271" y="278970"/>
                    <a:pt x="7026" y="374608"/>
                  </a:cubicBezTo>
                  <a:cubicBezTo>
                    <a:pt x="28950" y="251645"/>
                    <a:pt x="44678" y="127729"/>
                    <a:pt x="53892" y="3177"/>
                  </a:cubicBezTo>
                </a:path>
              </a:pathLst>
            </a:custGeom>
            <a:solidFill>
              <a:srgbClr val="FFFFFF"/>
            </a:solidFill>
            <a:ln w="0" cap="rnd">
              <a:solidFill>
                <a:srgbClr val="102F44"/>
              </a:solidFill>
              <a:prstDash val="solid"/>
              <a:round/>
            </a:ln>
          </p:spPr>
          <p:txBody>
            <a:bodyPr rtlCol="0" anchor="ctr"/>
            <a:lstStyle/>
            <a:p>
              <a:endParaRPr lang="nl-NL"/>
            </a:p>
          </p:txBody>
        </p:sp>
        <p:sp>
          <p:nvSpPr>
            <p:cNvPr id="1257" name="Vrije vorm: vorm 1256">
              <a:extLst>
                <a:ext uri="{FF2B5EF4-FFF2-40B4-BE49-F238E27FC236}">
                  <a16:creationId xmlns:a16="http://schemas.microsoft.com/office/drawing/2014/main" id="{513646CA-7181-A423-D4CA-6CC2AD085460}"/>
                </a:ext>
              </a:extLst>
            </p:cNvPr>
            <p:cNvSpPr/>
            <p:nvPr/>
          </p:nvSpPr>
          <p:spPr>
            <a:xfrm>
              <a:off x="6272570" y="2447917"/>
              <a:ext cx="39273" cy="12953"/>
            </a:xfrm>
            <a:custGeom>
              <a:avLst/>
              <a:gdLst>
                <a:gd name="connsiteX0" fmla="*/ 0 w 60210"/>
                <a:gd name="connsiteY0" fmla="*/ 19858 h 19858"/>
                <a:gd name="connsiteX1" fmla="*/ 60210 w 60210"/>
                <a:gd name="connsiteY1" fmla="*/ 477 h 19858"/>
                <a:gd name="connsiteX2" fmla="*/ 54173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lnTo>
                    <a:pt x="60210" y="477"/>
                  </a:lnTo>
                  <a:cubicBezTo>
                    <a:pt x="58145" y="318"/>
                    <a:pt x="56238" y="159"/>
                    <a:pt x="54173" y="0"/>
                  </a:cubicBezTo>
                </a:path>
              </a:pathLst>
            </a:custGeom>
            <a:noFill/>
            <a:ln w="0" cap="rnd">
              <a:solidFill>
                <a:srgbClr val="102F44"/>
              </a:solidFill>
              <a:prstDash val="solid"/>
              <a:round/>
            </a:ln>
          </p:spPr>
          <p:txBody>
            <a:bodyPr rtlCol="0" anchor="ctr"/>
            <a:lstStyle/>
            <a:p>
              <a:endParaRPr lang="nl-NL"/>
            </a:p>
          </p:txBody>
        </p:sp>
        <p:sp>
          <p:nvSpPr>
            <p:cNvPr id="1258" name="Vrije vorm: vorm 1257">
              <a:extLst>
                <a:ext uri="{FF2B5EF4-FFF2-40B4-BE49-F238E27FC236}">
                  <a16:creationId xmlns:a16="http://schemas.microsoft.com/office/drawing/2014/main" id="{D41AF8C2-18C3-8AC4-4FE2-34CE9E4A9DA8}"/>
                </a:ext>
              </a:extLst>
            </p:cNvPr>
            <p:cNvSpPr/>
            <p:nvPr/>
          </p:nvSpPr>
          <p:spPr>
            <a:xfrm>
              <a:off x="6270187" y="2463978"/>
              <a:ext cx="39273" cy="12953"/>
            </a:xfrm>
            <a:custGeom>
              <a:avLst/>
              <a:gdLst>
                <a:gd name="connsiteX0" fmla="*/ 0 w 60210"/>
                <a:gd name="connsiteY0" fmla="*/ 19858 h 19858"/>
                <a:gd name="connsiteX1" fmla="*/ 60211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lnTo>
                    <a:pt x="60211" y="477"/>
                  </a:lnTo>
                  <a:cubicBezTo>
                    <a:pt x="58145" y="318"/>
                    <a:pt x="56239" y="159"/>
                    <a:pt x="54174" y="0"/>
                  </a:cubicBezTo>
                </a:path>
              </a:pathLst>
            </a:custGeom>
            <a:noFill/>
            <a:ln w="0" cap="rnd">
              <a:solidFill>
                <a:srgbClr val="102F44"/>
              </a:solidFill>
              <a:prstDash val="solid"/>
              <a:round/>
            </a:ln>
          </p:spPr>
          <p:txBody>
            <a:bodyPr rtlCol="0" anchor="ctr"/>
            <a:lstStyle/>
            <a:p>
              <a:endParaRPr lang="nl-NL"/>
            </a:p>
          </p:txBody>
        </p:sp>
        <p:sp>
          <p:nvSpPr>
            <p:cNvPr id="1259" name="Vrije vorm: vorm 1258">
              <a:extLst>
                <a:ext uri="{FF2B5EF4-FFF2-40B4-BE49-F238E27FC236}">
                  <a16:creationId xmlns:a16="http://schemas.microsoft.com/office/drawing/2014/main" id="{446E6F60-EDB0-3B68-6F8E-936552870954}"/>
                </a:ext>
              </a:extLst>
            </p:cNvPr>
            <p:cNvSpPr/>
            <p:nvPr/>
          </p:nvSpPr>
          <p:spPr>
            <a:xfrm>
              <a:off x="6267492" y="2482216"/>
              <a:ext cx="39273" cy="12953"/>
            </a:xfrm>
            <a:custGeom>
              <a:avLst/>
              <a:gdLst>
                <a:gd name="connsiteX0" fmla="*/ 0 w 60210"/>
                <a:gd name="connsiteY0" fmla="*/ 19858 h 19858"/>
                <a:gd name="connsiteX1" fmla="*/ 60211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cubicBezTo>
                    <a:pt x="20017" y="13345"/>
                    <a:pt x="40193" y="6831"/>
                    <a:pt x="60211" y="477"/>
                  </a:cubicBezTo>
                  <a:cubicBezTo>
                    <a:pt x="58145" y="318"/>
                    <a:pt x="56239" y="159"/>
                    <a:pt x="54174" y="0"/>
                  </a:cubicBezTo>
                </a:path>
              </a:pathLst>
            </a:custGeom>
            <a:noFill/>
            <a:ln w="0" cap="rnd">
              <a:solidFill>
                <a:srgbClr val="102F44"/>
              </a:solidFill>
              <a:prstDash val="solid"/>
              <a:round/>
            </a:ln>
          </p:spPr>
          <p:txBody>
            <a:bodyPr rtlCol="0" anchor="ctr"/>
            <a:lstStyle/>
            <a:p>
              <a:endParaRPr lang="nl-NL"/>
            </a:p>
          </p:txBody>
        </p:sp>
        <p:sp>
          <p:nvSpPr>
            <p:cNvPr id="1260" name="Vrije vorm: vorm 1259">
              <a:extLst>
                <a:ext uri="{FF2B5EF4-FFF2-40B4-BE49-F238E27FC236}">
                  <a16:creationId xmlns:a16="http://schemas.microsoft.com/office/drawing/2014/main" id="{C14BFCB7-A278-626B-73E0-A2B63D67B453}"/>
                </a:ext>
              </a:extLst>
            </p:cNvPr>
            <p:cNvSpPr/>
            <p:nvPr/>
          </p:nvSpPr>
          <p:spPr>
            <a:xfrm>
              <a:off x="6265110" y="2498278"/>
              <a:ext cx="39273" cy="12953"/>
            </a:xfrm>
            <a:custGeom>
              <a:avLst/>
              <a:gdLst>
                <a:gd name="connsiteX0" fmla="*/ 0 w 60210"/>
                <a:gd name="connsiteY0" fmla="*/ 19858 h 19858"/>
                <a:gd name="connsiteX1" fmla="*/ 60210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cubicBezTo>
                    <a:pt x="20017" y="13345"/>
                    <a:pt x="40193" y="6831"/>
                    <a:pt x="60210" y="477"/>
                  </a:cubicBezTo>
                  <a:cubicBezTo>
                    <a:pt x="58145" y="318"/>
                    <a:pt x="56238" y="159"/>
                    <a:pt x="54174" y="0"/>
                  </a:cubicBezTo>
                </a:path>
              </a:pathLst>
            </a:custGeom>
            <a:noFill/>
            <a:ln w="0" cap="rnd">
              <a:solidFill>
                <a:srgbClr val="102F44"/>
              </a:solidFill>
              <a:prstDash val="solid"/>
              <a:round/>
            </a:ln>
          </p:spPr>
          <p:txBody>
            <a:bodyPr rtlCol="0" anchor="ctr"/>
            <a:lstStyle/>
            <a:p>
              <a:endParaRPr lang="nl-NL"/>
            </a:p>
          </p:txBody>
        </p:sp>
        <p:sp>
          <p:nvSpPr>
            <p:cNvPr id="1261" name="Vrije vorm: vorm 1260">
              <a:extLst>
                <a:ext uri="{FF2B5EF4-FFF2-40B4-BE49-F238E27FC236}">
                  <a16:creationId xmlns:a16="http://schemas.microsoft.com/office/drawing/2014/main" id="{6CF8F84A-93AB-72A1-E475-4F4D1D1B4E25}"/>
                </a:ext>
              </a:extLst>
            </p:cNvPr>
            <p:cNvSpPr/>
            <p:nvPr/>
          </p:nvSpPr>
          <p:spPr>
            <a:xfrm>
              <a:off x="6263141" y="2518174"/>
              <a:ext cx="39273" cy="12953"/>
            </a:xfrm>
            <a:custGeom>
              <a:avLst/>
              <a:gdLst>
                <a:gd name="connsiteX0" fmla="*/ 0 w 60210"/>
                <a:gd name="connsiteY0" fmla="*/ 19858 h 19858"/>
                <a:gd name="connsiteX1" fmla="*/ 60210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cubicBezTo>
                    <a:pt x="20017" y="13345"/>
                    <a:pt x="40193" y="6831"/>
                    <a:pt x="60210" y="477"/>
                  </a:cubicBezTo>
                  <a:cubicBezTo>
                    <a:pt x="58145" y="318"/>
                    <a:pt x="56238" y="159"/>
                    <a:pt x="54174" y="0"/>
                  </a:cubicBezTo>
                </a:path>
              </a:pathLst>
            </a:custGeom>
            <a:noFill/>
            <a:ln w="0" cap="rnd">
              <a:solidFill>
                <a:srgbClr val="102F44"/>
              </a:solidFill>
              <a:prstDash val="solid"/>
              <a:round/>
            </a:ln>
          </p:spPr>
          <p:txBody>
            <a:bodyPr rtlCol="0" anchor="ctr"/>
            <a:lstStyle/>
            <a:p>
              <a:endParaRPr lang="nl-NL"/>
            </a:p>
          </p:txBody>
        </p:sp>
        <p:sp>
          <p:nvSpPr>
            <p:cNvPr id="1262" name="Vrije vorm: vorm 1261">
              <a:extLst>
                <a:ext uri="{FF2B5EF4-FFF2-40B4-BE49-F238E27FC236}">
                  <a16:creationId xmlns:a16="http://schemas.microsoft.com/office/drawing/2014/main" id="{2690B9E6-6F02-CE33-2A33-F3B551E5157F}"/>
                </a:ext>
              </a:extLst>
            </p:cNvPr>
            <p:cNvSpPr/>
            <p:nvPr/>
          </p:nvSpPr>
          <p:spPr>
            <a:xfrm>
              <a:off x="6260757" y="2534235"/>
              <a:ext cx="39273" cy="12953"/>
            </a:xfrm>
            <a:custGeom>
              <a:avLst/>
              <a:gdLst>
                <a:gd name="connsiteX0" fmla="*/ 0 w 60210"/>
                <a:gd name="connsiteY0" fmla="*/ 19858 h 19858"/>
                <a:gd name="connsiteX1" fmla="*/ 60211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cubicBezTo>
                    <a:pt x="20017" y="13345"/>
                    <a:pt x="40193" y="6831"/>
                    <a:pt x="60211" y="477"/>
                  </a:cubicBezTo>
                  <a:cubicBezTo>
                    <a:pt x="58145" y="318"/>
                    <a:pt x="56239" y="159"/>
                    <a:pt x="54174" y="0"/>
                  </a:cubicBezTo>
                </a:path>
              </a:pathLst>
            </a:custGeom>
            <a:noFill/>
            <a:ln w="0" cap="rnd">
              <a:solidFill>
                <a:srgbClr val="102F44"/>
              </a:solidFill>
              <a:prstDash val="solid"/>
              <a:round/>
            </a:ln>
          </p:spPr>
          <p:txBody>
            <a:bodyPr rtlCol="0" anchor="ctr"/>
            <a:lstStyle/>
            <a:p>
              <a:endParaRPr lang="nl-NL"/>
            </a:p>
          </p:txBody>
        </p:sp>
        <p:sp>
          <p:nvSpPr>
            <p:cNvPr id="1263" name="Vrije vorm: vorm 1262">
              <a:extLst>
                <a:ext uri="{FF2B5EF4-FFF2-40B4-BE49-F238E27FC236}">
                  <a16:creationId xmlns:a16="http://schemas.microsoft.com/office/drawing/2014/main" id="{799E5430-24FA-C4E2-5534-F88197B6D161}"/>
                </a:ext>
              </a:extLst>
            </p:cNvPr>
            <p:cNvSpPr/>
            <p:nvPr/>
          </p:nvSpPr>
          <p:spPr>
            <a:xfrm>
              <a:off x="6261275" y="2552369"/>
              <a:ext cx="35957" cy="13574"/>
            </a:xfrm>
            <a:custGeom>
              <a:avLst/>
              <a:gdLst>
                <a:gd name="connsiteX0" fmla="*/ 0 w 55126"/>
                <a:gd name="connsiteY0" fmla="*/ 20812 h 20811"/>
                <a:gd name="connsiteX1" fmla="*/ 55127 w 55126"/>
                <a:gd name="connsiteY1" fmla="*/ 477 h 20811"/>
                <a:gd name="connsiteX2" fmla="*/ 49090 w 55126"/>
                <a:gd name="connsiteY2" fmla="*/ 0 h 20811"/>
              </a:gdLst>
              <a:ahLst/>
              <a:cxnLst>
                <a:cxn ang="0">
                  <a:pos x="connsiteX0" y="connsiteY0"/>
                </a:cxn>
                <a:cxn ang="0">
                  <a:pos x="connsiteX1" y="connsiteY1"/>
                </a:cxn>
                <a:cxn ang="0">
                  <a:pos x="connsiteX2" y="connsiteY2"/>
                </a:cxn>
              </a:cxnLst>
              <a:rect l="l" t="t" r="r" b="b"/>
              <a:pathLst>
                <a:path w="55126" h="20811">
                  <a:moveTo>
                    <a:pt x="0" y="20812"/>
                  </a:moveTo>
                  <a:cubicBezTo>
                    <a:pt x="20017" y="14298"/>
                    <a:pt x="35110" y="6990"/>
                    <a:pt x="55127" y="477"/>
                  </a:cubicBezTo>
                  <a:cubicBezTo>
                    <a:pt x="53062" y="318"/>
                    <a:pt x="51155" y="159"/>
                    <a:pt x="49090" y="0"/>
                  </a:cubicBezTo>
                </a:path>
              </a:pathLst>
            </a:custGeom>
            <a:noFill/>
            <a:ln w="0" cap="rnd">
              <a:solidFill>
                <a:srgbClr val="102F44"/>
              </a:solidFill>
              <a:prstDash val="solid"/>
              <a:round/>
            </a:ln>
          </p:spPr>
          <p:txBody>
            <a:bodyPr rtlCol="0" anchor="ctr"/>
            <a:lstStyle/>
            <a:p>
              <a:endParaRPr lang="nl-NL"/>
            </a:p>
          </p:txBody>
        </p:sp>
        <p:sp>
          <p:nvSpPr>
            <p:cNvPr id="1264" name="Vrije vorm: vorm 1263">
              <a:extLst>
                <a:ext uri="{FF2B5EF4-FFF2-40B4-BE49-F238E27FC236}">
                  <a16:creationId xmlns:a16="http://schemas.microsoft.com/office/drawing/2014/main" id="{FB63C0D3-EC40-BFE3-80D3-17771AF48340}"/>
                </a:ext>
              </a:extLst>
            </p:cNvPr>
            <p:cNvSpPr/>
            <p:nvPr/>
          </p:nvSpPr>
          <p:spPr>
            <a:xfrm>
              <a:off x="6250371" y="2396453"/>
              <a:ext cx="85036" cy="36032"/>
            </a:xfrm>
            <a:custGeom>
              <a:avLst/>
              <a:gdLst>
                <a:gd name="connsiteX0" fmla="*/ 114898 w 130371"/>
                <a:gd name="connsiteY0" fmla="*/ 49828 h 55241"/>
                <a:gd name="connsiteX1" fmla="*/ 130149 w 130371"/>
                <a:gd name="connsiteY1" fmla="*/ 33147 h 55241"/>
                <a:gd name="connsiteX2" fmla="*/ 115216 w 130371"/>
                <a:gd name="connsiteY2" fmla="*/ 10588 h 55241"/>
                <a:gd name="connsiteX3" fmla="*/ 27203 w 130371"/>
                <a:gd name="connsiteY3" fmla="*/ 5345 h 55241"/>
                <a:gd name="connsiteX4" fmla="*/ 3691 w 130371"/>
                <a:gd name="connsiteY4" fmla="*/ 20914 h 55241"/>
                <a:gd name="connsiteX5" fmla="*/ 37 w 130371"/>
                <a:gd name="connsiteY5" fmla="*/ 32829 h 55241"/>
                <a:gd name="connsiteX6" fmla="*/ 10364 w 130371"/>
                <a:gd name="connsiteY6" fmla="*/ 44585 h 55241"/>
                <a:gd name="connsiteX7" fmla="*/ 111721 w 130371"/>
                <a:gd name="connsiteY7" fmla="*/ 47763 h 55241"/>
                <a:gd name="connsiteX8" fmla="*/ 116169 w 130371"/>
                <a:gd name="connsiteY8" fmla="*/ 42520 h 5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71" h="55241">
                  <a:moveTo>
                    <a:pt x="114898" y="49828"/>
                  </a:moveTo>
                  <a:cubicBezTo>
                    <a:pt x="121412" y="47922"/>
                    <a:pt x="128720" y="42202"/>
                    <a:pt x="130149" y="33147"/>
                  </a:cubicBezTo>
                  <a:cubicBezTo>
                    <a:pt x="131897" y="21391"/>
                    <a:pt x="123000" y="13924"/>
                    <a:pt x="115216" y="10588"/>
                  </a:cubicBezTo>
                  <a:cubicBezTo>
                    <a:pt x="87573" y="-1486"/>
                    <a:pt x="57071" y="-3234"/>
                    <a:pt x="27203" y="5345"/>
                  </a:cubicBezTo>
                  <a:cubicBezTo>
                    <a:pt x="18784" y="7887"/>
                    <a:pt x="9729" y="11700"/>
                    <a:pt x="3691" y="20914"/>
                  </a:cubicBezTo>
                  <a:cubicBezTo>
                    <a:pt x="1467" y="24250"/>
                    <a:pt x="-280" y="28540"/>
                    <a:pt x="37" y="32829"/>
                  </a:cubicBezTo>
                  <a:cubicBezTo>
                    <a:pt x="514" y="39502"/>
                    <a:pt x="5757" y="42679"/>
                    <a:pt x="10364" y="44585"/>
                  </a:cubicBezTo>
                  <a:cubicBezTo>
                    <a:pt x="42296" y="57612"/>
                    <a:pt x="77564" y="58724"/>
                    <a:pt x="111721" y="47763"/>
                  </a:cubicBezTo>
                  <a:cubicBezTo>
                    <a:pt x="113786" y="47127"/>
                    <a:pt x="116487" y="45380"/>
                    <a:pt x="116169" y="42520"/>
                  </a:cubicBezTo>
                </a:path>
              </a:pathLst>
            </a:custGeom>
            <a:solidFill>
              <a:srgbClr val="FFFFFF"/>
            </a:solidFill>
            <a:ln w="0" cap="rnd">
              <a:solidFill>
                <a:srgbClr val="102F44"/>
              </a:solidFill>
              <a:prstDash val="solid"/>
              <a:round/>
            </a:ln>
          </p:spPr>
          <p:txBody>
            <a:bodyPr rtlCol="0" anchor="ctr"/>
            <a:lstStyle/>
            <a:p>
              <a:endParaRPr lang="nl-NL"/>
            </a:p>
          </p:txBody>
        </p:sp>
        <p:sp>
          <p:nvSpPr>
            <p:cNvPr id="1265" name="Vrije vorm: vorm 1264">
              <a:extLst>
                <a:ext uri="{FF2B5EF4-FFF2-40B4-BE49-F238E27FC236}">
                  <a16:creationId xmlns:a16="http://schemas.microsoft.com/office/drawing/2014/main" id="{9ADA2084-736F-66ED-2F30-BEE1F852920E}"/>
                </a:ext>
              </a:extLst>
            </p:cNvPr>
            <p:cNvSpPr/>
            <p:nvPr/>
          </p:nvSpPr>
          <p:spPr>
            <a:xfrm>
              <a:off x="6292155" y="2404499"/>
              <a:ext cx="10362" cy="19480"/>
            </a:xfrm>
            <a:custGeom>
              <a:avLst/>
              <a:gdLst>
                <a:gd name="connsiteX0" fmla="*/ 0 w 15886"/>
                <a:gd name="connsiteY0" fmla="*/ 0 h 29866"/>
                <a:gd name="connsiteX1" fmla="*/ 0 w 15886"/>
                <a:gd name="connsiteY1" fmla="*/ 29867 h 29866"/>
              </a:gdLst>
              <a:ahLst/>
              <a:cxnLst>
                <a:cxn ang="0">
                  <a:pos x="connsiteX0" y="connsiteY0"/>
                </a:cxn>
                <a:cxn ang="0">
                  <a:pos x="connsiteX1" y="connsiteY1"/>
                </a:cxn>
              </a:cxnLst>
              <a:rect l="l" t="t" r="r" b="b"/>
              <a:pathLst>
                <a:path w="15886" h="29866">
                  <a:moveTo>
                    <a:pt x="0" y="0"/>
                  </a:moveTo>
                  <a:lnTo>
                    <a:pt x="0" y="29867"/>
                  </a:lnTo>
                </a:path>
              </a:pathLst>
            </a:custGeom>
            <a:noFill/>
            <a:ln w="0" cap="rnd">
              <a:solidFill>
                <a:srgbClr val="102F44"/>
              </a:solidFill>
              <a:prstDash val="solid"/>
              <a:round/>
            </a:ln>
          </p:spPr>
          <p:txBody>
            <a:bodyPr rtlCol="0" anchor="ctr"/>
            <a:lstStyle/>
            <a:p>
              <a:endParaRPr lang="nl-NL"/>
            </a:p>
          </p:txBody>
        </p:sp>
        <p:sp>
          <p:nvSpPr>
            <p:cNvPr id="1266" name="Vrije vorm: vorm 1265">
              <a:extLst>
                <a:ext uri="{FF2B5EF4-FFF2-40B4-BE49-F238E27FC236}">
                  <a16:creationId xmlns:a16="http://schemas.microsoft.com/office/drawing/2014/main" id="{B28F5112-5864-7A6A-08D5-32CE7ABD1772}"/>
                </a:ext>
              </a:extLst>
            </p:cNvPr>
            <p:cNvSpPr/>
            <p:nvPr/>
          </p:nvSpPr>
          <p:spPr>
            <a:xfrm>
              <a:off x="6278062" y="2413159"/>
              <a:ext cx="30983" cy="1599"/>
            </a:xfrm>
            <a:custGeom>
              <a:avLst/>
              <a:gdLst>
                <a:gd name="connsiteX0" fmla="*/ 0 w 47501"/>
                <a:gd name="connsiteY0" fmla="*/ 2451 h 2451"/>
                <a:gd name="connsiteX1" fmla="*/ 47501 w 47501"/>
                <a:gd name="connsiteY1" fmla="*/ 68 h 2451"/>
              </a:gdLst>
              <a:ahLst/>
              <a:cxnLst>
                <a:cxn ang="0">
                  <a:pos x="connsiteX0" y="connsiteY0"/>
                </a:cxn>
                <a:cxn ang="0">
                  <a:pos x="connsiteX1" y="connsiteY1"/>
                </a:cxn>
              </a:cxnLst>
              <a:rect l="l" t="t" r="r" b="b"/>
              <a:pathLst>
                <a:path w="47501" h="2451">
                  <a:moveTo>
                    <a:pt x="0" y="2451"/>
                  </a:moveTo>
                  <a:cubicBezTo>
                    <a:pt x="15728" y="545"/>
                    <a:pt x="31614" y="-250"/>
                    <a:pt x="47501" y="68"/>
                  </a:cubicBezTo>
                </a:path>
              </a:pathLst>
            </a:custGeom>
            <a:noFill/>
            <a:ln w="0" cap="rnd">
              <a:solidFill>
                <a:srgbClr val="102F44"/>
              </a:solidFill>
              <a:prstDash val="solid"/>
              <a:round/>
            </a:ln>
          </p:spPr>
          <p:txBody>
            <a:bodyPr rtlCol="0" anchor="ctr"/>
            <a:lstStyle/>
            <a:p>
              <a:endParaRPr lang="nl-NL"/>
            </a:p>
          </p:txBody>
        </p:sp>
        <p:sp>
          <p:nvSpPr>
            <p:cNvPr id="1268" name="Vrije vorm: vorm 1267">
              <a:extLst>
                <a:ext uri="{FF2B5EF4-FFF2-40B4-BE49-F238E27FC236}">
                  <a16:creationId xmlns:a16="http://schemas.microsoft.com/office/drawing/2014/main" id="{9302DE0F-701F-CB11-E512-15CF3ABEE7EA}"/>
                </a:ext>
              </a:extLst>
            </p:cNvPr>
            <p:cNvSpPr/>
            <p:nvPr/>
          </p:nvSpPr>
          <p:spPr>
            <a:xfrm>
              <a:off x="6235577" y="2491750"/>
              <a:ext cx="166004" cy="192841"/>
            </a:xfrm>
            <a:custGeom>
              <a:avLst/>
              <a:gdLst>
                <a:gd name="connsiteX0" fmla="*/ 230674 w 254504"/>
                <a:gd name="connsiteY0" fmla="*/ 0 h 295650"/>
                <a:gd name="connsiteX1" fmla="*/ 173482 w 254504"/>
                <a:gd name="connsiteY1" fmla="*/ 64182 h 295650"/>
                <a:gd name="connsiteX2" fmla="*/ 0 w 254504"/>
                <a:gd name="connsiteY2" fmla="*/ 295651 h 295650"/>
                <a:gd name="connsiteX3" fmla="*/ 254504 w 254504"/>
                <a:gd name="connsiteY3" fmla="*/ 21129 h 295650"/>
              </a:gdLst>
              <a:ahLst/>
              <a:cxnLst>
                <a:cxn ang="0">
                  <a:pos x="connsiteX0" y="connsiteY0"/>
                </a:cxn>
                <a:cxn ang="0">
                  <a:pos x="connsiteX1" y="connsiteY1"/>
                </a:cxn>
                <a:cxn ang="0">
                  <a:pos x="connsiteX2" y="connsiteY2"/>
                </a:cxn>
                <a:cxn ang="0">
                  <a:pos x="connsiteX3" y="connsiteY3"/>
                </a:cxn>
              </a:cxnLst>
              <a:rect l="l" t="t" r="r" b="b"/>
              <a:pathLst>
                <a:path w="254504" h="295650">
                  <a:moveTo>
                    <a:pt x="230674" y="0"/>
                  </a:moveTo>
                  <a:cubicBezTo>
                    <a:pt x="211611" y="21447"/>
                    <a:pt x="192546" y="42735"/>
                    <a:pt x="173482" y="64182"/>
                  </a:cubicBezTo>
                  <a:cubicBezTo>
                    <a:pt x="109141" y="136308"/>
                    <a:pt x="44165" y="209545"/>
                    <a:pt x="0" y="295651"/>
                  </a:cubicBezTo>
                  <a:cubicBezTo>
                    <a:pt x="89442" y="208592"/>
                    <a:pt x="174435" y="116926"/>
                    <a:pt x="254504" y="21129"/>
                  </a:cubicBezTo>
                </a:path>
              </a:pathLst>
            </a:custGeom>
            <a:solidFill>
              <a:srgbClr val="FFFFFF"/>
            </a:solidFill>
            <a:ln w="0" cap="rnd">
              <a:solidFill>
                <a:srgbClr val="102F44"/>
              </a:solidFill>
              <a:prstDash val="solid"/>
              <a:round/>
            </a:ln>
          </p:spPr>
          <p:txBody>
            <a:bodyPr rtlCol="0" anchor="ctr"/>
            <a:lstStyle/>
            <a:p>
              <a:endParaRPr lang="nl-NL"/>
            </a:p>
          </p:txBody>
        </p:sp>
        <p:sp>
          <p:nvSpPr>
            <p:cNvPr id="1269" name="Vrije vorm: vorm 1268">
              <a:extLst>
                <a:ext uri="{FF2B5EF4-FFF2-40B4-BE49-F238E27FC236}">
                  <a16:creationId xmlns:a16="http://schemas.microsoft.com/office/drawing/2014/main" id="{462C52BF-FEFD-E0F2-3A13-5582B6172FF0}"/>
                </a:ext>
              </a:extLst>
            </p:cNvPr>
            <p:cNvSpPr/>
            <p:nvPr/>
          </p:nvSpPr>
          <p:spPr>
            <a:xfrm>
              <a:off x="6355883" y="2515894"/>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lnTo>
                    <a:pt x="60211" y="19223"/>
                  </a:ln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2" name="Vrije vorm: vorm 1271">
              <a:extLst>
                <a:ext uri="{FF2B5EF4-FFF2-40B4-BE49-F238E27FC236}">
                  <a16:creationId xmlns:a16="http://schemas.microsoft.com/office/drawing/2014/main" id="{A2EBB49A-9814-116A-7100-D960DA217FBD}"/>
                </a:ext>
              </a:extLst>
            </p:cNvPr>
            <p:cNvSpPr/>
            <p:nvPr/>
          </p:nvSpPr>
          <p:spPr>
            <a:xfrm>
              <a:off x="6344588" y="2527603"/>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lnTo>
                    <a:pt x="60211" y="19223"/>
                  </a:ln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3" name="Vrije vorm: vorm 1272">
              <a:extLst>
                <a:ext uri="{FF2B5EF4-FFF2-40B4-BE49-F238E27FC236}">
                  <a16:creationId xmlns:a16="http://schemas.microsoft.com/office/drawing/2014/main" id="{3319A8AA-8C77-EA69-1238-E92A44157307}"/>
                </a:ext>
              </a:extLst>
            </p:cNvPr>
            <p:cNvSpPr/>
            <p:nvPr/>
          </p:nvSpPr>
          <p:spPr>
            <a:xfrm>
              <a:off x="6331739" y="2540866"/>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cubicBezTo>
                    <a:pt x="20017" y="6355"/>
                    <a:pt x="40193" y="12868"/>
                    <a:pt x="60211" y="19223"/>
                  </a:cubicBez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4" name="Vrije vorm: vorm 1273">
              <a:extLst>
                <a:ext uri="{FF2B5EF4-FFF2-40B4-BE49-F238E27FC236}">
                  <a16:creationId xmlns:a16="http://schemas.microsoft.com/office/drawing/2014/main" id="{CEA1DAB7-3F44-134F-224A-12600C8443DA}"/>
                </a:ext>
              </a:extLst>
            </p:cNvPr>
            <p:cNvSpPr/>
            <p:nvPr/>
          </p:nvSpPr>
          <p:spPr>
            <a:xfrm>
              <a:off x="6320444" y="2552473"/>
              <a:ext cx="39273" cy="12538"/>
            </a:xfrm>
            <a:custGeom>
              <a:avLst/>
              <a:gdLst>
                <a:gd name="connsiteX0" fmla="*/ 0 w 60210"/>
                <a:gd name="connsiteY0" fmla="*/ 0 h 19222"/>
                <a:gd name="connsiteX1" fmla="*/ 60210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lnTo>
                    <a:pt x="60210" y="19223"/>
                  </a:ln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5" name="Vrije vorm: vorm 1274">
              <a:extLst>
                <a:ext uri="{FF2B5EF4-FFF2-40B4-BE49-F238E27FC236}">
                  <a16:creationId xmlns:a16="http://schemas.microsoft.com/office/drawing/2014/main" id="{27F1C47D-15EC-FF64-8A0F-9D65C0BF0D30}"/>
                </a:ext>
              </a:extLst>
            </p:cNvPr>
            <p:cNvSpPr/>
            <p:nvPr/>
          </p:nvSpPr>
          <p:spPr>
            <a:xfrm>
              <a:off x="6307284" y="2567601"/>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lnTo>
                    <a:pt x="60211" y="19223"/>
                  </a:ln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6" name="Vrije vorm: vorm 1275">
              <a:extLst>
                <a:ext uri="{FF2B5EF4-FFF2-40B4-BE49-F238E27FC236}">
                  <a16:creationId xmlns:a16="http://schemas.microsoft.com/office/drawing/2014/main" id="{5EFA826C-A3AA-77CE-055A-EF54431AED64}"/>
                </a:ext>
              </a:extLst>
            </p:cNvPr>
            <p:cNvSpPr/>
            <p:nvPr/>
          </p:nvSpPr>
          <p:spPr>
            <a:xfrm>
              <a:off x="6295989" y="2579207"/>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cubicBezTo>
                    <a:pt x="20017" y="6355"/>
                    <a:pt x="40193" y="12868"/>
                    <a:pt x="60211" y="19223"/>
                  </a:cubicBez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7" name="Vrije vorm: vorm 1276">
              <a:extLst>
                <a:ext uri="{FF2B5EF4-FFF2-40B4-BE49-F238E27FC236}">
                  <a16:creationId xmlns:a16="http://schemas.microsoft.com/office/drawing/2014/main" id="{73BE2EB6-C085-0B2B-9228-5A435034ABBC}"/>
                </a:ext>
              </a:extLst>
            </p:cNvPr>
            <p:cNvSpPr/>
            <p:nvPr/>
          </p:nvSpPr>
          <p:spPr>
            <a:xfrm>
              <a:off x="6283140" y="2592471"/>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cubicBezTo>
                    <a:pt x="20017" y="6355"/>
                    <a:pt x="40193" y="12868"/>
                    <a:pt x="60211" y="19223"/>
                  </a:cubicBez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8" name="Vrije vorm: vorm 1277">
              <a:extLst>
                <a:ext uri="{FF2B5EF4-FFF2-40B4-BE49-F238E27FC236}">
                  <a16:creationId xmlns:a16="http://schemas.microsoft.com/office/drawing/2014/main" id="{1A97C151-DD32-6EB8-A4FF-D108DE8E9C95}"/>
                </a:ext>
              </a:extLst>
            </p:cNvPr>
            <p:cNvSpPr/>
            <p:nvPr/>
          </p:nvSpPr>
          <p:spPr>
            <a:xfrm>
              <a:off x="6361784" y="2461748"/>
              <a:ext cx="73387" cy="59828"/>
            </a:xfrm>
            <a:custGeom>
              <a:avLst/>
              <a:gdLst>
                <a:gd name="connsiteX0" fmla="*/ 85161 w 112512"/>
                <a:gd name="connsiteY0" fmla="*/ 90479 h 91724"/>
                <a:gd name="connsiteX1" fmla="*/ 107243 w 112512"/>
                <a:gd name="connsiteY1" fmla="*/ 85872 h 91724"/>
                <a:gd name="connsiteX2" fmla="*/ 108197 w 112512"/>
                <a:gd name="connsiteY2" fmla="*/ 58706 h 91724"/>
                <a:gd name="connsiteX3" fmla="*/ 39725 w 112512"/>
                <a:gd name="connsiteY3" fmla="*/ 3262 h 91724"/>
                <a:gd name="connsiteX4" fmla="*/ 11606 w 112512"/>
                <a:gd name="connsiteY4" fmla="*/ 2150 h 91724"/>
                <a:gd name="connsiteX5" fmla="*/ 1756 w 112512"/>
                <a:gd name="connsiteY5" fmla="*/ 9616 h 91724"/>
                <a:gd name="connsiteX6" fmla="*/ 3186 w 112512"/>
                <a:gd name="connsiteY6" fmla="*/ 25185 h 91724"/>
                <a:gd name="connsiteX7" fmla="*/ 83731 w 112512"/>
                <a:gd name="connsiteY7" fmla="*/ 86826 h 91724"/>
                <a:gd name="connsiteX8" fmla="*/ 90404 w 112512"/>
                <a:gd name="connsiteY8" fmla="*/ 85237 h 9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12" h="91724">
                  <a:moveTo>
                    <a:pt x="85161" y="90479"/>
                  </a:moveTo>
                  <a:cubicBezTo>
                    <a:pt x="91674" y="92704"/>
                    <a:pt x="100889" y="92386"/>
                    <a:pt x="107243" y="85872"/>
                  </a:cubicBezTo>
                  <a:cubicBezTo>
                    <a:pt x="115504" y="77294"/>
                    <a:pt x="112645" y="66014"/>
                    <a:pt x="108197" y="58706"/>
                  </a:cubicBezTo>
                  <a:cubicBezTo>
                    <a:pt x="92787" y="32811"/>
                    <a:pt x="68957" y="13588"/>
                    <a:pt x="39725" y="3262"/>
                  </a:cubicBezTo>
                  <a:cubicBezTo>
                    <a:pt x="31305" y="402"/>
                    <a:pt x="21773" y="-1822"/>
                    <a:pt x="11606" y="2150"/>
                  </a:cubicBezTo>
                  <a:cubicBezTo>
                    <a:pt x="7952" y="3579"/>
                    <a:pt x="3980" y="6121"/>
                    <a:pt x="1756" y="9616"/>
                  </a:cubicBezTo>
                  <a:cubicBezTo>
                    <a:pt x="-1739" y="15336"/>
                    <a:pt x="644" y="20896"/>
                    <a:pt x="3186" y="25185"/>
                  </a:cubicBezTo>
                  <a:cubicBezTo>
                    <a:pt x="21615" y="54417"/>
                    <a:pt x="49575" y="75864"/>
                    <a:pt x="83731" y="86826"/>
                  </a:cubicBezTo>
                  <a:cubicBezTo>
                    <a:pt x="85796" y="87461"/>
                    <a:pt x="88974" y="87620"/>
                    <a:pt x="90404" y="85237"/>
                  </a:cubicBezTo>
                </a:path>
              </a:pathLst>
            </a:custGeom>
            <a:solidFill>
              <a:srgbClr val="FFFFFF"/>
            </a:solidFill>
            <a:ln w="0" cap="rnd">
              <a:solidFill>
                <a:srgbClr val="102F44"/>
              </a:solidFill>
              <a:prstDash val="solid"/>
              <a:round/>
            </a:ln>
          </p:spPr>
          <p:txBody>
            <a:bodyPr rtlCol="0" anchor="ctr"/>
            <a:lstStyle/>
            <a:p>
              <a:endParaRPr lang="nl-NL"/>
            </a:p>
          </p:txBody>
        </p:sp>
        <p:sp>
          <p:nvSpPr>
            <p:cNvPr id="1279" name="Vrije vorm: vorm 1278">
              <a:extLst>
                <a:ext uri="{FF2B5EF4-FFF2-40B4-BE49-F238E27FC236}">
                  <a16:creationId xmlns:a16="http://schemas.microsoft.com/office/drawing/2014/main" id="{85A2A8C3-18E9-7450-9B27-61EE5AE3E22F}"/>
                </a:ext>
              </a:extLst>
            </p:cNvPr>
            <p:cNvSpPr/>
            <p:nvPr/>
          </p:nvSpPr>
          <p:spPr>
            <a:xfrm>
              <a:off x="6393291" y="2481491"/>
              <a:ext cx="11295" cy="15854"/>
            </a:xfrm>
            <a:custGeom>
              <a:avLst/>
              <a:gdLst>
                <a:gd name="connsiteX0" fmla="*/ 17316 w 17316"/>
                <a:gd name="connsiteY0" fmla="*/ 0 h 24306"/>
                <a:gd name="connsiteX1" fmla="*/ 0 w 17316"/>
                <a:gd name="connsiteY1" fmla="*/ 24307 h 24306"/>
              </a:gdLst>
              <a:ahLst/>
              <a:cxnLst>
                <a:cxn ang="0">
                  <a:pos x="connsiteX0" y="connsiteY0"/>
                </a:cxn>
                <a:cxn ang="0">
                  <a:pos x="connsiteX1" y="connsiteY1"/>
                </a:cxn>
              </a:cxnLst>
              <a:rect l="l" t="t" r="r" b="b"/>
              <a:pathLst>
                <a:path w="17316" h="24306">
                  <a:moveTo>
                    <a:pt x="17316" y="0"/>
                  </a:moveTo>
                  <a:cubicBezTo>
                    <a:pt x="11597" y="8102"/>
                    <a:pt x="5719" y="16204"/>
                    <a:pt x="0" y="24307"/>
                  </a:cubicBezTo>
                </a:path>
              </a:pathLst>
            </a:custGeom>
            <a:noFill/>
            <a:ln w="0" cap="rnd">
              <a:solidFill>
                <a:srgbClr val="102F44"/>
              </a:solidFill>
              <a:prstDash val="solid"/>
              <a:round/>
            </a:ln>
          </p:spPr>
          <p:txBody>
            <a:bodyPr rtlCol="0" anchor="ctr"/>
            <a:lstStyle/>
            <a:p>
              <a:endParaRPr lang="nl-NL"/>
            </a:p>
          </p:txBody>
        </p:sp>
        <p:sp>
          <p:nvSpPr>
            <p:cNvPr id="1408" name="Vrije vorm: vorm 1407">
              <a:extLst>
                <a:ext uri="{FF2B5EF4-FFF2-40B4-BE49-F238E27FC236}">
                  <a16:creationId xmlns:a16="http://schemas.microsoft.com/office/drawing/2014/main" id="{0D937A6E-4C0F-A0EE-722A-299574DAE370}"/>
                </a:ext>
              </a:extLst>
            </p:cNvPr>
            <p:cNvSpPr/>
            <p:nvPr/>
          </p:nvSpPr>
          <p:spPr>
            <a:xfrm>
              <a:off x="6387074" y="2481595"/>
              <a:ext cx="26009" cy="16787"/>
            </a:xfrm>
            <a:custGeom>
              <a:avLst/>
              <a:gdLst>
                <a:gd name="connsiteX0" fmla="*/ 0 w 39875"/>
                <a:gd name="connsiteY0" fmla="*/ 0 h 25736"/>
                <a:gd name="connsiteX1" fmla="*/ 39876 w 39875"/>
                <a:gd name="connsiteY1" fmla="*/ 25736 h 25736"/>
              </a:gdLst>
              <a:ahLst/>
              <a:cxnLst>
                <a:cxn ang="0">
                  <a:pos x="connsiteX0" y="connsiteY0"/>
                </a:cxn>
                <a:cxn ang="0">
                  <a:pos x="connsiteX1" y="connsiteY1"/>
                </a:cxn>
              </a:cxnLst>
              <a:rect l="l" t="t" r="r" b="b"/>
              <a:pathLst>
                <a:path w="39875" h="25736">
                  <a:moveTo>
                    <a:pt x="0" y="0"/>
                  </a:moveTo>
                  <a:cubicBezTo>
                    <a:pt x="13821" y="7626"/>
                    <a:pt x="27166" y="16204"/>
                    <a:pt x="39876" y="25736"/>
                  </a:cubicBezTo>
                </a:path>
              </a:pathLst>
            </a:custGeom>
            <a:noFill/>
            <a:ln w="0" cap="rnd">
              <a:solidFill>
                <a:srgbClr val="102F44"/>
              </a:solidFill>
              <a:prstDash val="solid"/>
              <a:round/>
            </a:ln>
          </p:spPr>
          <p:txBody>
            <a:bodyPr rtlCol="0" anchor="ctr"/>
            <a:lstStyle/>
            <a:p>
              <a:endParaRPr lang="nl-NL"/>
            </a:p>
          </p:txBody>
        </p:sp>
      </p:grpSp>
      <p:grpSp>
        <p:nvGrpSpPr>
          <p:cNvPr id="1566" name="Groep 1565">
            <a:extLst>
              <a:ext uri="{FF2B5EF4-FFF2-40B4-BE49-F238E27FC236}">
                <a16:creationId xmlns:a16="http://schemas.microsoft.com/office/drawing/2014/main" id="{ADDD23E5-6AC2-43F6-DF8A-406DD7920E94}"/>
              </a:ext>
            </a:extLst>
          </p:cNvPr>
          <p:cNvGrpSpPr/>
          <p:nvPr/>
        </p:nvGrpSpPr>
        <p:grpSpPr>
          <a:xfrm>
            <a:off x="5587365" y="1444837"/>
            <a:ext cx="1117158" cy="1154205"/>
            <a:chOff x="5599433" y="2333519"/>
            <a:chExt cx="739533" cy="764057"/>
          </a:xfrm>
        </p:grpSpPr>
        <p:sp>
          <p:nvSpPr>
            <p:cNvPr id="1411" name="Vrije vorm: vorm 1410">
              <a:extLst>
                <a:ext uri="{FF2B5EF4-FFF2-40B4-BE49-F238E27FC236}">
                  <a16:creationId xmlns:a16="http://schemas.microsoft.com/office/drawing/2014/main" id="{60F86215-5B0C-D2E3-CAAD-0FD01DD45592}"/>
                </a:ext>
              </a:extLst>
            </p:cNvPr>
            <p:cNvSpPr/>
            <p:nvPr/>
          </p:nvSpPr>
          <p:spPr>
            <a:xfrm>
              <a:off x="6086697" y="2415249"/>
              <a:ext cx="152751" cy="118707"/>
            </a:xfrm>
            <a:custGeom>
              <a:avLst/>
              <a:gdLst>
                <a:gd name="connsiteX0" fmla="*/ 186299 w 186299"/>
                <a:gd name="connsiteY0" fmla="*/ 8470 h 144777"/>
                <a:gd name="connsiteX1" fmla="*/ 125612 w 186299"/>
                <a:gd name="connsiteY1" fmla="*/ 686 h 144777"/>
                <a:gd name="connsiteX2" fmla="*/ 29974 w 186299"/>
                <a:gd name="connsiteY2" fmla="*/ 45009 h 144777"/>
                <a:gd name="connsiteX3" fmla="*/ 3284 w 186299"/>
                <a:gd name="connsiteY3" fmla="*/ 144778 h 144777"/>
              </a:gdLst>
              <a:ahLst/>
              <a:cxnLst>
                <a:cxn ang="0">
                  <a:pos x="connsiteX0" y="connsiteY0"/>
                </a:cxn>
                <a:cxn ang="0">
                  <a:pos x="connsiteX1" y="connsiteY1"/>
                </a:cxn>
                <a:cxn ang="0">
                  <a:pos x="connsiteX2" y="connsiteY2"/>
                </a:cxn>
                <a:cxn ang="0">
                  <a:pos x="connsiteX3" y="connsiteY3"/>
                </a:cxn>
              </a:cxnLst>
              <a:rect l="l" t="t" r="r" b="b"/>
              <a:pathLst>
                <a:path w="186299" h="144777">
                  <a:moveTo>
                    <a:pt x="186299" y="8470"/>
                  </a:moveTo>
                  <a:cubicBezTo>
                    <a:pt x="167235" y="686"/>
                    <a:pt x="146106" y="-1221"/>
                    <a:pt x="125612" y="686"/>
                  </a:cubicBezTo>
                  <a:cubicBezTo>
                    <a:pt x="89867" y="3863"/>
                    <a:pt x="54439" y="18637"/>
                    <a:pt x="29974" y="45009"/>
                  </a:cubicBezTo>
                  <a:cubicBezTo>
                    <a:pt x="5667" y="71381"/>
                    <a:pt x="-6248" y="110145"/>
                    <a:pt x="3284" y="144778"/>
                  </a:cubicBezTo>
                </a:path>
              </a:pathLst>
            </a:custGeom>
            <a:noFill/>
            <a:ln w="12060" cap="rnd">
              <a:solidFill>
                <a:srgbClr val="76B82A"/>
              </a:solidFill>
              <a:prstDash val="solid"/>
              <a:round/>
            </a:ln>
          </p:spPr>
          <p:txBody>
            <a:bodyPr rtlCol="0" anchor="ctr"/>
            <a:lstStyle/>
            <a:p>
              <a:endParaRPr lang="nl-NL"/>
            </a:p>
          </p:txBody>
        </p:sp>
        <p:sp>
          <p:nvSpPr>
            <p:cNvPr id="1412" name="Vrije vorm: vorm 1411">
              <a:extLst>
                <a:ext uri="{FF2B5EF4-FFF2-40B4-BE49-F238E27FC236}">
                  <a16:creationId xmlns:a16="http://schemas.microsoft.com/office/drawing/2014/main" id="{688DE0A5-FBC1-4DBB-A311-5BA143E8DA39}"/>
                </a:ext>
              </a:extLst>
            </p:cNvPr>
            <p:cNvSpPr/>
            <p:nvPr/>
          </p:nvSpPr>
          <p:spPr>
            <a:xfrm>
              <a:off x="6070373" y="2508034"/>
              <a:ext cx="33737" cy="29437"/>
            </a:xfrm>
            <a:custGeom>
              <a:avLst/>
              <a:gdLst>
                <a:gd name="connsiteX0" fmla="*/ 41147 w 41146"/>
                <a:gd name="connsiteY0" fmla="*/ 0 h 35903"/>
                <a:gd name="connsiteX1" fmla="*/ 23989 w 41146"/>
                <a:gd name="connsiteY1" fmla="*/ 35904 h 35903"/>
                <a:gd name="connsiteX2" fmla="*/ 0 w 41146"/>
                <a:gd name="connsiteY2" fmla="*/ 5243 h 35903"/>
              </a:gdLst>
              <a:ahLst/>
              <a:cxnLst>
                <a:cxn ang="0">
                  <a:pos x="connsiteX0" y="connsiteY0"/>
                </a:cxn>
                <a:cxn ang="0">
                  <a:pos x="connsiteX1" y="connsiteY1"/>
                </a:cxn>
                <a:cxn ang="0">
                  <a:pos x="connsiteX2" y="connsiteY2"/>
                </a:cxn>
              </a:cxnLst>
              <a:rect l="l" t="t" r="r" b="b"/>
              <a:pathLst>
                <a:path w="41146" h="35903">
                  <a:moveTo>
                    <a:pt x="41147" y="0"/>
                  </a:moveTo>
                  <a:cubicBezTo>
                    <a:pt x="35110" y="8261"/>
                    <a:pt x="24466" y="27802"/>
                    <a:pt x="23989" y="35904"/>
                  </a:cubicBezTo>
                  <a:cubicBezTo>
                    <a:pt x="19223" y="30185"/>
                    <a:pt x="5402" y="10326"/>
                    <a:pt x="0" y="5243"/>
                  </a:cubicBezTo>
                </a:path>
              </a:pathLst>
            </a:custGeom>
            <a:noFill/>
            <a:ln w="12060" cap="rnd">
              <a:solidFill>
                <a:srgbClr val="76B82A"/>
              </a:solidFill>
              <a:prstDash val="solid"/>
              <a:round/>
            </a:ln>
          </p:spPr>
          <p:txBody>
            <a:bodyPr rtlCol="0" anchor="ctr"/>
            <a:lstStyle/>
            <a:p>
              <a:endParaRPr lang="nl-NL"/>
            </a:p>
          </p:txBody>
        </p:sp>
        <p:sp>
          <p:nvSpPr>
            <p:cNvPr id="1413" name="Vrije vorm: vorm 1412">
              <a:extLst>
                <a:ext uri="{FF2B5EF4-FFF2-40B4-BE49-F238E27FC236}">
                  <a16:creationId xmlns:a16="http://schemas.microsoft.com/office/drawing/2014/main" id="{798757EC-676F-4129-711F-9E510B95BBC6}"/>
                </a:ext>
              </a:extLst>
            </p:cNvPr>
            <p:cNvSpPr/>
            <p:nvPr/>
          </p:nvSpPr>
          <p:spPr>
            <a:xfrm>
              <a:off x="6188779" y="2610526"/>
              <a:ext cx="72884" cy="149993"/>
            </a:xfrm>
            <a:custGeom>
              <a:avLst/>
              <a:gdLst>
                <a:gd name="connsiteX0" fmla="*/ 3112 w 88890"/>
                <a:gd name="connsiteY0" fmla="*/ 47200 h 182936"/>
                <a:gd name="connsiteX1" fmla="*/ 54108 w 88890"/>
                <a:gd name="connsiteY1" fmla="*/ 5577 h 182936"/>
                <a:gd name="connsiteX2" fmla="*/ 60463 w 88890"/>
                <a:gd name="connsiteY2" fmla="*/ 3671 h 182936"/>
                <a:gd name="connsiteX3" fmla="*/ 64911 w 88890"/>
                <a:gd name="connsiteY3" fmla="*/ 17492 h 182936"/>
                <a:gd name="connsiteX4" fmla="*/ 60145 w 88890"/>
                <a:gd name="connsiteY4" fmla="*/ 31631 h 182936"/>
                <a:gd name="connsiteX5" fmla="*/ 60145 w 88890"/>
                <a:gd name="connsiteY5" fmla="*/ 58480 h 182936"/>
                <a:gd name="connsiteX6" fmla="*/ 72378 w 88890"/>
                <a:gd name="connsiteY6" fmla="*/ 86281 h 182936"/>
                <a:gd name="connsiteX7" fmla="*/ 85246 w 88890"/>
                <a:gd name="connsiteY7" fmla="*/ 122979 h 182936"/>
                <a:gd name="connsiteX8" fmla="*/ 44735 w 88890"/>
                <a:gd name="connsiteY8" fmla="*/ 177788 h 182936"/>
                <a:gd name="connsiteX9" fmla="*/ 43782 w 88890"/>
                <a:gd name="connsiteY9" fmla="*/ 180966 h 182936"/>
                <a:gd name="connsiteX10" fmla="*/ 88105 w 88890"/>
                <a:gd name="connsiteY10" fmla="*/ 141567 h 182936"/>
                <a:gd name="connsiteX11" fmla="*/ 82545 w 88890"/>
                <a:gd name="connsiteY11" fmla="*/ 98673 h 182936"/>
                <a:gd name="connsiteX12" fmla="*/ 63164 w 88890"/>
                <a:gd name="connsiteY12" fmla="*/ 56255 h 182936"/>
                <a:gd name="connsiteX13" fmla="*/ 64117 w 88890"/>
                <a:gd name="connsiteY13" fmla="*/ 29725 h 182936"/>
                <a:gd name="connsiteX14" fmla="*/ 72060 w 88890"/>
                <a:gd name="connsiteY14" fmla="*/ 9390 h 182936"/>
                <a:gd name="connsiteX15" fmla="*/ 59669 w 88890"/>
                <a:gd name="connsiteY15" fmla="*/ 493 h 182936"/>
                <a:gd name="connsiteX16" fmla="*/ 252 w 88890"/>
                <a:gd name="connsiteY16" fmla="*/ 45611 h 182936"/>
                <a:gd name="connsiteX17" fmla="*/ 3112 w 88890"/>
                <a:gd name="connsiteY17" fmla="*/ 47359 h 182936"/>
                <a:gd name="connsiteX18" fmla="*/ 3112 w 88890"/>
                <a:gd name="connsiteY18" fmla="*/ 47359 h 18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8890" h="182936">
                  <a:moveTo>
                    <a:pt x="3112" y="47200"/>
                  </a:moveTo>
                  <a:cubicBezTo>
                    <a:pt x="14868" y="27977"/>
                    <a:pt x="32661" y="12885"/>
                    <a:pt x="54108" y="5577"/>
                  </a:cubicBezTo>
                  <a:cubicBezTo>
                    <a:pt x="55856" y="4941"/>
                    <a:pt x="58557" y="3512"/>
                    <a:pt x="60463" y="3671"/>
                  </a:cubicBezTo>
                  <a:cubicBezTo>
                    <a:pt x="73649" y="4624"/>
                    <a:pt x="66976" y="12885"/>
                    <a:pt x="64911" y="17492"/>
                  </a:cubicBezTo>
                  <a:cubicBezTo>
                    <a:pt x="62846" y="22099"/>
                    <a:pt x="61257" y="26706"/>
                    <a:pt x="60145" y="31631"/>
                  </a:cubicBezTo>
                  <a:cubicBezTo>
                    <a:pt x="58238" y="40528"/>
                    <a:pt x="58238" y="49583"/>
                    <a:pt x="60145" y="58480"/>
                  </a:cubicBezTo>
                  <a:cubicBezTo>
                    <a:pt x="62210" y="68647"/>
                    <a:pt x="67294" y="77385"/>
                    <a:pt x="72378" y="86281"/>
                  </a:cubicBezTo>
                  <a:cubicBezTo>
                    <a:pt x="79050" y="97720"/>
                    <a:pt x="84134" y="109635"/>
                    <a:pt x="85246" y="122979"/>
                  </a:cubicBezTo>
                  <a:cubicBezTo>
                    <a:pt x="87311" y="145062"/>
                    <a:pt x="76190" y="189703"/>
                    <a:pt x="44735" y="177788"/>
                  </a:cubicBezTo>
                  <a:cubicBezTo>
                    <a:pt x="42670" y="176994"/>
                    <a:pt x="41875" y="180330"/>
                    <a:pt x="43782" y="180966"/>
                  </a:cubicBezTo>
                  <a:cubicBezTo>
                    <a:pt x="69359" y="190657"/>
                    <a:pt x="85087" y="162537"/>
                    <a:pt x="88105" y="141567"/>
                  </a:cubicBezTo>
                  <a:cubicBezTo>
                    <a:pt x="90171" y="127110"/>
                    <a:pt x="88105" y="112018"/>
                    <a:pt x="82545" y="98673"/>
                  </a:cubicBezTo>
                  <a:cubicBezTo>
                    <a:pt x="76350" y="84216"/>
                    <a:pt x="66023" y="72142"/>
                    <a:pt x="63164" y="56255"/>
                  </a:cubicBezTo>
                  <a:cubicBezTo>
                    <a:pt x="61575" y="47518"/>
                    <a:pt x="61893" y="38462"/>
                    <a:pt x="64117" y="29725"/>
                  </a:cubicBezTo>
                  <a:cubicBezTo>
                    <a:pt x="65864" y="22735"/>
                    <a:pt x="70948" y="16380"/>
                    <a:pt x="72060" y="9390"/>
                  </a:cubicBezTo>
                  <a:cubicBezTo>
                    <a:pt x="73331" y="970"/>
                    <a:pt x="66658" y="-1095"/>
                    <a:pt x="59669" y="493"/>
                  </a:cubicBezTo>
                  <a:cubicBezTo>
                    <a:pt x="34885" y="5895"/>
                    <a:pt x="13120" y="24482"/>
                    <a:pt x="252" y="45611"/>
                  </a:cubicBezTo>
                  <a:cubicBezTo>
                    <a:pt x="-860" y="47518"/>
                    <a:pt x="2000" y="49106"/>
                    <a:pt x="3112" y="47359"/>
                  </a:cubicBezTo>
                  <a:lnTo>
                    <a:pt x="3112" y="47359"/>
                  </a:lnTo>
                  <a:close/>
                </a:path>
              </a:pathLst>
            </a:custGeom>
            <a:solidFill>
              <a:srgbClr val="102F44"/>
            </a:solidFill>
            <a:ln w="15869" cap="flat">
              <a:noFill/>
              <a:prstDash val="solid"/>
              <a:miter/>
            </a:ln>
          </p:spPr>
          <p:txBody>
            <a:bodyPr rtlCol="0" anchor="ctr"/>
            <a:lstStyle/>
            <a:p>
              <a:endParaRPr lang="nl-NL"/>
            </a:p>
          </p:txBody>
        </p:sp>
        <p:sp>
          <p:nvSpPr>
            <p:cNvPr id="1414" name="Vrije vorm: vorm 1413">
              <a:extLst>
                <a:ext uri="{FF2B5EF4-FFF2-40B4-BE49-F238E27FC236}">
                  <a16:creationId xmlns:a16="http://schemas.microsoft.com/office/drawing/2014/main" id="{1EAFADB6-DB16-6F0A-7BF9-4765D0FAC131}"/>
                </a:ext>
              </a:extLst>
            </p:cNvPr>
            <p:cNvSpPr/>
            <p:nvPr/>
          </p:nvSpPr>
          <p:spPr>
            <a:xfrm>
              <a:off x="6192909" y="2613901"/>
              <a:ext cx="54718" cy="53715"/>
            </a:xfrm>
            <a:custGeom>
              <a:avLst/>
              <a:gdLst>
                <a:gd name="connsiteX0" fmla="*/ 2998 w 66736"/>
                <a:gd name="connsiteY0" fmla="*/ 64688 h 65512"/>
                <a:gd name="connsiteX1" fmla="*/ 27940 w 66736"/>
                <a:gd name="connsiteY1" fmla="*/ 27514 h 65512"/>
                <a:gd name="connsiteX2" fmla="*/ 44938 w 66736"/>
                <a:gd name="connsiteY2" fmla="*/ 12739 h 65512"/>
                <a:gd name="connsiteX3" fmla="*/ 63685 w 66736"/>
                <a:gd name="connsiteY3" fmla="*/ 4637 h 65512"/>
                <a:gd name="connsiteX4" fmla="*/ 66545 w 66736"/>
                <a:gd name="connsiteY4" fmla="*/ 2889 h 65512"/>
                <a:gd name="connsiteX5" fmla="*/ 50340 w 66736"/>
                <a:gd name="connsiteY5" fmla="*/ 5113 h 65512"/>
                <a:gd name="connsiteX6" fmla="*/ 29846 w 66736"/>
                <a:gd name="connsiteY6" fmla="*/ 20841 h 65512"/>
                <a:gd name="connsiteX7" fmla="*/ 138 w 66736"/>
                <a:gd name="connsiteY7" fmla="*/ 62941 h 65512"/>
                <a:gd name="connsiteX8" fmla="*/ 2998 w 66736"/>
                <a:gd name="connsiteY8" fmla="*/ 64688 h 65512"/>
                <a:gd name="connsiteX9" fmla="*/ 2998 w 66736"/>
                <a:gd name="connsiteY9" fmla="*/ 64688 h 6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736" h="65512">
                  <a:moveTo>
                    <a:pt x="2998" y="64688"/>
                  </a:moveTo>
                  <a:cubicBezTo>
                    <a:pt x="9034" y="50867"/>
                    <a:pt x="17454" y="38317"/>
                    <a:pt x="27940" y="27514"/>
                  </a:cubicBezTo>
                  <a:cubicBezTo>
                    <a:pt x="33183" y="22112"/>
                    <a:pt x="38901" y="17187"/>
                    <a:pt x="44938" y="12739"/>
                  </a:cubicBezTo>
                  <a:cubicBezTo>
                    <a:pt x="47321" y="10991"/>
                    <a:pt x="61619" y="30"/>
                    <a:pt x="63685" y="4637"/>
                  </a:cubicBezTo>
                  <a:cubicBezTo>
                    <a:pt x="64638" y="6543"/>
                    <a:pt x="67498" y="4954"/>
                    <a:pt x="66545" y="2889"/>
                  </a:cubicBezTo>
                  <a:cubicBezTo>
                    <a:pt x="63526" y="-3783"/>
                    <a:pt x="53994" y="2889"/>
                    <a:pt x="50340" y="5113"/>
                  </a:cubicBezTo>
                  <a:cubicBezTo>
                    <a:pt x="43032" y="9721"/>
                    <a:pt x="36201" y="14963"/>
                    <a:pt x="29846" y="20841"/>
                  </a:cubicBezTo>
                  <a:cubicBezTo>
                    <a:pt x="17296" y="32756"/>
                    <a:pt x="7128" y="47054"/>
                    <a:pt x="138" y="62941"/>
                  </a:cubicBezTo>
                  <a:cubicBezTo>
                    <a:pt x="-656" y="64847"/>
                    <a:pt x="2203" y="66595"/>
                    <a:pt x="2998" y="64688"/>
                  </a:cubicBezTo>
                  <a:lnTo>
                    <a:pt x="2998" y="64688"/>
                  </a:lnTo>
                  <a:close/>
                </a:path>
              </a:pathLst>
            </a:custGeom>
            <a:solidFill>
              <a:srgbClr val="102F44"/>
            </a:solidFill>
            <a:ln w="15869" cap="flat">
              <a:noFill/>
              <a:prstDash val="solid"/>
              <a:miter/>
            </a:ln>
          </p:spPr>
          <p:txBody>
            <a:bodyPr rtlCol="0" anchor="ctr"/>
            <a:lstStyle/>
            <a:p>
              <a:endParaRPr lang="nl-NL"/>
            </a:p>
          </p:txBody>
        </p:sp>
        <p:sp>
          <p:nvSpPr>
            <p:cNvPr id="1415" name="Vrije vorm: vorm 1414">
              <a:extLst>
                <a:ext uri="{FF2B5EF4-FFF2-40B4-BE49-F238E27FC236}">
                  <a16:creationId xmlns:a16="http://schemas.microsoft.com/office/drawing/2014/main" id="{8E2ACB10-07A3-D0A8-083C-391D6941E6A9}"/>
                </a:ext>
              </a:extLst>
            </p:cNvPr>
            <p:cNvSpPr/>
            <p:nvPr/>
          </p:nvSpPr>
          <p:spPr>
            <a:xfrm>
              <a:off x="6221583" y="2617028"/>
              <a:ext cx="33084" cy="140220"/>
            </a:xfrm>
            <a:custGeom>
              <a:avLst/>
              <a:gdLst>
                <a:gd name="connsiteX0" fmla="*/ 17118 w 40351"/>
                <a:gd name="connsiteY0" fmla="*/ 824 h 171015"/>
                <a:gd name="connsiteX1" fmla="*/ 6474 w 40351"/>
                <a:gd name="connsiteY1" fmla="*/ 41494 h 171015"/>
                <a:gd name="connsiteX2" fmla="*/ 23790 w 40351"/>
                <a:gd name="connsiteY2" fmla="*/ 83276 h 171015"/>
                <a:gd name="connsiteX3" fmla="*/ 36817 w 40351"/>
                <a:gd name="connsiteY3" fmla="*/ 134113 h 171015"/>
                <a:gd name="connsiteX4" fmla="*/ 1549 w 40351"/>
                <a:gd name="connsiteY4" fmla="*/ 167475 h 171015"/>
                <a:gd name="connsiteX5" fmla="*/ 1549 w 40351"/>
                <a:gd name="connsiteY5" fmla="*/ 170811 h 171015"/>
                <a:gd name="connsiteX6" fmla="*/ 32369 w 40351"/>
                <a:gd name="connsiteY6" fmla="*/ 156037 h 171015"/>
                <a:gd name="connsiteX7" fmla="*/ 38406 w 40351"/>
                <a:gd name="connsiteY7" fmla="*/ 112666 h 171015"/>
                <a:gd name="connsiteX8" fmla="*/ 18548 w 40351"/>
                <a:gd name="connsiteY8" fmla="*/ 65641 h 171015"/>
                <a:gd name="connsiteX9" fmla="*/ 9810 w 40351"/>
                <a:gd name="connsiteY9" fmla="*/ 34027 h 171015"/>
                <a:gd name="connsiteX10" fmla="*/ 20137 w 40351"/>
                <a:gd name="connsiteY10" fmla="*/ 2571 h 171015"/>
                <a:gd name="connsiteX11" fmla="*/ 17277 w 40351"/>
                <a:gd name="connsiteY11" fmla="*/ 824 h 171015"/>
                <a:gd name="connsiteX12" fmla="*/ 17277 w 40351"/>
                <a:gd name="connsiteY12" fmla="*/ 824 h 17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51" h="171015">
                  <a:moveTo>
                    <a:pt x="17118" y="824"/>
                  </a:moveTo>
                  <a:cubicBezTo>
                    <a:pt x="10922" y="13374"/>
                    <a:pt x="4885" y="27196"/>
                    <a:pt x="6474" y="41494"/>
                  </a:cubicBezTo>
                  <a:cubicBezTo>
                    <a:pt x="8063" y="56586"/>
                    <a:pt x="17277" y="69931"/>
                    <a:pt x="23790" y="83276"/>
                  </a:cubicBezTo>
                  <a:cubicBezTo>
                    <a:pt x="31416" y="98845"/>
                    <a:pt x="38406" y="116479"/>
                    <a:pt x="36817" y="134113"/>
                  </a:cubicBezTo>
                  <a:cubicBezTo>
                    <a:pt x="35229" y="151747"/>
                    <a:pt x="21090" y="169699"/>
                    <a:pt x="1549" y="167475"/>
                  </a:cubicBezTo>
                  <a:cubicBezTo>
                    <a:pt x="-516" y="167316"/>
                    <a:pt x="-516" y="170652"/>
                    <a:pt x="1549" y="170811"/>
                  </a:cubicBezTo>
                  <a:cubicBezTo>
                    <a:pt x="13941" y="172241"/>
                    <a:pt x="25220" y="166045"/>
                    <a:pt x="32369" y="156037"/>
                  </a:cubicBezTo>
                  <a:cubicBezTo>
                    <a:pt x="41425" y="143486"/>
                    <a:pt x="41742" y="127282"/>
                    <a:pt x="38406" y="112666"/>
                  </a:cubicBezTo>
                  <a:cubicBezTo>
                    <a:pt x="34593" y="95826"/>
                    <a:pt x="26173" y="80734"/>
                    <a:pt x="18548" y="65641"/>
                  </a:cubicBezTo>
                  <a:cubicBezTo>
                    <a:pt x="13464" y="55792"/>
                    <a:pt x="8857" y="45306"/>
                    <a:pt x="9810" y="34027"/>
                  </a:cubicBezTo>
                  <a:cubicBezTo>
                    <a:pt x="10763" y="22747"/>
                    <a:pt x="15212" y="12421"/>
                    <a:pt x="20137" y="2571"/>
                  </a:cubicBezTo>
                  <a:cubicBezTo>
                    <a:pt x="21090" y="665"/>
                    <a:pt x="18230" y="-1083"/>
                    <a:pt x="17277" y="824"/>
                  </a:cubicBezTo>
                  <a:lnTo>
                    <a:pt x="17277" y="824"/>
                  </a:lnTo>
                  <a:close/>
                </a:path>
              </a:pathLst>
            </a:custGeom>
            <a:solidFill>
              <a:srgbClr val="102F44"/>
            </a:solidFill>
            <a:ln w="15869" cap="flat">
              <a:noFill/>
              <a:prstDash val="solid"/>
              <a:miter/>
            </a:ln>
          </p:spPr>
          <p:txBody>
            <a:bodyPr rtlCol="0" anchor="ctr"/>
            <a:lstStyle/>
            <a:p>
              <a:endParaRPr lang="nl-NL"/>
            </a:p>
          </p:txBody>
        </p:sp>
        <p:sp>
          <p:nvSpPr>
            <p:cNvPr id="1416" name="Vrije vorm: vorm 1415">
              <a:extLst>
                <a:ext uri="{FF2B5EF4-FFF2-40B4-BE49-F238E27FC236}">
                  <a16:creationId xmlns:a16="http://schemas.microsoft.com/office/drawing/2014/main" id="{BA646C3E-1DF4-B489-0C26-94117A5DA3A8}"/>
                </a:ext>
              </a:extLst>
            </p:cNvPr>
            <p:cNvSpPr/>
            <p:nvPr/>
          </p:nvSpPr>
          <p:spPr>
            <a:xfrm>
              <a:off x="6106271" y="2650430"/>
              <a:ext cx="19409" cy="3226"/>
            </a:xfrm>
            <a:custGeom>
              <a:avLst/>
              <a:gdLst>
                <a:gd name="connsiteX0" fmla="*/ 23671 w 23671"/>
                <a:gd name="connsiteY0" fmla="*/ 1710 h 3934"/>
                <a:gd name="connsiteX1" fmla="*/ 0 w 23671"/>
                <a:gd name="connsiteY1" fmla="*/ 3934 h 3934"/>
              </a:gdLst>
              <a:ahLst/>
              <a:cxnLst>
                <a:cxn ang="0">
                  <a:pos x="connsiteX0" y="connsiteY0"/>
                </a:cxn>
                <a:cxn ang="0">
                  <a:pos x="connsiteX1" y="connsiteY1"/>
                </a:cxn>
              </a:cxnLst>
              <a:rect l="l" t="t" r="r" b="b"/>
              <a:pathLst>
                <a:path w="23671" h="3934">
                  <a:moveTo>
                    <a:pt x="23671" y="1710"/>
                  </a:moveTo>
                  <a:cubicBezTo>
                    <a:pt x="10167" y="4093"/>
                    <a:pt x="13504" y="-4804"/>
                    <a:pt x="0" y="3934"/>
                  </a:cubicBezTo>
                </a:path>
              </a:pathLst>
            </a:custGeom>
            <a:solidFill>
              <a:srgbClr val="FFFFFF"/>
            </a:solidFill>
            <a:ln w="15869" cap="flat">
              <a:noFill/>
              <a:prstDash val="solid"/>
              <a:miter/>
            </a:ln>
          </p:spPr>
          <p:txBody>
            <a:bodyPr rtlCol="0" anchor="ctr"/>
            <a:lstStyle/>
            <a:p>
              <a:endParaRPr lang="nl-NL"/>
            </a:p>
          </p:txBody>
        </p:sp>
        <p:sp>
          <p:nvSpPr>
            <p:cNvPr id="1417" name="Vrije vorm: vorm 1416">
              <a:extLst>
                <a:ext uri="{FF2B5EF4-FFF2-40B4-BE49-F238E27FC236}">
                  <a16:creationId xmlns:a16="http://schemas.microsoft.com/office/drawing/2014/main" id="{3CB8500E-0C71-A145-30A0-DE0F8BD70AD8}"/>
                </a:ext>
              </a:extLst>
            </p:cNvPr>
            <p:cNvSpPr/>
            <p:nvPr/>
          </p:nvSpPr>
          <p:spPr>
            <a:xfrm>
              <a:off x="6105026" y="2649090"/>
              <a:ext cx="22155" cy="5989"/>
            </a:xfrm>
            <a:custGeom>
              <a:avLst/>
              <a:gdLst>
                <a:gd name="connsiteX0" fmla="*/ 24872 w 27022"/>
                <a:gd name="connsiteY0" fmla="*/ 1755 h 7304"/>
                <a:gd name="connsiteX1" fmla="*/ 17723 w 27022"/>
                <a:gd name="connsiteY1" fmla="*/ 1755 h 7304"/>
                <a:gd name="connsiteX2" fmla="*/ 13433 w 27022"/>
                <a:gd name="connsiteY2" fmla="*/ 325 h 7304"/>
                <a:gd name="connsiteX3" fmla="*/ 724 w 27022"/>
                <a:gd name="connsiteY3" fmla="*/ 4138 h 7304"/>
                <a:gd name="connsiteX4" fmla="*/ 2471 w 27022"/>
                <a:gd name="connsiteY4" fmla="*/ 6998 h 7304"/>
                <a:gd name="connsiteX5" fmla="*/ 9620 w 27022"/>
                <a:gd name="connsiteY5" fmla="*/ 3503 h 7304"/>
                <a:gd name="connsiteX6" fmla="*/ 13433 w 27022"/>
                <a:gd name="connsiteY6" fmla="*/ 3820 h 7304"/>
                <a:gd name="connsiteX7" fmla="*/ 17882 w 27022"/>
                <a:gd name="connsiteY7" fmla="*/ 5091 h 7304"/>
                <a:gd name="connsiteX8" fmla="*/ 25825 w 27022"/>
                <a:gd name="connsiteY8" fmla="*/ 4933 h 7304"/>
                <a:gd name="connsiteX9" fmla="*/ 24872 w 27022"/>
                <a:gd name="connsiteY9" fmla="*/ 1755 h 7304"/>
                <a:gd name="connsiteX10" fmla="*/ 24872 w 27022"/>
                <a:gd name="connsiteY10" fmla="*/ 1755 h 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22" h="7304">
                  <a:moveTo>
                    <a:pt x="24872" y="1755"/>
                  </a:moveTo>
                  <a:cubicBezTo>
                    <a:pt x="22489" y="2073"/>
                    <a:pt x="20106" y="2232"/>
                    <a:pt x="17723" y="1755"/>
                  </a:cubicBezTo>
                  <a:cubicBezTo>
                    <a:pt x="16293" y="1437"/>
                    <a:pt x="14863" y="802"/>
                    <a:pt x="13433" y="325"/>
                  </a:cubicBezTo>
                  <a:cubicBezTo>
                    <a:pt x="8826" y="-946"/>
                    <a:pt x="4378" y="1755"/>
                    <a:pt x="724" y="4138"/>
                  </a:cubicBezTo>
                  <a:cubicBezTo>
                    <a:pt x="-1024" y="5250"/>
                    <a:pt x="724" y="8269"/>
                    <a:pt x="2471" y="6998"/>
                  </a:cubicBezTo>
                  <a:cubicBezTo>
                    <a:pt x="4696" y="5568"/>
                    <a:pt x="7078" y="3979"/>
                    <a:pt x="9620" y="3503"/>
                  </a:cubicBezTo>
                  <a:cubicBezTo>
                    <a:pt x="11050" y="3185"/>
                    <a:pt x="12004" y="3503"/>
                    <a:pt x="13433" y="3820"/>
                  </a:cubicBezTo>
                  <a:cubicBezTo>
                    <a:pt x="14863" y="4138"/>
                    <a:pt x="16293" y="4933"/>
                    <a:pt x="17882" y="5091"/>
                  </a:cubicBezTo>
                  <a:cubicBezTo>
                    <a:pt x="20582" y="5568"/>
                    <a:pt x="23124" y="5409"/>
                    <a:pt x="25825" y="4933"/>
                  </a:cubicBezTo>
                  <a:cubicBezTo>
                    <a:pt x="27890" y="4615"/>
                    <a:pt x="27096" y="1279"/>
                    <a:pt x="24872" y="1755"/>
                  </a:cubicBezTo>
                  <a:lnTo>
                    <a:pt x="24872" y="1755"/>
                  </a:lnTo>
                  <a:close/>
                </a:path>
              </a:pathLst>
            </a:custGeom>
            <a:solidFill>
              <a:srgbClr val="102F44"/>
            </a:solidFill>
            <a:ln w="15869" cap="flat">
              <a:noFill/>
              <a:prstDash val="solid"/>
              <a:miter/>
            </a:ln>
          </p:spPr>
          <p:txBody>
            <a:bodyPr rtlCol="0" anchor="ctr"/>
            <a:lstStyle/>
            <a:p>
              <a:endParaRPr lang="nl-NL"/>
            </a:p>
          </p:txBody>
        </p:sp>
        <p:sp>
          <p:nvSpPr>
            <p:cNvPr id="1418" name="Vrije vorm: vorm 1417">
              <a:extLst>
                <a:ext uri="{FF2B5EF4-FFF2-40B4-BE49-F238E27FC236}">
                  <a16:creationId xmlns:a16="http://schemas.microsoft.com/office/drawing/2014/main" id="{C83CC10D-715A-3BF3-A269-4DBCB2B9693B}"/>
                </a:ext>
              </a:extLst>
            </p:cNvPr>
            <p:cNvSpPr/>
            <p:nvPr/>
          </p:nvSpPr>
          <p:spPr>
            <a:xfrm>
              <a:off x="6116562" y="2661210"/>
              <a:ext cx="11592" cy="10029"/>
            </a:xfrm>
            <a:custGeom>
              <a:avLst/>
              <a:gdLst>
                <a:gd name="connsiteX0" fmla="*/ 14139 w 14139"/>
                <a:gd name="connsiteY0" fmla="*/ 0 h 12232"/>
                <a:gd name="connsiteX1" fmla="*/ 4766 w 14139"/>
                <a:gd name="connsiteY1" fmla="*/ 12233 h 12232"/>
                <a:gd name="connsiteX2" fmla="*/ 0 w 14139"/>
                <a:gd name="connsiteY2" fmla="*/ 5084 h 12232"/>
                <a:gd name="connsiteX3" fmla="*/ 14139 w 14139"/>
                <a:gd name="connsiteY3" fmla="*/ 0 h 12232"/>
              </a:gdLst>
              <a:ahLst/>
              <a:cxnLst>
                <a:cxn ang="0">
                  <a:pos x="connsiteX0" y="connsiteY0"/>
                </a:cxn>
                <a:cxn ang="0">
                  <a:pos x="connsiteX1" y="connsiteY1"/>
                </a:cxn>
                <a:cxn ang="0">
                  <a:pos x="connsiteX2" y="connsiteY2"/>
                </a:cxn>
                <a:cxn ang="0">
                  <a:pos x="connsiteX3" y="connsiteY3"/>
                </a:cxn>
              </a:cxnLst>
              <a:rect l="l" t="t" r="r" b="b"/>
              <a:pathLst>
                <a:path w="14139" h="12232">
                  <a:moveTo>
                    <a:pt x="14139" y="0"/>
                  </a:moveTo>
                  <a:lnTo>
                    <a:pt x="4766" y="12233"/>
                  </a:lnTo>
                  <a:lnTo>
                    <a:pt x="0" y="5084"/>
                  </a:lnTo>
                  <a:lnTo>
                    <a:pt x="14139" y="0"/>
                  </a:lnTo>
                  <a:close/>
                </a:path>
              </a:pathLst>
            </a:custGeom>
            <a:noFill/>
            <a:ln w="2856" cap="rnd">
              <a:solidFill>
                <a:srgbClr val="102F44"/>
              </a:solidFill>
              <a:prstDash val="solid"/>
              <a:round/>
            </a:ln>
          </p:spPr>
          <p:txBody>
            <a:bodyPr rtlCol="0" anchor="ctr"/>
            <a:lstStyle/>
            <a:p>
              <a:endParaRPr lang="nl-NL"/>
            </a:p>
          </p:txBody>
        </p:sp>
        <p:sp>
          <p:nvSpPr>
            <p:cNvPr id="1419" name="Vrije vorm: vorm 1418">
              <a:extLst>
                <a:ext uri="{FF2B5EF4-FFF2-40B4-BE49-F238E27FC236}">
                  <a16:creationId xmlns:a16="http://schemas.microsoft.com/office/drawing/2014/main" id="{2411EC60-A9E8-C829-CE10-0286769285F3}"/>
                </a:ext>
              </a:extLst>
            </p:cNvPr>
            <p:cNvSpPr/>
            <p:nvPr/>
          </p:nvSpPr>
          <p:spPr>
            <a:xfrm>
              <a:off x="6113826" y="2653004"/>
              <a:ext cx="14328" cy="8206"/>
            </a:xfrm>
            <a:custGeom>
              <a:avLst/>
              <a:gdLst>
                <a:gd name="connsiteX0" fmla="*/ 0 w 17475"/>
                <a:gd name="connsiteY0" fmla="*/ 7467 h 10008"/>
                <a:gd name="connsiteX1" fmla="*/ 17475 w 17475"/>
                <a:gd name="connsiteY1" fmla="*/ 10009 h 10008"/>
                <a:gd name="connsiteX2" fmla="*/ 2701 w 17475"/>
                <a:gd name="connsiteY2" fmla="*/ 0 h 10008"/>
                <a:gd name="connsiteX3" fmla="*/ 0 w 17475"/>
                <a:gd name="connsiteY3" fmla="*/ 7467 h 10008"/>
              </a:gdLst>
              <a:ahLst/>
              <a:cxnLst>
                <a:cxn ang="0">
                  <a:pos x="connsiteX0" y="connsiteY0"/>
                </a:cxn>
                <a:cxn ang="0">
                  <a:pos x="connsiteX1" y="connsiteY1"/>
                </a:cxn>
                <a:cxn ang="0">
                  <a:pos x="connsiteX2" y="connsiteY2"/>
                </a:cxn>
                <a:cxn ang="0">
                  <a:pos x="connsiteX3" y="connsiteY3"/>
                </a:cxn>
              </a:cxnLst>
              <a:rect l="l" t="t" r="r" b="b"/>
              <a:pathLst>
                <a:path w="17475" h="10008">
                  <a:moveTo>
                    <a:pt x="0" y="7467"/>
                  </a:moveTo>
                  <a:lnTo>
                    <a:pt x="17475" y="10009"/>
                  </a:lnTo>
                  <a:lnTo>
                    <a:pt x="2701" y="0"/>
                  </a:lnTo>
                  <a:lnTo>
                    <a:pt x="0" y="7467"/>
                  </a:lnTo>
                  <a:close/>
                </a:path>
              </a:pathLst>
            </a:custGeom>
            <a:noFill/>
            <a:ln w="2856" cap="rnd">
              <a:solidFill>
                <a:srgbClr val="102F44"/>
              </a:solidFill>
              <a:prstDash val="solid"/>
              <a:round/>
            </a:ln>
          </p:spPr>
          <p:txBody>
            <a:bodyPr rtlCol="0" anchor="ctr"/>
            <a:lstStyle/>
            <a:p>
              <a:endParaRPr lang="nl-NL"/>
            </a:p>
          </p:txBody>
        </p:sp>
        <p:sp>
          <p:nvSpPr>
            <p:cNvPr id="1420" name="Vrije vorm: vorm 1419">
              <a:extLst>
                <a:ext uri="{FF2B5EF4-FFF2-40B4-BE49-F238E27FC236}">
                  <a16:creationId xmlns:a16="http://schemas.microsoft.com/office/drawing/2014/main" id="{3F6DB2C5-FEC9-F6BD-2D43-124A2E9C1414}"/>
                </a:ext>
              </a:extLst>
            </p:cNvPr>
            <p:cNvSpPr/>
            <p:nvPr/>
          </p:nvSpPr>
          <p:spPr>
            <a:xfrm rot="15337199">
              <a:off x="6095367" y="2609021"/>
              <a:ext cx="158654" cy="105249"/>
            </a:xfrm>
            <a:custGeom>
              <a:avLst/>
              <a:gdLst>
                <a:gd name="connsiteX0" fmla="*/ 190005 w 193499"/>
                <a:gd name="connsiteY0" fmla="*/ 0 h 128364"/>
                <a:gd name="connsiteX1" fmla="*/ 193500 w 193499"/>
                <a:gd name="connsiteY1" fmla="*/ 3495 h 128364"/>
                <a:gd name="connsiteX2" fmla="*/ 193500 w 193499"/>
                <a:gd name="connsiteY2" fmla="*/ 124869 h 128364"/>
                <a:gd name="connsiteX3" fmla="*/ 190005 w 193499"/>
                <a:gd name="connsiteY3" fmla="*/ 128364 h 128364"/>
                <a:gd name="connsiteX4" fmla="*/ 3495 w 193499"/>
                <a:gd name="connsiteY4" fmla="*/ 128364 h 128364"/>
                <a:gd name="connsiteX5" fmla="*/ 0 w 193499"/>
                <a:gd name="connsiteY5" fmla="*/ 124869 h 128364"/>
                <a:gd name="connsiteX6" fmla="*/ 0 w 193499"/>
                <a:gd name="connsiteY6" fmla="*/ 3495 h 128364"/>
                <a:gd name="connsiteX7" fmla="*/ 3495 w 193499"/>
                <a:gd name="connsiteY7" fmla="*/ 0 h 12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99" h="128364">
                  <a:moveTo>
                    <a:pt x="190005" y="0"/>
                  </a:moveTo>
                  <a:cubicBezTo>
                    <a:pt x="191935" y="0"/>
                    <a:pt x="193500" y="1565"/>
                    <a:pt x="193500" y="3495"/>
                  </a:cubicBezTo>
                  <a:lnTo>
                    <a:pt x="193500" y="124869"/>
                  </a:lnTo>
                  <a:cubicBezTo>
                    <a:pt x="193500" y="126800"/>
                    <a:pt x="191935" y="128364"/>
                    <a:pt x="190005" y="128364"/>
                  </a:cubicBezTo>
                  <a:lnTo>
                    <a:pt x="3495" y="128364"/>
                  </a:lnTo>
                  <a:cubicBezTo>
                    <a:pt x="1565" y="128364"/>
                    <a:pt x="0" y="126800"/>
                    <a:pt x="0" y="124869"/>
                  </a:cubicBezTo>
                  <a:lnTo>
                    <a:pt x="0" y="3495"/>
                  </a:lnTo>
                  <a:cubicBezTo>
                    <a:pt x="0" y="1565"/>
                    <a:pt x="1565" y="0"/>
                    <a:pt x="3495" y="0"/>
                  </a:cubicBezTo>
                  <a:close/>
                </a:path>
              </a:pathLst>
            </a:custGeom>
            <a:solidFill>
              <a:srgbClr val="1F71B8"/>
            </a:solidFill>
            <a:ln w="3491" cap="rnd">
              <a:solidFill>
                <a:srgbClr val="102F44"/>
              </a:solidFill>
              <a:prstDash val="solid"/>
              <a:round/>
            </a:ln>
          </p:spPr>
          <p:txBody>
            <a:bodyPr rtlCol="0" anchor="ctr"/>
            <a:lstStyle/>
            <a:p>
              <a:endParaRPr lang="nl-NL"/>
            </a:p>
          </p:txBody>
        </p:sp>
        <p:sp>
          <p:nvSpPr>
            <p:cNvPr id="1421" name="Vrije vorm: vorm 1420">
              <a:extLst>
                <a:ext uri="{FF2B5EF4-FFF2-40B4-BE49-F238E27FC236}">
                  <a16:creationId xmlns:a16="http://schemas.microsoft.com/office/drawing/2014/main" id="{7B10FEC1-9EEE-E0CC-D78B-D3485734E210}"/>
                </a:ext>
              </a:extLst>
            </p:cNvPr>
            <p:cNvSpPr/>
            <p:nvPr/>
          </p:nvSpPr>
          <p:spPr>
            <a:xfrm>
              <a:off x="6107834" y="2590611"/>
              <a:ext cx="66432" cy="156830"/>
            </a:xfrm>
            <a:custGeom>
              <a:avLst/>
              <a:gdLst>
                <a:gd name="connsiteX0" fmla="*/ 81022 w 81022"/>
                <a:gd name="connsiteY0" fmla="*/ 186668 h 191275"/>
                <a:gd name="connsiteX1" fmla="*/ 79910 w 81022"/>
                <a:gd name="connsiteY1" fmla="*/ 182697 h 191275"/>
                <a:gd name="connsiteX2" fmla="*/ 45912 w 81022"/>
                <a:gd name="connsiteY2" fmla="*/ 191276 h 191275"/>
                <a:gd name="connsiteX3" fmla="*/ 0 w 81022"/>
                <a:gd name="connsiteY3" fmla="*/ 12392 h 191275"/>
                <a:gd name="connsiteX4" fmla="*/ 33044 w 81022"/>
                <a:gd name="connsiteY4" fmla="*/ 3972 h 191275"/>
                <a:gd name="connsiteX5" fmla="*/ 32091 w 81022"/>
                <a:gd name="connsiteY5" fmla="*/ 0 h 19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22" h="191275">
                  <a:moveTo>
                    <a:pt x="81022" y="186668"/>
                  </a:moveTo>
                  <a:lnTo>
                    <a:pt x="79910" y="182697"/>
                  </a:lnTo>
                  <a:lnTo>
                    <a:pt x="45912" y="191276"/>
                  </a:lnTo>
                  <a:lnTo>
                    <a:pt x="0" y="12392"/>
                  </a:lnTo>
                  <a:lnTo>
                    <a:pt x="33044" y="3972"/>
                  </a:lnTo>
                  <a:lnTo>
                    <a:pt x="32091" y="0"/>
                  </a:lnTo>
                </a:path>
              </a:pathLst>
            </a:custGeom>
            <a:noFill/>
            <a:ln w="2856" cap="rnd">
              <a:solidFill>
                <a:srgbClr val="102F44"/>
              </a:solidFill>
              <a:prstDash val="solid"/>
              <a:round/>
            </a:ln>
          </p:spPr>
          <p:txBody>
            <a:bodyPr rtlCol="0" anchor="ctr"/>
            <a:lstStyle/>
            <a:p>
              <a:endParaRPr lang="nl-NL"/>
            </a:p>
          </p:txBody>
        </p:sp>
        <p:sp>
          <p:nvSpPr>
            <p:cNvPr id="1422" name="Vrije vorm: vorm 1421">
              <a:extLst>
                <a:ext uri="{FF2B5EF4-FFF2-40B4-BE49-F238E27FC236}">
                  <a16:creationId xmlns:a16="http://schemas.microsoft.com/office/drawing/2014/main" id="{1359C635-7CEA-3062-C907-F91F57A03ED4}"/>
                </a:ext>
              </a:extLst>
            </p:cNvPr>
            <p:cNvSpPr/>
            <p:nvPr/>
          </p:nvSpPr>
          <p:spPr>
            <a:xfrm>
              <a:off x="6154857" y="2649487"/>
              <a:ext cx="28266" cy="26964"/>
            </a:xfrm>
            <a:custGeom>
              <a:avLst/>
              <a:gdLst>
                <a:gd name="connsiteX0" fmla="*/ 15887 w 34474"/>
                <a:gd name="connsiteY0" fmla="*/ 0 h 32885"/>
                <a:gd name="connsiteX1" fmla="*/ 17316 w 34474"/>
                <a:gd name="connsiteY1" fmla="*/ 159 h 32885"/>
                <a:gd name="connsiteX2" fmla="*/ 18111 w 34474"/>
                <a:gd name="connsiteY2" fmla="*/ 1271 h 32885"/>
                <a:gd name="connsiteX3" fmla="*/ 20653 w 34474"/>
                <a:gd name="connsiteY3" fmla="*/ 10962 h 32885"/>
                <a:gd name="connsiteX4" fmla="*/ 30820 w 34474"/>
                <a:gd name="connsiteY4" fmla="*/ 8420 h 32885"/>
                <a:gd name="connsiteX5" fmla="*/ 32250 w 34474"/>
                <a:gd name="connsiteY5" fmla="*/ 8579 h 32885"/>
                <a:gd name="connsiteX6" fmla="*/ 33044 w 34474"/>
                <a:gd name="connsiteY6" fmla="*/ 9691 h 32885"/>
                <a:gd name="connsiteX7" fmla="*/ 34474 w 34474"/>
                <a:gd name="connsiteY7" fmla="*/ 15092 h 32885"/>
                <a:gd name="connsiteX8" fmla="*/ 34315 w 34474"/>
                <a:gd name="connsiteY8" fmla="*/ 16363 h 32885"/>
                <a:gd name="connsiteX9" fmla="*/ 33203 w 34474"/>
                <a:gd name="connsiteY9" fmla="*/ 17158 h 32885"/>
                <a:gd name="connsiteX10" fmla="*/ 23036 w 34474"/>
                <a:gd name="connsiteY10" fmla="*/ 19700 h 32885"/>
                <a:gd name="connsiteX11" fmla="*/ 25578 w 34474"/>
                <a:gd name="connsiteY11" fmla="*/ 29390 h 32885"/>
                <a:gd name="connsiteX12" fmla="*/ 25419 w 34474"/>
                <a:gd name="connsiteY12" fmla="*/ 30661 h 32885"/>
                <a:gd name="connsiteX13" fmla="*/ 24307 w 34474"/>
                <a:gd name="connsiteY13" fmla="*/ 31456 h 32885"/>
                <a:gd name="connsiteX14" fmla="*/ 18587 w 34474"/>
                <a:gd name="connsiteY14" fmla="*/ 32885 h 32885"/>
                <a:gd name="connsiteX15" fmla="*/ 17158 w 34474"/>
                <a:gd name="connsiteY15" fmla="*/ 32727 h 32885"/>
                <a:gd name="connsiteX16" fmla="*/ 16363 w 34474"/>
                <a:gd name="connsiteY16" fmla="*/ 31615 h 32885"/>
                <a:gd name="connsiteX17" fmla="*/ 13821 w 34474"/>
                <a:gd name="connsiteY17" fmla="*/ 21924 h 32885"/>
                <a:gd name="connsiteX18" fmla="*/ 3654 w 34474"/>
                <a:gd name="connsiteY18" fmla="*/ 24465 h 32885"/>
                <a:gd name="connsiteX19" fmla="*/ 2224 w 34474"/>
                <a:gd name="connsiteY19" fmla="*/ 24307 h 32885"/>
                <a:gd name="connsiteX20" fmla="*/ 1430 w 34474"/>
                <a:gd name="connsiteY20" fmla="*/ 23195 h 32885"/>
                <a:gd name="connsiteX21" fmla="*/ 0 w 34474"/>
                <a:gd name="connsiteY21" fmla="*/ 17793 h 32885"/>
                <a:gd name="connsiteX22" fmla="*/ 159 w 34474"/>
                <a:gd name="connsiteY22" fmla="*/ 16522 h 32885"/>
                <a:gd name="connsiteX23" fmla="*/ 1271 w 34474"/>
                <a:gd name="connsiteY23" fmla="*/ 15728 h 32885"/>
                <a:gd name="connsiteX24" fmla="*/ 11438 w 34474"/>
                <a:gd name="connsiteY24" fmla="*/ 13186 h 32885"/>
                <a:gd name="connsiteX25" fmla="*/ 8897 w 34474"/>
                <a:gd name="connsiteY25" fmla="*/ 3495 h 32885"/>
                <a:gd name="connsiteX26" fmla="*/ 9056 w 34474"/>
                <a:gd name="connsiteY26" fmla="*/ 2224 h 32885"/>
                <a:gd name="connsiteX27" fmla="*/ 10167 w 34474"/>
                <a:gd name="connsiteY27" fmla="*/ 1430 h 32885"/>
                <a:gd name="connsiteX28" fmla="*/ 15887 w 34474"/>
                <a:gd name="connsiteY28" fmla="*/ 0 h 3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474" h="32885">
                  <a:moveTo>
                    <a:pt x="15887" y="0"/>
                  </a:moveTo>
                  <a:cubicBezTo>
                    <a:pt x="15887" y="0"/>
                    <a:pt x="16840" y="0"/>
                    <a:pt x="17316" y="159"/>
                  </a:cubicBezTo>
                  <a:cubicBezTo>
                    <a:pt x="17793" y="477"/>
                    <a:pt x="18111" y="794"/>
                    <a:pt x="18111" y="1271"/>
                  </a:cubicBezTo>
                  <a:lnTo>
                    <a:pt x="20653" y="10962"/>
                  </a:lnTo>
                  <a:lnTo>
                    <a:pt x="30820" y="8420"/>
                  </a:lnTo>
                  <a:cubicBezTo>
                    <a:pt x="30820" y="8420"/>
                    <a:pt x="31773" y="8420"/>
                    <a:pt x="32250" y="8579"/>
                  </a:cubicBezTo>
                  <a:cubicBezTo>
                    <a:pt x="32727" y="8897"/>
                    <a:pt x="33044" y="9214"/>
                    <a:pt x="33044" y="9691"/>
                  </a:cubicBezTo>
                  <a:lnTo>
                    <a:pt x="34474" y="15092"/>
                  </a:lnTo>
                  <a:cubicBezTo>
                    <a:pt x="34474" y="15092"/>
                    <a:pt x="34474" y="16046"/>
                    <a:pt x="34315" y="16363"/>
                  </a:cubicBezTo>
                  <a:cubicBezTo>
                    <a:pt x="33997" y="16840"/>
                    <a:pt x="33680" y="16999"/>
                    <a:pt x="33203" y="17158"/>
                  </a:cubicBezTo>
                  <a:lnTo>
                    <a:pt x="23036" y="19700"/>
                  </a:lnTo>
                  <a:lnTo>
                    <a:pt x="25578" y="29390"/>
                  </a:lnTo>
                  <a:cubicBezTo>
                    <a:pt x="25578" y="29390"/>
                    <a:pt x="25578" y="30344"/>
                    <a:pt x="25419" y="30661"/>
                  </a:cubicBezTo>
                  <a:cubicBezTo>
                    <a:pt x="25101" y="31138"/>
                    <a:pt x="24783" y="31297"/>
                    <a:pt x="24307" y="31456"/>
                  </a:cubicBezTo>
                  <a:lnTo>
                    <a:pt x="18587" y="32885"/>
                  </a:lnTo>
                  <a:cubicBezTo>
                    <a:pt x="18587" y="32885"/>
                    <a:pt x="17634" y="32885"/>
                    <a:pt x="17158" y="32727"/>
                  </a:cubicBezTo>
                  <a:cubicBezTo>
                    <a:pt x="16681" y="32409"/>
                    <a:pt x="16522" y="32091"/>
                    <a:pt x="16363" y="31615"/>
                  </a:cubicBezTo>
                  <a:lnTo>
                    <a:pt x="13821" y="21924"/>
                  </a:lnTo>
                  <a:lnTo>
                    <a:pt x="3654" y="24465"/>
                  </a:lnTo>
                  <a:cubicBezTo>
                    <a:pt x="3654" y="24465"/>
                    <a:pt x="2701" y="24465"/>
                    <a:pt x="2224" y="24307"/>
                  </a:cubicBezTo>
                  <a:cubicBezTo>
                    <a:pt x="1748" y="23989"/>
                    <a:pt x="1430" y="23671"/>
                    <a:pt x="1430" y="23195"/>
                  </a:cubicBezTo>
                  <a:lnTo>
                    <a:pt x="0" y="17793"/>
                  </a:lnTo>
                  <a:cubicBezTo>
                    <a:pt x="0" y="17793"/>
                    <a:pt x="0" y="16840"/>
                    <a:pt x="159" y="16522"/>
                  </a:cubicBezTo>
                  <a:cubicBezTo>
                    <a:pt x="477" y="16046"/>
                    <a:pt x="794" y="15887"/>
                    <a:pt x="1271" y="15728"/>
                  </a:cubicBezTo>
                  <a:lnTo>
                    <a:pt x="11438" y="13186"/>
                  </a:lnTo>
                  <a:lnTo>
                    <a:pt x="8897" y="3495"/>
                  </a:lnTo>
                  <a:cubicBezTo>
                    <a:pt x="8897" y="3495"/>
                    <a:pt x="8897" y="2542"/>
                    <a:pt x="9056" y="2224"/>
                  </a:cubicBezTo>
                  <a:cubicBezTo>
                    <a:pt x="9373" y="1748"/>
                    <a:pt x="9691" y="1589"/>
                    <a:pt x="10167" y="1430"/>
                  </a:cubicBezTo>
                  <a:lnTo>
                    <a:pt x="15887" y="0"/>
                  </a:lnTo>
                  <a:close/>
                </a:path>
              </a:pathLst>
            </a:custGeom>
            <a:solidFill>
              <a:srgbClr val="FFFFFF"/>
            </a:solidFill>
            <a:ln w="15869" cap="flat">
              <a:noFill/>
              <a:prstDash val="solid"/>
              <a:miter/>
            </a:ln>
          </p:spPr>
          <p:txBody>
            <a:bodyPr rtlCol="0" anchor="ctr"/>
            <a:lstStyle/>
            <a:p>
              <a:endParaRPr lang="nl-NL"/>
            </a:p>
          </p:txBody>
        </p:sp>
        <p:sp>
          <p:nvSpPr>
            <p:cNvPr id="1423" name="Vrije vorm: vorm 1422">
              <a:extLst>
                <a:ext uri="{FF2B5EF4-FFF2-40B4-BE49-F238E27FC236}">
                  <a16:creationId xmlns:a16="http://schemas.microsoft.com/office/drawing/2014/main" id="{63662469-1E82-D9C1-1F09-18FF80EF1131}"/>
                </a:ext>
              </a:extLst>
            </p:cNvPr>
            <p:cNvSpPr/>
            <p:nvPr/>
          </p:nvSpPr>
          <p:spPr>
            <a:xfrm>
              <a:off x="6145514" y="2639967"/>
              <a:ext cx="53727" cy="49624"/>
            </a:xfrm>
            <a:custGeom>
              <a:avLst/>
              <a:gdLst>
                <a:gd name="connsiteX0" fmla="*/ 5836 w 65527"/>
                <a:gd name="connsiteY0" fmla="*/ 4143 h 60523"/>
                <a:gd name="connsiteX1" fmla="*/ 4406 w 65527"/>
                <a:gd name="connsiteY1" fmla="*/ 7320 h 60523"/>
                <a:gd name="connsiteX2" fmla="*/ 117 w 65527"/>
                <a:gd name="connsiteY2" fmla="*/ 33215 h 60523"/>
                <a:gd name="connsiteX3" fmla="*/ 1229 w 65527"/>
                <a:gd name="connsiteY3" fmla="*/ 37505 h 60523"/>
                <a:gd name="connsiteX4" fmla="*/ 17433 w 65527"/>
                <a:gd name="connsiteY4" fmla="*/ 58158 h 60523"/>
                <a:gd name="connsiteX5" fmla="*/ 20293 w 65527"/>
                <a:gd name="connsiteY5" fmla="*/ 60223 h 60523"/>
                <a:gd name="connsiteX6" fmla="*/ 23947 w 65527"/>
                <a:gd name="connsiteY6" fmla="*/ 60223 h 60523"/>
                <a:gd name="connsiteX7" fmla="*/ 45394 w 65527"/>
                <a:gd name="connsiteY7" fmla="*/ 50373 h 60523"/>
                <a:gd name="connsiteX8" fmla="*/ 59215 w 65527"/>
                <a:gd name="connsiteY8" fmla="*/ 36075 h 60523"/>
                <a:gd name="connsiteX9" fmla="*/ 65411 w 65527"/>
                <a:gd name="connsiteY9" fmla="*/ 20983 h 60523"/>
                <a:gd name="connsiteX10" fmla="*/ 64299 w 65527"/>
                <a:gd name="connsiteY10" fmla="*/ 16693 h 60523"/>
                <a:gd name="connsiteX11" fmla="*/ 53019 w 65527"/>
                <a:gd name="connsiteY11" fmla="*/ 7161 h 60523"/>
                <a:gd name="connsiteX12" fmla="*/ 34273 w 65527"/>
                <a:gd name="connsiteY12" fmla="*/ 648 h 60523"/>
                <a:gd name="connsiteX13" fmla="*/ 9013 w 65527"/>
                <a:gd name="connsiteY13" fmla="*/ 2236 h 60523"/>
                <a:gd name="connsiteX14" fmla="*/ 5836 w 65527"/>
                <a:gd name="connsiteY14" fmla="*/ 4143 h 6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527" h="60523">
                  <a:moveTo>
                    <a:pt x="5836" y="4143"/>
                  </a:moveTo>
                  <a:cubicBezTo>
                    <a:pt x="5042" y="5096"/>
                    <a:pt x="4565" y="6049"/>
                    <a:pt x="4406" y="7320"/>
                  </a:cubicBezTo>
                  <a:lnTo>
                    <a:pt x="117" y="33215"/>
                  </a:lnTo>
                  <a:cubicBezTo>
                    <a:pt x="-201" y="34804"/>
                    <a:pt x="117" y="36234"/>
                    <a:pt x="1229" y="37505"/>
                  </a:cubicBezTo>
                  <a:lnTo>
                    <a:pt x="17433" y="58158"/>
                  </a:lnTo>
                  <a:cubicBezTo>
                    <a:pt x="18228" y="59111"/>
                    <a:pt x="19022" y="59905"/>
                    <a:pt x="20293" y="60223"/>
                  </a:cubicBezTo>
                  <a:cubicBezTo>
                    <a:pt x="21405" y="60541"/>
                    <a:pt x="22676" y="60699"/>
                    <a:pt x="23947" y="60223"/>
                  </a:cubicBezTo>
                  <a:cubicBezTo>
                    <a:pt x="31890" y="58158"/>
                    <a:pt x="39039" y="54821"/>
                    <a:pt x="45394" y="50373"/>
                  </a:cubicBezTo>
                  <a:cubicBezTo>
                    <a:pt x="51113" y="46401"/>
                    <a:pt x="55720" y="41635"/>
                    <a:pt x="59215" y="36075"/>
                  </a:cubicBezTo>
                  <a:cubicBezTo>
                    <a:pt x="62551" y="31150"/>
                    <a:pt x="64617" y="26066"/>
                    <a:pt x="65411" y="20983"/>
                  </a:cubicBezTo>
                  <a:cubicBezTo>
                    <a:pt x="65729" y="19394"/>
                    <a:pt x="65411" y="17964"/>
                    <a:pt x="64299" y="16693"/>
                  </a:cubicBezTo>
                  <a:cubicBezTo>
                    <a:pt x="61598" y="13039"/>
                    <a:pt x="57786" y="9862"/>
                    <a:pt x="53019" y="7161"/>
                  </a:cubicBezTo>
                  <a:cubicBezTo>
                    <a:pt x="47300" y="3984"/>
                    <a:pt x="41104" y="1760"/>
                    <a:pt x="34273" y="648"/>
                  </a:cubicBezTo>
                  <a:cubicBezTo>
                    <a:pt x="26171" y="-623"/>
                    <a:pt x="17751" y="12"/>
                    <a:pt x="9013" y="2236"/>
                  </a:cubicBezTo>
                  <a:cubicBezTo>
                    <a:pt x="7742" y="2554"/>
                    <a:pt x="6630" y="3190"/>
                    <a:pt x="5836" y="4143"/>
                  </a:cubicBezTo>
                </a:path>
              </a:pathLst>
            </a:custGeom>
            <a:noFill/>
            <a:ln w="3015" cap="flat">
              <a:solidFill>
                <a:srgbClr val="FFFFFF"/>
              </a:solidFill>
              <a:prstDash val="solid"/>
              <a:miter/>
            </a:ln>
          </p:spPr>
          <p:txBody>
            <a:bodyPr rtlCol="0" anchor="ctr"/>
            <a:lstStyle/>
            <a:p>
              <a:endParaRPr lang="nl-NL"/>
            </a:p>
          </p:txBody>
        </p:sp>
        <p:sp>
          <p:nvSpPr>
            <p:cNvPr id="1424" name="Vrije vorm: vorm 1423">
              <a:extLst>
                <a:ext uri="{FF2B5EF4-FFF2-40B4-BE49-F238E27FC236}">
                  <a16:creationId xmlns:a16="http://schemas.microsoft.com/office/drawing/2014/main" id="{4426D5D6-E7BC-F2DF-F675-D5378D746564}"/>
                </a:ext>
              </a:extLst>
            </p:cNvPr>
            <p:cNvSpPr/>
            <p:nvPr/>
          </p:nvSpPr>
          <p:spPr>
            <a:xfrm>
              <a:off x="6105229" y="2625780"/>
              <a:ext cx="159136" cy="167707"/>
            </a:xfrm>
            <a:custGeom>
              <a:avLst/>
              <a:gdLst>
                <a:gd name="connsiteX0" fmla="*/ 158073 w 194085"/>
                <a:gd name="connsiteY0" fmla="*/ 2542 h 204541"/>
                <a:gd name="connsiteX1" fmla="*/ 154578 w 194085"/>
                <a:gd name="connsiteY1" fmla="*/ 9691 h 204541"/>
                <a:gd name="connsiteX2" fmla="*/ 145999 w 194085"/>
                <a:gd name="connsiteY2" fmla="*/ 10962 h 204541"/>
                <a:gd name="connsiteX3" fmla="*/ 88806 w 194085"/>
                <a:gd name="connsiteY3" fmla="*/ 28914 h 204541"/>
                <a:gd name="connsiteX4" fmla="*/ 69107 w 194085"/>
                <a:gd name="connsiteY4" fmla="*/ 25101 h 204541"/>
                <a:gd name="connsiteX5" fmla="*/ 65612 w 194085"/>
                <a:gd name="connsiteY5" fmla="*/ 19700 h 204541"/>
                <a:gd name="connsiteX6" fmla="*/ 49408 w 194085"/>
                <a:gd name="connsiteY6" fmla="*/ 19700 h 204541"/>
                <a:gd name="connsiteX7" fmla="*/ 1112 w 194085"/>
                <a:gd name="connsiteY7" fmla="*/ 34315 h 204541"/>
                <a:gd name="connsiteX8" fmla="*/ 0 w 194085"/>
                <a:gd name="connsiteY8" fmla="*/ 36222 h 204541"/>
                <a:gd name="connsiteX9" fmla="*/ 12709 w 194085"/>
                <a:gd name="connsiteY9" fmla="*/ 83564 h 204541"/>
                <a:gd name="connsiteX10" fmla="*/ 15251 w 194085"/>
                <a:gd name="connsiteY10" fmla="*/ 150288 h 204541"/>
                <a:gd name="connsiteX11" fmla="*/ 22559 w 194085"/>
                <a:gd name="connsiteY11" fmla="*/ 183968 h 204541"/>
                <a:gd name="connsiteX12" fmla="*/ 41305 w 194085"/>
                <a:gd name="connsiteY12" fmla="*/ 199537 h 204541"/>
                <a:gd name="connsiteX13" fmla="*/ 69584 w 194085"/>
                <a:gd name="connsiteY13" fmla="*/ 203826 h 204541"/>
                <a:gd name="connsiteX14" fmla="*/ 105329 w 194085"/>
                <a:gd name="connsiteY14" fmla="*/ 188893 h 204541"/>
                <a:gd name="connsiteX15" fmla="*/ 135672 w 194085"/>
                <a:gd name="connsiteY15" fmla="*/ 188098 h 204541"/>
                <a:gd name="connsiteX16" fmla="*/ 165063 w 194085"/>
                <a:gd name="connsiteY16" fmla="*/ 185239 h 204541"/>
                <a:gd name="connsiteX17" fmla="*/ 191276 w 194085"/>
                <a:gd name="connsiteY17" fmla="*/ 169670 h 204541"/>
                <a:gd name="connsiteX18" fmla="*/ 190323 w 194085"/>
                <a:gd name="connsiteY18" fmla="*/ 141868 h 204541"/>
                <a:gd name="connsiteX19" fmla="*/ 176183 w 194085"/>
                <a:gd name="connsiteY19" fmla="*/ 116767 h 204541"/>
                <a:gd name="connsiteX20" fmla="*/ 164109 w 194085"/>
                <a:gd name="connsiteY20" fmla="*/ 10803 h 204541"/>
                <a:gd name="connsiteX21" fmla="*/ 156325 w 194085"/>
                <a:gd name="connsiteY21" fmla="*/ 0 h 20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4085" h="204541">
                  <a:moveTo>
                    <a:pt x="158073" y="2542"/>
                  </a:moveTo>
                  <a:cubicBezTo>
                    <a:pt x="159184" y="5243"/>
                    <a:pt x="157119" y="8420"/>
                    <a:pt x="154578" y="9691"/>
                  </a:cubicBezTo>
                  <a:cubicBezTo>
                    <a:pt x="152036" y="10962"/>
                    <a:pt x="148858" y="10803"/>
                    <a:pt x="145999" y="10962"/>
                  </a:cubicBezTo>
                  <a:cubicBezTo>
                    <a:pt x="125981" y="11756"/>
                    <a:pt x="108347" y="24148"/>
                    <a:pt x="88806" y="28914"/>
                  </a:cubicBezTo>
                  <a:cubicBezTo>
                    <a:pt x="81975" y="30661"/>
                    <a:pt x="73396" y="30820"/>
                    <a:pt x="69107" y="25101"/>
                  </a:cubicBezTo>
                  <a:cubicBezTo>
                    <a:pt x="67836" y="23353"/>
                    <a:pt x="67042" y="21288"/>
                    <a:pt x="65612" y="19700"/>
                  </a:cubicBezTo>
                  <a:cubicBezTo>
                    <a:pt x="61640" y="15569"/>
                    <a:pt x="54650" y="17158"/>
                    <a:pt x="49408" y="19700"/>
                  </a:cubicBezTo>
                  <a:cubicBezTo>
                    <a:pt x="33839" y="26690"/>
                    <a:pt x="17952" y="37334"/>
                    <a:pt x="1112" y="34315"/>
                  </a:cubicBezTo>
                  <a:lnTo>
                    <a:pt x="0" y="36222"/>
                  </a:lnTo>
                  <a:cubicBezTo>
                    <a:pt x="10962" y="48772"/>
                    <a:pt x="12074" y="66883"/>
                    <a:pt x="12709" y="83564"/>
                  </a:cubicBezTo>
                  <a:cubicBezTo>
                    <a:pt x="13504" y="105805"/>
                    <a:pt x="14298" y="128047"/>
                    <a:pt x="15251" y="150288"/>
                  </a:cubicBezTo>
                  <a:cubicBezTo>
                    <a:pt x="15728" y="161885"/>
                    <a:pt x="16363" y="174118"/>
                    <a:pt x="22559" y="183968"/>
                  </a:cubicBezTo>
                  <a:cubicBezTo>
                    <a:pt x="27007" y="190958"/>
                    <a:pt x="33839" y="196042"/>
                    <a:pt x="41305" y="199537"/>
                  </a:cubicBezTo>
                  <a:cubicBezTo>
                    <a:pt x="50043" y="203667"/>
                    <a:pt x="60052" y="205732"/>
                    <a:pt x="69584" y="203826"/>
                  </a:cubicBezTo>
                  <a:cubicBezTo>
                    <a:pt x="82293" y="201284"/>
                    <a:pt x="92778" y="192070"/>
                    <a:pt x="105329" y="188893"/>
                  </a:cubicBezTo>
                  <a:cubicBezTo>
                    <a:pt x="115178" y="186351"/>
                    <a:pt x="125505" y="187780"/>
                    <a:pt x="135672" y="188098"/>
                  </a:cubicBezTo>
                  <a:cubicBezTo>
                    <a:pt x="145522" y="188257"/>
                    <a:pt x="155372" y="187304"/>
                    <a:pt x="165063" y="185239"/>
                  </a:cubicBezTo>
                  <a:cubicBezTo>
                    <a:pt x="175230" y="183014"/>
                    <a:pt x="186192" y="178884"/>
                    <a:pt x="191276" y="169670"/>
                  </a:cubicBezTo>
                  <a:cubicBezTo>
                    <a:pt x="195883" y="161250"/>
                    <a:pt x="194294" y="150606"/>
                    <a:pt x="190323" y="141868"/>
                  </a:cubicBezTo>
                  <a:cubicBezTo>
                    <a:pt x="186351" y="133130"/>
                    <a:pt x="180472" y="125346"/>
                    <a:pt x="176183" y="116767"/>
                  </a:cubicBezTo>
                  <a:cubicBezTo>
                    <a:pt x="160138" y="84676"/>
                    <a:pt x="169193" y="46389"/>
                    <a:pt x="164109" y="10803"/>
                  </a:cubicBezTo>
                  <a:cubicBezTo>
                    <a:pt x="163474" y="6037"/>
                    <a:pt x="161091" y="0"/>
                    <a:pt x="156325" y="0"/>
                  </a:cubicBezTo>
                </a:path>
              </a:pathLst>
            </a:custGeom>
            <a:solidFill>
              <a:srgbClr val="FFFFFF"/>
            </a:solidFill>
            <a:ln w="15869" cap="flat">
              <a:noFill/>
              <a:prstDash val="solid"/>
              <a:miter/>
            </a:ln>
          </p:spPr>
          <p:txBody>
            <a:bodyPr rtlCol="0" anchor="ctr"/>
            <a:lstStyle/>
            <a:p>
              <a:endParaRPr lang="nl-NL"/>
            </a:p>
          </p:txBody>
        </p:sp>
        <p:sp>
          <p:nvSpPr>
            <p:cNvPr id="1425" name="Vrije vorm: vorm 1424">
              <a:extLst>
                <a:ext uri="{FF2B5EF4-FFF2-40B4-BE49-F238E27FC236}">
                  <a16:creationId xmlns:a16="http://schemas.microsoft.com/office/drawing/2014/main" id="{9243D071-03A2-45F8-8D10-54F21BF3FF35}"/>
                </a:ext>
              </a:extLst>
            </p:cNvPr>
            <p:cNvSpPr/>
            <p:nvPr/>
          </p:nvSpPr>
          <p:spPr>
            <a:xfrm>
              <a:off x="6104036" y="2624567"/>
              <a:ext cx="161471" cy="170140"/>
            </a:xfrm>
            <a:custGeom>
              <a:avLst/>
              <a:gdLst>
                <a:gd name="connsiteX0" fmla="*/ 157939 w 196934"/>
                <a:gd name="connsiteY0" fmla="*/ 4497 h 207507"/>
                <a:gd name="connsiteX1" fmla="*/ 135539 w 196934"/>
                <a:gd name="connsiteY1" fmla="*/ 12440 h 207507"/>
                <a:gd name="connsiteX2" fmla="*/ 115045 w 196934"/>
                <a:gd name="connsiteY2" fmla="*/ 19589 h 207507"/>
                <a:gd name="connsiteX3" fmla="*/ 96299 w 196934"/>
                <a:gd name="connsiteY3" fmla="*/ 26897 h 207507"/>
                <a:gd name="connsiteX4" fmla="*/ 84860 w 196934"/>
                <a:gd name="connsiteY4" fmla="*/ 29598 h 207507"/>
                <a:gd name="connsiteX5" fmla="*/ 69450 w 196934"/>
                <a:gd name="connsiteY5" fmla="*/ 21654 h 207507"/>
                <a:gd name="connsiteX6" fmla="*/ 50068 w 196934"/>
                <a:gd name="connsiteY6" fmla="*/ 19589 h 207507"/>
                <a:gd name="connsiteX7" fmla="*/ 2567 w 196934"/>
                <a:gd name="connsiteY7" fmla="*/ 33887 h 207507"/>
                <a:gd name="connsiteX8" fmla="*/ 1137 w 196934"/>
                <a:gd name="connsiteY8" fmla="*/ 34682 h 207507"/>
                <a:gd name="connsiteX9" fmla="*/ 25 w 196934"/>
                <a:gd name="connsiteY9" fmla="*/ 36588 h 207507"/>
                <a:gd name="connsiteX10" fmla="*/ 343 w 196934"/>
                <a:gd name="connsiteY10" fmla="*/ 38653 h 207507"/>
                <a:gd name="connsiteX11" fmla="*/ 13052 w 196934"/>
                <a:gd name="connsiteY11" fmla="*/ 98546 h 207507"/>
                <a:gd name="connsiteX12" fmla="*/ 15436 w 196934"/>
                <a:gd name="connsiteY12" fmla="*/ 159551 h 207507"/>
                <a:gd name="connsiteX13" fmla="*/ 31322 w 196934"/>
                <a:gd name="connsiteY13" fmla="*/ 195772 h 207507"/>
                <a:gd name="connsiteX14" fmla="*/ 74534 w 196934"/>
                <a:gd name="connsiteY14" fmla="*/ 206099 h 207507"/>
                <a:gd name="connsiteX15" fmla="*/ 95504 w 196934"/>
                <a:gd name="connsiteY15" fmla="*/ 196567 h 207507"/>
                <a:gd name="connsiteX16" fmla="*/ 131408 w 196934"/>
                <a:gd name="connsiteY16" fmla="*/ 191006 h 207507"/>
                <a:gd name="connsiteX17" fmla="*/ 179704 w 196934"/>
                <a:gd name="connsiteY17" fmla="*/ 184334 h 207507"/>
                <a:gd name="connsiteX18" fmla="*/ 196703 w 196934"/>
                <a:gd name="connsiteY18" fmla="*/ 155420 h 207507"/>
                <a:gd name="connsiteX19" fmla="*/ 173984 w 196934"/>
                <a:gd name="connsiteY19" fmla="*/ 105218 h 207507"/>
                <a:gd name="connsiteX20" fmla="*/ 168742 w 196934"/>
                <a:gd name="connsiteY20" fmla="*/ 40401 h 207507"/>
                <a:gd name="connsiteX21" fmla="*/ 157939 w 196934"/>
                <a:gd name="connsiteY21" fmla="*/ 49 h 207507"/>
                <a:gd name="connsiteX22" fmla="*/ 156986 w 196934"/>
                <a:gd name="connsiteY22" fmla="*/ 3226 h 207507"/>
                <a:gd name="connsiteX23" fmla="*/ 165406 w 196934"/>
                <a:gd name="connsiteY23" fmla="*/ 43737 h 207507"/>
                <a:gd name="connsiteX24" fmla="*/ 166041 w 196934"/>
                <a:gd name="connsiteY24" fmla="*/ 78688 h 207507"/>
                <a:gd name="connsiteX25" fmla="*/ 171284 w 196934"/>
                <a:gd name="connsiteY25" fmla="*/ 107601 h 207507"/>
                <a:gd name="connsiteX26" fmla="*/ 186853 w 196934"/>
                <a:gd name="connsiteY26" fmla="*/ 137786 h 207507"/>
                <a:gd name="connsiteX27" fmla="*/ 186058 w 196934"/>
                <a:gd name="connsiteY27" fmla="*/ 176391 h 207507"/>
                <a:gd name="connsiteX28" fmla="*/ 146183 w 196934"/>
                <a:gd name="connsiteY28" fmla="*/ 187670 h 207507"/>
                <a:gd name="connsiteX29" fmla="*/ 110279 w 196934"/>
                <a:gd name="connsiteY29" fmla="*/ 187988 h 207507"/>
                <a:gd name="connsiteX30" fmla="*/ 85019 w 196934"/>
                <a:gd name="connsiteY30" fmla="*/ 198155 h 207507"/>
                <a:gd name="connsiteX31" fmla="*/ 19089 w 196934"/>
                <a:gd name="connsiteY31" fmla="*/ 164476 h 207507"/>
                <a:gd name="connsiteX32" fmla="*/ 15912 w 196934"/>
                <a:gd name="connsiteY32" fmla="*/ 88855 h 207507"/>
                <a:gd name="connsiteX33" fmla="*/ 13847 w 196934"/>
                <a:gd name="connsiteY33" fmla="*/ 62324 h 207507"/>
                <a:gd name="connsiteX34" fmla="*/ 9557 w 196934"/>
                <a:gd name="connsiteY34" fmla="*/ 47550 h 207507"/>
                <a:gd name="connsiteX35" fmla="*/ 3997 w 196934"/>
                <a:gd name="connsiteY35" fmla="*/ 38177 h 207507"/>
                <a:gd name="connsiteX36" fmla="*/ 12894 w 196934"/>
                <a:gd name="connsiteY36" fmla="*/ 37700 h 207507"/>
                <a:gd name="connsiteX37" fmla="*/ 29098 w 196934"/>
                <a:gd name="connsiteY37" fmla="*/ 33252 h 207507"/>
                <a:gd name="connsiteX38" fmla="*/ 67226 w 196934"/>
                <a:gd name="connsiteY38" fmla="*/ 24832 h 207507"/>
                <a:gd name="connsiteX39" fmla="*/ 73740 w 196934"/>
                <a:gd name="connsiteY39" fmla="*/ 31663 h 207507"/>
                <a:gd name="connsiteX40" fmla="*/ 84542 w 196934"/>
                <a:gd name="connsiteY40" fmla="*/ 33252 h 207507"/>
                <a:gd name="connsiteX41" fmla="*/ 115680 w 196934"/>
                <a:gd name="connsiteY41" fmla="*/ 23084 h 207507"/>
                <a:gd name="connsiteX42" fmla="*/ 134586 w 196934"/>
                <a:gd name="connsiteY42" fmla="*/ 16412 h 207507"/>
                <a:gd name="connsiteX43" fmla="*/ 153332 w 196934"/>
                <a:gd name="connsiteY43" fmla="*/ 14029 h 207507"/>
                <a:gd name="connsiteX44" fmla="*/ 160958 w 196934"/>
                <a:gd name="connsiteY44" fmla="*/ 4020 h 207507"/>
                <a:gd name="connsiteX45" fmla="*/ 157780 w 196934"/>
                <a:gd name="connsiteY45" fmla="*/ 4973 h 207507"/>
                <a:gd name="connsiteX46" fmla="*/ 157780 w 196934"/>
                <a:gd name="connsiteY46" fmla="*/ 4973 h 20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6934" h="207507">
                  <a:moveTo>
                    <a:pt x="157939" y="4497"/>
                  </a:moveTo>
                  <a:cubicBezTo>
                    <a:pt x="158892" y="11169"/>
                    <a:pt x="139987" y="11328"/>
                    <a:pt x="135539" y="12440"/>
                  </a:cubicBezTo>
                  <a:cubicBezTo>
                    <a:pt x="128549" y="14029"/>
                    <a:pt x="121718" y="16730"/>
                    <a:pt x="115045" y="19589"/>
                  </a:cubicBezTo>
                  <a:cubicBezTo>
                    <a:pt x="108849" y="22131"/>
                    <a:pt x="102653" y="24832"/>
                    <a:pt x="96299" y="26897"/>
                  </a:cubicBezTo>
                  <a:cubicBezTo>
                    <a:pt x="92645" y="28009"/>
                    <a:pt x="88832" y="29280"/>
                    <a:pt x="84860" y="29598"/>
                  </a:cubicBezTo>
                  <a:cubicBezTo>
                    <a:pt x="76917" y="30233"/>
                    <a:pt x="75169" y="26897"/>
                    <a:pt x="69450" y="21654"/>
                  </a:cubicBezTo>
                  <a:cubicBezTo>
                    <a:pt x="63413" y="15935"/>
                    <a:pt x="58012" y="16253"/>
                    <a:pt x="50068" y="19589"/>
                  </a:cubicBezTo>
                  <a:cubicBezTo>
                    <a:pt x="34341" y="26103"/>
                    <a:pt x="20519" y="36270"/>
                    <a:pt x="2567" y="33887"/>
                  </a:cubicBezTo>
                  <a:cubicBezTo>
                    <a:pt x="1932" y="33887"/>
                    <a:pt x="1455" y="34205"/>
                    <a:pt x="1137" y="34682"/>
                  </a:cubicBezTo>
                  <a:lnTo>
                    <a:pt x="25" y="36588"/>
                  </a:lnTo>
                  <a:cubicBezTo>
                    <a:pt x="25" y="36588"/>
                    <a:pt x="-134" y="38018"/>
                    <a:pt x="343" y="38653"/>
                  </a:cubicBezTo>
                  <a:cubicBezTo>
                    <a:pt x="13688" y="55334"/>
                    <a:pt x="12258" y="78370"/>
                    <a:pt x="13052" y="98546"/>
                  </a:cubicBezTo>
                  <a:cubicBezTo>
                    <a:pt x="13847" y="118722"/>
                    <a:pt x="14006" y="139216"/>
                    <a:pt x="15436" y="159551"/>
                  </a:cubicBezTo>
                  <a:cubicBezTo>
                    <a:pt x="16389" y="173531"/>
                    <a:pt x="20043" y="186717"/>
                    <a:pt x="31322" y="195772"/>
                  </a:cubicBezTo>
                  <a:cubicBezTo>
                    <a:pt x="42602" y="204828"/>
                    <a:pt x="59759" y="210229"/>
                    <a:pt x="74534" y="206099"/>
                  </a:cubicBezTo>
                  <a:cubicBezTo>
                    <a:pt x="82001" y="204033"/>
                    <a:pt x="88673" y="199903"/>
                    <a:pt x="95504" y="196567"/>
                  </a:cubicBezTo>
                  <a:cubicBezTo>
                    <a:pt x="107261" y="190848"/>
                    <a:pt x="118540" y="190530"/>
                    <a:pt x="131408" y="191006"/>
                  </a:cubicBezTo>
                  <a:cubicBezTo>
                    <a:pt x="147295" y="191642"/>
                    <a:pt x="165088" y="191006"/>
                    <a:pt x="179704" y="184334"/>
                  </a:cubicBezTo>
                  <a:cubicBezTo>
                    <a:pt x="191619" y="178933"/>
                    <a:pt x="198291" y="168606"/>
                    <a:pt x="196703" y="155420"/>
                  </a:cubicBezTo>
                  <a:cubicBezTo>
                    <a:pt x="194637" y="136833"/>
                    <a:pt x="179386" y="122694"/>
                    <a:pt x="173984" y="105218"/>
                  </a:cubicBezTo>
                  <a:cubicBezTo>
                    <a:pt x="167630" y="84248"/>
                    <a:pt x="169059" y="62007"/>
                    <a:pt x="168742" y="40401"/>
                  </a:cubicBezTo>
                  <a:cubicBezTo>
                    <a:pt x="168742" y="30551"/>
                    <a:pt x="171760" y="3067"/>
                    <a:pt x="157939" y="49"/>
                  </a:cubicBezTo>
                  <a:cubicBezTo>
                    <a:pt x="155874" y="-428"/>
                    <a:pt x="154921" y="2749"/>
                    <a:pt x="156986" y="3226"/>
                  </a:cubicBezTo>
                  <a:cubicBezTo>
                    <a:pt x="167630" y="5450"/>
                    <a:pt x="165247" y="35635"/>
                    <a:pt x="165406" y="43737"/>
                  </a:cubicBezTo>
                  <a:cubicBezTo>
                    <a:pt x="165406" y="55334"/>
                    <a:pt x="165247" y="67090"/>
                    <a:pt x="166041" y="78688"/>
                  </a:cubicBezTo>
                  <a:cubicBezTo>
                    <a:pt x="166677" y="88537"/>
                    <a:pt x="168106" y="98228"/>
                    <a:pt x="171284" y="107601"/>
                  </a:cubicBezTo>
                  <a:cubicBezTo>
                    <a:pt x="174938" y="118563"/>
                    <a:pt x="181451" y="127777"/>
                    <a:pt x="186853" y="137786"/>
                  </a:cubicBezTo>
                  <a:cubicBezTo>
                    <a:pt x="193366" y="149860"/>
                    <a:pt x="197973" y="165905"/>
                    <a:pt x="186058" y="176391"/>
                  </a:cubicBezTo>
                  <a:cubicBezTo>
                    <a:pt x="176050" y="185287"/>
                    <a:pt x="158892" y="187035"/>
                    <a:pt x="146183" y="187670"/>
                  </a:cubicBezTo>
                  <a:cubicBezTo>
                    <a:pt x="134268" y="188306"/>
                    <a:pt x="122194" y="186081"/>
                    <a:pt x="110279" y="187988"/>
                  </a:cubicBezTo>
                  <a:cubicBezTo>
                    <a:pt x="101065" y="189418"/>
                    <a:pt x="93280" y="194184"/>
                    <a:pt x="85019" y="198155"/>
                  </a:cubicBezTo>
                  <a:cubicBezTo>
                    <a:pt x="56264" y="212295"/>
                    <a:pt x="22902" y="197361"/>
                    <a:pt x="19089" y="164476"/>
                  </a:cubicBezTo>
                  <a:cubicBezTo>
                    <a:pt x="16230" y="139534"/>
                    <a:pt x="16865" y="113956"/>
                    <a:pt x="15912" y="88855"/>
                  </a:cubicBezTo>
                  <a:cubicBezTo>
                    <a:pt x="15594" y="79958"/>
                    <a:pt x="15277" y="71062"/>
                    <a:pt x="13847" y="62324"/>
                  </a:cubicBezTo>
                  <a:cubicBezTo>
                    <a:pt x="12894" y="57241"/>
                    <a:pt x="11623" y="52157"/>
                    <a:pt x="9557" y="47550"/>
                  </a:cubicBezTo>
                  <a:cubicBezTo>
                    <a:pt x="8445" y="45008"/>
                    <a:pt x="4156" y="40560"/>
                    <a:pt x="3997" y="38177"/>
                  </a:cubicBezTo>
                  <a:cubicBezTo>
                    <a:pt x="3997" y="37382"/>
                    <a:pt x="10511" y="38018"/>
                    <a:pt x="12894" y="37700"/>
                  </a:cubicBezTo>
                  <a:cubicBezTo>
                    <a:pt x="18454" y="37065"/>
                    <a:pt x="23855" y="35317"/>
                    <a:pt x="29098" y="33252"/>
                  </a:cubicBezTo>
                  <a:cubicBezTo>
                    <a:pt x="40695" y="28645"/>
                    <a:pt x="55152" y="15776"/>
                    <a:pt x="67226" y="24832"/>
                  </a:cubicBezTo>
                  <a:cubicBezTo>
                    <a:pt x="69927" y="26897"/>
                    <a:pt x="70403" y="29916"/>
                    <a:pt x="73740" y="31663"/>
                  </a:cubicBezTo>
                  <a:cubicBezTo>
                    <a:pt x="77076" y="33411"/>
                    <a:pt x="80889" y="33569"/>
                    <a:pt x="84542" y="33252"/>
                  </a:cubicBezTo>
                  <a:cubicBezTo>
                    <a:pt x="95346" y="32457"/>
                    <a:pt x="105831" y="27056"/>
                    <a:pt x="115680" y="23084"/>
                  </a:cubicBezTo>
                  <a:cubicBezTo>
                    <a:pt x="121876" y="20542"/>
                    <a:pt x="128072" y="18001"/>
                    <a:pt x="134586" y="16412"/>
                  </a:cubicBezTo>
                  <a:cubicBezTo>
                    <a:pt x="141099" y="14823"/>
                    <a:pt x="147295" y="15459"/>
                    <a:pt x="153332" y="14029"/>
                  </a:cubicBezTo>
                  <a:cubicBezTo>
                    <a:pt x="158733" y="12758"/>
                    <a:pt x="161911" y="9581"/>
                    <a:pt x="160958" y="4020"/>
                  </a:cubicBezTo>
                  <a:cubicBezTo>
                    <a:pt x="160640" y="1955"/>
                    <a:pt x="157463" y="2749"/>
                    <a:pt x="157780" y="4973"/>
                  </a:cubicBezTo>
                  <a:lnTo>
                    <a:pt x="157780" y="4973"/>
                  </a:lnTo>
                  <a:close/>
                </a:path>
              </a:pathLst>
            </a:custGeom>
            <a:solidFill>
              <a:srgbClr val="102F44"/>
            </a:solidFill>
            <a:ln w="3175" cap="flat">
              <a:solidFill>
                <a:srgbClr val="102F44"/>
              </a:solidFill>
              <a:prstDash val="solid"/>
              <a:miter/>
            </a:ln>
          </p:spPr>
          <p:txBody>
            <a:bodyPr rtlCol="0" anchor="ctr"/>
            <a:lstStyle/>
            <a:p>
              <a:endParaRPr lang="nl-NL"/>
            </a:p>
          </p:txBody>
        </p:sp>
        <p:sp>
          <p:nvSpPr>
            <p:cNvPr id="1426" name="Vrije vorm: vorm 1425">
              <a:extLst>
                <a:ext uri="{FF2B5EF4-FFF2-40B4-BE49-F238E27FC236}">
                  <a16:creationId xmlns:a16="http://schemas.microsoft.com/office/drawing/2014/main" id="{22A13E2F-D9FB-C1CE-63B4-D8482AAB3863}"/>
                </a:ext>
              </a:extLst>
            </p:cNvPr>
            <p:cNvSpPr/>
            <p:nvPr/>
          </p:nvSpPr>
          <p:spPr>
            <a:xfrm>
              <a:off x="6198605" y="2645790"/>
              <a:ext cx="7319" cy="8515"/>
            </a:xfrm>
            <a:custGeom>
              <a:avLst/>
              <a:gdLst>
                <a:gd name="connsiteX0" fmla="*/ 7331 w 8926"/>
                <a:gd name="connsiteY0" fmla="*/ 1807 h 10385"/>
                <a:gd name="connsiteX1" fmla="*/ 5107 w 8926"/>
                <a:gd name="connsiteY1" fmla="*/ 60 h 10385"/>
                <a:gd name="connsiteX2" fmla="*/ 2247 w 8926"/>
                <a:gd name="connsiteY2" fmla="*/ 536 h 10385"/>
                <a:gd name="connsiteX3" fmla="*/ 24 w 8926"/>
                <a:gd name="connsiteY3" fmla="*/ 6097 h 10385"/>
                <a:gd name="connsiteX4" fmla="*/ 1294 w 8926"/>
                <a:gd name="connsiteY4" fmla="*/ 9274 h 10385"/>
                <a:gd name="connsiteX5" fmla="*/ 3995 w 8926"/>
                <a:gd name="connsiteY5" fmla="*/ 10386 h 10385"/>
                <a:gd name="connsiteX6" fmla="*/ 8443 w 8926"/>
                <a:gd name="connsiteY6" fmla="*/ 7844 h 10385"/>
                <a:gd name="connsiteX7" fmla="*/ 8761 w 8926"/>
                <a:gd name="connsiteY7" fmla="*/ 4031 h 10385"/>
                <a:gd name="connsiteX8" fmla="*/ 7172 w 8926"/>
                <a:gd name="connsiteY8" fmla="*/ 854 h 10385"/>
                <a:gd name="connsiteX9" fmla="*/ 5902 w 8926"/>
                <a:gd name="connsiteY9" fmla="*/ 377 h 10385"/>
                <a:gd name="connsiteX10" fmla="*/ 4630 w 8926"/>
                <a:gd name="connsiteY10" fmla="*/ 854 h 10385"/>
                <a:gd name="connsiteX11" fmla="*/ 4154 w 8926"/>
                <a:gd name="connsiteY11" fmla="*/ 2125 h 10385"/>
                <a:gd name="connsiteX12" fmla="*/ 4630 w 8926"/>
                <a:gd name="connsiteY12" fmla="*/ 3396 h 10385"/>
                <a:gd name="connsiteX13" fmla="*/ 4630 w 8926"/>
                <a:gd name="connsiteY13" fmla="*/ 3396 h 10385"/>
                <a:gd name="connsiteX14" fmla="*/ 4630 w 8926"/>
                <a:gd name="connsiteY14" fmla="*/ 3555 h 10385"/>
                <a:gd name="connsiteX15" fmla="*/ 4789 w 8926"/>
                <a:gd name="connsiteY15" fmla="*/ 3872 h 10385"/>
                <a:gd name="connsiteX16" fmla="*/ 5107 w 8926"/>
                <a:gd name="connsiteY16" fmla="*/ 4508 h 10385"/>
                <a:gd name="connsiteX17" fmla="*/ 5107 w 8926"/>
                <a:gd name="connsiteY17" fmla="*/ 4031 h 10385"/>
                <a:gd name="connsiteX18" fmla="*/ 5266 w 8926"/>
                <a:gd name="connsiteY18" fmla="*/ 5302 h 10385"/>
                <a:gd name="connsiteX19" fmla="*/ 5266 w 8926"/>
                <a:gd name="connsiteY19" fmla="*/ 4826 h 10385"/>
                <a:gd name="connsiteX20" fmla="*/ 5266 w 8926"/>
                <a:gd name="connsiteY20" fmla="*/ 5938 h 10385"/>
                <a:gd name="connsiteX21" fmla="*/ 5266 w 8926"/>
                <a:gd name="connsiteY21" fmla="*/ 5461 h 10385"/>
                <a:gd name="connsiteX22" fmla="*/ 5107 w 8926"/>
                <a:gd name="connsiteY22" fmla="*/ 6414 h 10385"/>
                <a:gd name="connsiteX23" fmla="*/ 5107 w 8926"/>
                <a:gd name="connsiteY23" fmla="*/ 5938 h 10385"/>
                <a:gd name="connsiteX24" fmla="*/ 5107 w 8926"/>
                <a:gd name="connsiteY24" fmla="*/ 6414 h 10385"/>
                <a:gd name="connsiteX25" fmla="*/ 5107 w 8926"/>
                <a:gd name="connsiteY25" fmla="*/ 6414 h 10385"/>
                <a:gd name="connsiteX26" fmla="*/ 4948 w 8926"/>
                <a:gd name="connsiteY26" fmla="*/ 6573 h 10385"/>
                <a:gd name="connsiteX27" fmla="*/ 4948 w 8926"/>
                <a:gd name="connsiteY27" fmla="*/ 6573 h 10385"/>
                <a:gd name="connsiteX28" fmla="*/ 4789 w 8926"/>
                <a:gd name="connsiteY28" fmla="*/ 6573 h 10385"/>
                <a:gd name="connsiteX29" fmla="*/ 4313 w 8926"/>
                <a:gd name="connsiteY29" fmla="*/ 6891 h 10385"/>
                <a:gd name="connsiteX30" fmla="*/ 4789 w 8926"/>
                <a:gd name="connsiteY30" fmla="*/ 6891 h 10385"/>
                <a:gd name="connsiteX31" fmla="*/ 3995 w 8926"/>
                <a:gd name="connsiteY31" fmla="*/ 6891 h 10385"/>
                <a:gd name="connsiteX32" fmla="*/ 4472 w 8926"/>
                <a:gd name="connsiteY32" fmla="*/ 6891 h 10385"/>
                <a:gd name="connsiteX33" fmla="*/ 3677 w 8926"/>
                <a:gd name="connsiteY33" fmla="*/ 6891 h 10385"/>
                <a:gd name="connsiteX34" fmla="*/ 4154 w 8926"/>
                <a:gd name="connsiteY34" fmla="*/ 6891 h 10385"/>
                <a:gd name="connsiteX35" fmla="*/ 3519 w 8926"/>
                <a:gd name="connsiteY35" fmla="*/ 6891 h 10385"/>
                <a:gd name="connsiteX36" fmla="*/ 3995 w 8926"/>
                <a:gd name="connsiteY36" fmla="*/ 6891 h 10385"/>
                <a:gd name="connsiteX37" fmla="*/ 3677 w 8926"/>
                <a:gd name="connsiteY37" fmla="*/ 6891 h 10385"/>
                <a:gd name="connsiteX38" fmla="*/ 3677 w 8926"/>
                <a:gd name="connsiteY38" fmla="*/ 6891 h 10385"/>
                <a:gd name="connsiteX39" fmla="*/ 3677 w 8926"/>
                <a:gd name="connsiteY39" fmla="*/ 6891 h 10385"/>
                <a:gd name="connsiteX40" fmla="*/ 3677 w 8926"/>
                <a:gd name="connsiteY40" fmla="*/ 6891 h 10385"/>
                <a:gd name="connsiteX41" fmla="*/ 3677 w 8926"/>
                <a:gd name="connsiteY41" fmla="*/ 7050 h 10385"/>
                <a:gd name="connsiteX42" fmla="*/ 3360 w 8926"/>
                <a:gd name="connsiteY42" fmla="*/ 6573 h 10385"/>
                <a:gd name="connsiteX43" fmla="*/ 3360 w 8926"/>
                <a:gd name="connsiteY43" fmla="*/ 7050 h 10385"/>
                <a:gd name="connsiteX44" fmla="*/ 3360 w 8926"/>
                <a:gd name="connsiteY44" fmla="*/ 6255 h 10385"/>
                <a:gd name="connsiteX45" fmla="*/ 3360 w 8926"/>
                <a:gd name="connsiteY45" fmla="*/ 6732 h 10385"/>
                <a:gd name="connsiteX46" fmla="*/ 3360 w 8926"/>
                <a:gd name="connsiteY46" fmla="*/ 4826 h 10385"/>
                <a:gd name="connsiteX47" fmla="*/ 3360 w 8926"/>
                <a:gd name="connsiteY47" fmla="*/ 5302 h 10385"/>
                <a:gd name="connsiteX48" fmla="*/ 3677 w 8926"/>
                <a:gd name="connsiteY48" fmla="*/ 4031 h 10385"/>
                <a:gd name="connsiteX49" fmla="*/ 3677 w 8926"/>
                <a:gd name="connsiteY49" fmla="*/ 4508 h 10385"/>
                <a:gd name="connsiteX50" fmla="*/ 3677 w 8926"/>
                <a:gd name="connsiteY50" fmla="*/ 4031 h 10385"/>
                <a:gd name="connsiteX51" fmla="*/ 3677 w 8926"/>
                <a:gd name="connsiteY51" fmla="*/ 3872 h 10385"/>
                <a:gd name="connsiteX52" fmla="*/ 3677 w 8926"/>
                <a:gd name="connsiteY52" fmla="*/ 3872 h 10385"/>
                <a:gd name="connsiteX53" fmla="*/ 3836 w 8926"/>
                <a:gd name="connsiteY53" fmla="*/ 3714 h 10385"/>
                <a:gd name="connsiteX54" fmla="*/ 3836 w 8926"/>
                <a:gd name="connsiteY54" fmla="*/ 3714 h 10385"/>
                <a:gd name="connsiteX55" fmla="*/ 4154 w 8926"/>
                <a:gd name="connsiteY55" fmla="*/ 3555 h 10385"/>
                <a:gd name="connsiteX56" fmla="*/ 3677 w 8926"/>
                <a:gd name="connsiteY56" fmla="*/ 3555 h 10385"/>
                <a:gd name="connsiteX57" fmla="*/ 4313 w 8926"/>
                <a:gd name="connsiteY57" fmla="*/ 3555 h 10385"/>
                <a:gd name="connsiteX58" fmla="*/ 3836 w 8926"/>
                <a:gd name="connsiteY58" fmla="*/ 3555 h 10385"/>
                <a:gd name="connsiteX59" fmla="*/ 4472 w 8926"/>
                <a:gd name="connsiteY59" fmla="*/ 3555 h 10385"/>
                <a:gd name="connsiteX60" fmla="*/ 3995 w 8926"/>
                <a:gd name="connsiteY60" fmla="*/ 3555 h 10385"/>
                <a:gd name="connsiteX61" fmla="*/ 4472 w 8926"/>
                <a:gd name="connsiteY61" fmla="*/ 3555 h 10385"/>
                <a:gd name="connsiteX62" fmla="*/ 3995 w 8926"/>
                <a:gd name="connsiteY62" fmla="*/ 3555 h 10385"/>
                <a:gd name="connsiteX63" fmla="*/ 4154 w 8926"/>
                <a:gd name="connsiteY63" fmla="*/ 3555 h 10385"/>
                <a:gd name="connsiteX64" fmla="*/ 4154 w 8926"/>
                <a:gd name="connsiteY64" fmla="*/ 3555 h 10385"/>
                <a:gd name="connsiteX65" fmla="*/ 4154 w 8926"/>
                <a:gd name="connsiteY65" fmla="*/ 3555 h 10385"/>
                <a:gd name="connsiteX66" fmla="*/ 4154 w 8926"/>
                <a:gd name="connsiteY66" fmla="*/ 3714 h 10385"/>
                <a:gd name="connsiteX67" fmla="*/ 5107 w 8926"/>
                <a:gd name="connsiteY67" fmla="*/ 4508 h 10385"/>
                <a:gd name="connsiteX68" fmla="*/ 6378 w 8926"/>
                <a:gd name="connsiteY68" fmla="*/ 4349 h 10385"/>
                <a:gd name="connsiteX69" fmla="*/ 7172 w 8926"/>
                <a:gd name="connsiteY69" fmla="*/ 3396 h 10385"/>
                <a:gd name="connsiteX70" fmla="*/ 7013 w 8926"/>
                <a:gd name="connsiteY70" fmla="*/ 2125 h 10385"/>
                <a:gd name="connsiteX71" fmla="*/ 7013 w 8926"/>
                <a:gd name="connsiteY71" fmla="*/ 2125 h 1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926" h="10385">
                  <a:moveTo>
                    <a:pt x="7331" y="1807"/>
                  </a:moveTo>
                  <a:cubicBezTo>
                    <a:pt x="7013" y="854"/>
                    <a:pt x="6060" y="218"/>
                    <a:pt x="5107" y="60"/>
                  </a:cubicBezTo>
                  <a:cubicBezTo>
                    <a:pt x="4154" y="-99"/>
                    <a:pt x="3042" y="60"/>
                    <a:pt x="2247" y="536"/>
                  </a:cubicBezTo>
                  <a:cubicBezTo>
                    <a:pt x="500" y="1807"/>
                    <a:pt x="-135" y="4031"/>
                    <a:pt x="24" y="6097"/>
                  </a:cubicBezTo>
                  <a:cubicBezTo>
                    <a:pt x="24" y="7209"/>
                    <a:pt x="341" y="8480"/>
                    <a:pt x="1294" y="9274"/>
                  </a:cubicBezTo>
                  <a:cubicBezTo>
                    <a:pt x="2088" y="9909"/>
                    <a:pt x="3042" y="10386"/>
                    <a:pt x="3995" y="10386"/>
                  </a:cubicBezTo>
                  <a:cubicBezTo>
                    <a:pt x="5743" y="10386"/>
                    <a:pt x="7649" y="9433"/>
                    <a:pt x="8443" y="7844"/>
                  </a:cubicBezTo>
                  <a:cubicBezTo>
                    <a:pt x="8920" y="6573"/>
                    <a:pt x="9079" y="5461"/>
                    <a:pt x="8761" y="4031"/>
                  </a:cubicBezTo>
                  <a:cubicBezTo>
                    <a:pt x="8443" y="2919"/>
                    <a:pt x="7967" y="1807"/>
                    <a:pt x="7172" y="854"/>
                  </a:cubicBezTo>
                  <a:cubicBezTo>
                    <a:pt x="6855" y="536"/>
                    <a:pt x="6378" y="377"/>
                    <a:pt x="5902" y="377"/>
                  </a:cubicBezTo>
                  <a:cubicBezTo>
                    <a:pt x="5425" y="377"/>
                    <a:pt x="4948" y="536"/>
                    <a:pt x="4630" y="854"/>
                  </a:cubicBezTo>
                  <a:cubicBezTo>
                    <a:pt x="4313" y="1172"/>
                    <a:pt x="4154" y="1648"/>
                    <a:pt x="4154" y="2125"/>
                  </a:cubicBezTo>
                  <a:cubicBezTo>
                    <a:pt x="4154" y="2601"/>
                    <a:pt x="4313" y="2919"/>
                    <a:pt x="4630" y="3396"/>
                  </a:cubicBezTo>
                  <a:cubicBezTo>
                    <a:pt x="4630" y="3555"/>
                    <a:pt x="4630" y="3396"/>
                    <a:pt x="4630" y="3396"/>
                  </a:cubicBezTo>
                  <a:cubicBezTo>
                    <a:pt x="4630" y="3396"/>
                    <a:pt x="4630" y="3396"/>
                    <a:pt x="4630" y="3555"/>
                  </a:cubicBezTo>
                  <a:cubicBezTo>
                    <a:pt x="4630" y="3555"/>
                    <a:pt x="4630" y="3714"/>
                    <a:pt x="4789" y="3872"/>
                  </a:cubicBezTo>
                  <a:cubicBezTo>
                    <a:pt x="4789" y="4031"/>
                    <a:pt x="5107" y="4349"/>
                    <a:pt x="5107" y="4508"/>
                  </a:cubicBezTo>
                  <a:lnTo>
                    <a:pt x="5107" y="4031"/>
                  </a:lnTo>
                  <a:cubicBezTo>
                    <a:pt x="5107" y="4031"/>
                    <a:pt x="5107" y="4826"/>
                    <a:pt x="5266" y="5302"/>
                  </a:cubicBezTo>
                  <a:lnTo>
                    <a:pt x="5266" y="4826"/>
                  </a:lnTo>
                  <a:cubicBezTo>
                    <a:pt x="5266" y="4826"/>
                    <a:pt x="5266" y="5620"/>
                    <a:pt x="5266" y="5938"/>
                  </a:cubicBezTo>
                  <a:lnTo>
                    <a:pt x="5266" y="5461"/>
                  </a:lnTo>
                  <a:cubicBezTo>
                    <a:pt x="5266" y="5461"/>
                    <a:pt x="5266" y="6097"/>
                    <a:pt x="5107" y="6414"/>
                  </a:cubicBezTo>
                  <a:lnTo>
                    <a:pt x="5107" y="5938"/>
                  </a:lnTo>
                  <a:cubicBezTo>
                    <a:pt x="5107" y="5938"/>
                    <a:pt x="5107" y="6255"/>
                    <a:pt x="5107" y="6414"/>
                  </a:cubicBezTo>
                  <a:cubicBezTo>
                    <a:pt x="5266" y="5938"/>
                    <a:pt x="5266" y="6097"/>
                    <a:pt x="5107" y="6414"/>
                  </a:cubicBezTo>
                  <a:cubicBezTo>
                    <a:pt x="5107" y="6414"/>
                    <a:pt x="5107" y="6414"/>
                    <a:pt x="4948" y="6573"/>
                  </a:cubicBezTo>
                  <a:cubicBezTo>
                    <a:pt x="4948" y="6573"/>
                    <a:pt x="4630" y="6891"/>
                    <a:pt x="4948" y="6573"/>
                  </a:cubicBezTo>
                  <a:cubicBezTo>
                    <a:pt x="4948" y="6573"/>
                    <a:pt x="4948" y="6573"/>
                    <a:pt x="4789" y="6573"/>
                  </a:cubicBezTo>
                  <a:cubicBezTo>
                    <a:pt x="4789" y="6573"/>
                    <a:pt x="4472" y="6732"/>
                    <a:pt x="4313" y="6891"/>
                  </a:cubicBezTo>
                  <a:lnTo>
                    <a:pt x="4789" y="6891"/>
                  </a:lnTo>
                  <a:cubicBezTo>
                    <a:pt x="4789" y="6891"/>
                    <a:pt x="4313" y="6891"/>
                    <a:pt x="3995" y="6891"/>
                  </a:cubicBezTo>
                  <a:lnTo>
                    <a:pt x="4472" y="6891"/>
                  </a:lnTo>
                  <a:cubicBezTo>
                    <a:pt x="4472" y="6891"/>
                    <a:pt x="3995" y="6891"/>
                    <a:pt x="3677" y="6891"/>
                  </a:cubicBezTo>
                  <a:lnTo>
                    <a:pt x="4154" y="6891"/>
                  </a:lnTo>
                  <a:cubicBezTo>
                    <a:pt x="4154" y="6891"/>
                    <a:pt x="3677" y="6891"/>
                    <a:pt x="3519" y="6891"/>
                  </a:cubicBezTo>
                  <a:lnTo>
                    <a:pt x="3995" y="6891"/>
                  </a:lnTo>
                  <a:cubicBezTo>
                    <a:pt x="3995" y="6891"/>
                    <a:pt x="3836" y="6891"/>
                    <a:pt x="3677" y="6891"/>
                  </a:cubicBezTo>
                  <a:cubicBezTo>
                    <a:pt x="3677" y="6891"/>
                    <a:pt x="3677" y="6891"/>
                    <a:pt x="3677" y="6891"/>
                  </a:cubicBezTo>
                  <a:cubicBezTo>
                    <a:pt x="4154" y="7209"/>
                    <a:pt x="3995" y="7050"/>
                    <a:pt x="3677" y="6891"/>
                  </a:cubicBezTo>
                  <a:cubicBezTo>
                    <a:pt x="3677" y="6891"/>
                    <a:pt x="3677" y="6891"/>
                    <a:pt x="3677" y="6891"/>
                  </a:cubicBezTo>
                  <a:cubicBezTo>
                    <a:pt x="3677" y="6891"/>
                    <a:pt x="3995" y="7209"/>
                    <a:pt x="3677" y="7050"/>
                  </a:cubicBezTo>
                  <a:cubicBezTo>
                    <a:pt x="3677" y="7050"/>
                    <a:pt x="3519" y="6732"/>
                    <a:pt x="3360" y="6573"/>
                  </a:cubicBezTo>
                  <a:lnTo>
                    <a:pt x="3360" y="7050"/>
                  </a:lnTo>
                  <a:cubicBezTo>
                    <a:pt x="3360" y="7050"/>
                    <a:pt x="3360" y="6573"/>
                    <a:pt x="3360" y="6255"/>
                  </a:cubicBezTo>
                  <a:lnTo>
                    <a:pt x="3360" y="6732"/>
                  </a:lnTo>
                  <a:cubicBezTo>
                    <a:pt x="3360" y="6732"/>
                    <a:pt x="3360" y="5461"/>
                    <a:pt x="3360" y="4826"/>
                  </a:cubicBezTo>
                  <a:lnTo>
                    <a:pt x="3360" y="5302"/>
                  </a:lnTo>
                  <a:cubicBezTo>
                    <a:pt x="3360" y="5302"/>
                    <a:pt x="3360" y="4349"/>
                    <a:pt x="3677" y="4031"/>
                  </a:cubicBezTo>
                  <a:lnTo>
                    <a:pt x="3677" y="4508"/>
                  </a:lnTo>
                  <a:cubicBezTo>
                    <a:pt x="3677" y="4508"/>
                    <a:pt x="3677" y="4190"/>
                    <a:pt x="3677" y="4031"/>
                  </a:cubicBezTo>
                  <a:cubicBezTo>
                    <a:pt x="3677" y="4031"/>
                    <a:pt x="3677" y="4031"/>
                    <a:pt x="3677" y="3872"/>
                  </a:cubicBezTo>
                  <a:cubicBezTo>
                    <a:pt x="3519" y="4190"/>
                    <a:pt x="3519" y="4031"/>
                    <a:pt x="3677" y="3872"/>
                  </a:cubicBezTo>
                  <a:cubicBezTo>
                    <a:pt x="3677" y="3872"/>
                    <a:pt x="3677" y="3872"/>
                    <a:pt x="3836" y="3714"/>
                  </a:cubicBezTo>
                  <a:cubicBezTo>
                    <a:pt x="3836" y="3714"/>
                    <a:pt x="4154" y="3714"/>
                    <a:pt x="3836" y="3714"/>
                  </a:cubicBezTo>
                  <a:cubicBezTo>
                    <a:pt x="3836" y="3714"/>
                    <a:pt x="3995" y="3714"/>
                    <a:pt x="4154" y="3555"/>
                  </a:cubicBezTo>
                  <a:lnTo>
                    <a:pt x="3677" y="3555"/>
                  </a:lnTo>
                  <a:cubicBezTo>
                    <a:pt x="3677" y="3555"/>
                    <a:pt x="3995" y="3555"/>
                    <a:pt x="4313" y="3555"/>
                  </a:cubicBezTo>
                  <a:lnTo>
                    <a:pt x="3836" y="3555"/>
                  </a:lnTo>
                  <a:cubicBezTo>
                    <a:pt x="3836" y="3555"/>
                    <a:pt x="4313" y="3555"/>
                    <a:pt x="4472" y="3555"/>
                  </a:cubicBezTo>
                  <a:lnTo>
                    <a:pt x="3995" y="3555"/>
                  </a:lnTo>
                  <a:cubicBezTo>
                    <a:pt x="3995" y="3555"/>
                    <a:pt x="4313" y="3555"/>
                    <a:pt x="4472" y="3555"/>
                  </a:cubicBezTo>
                  <a:lnTo>
                    <a:pt x="3995" y="3555"/>
                  </a:lnTo>
                  <a:cubicBezTo>
                    <a:pt x="3995" y="3555"/>
                    <a:pt x="3995" y="3555"/>
                    <a:pt x="4154" y="3555"/>
                  </a:cubicBezTo>
                  <a:cubicBezTo>
                    <a:pt x="4313" y="3555"/>
                    <a:pt x="3836" y="3237"/>
                    <a:pt x="4154" y="3555"/>
                  </a:cubicBezTo>
                  <a:cubicBezTo>
                    <a:pt x="4472" y="3872"/>
                    <a:pt x="3995" y="3237"/>
                    <a:pt x="4154" y="3555"/>
                  </a:cubicBezTo>
                  <a:cubicBezTo>
                    <a:pt x="4154" y="3555"/>
                    <a:pt x="4154" y="3555"/>
                    <a:pt x="4154" y="3714"/>
                  </a:cubicBezTo>
                  <a:cubicBezTo>
                    <a:pt x="4154" y="4031"/>
                    <a:pt x="4789" y="4349"/>
                    <a:pt x="5107" y="4508"/>
                  </a:cubicBezTo>
                  <a:cubicBezTo>
                    <a:pt x="5584" y="4508"/>
                    <a:pt x="6060" y="4508"/>
                    <a:pt x="6378" y="4349"/>
                  </a:cubicBezTo>
                  <a:cubicBezTo>
                    <a:pt x="6696" y="4190"/>
                    <a:pt x="7013" y="3714"/>
                    <a:pt x="7172" y="3396"/>
                  </a:cubicBezTo>
                  <a:cubicBezTo>
                    <a:pt x="7172" y="2919"/>
                    <a:pt x="7172" y="2601"/>
                    <a:pt x="7013" y="2125"/>
                  </a:cubicBezTo>
                  <a:lnTo>
                    <a:pt x="7013" y="2125"/>
                  </a:lnTo>
                  <a:close/>
                </a:path>
              </a:pathLst>
            </a:custGeom>
            <a:solidFill>
              <a:srgbClr val="102F44"/>
            </a:solidFill>
            <a:ln w="15869" cap="flat">
              <a:noFill/>
              <a:prstDash val="solid"/>
              <a:miter/>
            </a:ln>
          </p:spPr>
          <p:txBody>
            <a:bodyPr rtlCol="0" anchor="ctr"/>
            <a:lstStyle/>
            <a:p>
              <a:endParaRPr lang="nl-NL"/>
            </a:p>
          </p:txBody>
        </p:sp>
        <p:sp>
          <p:nvSpPr>
            <p:cNvPr id="1427" name="Vrije vorm: vorm 1426">
              <a:extLst>
                <a:ext uri="{FF2B5EF4-FFF2-40B4-BE49-F238E27FC236}">
                  <a16:creationId xmlns:a16="http://schemas.microsoft.com/office/drawing/2014/main" id="{6EA2797C-801F-7887-D355-3D475B83F3FE}"/>
                </a:ext>
              </a:extLst>
            </p:cNvPr>
            <p:cNvSpPr/>
            <p:nvPr/>
          </p:nvSpPr>
          <p:spPr>
            <a:xfrm>
              <a:off x="6223014" y="2639504"/>
              <a:ext cx="7735" cy="8289"/>
            </a:xfrm>
            <a:custGeom>
              <a:avLst/>
              <a:gdLst>
                <a:gd name="connsiteX0" fmla="*/ 8541 w 9434"/>
                <a:gd name="connsiteY0" fmla="*/ 3596 h 10109"/>
                <a:gd name="connsiteX1" fmla="*/ 6634 w 9434"/>
                <a:gd name="connsiteY1" fmla="*/ 419 h 10109"/>
                <a:gd name="connsiteX2" fmla="*/ 2663 w 9434"/>
                <a:gd name="connsiteY2" fmla="*/ 419 h 10109"/>
                <a:gd name="connsiteX3" fmla="*/ 121 w 9434"/>
                <a:gd name="connsiteY3" fmla="*/ 6297 h 10109"/>
                <a:gd name="connsiteX4" fmla="*/ 1709 w 9434"/>
                <a:gd name="connsiteY4" fmla="*/ 8998 h 10109"/>
                <a:gd name="connsiteX5" fmla="*/ 4728 w 9434"/>
                <a:gd name="connsiteY5" fmla="*/ 10110 h 10109"/>
                <a:gd name="connsiteX6" fmla="*/ 9335 w 9434"/>
                <a:gd name="connsiteY6" fmla="*/ 6774 h 10109"/>
                <a:gd name="connsiteX7" fmla="*/ 6158 w 9434"/>
                <a:gd name="connsiteY7" fmla="*/ 1372 h 10109"/>
                <a:gd name="connsiteX8" fmla="*/ 4092 w 9434"/>
                <a:gd name="connsiteY8" fmla="*/ 2643 h 10109"/>
                <a:gd name="connsiteX9" fmla="*/ 5364 w 9434"/>
                <a:gd name="connsiteY9" fmla="*/ 4709 h 10109"/>
                <a:gd name="connsiteX10" fmla="*/ 5523 w 9434"/>
                <a:gd name="connsiteY10" fmla="*/ 4709 h 10109"/>
                <a:gd name="connsiteX11" fmla="*/ 5523 w 9434"/>
                <a:gd name="connsiteY11" fmla="*/ 4709 h 10109"/>
                <a:gd name="connsiteX12" fmla="*/ 5681 w 9434"/>
                <a:gd name="connsiteY12" fmla="*/ 4709 h 10109"/>
                <a:gd name="connsiteX13" fmla="*/ 5681 w 9434"/>
                <a:gd name="connsiteY13" fmla="*/ 4709 h 10109"/>
                <a:gd name="connsiteX14" fmla="*/ 5681 w 9434"/>
                <a:gd name="connsiteY14" fmla="*/ 4709 h 10109"/>
                <a:gd name="connsiteX15" fmla="*/ 5999 w 9434"/>
                <a:gd name="connsiteY15" fmla="*/ 5026 h 10109"/>
                <a:gd name="connsiteX16" fmla="*/ 5999 w 9434"/>
                <a:gd name="connsiteY16" fmla="*/ 5026 h 10109"/>
                <a:gd name="connsiteX17" fmla="*/ 5999 w 9434"/>
                <a:gd name="connsiteY17" fmla="*/ 5026 h 10109"/>
                <a:gd name="connsiteX18" fmla="*/ 6158 w 9434"/>
                <a:gd name="connsiteY18" fmla="*/ 5344 h 10109"/>
                <a:gd name="connsiteX19" fmla="*/ 6158 w 9434"/>
                <a:gd name="connsiteY19" fmla="*/ 5185 h 10109"/>
                <a:gd name="connsiteX20" fmla="*/ 6158 w 9434"/>
                <a:gd name="connsiteY20" fmla="*/ 5344 h 10109"/>
                <a:gd name="connsiteX21" fmla="*/ 6158 w 9434"/>
                <a:gd name="connsiteY21" fmla="*/ 5821 h 10109"/>
                <a:gd name="connsiteX22" fmla="*/ 6158 w 9434"/>
                <a:gd name="connsiteY22" fmla="*/ 5344 h 10109"/>
                <a:gd name="connsiteX23" fmla="*/ 6158 w 9434"/>
                <a:gd name="connsiteY23" fmla="*/ 6138 h 10109"/>
                <a:gd name="connsiteX24" fmla="*/ 6158 w 9434"/>
                <a:gd name="connsiteY24" fmla="*/ 5662 h 10109"/>
                <a:gd name="connsiteX25" fmla="*/ 6158 w 9434"/>
                <a:gd name="connsiteY25" fmla="*/ 5979 h 10109"/>
                <a:gd name="connsiteX26" fmla="*/ 6158 w 9434"/>
                <a:gd name="connsiteY26" fmla="*/ 6138 h 10109"/>
                <a:gd name="connsiteX27" fmla="*/ 6158 w 9434"/>
                <a:gd name="connsiteY27" fmla="*/ 6138 h 10109"/>
                <a:gd name="connsiteX28" fmla="*/ 6158 w 9434"/>
                <a:gd name="connsiteY28" fmla="*/ 6297 h 10109"/>
                <a:gd name="connsiteX29" fmla="*/ 6158 w 9434"/>
                <a:gd name="connsiteY29" fmla="*/ 6297 h 10109"/>
                <a:gd name="connsiteX30" fmla="*/ 6158 w 9434"/>
                <a:gd name="connsiteY30" fmla="*/ 6297 h 10109"/>
                <a:gd name="connsiteX31" fmla="*/ 6158 w 9434"/>
                <a:gd name="connsiteY31" fmla="*/ 6297 h 10109"/>
                <a:gd name="connsiteX32" fmla="*/ 6158 w 9434"/>
                <a:gd name="connsiteY32" fmla="*/ 6297 h 10109"/>
                <a:gd name="connsiteX33" fmla="*/ 6158 w 9434"/>
                <a:gd name="connsiteY33" fmla="*/ 6297 h 10109"/>
                <a:gd name="connsiteX34" fmla="*/ 5840 w 9434"/>
                <a:gd name="connsiteY34" fmla="*/ 6456 h 10109"/>
                <a:gd name="connsiteX35" fmla="*/ 5999 w 9434"/>
                <a:gd name="connsiteY35" fmla="*/ 6456 h 10109"/>
                <a:gd name="connsiteX36" fmla="*/ 5840 w 9434"/>
                <a:gd name="connsiteY36" fmla="*/ 6456 h 10109"/>
                <a:gd name="connsiteX37" fmla="*/ 5364 w 9434"/>
                <a:gd name="connsiteY37" fmla="*/ 6456 h 10109"/>
                <a:gd name="connsiteX38" fmla="*/ 5840 w 9434"/>
                <a:gd name="connsiteY38" fmla="*/ 6456 h 10109"/>
                <a:gd name="connsiteX39" fmla="*/ 4887 w 9434"/>
                <a:gd name="connsiteY39" fmla="*/ 6456 h 10109"/>
                <a:gd name="connsiteX40" fmla="*/ 5364 w 9434"/>
                <a:gd name="connsiteY40" fmla="*/ 6456 h 10109"/>
                <a:gd name="connsiteX41" fmla="*/ 4887 w 9434"/>
                <a:gd name="connsiteY41" fmla="*/ 6456 h 10109"/>
                <a:gd name="connsiteX42" fmla="*/ 4728 w 9434"/>
                <a:gd name="connsiteY42" fmla="*/ 6456 h 10109"/>
                <a:gd name="connsiteX43" fmla="*/ 4728 w 9434"/>
                <a:gd name="connsiteY43" fmla="*/ 6456 h 10109"/>
                <a:gd name="connsiteX44" fmla="*/ 4410 w 9434"/>
                <a:gd name="connsiteY44" fmla="*/ 6297 h 10109"/>
                <a:gd name="connsiteX45" fmla="*/ 4410 w 9434"/>
                <a:gd name="connsiteY45" fmla="*/ 6297 h 10109"/>
                <a:gd name="connsiteX46" fmla="*/ 4251 w 9434"/>
                <a:gd name="connsiteY46" fmla="*/ 6138 h 10109"/>
                <a:gd name="connsiteX47" fmla="*/ 4092 w 9434"/>
                <a:gd name="connsiteY47" fmla="*/ 5979 h 10109"/>
                <a:gd name="connsiteX48" fmla="*/ 4092 w 9434"/>
                <a:gd name="connsiteY48" fmla="*/ 5979 h 10109"/>
                <a:gd name="connsiteX49" fmla="*/ 3775 w 9434"/>
                <a:gd name="connsiteY49" fmla="*/ 5503 h 10109"/>
                <a:gd name="connsiteX50" fmla="*/ 3775 w 9434"/>
                <a:gd name="connsiteY50" fmla="*/ 5503 h 10109"/>
                <a:gd name="connsiteX51" fmla="*/ 3775 w 9434"/>
                <a:gd name="connsiteY51" fmla="*/ 5344 h 10109"/>
                <a:gd name="connsiteX52" fmla="*/ 3775 w 9434"/>
                <a:gd name="connsiteY52" fmla="*/ 4867 h 10109"/>
                <a:gd name="connsiteX53" fmla="*/ 3775 w 9434"/>
                <a:gd name="connsiteY53" fmla="*/ 5344 h 10109"/>
                <a:gd name="connsiteX54" fmla="*/ 3775 w 9434"/>
                <a:gd name="connsiteY54" fmla="*/ 4232 h 10109"/>
                <a:gd name="connsiteX55" fmla="*/ 3775 w 9434"/>
                <a:gd name="connsiteY55" fmla="*/ 4709 h 10109"/>
                <a:gd name="connsiteX56" fmla="*/ 3934 w 9434"/>
                <a:gd name="connsiteY56" fmla="*/ 3755 h 10109"/>
                <a:gd name="connsiteX57" fmla="*/ 3934 w 9434"/>
                <a:gd name="connsiteY57" fmla="*/ 3755 h 10109"/>
                <a:gd name="connsiteX58" fmla="*/ 3934 w 9434"/>
                <a:gd name="connsiteY58" fmla="*/ 3596 h 10109"/>
                <a:gd name="connsiteX59" fmla="*/ 3934 w 9434"/>
                <a:gd name="connsiteY59" fmla="*/ 3438 h 10109"/>
                <a:gd name="connsiteX60" fmla="*/ 3934 w 9434"/>
                <a:gd name="connsiteY60" fmla="*/ 3438 h 10109"/>
                <a:gd name="connsiteX61" fmla="*/ 4251 w 9434"/>
                <a:gd name="connsiteY61" fmla="*/ 3120 h 10109"/>
                <a:gd name="connsiteX62" fmla="*/ 4251 w 9434"/>
                <a:gd name="connsiteY62" fmla="*/ 3120 h 10109"/>
                <a:gd name="connsiteX63" fmla="*/ 4410 w 9434"/>
                <a:gd name="connsiteY63" fmla="*/ 3120 h 10109"/>
                <a:gd name="connsiteX64" fmla="*/ 4728 w 9434"/>
                <a:gd name="connsiteY64" fmla="*/ 3120 h 10109"/>
                <a:gd name="connsiteX65" fmla="*/ 4728 w 9434"/>
                <a:gd name="connsiteY65" fmla="*/ 3120 h 10109"/>
                <a:gd name="connsiteX66" fmla="*/ 5205 w 9434"/>
                <a:gd name="connsiteY66" fmla="*/ 3120 h 10109"/>
                <a:gd name="connsiteX67" fmla="*/ 4728 w 9434"/>
                <a:gd name="connsiteY67" fmla="*/ 3120 h 10109"/>
                <a:gd name="connsiteX68" fmla="*/ 5205 w 9434"/>
                <a:gd name="connsiteY68" fmla="*/ 3120 h 10109"/>
                <a:gd name="connsiteX69" fmla="*/ 4728 w 9434"/>
                <a:gd name="connsiteY69" fmla="*/ 3120 h 10109"/>
                <a:gd name="connsiteX70" fmla="*/ 5045 w 9434"/>
                <a:gd name="connsiteY70" fmla="*/ 3120 h 10109"/>
                <a:gd name="connsiteX71" fmla="*/ 5045 w 9434"/>
                <a:gd name="connsiteY71" fmla="*/ 3120 h 10109"/>
                <a:gd name="connsiteX72" fmla="*/ 5364 w 9434"/>
                <a:gd name="connsiteY72" fmla="*/ 3120 h 10109"/>
                <a:gd name="connsiteX73" fmla="*/ 5364 w 9434"/>
                <a:gd name="connsiteY73" fmla="*/ 3120 h 10109"/>
                <a:gd name="connsiteX74" fmla="*/ 5523 w 9434"/>
                <a:gd name="connsiteY74" fmla="*/ 3279 h 10109"/>
                <a:gd name="connsiteX75" fmla="*/ 5523 w 9434"/>
                <a:gd name="connsiteY75" fmla="*/ 3279 h 10109"/>
                <a:gd name="connsiteX76" fmla="*/ 5523 w 9434"/>
                <a:gd name="connsiteY76" fmla="*/ 3279 h 10109"/>
                <a:gd name="connsiteX77" fmla="*/ 5523 w 9434"/>
                <a:gd name="connsiteY77" fmla="*/ 3596 h 10109"/>
                <a:gd name="connsiteX78" fmla="*/ 5523 w 9434"/>
                <a:gd name="connsiteY78" fmla="*/ 3120 h 10109"/>
                <a:gd name="connsiteX79" fmla="*/ 5523 w 9434"/>
                <a:gd name="connsiteY79" fmla="*/ 3438 h 10109"/>
                <a:gd name="connsiteX80" fmla="*/ 7270 w 9434"/>
                <a:gd name="connsiteY80" fmla="*/ 5185 h 10109"/>
                <a:gd name="connsiteX81" fmla="*/ 9017 w 9434"/>
                <a:gd name="connsiteY81" fmla="*/ 3438 h 10109"/>
                <a:gd name="connsiteX82" fmla="*/ 9017 w 9434"/>
                <a:gd name="connsiteY82" fmla="*/ 3438 h 1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34" h="10109">
                  <a:moveTo>
                    <a:pt x="8541" y="3596"/>
                  </a:moveTo>
                  <a:cubicBezTo>
                    <a:pt x="8541" y="2326"/>
                    <a:pt x="7746" y="896"/>
                    <a:pt x="6634" y="419"/>
                  </a:cubicBezTo>
                  <a:cubicBezTo>
                    <a:pt x="5364" y="-216"/>
                    <a:pt x="3934" y="-57"/>
                    <a:pt x="2663" y="419"/>
                  </a:cubicBezTo>
                  <a:cubicBezTo>
                    <a:pt x="597" y="1531"/>
                    <a:pt x="-356" y="4073"/>
                    <a:pt x="121" y="6297"/>
                  </a:cubicBezTo>
                  <a:cubicBezTo>
                    <a:pt x="280" y="7250"/>
                    <a:pt x="915" y="8362"/>
                    <a:pt x="1709" y="8998"/>
                  </a:cubicBezTo>
                  <a:cubicBezTo>
                    <a:pt x="2663" y="9633"/>
                    <a:pt x="3616" y="10110"/>
                    <a:pt x="4728" y="10110"/>
                  </a:cubicBezTo>
                  <a:cubicBezTo>
                    <a:pt x="6793" y="10110"/>
                    <a:pt x="8859" y="8839"/>
                    <a:pt x="9335" y="6774"/>
                  </a:cubicBezTo>
                  <a:cubicBezTo>
                    <a:pt x="9812" y="4550"/>
                    <a:pt x="8541" y="1849"/>
                    <a:pt x="6158" y="1372"/>
                  </a:cubicBezTo>
                  <a:cubicBezTo>
                    <a:pt x="5364" y="1213"/>
                    <a:pt x="4251" y="1690"/>
                    <a:pt x="4092" y="2643"/>
                  </a:cubicBezTo>
                  <a:cubicBezTo>
                    <a:pt x="3934" y="3438"/>
                    <a:pt x="4410" y="4550"/>
                    <a:pt x="5364" y="4709"/>
                  </a:cubicBezTo>
                  <a:cubicBezTo>
                    <a:pt x="5364" y="4709"/>
                    <a:pt x="5364" y="4709"/>
                    <a:pt x="5523" y="4709"/>
                  </a:cubicBezTo>
                  <a:cubicBezTo>
                    <a:pt x="5523" y="4709"/>
                    <a:pt x="5840" y="4709"/>
                    <a:pt x="5523" y="4709"/>
                  </a:cubicBezTo>
                  <a:cubicBezTo>
                    <a:pt x="5205" y="4709"/>
                    <a:pt x="5523" y="4709"/>
                    <a:pt x="5681" y="4709"/>
                  </a:cubicBezTo>
                  <a:cubicBezTo>
                    <a:pt x="5681" y="4709"/>
                    <a:pt x="5999" y="4867"/>
                    <a:pt x="5681" y="4709"/>
                  </a:cubicBezTo>
                  <a:cubicBezTo>
                    <a:pt x="5364" y="4550"/>
                    <a:pt x="5681" y="4709"/>
                    <a:pt x="5681" y="4709"/>
                  </a:cubicBezTo>
                  <a:cubicBezTo>
                    <a:pt x="5681" y="4709"/>
                    <a:pt x="5840" y="4867"/>
                    <a:pt x="5999" y="5026"/>
                  </a:cubicBezTo>
                  <a:cubicBezTo>
                    <a:pt x="5999" y="5026"/>
                    <a:pt x="5681" y="4709"/>
                    <a:pt x="5999" y="5026"/>
                  </a:cubicBezTo>
                  <a:cubicBezTo>
                    <a:pt x="5999" y="5026"/>
                    <a:pt x="5999" y="5026"/>
                    <a:pt x="5999" y="5026"/>
                  </a:cubicBezTo>
                  <a:cubicBezTo>
                    <a:pt x="5999" y="5026"/>
                    <a:pt x="5999" y="5344"/>
                    <a:pt x="6158" y="5344"/>
                  </a:cubicBezTo>
                  <a:cubicBezTo>
                    <a:pt x="6158" y="5344"/>
                    <a:pt x="5999" y="4867"/>
                    <a:pt x="6158" y="5185"/>
                  </a:cubicBezTo>
                  <a:cubicBezTo>
                    <a:pt x="6158" y="5185"/>
                    <a:pt x="6158" y="5185"/>
                    <a:pt x="6158" y="5344"/>
                  </a:cubicBezTo>
                  <a:cubicBezTo>
                    <a:pt x="6158" y="5344"/>
                    <a:pt x="6158" y="5662"/>
                    <a:pt x="6158" y="5821"/>
                  </a:cubicBezTo>
                  <a:lnTo>
                    <a:pt x="6158" y="5344"/>
                  </a:lnTo>
                  <a:cubicBezTo>
                    <a:pt x="6158" y="5344"/>
                    <a:pt x="6158" y="5979"/>
                    <a:pt x="6158" y="6138"/>
                  </a:cubicBezTo>
                  <a:lnTo>
                    <a:pt x="6158" y="5662"/>
                  </a:lnTo>
                  <a:cubicBezTo>
                    <a:pt x="6158" y="5662"/>
                    <a:pt x="6158" y="5979"/>
                    <a:pt x="6158" y="5979"/>
                  </a:cubicBezTo>
                  <a:cubicBezTo>
                    <a:pt x="6158" y="5979"/>
                    <a:pt x="6158" y="5979"/>
                    <a:pt x="6158" y="6138"/>
                  </a:cubicBezTo>
                  <a:cubicBezTo>
                    <a:pt x="6158" y="5662"/>
                    <a:pt x="6158" y="5821"/>
                    <a:pt x="6158" y="6138"/>
                  </a:cubicBezTo>
                  <a:cubicBezTo>
                    <a:pt x="6158" y="6138"/>
                    <a:pt x="6158" y="6138"/>
                    <a:pt x="6158" y="6297"/>
                  </a:cubicBezTo>
                  <a:cubicBezTo>
                    <a:pt x="6158" y="6297"/>
                    <a:pt x="5999" y="6615"/>
                    <a:pt x="6158" y="6297"/>
                  </a:cubicBezTo>
                  <a:cubicBezTo>
                    <a:pt x="6317" y="5979"/>
                    <a:pt x="6158" y="6297"/>
                    <a:pt x="6158" y="6297"/>
                  </a:cubicBezTo>
                  <a:cubicBezTo>
                    <a:pt x="6158" y="6297"/>
                    <a:pt x="6158" y="6297"/>
                    <a:pt x="6158" y="6297"/>
                  </a:cubicBezTo>
                  <a:cubicBezTo>
                    <a:pt x="6158" y="6297"/>
                    <a:pt x="5840" y="6456"/>
                    <a:pt x="6158" y="6297"/>
                  </a:cubicBezTo>
                  <a:cubicBezTo>
                    <a:pt x="6476" y="6138"/>
                    <a:pt x="6158" y="6297"/>
                    <a:pt x="6158" y="6297"/>
                  </a:cubicBezTo>
                  <a:cubicBezTo>
                    <a:pt x="6158" y="6297"/>
                    <a:pt x="5840" y="6456"/>
                    <a:pt x="5840" y="6456"/>
                  </a:cubicBezTo>
                  <a:cubicBezTo>
                    <a:pt x="5840" y="6456"/>
                    <a:pt x="6317" y="6297"/>
                    <a:pt x="5999" y="6456"/>
                  </a:cubicBezTo>
                  <a:cubicBezTo>
                    <a:pt x="5999" y="6456"/>
                    <a:pt x="5999" y="6456"/>
                    <a:pt x="5840" y="6456"/>
                  </a:cubicBezTo>
                  <a:cubicBezTo>
                    <a:pt x="5840" y="6456"/>
                    <a:pt x="5523" y="6456"/>
                    <a:pt x="5364" y="6456"/>
                  </a:cubicBezTo>
                  <a:lnTo>
                    <a:pt x="5840" y="6456"/>
                  </a:lnTo>
                  <a:cubicBezTo>
                    <a:pt x="5840" y="6456"/>
                    <a:pt x="5205" y="6456"/>
                    <a:pt x="4887" y="6456"/>
                  </a:cubicBezTo>
                  <a:lnTo>
                    <a:pt x="5364" y="6456"/>
                  </a:lnTo>
                  <a:cubicBezTo>
                    <a:pt x="5364" y="6456"/>
                    <a:pt x="5045" y="6456"/>
                    <a:pt x="4887" y="6456"/>
                  </a:cubicBezTo>
                  <a:cubicBezTo>
                    <a:pt x="4887" y="6456"/>
                    <a:pt x="4887" y="6456"/>
                    <a:pt x="4728" y="6456"/>
                  </a:cubicBezTo>
                  <a:cubicBezTo>
                    <a:pt x="4410" y="6456"/>
                    <a:pt x="4728" y="6456"/>
                    <a:pt x="4728" y="6456"/>
                  </a:cubicBezTo>
                  <a:cubicBezTo>
                    <a:pt x="4728" y="6456"/>
                    <a:pt x="4410" y="6297"/>
                    <a:pt x="4410" y="6297"/>
                  </a:cubicBezTo>
                  <a:cubicBezTo>
                    <a:pt x="4092" y="6138"/>
                    <a:pt x="4410" y="6297"/>
                    <a:pt x="4410" y="6297"/>
                  </a:cubicBezTo>
                  <a:cubicBezTo>
                    <a:pt x="4410" y="6297"/>
                    <a:pt x="4251" y="6297"/>
                    <a:pt x="4251" y="6138"/>
                  </a:cubicBezTo>
                  <a:cubicBezTo>
                    <a:pt x="4251" y="6138"/>
                    <a:pt x="4251" y="6138"/>
                    <a:pt x="4092" y="5979"/>
                  </a:cubicBezTo>
                  <a:cubicBezTo>
                    <a:pt x="4092" y="5979"/>
                    <a:pt x="4410" y="6297"/>
                    <a:pt x="4092" y="5979"/>
                  </a:cubicBezTo>
                  <a:cubicBezTo>
                    <a:pt x="4092" y="5979"/>
                    <a:pt x="3934" y="5662"/>
                    <a:pt x="3775" y="5503"/>
                  </a:cubicBezTo>
                  <a:cubicBezTo>
                    <a:pt x="3775" y="5185"/>
                    <a:pt x="3775" y="5821"/>
                    <a:pt x="3775" y="5503"/>
                  </a:cubicBezTo>
                  <a:cubicBezTo>
                    <a:pt x="3775" y="5503"/>
                    <a:pt x="3775" y="5503"/>
                    <a:pt x="3775" y="5344"/>
                  </a:cubicBezTo>
                  <a:cubicBezTo>
                    <a:pt x="3775" y="5185"/>
                    <a:pt x="3775" y="5026"/>
                    <a:pt x="3775" y="4867"/>
                  </a:cubicBezTo>
                  <a:lnTo>
                    <a:pt x="3775" y="5344"/>
                  </a:lnTo>
                  <a:cubicBezTo>
                    <a:pt x="3775" y="5344"/>
                    <a:pt x="3775" y="4709"/>
                    <a:pt x="3775" y="4232"/>
                  </a:cubicBezTo>
                  <a:lnTo>
                    <a:pt x="3775" y="4709"/>
                  </a:lnTo>
                  <a:cubicBezTo>
                    <a:pt x="3775" y="4709"/>
                    <a:pt x="3775" y="4073"/>
                    <a:pt x="3934" y="3755"/>
                  </a:cubicBezTo>
                  <a:cubicBezTo>
                    <a:pt x="3934" y="3596"/>
                    <a:pt x="3775" y="4232"/>
                    <a:pt x="3934" y="3755"/>
                  </a:cubicBezTo>
                  <a:cubicBezTo>
                    <a:pt x="3934" y="3755"/>
                    <a:pt x="3934" y="3755"/>
                    <a:pt x="3934" y="3596"/>
                  </a:cubicBezTo>
                  <a:cubicBezTo>
                    <a:pt x="3934" y="3596"/>
                    <a:pt x="3934" y="3596"/>
                    <a:pt x="3934" y="3438"/>
                  </a:cubicBezTo>
                  <a:cubicBezTo>
                    <a:pt x="3934" y="3279"/>
                    <a:pt x="4092" y="3438"/>
                    <a:pt x="3934" y="3438"/>
                  </a:cubicBezTo>
                  <a:cubicBezTo>
                    <a:pt x="3934" y="3438"/>
                    <a:pt x="4092" y="3120"/>
                    <a:pt x="4251" y="3120"/>
                  </a:cubicBezTo>
                  <a:cubicBezTo>
                    <a:pt x="4410" y="2961"/>
                    <a:pt x="4251" y="3120"/>
                    <a:pt x="4251" y="3120"/>
                  </a:cubicBezTo>
                  <a:cubicBezTo>
                    <a:pt x="4251" y="3120"/>
                    <a:pt x="4251" y="3120"/>
                    <a:pt x="4410" y="3120"/>
                  </a:cubicBezTo>
                  <a:cubicBezTo>
                    <a:pt x="4569" y="3120"/>
                    <a:pt x="4569" y="3120"/>
                    <a:pt x="4728" y="3120"/>
                  </a:cubicBezTo>
                  <a:cubicBezTo>
                    <a:pt x="5045" y="3120"/>
                    <a:pt x="4410" y="3120"/>
                    <a:pt x="4728" y="3120"/>
                  </a:cubicBezTo>
                  <a:cubicBezTo>
                    <a:pt x="4887" y="3120"/>
                    <a:pt x="5045" y="3120"/>
                    <a:pt x="5205" y="3120"/>
                  </a:cubicBezTo>
                  <a:lnTo>
                    <a:pt x="4728" y="3120"/>
                  </a:lnTo>
                  <a:cubicBezTo>
                    <a:pt x="4728" y="3120"/>
                    <a:pt x="5045" y="3120"/>
                    <a:pt x="5205" y="3120"/>
                  </a:cubicBezTo>
                  <a:lnTo>
                    <a:pt x="4728" y="3120"/>
                  </a:lnTo>
                  <a:cubicBezTo>
                    <a:pt x="4728" y="3120"/>
                    <a:pt x="4887" y="3120"/>
                    <a:pt x="5045" y="3120"/>
                  </a:cubicBezTo>
                  <a:cubicBezTo>
                    <a:pt x="5364" y="3120"/>
                    <a:pt x="4728" y="3120"/>
                    <a:pt x="5045" y="3120"/>
                  </a:cubicBezTo>
                  <a:cubicBezTo>
                    <a:pt x="5045" y="3120"/>
                    <a:pt x="5205" y="3120"/>
                    <a:pt x="5364" y="3120"/>
                  </a:cubicBezTo>
                  <a:cubicBezTo>
                    <a:pt x="5681" y="3120"/>
                    <a:pt x="5045" y="2802"/>
                    <a:pt x="5364" y="3120"/>
                  </a:cubicBezTo>
                  <a:cubicBezTo>
                    <a:pt x="5364" y="3120"/>
                    <a:pt x="5364" y="3120"/>
                    <a:pt x="5523" y="3279"/>
                  </a:cubicBezTo>
                  <a:cubicBezTo>
                    <a:pt x="5205" y="2961"/>
                    <a:pt x="5523" y="3120"/>
                    <a:pt x="5523" y="3279"/>
                  </a:cubicBezTo>
                  <a:cubicBezTo>
                    <a:pt x="5681" y="3596"/>
                    <a:pt x="5523" y="3279"/>
                    <a:pt x="5523" y="3279"/>
                  </a:cubicBezTo>
                  <a:cubicBezTo>
                    <a:pt x="5523" y="3279"/>
                    <a:pt x="5523" y="3596"/>
                    <a:pt x="5523" y="3596"/>
                  </a:cubicBezTo>
                  <a:lnTo>
                    <a:pt x="5523" y="3120"/>
                  </a:lnTo>
                  <a:cubicBezTo>
                    <a:pt x="5523" y="3120"/>
                    <a:pt x="5523" y="3279"/>
                    <a:pt x="5523" y="3438"/>
                  </a:cubicBezTo>
                  <a:cubicBezTo>
                    <a:pt x="5523" y="4391"/>
                    <a:pt x="6317" y="5185"/>
                    <a:pt x="7270" y="5185"/>
                  </a:cubicBezTo>
                  <a:cubicBezTo>
                    <a:pt x="8223" y="5185"/>
                    <a:pt x="8859" y="4391"/>
                    <a:pt x="9017" y="3438"/>
                  </a:cubicBezTo>
                  <a:lnTo>
                    <a:pt x="9017" y="3438"/>
                  </a:lnTo>
                  <a:close/>
                </a:path>
              </a:pathLst>
            </a:custGeom>
            <a:solidFill>
              <a:srgbClr val="102F44"/>
            </a:solidFill>
            <a:ln w="15869" cap="flat">
              <a:noFill/>
              <a:prstDash val="solid"/>
              <a:miter/>
            </a:ln>
          </p:spPr>
          <p:txBody>
            <a:bodyPr rtlCol="0" anchor="ctr"/>
            <a:lstStyle/>
            <a:p>
              <a:endParaRPr lang="nl-NL"/>
            </a:p>
          </p:txBody>
        </p:sp>
        <p:sp>
          <p:nvSpPr>
            <p:cNvPr id="1428" name="Vrije vorm: vorm 1427">
              <a:extLst>
                <a:ext uri="{FF2B5EF4-FFF2-40B4-BE49-F238E27FC236}">
                  <a16:creationId xmlns:a16="http://schemas.microsoft.com/office/drawing/2014/main" id="{47AD6D12-769A-B951-ECC0-0C11ECE9B307}"/>
                </a:ext>
              </a:extLst>
            </p:cNvPr>
            <p:cNvSpPr/>
            <p:nvPr/>
          </p:nvSpPr>
          <p:spPr>
            <a:xfrm>
              <a:off x="6146645" y="2647349"/>
              <a:ext cx="6649" cy="8490"/>
            </a:xfrm>
            <a:custGeom>
              <a:avLst/>
              <a:gdLst>
                <a:gd name="connsiteX0" fmla="*/ 3503 w 8109"/>
                <a:gd name="connsiteY0" fmla="*/ 224 h 10354"/>
                <a:gd name="connsiteX1" fmla="*/ 325 w 8109"/>
                <a:gd name="connsiteY1" fmla="*/ 4354 h 10354"/>
                <a:gd name="connsiteX2" fmla="*/ 643 w 8109"/>
                <a:gd name="connsiteY2" fmla="*/ 8644 h 10354"/>
                <a:gd name="connsiteX3" fmla="*/ 5727 w 8109"/>
                <a:gd name="connsiteY3" fmla="*/ 9756 h 10354"/>
                <a:gd name="connsiteX4" fmla="*/ 8110 w 8109"/>
                <a:gd name="connsiteY4" fmla="*/ 5467 h 10354"/>
                <a:gd name="connsiteX5" fmla="*/ 6203 w 8109"/>
                <a:gd name="connsiteY5" fmla="*/ 1018 h 10354"/>
                <a:gd name="connsiteX6" fmla="*/ 4933 w 8109"/>
                <a:gd name="connsiteY6" fmla="*/ 542 h 10354"/>
                <a:gd name="connsiteX7" fmla="*/ 3662 w 8109"/>
                <a:gd name="connsiteY7" fmla="*/ 1018 h 10354"/>
                <a:gd name="connsiteX8" fmla="*/ 3662 w 8109"/>
                <a:gd name="connsiteY8" fmla="*/ 3401 h 10354"/>
                <a:gd name="connsiteX9" fmla="*/ 4138 w 8109"/>
                <a:gd name="connsiteY9" fmla="*/ 3878 h 10354"/>
                <a:gd name="connsiteX10" fmla="*/ 4138 w 8109"/>
                <a:gd name="connsiteY10" fmla="*/ 3878 h 10354"/>
                <a:gd name="connsiteX11" fmla="*/ 4138 w 8109"/>
                <a:gd name="connsiteY11" fmla="*/ 3878 h 10354"/>
                <a:gd name="connsiteX12" fmla="*/ 4297 w 8109"/>
                <a:gd name="connsiteY12" fmla="*/ 4196 h 10354"/>
                <a:gd name="connsiteX13" fmla="*/ 4297 w 8109"/>
                <a:gd name="connsiteY13" fmla="*/ 4354 h 10354"/>
                <a:gd name="connsiteX14" fmla="*/ 4297 w 8109"/>
                <a:gd name="connsiteY14" fmla="*/ 4196 h 10354"/>
                <a:gd name="connsiteX15" fmla="*/ 4297 w 8109"/>
                <a:gd name="connsiteY15" fmla="*/ 4513 h 10354"/>
                <a:gd name="connsiteX16" fmla="*/ 4297 w 8109"/>
                <a:gd name="connsiteY16" fmla="*/ 4831 h 10354"/>
                <a:gd name="connsiteX17" fmla="*/ 4297 w 8109"/>
                <a:gd name="connsiteY17" fmla="*/ 4990 h 10354"/>
                <a:gd name="connsiteX18" fmla="*/ 4297 w 8109"/>
                <a:gd name="connsiteY18" fmla="*/ 4990 h 10354"/>
                <a:gd name="connsiteX19" fmla="*/ 4297 w 8109"/>
                <a:gd name="connsiteY19" fmla="*/ 5784 h 10354"/>
                <a:gd name="connsiteX20" fmla="*/ 4297 w 8109"/>
                <a:gd name="connsiteY20" fmla="*/ 5784 h 10354"/>
                <a:gd name="connsiteX21" fmla="*/ 4297 w 8109"/>
                <a:gd name="connsiteY21" fmla="*/ 6102 h 10354"/>
                <a:gd name="connsiteX22" fmla="*/ 4297 w 8109"/>
                <a:gd name="connsiteY22" fmla="*/ 6420 h 10354"/>
                <a:gd name="connsiteX23" fmla="*/ 4297 w 8109"/>
                <a:gd name="connsiteY23" fmla="*/ 6261 h 10354"/>
                <a:gd name="connsiteX24" fmla="*/ 4297 w 8109"/>
                <a:gd name="connsiteY24" fmla="*/ 6261 h 10354"/>
                <a:gd name="connsiteX25" fmla="*/ 4138 w 8109"/>
                <a:gd name="connsiteY25" fmla="*/ 6579 h 10354"/>
                <a:gd name="connsiteX26" fmla="*/ 4138 w 8109"/>
                <a:gd name="connsiteY26" fmla="*/ 6579 h 10354"/>
                <a:gd name="connsiteX27" fmla="*/ 4138 w 8109"/>
                <a:gd name="connsiteY27" fmla="*/ 6579 h 10354"/>
                <a:gd name="connsiteX28" fmla="*/ 3820 w 8109"/>
                <a:gd name="connsiteY28" fmla="*/ 6896 h 10354"/>
                <a:gd name="connsiteX29" fmla="*/ 3820 w 8109"/>
                <a:gd name="connsiteY29" fmla="*/ 6896 h 10354"/>
                <a:gd name="connsiteX30" fmla="*/ 3662 w 8109"/>
                <a:gd name="connsiteY30" fmla="*/ 6896 h 10354"/>
                <a:gd name="connsiteX31" fmla="*/ 3662 w 8109"/>
                <a:gd name="connsiteY31" fmla="*/ 6896 h 10354"/>
                <a:gd name="connsiteX32" fmla="*/ 3503 w 8109"/>
                <a:gd name="connsiteY32" fmla="*/ 6896 h 10354"/>
                <a:gd name="connsiteX33" fmla="*/ 3344 w 8109"/>
                <a:gd name="connsiteY33" fmla="*/ 6896 h 10354"/>
                <a:gd name="connsiteX34" fmla="*/ 3344 w 8109"/>
                <a:gd name="connsiteY34" fmla="*/ 6896 h 10354"/>
                <a:gd name="connsiteX35" fmla="*/ 3344 w 8109"/>
                <a:gd name="connsiteY35" fmla="*/ 6896 h 10354"/>
                <a:gd name="connsiteX36" fmla="*/ 3344 w 8109"/>
                <a:gd name="connsiteY36" fmla="*/ 6896 h 10354"/>
                <a:gd name="connsiteX37" fmla="*/ 3344 w 8109"/>
                <a:gd name="connsiteY37" fmla="*/ 6896 h 10354"/>
                <a:gd name="connsiteX38" fmla="*/ 3344 w 8109"/>
                <a:gd name="connsiteY38" fmla="*/ 6896 h 10354"/>
                <a:gd name="connsiteX39" fmla="*/ 3344 w 8109"/>
                <a:gd name="connsiteY39" fmla="*/ 6896 h 10354"/>
                <a:gd name="connsiteX40" fmla="*/ 3344 w 8109"/>
                <a:gd name="connsiteY40" fmla="*/ 6896 h 10354"/>
                <a:gd name="connsiteX41" fmla="*/ 3344 w 8109"/>
                <a:gd name="connsiteY41" fmla="*/ 6579 h 10354"/>
                <a:gd name="connsiteX42" fmla="*/ 3344 w 8109"/>
                <a:gd name="connsiteY42" fmla="*/ 6737 h 10354"/>
                <a:gd name="connsiteX43" fmla="*/ 3344 w 8109"/>
                <a:gd name="connsiteY43" fmla="*/ 6737 h 10354"/>
                <a:gd name="connsiteX44" fmla="*/ 3344 w 8109"/>
                <a:gd name="connsiteY44" fmla="*/ 6420 h 10354"/>
                <a:gd name="connsiteX45" fmla="*/ 3344 w 8109"/>
                <a:gd name="connsiteY45" fmla="*/ 6261 h 10354"/>
                <a:gd name="connsiteX46" fmla="*/ 3344 w 8109"/>
                <a:gd name="connsiteY46" fmla="*/ 6261 h 10354"/>
                <a:gd name="connsiteX47" fmla="*/ 3344 w 8109"/>
                <a:gd name="connsiteY47" fmla="*/ 5625 h 10354"/>
                <a:gd name="connsiteX48" fmla="*/ 3344 w 8109"/>
                <a:gd name="connsiteY48" fmla="*/ 5784 h 10354"/>
                <a:gd name="connsiteX49" fmla="*/ 3344 w 8109"/>
                <a:gd name="connsiteY49" fmla="*/ 5625 h 10354"/>
                <a:gd name="connsiteX50" fmla="*/ 3344 w 8109"/>
                <a:gd name="connsiteY50" fmla="*/ 5308 h 10354"/>
                <a:gd name="connsiteX51" fmla="*/ 3344 w 8109"/>
                <a:gd name="connsiteY51" fmla="*/ 5149 h 10354"/>
                <a:gd name="connsiteX52" fmla="*/ 3344 w 8109"/>
                <a:gd name="connsiteY52" fmla="*/ 5149 h 10354"/>
                <a:gd name="connsiteX53" fmla="*/ 3344 w 8109"/>
                <a:gd name="connsiteY53" fmla="*/ 4831 h 10354"/>
                <a:gd name="connsiteX54" fmla="*/ 3820 w 8109"/>
                <a:gd name="connsiteY54" fmla="*/ 4037 h 10354"/>
                <a:gd name="connsiteX55" fmla="*/ 3820 w 8109"/>
                <a:gd name="connsiteY55" fmla="*/ 4037 h 10354"/>
                <a:gd name="connsiteX56" fmla="*/ 3979 w 8109"/>
                <a:gd name="connsiteY56" fmla="*/ 3719 h 10354"/>
                <a:gd name="connsiteX57" fmla="*/ 4297 w 8109"/>
                <a:gd name="connsiteY57" fmla="*/ 3401 h 10354"/>
                <a:gd name="connsiteX58" fmla="*/ 4615 w 8109"/>
                <a:gd name="connsiteY58" fmla="*/ 3084 h 10354"/>
                <a:gd name="connsiteX59" fmla="*/ 4773 w 8109"/>
                <a:gd name="connsiteY59" fmla="*/ 3084 h 10354"/>
                <a:gd name="connsiteX60" fmla="*/ 4615 w 8109"/>
                <a:gd name="connsiteY60" fmla="*/ 3084 h 10354"/>
                <a:gd name="connsiteX61" fmla="*/ 4773 w 8109"/>
                <a:gd name="connsiteY61" fmla="*/ 3084 h 10354"/>
                <a:gd name="connsiteX62" fmla="*/ 5568 w 8109"/>
                <a:gd name="connsiteY62" fmla="*/ 2130 h 10354"/>
                <a:gd name="connsiteX63" fmla="*/ 5409 w 8109"/>
                <a:gd name="connsiteY63" fmla="*/ 859 h 10354"/>
                <a:gd name="connsiteX64" fmla="*/ 3026 w 8109"/>
                <a:gd name="connsiteY64" fmla="*/ 224 h 10354"/>
                <a:gd name="connsiteX65" fmla="*/ 3026 w 8109"/>
                <a:gd name="connsiteY65" fmla="*/ 224 h 1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109" h="10354">
                  <a:moveTo>
                    <a:pt x="3503" y="224"/>
                  </a:moveTo>
                  <a:cubicBezTo>
                    <a:pt x="2073" y="1336"/>
                    <a:pt x="961" y="2607"/>
                    <a:pt x="325" y="4354"/>
                  </a:cubicBezTo>
                  <a:cubicBezTo>
                    <a:pt x="-151" y="5625"/>
                    <a:pt x="-151" y="7373"/>
                    <a:pt x="643" y="8644"/>
                  </a:cubicBezTo>
                  <a:cubicBezTo>
                    <a:pt x="1755" y="10391"/>
                    <a:pt x="3979" y="10868"/>
                    <a:pt x="5727" y="9756"/>
                  </a:cubicBezTo>
                  <a:cubicBezTo>
                    <a:pt x="7157" y="8803"/>
                    <a:pt x="7951" y="7214"/>
                    <a:pt x="8110" y="5467"/>
                  </a:cubicBezTo>
                  <a:cubicBezTo>
                    <a:pt x="8110" y="3878"/>
                    <a:pt x="7474" y="1971"/>
                    <a:pt x="6203" y="1018"/>
                  </a:cubicBezTo>
                  <a:cubicBezTo>
                    <a:pt x="5886" y="701"/>
                    <a:pt x="5409" y="542"/>
                    <a:pt x="4933" y="542"/>
                  </a:cubicBezTo>
                  <a:cubicBezTo>
                    <a:pt x="4456" y="542"/>
                    <a:pt x="3979" y="701"/>
                    <a:pt x="3662" y="1018"/>
                  </a:cubicBezTo>
                  <a:cubicBezTo>
                    <a:pt x="3026" y="1654"/>
                    <a:pt x="2867" y="2925"/>
                    <a:pt x="3662" y="3401"/>
                  </a:cubicBezTo>
                  <a:cubicBezTo>
                    <a:pt x="3820" y="3401"/>
                    <a:pt x="3979" y="3719"/>
                    <a:pt x="4138" y="3878"/>
                  </a:cubicBezTo>
                  <a:cubicBezTo>
                    <a:pt x="4138" y="3878"/>
                    <a:pt x="4138" y="4037"/>
                    <a:pt x="4138" y="3878"/>
                  </a:cubicBezTo>
                  <a:cubicBezTo>
                    <a:pt x="4138" y="3878"/>
                    <a:pt x="4138" y="3878"/>
                    <a:pt x="4138" y="3878"/>
                  </a:cubicBezTo>
                  <a:cubicBezTo>
                    <a:pt x="4138" y="3878"/>
                    <a:pt x="4138" y="4037"/>
                    <a:pt x="4297" y="4196"/>
                  </a:cubicBezTo>
                  <a:cubicBezTo>
                    <a:pt x="4297" y="4196"/>
                    <a:pt x="4297" y="4196"/>
                    <a:pt x="4297" y="4354"/>
                  </a:cubicBezTo>
                  <a:cubicBezTo>
                    <a:pt x="4297" y="4354"/>
                    <a:pt x="4297" y="4196"/>
                    <a:pt x="4297" y="4196"/>
                  </a:cubicBezTo>
                  <a:cubicBezTo>
                    <a:pt x="4297" y="4196"/>
                    <a:pt x="4297" y="4354"/>
                    <a:pt x="4297" y="4513"/>
                  </a:cubicBezTo>
                  <a:cubicBezTo>
                    <a:pt x="4297" y="4672"/>
                    <a:pt x="4297" y="4672"/>
                    <a:pt x="4297" y="4831"/>
                  </a:cubicBezTo>
                  <a:cubicBezTo>
                    <a:pt x="4297" y="4831"/>
                    <a:pt x="4297" y="4831"/>
                    <a:pt x="4297" y="4990"/>
                  </a:cubicBezTo>
                  <a:cubicBezTo>
                    <a:pt x="4297" y="5308"/>
                    <a:pt x="4297" y="4672"/>
                    <a:pt x="4297" y="4990"/>
                  </a:cubicBezTo>
                  <a:cubicBezTo>
                    <a:pt x="4297" y="5308"/>
                    <a:pt x="4297" y="5467"/>
                    <a:pt x="4297" y="5784"/>
                  </a:cubicBezTo>
                  <a:cubicBezTo>
                    <a:pt x="4297" y="6102"/>
                    <a:pt x="4297" y="5467"/>
                    <a:pt x="4297" y="5784"/>
                  </a:cubicBezTo>
                  <a:cubicBezTo>
                    <a:pt x="4297" y="5784"/>
                    <a:pt x="4297" y="6102"/>
                    <a:pt x="4297" y="6102"/>
                  </a:cubicBezTo>
                  <a:cubicBezTo>
                    <a:pt x="4297" y="6102"/>
                    <a:pt x="4297" y="6261"/>
                    <a:pt x="4297" y="6420"/>
                  </a:cubicBezTo>
                  <a:cubicBezTo>
                    <a:pt x="4297" y="6420"/>
                    <a:pt x="4456" y="6102"/>
                    <a:pt x="4297" y="6261"/>
                  </a:cubicBezTo>
                  <a:cubicBezTo>
                    <a:pt x="4297" y="6261"/>
                    <a:pt x="4297" y="6261"/>
                    <a:pt x="4297" y="6261"/>
                  </a:cubicBezTo>
                  <a:cubicBezTo>
                    <a:pt x="4297" y="6261"/>
                    <a:pt x="4297" y="6420"/>
                    <a:pt x="4138" y="6579"/>
                  </a:cubicBezTo>
                  <a:cubicBezTo>
                    <a:pt x="4138" y="6579"/>
                    <a:pt x="3979" y="6737"/>
                    <a:pt x="4138" y="6579"/>
                  </a:cubicBezTo>
                  <a:cubicBezTo>
                    <a:pt x="4297" y="6261"/>
                    <a:pt x="4138" y="6579"/>
                    <a:pt x="4138" y="6579"/>
                  </a:cubicBezTo>
                  <a:cubicBezTo>
                    <a:pt x="4138" y="6579"/>
                    <a:pt x="3820" y="6896"/>
                    <a:pt x="3820" y="6896"/>
                  </a:cubicBezTo>
                  <a:cubicBezTo>
                    <a:pt x="3820" y="6896"/>
                    <a:pt x="4138" y="6737"/>
                    <a:pt x="3820" y="6896"/>
                  </a:cubicBezTo>
                  <a:cubicBezTo>
                    <a:pt x="3820" y="6896"/>
                    <a:pt x="3820" y="6896"/>
                    <a:pt x="3662" y="6896"/>
                  </a:cubicBezTo>
                  <a:cubicBezTo>
                    <a:pt x="3503" y="6896"/>
                    <a:pt x="3662" y="6896"/>
                    <a:pt x="3662" y="6896"/>
                  </a:cubicBezTo>
                  <a:cubicBezTo>
                    <a:pt x="3662" y="6896"/>
                    <a:pt x="3503" y="6896"/>
                    <a:pt x="3503" y="6896"/>
                  </a:cubicBezTo>
                  <a:cubicBezTo>
                    <a:pt x="3503" y="6896"/>
                    <a:pt x="3344" y="6896"/>
                    <a:pt x="3344" y="6896"/>
                  </a:cubicBezTo>
                  <a:cubicBezTo>
                    <a:pt x="3344" y="6896"/>
                    <a:pt x="3662" y="6896"/>
                    <a:pt x="3344" y="6896"/>
                  </a:cubicBezTo>
                  <a:cubicBezTo>
                    <a:pt x="3344" y="6896"/>
                    <a:pt x="3026" y="6896"/>
                    <a:pt x="3344" y="6896"/>
                  </a:cubicBezTo>
                  <a:cubicBezTo>
                    <a:pt x="3662" y="6896"/>
                    <a:pt x="3344" y="6896"/>
                    <a:pt x="3344" y="6896"/>
                  </a:cubicBezTo>
                  <a:cubicBezTo>
                    <a:pt x="3026" y="6896"/>
                    <a:pt x="3662" y="7055"/>
                    <a:pt x="3344" y="6896"/>
                  </a:cubicBezTo>
                  <a:cubicBezTo>
                    <a:pt x="3026" y="6737"/>
                    <a:pt x="3503" y="7055"/>
                    <a:pt x="3344" y="6896"/>
                  </a:cubicBezTo>
                  <a:cubicBezTo>
                    <a:pt x="3344" y="6896"/>
                    <a:pt x="3344" y="6896"/>
                    <a:pt x="3344" y="6896"/>
                  </a:cubicBezTo>
                  <a:cubicBezTo>
                    <a:pt x="3185" y="6737"/>
                    <a:pt x="3503" y="7214"/>
                    <a:pt x="3344" y="6896"/>
                  </a:cubicBezTo>
                  <a:cubicBezTo>
                    <a:pt x="3344" y="6896"/>
                    <a:pt x="3344" y="6737"/>
                    <a:pt x="3344" y="6579"/>
                  </a:cubicBezTo>
                  <a:cubicBezTo>
                    <a:pt x="3344" y="6420"/>
                    <a:pt x="3344" y="6896"/>
                    <a:pt x="3344" y="6737"/>
                  </a:cubicBezTo>
                  <a:cubicBezTo>
                    <a:pt x="3344" y="6737"/>
                    <a:pt x="3344" y="6737"/>
                    <a:pt x="3344" y="6737"/>
                  </a:cubicBezTo>
                  <a:cubicBezTo>
                    <a:pt x="3344" y="6737"/>
                    <a:pt x="3344" y="6579"/>
                    <a:pt x="3344" y="6420"/>
                  </a:cubicBezTo>
                  <a:cubicBezTo>
                    <a:pt x="3344" y="6420"/>
                    <a:pt x="3344" y="6420"/>
                    <a:pt x="3344" y="6261"/>
                  </a:cubicBezTo>
                  <a:cubicBezTo>
                    <a:pt x="3344" y="6737"/>
                    <a:pt x="3344" y="6579"/>
                    <a:pt x="3344" y="6261"/>
                  </a:cubicBezTo>
                  <a:cubicBezTo>
                    <a:pt x="3344" y="6102"/>
                    <a:pt x="3344" y="5784"/>
                    <a:pt x="3344" y="5625"/>
                  </a:cubicBezTo>
                  <a:cubicBezTo>
                    <a:pt x="3344" y="5467"/>
                    <a:pt x="3344" y="6102"/>
                    <a:pt x="3344" y="5784"/>
                  </a:cubicBezTo>
                  <a:cubicBezTo>
                    <a:pt x="3344" y="5784"/>
                    <a:pt x="3344" y="5784"/>
                    <a:pt x="3344" y="5625"/>
                  </a:cubicBezTo>
                  <a:cubicBezTo>
                    <a:pt x="3344" y="5625"/>
                    <a:pt x="3344" y="5308"/>
                    <a:pt x="3344" y="5308"/>
                  </a:cubicBezTo>
                  <a:cubicBezTo>
                    <a:pt x="3344" y="5308"/>
                    <a:pt x="3503" y="4831"/>
                    <a:pt x="3344" y="5149"/>
                  </a:cubicBezTo>
                  <a:cubicBezTo>
                    <a:pt x="3185" y="5467"/>
                    <a:pt x="3344" y="5149"/>
                    <a:pt x="3344" y="5149"/>
                  </a:cubicBezTo>
                  <a:cubicBezTo>
                    <a:pt x="3344" y="5149"/>
                    <a:pt x="3344" y="4990"/>
                    <a:pt x="3344" y="4831"/>
                  </a:cubicBezTo>
                  <a:cubicBezTo>
                    <a:pt x="3344" y="4513"/>
                    <a:pt x="3662" y="4196"/>
                    <a:pt x="3820" y="4037"/>
                  </a:cubicBezTo>
                  <a:cubicBezTo>
                    <a:pt x="3979" y="3878"/>
                    <a:pt x="3820" y="4037"/>
                    <a:pt x="3820" y="4037"/>
                  </a:cubicBezTo>
                  <a:cubicBezTo>
                    <a:pt x="3820" y="4037"/>
                    <a:pt x="3820" y="3878"/>
                    <a:pt x="3979" y="3719"/>
                  </a:cubicBezTo>
                  <a:cubicBezTo>
                    <a:pt x="3979" y="3719"/>
                    <a:pt x="4138" y="3401"/>
                    <a:pt x="4297" y="3401"/>
                  </a:cubicBezTo>
                  <a:cubicBezTo>
                    <a:pt x="4456" y="3401"/>
                    <a:pt x="4456" y="3242"/>
                    <a:pt x="4615" y="3084"/>
                  </a:cubicBezTo>
                  <a:cubicBezTo>
                    <a:pt x="4615" y="3084"/>
                    <a:pt x="4615" y="3084"/>
                    <a:pt x="4773" y="3084"/>
                  </a:cubicBezTo>
                  <a:lnTo>
                    <a:pt x="4615" y="3084"/>
                  </a:lnTo>
                  <a:cubicBezTo>
                    <a:pt x="4615" y="3084"/>
                    <a:pt x="4615" y="3084"/>
                    <a:pt x="4773" y="3084"/>
                  </a:cubicBezTo>
                  <a:cubicBezTo>
                    <a:pt x="5091" y="2766"/>
                    <a:pt x="5409" y="2448"/>
                    <a:pt x="5568" y="2130"/>
                  </a:cubicBezTo>
                  <a:cubicBezTo>
                    <a:pt x="5568" y="1654"/>
                    <a:pt x="5568" y="1177"/>
                    <a:pt x="5409" y="859"/>
                  </a:cubicBezTo>
                  <a:cubicBezTo>
                    <a:pt x="4933" y="65"/>
                    <a:pt x="3820" y="-253"/>
                    <a:pt x="3026" y="224"/>
                  </a:cubicBezTo>
                  <a:lnTo>
                    <a:pt x="3026" y="224"/>
                  </a:lnTo>
                  <a:close/>
                </a:path>
              </a:pathLst>
            </a:custGeom>
            <a:solidFill>
              <a:srgbClr val="102F44"/>
            </a:solidFill>
            <a:ln w="15869" cap="flat">
              <a:noFill/>
              <a:prstDash val="solid"/>
              <a:miter/>
            </a:ln>
          </p:spPr>
          <p:txBody>
            <a:bodyPr rtlCol="0" anchor="ctr"/>
            <a:lstStyle/>
            <a:p>
              <a:endParaRPr lang="nl-NL"/>
            </a:p>
          </p:txBody>
        </p:sp>
        <p:sp>
          <p:nvSpPr>
            <p:cNvPr id="1429" name="Vrije vorm: vorm 1428">
              <a:extLst>
                <a:ext uri="{FF2B5EF4-FFF2-40B4-BE49-F238E27FC236}">
                  <a16:creationId xmlns:a16="http://schemas.microsoft.com/office/drawing/2014/main" id="{C70A7FB6-E828-2FCA-660B-1E04DFFD5B8A}"/>
                </a:ext>
              </a:extLst>
            </p:cNvPr>
            <p:cNvSpPr/>
            <p:nvPr/>
          </p:nvSpPr>
          <p:spPr>
            <a:xfrm>
              <a:off x="6114457" y="2658968"/>
              <a:ext cx="7444" cy="9374"/>
            </a:xfrm>
            <a:custGeom>
              <a:avLst/>
              <a:gdLst>
                <a:gd name="connsiteX0" fmla="*/ 7332 w 9079"/>
                <a:gd name="connsiteY0" fmla="*/ 2577 h 11433"/>
                <a:gd name="connsiteX1" fmla="*/ 4949 w 9079"/>
                <a:gd name="connsiteY1" fmla="*/ 352 h 11433"/>
                <a:gd name="connsiteX2" fmla="*/ 1613 w 9079"/>
                <a:gd name="connsiteY2" fmla="*/ 1306 h 11433"/>
                <a:gd name="connsiteX3" fmla="*/ 183 w 9079"/>
                <a:gd name="connsiteY3" fmla="*/ 4324 h 11433"/>
                <a:gd name="connsiteX4" fmla="*/ 183 w 9079"/>
                <a:gd name="connsiteY4" fmla="*/ 7978 h 11433"/>
                <a:gd name="connsiteX5" fmla="*/ 2249 w 9079"/>
                <a:gd name="connsiteY5" fmla="*/ 10838 h 11433"/>
                <a:gd name="connsiteX6" fmla="*/ 6061 w 9079"/>
                <a:gd name="connsiteY6" fmla="*/ 10838 h 11433"/>
                <a:gd name="connsiteX7" fmla="*/ 9080 w 9079"/>
                <a:gd name="connsiteY7" fmla="*/ 5754 h 11433"/>
                <a:gd name="connsiteX8" fmla="*/ 6379 w 9079"/>
                <a:gd name="connsiteY8" fmla="*/ 194 h 11433"/>
                <a:gd name="connsiteX9" fmla="*/ 3996 w 9079"/>
                <a:gd name="connsiteY9" fmla="*/ 829 h 11433"/>
                <a:gd name="connsiteX10" fmla="*/ 4632 w 9079"/>
                <a:gd name="connsiteY10" fmla="*/ 3212 h 11433"/>
                <a:gd name="connsiteX11" fmla="*/ 4632 w 9079"/>
                <a:gd name="connsiteY11" fmla="*/ 3212 h 11433"/>
                <a:gd name="connsiteX12" fmla="*/ 4632 w 9079"/>
                <a:gd name="connsiteY12" fmla="*/ 3212 h 11433"/>
                <a:gd name="connsiteX13" fmla="*/ 4949 w 9079"/>
                <a:gd name="connsiteY13" fmla="*/ 3530 h 11433"/>
                <a:gd name="connsiteX14" fmla="*/ 4949 w 9079"/>
                <a:gd name="connsiteY14" fmla="*/ 3530 h 11433"/>
                <a:gd name="connsiteX15" fmla="*/ 4949 w 9079"/>
                <a:gd name="connsiteY15" fmla="*/ 3530 h 11433"/>
                <a:gd name="connsiteX16" fmla="*/ 5267 w 9079"/>
                <a:gd name="connsiteY16" fmla="*/ 4006 h 11433"/>
                <a:gd name="connsiteX17" fmla="*/ 5267 w 9079"/>
                <a:gd name="connsiteY17" fmla="*/ 4165 h 11433"/>
                <a:gd name="connsiteX18" fmla="*/ 5267 w 9079"/>
                <a:gd name="connsiteY18" fmla="*/ 4483 h 11433"/>
                <a:gd name="connsiteX19" fmla="*/ 5267 w 9079"/>
                <a:gd name="connsiteY19" fmla="*/ 4801 h 11433"/>
                <a:gd name="connsiteX20" fmla="*/ 5267 w 9079"/>
                <a:gd name="connsiteY20" fmla="*/ 4960 h 11433"/>
                <a:gd name="connsiteX21" fmla="*/ 5267 w 9079"/>
                <a:gd name="connsiteY21" fmla="*/ 4960 h 11433"/>
                <a:gd name="connsiteX22" fmla="*/ 5267 w 9079"/>
                <a:gd name="connsiteY22" fmla="*/ 5754 h 11433"/>
                <a:gd name="connsiteX23" fmla="*/ 5267 w 9079"/>
                <a:gd name="connsiteY23" fmla="*/ 6072 h 11433"/>
                <a:gd name="connsiteX24" fmla="*/ 5267 w 9079"/>
                <a:gd name="connsiteY24" fmla="*/ 5913 h 11433"/>
                <a:gd name="connsiteX25" fmla="*/ 5267 w 9079"/>
                <a:gd name="connsiteY25" fmla="*/ 6389 h 11433"/>
                <a:gd name="connsiteX26" fmla="*/ 5267 w 9079"/>
                <a:gd name="connsiteY26" fmla="*/ 6707 h 11433"/>
                <a:gd name="connsiteX27" fmla="*/ 5267 w 9079"/>
                <a:gd name="connsiteY27" fmla="*/ 6866 h 11433"/>
                <a:gd name="connsiteX28" fmla="*/ 5267 w 9079"/>
                <a:gd name="connsiteY28" fmla="*/ 6866 h 11433"/>
                <a:gd name="connsiteX29" fmla="*/ 5108 w 9079"/>
                <a:gd name="connsiteY29" fmla="*/ 7184 h 11433"/>
                <a:gd name="connsiteX30" fmla="*/ 5108 w 9079"/>
                <a:gd name="connsiteY30" fmla="*/ 7343 h 11433"/>
                <a:gd name="connsiteX31" fmla="*/ 5108 w 9079"/>
                <a:gd name="connsiteY31" fmla="*/ 7343 h 11433"/>
                <a:gd name="connsiteX32" fmla="*/ 4790 w 9079"/>
                <a:gd name="connsiteY32" fmla="*/ 7660 h 11433"/>
                <a:gd name="connsiteX33" fmla="*/ 4632 w 9079"/>
                <a:gd name="connsiteY33" fmla="*/ 7819 h 11433"/>
                <a:gd name="connsiteX34" fmla="*/ 4632 w 9079"/>
                <a:gd name="connsiteY34" fmla="*/ 7819 h 11433"/>
                <a:gd name="connsiteX35" fmla="*/ 4632 w 9079"/>
                <a:gd name="connsiteY35" fmla="*/ 7819 h 11433"/>
                <a:gd name="connsiteX36" fmla="*/ 4473 w 9079"/>
                <a:gd name="connsiteY36" fmla="*/ 7819 h 11433"/>
                <a:gd name="connsiteX37" fmla="*/ 4473 w 9079"/>
                <a:gd name="connsiteY37" fmla="*/ 7819 h 11433"/>
                <a:gd name="connsiteX38" fmla="*/ 4473 w 9079"/>
                <a:gd name="connsiteY38" fmla="*/ 7819 h 11433"/>
                <a:gd name="connsiteX39" fmla="*/ 4155 w 9079"/>
                <a:gd name="connsiteY39" fmla="*/ 7819 h 11433"/>
                <a:gd name="connsiteX40" fmla="*/ 4155 w 9079"/>
                <a:gd name="connsiteY40" fmla="*/ 7819 h 11433"/>
                <a:gd name="connsiteX41" fmla="*/ 3996 w 9079"/>
                <a:gd name="connsiteY41" fmla="*/ 7819 h 11433"/>
                <a:gd name="connsiteX42" fmla="*/ 3996 w 9079"/>
                <a:gd name="connsiteY42" fmla="*/ 7819 h 11433"/>
                <a:gd name="connsiteX43" fmla="*/ 3837 w 9079"/>
                <a:gd name="connsiteY43" fmla="*/ 7819 h 11433"/>
                <a:gd name="connsiteX44" fmla="*/ 3837 w 9079"/>
                <a:gd name="connsiteY44" fmla="*/ 7819 h 11433"/>
                <a:gd name="connsiteX45" fmla="*/ 3679 w 9079"/>
                <a:gd name="connsiteY45" fmla="*/ 7819 h 11433"/>
                <a:gd name="connsiteX46" fmla="*/ 3520 w 9079"/>
                <a:gd name="connsiteY46" fmla="*/ 7660 h 11433"/>
                <a:gd name="connsiteX47" fmla="*/ 3520 w 9079"/>
                <a:gd name="connsiteY47" fmla="*/ 7660 h 11433"/>
                <a:gd name="connsiteX48" fmla="*/ 3520 w 9079"/>
                <a:gd name="connsiteY48" fmla="*/ 7343 h 11433"/>
                <a:gd name="connsiteX49" fmla="*/ 3520 w 9079"/>
                <a:gd name="connsiteY49" fmla="*/ 7343 h 11433"/>
                <a:gd name="connsiteX50" fmla="*/ 3520 w 9079"/>
                <a:gd name="connsiteY50" fmla="*/ 6866 h 11433"/>
                <a:gd name="connsiteX51" fmla="*/ 3520 w 9079"/>
                <a:gd name="connsiteY51" fmla="*/ 6866 h 11433"/>
                <a:gd name="connsiteX52" fmla="*/ 3520 w 9079"/>
                <a:gd name="connsiteY52" fmla="*/ 6548 h 11433"/>
                <a:gd name="connsiteX53" fmla="*/ 3520 w 9079"/>
                <a:gd name="connsiteY53" fmla="*/ 5913 h 11433"/>
                <a:gd name="connsiteX54" fmla="*/ 3520 w 9079"/>
                <a:gd name="connsiteY54" fmla="*/ 5277 h 11433"/>
                <a:gd name="connsiteX55" fmla="*/ 3520 w 9079"/>
                <a:gd name="connsiteY55" fmla="*/ 5277 h 11433"/>
                <a:gd name="connsiteX56" fmla="*/ 3520 w 9079"/>
                <a:gd name="connsiteY56" fmla="*/ 5118 h 11433"/>
                <a:gd name="connsiteX57" fmla="*/ 3837 w 9079"/>
                <a:gd name="connsiteY57" fmla="*/ 4006 h 11433"/>
                <a:gd name="connsiteX58" fmla="*/ 3837 w 9079"/>
                <a:gd name="connsiteY58" fmla="*/ 4006 h 11433"/>
                <a:gd name="connsiteX59" fmla="*/ 3996 w 9079"/>
                <a:gd name="connsiteY59" fmla="*/ 3689 h 11433"/>
                <a:gd name="connsiteX60" fmla="*/ 3996 w 9079"/>
                <a:gd name="connsiteY60" fmla="*/ 3689 h 11433"/>
                <a:gd name="connsiteX61" fmla="*/ 3996 w 9079"/>
                <a:gd name="connsiteY61" fmla="*/ 3689 h 11433"/>
                <a:gd name="connsiteX62" fmla="*/ 3996 w 9079"/>
                <a:gd name="connsiteY62" fmla="*/ 3689 h 11433"/>
                <a:gd name="connsiteX63" fmla="*/ 3996 w 9079"/>
                <a:gd name="connsiteY63" fmla="*/ 3689 h 11433"/>
                <a:gd name="connsiteX64" fmla="*/ 3996 w 9079"/>
                <a:gd name="connsiteY64" fmla="*/ 3689 h 11433"/>
                <a:gd name="connsiteX65" fmla="*/ 3996 w 9079"/>
                <a:gd name="connsiteY65" fmla="*/ 3689 h 11433"/>
                <a:gd name="connsiteX66" fmla="*/ 3996 w 9079"/>
                <a:gd name="connsiteY66" fmla="*/ 3689 h 11433"/>
                <a:gd name="connsiteX67" fmla="*/ 3996 w 9079"/>
                <a:gd name="connsiteY67" fmla="*/ 3689 h 11433"/>
                <a:gd name="connsiteX68" fmla="*/ 3996 w 9079"/>
                <a:gd name="connsiteY68" fmla="*/ 3689 h 11433"/>
                <a:gd name="connsiteX69" fmla="*/ 3996 w 9079"/>
                <a:gd name="connsiteY69" fmla="*/ 3689 h 11433"/>
                <a:gd name="connsiteX70" fmla="*/ 3996 w 9079"/>
                <a:gd name="connsiteY70" fmla="*/ 3689 h 11433"/>
                <a:gd name="connsiteX71" fmla="*/ 3996 w 9079"/>
                <a:gd name="connsiteY71" fmla="*/ 3689 h 11433"/>
                <a:gd name="connsiteX72" fmla="*/ 3996 w 9079"/>
                <a:gd name="connsiteY72" fmla="*/ 3689 h 11433"/>
                <a:gd name="connsiteX73" fmla="*/ 3996 w 9079"/>
                <a:gd name="connsiteY73" fmla="*/ 3530 h 11433"/>
                <a:gd name="connsiteX74" fmla="*/ 3996 w 9079"/>
                <a:gd name="connsiteY74" fmla="*/ 3689 h 11433"/>
                <a:gd name="connsiteX75" fmla="*/ 6061 w 9079"/>
                <a:gd name="connsiteY75" fmla="*/ 4960 h 11433"/>
                <a:gd name="connsiteX76" fmla="*/ 7332 w 9079"/>
                <a:gd name="connsiteY76" fmla="*/ 2894 h 11433"/>
                <a:gd name="connsiteX77" fmla="*/ 7332 w 9079"/>
                <a:gd name="connsiteY77" fmla="*/ 2894 h 1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9079" h="11433">
                  <a:moveTo>
                    <a:pt x="7332" y="2577"/>
                  </a:moveTo>
                  <a:cubicBezTo>
                    <a:pt x="7015" y="1465"/>
                    <a:pt x="6061" y="511"/>
                    <a:pt x="4949" y="352"/>
                  </a:cubicBezTo>
                  <a:cubicBezTo>
                    <a:pt x="3679" y="194"/>
                    <a:pt x="2566" y="352"/>
                    <a:pt x="1613" y="1306"/>
                  </a:cubicBezTo>
                  <a:cubicBezTo>
                    <a:pt x="819" y="2100"/>
                    <a:pt x="342" y="3212"/>
                    <a:pt x="183" y="4324"/>
                  </a:cubicBezTo>
                  <a:cubicBezTo>
                    <a:pt x="25" y="5595"/>
                    <a:pt x="-134" y="6866"/>
                    <a:pt x="183" y="7978"/>
                  </a:cubicBezTo>
                  <a:cubicBezTo>
                    <a:pt x="501" y="9090"/>
                    <a:pt x="1295" y="10202"/>
                    <a:pt x="2249" y="10838"/>
                  </a:cubicBezTo>
                  <a:cubicBezTo>
                    <a:pt x="3361" y="11632"/>
                    <a:pt x="4790" y="11632"/>
                    <a:pt x="6061" y="10838"/>
                  </a:cubicBezTo>
                  <a:cubicBezTo>
                    <a:pt x="7968" y="9885"/>
                    <a:pt x="8921" y="7819"/>
                    <a:pt x="9080" y="5754"/>
                  </a:cubicBezTo>
                  <a:cubicBezTo>
                    <a:pt x="9080" y="3530"/>
                    <a:pt x="8127" y="1465"/>
                    <a:pt x="6379" y="194"/>
                  </a:cubicBezTo>
                  <a:cubicBezTo>
                    <a:pt x="5585" y="-283"/>
                    <a:pt x="4473" y="194"/>
                    <a:pt x="3996" y="829"/>
                  </a:cubicBezTo>
                  <a:cubicBezTo>
                    <a:pt x="3520" y="1782"/>
                    <a:pt x="3837" y="2577"/>
                    <a:pt x="4632" y="3212"/>
                  </a:cubicBezTo>
                  <a:cubicBezTo>
                    <a:pt x="4949" y="3371"/>
                    <a:pt x="4314" y="3053"/>
                    <a:pt x="4632" y="3212"/>
                  </a:cubicBezTo>
                  <a:cubicBezTo>
                    <a:pt x="4632" y="3212"/>
                    <a:pt x="4632" y="3212"/>
                    <a:pt x="4632" y="3212"/>
                  </a:cubicBezTo>
                  <a:cubicBezTo>
                    <a:pt x="4632" y="3212"/>
                    <a:pt x="4790" y="3371"/>
                    <a:pt x="4949" y="3530"/>
                  </a:cubicBezTo>
                  <a:cubicBezTo>
                    <a:pt x="4949" y="3530"/>
                    <a:pt x="4949" y="3530"/>
                    <a:pt x="4949" y="3530"/>
                  </a:cubicBezTo>
                  <a:cubicBezTo>
                    <a:pt x="4632" y="3371"/>
                    <a:pt x="4790" y="3212"/>
                    <a:pt x="4949" y="3530"/>
                  </a:cubicBezTo>
                  <a:cubicBezTo>
                    <a:pt x="5108" y="3848"/>
                    <a:pt x="5108" y="3848"/>
                    <a:pt x="5267" y="4006"/>
                  </a:cubicBezTo>
                  <a:cubicBezTo>
                    <a:pt x="5267" y="4006"/>
                    <a:pt x="5585" y="4483"/>
                    <a:pt x="5267" y="4165"/>
                  </a:cubicBezTo>
                  <a:cubicBezTo>
                    <a:pt x="4949" y="3848"/>
                    <a:pt x="5267" y="4324"/>
                    <a:pt x="5267" y="4483"/>
                  </a:cubicBezTo>
                  <a:cubicBezTo>
                    <a:pt x="5267" y="4483"/>
                    <a:pt x="5267" y="4801"/>
                    <a:pt x="5267" y="4801"/>
                  </a:cubicBezTo>
                  <a:cubicBezTo>
                    <a:pt x="5267" y="4801"/>
                    <a:pt x="5267" y="4801"/>
                    <a:pt x="5267" y="4960"/>
                  </a:cubicBezTo>
                  <a:cubicBezTo>
                    <a:pt x="5267" y="5118"/>
                    <a:pt x="5267" y="5277"/>
                    <a:pt x="5267" y="4960"/>
                  </a:cubicBezTo>
                  <a:cubicBezTo>
                    <a:pt x="5267" y="5277"/>
                    <a:pt x="5267" y="5436"/>
                    <a:pt x="5267" y="5754"/>
                  </a:cubicBezTo>
                  <a:cubicBezTo>
                    <a:pt x="5267" y="5754"/>
                    <a:pt x="5267" y="5913"/>
                    <a:pt x="5267" y="6072"/>
                  </a:cubicBezTo>
                  <a:cubicBezTo>
                    <a:pt x="5267" y="6072"/>
                    <a:pt x="5267" y="6231"/>
                    <a:pt x="5267" y="5913"/>
                  </a:cubicBezTo>
                  <a:cubicBezTo>
                    <a:pt x="5267" y="5913"/>
                    <a:pt x="5267" y="6231"/>
                    <a:pt x="5267" y="6389"/>
                  </a:cubicBezTo>
                  <a:cubicBezTo>
                    <a:pt x="5267" y="6389"/>
                    <a:pt x="5267" y="6707"/>
                    <a:pt x="5267" y="6707"/>
                  </a:cubicBezTo>
                  <a:cubicBezTo>
                    <a:pt x="5267" y="6707"/>
                    <a:pt x="5267" y="6707"/>
                    <a:pt x="5267" y="6866"/>
                  </a:cubicBezTo>
                  <a:cubicBezTo>
                    <a:pt x="5267" y="6548"/>
                    <a:pt x="5267" y="6548"/>
                    <a:pt x="5267" y="6866"/>
                  </a:cubicBezTo>
                  <a:cubicBezTo>
                    <a:pt x="5267" y="6866"/>
                    <a:pt x="5267" y="7184"/>
                    <a:pt x="5108" y="7184"/>
                  </a:cubicBezTo>
                  <a:cubicBezTo>
                    <a:pt x="5108" y="7184"/>
                    <a:pt x="5108" y="7184"/>
                    <a:pt x="5108" y="7343"/>
                  </a:cubicBezTo>
                  <a:cubicBezTo>
                    <a:pt x="4949" y="7660"/>
                    <a:pt x="5426" y="7025"/>
                    <a:pt x="5108" y="7343"/>
                  </a:cubicBezTo>
                  <a:cubicBezTo>
                    <a:pt x="5108" y="7343"/>
                    <a:pt x="4949" y="7501"/>
                    <a:pt x="4790" y="7660"/>
                  </a:cubicBezTo>
                  <a:cubicBezTo>
                    <a:pt x="4790" y="7660"/>
                    <a:pt x="4790" y="7660"/>
                    <a:pt x="4632" y="7819"/>
                  </a:cubicBezTo>
                  <a:lnTo>
                    <a:pt x="4632" y="7819"/>
                  </a:lnTo>
                  <a:cubicBezTo>
                    <a:pt x="4632" y="7819"/>
                    <a:pt x="4632" y="7819"/>
                    <a:pt x="4632" y="7819"/>
                  </a:cubicBezTo>
                  <a:cubicBezTo>
                    <a:pt x="4632" y="7819"/>
                    <a:pt x="4632" y="7819"/>
                    <a:pt x="4473" y="7819"/>
                  </a:cubicBezTo>
                  <a:cubicBezTo>
                    <a:pt x="4314" y="7819"/>
                    <a:pt x="4790" y="7819"/>
                    <a:pt x="4473" y="7819"/>
                  </a:cubicBezTo>
                  <a:cubicBezTo>
                    <a:pt x="4155" y="7819"/>
                    <a:pt x="4473" y="7819"/>
                    <a:pt x="4473" y="7819"/>
                  </a:cubicBezTo>
                  <a:cubicBezTo>
                    <a:pt x="4473" y="7819"/>
                    <a:pt x="4155" y="7819"/>
                    <a:pt x="4155" y="7819"/>
                  </a:cubicBezTo>
                  <a:cubicBezTo>
                    <a:pt x="4155" y="7819"/>
                    <a:pt x="4632" y="7819"/>
                    <a:pt x="4155" y="7819"/>
                  </a:cubicBezTo>
                  <a:cubicBezTo>
                    <a:pt x="4155" y="7819"/>
                    <a:pt x="3996" y="7819"/>
                    <a:pt x="3996" y="7819"/>
                  </a:cubicBezTo>
                  <a:cubicBezTo>
                    <a:pt x="4155" y="7819"/>
                    <a:pt x="4314" y="7819"/>
                    <a:pt x="3996" y="7819"/>
                  </a:cubicBezTo>
                  <a:cubicBezTo>
                    <a:pt x="3996" y="7819"/>
                    <a:pt x="3996" y="7819"/>
                    <a:pt x="3837" y="7819"/>
                  </a:cubicBezTo>
                  <a:cubicBezTo>
                    <a:pt x="3520" y="7660"/>
                    <a:pt x="3996" y="7978"/>
                    <a:pt x="3837" y="7819"/>
                  </a:cubicBezTo>
                  <a:cubicBezTo>
                    <a:pt x="3837" y="7819"/>
                    <a:pt x="3837" y="7819"/>
                    <a:pt x="3679" y="7819"/>
                  </a:cubicBezTo>
                  <a:cubicBezTo>
                    <a:pt x="3679" y="7819"/>
                    <a:pt x="3520" y="7660"/>
                    <a:pt x="3520" y="7660"/>
                  </a:cubicBezTo>
                  <a:cubicBezTo>
                    <a:pt x="3520" y="7660"/>
                    <a:pt x="3679" y="7978"/>
                    <a:pt x="3520" y="7660"/>
                  </a:cubicBezTo>
                  <a:cubicBezTo>
                    <a:pt x="3520" y="7660"/>
                    <a:pt x="3520" y="7501"/>
                    <a:pt x="3520" y="7343"/>
                  </a:cubicBezTo>
                  <a:cubicBezTo>
                    <a:pt x="3520" y="7343"/>
                    <a:pt x="3520" y="7343"/>
                    <a:pt x="3520" y="7343"/>
                  </a:cubicBezTo>
                  <a:cubicBezTo>
                    <a:pt x="3520" y="7343"/>
                    <a:pt x="3520" y="7025"/>
                    <a:pt x="3520" y="6866"/>
                  </a:cubicBezTo>
                  <a:cubicBezTo>
                    <a:pt x="3520" y="6548"/>
                    <a:pt x="3520" y="6866"/>
                    <a:pt x="3520" y="6866"/>
                  </a:cubicBezTo>
                  <a:cubicBezTo>
                    <a:pt x="3520" y="6866"/>
                    <a:pt x="3520" y="6707"/>
                    <a:pt x="3520" y="6548"/>
                  </a:cubicBezTo>
                  <a:cubicBezTo>
                    <a:pt x="3520" y="6389"/>
                    <a:pt x="3520" y="6072"/>
                    <a:pt x="3520" y="5913"/>
                  </a:cubicBezTo>
                  <a:cubicBezTo>
                    <a:pt x="3520" y="5754"/>
                    <a:pt x="3520" y="5436"/>
                    <a:pt x="3520" y="5277"/>
                  </a:cubicBezTo>
                  <a:cubicBezTo>
                    <a:pt x="3520" y="5277"/>
                    <a:pt x="3520" y="5595"/>
                    <a:pt x="3520" y="5277"/>
                  </a:cubicBezTo>
                  <a:cubicBezTo>
                    <a:pt x="3520" y="5277"/>
                    <a:pt x="3520" y="5277"/>
                    <a:pt x="3520" y="5118"/>
                  </a:cubicBezTo>
                  <a:cubicBezTo>
                    <a:pt x="3520" y="4801"/>
                    <a:pt x="3679" y="4324"/>
                    <a:pt x="3837" y="4006"/>
                  </a:cubicBezTo>
                  <a:cubicBezTo>
                    <a:pt x="3837" y="3848"/>
                    <a:pt x="3837" y="4324"/>
                    <a:pt x="3837" y="4006"/>
                  </a:cubicBezTo>
                  <a:cubicBezTo>
                    <a:pt x="3837" y="4006"/>
                    <a:pt x="3837" y="3848"/>
                    <a:pt x="3996" y="3689"/>
                  </a:cubicBezTo>
                  <a:cubicBezTo>
                    <a:pt x="3996" y="3689"/>
                    <a:pt x="3996" y="3371"/>
                    <a:pt x="3996" y="3689"/>
                  </a:cubicBezTo>
                  <a:cubicBezTo>
                    <a:pt x="3996" y="3689"/>
                    <a:pt x="3996" y="3689"/>
                    <a:pt x="3996" y="3689"/>
                  </a:cubicBezTo>
                  <a:cubicBezTo>
                    <a:pt x="3996" y="3689"/>
                    <a:pt x="3996" y="3689"/>
                    <a:pt x="3996" y="3689"/>
                  </a:cubicBezTo>
                  <a:cubicBezTo>
                    <a:pt x="3996" y="3689"/>
                    <a:pt x="4155" y="3530"/>
                    <a:pt x="3996" y="3689"/>
                  </a:cubicBezTo>
                  <a:cubicBezTo>
                    <a:pt x="3837" y="3848"/>
                    <a:pt x="3996" y="3689"/>
                    <a:pt x="3996" y="3689"/>
                  </a:cubicBezTo>
                  <a:cubicBezTo>
                    <a:pt x="3996" y="3689"/>
                    <a:pt x="3679" y="3689"/>
                    <a:pt x="3996" y="3689"/>
                  </a:cubicBezTo>
                  <a:cubicBezTo>
                    <a:pt x="3996" y="3689"/>
                    <a:pt x="4473" y="3689"/>
                    <a:pt x="3996" y="3689"/>
                  </a:cubicBezTo>
                  <a:cubicBezTo>
                    <a:pt x="3520" y="3689"/>
                    <a:pt x="4473" y="3689"/>
                    <a:pt x="3996" y="3689"/>
                  </a:cubicBezTo>
                  <a:cubicBezTo>
                    <a:pt x="3679" y="3689"/>
                    <a:pt x="3996" y="3689"/>
                    <a:pt x="3996" y="3689"/>
                  </a:cubicBezTo>
                  <a:cubicBezTo>
                    <a:pt x="4314" y="3689"/>
                    <a:pt x="3837" y="3689"/>
                    <a:pt x="3996" y="3689"/>
                  </a:cubicBezTo>
                  <a:cubicBezTo>
                    <a:pt x="3996" y="3689"/>
                    <a:pt x="3996" y="3689"/>
                    <a:pt x="3996" y="3689"/>
                  </a:cubicBezTo>
                  <a:cubicBezTo>
                    <a:pt x="3996" y="3689"/>
                    <a:pt x="3679" y="3371"/>
                    <a:pt x="3996" y="3689"/>
                  </a:cubicBezTo>
                  <a:cubicBezTo>
                    <a:pt x="3996" y="3689"/>
                    <a:pt x="3837" y="3371"/>
                    <a:pt x="3996" y="3689"/>
                  </a:cubicBezTo>
                  <a:cubicBezTo>
                    <a:pt x="3996" y="3689"/>
                    <a:pt x="3996" y="3689"/>
                    <a:pt x="3996" y="3530"/>
                  </a:cubicBezTo>
                  <a:cubicBezTo>
                    <a:pt x="3996" y="3530"/>
                    <a:pt x="3996" y="3530"/>
                    <a:pt x="3996" y="3689"/>
                  </a:cubicBezTo>
                  <a:cubicBezTo>
                    <a:pt x="4155" y="4483"/>
                    <a:pt x="5267" y="5118"/>
                    <a:pt x="6061" y="4960"/>
                  </a:cubicBezTo>
                  <a:cubicBezTo>
                    <a:pt x="7015" y="4642"/>
                    <a:pt x="7491" y="3848"/>
                    <a:pt x="7332" y="2894"/>
                  </a:cubicBezTo>
                  <a:lnTo>
                    <a:pt x="7332" y="2894"/>
                  </a:lnTo>
                  <a:close/>
                </a:path>
              </a:pathLst>
            </a:custGeom>
            <a:solidFill>
              <a:srgbClr val="102F44"/>
            </a:solidFill>
            <a:ln w="15869" cap="flat">
              <a:noFill/>
              <a:prstDash val="solid"/>
              <a:miter/>
            </a:ln>
          </p:spPr>
          <p:txBody>
            <a:bodyPr rtlCol="0" anchor="ctr"/>
            <a:lstStyle/>
            <a:p>
              <a:endParaRPr lang="nl-NL"/>
            </a:p>
          </p:txBody>
        </p:sp>
        <p:sp>
          <p:nvSpPr>
            <p:cNvPr id="1430" name="Vrije vorm: vorm 1429">
              <a:extLst>
                <a:ext uri="{FF2B5EF4-FFF2-40B4-BE49-F238E27FC236}">
                  <a16:creationId xmlns:a16="http://schemas.microsoft.com/office/drawing/2014/main" id="{AB1EC500-EB33-285C-136E-9620D2807B4F}"/>
                </a:ext>
              </a:extLst>
            </p:cNvPr>
            <p:cNvSpPr/>
            <p:nvPr/>
          </p:nvSpPr>
          <p:spPr>
            <a:xfrm>
              <a:off x="6149999" y="2650359"/>
              <a:ext cx="23355" cy="17102"/>
            </a:xfrm>
            <a:custGeom>
              <a:avLst/>
              <a:gdLst>
                <a:gd name="connsiteX0" fmla="*/ 365 w 28484"/>
                <a:gd name="connsiteY0" fmla="*/ 2907 h 20858"/>
                <a:gd name="connsiteX1" fmla="*/ 15775 w 28484"/>
                <a:gd name="connsiteY1" fmla="*/ 7196 h 20858"/>
                <a:gd name="connsiteX2" fmla="*/ 24989 w 28484"/>
                <a:gd name="connsiteY2" fmla="*/ 19111 h 20858"/>
                <a:gd name="connsiteX3" fmla="*/ 26737 w 28484"/>
                <a:gd name="connsiteY3" fmla="*/ 20859 h 20858"/>
                <a:gd name="connsiteX4" fmla="*/ 28484 w 28484"/>
                <a:gd name="connsiteY4" fmla="*/ 19111 h 20858"/>
                <a:gd name="connsiteX5" fmla="*/ 19111 w 28484"/>
                <a:gd name="connsiteY5" fmla="*/ 4972 h 20858"/>
                <a:gd name="connsiteX6" fmla="*/ 10691 w 28484"/>
                <a:gd name="connsiteY6" fmla="*/ 2748 h 20858"/>
                <a:gd name="connsiteX7" fmla="*/ 2907 w 28484"/>
                <a:gd name="connsiteY7" fmla="*/ 524 h 20858"/>
                <a:gd name="connsiteX8" fmla="*/ 524 w 28484"/>
                <a:gd name="connsiteY8" fmla="*/ 2907 h 20858"/>
                <a:gd name="connsiteX9" fmla="*/ 524 w 28484"/>
                <a:gd name="connsiteY9" fmla="*/ 2907 h 2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84" h="20858">
                  <a:moveTo>
                    <a:pt x="365" y="2907"/>
                  </a:moveTo>
                  <a:cubicBezTo>
                    <a:pt x="4496" y="7037"/>
                    <a:pt x="10850" y="5131"/>
                    <a:pt x="15775" y="7196"/>
                  </a:cubicBezTo>
                  <a:cubicBezTo>
                    <a:pt x="20700" y="9262"/>
                    <a:pt x="24513" y="13869"/>
                    <a:pt x="24989" y="19111"/>
                  </a:cubicBezTo>
                  <a:cubicBezTo>
                    <a:pt x="24989" y="20065"/>
                    <a:pt x="25625" y="20859"/>
                    <a:pt x="26737" y="20859"/>
                  </a:cubicBezTo>
                  <a:cubicBezTo>
                    <a:pt x="27531" y="20859"/>
                    <a:pt x="28484" y="20065"/>
                    <a:pt x="28484" y="19111"/>
                  </a:cubicBezTo>
                  <a:cubicBezTo>
                    <a:pt x="27849" y="13233"/>
                    <a:pt x="24354" y="7832"/>
                    <a:pt x="19111" y="4972"/>
                  </a:cubicBezTo>
                  <a:cubicBezTo>
                    <a:pt x="16411" y="3542"/>
                    <a:pt x="13710" y="2907"/>
                    <a:pt x="10691" y="2748"/>
                  </a:cubicBezTo>
                  <a:cubicBezTo>
                    <a:pt x="7991" y="2589"/>
                    <a:pt x="4813" y="2589"/>
                    <a:pt x="2907" y="524"/>
                  </a:cubicBezTo>
                  <a:cubicBezTo>
                    <a:pt x="1318" y="-1065"/>
                    <a:pt x="-1065" y="1318"/>
                    <a:pt x="524" y="2907"/>
                  </a:cubicBezTo>
                  <a:lnTo>
                    <a:pt x="524" y="2907"/>
                  </a:lnTo>
                  <a:close/>
                </a:path>
              </a:pathLst>
            </a:custGeom>
            <a:solidFill>
              <a:srgbClr val="76B72D"/>
            </a:solidFill>
            <a:ln w="15869" cap="flat">
              <a:noFill/>
              <a:prstDash val="solid"/>
              <a:miter/>
            </a:ln>
          </p:spPr>
          <p:txBody>
            <a:bodyPr rtlCol="0" anchor="ctr"/>
            <a:lstStyle/>
            <a:p>
              <a:endParaRPr lang="nl-NL"/>
            </a:p>
          </p:txBody>
        </p:sp>
        <p:sp>
          <p:nvSpPr>
            <p:cNvPr id="1431" name="Vrije vorm: vorm 1430">
              <a:extLst>
                <a:ext uri="{FF2B5EF4-FFF2-40B4-BE49-F238E27FC236}">
                  <a16:creationId xmlns:a16="http://schemas.microsoft.com/office/drawing/2014/main" id="{C0047349-5D08-A4EA-73AA-5DA0AE566BBD}"/>
                </a:ext>
              </a:extLst>
            </p:cNvPr>
            <p:cNvSpPr/>
            <p:nvPr/>
          </p:nvSpPr>
          <p:spPr>
            <a:xfrm>
              <a:off x="6174878" y="2648380"/>
              <a:ext cx="29476" cy="20585"/>
            </a:xfrm>
            <a:custGeom>
              <a:avLst/>
              <a:gdLst>
                <a:gd name="connsiteX0" fmla="*/ 32455 w 35950"/>
                <a:gd name="connsiteY0" fmla="*/ 1509 h 25106"/>
                <a:gd name="connsiteX1" fmla="*/ 28960 w 35950"/>
                <a:gd name="connsiteY1" fmla="*/ 5322 h 25106"/>
                <a:gd name="connsiteX2" fmla="*/ 24512 w 35950"/>
                <a:gd name="connsiteY2" fmla="*/ 7864 h 25106"/>
                <a:gd name="connsiteX3" fmla="*/ 14503 w 35950"/>
                <a:gd name="connsiteY3" fmla="*/ 11518 h 25106"/>
                <a:gd name="connsiteX4" fmla="*/ 4971 w 35950"/>
                <a:gd name="connsiteY4" fmla="*/ 15172 h 25106"/>
                <a:gd name="connsiteX5" fmla="*/ 46 w 35950"/>
                <a:gd name="connsiteY5" fmla="*/ 22956 h 25106"/>
                <a:gd name="connsiteX6" fmla="*/ 3383 w 35950"/>
                <a:gd name="connsiteY6" fmla="*/ 23909 h 25106"/>
                <a:gd name="connsiteX7" fmla="*/ 9420 w 35950"/>
                <a:gd name="connsiteY7" fmla="*/ 16602 h 25106"/>
                <a:gd name="connsiteX8" fmla="*/ 20063 w 35950"/>
                <a:gd name="connsiteY8" fmla="*/ 13424 h 25106"/>
                <a:gd name="connsiteX9" fmla="*/ 29595 w 35950"/>
                <a:gd name="connsiteY9" fmla="*/ 9135 h 25106"/>
                <a:gd name="connsiteX10" fmla="*/ 35950 w 35950"/>
                <a:gd name="connsiteY10" fmla="*/ 1668 h 25106"/>
                <a:gd name="connsiteX11" fmla="*/ 32455 w 35950"/>
                <a:gd name="connsiteY11" fmla="*/ 1668 h 25106"/>
                <a:gd name="connsiteX12" fmla="*/ 32455 w 35950"/>
                <a:gd name="connsiteY12" fmla="*/ 1668 h 2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0" h="25106">
                  <a:moveTo>
                    <a:pt x="32455" y="1509"/>
                  </a:moveTo>
                  <a:cubicBezTo>
                    <a:pt x="32455" y="3257"/>
                    <a:pt x="30231" y="4528"/>
                    <a:pt x="28960" y="5322"/>
                  </a:cubicBezTo>
                  <a:cubicBezTo>
                    <a:pt x="27530" y="6275"/>
                    <a:pt x="26100" y="7070"/>
                    <a:pt x="24512" y="7864"/>
                  </a:cubicBezTo>
                  <a:cubicBezTo>
                    <a:pt x="21335" y="9453"/>
                    <a:pt x="17839" y="10565"/>
                    <a:pt x="14503" y="11518"/>
                  </a:cubicBezTo>
                  <a:cubicBezTo>
                    <a:pt x="11167" y="12471"/>
                    <a:pt x="7672" y="13107"/>
                    <a:pt x="4971" y="15172"/>
                  </a:cubicBezTo>
                  <a:cubicBezTo>
                    <a:pt x="2429" y="17078"/>
                    <a:pt x="682" y="19938"/>
                    <a:pt x="46" y="22956"/>
                  </a:cubicBezTo>
                  <a:cubicBezTo>
                    <a:pt x="-430" y="25180"/>
                    <a:pt x="2906" y="25975"/>
                    <a:pt x="3383" y="23909"/>
                  </a:cubicBezTo>
                  <a:cubicBezTo>
                    <a:pt x="4018" y="20573"/>
                    <a:pt x="6242" y="17714"/>
                    <a:pt x="9420" y="16602"/>
                  </a:cubicBezTo>
                  <a:cubicBezTo>
                    <a:pt x="12915" y="15331"/>
                    <a:pt x="16568" y="14695"/>
                    <a:pt x="20063" y="13424"/>
                  </a:cubicBezTo>
                  <a:cubicBezTo>
                    <a:pt x="23400" y="12312"/>
                    <a:pt x="26577" y="10882"/>
                    <a:pt x="29595" y="9135"/>
                  </a:cubicBezTo>
                  <a:cubicBezTo>
                    <a:pt x="32296" y="7546"/>
                    <a:pt x="35950" y="5163"/>
                    <a:pt x="35950" y="1668"/>
                  </a:cubicBezTo>
                  <a:cubicBezTo>
                    <a:pt x="35950" y="-556"/>
                    <a:pt x="32455" y="-556"/>
                    <a:pt x="32455" y="1668"/>
                  </a:cubicBezTo>
                  <a:lnTo>
                    <a:pt x="32455" y="1668"/>
                  </a:lnTo>
                  <a:close/>
                </a:path>
              </a:pathLst>
            </a:custGeom>
            <a:solidFill>
              <a:srgbClr val="76B72D"/>
            </a:solidFill>
            <a:ln w="15869" cap="flat">
              <a:noFill/>
              <a:prstDash val="solid"/>
              <a:miter/>
            </a:ln>
          </p:spPr>
          <p:txBody>
            <a:bodyPr rtlCol="0" anchor="ctr"/>
            <a:lstStyle/>
            <a:p>
              <a:endParaRPr lang="nl-NL"/>
            </a:p>
          </p:txBody>
        </p:sp>
        <p:sp>
          <p:nvSpPr>
            <p:cNvPr id="1432" name="Vrije vorm: vorm 1431">
              <a:extLst>
                <a:ext uri="{FF2B5EF4-FFF2-40B4-BE49-F238E27FC236}">
                  <a16:creationId xmlns:a16="http://schemas.microsoft.com/office/drawing/2014/main" id="{020BE2A9-73F5-422E-59D8-099BA19300C9}"/>
                </a:ext>
              </a:extLst>
            </p:cNvPr>
            <p:cNvSpPr/>
            <p:nvPr/>
          </p:nvSpPr>
          <p:spPr>
            <a:xfrm>
              <a:off x="6171009" y="2672217"/>
              <a:ext cx="3125" cy="26833"/>
            </a:xfrm>
            <a:custGeom>
              <a:avLst/>
              <a:gdLst>
                <a:gd name="connsiteX0" fmla="*/ 318 w 3812"/>
                <a:gd name="connsiteY0" fmla="*/ 1668 h 32726"/>
                <a:gd name="connsiteX1" fmla="*/ 0 w 3812"/>
                <a:gd name="connsiteY1" fmla="*/ 31058 h 32726"/>
                <a:gd name="connsiteX2" fmla="*/ 3495 w 3812"/>
                <a:gd name="connsiteY2" fmla="*/ 31058 h 32726"/>
                <a:gd name="connsiteX3" fmla="*/ 3813 w 3812"/>
                <a:gd name="connsiteY3" fmla="*/ 1668 h 32726"/>
                <a:gd name="connsiteX4" fmla="*/ 318 w 3812"/>
                <a:gd name="connsiteY4" fmla="*/ 1668 h 32726"/>
                <a:gd name="connsiteX5" fmla="*/ 318 w 3812"/>
                <a:gd name="connsiteY5" fmla="*/ 1668 h 3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2" h="32726">
                  <a:moveTo>
                    <a:pt x="318" y="1668"/>
                  </a:moveTo>
                  <a:cubicBezTo>
                    <a:pt x="318" y="11518"/>
                    <a:pt x="318" y="21209"/>
                    <a:pt x="0" y="31058"/>
                  </a:cubicBezTo>
                  <a:cubicBezTo>
                    <a:pt x="0" y="33283"/>
                    <a:pt x="3336" y="33283"/>
                    <a:pt x="3495" y="31058"/>
                  </a:cubicBezTo>
                  <a:cubicBezTo>
                    <a:pt x="3813" y="21209"/>
                    <a:pt x="3813" y="11518"/>
                    <a:pt x="3813" y="1668"/>
                  </a:cubicBezTo>
                  <a:cubicBezTo>
                    <a:pt x="3813" y="-556"/>
                    <a:pt x="318" y="-556"/>
                    <a:pt x="318" y="1668"/>
                  </a:cubicBezTo>
                  <a:lnTo>
                    <a:pt x="318" y="1668"/>
                  </a:lnTo>
                  <a:close/>
                </a:path>
              </a:pathLst>
            </a:custGeom>
            <a:solidFill>
              <a:srgbClr val="76B72D"/>
            </a:solidFill>
            <a:ln w="15869" cap="flat">
              <a:noFill/>
              <a:prstDash val="solid"/>
              <a:miter/>
            </a:ln>
          </p:spPr>
          <p:txBody>
            <a:bodyPr rtlCol="0" anchor="ctr"/>
            <a:lstStyle/>
            <a:p>
              <a:endParaRPr lang="nl-NL"/>
            </a:p>
          </p:txBody>
        </p:sp>
        <p:sp>
          <p:nvSpPr>
            <p:cNvPr id="1433" name="Vrije vorm: vorm 1432">
              <a:extLst>
                <a:ext uri="{FF2B5EF4-FFF2-40B4-BE49-F238E27FC236}">
                  <a16:creationId xmlns:a16="http://schemas.microsoft.com/office/drawing/2014/main" id="{3EB45CC4-730D-41F5-FAC3-45D6FAF693D6}"/>
                </a:ext>
              </a:extLst>
            </p:cNvPr>
            <p:cNvSpPr/>
            <p:nvPr/>
          </p:nvSpPr>
          <p:spPr>
            <a:xfrm>
              <a:off x="6174136" y="2672477"/>
              <a:ext cx="5417" cy="29764"/>
            </a:xfrm>
            <a:custGeom>
              <a:avLst/>
              <a:gdLst>
                <a:gd name="connsiteX0" fmla="*/ 318 w 6606"/>
                <a:gd name="connsiteY0" fmla="*/ 1986 h 36301"/>
                <a:gd name="connsiteX1" fmla="*/ 1748 w 6606"/>
                <a:gd name="connsiteY1" fmla="*/ 18508 h 36301"/>
                <a:gd name="connsiteX2" fmla="*/ 2542 w 6606"/>
                <a:gd name="connsiteY2" fmla="*/ 26610 h 36301"/>
                <a:gd name="connsiteX3" fmla="*/ 3019 w 6606"/>
                <a:gd name="connsiteY3" fmla="*/ 30423 h 36301"/>
                <a:gd name="connsiteX4" fmla="*/ 3178 w 6606"/>
                <a:gd name="connsiteY4" fmla="*/ 32329 h 36301"/>
                <a:gd name="connsiteX5" fmla="*/ 3336 w 6606"/>
                <a:gd name="connsiteY5" fmla="*/ 33600 h 36301"/>
                <a:gd name="connsiteX6" fmla="*/ 3495 w 6606"/>
                <a:gd name="connsiteY6" fmla="*/ 33759 h 36301"/>
                <a:gd name="connsiteX7" fmla="*/ 4925 w 6606"/>
                <a:gd name="connsiteY7" fmla="*/ 32965 h 36301"/>
                <a:gd name="connsiteX8" fmla="*/ 4766 w 6606"/>
                <a:gd name="connsiteY8" fmla="*/ 32965 h 36301"/>
                <a:gd name="connsiteX9" fmla="*/ 6355 w 6606"/>
                <a:gd name="connsiteY9" fmla="*/ 34236 h 36301"/>
                <a:gd name="connsiteX10" fmla="*/ 6355 w 6606"/>
                <a:gd name="connsiteY10" fmla="*/ 34236 h 36301"/>
                <a:gd name="connsiteX11" fmla="*/ 4766 w 6606"/>
                <a:gd name="connsiteY11" fmla="*/ 36301 h 36301"/>
                <a:gd name="connsiteX12" fmla="*/ 4766 w 6606"/>
                <a:gd name="connsiteY12" fmla="*/ 36301 h 36301"/>
                <a:gd name="connsiteX13" fmla="*/ 3019 w 6606"/>
                <a:gd name="connsiteY13" fmla="*/ 34554 h 36301"/>
                <a:gd name="connsiteX14" fmla="*/ 3019 w 6606"/>
                <a:gd name="connsiteY14" fmla="*/ 34554 h 36301"/>
                <a:gd name="connsiteX15" fmla="*/ 4766 w 6606"/>
                <a:gd name="connsiteY15" fmla="*/ 32965 h 36301"/>
                <a:gd name="connsiteX16" fmla="*/ 5084 w 6606"/>
                <a:gd name="connsiteY16" fmla="*/ 32965 h 36301"/>
                <a:gd name="connsiteX17" fmla="*/ 5878 w 6606"/>
                <a:gd name="connsiteY17" fmla="*/ 35824 h 36301"/>
                <a:gd name="connsiteX18" fmla="*/ 6355 w 6606"/>
                <a:gd name="connsiteY18" fmla="*/ 34395 h 36301"/>
                <a:gd name="connsiteX19" fmla="*/ 3495 w 6606"/>
                <a:gd name="connsiteY19" fmla="*/ 35666 h 36301"/>
                <a:gd name="connsiteX20" fmla="*/ 3495 w 6606"/>
                <a:gd name="connsiteY20" fmla="*/ 35666 h 36301"/>
                <a:gd name="connsiteX21" fmla="*/ 5878 w 6606"/>
                <a:gd name="connsiteY21" fmla="*/ 33283 h 36301"/>
                <a:gd name="connsiteX22" fmla="*/ 5878 w 6606"/>
                <a:gd name="connsiteY22" fmla="*/ 33283 h 36301"/>
                <a:gd name="connsiteX23" fmla="*/ 3019 w 6606"/>
                <a:gd name="connsiteY23" fmla="*/ 34395 h 36301"/>
                <a:gd name="connsiteX24" fmla="*/ 3019 w 6606"/>
                <a:gd name="connsiteY24" fmla="*/ 34395 h 36301"/>
                <a:gd name="connsiteX25" fmla="*/ 3495 w 6606"/>
                <a:gd name="connsiteY25" fmla="*/ 33283 h 36301"/>
                <a:gd name="connsiteX26" fmla="*/ 3495 w 6606"/>
                <a:gd name="connsiteY26" fmla="*/ 33283 h 36301"/>
                <a:gd name="connsiteX27" fmla="*/ 4289 w 6606"/>
                <a:gd name="connsiteY27" fmla="*/ 36142 h 36301"/>
                <a:gd name="connsiteX28" fmla="*/ 4766 w 6606"/>
                <a:gd name="connsiteY28" fmla="*/ 36142 h 36301"/>
                <a:gd name="connsiteX29" fmla="*/ 6514 w 6606"/>
                <a:gd name="connsiteY29" fmla="*/ 34395 h 36301"/>
                <a:gd name="connsiteX30" fmla="*/ 6514 w 6606"/>
                <a:gd name="connsiteY30" fmla="*/ 34395 h 36301"/>
                <a:gd name="connsiteX31" fmla="*/ 4766 w 6606"/>
                <a:gd name="connsiteY31" fmla="*/ 32647 h 36301"/>
                <a:gd name="connsiteX32" fmla="*/ 4766 w 6606"/>
                <a:gd name="connsiteY32" fmla="*/ 32647 h 36301"/>
                <a:gd name="connsiteX33" fmla="*/ 3178 w 6606"/>
                <a:gd name="connsiteY33" fmla="*/ 34871 h 36301"/>
                <a:gd name="connsiteX34" fmla="*/ 3178 w 6606"/>
                <a:gd name="connsiteY34" fmla="*/ 34871 h 36301"/>
                <a:gd name="connsiteX35" fmla="*/ 4766 w 6606"/>
                <a:gd name="connsiteY35" fmla="*/ 36301 h 36301"/>
                <a:gd name="connsiteX36" fmla="*/ 4925 w 6606"/>
                <a:gd name="connsiteY36" fmla="*/ 36301 h 36301"/>
                <a:gd name="connsiteX37" fmla="*/ 6355 w 6606"/>
                <a:gd name="connsiteY37" fmla="*/ 35507 h 36301"/>
                <a:gd name="connsiteX38" fmla="*/ 6355 w 6606"/>
                <a:gd name="connsiteY38" fmla="*/ 32329 h 36301"/>
                <a:gd name="connsiteX39" fmla="*/ 5878 w 6606"/>
                <a:gd name="connsiteY39" fmla="*/ 27722 h 36301"/>
                <a:gd name="connsiteX40" fmla="*/ 4925 w 6606"/>
                <a:gd name="connsiteY40" fmla="*/ 19302 h 36301"/>
                <a:gd name="connsiteX41" fmla="*/ 3495 w 6606"/>
                <a:gd name="connsiteY41" fmla="*/ 1668 h 36301"/>
                <a:gd name="connsiteX42" fmla="*/ 0 w 6606"/>
                <a:gd name="connsiteY42" fmla="*/ 1668 h 36301"/>
                <a:gd name="connsiteX43" fmla="*/ 0 w 6606"/>
                <a:gd name="connsiteY43" fmla="*/ 1668 h 3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606" h="36301">
                  <a:moveTo>
                    <a:pt x="318" y="1986"/>
                  </a:moveTo>
                  <a:cubicBezTo>
                    <a:pt x="636" y="7546"/>
                    <a:pt x="1112" y="13107"/>
                    <a:pt x="1748" y="18508"/>
                  </a:cubicBezTo>
                  <a:cubicBezTo>
                    <a:pt x="2065" y="21209"/>
                    <a:pt x="2224" y="23909"/>
                    <a:pt x="2542" y="26610"/>
                  </a:cubicBezTo>
                  <a:cubicBezTo>
                    <a:pt x="2542" y="27881"/>
                    <a:pt x="2860" y="29152"/>
                    <a:pt x="3019" y="30423"/>
                  </a:cubicBezTo>
                  <a:cubicBezTo>
                    <a:pt x="3019" y="31058"/>
                    <a:pt x="3019" y="31694"/>
                    <a:pt x="3178" y="32329"/>
                  </a:cubicBezTo>
                  <a:cubicBezTo>
                    <a:pt x="3178" y="32806"/>
                    <a:pt x="3178" y="33124"/>
                    <a:pt x="3336" y="33600"/>
                  </a:cubicBezTo>
                  <a:cubicBezTo>
                    <a:pt x="3336" y="34395"/>
                    <a:pt x="3336" y="34395"/>
                    <a:pt x="3495" y="33759"/>
                  </a:cubicBezTo>
                  <a:lnTo>
                    <a:pt x="4925" y="32965"/>
                  </a:lnTo>
                  <a:lnTo>
                    <a:pt x="4766" y="32965"/>
                  </a:lnTo>
                  <a:cubicBezTo>
                    <a:pt x="4766" y="32965"/>
                    <a:pt x="5878" y="33759"/>
                    <a:pt x="6355" y="34236"/>
                  </a:cubicBezTo>
                  <a:lnTo>
                    <a:pt x="6355" y="34236"/>
                  </a:lnTo>
                  <a:cubicBezTo>
                    <a:pt x="6355" y="34236"/>
                    <a:pt x="5243" y="35507"/>
                    <a:pt x="4766" y="36301"/>
                  </a:cubicBezTo>
                  <a:lnTo>
                    <a:pt x="4766" y="36301"/>
                  </a:lnTo>
                  <a:cubicBezTo>
                    <a:pt x="4766" y="36301"/>
                    <a:pt x="3654" y="35189"/>
                    <a:pt x="3019" y="34554"/>
                  </a:cubicBezTo>
                  <a:lnTo>
                    <a:pt x="3019" y="34554"/>
                  </a:lnTo>
                  <a:cubicBezTo>
                    <a:pt x="3019" y="34554"/>
                    <a:pt x="4131" y="33441"/>
                    <a:pt x="4766" y="32965"/>
                  </a:cubicBezTo>
                  <a:lnTo>
                    <a:pt x="5084" y="32965"/>
                  </a:lnTo>
                  <a:cubicBezTo>
                    <a:pt x="5402" y="33918"/>
                    <a:pt x="5560" y="34871"/>
                    <a:pt x="5878" y="35824"/>
                  </a:cubicBezTo>
                  <a:cubicBezTo>
                    <a:pt x="6196" y="35348"/>
                    <a:pt x="6355" y="35030"/>
                    <a:pt x="6355" y="34395"/>
                  </a:cubicBezTo>
                  <a:lnTo>
                    <a:pt x="3495" y="35666"/>
                  </a:lnTo>
                  <a:lnTo>
                    <a:pt x="3495" y="35666"/>
                  </a:lnTo>
                  <a:cubicBezTo>
                    <a:pt x="4925" y="37413"/>
                    <a:pt x="7308" y="35030"/>
                    <a:pt x="5878" y="33283"/>
                  </a:cubicBezTo>
                  <a:lnTo>
                    <a:pt x="5878" y="33283"/>
                  </a:lnTo>
                  <a:cubicBezTo>
                    <a:pt x="4766" y="32012"/>
                    <a:pt x="3178" y="33124"/>
                    <a:pt x="3019" y="34395"/>
                  </a:cubicBezTo>
                  <a:lnTo>
                    <a:pt x="3019" y="34395"/>
                  </a:lnTo>
                  <a:cubicBezTo>
                    <a:pt x="3019" y="34395"/>
                    <a:pt x="3336" y="33759"/>
                    <a:pt x="3495" y="33283"/>
                  </a:cubicBezTo>
                  <a:lnTo>
                    <a:pt x="3495" y="33283"/>
                  </a:lnTo>
                  <a:cubicBezTo>
                    <a:pt x="2542" y="34236"/>
                    <a:pt x="3019" y="35666"/>
                    <a:pt x="4289" y="36142"/>
                  </a:cubicBezTo>
                  <a:cubicBezTo>
                    <a:pt x="4289" y="36142"/>
                    <a:pt x="4607" y="36142"/>
                    <a:pt x="4766" y="36142"/>
                  </a:cubicBezTo>
                  <a:cubicBezTo>
                    <a:pt x="5560" y="36142"/>
                    <a:pt x="6514" y="35348"/>
                    <a:pt x="6514" y="34395"/>
                  </a:cubicBezTo>
                  <a:lnTo>
                    <a:pt x="6514" y="34395"/>
                  </a:lnTo>
                  <a:cubicBezTo>
                    <a:pt x="6514" y="33283"/>
                    <a:pt x="5878" y="32647"/>
                    <a:pt x="4766" y="32647"/>
                  </a:cubicBezTo>
                  <a:lnTo>
                    <a:pt x="4766" y="32647"/>
                  </a:lnTo>
                  <a:cubicBezTo>
                    <a:pt x="3654" y="32647"/>
                    <a:pt x="2860" y="33759"/>
                    <a:pt x="3178" y="34871"/>
                  </a:cubicBezTo>
                  <a:lnTo>
                    <a:pt x="3178" y="34871"/>
                  </a:lnTo>
                  <a:cubicBezTo>
                    <a:pt x="3336" y="35824"/>
                    <a:pt x="4131" y="36301"/>
                    <a:pt x="4766" y="36301"/>
                  </a:cubicBezTo>
                  <a:lnTo>
                    <a:pt x="4925" y="36301"/>
                  </a:lnTo>
                  <a:cubicBezTo>
                    <a:pt x="4925" y="36301"/>
                    <a:pt x="6196" y="35983"/>
                    <a:pt x="6355" y="35507"/>
                  </a:cubicBezTo>
                  <a:cubicBezTo>
                    <a:pt x="6831" y="34395"/>
                    <a:pt x="6514" y="33441"/>
                    <a:pt x="6355" y="32329"/>
                  </a:cubicBezTo>
                  <a:cubicBezTo>
                    <a:pt x="6196" y="30741"/>
                    <a:pt x="6037" y="29311"/>
                    <a:pt x="5878" y="27722"/>
                  </a:cubicBezTo>
                  <a:cubicBezTo>
                    <a:pt x="5560" y="24863"/>
                    <a:pt x="5243" y="22162"/>
                    <a:pt x="4925" y="19302"/>
                  </a:cubicBezTo>
                  <a:cubicBezTo>
                    <a:pt x="4289" y="13424"/>
                    <a:pt x="3813" y="7546"/>
                    <a:pt x="3495" y="1668"/>
                  </a:cubicBezTo>
                  <a:cubicBezTo>
                    <a:pt x="3495" y="-556"/>
                    <a:pt x="0" y="-556"/>
                    <a:pt x="0" y="1668"/>
                  </a:cubicBezTo>
                  <a:lnTo>
                    <a:pt x="0" y="1668"/>
                  </a:lnTo>
                  <a:close/>
                </a:path>
              </a:pathLst>
            </a:custGeom>
            <a:solidFill>
              <a:srgbClr val="76B72D"/>
            </a:solidFill>
            <a:ln w="15869" cap="flat">
              <a:noFill/>
              <a:prstDash val="solid"/>
              <a:miter/>
            </a:ln>
          </p:spPr>
          <p:txBody>
            <a:bodyPr rtlCol="0" anchor="ctr"/>
            <a:lstStyle/>
            <a:p>
              <a:endParaRPr lang="nl-NL"/>
            </a:p>
          </p:txBody>
        </p:sp>
        <p:sp>
          <p:nvSpPr>
            <p:cNvPr id="1434" name="Vrije vorm: vorm 1433">
              <a:extLst>
                <a:ext uri="{FF2B5EF4-FFF2-40B4-BE49-F238E27FC236}">
                  <a16:creationId xmlns:a16="http://schemas.microsoft.com/office/drawing/2014/main" id="{A82DB12B-F946-1433-73BD-D7F171D075FC}"/>
                </a:ext>
              </a:extLst>
            </p:cNvPr>
            <p:cNvSpPr/>
            <p:nvPr/>
          </p:nvSpPr>
          <p:spPr>
            <a:xfrm>
              <a:off x="6174164" y="2690589"/>
              <a:ext cx="7532" cy="8309"/>
            </a:xfrm>
            <a:custGeom>
              <a:avLst/>
              <a:gdLst>
                <a:gd name="connsiteX0" fmla="*/ 5366 w 9186"/>
                <a:gd name="connsiteY0" fmla="*/ 707 h 10134"/>
                <a:gd name="connsiteX1" fmla="*/ 1077 w 9186"/>
                <a:gd name="connsiteY1" fmla="*/ 3249 h 10134"/>
                <a:gd name="connsiteX2" fmla="*/ 441 w 9186"/>
                <a:gd name="connsiteY2" fmla="*/ 8333 h 10134"/>
                <a:gd name="connsiteX3" fmla="*/ 5366 w 9186"/>
                <a:gd name="connsiteY3" fmla="*/ 9763 h 10134"/>
                <a:gd name="connsiteX4" fmla="*/ 9179 w 9186"/>
                <a:gd name="connsiteY4" fmla="*/ 5314 h 10134"/>
                <a:gd name="connsiteX5" fmla="*/ 7114 w 9186"/>
                <a:gd name="connsiteY5" fmla="*/ 2296 h 10134"/>
                <a:gd name="connsiteX6" fmla="*/ 3619 w 9186"/>
                <a:gd name="connsiteY6" fmla="*/ 1660 h 10134"/>
                <a:gd name="connsiteX7" fmla="*/ 1871 w 9186"/>
                <a:gd name="connsiteY7" fmla="*/ 3408 h 10134"/>
                <a:gd name="connsiteX8" fmla="*/ 3619 w 9186"/>
                <a:gd name="connsiteY8" fmla="*/ 5155 h 10134"/>
                <a:gd name="connsiteX9" fmla="*/ 5207 w 9186"/>
                <a:gd name="connsiteY9" fmla="*/ 5155 h 10134"/>
                <a:gd name="connsiteX10" fmla="*/ 4731 w 9186"/>
                <a:gd name="connsiteY10" fmla="*/ 5155 h 10134"/>
                <a:gd name="connsiteX11" fmla="*/ 5366 w 9186"/>
                <a:gd name="connsiteY11" fmla="*/ 5155 h 10134"/>
                <a:gd name="connsiteX12" fmla="*/ 5366 w 9186"/>
                <a:gd name="connsiteY12" fmla="*/ 5155 h 10134"/>
                <a:gd name="connsiteX13" fmla="*/ 5366 w 9186"/>
                <a:gd name="connsiteY13" fmla="*/ 5155 h 10134"/>
                <a:gd name="connsiteX14" fmla="*/ 5366 w 9186"/>
                <a:gd name="connsiteY14" fmla="*/ 5155 h 10134"/>
                <a:gd name="connsiteX15" fmla="*/ 5366 w 9186"/>
                <a:gd name="connsiteY15" fmla="*/ 5155 h 10134"/>
                <a:gd name="connsiteX16" fmla="*/ 5525 w 9186"/>
                <a:gd name="connsiteY16" fmla="*/ 5314 h 10134"/>
                <a:gd name="connsiteX17" fmla="*/ 5525 w 9186"/>
                <a:gd name="connsiteY17" fmla="*/ 5314 h 10134"/>
                <a:gd name="connsiteX18" fmla="*/ 5525 w 9186"/>
                <a:gd name="connsiteY18" fmla="*/ 5314 h 10134"/>
                <a:gd name="connsiteX19" fmla="*/ 5525 w 9186"/>
                <a:gd name="connsiteY19" fmla="*/ 5314 h 10134"/>
                <a:gd name="connsiteX20" fmla="*/ 5525 w 9186"/>
                <a:gd name="connsiteY20" fmla="*/ 5314 h 10134"/>
                <a:gd name="connsiteX21" fmla="*/ 5525 w 9186"/>
                <a:gd name="connsiteY21" fmla="*/ 5632 h 10134"/>
                <a:gd name="connsiteX22" fmla="*/ 5525 w 9186"/>
                <a:gd name="connsiteY22" fmla="*/ 5155 h 10134"/>
                <a:gd name="connsiteX23" fmla="*/ 5525 w 9186"/>
                <a:gd name="connsiteY23" fmla="*/ 5632 h 10134"/>
                <a:gd name="connsiteX24" fmla="*/ 5525 w 9186"/>
                <a:gd name="connsiteY24" fmla="*/ 5155 h 10134"/>
                <a:gd name="connsiteX25" fmla="*/ 5525 w 9186"/>
                <a:gd name="connsiteY25" fmla="*/ 5473 h 10134"/>
                <a:gd name="connsiteX26" fmla="*/ 5525 w 9186"/>
                <a:gd name="connsiteY26" fmla="*/ 5314 h 10134"/>
                <a:gd name="connsiteX27" fmla="*/ 5525 w 9186"/>
                <a:gd name="connsiteY27" fmla="*/ 5314 h 10134"/>
                <a:gd name="connsiteX28" fmla="*/ 5525 w 9186"/>
                <a:gd name="connsiteY28" fmla="*/ 5314 h 10134"/>
                <a:gd name="connsiteX29" fmla="*/ 5525 w 9186"/>
                <a:gd name="connsiteY29" fmla="*/ 5314 h 10134"/>
                <a:gd name="connsiteX30" fmla="*/ 5525 w 9186"/>
                <a:gd name="connsiteY30" fmla="*/ 5473 h 10134"/>
                <a:gd name="connsiteX31" fmla="*/ 5207 w 9186"/>
                <a:gd name="connsiteY31" fmla="*/ 5791 h 10134"/>
                <a:gd name="connsiteX32" fmla="*/ 5048 w 9186"/>
                <a:gd name="connsiteY32" fmla="*/ 5950 h 10134"/>
                <a:gd name="connsiteX33" fmla="*/ 5048 w 9186"/>
                <a:gd name="connsiteY33" fmla="*/ 5950 h 10134"/>
                <a:gd name="connsiteX34" fmla="*/ 4095 w 9186"/>
                <a:gd name="connsiteY34" fmla="*/ 6426 h 10134"/>
                <a:gd name="connsiteX35" fmla="*/ 4095 w 9186"/>
                <a:gd name="connsiteY35" fmla="*/ 6426 h 10134"/>
                <a:gd name="connsiteX36" fmla="*/ 3777 w 9186"/>
                <a:gd name="connsiteY36" fmla="*/ 6426 h 10134"/>
                <a:gd name="connsiteX37" fmla="*/ 3301 w 9186"/>
                <a:gd name="connsiteY37" fmla="*/ 6426 h 10134"/>
                <a:gd name="connsiteX38" fmla="*/ 3777 w 9186"/>
                <a:gd name="connsiteY38" fmla="*/ 6426 h 10134"/>
                <a:gd name="connsiteX39" fmla="*/ 3142 w 9186"/>
                <a:gd name="connsiteY39" fmla="*/ 6426 h 10134"/>
                <a:gd name="connsiteX40" fmla="*/ 3619 w 9186"/>
                <a:gd name="connsiteY40" fmla="*/ 6426 h 10134"/>
                <a:gd name="connsiteX41" fmla="*/ 3301 w 9186"/>
                <a:gd name="connsiteY41" fmla="*/ 6426 h 10134"/>
                <a:gd name="connsiteX42" fmla="*/ 3142 w 9186"/>
                <a:gd name="connsiteY42" fmla="*/ 6426 h 10134"/>
                <a:gd name="connsiteX43" fmla="*/ 3301 w 9186"/>
                <a:gd name="connsiteY43" fmla="*/ 6426 h 10134"/>
                <a:gd name="connsiteX44" fmla="*/ 3301 w 9186"/>
                <a:gd name="connsiteY44" fmla="*/ 6426 h 10134"/>
                <a:gd name="connsiteX45" fmla="*/ 3460 w 9186"/>
                <a:gd name="connsiteY45" fmla="*/ 6426 h 10134"/>
                <a:gd name="connsiteX46" fmla="*/ 3301 w 9186"/>
                <a:gd name="connsiteY46" fmla="*/ 6268 h 10134"/>
                <a:gd name="connsiteX47" fmla="*/ 3301 w 9186"/>
                <a:gd name="connsiteY47" fmla="*/ 6268 h 10134"/>
                <a:gd name="connsiteX48" fmla="*/ 3301 w 9186"/>
                <a:gd name="connsiteY48" fmla="*/ 5950 h 10134"/>
                <a:gd name="connsiteX49" fmla="*/ 3301 w 9186"/>
                <a:gd name="connsiteY49" fmla="*/ 5950 h 10134"/>
                <a:gd name="connsiteX50" fmla="*/ 3301 w 9186"/>
                <a:gd name="connsiteY50" fmla="*/ 5632 h 10134"/>
                <a:gd name="connsiteX51" fmla="*/ 3301 w 9186"/>
                <a:gd name="connsiteY51" fmla="*/ 6109 h 10134"/>
                <a:gd name="connsiteX52" fmla="*/ 3301 w 9186"/>
                <a:gd name="connsiteY52" fmla="*/ 5314 h 10134"/>
                <a:gd name="connsiteX53" fmla="*/ 3301 w 9186"/>
                <a:gd name="connsiteY53" fmla="*/ 5791 h 10134"/>
                <a:gd name="connsiteX54" fmla="*/ 3301 w 9186"/>
                <a:gd name="connsiteY54" fmla="*/ 5155 h 10134"/>
                <a:gd name="connsiteX55" fmla="*/ 3301 w 9186"/>
                <a:gd name="connsiteY55" fmla="*/ 5155 h 10134"/>
                <a:gd name="connsiteX56" fmla="*/ 3301 w 9186"/>
                <a:gd name="connsiteY56" fmla="*/ 4838 h 10134"/>
                <a:gd name="connsiteX57" fmla="*/ 3301 w 9186"/>
                <a:gd name="connsiteY57" fmla="*/ 4838 h 10134"/>
                <a:gd name="connsiteX58" fmla="*/ 3619 w 9186"/>
                <a:gd name="connsiteY58" fmla="*/ 4520 h 10134"/>
                <a:gd name="connsiteX59" fmla="*/ 3936 w 9186"/>
                <a:gd name="connsiteY59" fmla="*/ 4202 h 10134"/>
                <a:gd name="connsiteX60" fmla="*/ 3936 w 9186"/>
                <a:gd name="connsiteY60" fmla="*/ 4202 h 10134"/>
                <a:gd name="connsiteX61" fmla="*/ 3936 w 9186"/>
                <a:gd name="connsiteY61" fmla="*/ 4202 h 10134"/>
                <a:gd name="connsiteX62" fmla="*/ 4254 w 9186"/>
                <a:gd name="connsiteY62" fmla="*/ 4043 h 10134"/>
                <a:gd name="connsiteX63" fmla="*/ 4890 w 9186"/>
                <a:gd name="connsiteY63" fmla="*/ 3726 h 10134"/>
                <a:gd name="connsiteX64" fmla="*/ 5207 w 9186"/>
                <a:gd name="connsiteY64" fmla="*/ 3726 h 10134"/>
                <a:gd name="connsiteX65" fmla="*/ 5207 w 9186"/>
                <a:gd name="connsiteY65" fmla="*/ 3726 h 10134"/>
                <a:gd name="connsiteX66" fmla="*/ 5366 w 9186"/>
                <a:gd name="connsiteY66" fmla="*/ 3726 h 10134"/>
                <a:gd name="connsiteX67" fmla="*/ 6002 w 9186"/>
                <a:gd name="connsiteY67" fmla="*/ 3408 h 10134"/>
                <a:gd name="connsiteX68" fmla="*/ 6955 w 9186"/>
                <a:gd name="connsiteY68" fmla="*/ 2614 h 10134"/>
                <a:gd name="connsiteX69" fmla="*/ 7114 w 9186"/>
                <a:gd name="connsiteY69" fmla="*/ 1343 h 10134"/>
                <a:gd name="connsiteX70" fmla="*/ 5048 w 9186"/>
                <a:gd name="connsiteY70" fmla="*/ 72 h 10134"/>
                <a:gd name="connsiteX71" fmla="*/ 5048 w 9186"/>
                <a:gd name="connsiteY71" fmla="*/ 72 h 1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86" h="10134">
                  <a:moveTo>
                    <a:pt x="5366" y="707"/>
                  </a:moveTo>
                  <a:cubicBezTo>
                    <a:pt x="3777" y="1343"/>
                    <a:pt x="2189" y="1978"/>
                    <a:pt x="1077" y="3249"/>
                  </a:cubicBezTo>
                  <a:cubicBezTo>
                    <a:pt x="-35" y="4679"/>
                    <a:pt x="-353" y="6744"/>
                    <a:pt x="441" y="8333"/>
                  </a:cubicBezTo>
                  <a:cubicBezTo>
                    <a:pt x="1394" y="10080"/>
                    <a:pt x="3619" y="10557"/>
                    <a:pt x="5366" y="9763"/>
                  </a:cubicBezTo>
                  <a:cubicBezTo>
                    <a:pt x="7114" y="8968"/>
                    <a:pt x="9338" y="7538"/>
                    <a:pt x="9179" y="5314"/>
                  </a:cubicBezTo>
                  <a:cubicBezTo>
                    <a:pt x="9179" y="4043"/>
                    <a:pt x="8226" y="2931"/>
                    <a:pt x="7114" y="2296"/>
                  </a:cubicBezTo>
                  <a:cubicBezTo>
                    <a:pt x="6002" y="1660"/>
                    <a:pt x="4890" y="1660"/>
                    <a:pt x="3619" y="1660"/>
                  </a:cubicBezTo>
                  <a:cubicBezTo>
                    <a:pt x="2665" y="1660"/>
                    <a:pt x="1871" y="2455"/>
                    <a:pt x="1871" y="3408"/>
                  </a:cubicBezTo>
                  <a:cubicBezTo>
                    <a:pt x="1871" y="4361"/>
                    <a:pt x="2665" y="5155"/>
                    <a:pt x="3619" y="5155"/>
                  </a:cubicBezTo>
                  <a:cubicBezTo>
                    <a:pt x="4095" y="5155"/>
                    <a:pt x="4731" y="5155"/>
                    <a:pt x="5207" y="5155"/>
                  </a:cubicBezTo>
                  <a:lnTo>
                    <a:pt x="4731" y="5155"/>
                  </a:lnTo>
                  <a:cubicBezTo>
                    <a:pt x="4731" y="5155"/>
                    <a:pt x="5207" y="5155"/>
                    <a:pt x="5366" y="5155"/>
                  </a:cubicBezTo>
                  <a:cubicBezTo>
                    <a:pt x="5048" y="5155"/>
                    <a:pt x="5048" y="5155"/>
                    <a:pt x="5366" y="5155"/>
                  </a:cubicBezTo>
                  <a:cubicBezTo>
                    <a:pt x="5366" y="5155"/>
                    <a:pt x="5366" y="5155"/>
                    <a:pt x="5366" y="5155"/>
                  </a:cubicBezTo>
                  <a:cubicBezTo>
                    <a:pt x="5366" y="5155"/>
                    <a:pt x="5366" y="5155"/>
                    <a:pt x="5366" y="5155"/>
                  </a:cubicBezTo>
                  <a:cubicBezTo>
                    <a:pt x="5366" y="5155"/>
                    <a:pt x="5366" y="5155"/>
                    <a:pt x="5366" y="5155"/>
                  </a:cubicBezTo>
                  <a:cubicBezTo>
                    <a:pt x="5366" y="5155"/>
                    <a:pt x="5366" y="5155"/>
                    <a:pt x="5525" y="5314"/>
                  </a:cubicBezTo>
                  <a:cubicBezTo>
                    <a:pt x="5525" y="5314"/>
                    <a:pt x="5525" y="5314"/>
                    <a:pt x="5525" y="5314"/>
                  </a:cubicBezTo>
                  <a:cubicBezTo>
                    <a:pt x="5366" y="5155"/>
                    <a:pt x="5366" y="4997"/>
                    <a:pt x="5525" y="5314"/>
                  </a:cubicBezTo>
                  <a:lnTo>
                    <a:pt x="5525" y="5314"/>
                  </a:lnTo>
                  <a:cubicBezTo>
                    <a:pt x="5525" y="5314"/>
                    <a:pt x="5525" y="5473"/>
                    <a:pt x="5525" y="5314"/>
                  </a:cubicBezTo>
                  <a:cubicBezTo>
                    <a:pt x="5525" y="5314"/>
                    <a:pt x="5525" y="5473"/>
                    <a:pt x="5525" y="5632"/>
                  </a:cubicBezTo>
                  <a:lnTo>
                    <a:pt x="5525" y="5155"/>
                  </a:lnTo>
                  <a:cubicBezTo>
                    <a:pt x="5525" y="5155"/>
                    <a:pt x="5525" y="5473"/>
                    <a:pt x="5525" y="5632"/>
                  </a:cubicBezTo>
                  <a:lnTo>
                    <a:pt x="5525" y="5155"/>
                  </a:lnTo>
                  <a:cubicBezTo>
                    <a:pt x="5525" y="5155"/>
                    <a:pt x="5525" y="5314"/>
                    <a:pt x="5525" y="5473"/>
                  </a:cubicBezTo>
                  <a:cubicBezTo>
                    <a:pt x="5525" y="5155"/>
                    <a:pt x="5525" y="5155"/>
                    <a:pt x="5525" y="5314"/>
                  </a:cubicBezTo>
                  <a:cubicBezTo>
                    <a:pt x="5525" y="5314"/>
                    <a:pt x="5525" y="5314"/>
                    <a:pt x="5525" y="5314"/>
                  </a:cubicBezTo>
                  <a:lnTo>
                    <a:pt x="5525" y="5314"/>
                  </a:lnTo>
                  <a:cubicBezTo>
                    <a:pt x="5525" y="5314"/>
                    <a:pt x="5525" y="5473"/>
                    <a:pt x="5525" y="5314"/>
                  </a:cubicBezTo>
                  <a:cubicBezTo>
                    <a:pt x="5525" y="5314"/>
                    <a:pt x="5525" y="5314"/>
                    <a:pt x="5525" y="5473"/>
                  </a:cubicBezTo>
                  <a:cubicBezTo>
                    <a:pt x="5525" y="5473"/>
                    <a:pt x="5207" y="5791"/>
                    <a:pt x="5207" y="5791"/>
                  </a:cubicBezTo>
                  <a:cubicBezTo>
                    <a:pt x="5207" y="5791"/>
                    <a:pt x="5207" y="5791"/>
                    <a:pt x="5048" y="5950"/>
                  </a:cubicBezTo>
                  <a:cubicBezTo>
                    <a:pt x="5366" y="5632"/>
                    <a:pt x="5048" y="5950"/>
                    <a:pt x="5048" y="5950"/>
                  </a:cubicBezTo>
                  <a:cubicBezTo>
                    <a:pt x="4731" y="6109"/>
                    <a:pt x="4413" y="6268"/>
                    <a:pt x="4095" y="6426"/>
                  </a:cubicBezTo>
                  <a:cubicBezTo>
                    <a:pt x="3777" y="6585"/>
                    <a:pt x="4413" y="6426"/>
                    <a:pt x="4095" y="6426"/>
                  </a:cubicBezTo>
                  <a:cubicBezTo>
                    <a:pt x="4095" y="6426"/>
                    <a:pt x="3936" y="6426"/>
                    <a:pt x="3777" y="6426"/>
                  </a:cubicBezTo>
                  <a:cubicBezTo>
                    <a:pt x="3619" y="6426"/>
                    <a:pt x="3460" y="6426"/>
                    <a:pt x="3301" y="6426"/>
                  </a:cubicBezTo>
                  <a:lnTo>
                    <a:pt x="3777" y="6426"/>
                  </a:lnTo>
                  <a:cubicBezTo>
                    <a:pt x="3777" y="6426"/>
                    <a:pt x="3301" y="6426"/>
                    <a:pt x="3142" y="6426"/>
                  </a:cubicBezTo>
                  <a:lnTo>
                    <a:pt x="3619" y="6426"/>
                  </a:lnTo>
                  <a:cubicBezTo>
                    <a:pt x="3619" y="6426"/>
                    <a:pt x="3460" y="6426"/>
                    <a:pt x="3301" y="6426"/>
                  </a:cubicBezTo>
                  <a:cubicBezTo>
                    <a:pt x="3301" y="6426"/>
                    <a:pt x="3301" y="6426"/>
                    <a:pt x="3142" y="6426"/>
                  </a:cubicBezTo>
                  <a:cubicBezTo>
                    <a:pt x="3460" y="6426"/>
                    <a:pt x="3460" y="6426"/>
                    <a:pt x="3301" y="6426"/>
                  </a:cubicBezTo>
                  <a:cubicBezTo>
                    <a:pt x="3301" y="6426"/>
                    <a:pt x="3301" y="6426"/>
                    <a:pt x="3301" y="6426"/>
                  </a:cubicBezTo>
                  <a:cubicBezTo>
                    <a:pt x="3301" y="6426"/>
                    <a:pt x="3301" y="6426"/>
                    <a:pt x="3460" y="6426"/>
                  </a:cubicBezTo>
                  <a:cubicBezTo>
                    <a:pt x="3460" y="6426"/>
                    <a:pt x="3460" y="6426"/>
                    <a:pt x="3301" y="6268"/>
                  </a:cubicBezTo>
                  <a:cubicBezTo>
                    <a:pt x="3301" y="6268"/>
                    <a:pt x="3619" y="6744"/>
                    <a:pt x="3301" y="6268"/>
                  </a:cubicBezTo>
                  <a:cubicBezTo>
                    <a:pt x="3301" y="6268"/>
                    <a:pt x="3301" y="6109"/>
                    <a:pt x="3301" y="5950"/>
                  </a:cubicBezTo>
                  <a:cubicBezTo>
                    <a:pt x="3619" y="6426"/>
                    <a:pt x="3301" y="6268"/>
                    <a:pt x="3301" y="5950"/>
                  </a:cubicBezTo>
                  <a:cubicBezTo>
                    <a:pt x="3301" y="5950"/>
                    <a:pt x="3301" y="5791"/>
                    <a:pt x="3301" y="5632"/>
                  </a:cubicBezTo>
                  <a:lnTo>
                    <a:pt x="3301" y="6109"/>
                  </a:lnTo>
                  <a:cubicBezTo>
                    <a:pt x="3301" y="6109"/>
                    <a:pt x="3301" y="5632"/>
                    <a:pt x="3301" y="5314"/>
                  </a:cubicBezTo>
                  <a:lnTo>
                    <a:pt x="3301" y="5791"/>
                  </a:lnTo>
                  <a:cubicBezTo>
                    <a:pt x="3301" y="5791"/>
                    <a:pt x="3301" y="5473"/>
                    <a:pt x="3301" y="5155"/>
                  </a:cubicBezTo>
                  <a:cubicBezTo>
                    <a:pt x="3301" y="4679"/>
                    <a:pt x="3142" y="5473"/>
                    <a:pt x="3301" y="5155"/>
                  </a:cubicBezTo>
                  <a:cubicBezTo>
                    <a:pt x="3301" y="5155"/>
                    <a:pt x="3301" y="4997"/>
                    <a:pt x="3301" y="4838"/>
                  </a:cubicBezTo>
                  <a:cubicBezTo>
                    <a:pt x="3301" y="4838"/>
                    <a:pt x="3619" y="4520"/>
                    <a:pt x="3301" y="4838"/>
                  </a:cubicBezTo>
                  <a:cubicBezTo>
                    <a:pt x="3301" y="4838"/>
                    <a:pt x="3301" y="4679"/>
                    <a:pt x="3619" y="4520"/>
                  </a:cubicBezTo>
                  <a:cubicBezTo>
                    <a:pt x="3936" y="4361"/>
                    <a:pt x="3777" y="4361"/>
                    <a:pt x="3936" y="4202"/>
                  </a:cubicBezTo>
                  <a:cubicBezTo>
                    <a:pt x="3936" y="4202"/>
                    <a:pt x="4254" y="3885"/>
                    <a:pt x="3936" y="4202"/>
                  </a:cubicBezTo>
                  <a:cubicBezTo>
                    <a:pt x="3619" y="4520"/>
                    <a:pt x="3936" y="4202"/>
                    <a:pt x="3936" y="4202"/>
                  </a:cubicBezTo>
                  <a:cubicBezTo>
                    <a:pt x="3936" y="4202"/>
                    <a:pt x="4095" y="4202"/>
                    <a:pt x="4254" y="4043"/>
                  </a:cubicBezTo>
                  <a:cubicBezTo>
                    <a:pt x="4413" y="4043"/>
                    <a:pt x="4731" y="3885"/>
                    <a:pt x="4890" y="3726"/>
                  </a:cubicBezTo>
                  <a:cubicBezTo>
                    <a:pt x="4890" y="3726"/>
                    <a:pt x="5048" y="3726"/>
                    <a:pt x="5207" y="3726"/>
                  </a:cubicBezTo>
                  <a:cubicBezTo>
                    <a:pt x="5366" y="3726"/>
                    <a:pt x="5207" y="3726"/>
                    <a:pt x="5207" y="3726"/>
                  </a:cubicBezTo>
                  <a:cubicBezTo>
                    <a:pt x="5207" y="3726"/>
                    <a:pt x="5207" y="3726"/>
                    <a:pt x="5366" y="3726"/>
                  </a:cubicBezTo>
                  <a:cubicBezTo>
                    <a:pt x="5525" y="3726"/>
                    <a:pt x="5843" y="3567"/>
                    <a:pt x="6002" y="3408"/>
                  </a:cubicBezTo>
                  <a:cubicBezTo>
                    <a:pt x="6478" y="3249"/>
                    <a:pt x="6796" y="3090"/>
                    <a:pt x="6955" y="2614"/>
                  </a:cubicBezTo>
                  <a:cubicBezTo>
                    <a:pt x="7114" y="2296"/>
                    <a:pt x="7272" y="1660"/>
                    <a:pt x="7114" y="1343"/>
                  </a:cubicBezTo>
                  <a:cubicBezTo>
                    <a:pt x="6796" y="548"/>
                    <a:pt x="5843" y="-246"/>
                    <a:pt x="5048" y="72"/>
                  </a:cubicBezTo>
                  <a:lnTo>
                    <a:pt x="5048" y="72"/>
                  </a:lnTo>
                  <a:close/>
                </a:path>
              </a:pathLst>
            </a:custGeom>
            <a:solidFill>
              <a:srgbClr val="76B72D"/>
            </a:solidFill>
            <a:ln w="15869" cap="flat">
              <a:noFill/>
              <a:prstDash val="solid"/>
              <a:miter/>
            </a:ln>
          </p:spPr>
          <p:txBody>
            <a:bodyPr rtlCol="0" anchor="ctr"/>
            <a:lstStyle/>
            <a:p>
              <a:endParaRPr lang="nl-NL"/>
            </a:p>
          </p:txBody>
        </p:sp>
        <p:sp>
          <p:nvSpPr>
            <p:cNvPr id="1435" name="Vrije vorm: vorm 1434">
              <a:extLst>
                <a:ext uri="{FF2B5EF4-FFF2-40B4-BE49-F238E27FC236}">
                  <a16:creationId xmlns:a16="http://schemas.microsoft.com/office/drawing/2014/main" id="{912C035B-E360-029D-5B3D-7560AFA6BA27}"/>
                </a:ext>
              </a:extLst>
            </p:cNvPr>
            <p:cNvSpPr/>
            <p:nvPr/>
          </p:nvSpPr>
          <p:spPr>
            <a:xfrm>
              <a:off x="6169707" y="2688174"/>
              <a:ext cx="5785" cy="4840"/>
            </a:xfrm>
            <a:custGeom>
              <a:avLst/>
              <a:gdLst>
                <a:gd name="connsiteX0" fmla="*/ 6672 w 7055"/>
                <a:gd name="connsiteY0" fmla="*/ 1748 h 5902"/>
                <a:gd name="connsiteX1" fmla="*/ 5401 w 7055"/>
                <a:gd name="connsiteY1" fmla="*/ 477 h 5902"/>
                <a:gd name="connsiteX2" fmla="*/ 3813 w 7055"/>
                <a:gd name="connsiteY2" fmla="*/ 0 h 5902"/>
                <a:gd name="connsiteX3" fmla="*/ 2224 w 7055"/>
                <a:gd name="connsiteY3" fmla="*/ 0 h 5902"/>
                <a:gd name="connsiteX4" fmla="*/ 1271 w 7055"/>
                <a:gd name="connsiteY4" fmla="*/ 477 h 5902"/>
                <a:gd name="connsiteX5" fmla="*/ 477 w 7055"/>
                <a:gd name="connsiteY5" fmla="*/ 1271 h 5902"/>
                <a:gd name="connsiteX6" fmla="*/ 0 w 7055"/>
                <a:gd name="connsiteY6" fmla="*/ 2383 h 5902"/>
                <a:gd name="connsiteX7" fmla="*/ 0 w 7055"/>
                <a:gd name="connsiteY7" fmla="*/ 3177 h 5902"/>
                <a:gd name="connsiteX8" fmla="*/ 318 w 7055"/>
                <a:gd name="connsiteY8" fmla="*/ 4448 h 5902"/>
                <a:gd name="connsiteX9" fmla="*/ 2860 w 7055"/>
                <a:gd name="connsiteY9" fmla="*/ 5878 h 5902"/>
                <a:gd name="connsiteX10" fmla="*/ 4448 w 7055"/>
                <a:gd name="connsiteY10" fmla="*/ 5401 h 5902"/>
                <a:gd name="connsiteX11" fmla="*/ 5560 w 7055"/>
                <a:gd name="connsiteY11" fmla="*/ 3813 h 5902"/>
                <a:gd name="connsiteX12" fmla="*/ 5401 w 7055"/>
                <a:gd name="connsiteY12" fmla="*/ 2542 h 5902"/>
                <a:gd name="connsiteX13" fmla="*/ 4448 w 7055"/>
                <a:gd name="connsiteY13" fmla="*/ 1748 h 5902"/>
                <a:gd name="connsiteX14" fmla="*/ 3177 w 7055"/>
                <a:gd name="connsiteY14" fmla="*/ 1906 h 5902"/>
                <a:gd name="connsiteX15" fmla="*/ 2383 w 7055"/>
                <a:gd name="connsiteY15" fmla="*/ 2860 h 5902"/>
                <a:gd name="connsiteX16" fmla="*/ 2383 w 7055"/>
                <a:gd name="connsiteY16" fmla="*/ 3018 h 5902"/>
                <a:gd name="connsiteX17" fmla="*/ 2383 w 7055"/>
                <a:gd name="connsiteY17" fmla="*/ 2542 h 5902"/>
                <a:gd name="connsiteX18" fmla="*/ 2383 w 7055"/>
                <a:gd name="connsiteY18" fmla="*/ 2701 h 5902"/>
                <a:gd name="connsiteX19" fmla="*/ 2701 w 7055"/>
                <a:gd name="connsiteY19" fmla="*/ 2383 h 5902"/>
                <a:gd name="connsiteX20" fmla="*/ 2701 w 7055"/>
                <a:gd name="connsiteY20" fmla="*/ 2383 h 5902"/>
                <a:gd name="connsiteX21" fmla="*/ 3019 w 7055"/>
                <a:gd name="connsiteY21" fmla="*/ 2065 h 5902"/>
                <a:gd name="connsiteX22" fmla="*/ 2701 w 7055"/>
                <a:gd name="connsiteY22" fmla="*/ 2065 h 5902"/>
                <a:gd name="connsiteX23" fmla="*/ 3177 w 7055"/>
                <a:gd name="connsiteY23" fmla="*/ 2065 h 5902"/>
                <a:gd name="connsiteX24" fmla="*/ 2860 w 7055"/>
                <a:gd name="connsiteY24" fmla="*/ 2065 h 5902"/>
                <a:gd name="connsiteX25" fmla="*/ 3336 w 7055"/>
                <a:gd name="connsiteY25" fmla="*/ 2065 h 5902"/>
                <a:gd name="connsiteX26" fmla="*/ 3019 w 7055"/>
                <a:gd name="connsiteY26" fmla="*/ 2065 h 5902"/>
                <a:gd name="connsiteX27" fmla="*/ 3495 w 7055"/>
                <a:gd name="connsiteY27" fmla="*/ 2065 h 5902"/>
                <a:gd name="connsiteX28" fmla="*/ 3177 w 7055"/>
                <a:gd name="connsiteY28" fmla="*/ 2065 h 5902"/>
                <a:gd name="connsiteX29" fmla="*/ 3654 w 7055"/>
                <a:gd name="connsiteY29" fmla="*/ 2065 h 5902"/>
                <a:gd name="connsiteX30" fmla="*/ 3495 w 7055"/>
                <a:gd name="connsiteY30" fmla="*/ 2065 h 5902"/>
                <a:gd name="connsiteX31" fmla="*/ 3813 w 7055"/>
                <a:gd name="connsiteY31" fmla="*/ 2383 h 5902"/>
                <a:gd name="connsiteX32" fmla="*/ 3654 w 7055"/>
                <a:gd name="connsiteY32" fmla="*/ 2224 h 5902"/>
                <a:gd name="connsiteX33" fmla="*/ 3972 w 7055"/>
                <a:gd name="connsiteY33" fmla="*/ 2542 h 5902"/>
                <a:gd name="connsiteX34" fmla="*/ 3972 w 7055"/>
                <a:gd name="connsiteY34" fmla="*/ 2383 h 5902"/>
                <a:gd name="connsiteX35" fmla="*/ 3972 w 7055"/>
                <a:gd name="connsiteY35" fmla="*/ 2860 h 5902"/>
                <a:gd name="connsiteX36" fmla="*/ 3972 w 7055"/>
                <a:gd name="connsiteY36" fmla="*/ 2542 h 5902"/>
                <a:gd name="connsiteX37" fmla="*/ 3972 w 7055"/>
                <a:gd name="connsiteY37" fmla="*/ 3018 h 5902"/>
                <a:gd name="connsiteX38" fmla="*/ 3972 w 7055"/>
                <a:gd name="connsiteY38" fmla="*/ 2701 h 5902"/>
                <a:gd name="connsiteX39" fmla="*/ 3972 w 7055"/>
                <a:gd name="connsiteY39" fmla="*/ 3177 h 5902"/>
                <a:gd name="connsiteX40" fmla="*/ 3972 w 7055"/>
                <a:gd name="connsiteY40" fmla="*/ 2701 h 5902"/>
                <a:gd name="connsiteX41" fmla="*/ 3972 w 7055"/>
                <a:gd name="connsiteY41" fmla="*/ 3177 h 5902"/>
                <a:gd name="connsiteX42" fmla="*/ 3972 w 7055"/>
                <a:gd name="connsiteY42" fmla="*/ 2860 h 5902"/>
                <a:gd name="connsiteX43" fmla="*/ 3654 w 7055"/>
                <a:gd name="connsiteY43" fmla="*/ 3177 h 5902"/>
                <a:gd name="connsiteX44" fmla="*/ 3972 w 7055"/>
                <a:gd name="connsiteY44" fmla="*/ 2860 h 5902"/>
                <a:gd name="connsiteX45" fmla="*/ 3654 w 7055"/>
                <a:gd name="connsiteY45" fmla="*/ 3177 h 5902"/>
                <a:gd name="connsiteX46" fmla="*/ 3972 w 7055"/>
                <a:gd name="connsiteY46" fmla="*/ 3018 h 5902"/>
                <a:gd name="connsiteX47" fmla="*/ 3495 w 7055"/>
                <a:gd name="connsiteY47" fmla="*/ 3018 h 5902"/>
                <a:gd name="connsiteX48" fmla="*/ 3972 w 7055"/>
                <a:gd name="connsiteY48" fmla="*/ 3018 h 5902"/>
                <a:gd name="connsiteX49" fmla="*/ 3495 w 7055"/>
                <a:gd name="connsiteY49" fmla="*/ 3018 h 5902"/>
                <a:gd name="connsiteX50" fmla="*/ 3972 w 7055"/>
                <a:gd name="connsiteY50" fmla="*/ 3018 h 5902"/>
                <a:gd name="connsiteX51" fmla="*/ 3495 w 7055"/>
                <a:gd name="connsiteY51" fmla="*/ 3018 h 5902"/>
                <a:gd name="connsiteX52" fmla="*/ 3972 w 7055"/>
                <a:gd name="connsiteY52" fmla="*/ 3018 h 5902"/>
                <a:gd name="connsiteX53" fmla="*/ 3495 w 7055"/>
                <a:gd name="connsiteY53" fmla="*/ 3018 h 5902"/>
                <a:gd name="connsiteX54" fmla="*/ 3972 w 7055"/>
                <a:gd name="connsiteY54" fmla="*/ 3018 h 5902"/>
                <a:gd name="connsiteX55" fmla="*/ 3654 w 7055"/>
                <a:gd name="connsiteY55" fmla="*/ 2701 h 5902"/>
                <a:gd name="connsiteX56" fmla="*/ 4131 w 7055"/>
                <a:gd name="connsiteY56" fmla="*/ 3177 h 5902"/>
                <a:gd name="connsiteX57" fmla="*/ 3813 w 7055"/>
                <a:gd name="connsiteY57" fmla="*/ 2860 h 5902"/>
                <a:gd name="connsiteX58" fmla="*/ 3813 w 7055"/>
                <a:gd name="connsiteY58" fmla="*/ 2860 h 5902"/>
                <a:gd name="connsiteX59" fmla="*/ 4289 w 7055"/>
                <a:gd name="connsiteY59" fmla="*/ 3336 h 5902"/>
                <a:gd name="connsiteX60" fmla="*/ 4925 w 7055"/>
                <a:gd name="connsiteY60" fmla="*/ 3654 h 5902"/>
                <a:gd name="connsiteX61" fmla="*/ 6196 w 7055"/>
                <a:gd name="connsiteY61" fmla="*/ 3495 h 5902"/>
                <a:gd name="connsiteX62" fmla="*/ 6990 w 7055"/>
                <a:gd name="connsiteY62" fmla="*/ 2542 h 5902"/>
                <a:gd name="connsiteX63" fmla="*/ 6831 w 7055"/>
                <a:gd name="connsiteY63" fmla="*/ 1271 h 5902"/>
                <a:gd name="connsiteX64" fmla="*/ 6831 w 7055"/>
                <a:gd name="connsiteY64" fmla="*/ 1271 h 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055" h="5902">
                  <a:moveTo>
                    <a:pt x="6672" y="1748"/>
                  </a:moveTo>
                  <a:cubicBezTo>
                    <a:pt x="6672" y="1748"/>
                    <a:pt x="5878" y="794"/>
                    <a:pt x="5401" y="477"/>
                  </a:cubicBezTo>
                  <a:cubicBezTo>
                    <a:pt x="4925" y="159"/>
                    <a:pt x="4448" y="0"/>
                    <a:pt x="3813" y="0"/>
                  </a:cubicBezTo>
                  <a:cubicBezTo>
                    <a:pt x="3177" y="0"/>
                    <a:pt x="2701" y="0"/>
                    <a:pt x="2224" y="0"/>
                  </a:cubicBezTo>
                  <a:cubicBezTo>
                    <a:pt x="1907" y="0"/>
                    <a:pt x="1589" y="318"/>
                    <a:pt x="1271" y="477"/>
                  </a:cubicBezTo>
                  <a:cubicBezTo>
                    <a:pt x="953" y="635"/>
                    <a:pt x="794" y="953"/>
                    <a:pt x="477" y="1271"/>
                  </a:cubicBezTo>
                  <a:cubicBezTo>
                    <a:pt x="159" y="1589"/>
                    <a:pt x="0" y="2065"/>
                    <a:pt x="0" y="2383"/>
                  </a:cubicBezTo>
                  <a:cubicBezTo>
                    <a:pt x="0" y="2701"/>
                    <a:pt x="0" y="3018"/>
                    <a:pt x="0" y="3177"/>
                  </a:cubicBezTo>
                  <a:cubicBezTo>
                    <a:pt x="0" y="3654"/>
                    <a:pt x="0" y="3972"/>
                    <a:pt x="318" y="4448"/>
                  </a:cubicBezTo>
                  <a:cubicBezTo>
                    <a:pt x="794" y="5401"/>
                    <a:pt x="1907" y="6037"/>
                    <a:pt x="2860" y="5878"/>
                  </a:cubicBezTo>
                  <a:cubicBezTo>
                    <a:pt x="3336" y="5878"/>
                    <a:pt x="3972" y="5878"/>
                    <a:pt x="4448" y="5401"/>
                  </a:cubicBezTo>
                  <a:cubicBezTo>
                    <a:pt x="5084" y="5084"/>
                    <a:pt x="5560" y="4448"/>
                    <a:pt x="5560" y="3813"/>
                  </a:cubicBezTo>
                  <a:cubicBezTo>
                    <a:pt x="5560" y="3336"/>
                    <a:pt x="5560" y="2860"/>
                    <a:pt x="5401" y="2542"/>
                  </a:cubicBezTo>
                  <a:cubicBezTo>
                    <a:pt x="5243" y="2224"/>
                    <a:pt x="4766" y="1906"/>
                    <a:pt x="4448" y="1748"/>
                  </a:cubicBezTo>
                  <a:cubicBezTo>
                    <a:pt x="3972" y="1748"/>
                    <a:pt x="3495" y="1748"/>
                    <a:pt x="3177" y="1906"/>
                  </a:cubicBezTo>
                  <a:cubicBezTo>
                    <a:pt x="2860" y="2065"/>
                    <a:pt x="2542" y="2542"/>
                    <a:pt x="2383" y="2860"/>
                  </a:cubicBezTo>
                  <a:cubicBezTo>
                    <a:pt x="2383" y="2860"/>
                    <a:pt x="2383" y="2860"/>
                    <a:pt x="2383" y="3018"/>
                  </a:cubicBezTo>
                  <a:lnTo>
                    <a:pt x="2383" y="2542"/>
                  </a:lnTo>
                  <a:cubicBezTo>
                    <a:pt x="2383" y="2542"/>
                    <a:pt x="2383" y="2542"/>
                    <a:pt x="2383" y="2701"/>
                  </a:cubicBezTo>
                  <a:lnTo>
                    <a:pt x="2701" y="2383"/>
                  </a:lnTo>
                  <a:cubicBezTo>
                    <a:pt x="2701" y="2383"/>
                    <a:pt x="2701" y="2383"/>
                    <a:pt x="2701" y="2383"/>
                  </a:cubicBezTo>
                  <a:lnTo>
                    <a:pt x="3019" y="2065"/>
                  </a:lnTo>
                  <a:cubicBezTo>
                    <a:pt x="3019" y="2065"/>
                    <a:pt x="2860" y="2065"/>
                    <a:pt x="2701" y="2065"/>
                  </a:cubicBezTo>
                  <a:lnTo>
                    <a:pt x="3177" y="2065"/>
                  </a:lnTo>
                  <a:cubicBezTo>
                    <a:pt x="3177" y="2065"/>
                    <a:pt x="3019" y="2065"/>
                    <a:pt x="2860" y="2065"/>
                  </a:cubicBezTo>
                  <a:lnTo>
                    <a:pt x="3336" y="2065"/>
                  </a:lnTo>
                  <a:cubicBezTo>
                    <a:pt x="3336" y="2065"/>
                    <a:pt x="3019" y="2065"/>
                    <a:pt x="3019" y="2065"/>
                  </a:cubicBezTo>
                  <a:lnTo>
                    <a:pt x="3495" y="2065"/>
                  </a:lnTo>
                  <a:cubicBezTo>
                    <a:pt x="3495" y="2065"/>
                    <a:pt x="3336" y="2065"/>
                    <a:pt x="3177" y="2065"/>
                  </a:cubicBezTo>
                  <a:lnTo>
                    <a:pt x="3654" y="2065"/>
                  </a:lnTo>
                  <a:cubicBezTo>
                    <a:pt x="3654" y="2065"/>
                    <a:pt x="3654" y="2065"/>
                    <a:pt x="3495" y="2065"/>
                  </a:cubicBezTo>
                  <a:lnTo>
                    <a:pt x="3813" y="2383"/>
                  </a:lnTo>
                  <a:cubicBezTo>
                    <a:pt x="3813" y="2383"/>
                    <a:pt x="3813" y="2383"/>
                    <a:pt x="3654" y="2224"/>
                  </a:cubicBezTo>
                  <a:lnTo>
                    <a:pt x="3972" y="2542"/>
                  </a:lnTo>
                  <a:cubicBezTo>
                    <a:pt x="3972" y="2542"/>
                    <a:pt x="3972" y="2542"/>
                    <a:pt x="3972" y="2383"/>
                  </a:cubicBezTo>
                  <a:lnTo>
                    <a:pt x="3972" y="2860"/>
                  </a:lnTo>
                  <a:cubicBezTo>
                    <a:pt x="3972" y="2860"/>
                    <a:pt x="3972" y="2701"/>
                    <a:pt x="3972" y="2542"/>
                  </a:cubicBezTo>
                  <a:lnTo>
                    <a:pt x="3972" y="3018"/>
                  </a:lnTo>
                  <a:cubicBezTo>
                    <a:pt x="3972" y="3018"/>
                    <a:pt x="3972" y="2860"/>
                    <a:pt x="3972" y="2701"/>
                  </a:cubicBezTo>
                  <a:lnTo>
                    <a:pt x="3972" y="3177"/>
                  </a:lnTo>
                  <a:cubicBezTo>
                    <a:pt x="3972" y="3177"/>
                    <a:pt x="3972" y="2860"/>
                    <a:pt x="3972" y="2701"/>
                  </a:cubicBezTo>
                  <a:lnTo>
                    <a:pt x="3972" y="3177"/>
                  </a:lnTo>
                  <a:cubicBezTo>
                    <a:pt x="3972" y="3177"/>
                    <a:pt x="3972" y="2860"/>
                    <a:pt x="3972" y="2860"/>
                  </a:cubicBezTo>
                  <a:lnTo>
                    <a:pt x="3654" y="3177"/>
                  </a:lnTo>
                  <a:cubicBezTo>
                    <a:pt x="3654" y="3177"/>
                    <a:pt x="3813" y="3018"/>
                    <a:pt x="3972" y="2860"/>
                  </a:cubicBezTo>
                  <a:lnTo>
                    <a:pt x="3654" y="3177"/>
                  </a:lnTo>
                  <a:cubicBezTo>
                    <a:pt x="3654" y="3177"/>
                    <a:pt x="3813" y="3177"/>
                    <a:pt x="3972" y="3018"/>
                  </a:cubicBezTo>
                  <a:lnTo>
                    <a:pt x="3495" y="3018"/>
                  </a:lnTo>
                  <a:cubicBezTo>
                    <a:pt x="3495" y="3018"/>
                    <a:pt x="3813" y="3018"/>
                    <a:pt x="3972" y="3018"/>
                  </a:cubicBezTo>
                  <a:lnTo>
                    <a:pt x="3495" y="3018"/>
                  </a:lnTo>
                  <a:cubicBezTo>
                    <a:pt x="3495" y="3018"/>
                    <a:pt x="3813" y="3018"/>
                    <a:pt x="3972" y="3018"/>
                  </a:cubicBezTo>
                  <a:lnTo>
                    <a:pt x="3495" y="3018"/>
                  </a:lnTo>
                  <a:cubicBezTo>
                    <a:pt x="3495" y="3018"/>
                    <a:pt x="3813" y="3018"/>
                    <a:pt x="3972" y="3018"/>
                  </a:cubicBezTo>
                  <a:lnTo>
                    <a:pt x="3495" y="3018"/>
                  </a:lnTo>
                  <a:cubicBezTo>
                    <a:pt x="3495" y="3018"/>
                    <a:pt x="3813" y="3018"/>
                    <a:pt x="3972" y="3018"/>
                  </a:cubicBezTo>
                  <a:lnTo>
                    <a:pt x="3654" y="2701"/>
                  </a:lnTo>
                  <a:cubicBezTo>
                    <a:pt x="3654" y="2701"/>
                    <a:pt x="3972" y="3018"/>
                    <a:pt x="4131" y="3177"/>
                  </a:cubicBezTo>
                  <a:lnTo>
                    <a:pt x="3813" y="2860"/>
                  </a:lnTo>
                  <a:cubicBezTo>
                    <a:pt x="3813" y="2860"/>
                    <a:pt x="3813" y="2860"/>
                    <a:pt x="3813" y="2860"/>
                  </a:cubicBezTo>
                  <a:cubicBezTo>
                    <a:pt x="3813" y="3018"/>
                    <a:pt x="4131" y="3177"/>
                    <a:pt x="4289" y="3336"/>
                  </a:cubicBezTo>
                  <a:cubicBezTo>
                    <a:pt x="4448" y="3336"/>
                    <a:pt x="4607" y="3654"/>
                    <a:pt x="4925" y="3654"/>
                  </a:cubicBezTo>
                  <a:cubicBezTo>
                    <a:pt x="5401" y="3654"/>
                    <a:pt x="5878" y="3654"/>
                    <a:pt x="6196" y="3495"/>
                  </a:cubicBezTo>
                  <a:cubicBezTo>
                    <a:pt x="6514" y="3336"/>
                    <a:pt x="6831" y="2860"/>
                    <a:pt x="6990" y="2542"/>
                  </a:cubicBezTo>
                  <a:cubicBezTo>
                    <a:pt x="7149" y="2224"/>
                    <a:pt x="6990" y="1589"/>
                    <a:pt x="6831" y="1271"/>
                  </a:cubicBezTo>
                  <a:lnTo>
                    <a:pt x="6831" y="1271"/>
                  </a:lnTo>
                  <a:close/>
                </a:path>
              </a:pathLst>
            </a:custGeom>
            <a:solidFill>
              <a:srgbClr val="76B72D"/>
            </a:solidFill>
            <a:ln w="15869" cap="flat">
              <a:noFill/>
              <a:prstDash val="solid"/>
              <a:miter/>
            </a:ln>
          </p:spPr>
          <p:txBody>
            <a:bodyPr rtlCol="0" anchor="ctr"/>
            <a:lstStyle/>
            <a:p>
              <a:endParaRPr lang="nl-NL"/>
            </a:p>
          </p:txBody>
        </p:sp>
        <p:sp>
          <p:nvSpPr>
            <p:cNvPr id="1436" name="Vrije vorm: vorm 1435">
              <a:extLst>
                <a:ext uri="{FF2B5EF4-FFF2-40B4-BE49-F238E27FC236}">
                  <a16:creationId xmlns:a16="http://schemas.microsoft.com/office/drawing/2014/main" id="{132704C5-C8A3-A839-CF62-B7C208930525}"/>
                </a:ext>
              </a:extLst>
            </p:cNvPr>
            <p:cNvSpPr/>
            <p:nvPr/>
          </p:nvSpPr>
          <p:spPr>
            <a:xfrm>
              <a:off x="6227341" y="2634655"/>
              <a:ext cx="15044" cy="10208"/>
            </a:xfrm>
            <a:custGeom>
              <a:avLst/>
              <a:gdLst>
                <a:gd name="connsiteX0" fmla="*/ 2468 w 18349"/>
                <a:gd name="connsiteY0" fmla="*/ 12371 h 12450"/>
                <a:gd name="connsiteX1" fmla="*/ 12794 w 18349"/>
                <a:gd name="connsiteY1" fmla="*/ 7446 h 12450"/>
                <a:gd name="connsiteX2" fmla="*/ 17243 w 18349"/>
                <a:gd name="connsiteY2" fmla="*/ 3792 h 12450"/>
                <a:gd name="connsiteX3" fmla="*/ 17878 w 18349"/>
                <a:gd name="connsiteY3" fmla="*/ 614 h 12450"/>
                <a:gd name="connsiteX4" fmla="*/ 14701 w 18349"/>
                <a:gd name="connsiteY4" fmla="*/ 1409 h 12450"/>
                <a:gd name="connsiteX5" fmla="*/ 18037 w 18349"/>
                <a:gd name="connsiteY5" fmla="*/ 2362 h 12450"/>
                <a:gd name="connsiteX6" fmla="*/ 18037 w 18349"/>
                <a:gd name="connsiteY6" fmla="*/ 2362 h 12450"/>
                <a:gd name="connsiteX7" fmla="*/ 16766 w 18349"/>
                <a:gd name="connsiteY7" fmla="*/ 3474 h 12450"/>
                <a:gd name="connsiteX8" fmla="*/ 16766 w 18349"/>
                <a:gd name="connsiteY8" fmla="*/ 3474 h 12450"/>
                <a:gd name="connsiteX9" fmla="*/ 15813 w 18349"/>
                <a:gd name="connsiteY9" fmla="*/ 3474 h 12450"/>
                <a:gd name="connsiteX10" fmla="*/ 15813 w 18349"/>
                <a:gd name="connsiteY10" fmla="*/ 3474 h 12450"/>
                <a:gd name="connsiteX11" fmla="*/ 15019 w 18349"/>
                <a:gd name="connsiteY11" fmla="*/ 2997 h 12450"/>
                <a:gd name="connsiteX12" fmla="*/ 15019 w 18349"/>
                <a:gd name="connsiteY12" fmla="*/ 2997 h 12450"/>
                <a:gd name="connsiteX13" fmla="*/ 14542 w 18349"/>
                <a:gd name="connsiteY13" fmla="*/ 1885 h 12450"/>
                <a:gd name="connsiteX14" fmla="*/ 14542 w 18349"/>
                <a:gd name="connsiteY14" fmla="*/ 1885 h 12450"/>
                <a:gd name="connsiteX15" fmla="*/ 14701 w 18349"/>
                <a:gd name="connsiteY15" fmla="*/ 1250 h 12450"/>
                <a:gd name="connsiteX16" fmla="*/ 14701 w 18349"/>
                <a:gd name="connsiteY16" fmla="*/ 1250 h 12450"/>
                <a:gd name="connsiteX17" fmla="*/ 14383 w 18349"/>
                <a:gd name="connsiteY17" fmla="*/ 1568 h 12450"/>
                <a:gd name="connsiteX18" fmla="*/ 13589 w 18349"/>
                <a:gd name="connsiteY18" fmla="*/ 2362 h 12450"/>
                <a:gd name="connsiteX19" fmla="*/ 12000 w 18349"/>
                <a:gd name="connsiteY19" fmla="*/ 3633 h 12450"/>
                <a:gd name="connsiteX20" fmla="*/ 8664 w 18349"/>
                <a:gd name="connsiteY20" fmla="*/ 5857 h 12450"/>
                <a:gd name="connsiteX21" fmla="*/ 1197 w 18349"/>
                <a:gd name="connsiteY21" fmla="*/ 9034 h 12450"/>
                <a:gd name="connsiteX22" fmla="*/ 2151 w 18349"/>
                <a:gd name="connsiteY22" fmla="*/ 12371 h 12450"/>
                <a:gd name="connsiteX23" fmla="*/ 2151 w 18349"/>
                <a:gd name="connsiteY23" fmla="*/ 12371 h 1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349" h="12450">
                  <a:moveTo>
                    <a:pt x="2468" y="12371"/>
                  </a:moveTo>
                  <a:cubicBezTo>
                    <a:pt x="6122" y="11258"/>
                    <a:pt x="9617" y="9670"/>
                    <a:pt x="12794" y="7446"/>
                  </a:cubicBezTo>
                  <a:cubicBezTo>
                    <a:pt x="14383" y="6334"/>
                    <a:pt x="15972" y="5063"/>
                    <a:pt x="17243" y="3792"/>
                  </a:cubicBezTo>
                  <a:cubicBezTo>
                    <a:pt x="18196" y="2997"/>
                    <a:pt x="18831" y="1727"/>
                    <a:pt x="17878" y="614"/>
                  </a:cubicBezTo>
                  <a:cubicBezTo>
                    <a:pt x="16925" y="-498"/>
                    <a:pt x="15019" y="-21"/>
                    <a:pt x="14701" y="1409"/>
                  </a:cubicBezTo>
                  <a:cubicBezTo>
                    <a:pt x="14066" y="3474"/>
                    <a:pt x="17402" y="4427"/>
                    <a:pt x="18037" y="2362"/>
                  </a:cubicBezTo>
                  <a:lnTo>
                    <a:pt x="18037" y="2362"/>
                  </a:lnTo>
                  <a:cubicBezTo>
                    <a:pt x="18037" y="2362"/>
                    <a:pt x="17243" y="2997"/>
                    <a:pt x="16766" y="3474"/>
                  </a:cubicBezTo>
                  <a:lnTo>
                    <a:pt x="16766" y="3474"/>
                  </a:lnTo>
                  <a:cubicBezTo>
                    <a:pt x="16766" y="3474"/>
                    <a:pt x="16131" y="3474"/>
                    <a:pt x="15813" y="3474"/>
                  </a:cubicBezTo>
                  <a:lnTo>
                    <a:pt x="15813" y="3474"/>
                  </a:lnTo>
                  <a:cubicBezTo>
                    <a:pt x="15813" y="3474"/>
                    <a:pt x="15336" y="3156"/>
                    <a:pt x="15019" y="2997"/>
                  </a:cubicBezTo>
                  <a:lnTo>
                    <a:pt x="15019" y="2997"/>
                  </a:lnTo>
                  <a:cubicBezTo>
                    <a:pt x="15019" y="2997"/>
                    <a:pt x="14701" y="2362"/>
                    <a:pt x="14542" y="1885"/>
                  </a:cubicBezTo>
                  <a:lnTo>
                    <a:pt x="14542" y="1885"/>
                  </a:lnTo>
                  <a:cubicBezTo>
                    <a:pt x="14542" y="1885"/>
                    <a:pt x="14542" y="1409"/>
                    <a:pt x="14701" y="1250"/>
                  </a:cubicBezTo>
                  <a:cubicBezTo>
                    <a:pt x="14701" y="1250"/>
                    <a:pt x="14701" y="1250"/>
                    <a:pt x="14701" y="1250"/>
                  </a:cubicBezTo>
                  <a:cubicBezTo>
                    <a:pt x="14701" y="1250"/>
                    <a:pt x="14542" y="1409"/>
                    <a:pt x="14383" y="1568"/>
                  </a:cubicBezTo>
                  <a:cubicBezTo>
                    <a:pt x="14066" y="1885"/>
                    <a:pt x="13906" y="2044"/>
                    <a:pt x="13589" y="2362"/>
                  </a:cubicBezTo>
                  <a:cubicBezTo>
                    <a:pt x="13112" y="2839"/>
                    <a:pt x="12477" y="3315"/>
                    <a:pt x="12000" y="3633"/>
                  </a:cubicBezTo>
                  <a:cubicBezTo>
                    <a:pt x="10888" y="4427"/>
                    <a:pt x="9776" y="5222"/>
                    <a:pt x="8664" y="5857"/>
                  </a:cubicBezTo>
                  <a:cubicBezTo>
                    <a:pt x="6281" y="7287"/>
                    <a:pt x="3739" y="8240"/>
                    <a:pt x="1197" y="9034"/>
                  </a:cubicBezTo>
                  <a:cubicBezTo>
                    <a:pt x="-868" y="9670"/>
                    <a:pt x="-74" y="13006"/>
                    <a:pt x="2151" y="12371"/>
                  </a:cubicBezTo>
                  <a:lnTo>
                    <a:pt x="2151" y="12371"/>
                  </a:lnTo>
                  <a:close/>
                </a:path>
              </a:pathLst>
            </a:custGeom>
            <a:solidFill>
              <a:srgbClr val="76B72D"/>
            </a:solidFill>
            <a:ln w="15869" cap="flat">
              <a:noFill/>
              <a:prstDash val="solid"/>
              <a:miter/>
            </a:ln>
          </p:spPr>
          <p:txBody>
            <a:bodyPr rtlCol="0" anchor="ctr"/>
            <a:lstStyle/>
            <a:p>
              <a:endParaRPr lang="nl-NL"/>
            </a:p>
          </p:txBody>
        </p:sp>
        <p:sp>
          <p:nvSpPr>
            <p:cNvPr id="1437" name="Vrije vorm: vorm 1436">
              <a:extLst>
                <a:ext uri="{FF2B5EF4-FFF2-40B4-BE49-F238E27FC236}">
                  <a16:creationId xmlns:a16="http://schemas.microsoft.com/office/drawing/2014/main" id="{BEF439A8-5B56-2111-E046-5729EAD9437A}"/>
                </a:ext>
              </a:extLst>
            </p:cNvPr>
            <p:cNvSpPr/>
            <p:nvPr/>
          </p:nvSpPr>
          <p:spPr>
            <a:xfrm>
              <a:off x="6106532" y="2661210"/>
              <a:ext cx="12949" cy="5471"/>
            </a:xfrm>
            <a:custGeom>
              <a:avLst/>
              <a:gdLst>
                <a:gd name="connsiteX0" fmla="*/ 3495 w 15792"/>
                <a:gd name="connsiteY0" fmla="*/ 0 h 6672"/>
                <a:gd name="connsiteX1" fmla="*/ 0 w 15792"/>
                <a:gd name="connsiteY1" fmla="*/ 3495 h 6672"/>
                <a:gd name="connsiteX2" fmla="*/ 3813 w 15792"/>
                <a:gd name="connsiteY2" fmla="*/ 6672 h 6672"/>
                <a:gd name="connsiteX3" fmla="*/ 6196 w 15792"/>
                <a:gd name="connsiteY3" fmla="*/ 6672 h 6672"/>
                <a:gd name="connsiteX4" fmla="*/ 9214 w 15792"/>
                <a:gd name="connsiteY4" fmla="*/ 6196 h 6672"/>
                <a:gd name="connsiteX5" fmla="*/ 14933 w 15792"/>
                <a:gd name="connsiteY5" fmla="*/ 4289 h 6672"/>
                <a:gd name="connsiteX6" fmla="*/ 15569 w 15792"/>
                <a:gd name="connsiteY6" fmla="*/ 1906 h 6672"/>
                <a:gd name="connsiteX7" fmla="*/ 13186 w 15792"/>
                <a:gd name="connsiteY7" fmla="*/ 1271 h 6672"/>
                <a:gd name="connsiteX8" fmla="*/ 5401 w 15792"/>
                <a:gd name="connsiteY8" fmla="*/ 3336 h 6672"/>
                <a:gd name="connsiteX9" fmla="*/ 4448 w 15792"/>
                <a:gd name="connsiteY9" fmla="*/ 3336 h 6672"/>
                <a:gd name="connsiteX10" fmla="*/ 4130 w 15792"/>
                <a:gd name="connsiteY10" fmla="*/ 3336 h 6672"/>
                <a:gd name="connsiteX11" fmla="*/ 3972 w 15792"/>
                <a:gd name="connsiteY11" fmla="*/ 3336 h 6672"/>
                <a:gd name="connsiteX12" fmla="*/ 3813 w 15792"/>
                <a:gd name="connsiteY12" fmla="*/ 3336 h 6672"/>
                <a:gd name="connsiteX13" fmla="*/ 3495 w 15792"/>
                <a:gd name="connsiteY13" fmla="*/ 3336 h 6672"/>
                <a:gd name="connsiteX14" fmla="*/ 3495 w 15792"/>
                <a:gd name="connsiteY14" fmla="*/ 3336 h 6672"/>
                <a:gd name="connsiteX15" fmla="*/ 3495 w 15792"/>
                <a:gd name="connsiteY15" fmla="*/ 3336 h 6672"/>
                <a:gd name="connsiteX16" fmla="*/ 3495 w 15792"/>
                <a:gd name="connsiteY16" fmla="*/ 3336 h 6672"/>
                <a:gd name="connsiteX17" fmla="*/ 3495 w 15792"/>
                <a:gd name="connsiteY17" fmla="*/ 3495 h 6672"/>
                <a:gd name="connsiteX18" fmla="*/ 3495 w 15792"/>
                <a:gd name="connsiteY18" fmla="*/ 3813 h 6672"/>
                <a:gd name="connsiteX19" fmla="*/ 3495 w 15792"/>
                <a:gd name="connsiteY19" fmla="*/ 3813 h 6672"/>
                <a:gd name="connsiteX20" fmla="*/ 3654 w 15792"/>
                <a:gd name="connsiteY20" fmla="*/ 3813 h 6672"/>
                <a:gd name="connsiteX21" fmla="*/ 4448 w 15792"/>
                <a:gd name="connsiteY21" fmla="*/ 3654 h 6672"/>
                <a:gd name="connsiteX22" fmla="*/ 5719 w 15792"/>
                <a:gd name="connsiteY22" fmla="*/ 1589 h 6672"/>
                <a:gd name="connsiteX23" fmla="*/ 3654 w 15792"/>
                <a:gd name="connsiteY23" fmla="*/ 318 h 6672"/>
                <a:gd name="connsiteX24" fmla="*/ 3654 w 15792"/>
                <a:gd name="connsiteY24" fmla="*/ 318 h 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92" h="6672">
                  <a:moveTo>
                    <a:pt x="3495" y="0"/>
                  </a:moveTo>
                  <a:cubicBezTo>
                    <a:pt x="1748" y="477"/>
                    <a:pt x="0" y="1430"/>
                    <a:pt x="0" y="3495"/>
                  </a:cubicBezTo>
                  <a:cubicBezTo>
                    <a:pt x="0" y="5560"/>
                    <a:pt x="2065" y="6514"/>
                    <a:pt x="3813" y="6672"/>
                  </a:cubicBezTo>
                  <a:cubicBezTo>
                    <a:pt x="4607" y="6672"/>
                    <a:pt x="5401" y="6672"/>
                    <a:pt x="6196" y="6672"/>
                  </a:cubicBezTo>
                  <a:cubicBezTo>
                    <a:pt x="7149" y="6672"/>
                    <a:pt x="8261" y="6355"/>
                    <a:pt x="9214" y="6196"/>
                  </a:cubicBezTo>
                  <a:cubicBezTo>
                    <a:pt x="11121" y="5719"/>
                    <a:pt x="13027" y="5084"/>
                    <a:pt x="14933" y="4289"/>
                  </a:cubicBezTo>
                  <a:cubicBezTo>
                    <a:pt x="15728" y="3972"/>
                    <a:pt x="16045" y="2701"/>
                    <a:pt x="15569" y="1906"/>
                  </a:cubicBezTo>
                  <a:cubicBezTo>
                    <a:pt x="15092" y="953"/>
                    <a:pt x="14139" y="953"/>
                    <a:pt x="13186" y="1271"/>
                  </a:cubicBezTo>
                  <a:cubicBezTo>
                    <a:pt x="10803" y="2383"/>
                    <a:pt x="8102" y="3018"/>
                    <a:pt x="5401" y="3336"/>
                  </a:cubicBezTo>
                  <a:cubicBezTo>
                    <a:pt x="5084" y="3336"/>
                    <a:pt x="4766" y="3336"/>
                    <a:pt x="4448" y="3336"/>
                  </a:cubicBezTo>
                  <a:cubicBezTo>
                    <a:pt x="4448" y="3336"/>
                    <a:pt x="4289" y="3336"/>
                    <a:pt x="4130" y="3336"/>
                  </a:cubicBezTo>
                  <a:cubicBezTo>
                    <a:pt x="4130" y="3336"/>
                    <a:pt x="3654" y="3336"/>
                    <a:pt x="3972" y="3336"/>
                  </a:cubicBezTo>
                  <a:cubicBezTo>
                    <a:pt x="4289" y="3336"/>
                    <a:pt x="3813" y="3336"/>
                    <a:pt x="3813" y="3336"/>
                  </a:cubicBezTo>
                  <a:cubicBezTo>
                    <a:pt x="3813" y="3336"/>
                    <a:pt x="3654" y="3336"/>
                    <a:pt x="3495" y="3336"/>
                  </a:cubicBezTo>
                  <a:cubicBezTo>
                    <a:pt x="3018" y="3336"/>
                    <a:pt x="3495" y="3336"/>
                    <a:pt x="3495" y="3336"/>
                  </a:cubicBezTo>
                  <a:cubicBezTo>
                    <a:pt x="3177" y="3336"/>
                    <a:pt x="3495" y="3336"/>
                    <a:pt x="3495" y="3336"/>
                  </a:cubicBezTo>
                  <a:cubicBezTo>
                    <a:pt x="3495" y="3177"/>
                    <a:pt x="3495" y="3336"/>
                    <a:pt x="3495" y="3336"/>
                  </a:cubicBezTo>
                  <a:cubicBezTo>
                    <a:pt x="3654" y="3654"/>
                    <a:pt x="3495" y="3336"/>
                    <a:pt x="3495" y="3495"/>
                  </a:cubicBezTo>
                  <a:cubicBezTo>
                    <a:pt x="3495" y="3495"/>
                    <a:pt x="3495" y="3813"/>
                    <a:pt x="3495" y="3813"/>
                  </a:cubicBezTo>
                  <a:cubicBezTo>
                    <a:pt x="3495" y="3654"/>
                    <a:pt x="3495" y="3813"/>
                    <a:pt x="3495" y="3813"/>
                  </a:cubicBezTo>
                  <a:cubicBezTo>
                    <a:pt x="3177" y="3972"/>
                    <a:pt x="3972" y="3654"/>
                    <a:pt x="3654" y="3813"/>
                  </a:cubicBezTo>
                  <a:cubicBezTo>
                    <a:pt x="3972" y="3813"/>
                    <a:pt x="4130" y="3654"/>
                    <a:pt x="4448" y="3654"/>
                  </a:cubicBezTo>
                  <a:cubicBezTo>
                    <a:pt x="5401" y="3495"/>
                    <a:pt x="5878" y="2383"/>
                    <a:pt x="5719" y="1589"/>
                  </a:cubicBezTo>
                  <a:cubicBezTo>
                    <a:pt x="5401" y="635"/>
                    <a:pt x="4448" y="159"/>
                    <a:pt x="3654" y="318"/>
                  </a:cubicBezTo>
                  <a:lnTo>
                    <a:pt x="3654" y="318"/>
                  </a:lnTo>
                  <a:close/>
                </a:path>
              </a:pathLst>
            </a:custGeom>
            <a:solidFill>
              <a:srgbClr val="76B72D"/>
            </a:solidFill>
            <a:ln w="15869" cap="flat">
              <a:noFill/>
              <a:prstDash val="solid"/>
              <a:miter/>
            </a:ln>
          </p:spPr>
          <p:txBody>
            <a:bodyPr rtlCol="0" anchor="ctr"/>
            <a:lstStyle/>
            <a:p>
              <a:endParaRPr lang="nl-NL"/>
            </a:p>
          </p:txBody>
        </p:sp>
        <p:sp>
          <p:nvSpPr>
            <p:cNvPr id="1438" name="Vrije vorm: vorm 1437">
              <a:extLst>
                <a:ext uri="{FF2B5EF4-FFF2-40B4-BE49-F238E27FC236}">
                  <a16:creationId xmlns:a16="http://schemas.microsoft.com/office/drawing/2014/main" id="{CF1DF556-D1E1-2608-A6A2-66BC4559ABCC}"/>
                </a:ext>
              </a:extLst>
            </p:cNvPr>
            <p:cNvSpPr/>
            <p:nvPr/>
          </p:nvSpPr>
          <p:spPr>
            <a:xfrm>
              <a:off x="6167399" y="2664799"/>
              <a:ext cx="13041" cy="9843"/>
            </a:xfrm>
            <a:custGeom>
              <a:avLst/>
              <a:gdLst>
                <a:gd name="connsiteX0" fmla="*/ 13619 w 15905"/>
                <a:gd name="connsiteY0" fmla="*/ 2930 h 12004"/>
                <a:gd name="connsiteX1" fmla="*/ 10123 w 15905"/>
                <a:gd name="connsiteY1" fmla="*/ 230 h 12004"/>
                <a:gd name="connsiteX2" fmla="*/ 5516 w 15905"/>
                <a:gd name="connsiteY2" fmla="*/ 706 h 12004"/>
                <a:gd name="connsiteX3" fmla="*/ 115 w 15905"/>
                <a:gd name="connsiteY3" fmla="*/ 8173 h 12004"/>
                <a:gd name="connsiteX4" fmla="*/ 7740 w 15905"/>
                <a:gd name="connsiteY4" fmla="*/ 11986 h 12004"/>
                <a:gd name="connsiteX5" fmla="*/ 12348 w 15905"/>
                <a:gd name="connsiteY5" fmla="*/ 10715 h 12004"/>
                <a:gd name="connsiteX6" fmla="*/ 15684 w 15905"/>
                <a:gd name="connsiteY6" fmla="*/ 7378 h 12004"/>
                <a:gd name="connsiteX7" fmla="*/ 14095 w 15905"/>
                <a:gd name="connsiteY7" fmla="*/ 2454 h 12004"/>
                <a:gd name="connsiteX8" fmla="*/ 8694 w 15905"/>
                <a:gd name="connsiteY8" fmla="*/ 865 h 12004"/>
                <a:gd name="connsiteX9" fmla="*/ 6946 w 15905"/>
                <a:gd name="connsiteY9" fmla="*/ 2612 h 12004"/>
                <a:gd name="connsiteX10" fmla="*/ 8694 w 15905"/>
                <a:gd name="connsiteY10" fmla="*/ 4360 h 12004"/>
                <a:gd name="connsiteX11" fmla="*/ 11553 w 15905"/>
                <a:gd name="connsiteY11" fmla="*/ 4837 h 12004"/>
                <a:gd name="connsiteX12" fmla="*/ 11871 w 15905"/>
                <a:gd name="connsiteY12" fmla="*/ 4995 h 12004"/>
                <a:gd name="connsiteX13" fmla="*/ 11871 w 15905"/>
                <a:gd name="connsiteY13" fmla="*/ 4995 h 12004"/>
                <a:gd name="connsiteX14" fmla="*/ 12189 w 15905"/>
                <a:gd name="connsiteY14" fmla="*/ 5313 h 12004"/>
                <a:gd name="connsiteX15" fmla="*/ 12189 w 15905"/>
                <a:gd name="connsiteY15" fmla="*/ 5313 h 12004"/>
                <a:gd name="connsiteX16" fmla="*/ 12348 w 15905"/>
                <a:gd name="connsiteY16" fmla="*/ 5631 h 12004"/>
                <a:gd name="connsiteX17" fmla="*/ 12348 w 15905"/>
                <a:gd name="connsiteY17" fmla="*/ 5631 h 12004"/>
                <a:gd name="connsiteX18" fmla="*/ 12348 w 15905"/>
                <a:gd name="connsiteY18" fmla="*/ 5631 h 12004"/>
                <a:gd name="connsiteX19" fmla="*/ 12348 w 15905"/>
                <a:gd name="connsiteY19" fmla="*/ 5949 h 12004"/>
                <a:gd name="connsiteX20" fmla="*/ 12348 w 15905"/>
                <a:gd name="connsiteY20" fmla="*/ 6108 h 12004"/>
                <a:gd name="connsiteX21" fmla="*/ 12348 w 15905"/>
                <a:gd name="connsiteY21" fmla="*/ 6108 h 12004"/>
                <a:gd name="connsiteX22" fmla="*/ 12348 w 15905"/>
                <a:gd name="connsiteY22" fmla="*/ 6266 h 12004"/>
                <a:gd name="connsiteX23" fmla="*/ 12189 w 15905"/>
                <a:gd name="connsiteY23" fmla="*/ 6425 h 12004"/>
                <a:gd name="connsiteX24" fmla="*/ 11077 w 15905"/>
                <a:gd name="connsiteY24" fmla="*/ 7220 h 12004"/>
                <a:gd name="connsiteX25" fmla="*/ 8217 w 15905"/>
                <a:gd name="connsiteY25" fmla="*/ 8173 h 12004"/>
                <a:gd name="connsiteX26" fmla="*/ 7740 w 15905"/>
                <a:gd name="connsiteY26" fmla="*/ 8173 h 12004"/>
                <a:gd name="connsiteX27" fmla="*/ 6946 w 15905"/>
                <a:gd name="connsiteY27" fmla="*/ 8173 h 12004"/>
                <a:gd name="connsiteX28" fmla="*/ 6152 w 15905"/>
                <a:gd name="connsiteY28" fmla="*/ 8173 h 12004"/>
                <a:gd name="connsiteX29" fmla="*/ 6152 w 15905"/>
                <a:gd name="connsiteY29" fmla="*/ 8173 h 12004"/>
                <a:gd name="connsiteX30" fmla="*/ 5675 w 15905"/>
                <a:gd name="connsiteY30" fmla="*/ 8173 h 12004"/>
                <a:gd name="connsiteX31" fmla="*/ 5040 w 15905"/>
                <a:gd name="connsiteY31" fmla="*/ 8173 h 12004"/>
                <a:gd name="connsiteX32" fmla="*/ 4722 w 15905"/>
                <a:gd name="connsiteY32" fmla="*/ 8173 h 12004"/>
                <a:gd name="connsiteX33" fmla="*/ 4086 w 15905"/>
                <a:gd name="connsiteY33" fmla="*/ 7855 h 12004"/>
                <a:gd name="connsiteX34" fmla="*/ 4086 w 15905"/>
                <a:gd name="connsiteY34" fmla="*/ 7855 h 12004"/>
                <a:gd name="connsiteX35" fmla="*/ 3928 w 15905"/>
                <a:gd name="connsiteY35" fmla="*/ 7855 h 12004"/>
                <a:gd name="connsiteX36" fmla="*/ 3769 w 15905"/>
                <a:gd name="connsiteY36" fmla="*/ 7537 h 12004"/>
                <a:gd name="connsiteX37" fmla="*/ 3769 w 15905"/>
                <a:gd name="connsiteY37" fmla="*/ 7537 h 12004"/>
                <a:gd name="connsiteX38" fmla="*/ 3769 w 15905"/>
                <a:gd name="connsiteY38" fmla="*/ 7537 h 12004"/>
                <a:gd name="connsiteX39" fmla="*/ 3769 w 15905"/>
                <a:gd name="connsiteY39" fmla="*/ 7220 h 12004"/>
                <a:gd name="connsiteX40" fmla="*/ 3769 w 15905"/>
                <a:gd name="connsiteY40" fmla="*/ 7061 h 12004"/>
                <a:gd name="connsiteX41" fmla="*/ 4245 w 15905"/>
                <a:gd name="connsiteY41" fmla="*/ 6266 h 12004"/>
                <a:gd name="connsiteX42" fmla="*/ 6469 w 15905"/>
                <a:gd name="connsiteY42" fmla="*/ 4519 h 12004"/>
                <a:gd name="connsiteX43" fmla="*/ 8058 w 15905"/>
                <a:gd name="connsiteY43" fmla="*/ 3883 h 12004"/>
                <a:gd name="connsiteX44" fmla="*/ 8694 w 15905"/>
                <a:gd name="connsiteY44" fmla="*/ 3883 h 12004"/>
                <a:gd name="connsiteX45" fmla="*/ 9011 w 15905"/>
                <a:gd name="connsiteY45" fmla="*/ 3883 h 12004"/>
                <a:gd name="connsiteX46" fmla="*/ 9170 w 15905"/>
                <a:gd name="connsiteY46" fmla="*/ 3883 h 12004"/>
                <a:gd name="connsiteX47" fmla="*/ 9964 w 15905"/>
                <a:gd name="connsiteY47" fmla="*/ 4042 h 12004"/>
                <a:gd name="connsiteX48" fmla="*/ 9964 w 15905"/>
                <a:gd name="connsiteY48" fmla="*/ 4042 h 12004"/>
                <a:gd name="connsiteX49" fmla="*/ 10282 w 15905"/>
                <a:gd name="connsiteY49" fmla="*/ 4201 h 12004"/>
                <a:gd name="connsiteX50" fmla="*/ 10282 w 15905"/>
                <a:gd name="connsiteY50" fmla="*/ 4201 h 12004"/>
                <a:gd name="connsiteX51" fmla="*/ 10600 w 15905"/>
                <a:gd name="connsiteY51" fmla="*/ 4519 h 12004"/>
                <a:gd name="connsiteX52" fmla="*/ 10600 w 15905"/>
                <a:gd name="connsiteY52" fmla="*/ 4519 h 12004"/>
                <a:gd name="connsiteX53" fmla="*/ 10759 w 15905"/>
                <a:gd name="connsiteY53" fmla="*/ 4995 h 12004"/>
                <a:gd name="connsiteX54" fmla="*/ 13142 w 15905"/>
                <a:gd name="connsiteY54" fmla="*/ 5631 h 12004"/>
                <a:gd name="connsiteX55" fmla="*/ 13777 w 15905"/>
                <a:gd name="connsiteY55" fmla="*/ 3248 h 12004"/>
                <a:gd name="connsiteX56" fmla="*/ 13777 w 15905"/>
                <a:gd name="connsiteY56" fmla="*/ 3248 h 1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5905" h="12004">
                  <a:moveTo>
                    <a:pt x="13619" y="2930"/>
                  </a:moveTo>
                  <a:cubicBezTo>
                    <a:pt x="12983" y="1500"/>
                    <a:pt x="11553" y="547"/>
                    <a:pt x="10123" y="230"/>
                  </a:cubicBezTo>
                  <a:cubicBezTo>
                    <a:pt x="8535" y="-247"/>
                    <a:pt x="6946" y="71"/>
                    <a:pt x="5516" y="706"/>
                  </a:cubicBezTo>
                  <a:cubicBezTo>
                    <a:pt x="2815" y="1818"/>
                    <a:pt x="-680" y="4837"/>
                    <a:pt x="115" y="8173"/>
                  </a:cubicBezTo>
                  <a:cubicBezTo>
                    <a:pt x="909" y="11350"/>
                    <a:pt x="4881" y="12145"/>
                    <a:pt x="7740" y="11986"/>
                  </a:cubicBezTo>
                  <a:cubicBezTo>
                    <a:pt x="9329" y="11986"/>
                    <a:pt x="10918" y="11350"/>
                    <a:pt x="12348" y="10715"/>
                  </a:cubicBezTo>
                  <a:cubicBezTo>
                    <a:pt x="13777" y="10079"/>
                    <a:pt x="15207" y="8808"/>
                    <a:pt x="15684" y="7378"/>
                  </a:cubicBezTo>
                  <a:cubicBezTo>
                    <a:pt x="16319" y="5631"/>
                    <a:pt x="15525" y="3566"/>
                    <a:pt x="14095" y="2454"/>
                  </a:cubicBezTo>
                  <a:cubicBezTo>
                    <a:pt x="12665" y="1183"/>
                    <a:pt x="10600" y="865"/>
                    <a:pt x="8694" y="865"/>
                  </a:cubicBezTo>
                  <a:cubicBezTo>
                    <a:pt x="7740" y="865"/>
                    <a:pt x="6946" y="1659"/>
                    <a:pt x="6946" y="2612"/>
                  </a:cubicBezTo>
                  <a:cubicBezTo>
                    <a:pt x="6946" y="3566"/>
                    <a:pt x="7740" y="4360"/>
                    <a:pt x="8694" y="4360"/>
                  </a:cubicBezTo>
                  <a:cubicBezTo>
                    <a:pt x="9806" y="4360"/>
                    <a:pt x="10759" y="4360"/>
                    <a:pt x="11553" y="4837"/>
                  </a:cubicBezTo>
                  <a:cubicBezTo>
                    <a:pt x="11553" y="4837"/>
                    <a:pt x="11712" y="4837"/>
                    <a:pt x="11871" y="4995"/>
                  </a:cubicBezTo>
                  <a:cubicBezTo>
                    <a:pt x="11871" y="4995"/>
                    <a:pt x="11871" y="4995"/>
                    <a:pt x="11871" y="4995"/>
                  </a:cubicBezTo>
                  <a:cubicBezTo>
                    <a:pt x="11871" y="4995"/>
                    <a:pt x="12030" y="5154"/>
                    <a:pt x="12189" y="5313"/>
                  </a:cubicBezTo>
                  <a:cubicBezTo>
                    <a:pt x="12189" y="5313"/>
                    <a:pt x="12189" y="5154"/>
                    <a:pt x="12189" y="5313"/>
                  </a:cubicBezTo>
                  <a:cubicBezTo>
                    <a:pt x="12189" y="5313"/>
                    <a:pt x="12189" y="5472"/>
                    <a:pt x="12348" y="5631"/>
                  </a:cubicBezTo>
                  <a:cubicBezTo>
                    <a:pt x="12348" y="5631"/>
                    <a:pt x="12348" y="5313"/>
                    <a:pt x="12348" y="5631"/>
                  </a:cubicBezTo>
                  <a:cubicBezTo>
                    <a:pt x="12348" y="5631"/>
                    <a:pt x="12348" y="5949"/>
                    <a:pt x="12348" y="5631"/>
                  </a:cubicBezTo>
                  <a:cubicBezTo>
                    <a:pt x="12348" y="5631"/>
                    <a:pt x="12348" y="6108"/>
                    <a:pt x="12348" y="5949"/>
                  </a:cubicBezTo>
                  <a:cubicBezTo>
                    <a:pt x="12348" y="5790"/>
                    <a:pt x="12348" y="5949"/>
                    <a:pt x="12348" y="6108"/>
                  </a:cubicBezTo>
                  <a:cubicBezTo>
                    <a:pt x="12348" y="6425"/>
                    <a:pt x="12348" y="6108"/>
                    <a:pt x="12348" y="6108"/>
                  </a:cubicBezTo>
                  <a:cubicBezTo>
                    <a:pt x="12348" y="6108"/>
                    <a:pt x="12189" y="6425"/>
                    <a:pt x="12348" y="6266"/>
                  </a:cubicBezTo>
                  <a:cubicBezTo>
                    <a:pt x="12506" y="6108"/>
                    <a:pt x="12348" y="6266"/>
                    <a:pt x="12189" y="6425"/>
                  </a:cubicBezTo>
                  <a:cubicBezTo>
                    <a:pt x="11871" y="6743"/>
                    <a:pt x="11553" y="6902"/>
                    <a:pt x="11077" y="7220"/>
                  </a:cubicBezTo>
                  <a:cubicBezTo>
                    <a:pt x="10123" y="7696"/>
                    <a:pt x="9329" y="8014"/>
                    <a:pt x="8217" y="8173"/>
                  </a:cubicBezTo>
                  <a:cubicBezTo>
                    <a:pt x="8058" y="8173"/>
                    <a:pt x="8058" y="8173"/>
                    <a:pt x="7740" y="8173"/>
                  </a:cubicBezTo>
                  <a:cubicBezTo>
                    <a:pt x="7423" y="8173"/>
                    <a:pt x="7264" y="8173"/>
                    <a:pt x="6946" y="8173"/>
                  </a:cubicBezTo>
                  <a:cubicBezTo>
                    <a:pt x="6628" y="8173"/>
                    <a:pt x="6469" y="8173"/>
                    <a:pt x="6152" y="8173"/>
                  </a:cubicBezTo>
                  <a:cubicBezTo>
                    <a:pt x="6152" y="8173"/>
                    <a:pt x="5834" y="8173"/>
                    <a:pt x="6152" y="8173"/>
                  </a:cubicBezTo>
                  <a:cubicBezTo>
                    <a:pt x="5993" y="8173"/>
                    <a:pt x="5834" y="8173"/>
                    <a:pt x="5675" y="8173"/>
                  </a:cubicBezTo>
                  <a:cubicBezTo>
                    <a:pt x="5516" y="8173"/>
                    <a:pt x="5199" y="8173"/>
                    <a:pt x="5040" y="8173"/>
                  </a:cubicBezTo>
                  <a:cubicBezTo>
                    <a:pt x="5040" y="8173"/>
                    <a:pt x="4404" y="7855"/>
                    <a:pt x="4722" y="8173"/>
                  </a:cubicBezTo>
                  <a:cubicBezTo>
                    <a:pt x="4563" y="8173"/>
                    <a:pt x="4245" y="8014"/>
                    <a:pt x="4086" y="7855"/>
                  </a:cubicBezTo>
                  <a:cubicBezTo>
                    <a:pt x="3769" y="7696"/>
                    <a:pt x="4086" y="7855"/>
                    <a:pt x="4086" y="7855"/>
                  </a:cubicBezTo>
                  <a:cubicBezTo>
                    <a:pt x="4086" y="7855"/>
                    <a:pt x="3769" y="7537"/>
                    <a:pt x="3928" y="7855"/>
                  </a:cubicBezTo>
                  <a:cubicBezTo>
                    <a:pt x="3928" y="7855"/>
                    <a:pt x="3928" y="7696"/>
                    <a:pt x="3769" y="7537"/>
                  </a:cubicBezTo>
                  <a:cubicBezTo>
                    <a:pt x="3769" y="7537"/>
                    <a:pt x="3769" y="7855"/>
                    <a:pt x="3769" y="7537"/>
                  </a:cubicBezTo>
                  <a:cubicBezTo>
                    <a:pt x="3769" y="7537"/>
                    <a:pt x="3769" y="7220"/>
                    <a:pt x="3769" y="7537"/>
                  </a:cubicBezTo>
                  <a:cubicBezTo>
                    <a:pt x="3769" y="7537"/>
                    <a:pt x="3769" y="7220"/>
                    <a:pt x="3769" y="7220"/>
                  </a:cubicBezTo>
                  <a:cubicBezTo>
                    <a:pt x="3769" y="7537"/>
                    <a:pt x="3769" y="6743"/>
                    <a:pt x="3769" y="7061"/>
                  </a:cubicBezTo>
                  <a:cubicBezTo>
                    <a:pt x="3769" y="6743"/>
                    <a:pt x="4086" y="6584"/>
                    <a:pt x="4245" y="6266"/>
                  </a:cubicBezTo>
                  <a:cubicBezTo>
                    <a:pt x="4722" y="5631"/>
                    <a:pt x="5516" y="4995"/>
                    <a:pt x="6469" y="4519"/>
                  </a:cubicBezTo>
                  <a:cubicBezTo>
                    <a:pt x="6946" y="4201"/>
                    <a:pt x="7423" y="4042"/>
                    <a:pt x="8058" y="3883"/>
                  </a:cubicBezTo>
                  <a:cubicBezTo>
                    <a:pt x="8376" y="3883"/>
                    <a:pt x="8535" y="3883"/>
                    <a:pt x="8694" y="3883"/>
                  </a:cubicBezTo>
                  <a:cubicBezTo>
                    <a:pt x="8694" y="3883"/>
                    <a:pt x="8852" y="3883"/>
                    <a:pt x="9011" y="3883"/>
                  </a:cubicBezTo>
                  <a:cubicBezTo>
                    <a:pt x="9011" y="3883"/>
                    <a:pt x="9488" y="3883"/>
                    <a:pt x="9170" y="3883"/>
                  </a:cubicBezTo>
                  <a:cubicBezTo>
                    <a:pt x="9488" y="3883"/>
                    <a:pt x="9647" y="3883"/>
                    <a:pt x="9964" y="4042"/>
                  </a:cubicBezTo>
                  <a:cubicBezTo>
                    <a:pt x="10282" y="4042"/>
                    <a:pt x="9806" y="4042"/>
                    <a:pt x="9964" y="4042"/>
                  </a:cubicBezTo>
                  <a:cubicBezTo>
                    <a:pt x="9964" y="4042"/>
                    <a:pt x="10282" y="4042"/>
                    <a:pt x="10282" y="4201"/>
                  </a:cubicBezTo>
                  <a:cubicBezTo>
                    <a:pt x="10600" y="4201"/>
                    <a:pt x="10282" y="4201"/>
                    <a:pt x="10282" y="4201"/>
                  </a:cubicBezTo>
                  <a:cubicBezTo>
                    <a:pt x="10282" y="4201"/>
                    <a:pt x="10600" y="4360"/>
                    <a:pt x="10600" y="4519"/>
                  </a:cubicBezTo>
                  <a:cubicBezTo>
                    <a:pt x="10600" y="4519"/>
                    <a:pt x="10600" y="4201"/>
                    <a:pt x="10600" y="4519"/>
                  </a:cubicBezTo>
                  <a:cubicBezTo>
                    <a:pt x="10600" y="4519"/>
                    <a:pt x="10759" y="4837"/>
                    <a:pt x="10759" y="4995"/>
                  </a:cubicBezTo>
                  <a:cubicBezTo>
                    <a:pt x="11077" y="5790"/>
                    <a:pt x="12348" y="6108"/>
                    <a:pt x="13142" y="5631"/>
                  </a:cubicBezTo>
                  <a:cubicBezTo>
                    <a:pt x="13936" y="5154"/>
                    <a:pt x="14095" y="4201"/>
                    <a:pt x="13777" y="3248"/>
                  </a:cubicBezTo>
                  <a:lnTo>
                    <a:pt x="13777" y="3248"/>
                  </a:lnTo>
                  <a:close/>
                </a:path>
              </a:pathLst>
            </a:custGeom>
            <a:solidFill>
              <a:srgbClr val="102F44"/>
            </a:solidFill>
            <a:ln w="15869" cap="flat">
              <a:noFill/>
              <a:prstDash val="solid"/>
              <a:miter/>
            </a:ln>
          </p:spPr>
          <p:txBody>
            <a:bodyPr rtlCol="0" anchor="ctr"/>
            <a:lstStyle/>
            <a:p>
              <a:endParaRPr lang="nl-NL"/>
            </a:p>
          </p:txBody>
        </p:sp>
        <p:sp>
          <p:nvSpPr>
            <p:cNvPr id="1439" name="Vrije vorm: vorm 1438">
              <a:extLst>
                <a:ext uri="{FF2B5EF4-FFF2-40B4-BE49-F238E27FC236}">
                  <a16:creationId xmlns:a16="http://schemas.microsoft.com/office/drawing/2014/main" id="{098B0313-0448-C3D2-6829-0CB5B10A7568}"/>
                </a:ext>
              </a:extLst>
            </p:cNvPr>
            <p:cNvSpPr/>
            <p:nvPr/>
          </p:nvSpPr>
          <p:spPr>
            <a:xfrm>
              <a:off x="5599433" y="2827159"/>
              <a:ext cx="270417" cy="270417"/>
            </a:xfrm>
            <a:custGeom>
              <a:avLst/>
              <a:gdLst>
                <a:gd name="connsiteX0" fmla="*/ 329807 w 329807"/>
                <a:gd name="connsiteY0" fmla="*/ 164904 h 329807"/>
                <a:gd name="connsiteX1" fmla="*/ 164904 w 329807"/>
                <a:gd name="connsiteY1" fmla="*/ 329807 h 329807"/>
                <a:gd name="connsiteX2" fmla="*/ 0 w 329807"/>
                <a:gd name="connsiteY2" fmla="*/ 164904 h 329807"/>
                <a:gd name="connsiteX3" fmla="*/ 164904 w 329807"/>
                <a:gd name="connsiteY3" fmla="*/ 0 h 329807"/>
                <a:gd name="connsiteX4" fmla="*/ 329807 w 329807"/>
                <a:gd name="connsiteY4" fmla="*/ 164904 h 32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807" h="329807">
                  <a:moveTo>
                    <a:pt x="329807" y="164904"/>
                  </a:moveTo>
                  <a:cubicBezTo>
                    <a:pt x="329807" y="255977"/>
                    <a:pt x="255978" y="329807"/>
                    <a:pt x="164904" y="329807"/>
                  </a:cubicBezTo>
                  <a:cubicBezTo>
                    <a:pt x="73830" y="329807"/>
                    <a:pt x="0" y="255977"/>
                    <a:pt x="0" y="164904"/>
                  </a:cubicBezTo>
                  <a:cubicBezTo>
                    <a:pt x="0" y="73830"/>
                    <a:pt x="73830" y="0"/>
                    <a:pt x="164904" y="0"/>
                  </a:cubicBezTo>
                  <a:cubicBezTo>
                    <a:pt x="255977" y="0"/>
                    <a:pt x="329807" y="73830"/>
                    <a:pt x="329807" y="164904"/>
                  </a:cubicBezTo>
                  <a:close/>
                </a:path>
              </a:pathLst>
            </a:custGeom>
            <a:solidFill>
              <a:srgbClr val="FFFFFF"/>
            </a:solidFill>
            <a:ln w="9525" cap="rnd">
              <a:solidFill>
                <a:srgbClr val="102F44"/>
              </a:solidFill>
              <a:prstDash val="solid"/>
              <a:round/>
            </a:ln>
          </p:spPr>
          <p:txBody>
            <a:bodyPr rtlCol="0" anchor="ctr"/>
            <a:lstStyle/>
            <a:p>
              <a:endParaRPr lang="nl-NL"/>
            </a:p>
          </p:txBody>
        </p:sp>
        <p:sp>
          <p:nvSpPr>
            <p:cNvPr id="1440" name="Vrije vorm: vorm 1439">
              <a:extLst>
                <a:ext uri="{FF2B5EF4-FFF2-40B4-BE49-F238E27FC236}">
                  <a16:creationId xmlns:a16="http://schemas.microsoft.com/office/drawing/2014/main" id="{0D1A34CB-DF37-41E2-DE96-B93CB97D73C2}"/>
                </a:ext>
              </a:extLst>
            </p:cNvPr>
            <p:cNvSpPr/>
            <p:nvPr/>
          </p:nvSpPr>
          <p:spPr>
            <a:xfrm>
              <a:off x="6032544" y="2827159"/>
              <a:ext cx="270417" cy="270417"/>
            </a:xfrm>
            <a:custGeom>
              <a:avLst/>
              <a:gdLst>
                <a:gd name="connsiteX0" fmla="*/ 329807 w 329807"/>
                <a:gd name="connsiteY0" fmla="*/ 164904 h 329807"/>
                <a:gd name="connsiteX1" fmla="*/ 164904 w 329807"/>
                <a:gd name="connsiteY1" fmla="*/ 329807 h 329807"/>
                <a:gd name="connsiteX2" fmla="*/ 0 w 329807"/>
                <a:gd name="connsiteY2" fmla="*/ 164904 h 329807"/>
                <a:gd name="connsiteX3" fmla="*/ 164904 w 329807"/>
                <a:gd name="connsiteY3" fmla="*/ 0 h 329807"/>
                <a:gd name="connsiteX4" fmla="*/ 329807 w 329807"/>
                <a:gd name="connsiteY4" fmla="*/ 164904 h 32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807" h="329807">
                  <a:moveTo>
                    <a:pt x="329807" y="164904"/>
                  </a:moveTo>
                  <a:cubicBezTo>
                    <a:pt x="329807" y="255977"/>
                    <a:pt x="255978" y="329807"/>
                    <a:pt x="164904" y="329807"/>
                  </a:cubicBezTo>
                  <a:cubicBezTo>
                    <a:pt x="73830" y="329807"/>
                    <a:pt x="0" y="255977"/>
                    <a:pt x="0" y="164904"/>
                  </a:cubicBezTo>
                  <a:cubicBezTo>
                    <a:pt x="0" y="73830"/>
                    <a:pt x="73830" y="0"/>
                    <a:pt x="164904" y="0"/>
                  </a:cubicBezTo>
                  <a:cubicBezTo>
                    <a:pt x="255978" y="0"/>
                    <a:pt x="329807" y="73830"/>
                    <a:pt x="329807" y="164904"/>
                  </a:cubicBezTo>
                  <a:close/>
                </a:path>
              </a:pathLst>
            </a:custGeom>
            <a:noFill/>
            <a:ln w="9525" cap="rnd">
              <a:solidFill>
                <a:srgbClr val="102F44"/>
              </a:solidFill>
              <a:prstDash val="solid"/>
              <a:round/>
            </a:ln>
          </p:spPr>
          <p:txBody>
            <a:bodyPr rtlCol="0" anchor="ctr"/>
            <a:lstStyle/>
            <a:p>
              <a:endParaRPr lang="nl-NL"/>
            </a:p>
          </p:txBody>
        </p:sp>
        <p:sp>
          <p:nvSpPr>
            <p:cNvPr id="1441" name="Vrije vorm: vorm 1440">
              <a:extLst>
                <a:ext uri="{FF2B5EF4-FFF2-40B4-BE49-F238E27FC236}">
                  <a16:creationId xmlns:a16="http://schemas.microsoft.com/office/drawing/2014/main" id="{9C07A179-7199-E2CF-EC8A-8EB736C76F85}"/>
                </a:ext>
              </a:extLst>
            </p:cNvPr>
            <p:cNvSpPr/>
            <p:nvPr/>
          </p:nvSpPr>
          <p:spPr>
            <a:xfrm>
              <a:off x="6058986" y="2673324"/>
              <a:ext cx="115018" cy="294253"/>
            </a:xfrm>
            <a:custGeom>
              <a:avLst/>
              <a:gdLst>
                <a:gd name="connsiteX0" fmla="*/ 0 w 140279"/>
                <a:gd name="connsiteY0" fmla="*/ 0 h 358879"/>
                <a:gd name="connsiteX1" fmla="*/ 140279 w 140279"/>
                <a:gd name="connsiteY1" fmla="*/ 358880 h 358879"/>
              </a:gdLst>
              <a:ahLst/>
              <a:cxnLst>
                <a:cxn ang="0">
                  <a:pos x="connsiteX0" y="connsiteY0"/>
                </a:cxn>
                <a:cxn ang="0">
                  <a:pos x="connsiteX1" y="connsiteY1"/>
                </a:cxn>
              </a:cxnLst>
              <a:rect l="l" t="t" r="r" b="b"/>
              <a:pathLst>
                <a:path w="140279" h="358879">
                  <a:moveTo>
                    <a:pt x="0" y="0"/>
                  </a:moveTo>
                  <a:cubicBezTo>
                    <a:pt x="52108" y="126617"/>
                    <a:pt x="94367" y="229880"/>
                    <a:pt x="140279" y="358880"/>
                  </a:cubicBezTo>
                </a:path>
              </a:pathLst>
            </a:custGeom>
            <a:noFill/>
            <a:ln w="9525" cap="rnd">
              <a:solidFill>
                <a:srgbClr val="102F44"/>
              </a:solidFill>
              <a:prstDash val="solid"/>
              <a:round/>
            </a:ln>
          </p:spPr>
          <p:txBody>
            <a:bodyPr rtlCol="0" anchor="ctr"/>
            <a:lstStyle/>
            <a:p>
              <a:endParaRPr lang="nl-NL"/>
            </a:p>
          </p:txBody>
        </p:sp>
        <p:sp>
          <p:nvSpPr>
            <p:cNvPr id="1442" name="Vrije vorm: vorm 1441">
              <a:extLst>
                <a:ext uri="{FF2B5EF4-FFF2-40B4-BE49-F238E27FC236}">
                  <a16:creationId xmlns:a16="http://schemas.microsoft.com/office/drawing/2014/main" id="{EB75C505-B8DD-7ADC-2883-BCC41A0DFE2A}"/>
                </a:ext>
              </a:extLst>
            </p:cNvPr>
            <p:cNvSpPr/>
            <p:nvPr/>
          </p:nvSpPr>
          <p:spPr>
            <a:xfrm>
              <a:off x="5720184" y="2767501"/>
              <a:ext cx="376448" cy="217010"/>
            </a:xfrm>
            <a:custGeom>
              <a:avLst/>
              <a:gdLst>
                <a:gd name="connsiteX0" fmla="*/ 205574 w 459124"/>
                <a:gd name="connsiteY0" fmla="*/ 123439 h 264671"/>
                <a:gd name="connsiteX1" fmla="*/ 459125 w 459124"/>
                <a:gd name="connsiteY1" fmla="*/ 318 h 264671"/>
                <a:gd name="connsiteX2" fmla="*/ 236711 w 459124"/>
                <a:gd name="connsiteY2" fmla="*/ 264672 h 264671"/>
                <a:gd name="connsiteX3" fmla="*/ 0 w 459124"/>
                <a:gd name="connsiteY3" fmla="*/ 223684 h 264671"/>
                <a:gd name="connsiteX4" fmla="*/ 133766 w 459124"/>
                <a:gd name="connsiteY4" fmla="*/ 0 h 264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124" h="264671">
                  <a:moveTo>
                    <a:pt x="205574" y="123439"/>
                  </a:moveTo>
                  <a:lnTo>
                    <a:pt x="459125" y="318"/>
                  </a:lnTo>
                  <a:cubicBezTo>
                    <a:pt x="389700" y="92302"/>
                    <a:pt x="315509" y="180473"/>
                    <a:pt x="236711" y="264672"/>
                  </a:cubicBezTo>
                  <a:lnTo>
                    <a:pt x="0" y="223684"/>
                  </a:lnTo>
                  <a:cubicBezTo>
                    <a:pt x="47819" y="151082"/>
                    <a:pt x="92460" y="76415"/>
                    <a:pt x="133766" y="0"/>
                  </a:cubicBezTo>
                </a:path>
              </a:pathLst>
            </a:custGeom>
            <a:noFill/>
            <a:ln w="9525" cap="rnd">
              <a:solidFill>
                <a:srgbClr val="102F44"/>
              </a:solidFill>
              <a:prstDash val="solid"/>
              <a:round/>
            </a:ln>
          </p:spPr>
          <p:txBody>
            <a:bodyPr rtlCol="0" anchor="ctr"/>
            <a:lstStyle/>
            <a:p>
              <a:endParaRPr lang="nl-NL"/>
            </a:p>
          </p:txBody>
        </p:sp>
        <p:sp>
          <p:nvSpPr>
            <p:cNvPr id="1443" name="Vrije vorm: vorm 1442">
              <a:extLst>
                <a:ext uri="{FF2B5EF4-FFF2-40B4-BE49-F238E27FC236}">
                  <a16:creationId xmlns:a16="http://schemas.microsoft.com/office/drawing/2014/main" id="{A035DE69-AC28-420C-0284-32E2570C1B48}"/>
                </a:ext>
              </a:extLst>
            </p:cNvPr>
            <p:cNvSpPr/>
            <p:nvPr/>
          </p:nvSpPr>
          <p:spPr>
            <a:xfrm>
              <a:off x="5947593" y="2465198"/>
              <a:ext cx="97408" cy="110929"/>
            </a:xfrm>
            <a:custGeom>
              <a:avLst/>
              <a:gdLst>
                <a:gd name="connsiteX0" fmla="*/ 98365 w 118801"/>
                <a:gd name="connsiteY0" fmla="*/ 19984 h 135293"/>
                <a:gd name="connsiteX1" fmla="*/ 63732 w 118801"/>
                <a:gd name="connsiteY1" fmla="*/ 285 h 135293"/>
                <a:gd name="connsiteX2" fmla="*/ 26875 w 118801"/>
                <a:gd name="connsiteY2" fmla="*/ 21732 h 135293"/>
                <a:gd name="connsiteX3" fmla="*/ 503 w 118801"/>
                <a:gd name="connsiteY3" fmla="*/ 89568 h 135293"/>
                <a:gd name="connsiteX4" fmla="*/ 51023 w 118801"/>
                <a:gd name="connsiteY4" fmla="*/ 135163 h 135293"/>
                <a:gd name="connsiteX5" fmla="*/ 80096 w 118801"/>
                <a:gd name="connsiteY5" fmla="*/ 123248 h 135293"/>
                <a:gd name="connsiteX6" fmla="*/ 118541 w 118801"/>
                <a:gd name="connsiteY6" fmla="*/ 63037 h 135293"/>
                <a:gd name="connsiteX7" fmla="*/ 83432 w 118801"/>
                <a:gd name="connsiteY7" fmla="*/ 4574 h 13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01" h="135293">
                  <a:moveTo>
                    <a:pt x="98365" y="19984"/>
                  </a:moveTo>
                  <a:cubicBezTo>
                    <a:pt x="94235" y="6163"/>
                    <a:pt x="78030" y="-1622"/>
                    <a:pt x="63732" y="285"/>
                  </a:cubicBezTo>
                  <a:cubicBezTo>
                    <a:pt x="49434" y="2191"/>
                    <a:pt x="36884" y="11247"/>
                    <a:pt x="26875" y="21732"/>
                  </a:cubicBezTo>
                  <a:cubicBezTo>
                    <a:pt x="9559" y="39843"/>
                    <a:pt x="-2674" y="64626"/>
                    <a:pt x="503" y="89568"/>
                  </a:cubicBezTo>
                  <a:cubicBezTo>
                    <a:pt x="3681" y="114510"/>
                    <a:pt x="26081" y="137228"/>
                    <a:pt x="51023" y="135163"/>
                  </a:cubicBezTo>
                  <a:cubicBezTo>
                    <a:pt x="61667" y="134210"/>
                    <a:pt x="71358" y="129285"/>
                    <a:pt x="80096" y="123248"/>
                  </a:cubicBezTo>
                  <a:cubicBezTo>
                    <a:pt x="100272" y="109109"/>
                    <a:pt x="116159" y="87503"/>
                    <a:pt x="118541" y="63037"/>
                  </a:cubicBezTo>
                  <a:cubicBezTo>
                    <a:pt x="120924" y="38572"/>
                    <a:pt x="106785" y="12041"/>
                    <a:pt x="83432" y="4574"/>
                  </a:cubicBezTo>
                </a:path>
              </a:pathLst>
            </a:custGeom>
            <a:solidFill>
              <a:srgbClr val="FFFFFF"/>
            </a:solidFill>
            <a:ln w="6350" cap="rnd">
              <a:solidFill>
                <a:srgbClr val="102F44"/>
              </a:solidFill>
              <a:prstDash val="solid"/>
              <a:round/>
            </a:ln>
          </p:spPr>
          <p:txBody>
            <a:bodyPr rtlCol="0" anchor="ctr"/>
            <a:lstStyle/>
            <a:p>
              <a:endParaRPr lang="nl-NL"/>
            </a:p>
          </p:txBody>
        </p:sp>
        <p:sp>
          <p:nvSpPr>
            <p:cNvPr id="1444" name="Vrije vorm: vorm 1443">
              <a:extLst>
                <a:ext uri="{FF2B5EF4-FFF2-40B4-BE49-F238E27FC236}">
                  <a16:creationId xmlns:a16="http://schemas.microsoft.com/office/drawing/2014/main" id="{34E8E71D-6459-7FDF-2F48-F5D63F00BBC5}"/>
                </a:ext>
              </a:extLst>
            </p:cNvPr>
            <p:cNvSpPr/>
            <p:nvPr/>
          </p:nvSpPr>
          <p:spPr>
            <a:xfrm>
              <a:off x="5948402" y="2412217"/>
              <a:ext cx="58439" cy="62072"/>
            </a:xfrm>
            <a:custGeom>
              <a:avLst/>
              <a:gdLst>
                <a:gd name="connsiteX0" fmla="*/ 44318 w 71274"/>
                <a:gd name="connsiteY0" fmla="*/ 75704 h 75704"/>
                <a:gd name="connsiteX1" fmla="*/ 67195 w 71274"/>
                <a:gd name="connsiteY1" fmla="*/ 54098 h 75704"/>
                <a:gd name="connsiteX2" fmla="*/ 40346 w 71274"/>
                <a:gd name="connsiteY2" fmla="*/ 242 h 75704"/>
                <a:gd name="connsiteX3" fmla="*/ 1106 w 71274"/>
                <a:gd name="connsiteY3" fmla="*/ 45678 h 75704"/>
                <a:gd name="connsiteX4" fmla="*/ 58139 w 71274"/>
                <a:gd name="connsiteY4" fmla="*/ 64425 h 75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4" h="75704">
                  <a:moveTo>
                    <a:pt x="44318" y="75704"/>
                  </a:moveTo>
                  <a:cubicBezTo>
                    <a:pt x="53056" y="69667"/>
                    <a:pt x="61952" y="63313"/>
                    <a:pt x="67195" y="54098"/>
                  </a:cubicBezTo>
                  <a:cubicBezTo>
                    <a:pt x="78951" y="33604"/>
                    <a:pt x="63858" y="3261"/>
                    <a:pt x="40346" y="242"/>
                  </a:cubicBezTo>
                  <a:cubicBezTo>
                    <a:pt x="16834" y="-2776"/>
                    <a:pt x="-5249" y="22960"/>
                    <a:pt x="1106" y="45678"/>
                  </a:cubicBezTo>
                  <a:cubicBezTo>
                    <a:pt x="7461" y="68396"/>
                    <a:pt x="39552" y="79040"/>
                    <a:pt x="58139" y="64425"/>
                  </a:cubicBezTo>
                </a:path>
              </a:pathLst>
            </a:custGeom>
            <a:solidFill>
              <a:srgbClr val="FFFFFF"/>
            </a:solidFill>
            <a:ln w="6350" cap="rnd">
              <a:solidFill>
                <a:srgbClr val="102F44"/>
              </a:solidFill>
              <a:prstDash val="solid"/>
              <a:round/>
            </a:ln>
          </p:spPr>
          <p:txBody>
            <a:bodyPr rtlCol="0" anchor="ctr"/>
            <a:lstStyle/>
            <a:p>
              <a:endParaRPr lang="nl-NL"/>
            </a:p>
          </p:txBody>
        </p:sp>
        <p:sp>
          <p:nvSpPr>
            <p:cNvPr id="1445" name="Vrije vorm: vorm 1444">
              <a:extLst>
                <a:ext uri="{FF2B5EF4-FFF2-40B4-BE49-F238E27FC236}">
                  <a16:creationId xmlns:a16="http://schemas.microsoft.com/office/drawing/2014/main" id="{245C44E8-09A0-D9DB-FAA8-7BB8DDBB202D}"/>
                </a:ext>
              </a:extLst>
            </p:cNvPr>
            <p:cNvSpPr/>
            <p:nvPr/>
          </p:nvSpPr>
          <p:spPr>
            <a:xfrm>
              <a:off x="5940452" y="2509589"/>
              <a:ext cx="107984" cy="33606"/>
            </a:xfrm>
            <a:custGeom>
              <a:avLst/>
              <a:gdLst>
                <a:gd name="connsiteX0" fmla="*/ 131700 w 131700"/>
                <a:gd name="connsiteY0" fmla="*/ 0 h 40987"/>
                <a:gd name="connsiteX1" fmla="*/ 0 w 131700"/>
                <a:gd name="connsiteY1" fmla="*/ 40988 h 40987"/>
              </a:gdLst>
              <a:ahLst/>
              <a:cxnLst>
                <a:cxn ang="0">
                  <a:pos x="connsiteX0" y="connsiteY0"/>
                </a:cxn>
                <a:cxn ang="0">
                  <a:pos x="connsiteX1" y="connsiteY1"/>
                </a:cxn>
              </a:cxnLst>
              <a:rect l="l" t="t" r="r" b="b"/>
              <a:pathLst>
                <a:path w="131700" h="40987">
                  <a:moveTo>
                    <a:pt x="131700" y="0"/>
                  </a:moveTo>
                  <a:cubicBezTo>
                    <a:pt x="91507" y="23036"/>
                    <a:pt x="46230" y="37016"/>
                    <a:pt x="0" y="40988"/>
                  </a:cubicBezTo>
                </a:path>
              </a:pathLst>
            </a:custGeom>
            <a:noFill/>
            <a:ln w="6350" cap="rnd">
              <a:solidFill>
                <a:srgbClr val="102F44"/>
              </a:solidFill>
              <a:prstDash val="solid"/>
              <a:round/>
            </a:ln>
          </p:spPr>
          <p:txBody>
            <a:bodyPr rtlCol="0" anchor="ctr"/>
            <a:lstStyle/>
            <a:p>
              <a:endParaRPr lang="nl-NL"/>
            </a:p>
          </p:txBody>
        </p:sp>
        <p:sp>
          <p:nvSpPr>
            <p:cNvPr id="1446" name="Vrije vorm: vorm 1445">
              <a:extLst>
                <a:ext uri="{FF2B5EF4-FFF2-40B4-BE49-F238E27FC236}">
                  <a16:creationId xmlns:a16="http://schemas.microsoft.com/office/drawing/2014/main" id="{B8FEB80F-F162-B9E8-3E66-8B23E97243A4}"/>
                </a:ext>
              </a:extLst>
            </p:cNvPr>
            <p:cNvSpPr/>
            <p:nvPr/>
          </p:nvSpPr>
          <p:spPr>
            <a:xfrm>
              <a:off x="6053491" y="2655140"/>
              <a:ext cx="39659" cy="24578"/>
            </a:xfrm>
            <a:custGeom>
              <a:avLst/>
              <a:gdLst>
                <a:gd name="connsiteX0" fmla="*/ 189 w 48369"/>
                <a:gd name="connsiteY0" fmla="*/ 27261 h 29975"/>
                <a:gd name="connsiteX1" fmla="*/ 30851 w 48369"/>
                <a:gd name="connsiteY1" fmla="*/ 254 h 29975"/>
                <a:gd name="connsiteX2" fmla="*/ 43560 w 48369"/>
                <a:gd name="connsiteY2" fmla="*/ 2001 h 29975"/>
                <a:gd name="connsiteX3" fmla="*/ 40065 w 48369"/>
                <a:gd name="connsiteY3" fmla="*/ 26467 h 29975"/>
                <a:gd name="connsiteX4" fmla="*/ 10993 w 48369"/>
                <a:gd name="connsiteY4" fmla="*/ 28691 h 29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69" h="29975">
                  <a:moveTo>
                    <a:pt x="189" y="27261"/>
                  </a:moveTo>
                  <a:cubicBezTo>
                    <a:pt x="-2035" y="12169"/>
                    <a:pt x="15759" y="1843"/>
                    <a:pt x="30851" y="254"/>
                  </a:cubicBezTo>
                  <a:cubicBezTo>
                    <a:pt x="35140" y="-223"/>
                    <a:pt x="39906" y="-223"/>
                    <a:pt x="43560" y="2001"/>
                  </a:cubicBezTo>
                  <a:cubicBezTo>
                    <a:pt x="51821" y="7403"/>
                    <a:pt x="48644" y="21542"/>
                    <a:pt x="40065" y="26467"/>
                  </a:cubicBezTo>
                  <a:cubicBezTo>
                    <a:pt x="31486" y="31392"/>
                    <a:pt x="20842" y="30121"/>
                    <a:pt x="10993" y="28691"/>
                  </a:cubicBezTo>
                </a:path>
              </a:pathLst>
            </a:custGeom>
            <a:noFill/>
            <a:ln w="12378" cap="rnd">
              <a:solidFill>
                <a:srgbClr val="102F44"/>
              </a:solidFill>
              <a:prstDash val="solid"/>
              <a:round/>
            </a:ln>
          </p:spPr>
          <p:txBody>
            <a:bodyPr rtlCol="0" anchor="ctr"/>
            <a:lstStyle/>
            <a:p>
              <a:endParaRPr lang="nl-NL"/>
            </a:p>
          </p:txBody>
        </p:sp>
        <p:sp>
          <p:nvSpPr>
            <p:cNvPr id="1447" name="Vrije vorm: vorm 1446">
              <a:extLst>
                <a:ext uri="{FF2B5EF4-FFF2-40B4-BE49-F238E27FC236}">
                  <a16:creationId xmlns:a16="http://schemas.microsoft.com/office/drawing/2014/main" id="{5BA890B0-468D-9712-52A3-1D297BCEF0CC}"/>
                </a:ext>
              </a:extLst>
            </p:cNvPr>
            <p:cNvSpPr/>
            <p:nvPr/>
          </p:nvSpPr>
          <p:spPr>
            <a:xfrm>
              <a:off x="5928854" y="2958895"/>
              <a:ext cx="41249" cy="55560"/>
            </a:xfrm>
            <a:custGeom>
              <a:avLst/>
              <a:gdLst>
                <a:gd name="connsiteX0" fmla="*/ 6200 w 50308"/>
                <a:gd name="connsiteY0" fmla="*/ 4871 h 67763"/>
                <a:gd name="connsiteX1" fmla="*/ 47982 w 50308"/>
                <a:gd name="connsiteY1" fmla="*/ 61745 h 67763"/>
                <a:gd name="connsiteX2" fmla="*/ 43216 w 50308"/>
                <a:gd name="connsiteY2" fmla="*/ 67464 h 67763"/>
                <a:gd name="connsiteX3" fmla="*/ 33048 w 50308"/>
                <a:gd name="connsiteY3" fmla="*/ 61586 h 67763"/>
                <a:gd name="connsiteX4" fmla="*/ 6517 w 50308"/>
                <a:gd name="connsiteY4" fmla="*/ 24729 h 67763"/>
                <a:gd name="connsiteX5" fmla="*/ 4 w 50308"/>
                <a:gd name="connsiteY5" fmla="*/ 10272 h 67763"/>
                <a:gd name="connsiteX6" fmla="*/ 9695 w 50308"/>
                <a:gd name="connsiteY6" fmla="*/ 105 h 6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08" h="67763">
                  <a:moveTo>
                    <a:pt x="6200" y="4871"/>
                  </a:moveTo>
                  <a:cubicBezTo>
                    <a:pt x="34160" y="3282"/>
                    <a:pt x="57990" y="35691"/>
                    <a:pt x="47982" y="61745"/>
                  </a:cubicBezTo>
                  <a:cubicBezTo>
                    <a:pt x="47028" y="64128"/>
                    <a:pt x="45757" y="66670"/>
                    <a:pt x="43216" y="67464"/>
                  </a:cubicBezTo>
                  <a:cubicBezTo>
                    <a:pt x="39244" y="68894"/>
                    <a:pt x="35590" y="64922"/>
                    <a:pt x="33048" y="61586"/>
                  </a:cubicBezTo>
                  <a:cubicBezTo>
                    <a:pt x="24152" y="49353"/>
                    <a:pt x="15414" y="36962"/>
                    <a:pt x="6517" y="24729"/>
                  </a:cubicBezTo>
                  <a:cubicBezTo>
                    <a:pt x="3340" y="20440"/>
                    <a:pt x="163" y="15674"/>
                    <a:pt x="4" y="10272"/>
                  </a:cubicBezTo>
                  <a:cubicBezTo>
                    <a:pt x="-155" y="4871"/>
                    <a:pt x="4452" y="-848"/>
                    <a:pt x="9695" y="105"/>
                  </a:cubicBezTo>
                </a:path>
              </a:pathLst>
            </a:custGeom>
            <a:solidFill>
              <a:srgbClr val="FFFFFF"/>
            </a:solidFill>
            <a:ln w="9525" cap="flat">
              <a:solidFill>
                <a:srgbClr val="102F44"/>
              </a:solidFill>
              <a:prstDash val="solid"/>
              <a:miter/>
            </a:ln>
          </p:spPr>
          <p:txBody>
            <a:bodyPr rtlCol="0" anchor="ctr"/>
            <a:lstStyle/>
            <a:p>
              <a:endParaRPr lang="nl-NL"/>
            </a:p>
          </p:txBody>
        </p:sp>
        <p:sp>
          <p:nvSpPr>
            <p:cNvPr id="1448" name="Vrije vorm: vorm 1447">
              <a:extLst>
                <a:ext uri="{FF2B5EF4-FFF2-40B4-BE49-F238E27FC236}">
                  <a16:creationId xmlns:a16="http://schemas.microsoft.com/office/drawing/2014/main" id="{551A0780-DF54-25EF-814C-DC9A22CDBA51}"/>
                </a:ext>
              </a:extLst>
            </p:cNvPr>
            <p:cNvSpPr/>
            <p:nvPr/>
          </p:nvSpPr>
          <p:spPr>
            <a:xfrm>
              <a:off x="5896553" y="2787430"/>
              <a:ext cx="71008" cy="231181"/>
            </a:xfrm>
            <a:custGeom>
              <a:avLst/>
              <a:gdLst>
                <a:gd name="connsiteX0" fmla="*/ 0 w 86603"/>
                <a:gd name="connsiteY0" fmla="*/ 0 h 281954"/>
                <a:gd name="connsiteX1" fmla="*/ 66565 w 86603"/>
                <a:gd name="connsiteY1" fmla="*/ 71649 h 281954"/>
                <a:gd name="connsiteX2" fmla="*/ 85788 w 86603"/>
                <a:gd name="connsiteY2" fmla="*/ 99768 h 281954"/>
                <a:gd name="connsiteX3" fmla="*/ 77527 w 86603"/>
                <a:gd name="connsiteY3" fmla="*/ 135196 h 281954"/>
                <a:gd name="connsiteX4" fmla="*/ 35427 w 86603"/>
                <a:gd name="connsiteY4" fmla="*/ 224161 h 281954"/>
                <a:gd name="connsiteX5" fmla="*/ 60052 w 86603"/>
                <a:gd name="connsiteY5" fmla="*/ 268644 h 281954"/>
                <a:gd name="connsiteX6" fmla="*/ 80704 w 86603"/>
                <a:gd name="connsiteY6" fmla="*/ 280400 h 281954"/>
                <a:gd name="connsiteX7" fmla="*/ 85312 w 86603"/>
                <a:gd name="connsiteY7" fmla="*/ 272139 h 281954"/>
                <a:gd name="connsiteX8" fmla="*/ 42576 w 86603"/>
                <a:gd name="connsiteY8" fmla="*/ 208751 h 28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03" h="281954">
                  <a:moveTo>
                    <a:pt x="0" y="0"/>
                  </a:moveTo>
                  <a:cubicBezTo>
                    <a:pt x="20335" y="19700"/>
                    <a:pt x="46230" y="51791"/>
                    <a:pt x="66565" y="71649"/>
                  </a:cubicBezTo>
                  <a:cubicBezTo>
                    <a:pt x="74826" y="79751"/>
                    <a:pt x="83564" y="88489"/>
                    <a:pt x="85788" y="99768"/>
                  </a:cubicBezTo>
                  <a:cubicBezTo>
                    <a:pt x="88171" y="111842"/>
                    <a:pt x="82770" y="124075"/>
                    <a:pt x="77527" y="135196"/>
                  </a:cubicBezTo>
                  <a:cubicBezTo>
                    <a:pt x="63547" y="164904"/>
                    <a:pt x="49567" y="194453"/>
                    <a:pt x="35427" y="224161"/>
                  </a:cubicBezTo>
                  <a:cubicBezTo>
                    <a:pt x="43688" y="238936"/>
                    <a:pt x="51950" y="253869"/>
                    <a:pt x="60052" y="268644"/>
                  </a:cubicBezTo>
                  <a:cubicBezTo>
                    <a:pt x="64500" y="276587"/>
                    <a:pt x="73397" y="285642"/>
                    <a:pt x="80704" y="280400"/>
                  </a:cubicBezTo>
                  <a:cubicBezTo>
                    <a:pt x="83246" y="278493"/>
                    <a:pt x="84517" y="275157"/>
                    <a:pt x="85312" y="272139"/>
                  </a:cubicBezTo>
                  <a:cubicBezTo>
                    <a:pt x="92143" y="244337"/>
                    <a:pt x="71013" y="212881"/>
                    <a:pt x="42576" y="208751"/>
                  </a:cubicBezTo>
                </a:path>
              </a:pathLst>
            </a:custGeom>
            <a:noFill/>
            <a:ln w="9525" cap="rnd">
              <a:solidFill>
                <a:srgbClr val="102F44"/>
              </a:solidFill>
              <a:prstDash val="solid"/>
              <a:round/>
            </a:ln>
          </p:spPr>
          <p:txBody>
            <a:bodyPr rtlCol="0" anchor="ctr"/>
            <a:lstStyle/>
            <a:p>
              <a:endParaRPr lang="nl-NL"/>
            </a:p>
          </p:txBody>
        </p:sp>
        <p:sp>
          <p:nvSpPr>
            <p:cNvPr id="1449" name="Vrije vorm: vorm 1448">
              <a:extLst>
                <a:ext uri="{FF2B5EF4-FFF2-40B4-BE49-F238E27FC236}">
                  <a16:creationId xmlns:a16="http://schemas.microsoft.com/office/drawing/2014/main" id="{885BA923-87CF-AA4F-6B41-23ABCBD2493D}"/>
                </a:ext>
              </a:extLst>
            </p:cNvPr>
            <p:cNvSpPr/>
            <p:nvPr/>
          </p:nvSpPr>
          <p:spPr>
            <a:xfrm>
              <a:off x="5853178" y="2758904"/>
              <a:ext cx="69688" cy="225347"/>
            </a:xfrm>
            <a:custGeom>
              <a:avLst/>
              <a:gdLst>
                <a:gd name="connsiteX0" fmla="*/ 0 w 84993"/>
                <a:gd name="connsiteY0" fmla="*/ 0 h 274839"/>
                <a:gd name="connsiteX1" fmla="*/ 84994 w 84993"/>
                <a:gd name="connsiteY1" fmla="*/ 274839 h 274839"/>
              </a:gdLst>
              <a:ahLst/>
              <a:cxnLst>
                <a:cxn ang="0">
                  <a:pos x="connsiteX0" y="connsiteY0"/>
                </a:cxn>
                <a:cxn ang="0">
                  <a:pos x="connsiteX1" y="connsiteY1"/>
                </a:cxn>
              </a:cxnLst>
              <a:rect l="l" t="t" r="r" b="b"/>
              <a:pathLst>
                <a:path w="84993" h="274839">
                  <a:moveTo>
                    <a:pt x="0" y="0"/>
                  </a:moveTo>
                  <a:lnTo>
                    <a:pt x="84994" y="274839"/>
                  </a:lnTo>
                </a:path>
              </a:pathLst>
            </a:custGeom>
            <a:noFill/>
            <a:ln w="9525" cap="rnd">
              <a:solidFill>
                <a:srgbClr val="102F44"/>
              </a:solidFill>
              <a:prstDash val="solid"/>
              <a:round/>
            </a:ln>
          </p:spPr>
          <p:txBody>
            <a:bodyPr rtlCol="0" anchor="ctr"/>
            <a:lstStyle/>
            <a:p>
              <a:endParaRPr lang="nl-NL"/>
            </a:p>
          </p:txBody>
        </p:sp>
        <p:sp>
          <p:nvSpPr>
            <p:cNvPr id="1450" name="Vrije vorm: vorm 1449">
              <a:extLst>
                <a:ext uri="{FF2B5EF4-FFF2-40B4-BE49-F238E27FC236}">
                  <a16:creationId xmlns:a16="http://schemas.microsoft.com/office/drawing/2014/main" id="{0884577D-927D-EA24-AC77-7F74D8795EB4}"/>
                </a:ext>
              </a:extLst>
            </p:cNvPr>
            <p:cNvSpPr/>
            <p:nvPr/>
          </p:nvSpPr>
          <p:spPr>
            <a:xfrm>
              <a:off x="5820092" y="2760743"/>
              <a:ext cx="56010" cy="17959"/>
            </a:xfrm>
            <a:custGeom>
              <a:avLst/>
              <a:gdLst>
                <a:gd name="connsiteX0" fmla="*/ 38764 w 68312"/>
                <a:gd name="connsiteY0" fmla="*/ 616 h 21904"/>
                <a:gd name="connsiteX1" fmla="*/ 0 w 68312"/>
                <a:gd name="connsiteY1" fmla="*/ 16185 h 21904"/>
                <a:gd name="connsiteX2" fmla="*/ 68313 w 68312"/>
                <a:gd name="connsiteY2" fmla="*/ 16185 h 21904"/>
                <a:gd name="connsiteX3" fmla="*/ 48613 w 68312"/>
                <a:gd name="connsiteY3" fmla="*/ 10307 h 21904"/>
              </a:gdLst>
              <a:ahLst/>
              <a:cxnLst>
                <a:cxn ang="0">
                  <a:pos x="connsiteX0" y="connsiteY0"/>
                </a:cxn>
                <a:cxn ang="0">
                  <a:pos x="connsiteX1" y="connsiteY1"/>
                </a:cxn>
                <a:cxn ang="0">
                  <a:pos x="connsiteX2" y="connsiteY2"/>
                </a:cxn>
                <a:cxn ang="0">
                  <a:pos x="connsiteX3" y="connsiteY3"/>
                </a:cxn>
              </a:cxnLst>
              <a:rect l="l" t="t" r="r" b="b"/>
              <a:pathLst>
                <a:path w="68312" h="21904">
                  <a:moveTo>
                    <a:pt x="38764" y="616"/>
                  </a:moveTo>
                  <a:cubicBezTo>
                    <a:pt x="24307" y="-2085"/>
                    <a:pt x="8579" y="4270"/>
                    <a:pt x="0" y="16185"/>
                  </a:cubicBezTo>
                  <a:cubicBezTo>
                    <a:pt x="21924" y="23811"/>
                    <a:pt x="46389" y="23811"/>
                    <a:pt x="68313" y="16185"/>
                  </a:cubicBezTo>
                  <a:cubicBezTo>
                    <a:pt x="64023" y="10307"/>
                    <a:pt x="55603" y="7765"/>
                    <a:pt x="48613" y="10307"/>
                  </a:cubicBezTo>
                </a:path>
              </a:pathLst>
            </a:custGeom>
            <a:solidFill>
              <a:srgbClr val="FFFFFF"/>
            </a:solidFill>
            <a:ln w="9525" cap="rnd">
              <a:solidFill>
                <a:srgbClr val="102F44"/>
              </a:solidFill>
              <a:prstDash val="solid"/>
              <a:round/>
            </a:ln>
          </p:spPr>
          <p:txBody>
            <a:bodyPr rtlCol="0" anchor="ctr"/>
            <a:lstStyle/>
            <a:p>
              <a:endParaRPr lang="nl-NL"/>
            </a:p>
          </p:txBody>
        </p:sp>
        <p:sp>
          <p:nvSpPr>
            <p:cNvPr id="1451" name="Vrije vorm: vorm 1450">
              <a:extLst>
                <a:ext uri="{FF2B5EF4-FFF2-40B4-BE49-F238E27FC236}">
                  <a16:creationId xmlns:a16="http://schemas.microsoft.com/office/drawing/2014/main" id="{507807B2-DCE0-ED56-10FC-6A7E2DD1B93E}"/>
                </a:ext>
              </a:extLst>
            </p:cNvPr>
            <p:cNvSpPr/>
            <p:nvPr/>
          </p:nvSpPr>
          <p:spPr>
            <a:xfrm>
              <a:off x="5809423" y="2571096"/>
              <a:ext cx="180083" cy="227477"/>
            </a:xfrm>
            <a:custGeom>
              <a:avLst/>
              <a:gdLst>
                <a:gd name="connsiteX0" fmla="*/ 107063 w 219634"/>
                <a:gd name="connsiteY0" fmla="*/ 21893 h 277438"/>
                <a:gd name="connsiteX1" fmla="*/ 158218 w 219634"/>
                <a:gd name="connsiteY1" fmla="*/ 287 h 277438"/>
                <a:gd name="connsiteX2" fmla="*/ 208420 w 219634"/>
                <a:gd name="connsiteY2" fmla="*/ 19669 h 277438"/>
                <a:gd name="connsiteX3" fmla="*/ 218905 w 219634"/>
                <a:gd name="connsiteY3" fmla="*/ 74796 h 277438"/>
                <a:gd name="connsiteX4" fmla="*/ 146303 w 219634"/>
                <a:gd name="connsiteY4" fmla="*/ 270361 h 277438"/>
                <a:gd name="connsiteX5" fmla="*/ 139948 w 219634"/>
                <a:gd name="connsiteY5" fmla="*/ 277192 h 277438"/>
                <a:gd name="connsiteX6" fmla="*/ 131846 w 219634"/>
                <a:gd name="connsiteY6" fmla="*/ 275444 h 277438"/>
                <a:gd name="connsiteX7" fmla="*/ 30648 w 219634"/>
                <a:gd name="connsiteY7" fmla="*/ 226514 h 277438"/>
                <a:gd name="connsiteX8" fmla="*/ 9518 w 219634"/>
                <a:gd name="connsiteY8" fmla="*/ 163761 h 277438"/>
                <a:gd name="connsiteX9" fmla="*/ 107221 w 219634"/>
                <a:gd name="connsiteY9" fmla="*/ 22052 h 27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634" h="277438">
                  <a:moveTo>
                    <a:pt x="107063" y="21893"/>
                  </a:moveTo>
                  <a:cubicBezTo>
                    <a:pt x="122314" y="10931"/>
                    <a:pt x="139630" y="2035"/>
                    <a:pt x="158218" y="287"/>
                  </a:cubicBezTo>
                  <a:cubicBezTo>
                    <a:pt x="176805" y="-1460"/>
                    <a:pt x="196981" y="4736"/>
                    <a:pt x="208420" y="19669"/>
                  </a:cubicBezTo>
                  <a:cubicBezTo>
                    <a:pt x="220017" y="34920"/>
                    <a:pt x="220652" y="55732"/>
                    <a:pt x="218905" y="74796"/>
                  </a:cubicBezTo>
                  <a:cubicBezTo>
                    <a:pt x="212074" y="144538"/>
                    <a:pt x="178870" y="208403"/>
                    <a:pt x="146303" y="270361"/>
                  </a:cubicBezTo>
                  <a:cubicBezTo>
                    <a:pt x="144873" y="273220"/>
                    <a:pt x="142966" y="276239"/>
                    <a:pt x="139948" y="277192"/>
                  </a:cubicBezTo>
                  <a:cubicBezTo>
                    <a:pt x="137247" y="277986"/>
                    <a:pt x="134388" y="276715"/>
                    <a:pt x="131846" y="275444"/>
                  </a:cubicBezTo>
                  <a:cubicBezTo>
                    <a:pt x="98643" y="259399"/>
                    <a:pt x="61944" y="245736"/>
                    <a:pt x="30648" y="226514"/>
                  </a:cubicBezTo>
                  <a:cubicBezTo>
                    <a:pt x="-5574" y="204272"/>
                    <a:pt x="-5574" y="206020"/>
                    <a:pt x="9518" y="163761"/>
                  </a:cubicBezTo>
                  <a:cubicBezTo>
                    <a:pt x="29059" y="109270"/>
                    <a:pt x="59720" y="56367"/>
                    <a:pt x="107221" y="22052"/>
                  </a:cubicBezTo>
                  <a:close/>
                </a:path>
              </a:pathLst>
            </a:custGeom>
            <a:solidFill>
              <a:srgbClr val="FFFFFF"/>
            </a:solidFill>
            <a:ln w="9525" cap="rnd">
              <a:solidFill>
                <a:srgbClr val="102F44"/>
              </a:solidFill>
              <a:prstDash val="solid"/>
              <a:round/>
            </a:ln>
          </p:spPr>
          <p:txBody>
            <a:bodyPr rtlCol="0" anchor="ctr"/>
            <a:lstStyle/>
            <a:p>
              <a:endParaRPr lang="nl-NL"/>
            </a:p>
          </p:txBody>
        </p:sp>
        <p:sp>
          <p:nvSpPr>
            <p:cNvPr id="1452" name="Vrije vorm: vorm 1451">
              <a:extLst>
                <a:ext uri="{FF2B5EF4-FFF2-40B4-BE49-F238E27FC236}">
                  <a16:creationId xmlns:a16="http://schemas.microsoft.com/office/drawing/2014/main" id="{235F4463-3B16-A465-4338-4F56C102202B}"/>
                </a:ext>
              </a:extLst>
            </p:cNvPr>
            <p:cNvSpPr/>
            <p:nvPr/>
          </p:nvSpPr>
          <p:spPr>
            <a:xfrm>
              <a:off x="5954389" y="2599988"/>
              <a:ext cx="119056" cy="120489"/>
            </a:xfrm>
            <a:custGeom>
              <a:avLst/>
              <a:gdLst>
                <a:gd name="connsiteX0" fmla="*/ 0 w 145204"/>
                <a:gd name="connsiteY0" fmla="*/ 0 h 146951"/>
                <a:gd name="connsiteX1" fmla="*/ 7308 w 145204"/>
                <a:gd name="connsiteY1" fmla="*/ 146952 h 146951"/>
                <a:gd name="connsiteX2" fmla="*/ 145204 w 145204"/>
                <a:gd name="connsiteY2" fmla="*/ 91666 h 146951"/>
              </a:gdLst>
              <a:ahLst/>
              <a:cxnLst>
                <a:cxn ang="0">
                  <a:pos x="connsiteX0" y="connsiteY0"/>
                </a:cxn>
                <a:cxn ang="0">
                  <a:pos x="connsiteX1" y="connsiteY1"/>
                </a:cxn>
                <a:cxn ang="0">
                  <a:pos x="connsiteX2" y="connsiteY2"/>
                </a:cxn>
              </a:cxnLst>
              <a:rect l="l" t="t" r="r" b="b"/>
              <a:pathLst>
                <a:path w="145204" h="146951">
                  <a:moveTo>
                    <a:pt x="0" y="0"/>
                  </a:moveTo>
                  <a:cubicBezTo>
                    <a:pt x="2383" y="48931"/>
                    <a:pt x="4925" y="98021"/>
                    <a:pt x="7308" y="146952"/>
                  </a:cubicBezTo>
                  <a:cubicBezTo>
                    <a:pt x="53220" y="128523"/>
                    <a:pt x="99292" y="110095"/>
                    <a:pt x="145204" y="91666"/>
                  </a:cubicBezTo>
                </a:path>
              </a:pathLst>
            </a:custGeom>
            <a:noFill/>
            <a:ln w="9525" cap="rnd">
              <a:solidFill>
                <a:srgbClr val="102F44"/>
              </a:solidFill>
              <a:prstDash val="solid"/>
              <a:round/>
            </a:ln>
          </p:spPr>
          <p:txBody>
            <a:bodyPr rtlCol="0" anchor="ctr"/>
            <a:lstStyle/>
            <a:p>
              <a:endParaRPr lang="nl-NL"/>
            </a:p>
          </p:txBody>
        </p:sp>
        <p:sp>
          <p:nvSpPr>
            <p:cNvPr id="1453" name="Vrije vorm: vorm 1452">
              <a:extLst>
                <a:ext uri="{FF2B5EF4-FFF2-40B4-BE49-F238E27FC236}">
                  <a16:creationId xmlns:a16="http://schemas.microsoft.com/office/drawing/2014/main" id="{F9BCBF72-32DE-16F4-29B1-677EC1EEF75C}"/>
                </a:ext>
              </a:extLst>
            </p:cNvPr>
            <p:cNvSpPr/>
            <p:nvPr/>
          </p:nvSpPr>
          <p:spPr>
            <a:xfrm>
              <a:off x="5780363" y="2644928"/>
              <a:ext cx="120749" cy="13026"/>
            </a:xfrm>
            <a:custGeom>
              <a:avLst/>
              <a:gdLst>
                <a:gd name="connsiteX0" fmla="*/ 0 w 147269"/>
                <a:gd name="connsiteY0" fmla="*/ 0 h 15886"/>
                <a:gd name="connsiteX1" fmla="*/ 147270 w 147269"/>
                <a:gd name="connsiteY1" fmla="*/ 0 h 15886"/>
              </a:gdLst>
              <a:ahLst/>
              <a:cxnLst>
                <a:cxn ang="0">
                  <a:pos x="connsiteX0" y="connsiteY0"/>
                </a:cxn>
                <a:cxn ang="0">
                  <a:pos x="connsiteX1" y="connsiteY1"/>
                </a:cxn>
              </a:cxnLst>
              <a:rect l="l" t="t" r="r" b="b"/>
              <a:pathLst>
                <a:path w="147269" h="15886">
                  <a:moveTo>
                    <a:pt x="0" y="0"/>
                  </a:moveTo>
                  <a:lnTo>
                    <a:pt x="147270" y="0"/>
                  </a:lnTo>
                </a:path>
              </a:pathLst>
            </a:custGeom>
            <a:noFill/>
            <a:ln w="8093" cap="rnd">
              <a:solidFill>
                <a:srgbClr val="102F44"/>
              </a:solidFill>
              <a:prstDash val="solid"/>
              <a:round/>
            </a:ln>
          </p:spPr>
          <p:txBody>
            <a:bodyPr rtlCol="0" anchor="ctr"/>
            <a:lstStyle/>
            <a:p>
              <a:endParaRPr lang="nl-NL"/>
            </a:p>
          </p:txBody>
        </p:sp>
        <p:sp>
          <p:nvSpPr>
            <p:cNvPr id="1454" name="Vrije vorm: vorm 1453">
              <a:extLst>
                <a:ext uri="{FF2B5EF4-FFF2-40B4-BE49-F238E27FC236}">
                  <a16:creationId xmlns:a16="http://schemas.microsoft.com/office/drawing/2014/main" id="{A86DF4C9-2F69-CAE5-8F3D-24BDF188D457}"/>
                </a:ext>
              </a:extLst>
            </p:cNvPr>
            <p:cNvSpPr/>
            <p:nvPr/>
          </p:nvSpPr>
          <p:spPr>
            <a:xfrm>
              <a:off x="5726176" y="2623826"/>
              <a:ext cx="97694" cy="2053"/>
            </a:xfrm>
            <a:custGeom>
              <a:avLst/>
              <a:gdLst>
                <a:gd name="connsiteX0" fmla="*/ 0 w 119150"/>
                <a:gd name="connsiteY0" fmla="*/ 0 h 2504"/>
                <a:gd name="connsiteX1" fmla="*/ 119150 w 119150"/>
                <a:gd name="connsiteY1" fmla="*/ 1430 h 2504"/>
              </a:gdLst>
              <a:ahLst/>
              <a:cxnLst>
                <a:cxn ang="0">
                  <a:pos x="connsiteX0" y="connsiteY0"/>
                </a:cxn>
                <a:cxn ang="0">
                  <a:pos x="connsiteX1" y="connsiteY1"/>
                </a:cxn>
              </a:cxnLst>
              <a:rect l="l" t="t" r="r" b="b"/>
              <a:pathLst>
                <a:path w="119150" h="2504">
                  <a:moveTo>
                    <a:pt x="0" y="0"/>
                  </a:moveTo>
                  <a:cubicBezTo>
                    <a:pt x="60687" y="3654"/>
                    <a:pt x="58304" y="2542"/>
                    <a:pt x="119150" y="1430"/>
                  </a:cubicBezTo>
                </a:path>
              </a:pathLst>
            </a:custGeom>
            <a:noFill/>
            <a:ln w="8093" cap="rnd">
              <a:solidFill>
                <a:srgbClr val="102F44"/>
              </a:solidFill>
              <a:prstDash val="solid"/>
              <a:round/>
            </a:ln>
          </p:spPr>
          <p:txBody>
            <a:bodyPr rtlCol="0" anchor="ctr"/>
            <a:lstStyle/>
            <a:p>
              <a:endParaRPr lang="nl-NL"/>
            </a:p>
          </p:txBody>
        </p:sp>
        <p:sp>
          <p:nvSpPr>
            <p:cNvPr id="1455" name="Vrije vorm: vorm 1454">
              <a:extLst>
                <a:ext uri="{FF2B5EF4-FFF2-40B4-BE49-F238E27FC236}">
                  <a16:creationId xmlns:a16="http://schemas.microsoft.com/office/drawing/2014/main" id="{3C741331-8929-39BD-D964-4098D1117BFE}"/>
                </a:ext>
              </a:extLst>
            </p:cNvPr>
            <p:cNvSpPr/>
            <p:nvPr/>
          </p:nvSpPr>
          <p:spPr>
            <a:xfrm>
              <a:off x="6093766" y="2701070"/>
              <a:ext cx="185879" cy="91441"/>
            </a:xfrm>
            <a:custGeom>
              <a:avLst/>
              <a:gdLst>
                <a:gd name="connsiteX0" fmla="*/ 0 w 226703"/>
                <a:gd name="connsiteY0" fmla="*/ 2701 h 111524"/>
                <a:gd name="connsiteX1" fmla="*/ 28437 w 226703"/>
                <a:gd name="connsiteY1" fmla="*/ 111524 h 111524"/>
                <a:gd name="connsiteX2" fmla="*/ 199378 w 226703"/>
                <a:gd name="connsiteY2" fmla="*/ 111524 h 111524"/>
                <a:gd name="connsiteX3" fmla="*/ 226703 w 226703"/>
                <a:gd name="connsiteY3" fmla="*/ 0 h 111524"/>
                <a:gd name="connsiteX4" fmla="*/ 0 w 226703"/>
                <a:gd name="connsiteY4" fmla="*/ 2701 h 11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03" h="111524">
                  <a:moveTo>
                    <a:pt x="0" y="2701"/>
                  </a:moveTo>
                  <a:lnTo>
                    <a:pt x="28437" y="111524"/>
                  </a:lnTo>
                  <a:lnTo>
                    <a:pt x="199378" y="111524"/>
                  </a:lnTo>
                  <a:lnTo>
                    <a:pt x="226703" y="0"/>
                  </a:lnTo>
                  <a:lnTo>
                    <a:pt x="0" y="2701"/>
                  </a:lnTo>
                  <a:close/>
                </a:path>
              </a:pathLst>
            </a:custGeom>
            <a:solidFill>
              <a:schemeClr val="bg1"/>
            </a:solidFill>
            <a:ln w="9525" cap="rnd">
              <a:solidFill>
                <a:srgbClr val="102F44"/>
              </a:solidFill>
              <a:prstDash val="solid"/>
              <a:round/>
            </a:ln>
          </p:spPr>
          <p:txBody>
            <a:bodyPr rtlCol="0" anchor="ctr"/>
            <a:lstStyle/>
            <a:p>
              <a:endParaRPr lang="nl-NL"/>
            </a:p>
          </p:txBody>
        </p:sp>
        <p:sp>
          <p:nvSpPr>
            <p:cNvPr id="1456" name="Vrije vorm: vorm 1455">
              <a:extLst>
                <a:ext uri="{FF2B5EF4-FFF2-40B4-BE49-F238E27FC236}">
                  <a16:creationId xmlns:a16="http://schemas.microsoft.com/office/drawing/2014/main" id="{59B40FD9-4C97-7A5D-FDE6-5FC6C9F0F9B9}"/>
                </a:ext>
              </a:extLst>
            </p:cNvPr>
            <p:cNvSpPr/>
            <p:nvPr/>
          </p:nvSpPr>
          <p:spPr>
            <a:xfrm>
              <a:off x="6275086" y="2668896"/>
              <a:ext cx="47284" cy="7295"/>
            </a:xfrm>
            <a:custGeom>
              <a:avLst/>
              <a:gdLst>
                <a:gd name="connsiteX0" fmla="*/ 57669 w 57668"/>
                <a:gd name="connsiteY0" fmla="*/ 0 h 8896"/>
                <a:gd name="connsiteX1" fmla="*/ 46230 w 57668"/>
                <a:gd name="connsiteY1" fmla="*/ 8896 h 8896"/>
                <a:gd name="connsiteX2" fmla="*/ 37810 w 57668"/>
                <a:gd name="connsiteY2" fmla="*/ 4607 h 8896"/>
                <a:gd name="connsiteX3" fmla="*/ 19699 w 57668"/>
                <a:gd name="connsiteY3" fmla="*/ 3654 h 8896"/>
                <a:gd name="connsiteX4" fmla="*/ 12233 w 57668"/>
                <a:gd name="connsiteY4" fmla="*/ 6990 h 8896"/>
                <a:gd name="connsiteX5" fmla="*/ 0 w 57668"/>
                <a:gd name="connsiteY5" fmla="*/ 6990 h 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68" h="8896">
                  <a:moveTo>
                    <a:pt x="57669" y="0"/>
                  </a:moveTo>
                  <a:cubicBezTo>
                    <a:pt x="53697" y="2860"/>
                    <a:pt x="51155" y="8738"/>
                    <a:pt x="46230" y="8896"/>
                  </a:cubicBezTo>
                  <a:cubicBezTo>
                    <a:pt x="43053" y="8896"/>
                    <a:pt x="40511" y="6355"/>
                    <a:pt x="37810" y="4607"/>
                  </a:cubicBezTo>
                  <a:cubicBezTo>
                    <a:pt x="32567" y="1112"/>
                    <a:pt x="25419" y="794"/>
                    <a:pt x="19699" y="3654"/>
                  </a:cubicBezTo>
                  <a:cubicBezTo>
                    <a:pt x="17316" y="4925"/>
                    <a:pt x="14934" y="6672"/>
                    <a:pt x="12233" y="6990"/>
                  </a:cubicBezTo>
                  <a:cubicBezTo>
                    <a:pt x="7943" y="7308"/>
                    <a:pt x="2859" y="3813"/>
                    <a:pt x="0" y="6990"/>
                  </a:cubicBezTo>
                </a:path>
              </a:pathLst>
            </a:custGeom>
            <a:noFill/>
            <a:ln w="6350" cap="rnd">
              <a:solidFill>
                <a:srgbClr val="1F71B8"/>
              </a:solidFill>
              <a:prstDash val="solid"/>
              <a:round/>
            </a:ln>
          </p:spPr>
          <p:txBody>
            <a:bodyPr rtlCol="0" anchor="ctr"/>
            <a:lstStyle/>
            <a:p>
              <a:endParaRPr lang="nl-NL"/>
            </a:p>
          </p:txBody>
        </p:sp>
        <p:sp>
          <p:nvSpPr>
            <p:cNvPr id="1457" name="Vrije vorm: vorm 1456">
              <a:extLst>
                <a:ext uri="{FF2B5EF4-FFF2-40B4-BE49-F238E27FC236}">
                  <a16:creationId xmlns:a16="http://schemas.microsoft.com/office/drawing/2014/main" id="{9F5A3801-F8B6-3C3D-F59C-9A1274AFC6B9}"/>
                </a:ext>
              </a:extLst>
            </p:cNvPr>
            <p:cNvSpPr/>
            <p:nvPr/>
          </p:nvSpPr>
          <p:spPr>
            <a:xfrm>
              <a:off x="6270396" y="2629817"/>
              <a:ext cx="37254" cy="18756"/>
            </a:xfrm>
            <a:custGeom>
              <a:avLst/>
              <a:gdLst>
                <a:gd name="connsiteX0" fmla="*/ 45436 w 45436"/>
                <a:gd name="connsiteY0" fmla="*/ 0 h 22876"/>
                <a:gd name="connsiteX1" fmla="*/ 36540 w 45436"/>
                <a:gd name="connsiteY1" fmla="*/ 794 h 22876"/>
                <a:gd name="connsiteX2" fmla="*/ 28278 w 45436"/>
                <a:gd name="connsiteY2" fmla="*/ 6355 h 22876"/>
                <a:gd name="connsiteX3" fmla="*/ 22241 w 45436"/>
                <a:gd name="connsiteY3" fmla="*/ 14775 h 22876"/>
                <a:gd name="connsiteX4" fmla="*/ 16999 w 45436"/>
                <a:gd name="connsiteY4" fmla="*/ 15251 h 22876"/>
                <a:gd name="connsiteX5" fmla="*/ 0 w 45436"/>
                <a:gd name="connsiteY5" fmla="*/ 22877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36" h="22876">
                  <a:moveTo>
                    <a:pt x="45436" y="0"/>
                  </a:moveTo>
                  <a:cubicBezTo>
                    <a:pt x="42576" y="794"/>
                    <a:pt x="39558" y="318"/>
                    <a:pt x="36540" y="794"/>
                  </a:cubicBezTo>
                  <a:cubicBezTo>
                    <a:pt x="33203" y="1430"/>
                    <a:pt x="30185" y="3495"/>
                    <a:pt x="28278" y="6355"/>
                  </a:cubicBezTo>
                  <a:cubicBezTo>
                    <a:pt x="26372" y="9373"/>
                    <a:pt x="25419" y="13504"/>
                    <a:pt x="22241" y="14775"/>
                  </a:cubicBezTo>
                  <a:cubicBezTo>
                    <a:pt x="20653" y="15410"/>
                    <a:pt x="18746" y="15251"/>
                    <a:pt x="16999" y="15251"/>
                  </a:cubicBezTo>
                  <a:cubicBezTo>
                    <a:pt x="10644" y="15251"/>
                    <a:pt x="4290" y="18111"/>
                    <a:pt x="0" y="22877"/>
                  </a:cubicBezTo>
                </a:path>
              </a:pathLst>
            </a:custGeom>
            <a:noFill/>
            <a:ln w="6350" cap="rnd">
              <a:solidFill>
                <a:srgbClr val="1F71B8"/>
              </a:solidFill>
              <a:prstDash val="solid"/>
              <a:round/>
            </a:ln>
          </p:spPr>
          <p:txBody>
            <a:bodyPr rtlCol="0" anchor="ctr"/>
            <a:lstStyle/>
            <a:p>
              <a:endParaRPr lang="nl-NL"/>
            </a:p>
          </p:txBody>
        </p:sp>
        <p:sp>
          <p:nvSpPr>
            <p:cNvPr id="1458" name="Vrije vorm: vorm 1457">
              <a:extLst>
                <a:ext uri="{FF2B5EF4-FFF2-40B4-BE49-F238E27FC236}">
                  <a16:creationId xmlns:a16="http://schemas.microsoft.com/office/drawing/2014/main" id="{FF8E0500-5D84-50E0-1C47-5E27105215AD}"/>
                </a:ext>
              </a:extLst>
            </p:cNvPr>
            <p:cNvSpPr/>
            <p:nvPr/>
          </p:nvSpPr>
          <p:spPr>
            <a:xfrm>
              <a:off x="6038406" y="2575132"/>
              <a:ext cx="47413" cy="19907"/>
            </a:xfrm>
            <a:custGeom>
              <a:avLst/>
              <a:gdLst>
                <a:gd name="connsiteX0" fmla="*/ 0 w 57827"/>
                <a:gd name="connsiteY0" fmla="*/ 5533 h 24279"/>
                <a:gd name="connsiteX1" fmla="*/ 10326 w 57827"/>
                <a:gd name="connsiteY1" fmla="*/ 449 h 24279"/>
                <a:gd name="connsiteX2" fmla="*/ 14298 w 57827"/>
                <a:gd name="connsiteY2" fmla="*/ 132 h 24279"/>
                <a:gd name="connsiteX3" fmla="*/ 20812 w 57827"/>
                <a:gd name="connsiteY3" fmla="*/ 10617 h 24279"/>
                <a:gd name="connsiteX4" fmla="*/ 33203 w 57827"/>
                <a:gd name="connsiteY4" fmla="*/ 15542 h 24279"/>
                <a:gd name="connsiteX5" fmla="*/ 37810 w 57827"/>
                <a:gd name="connsiteY5" fmla="*/ 14271 h 24279"/>
                <a:gd name="connsiteX6" fmla="*/ 44959 w 57827"/>
                <a:gd name="connsiteY6" fmla="*/ 20308 h 24279"/>
                <a:gd name="connsiteX7" fmla="*/ 57828 w 57827"/>
                <a:gd name="connsiteY7" fmla="*/ 24279 h 2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27" h="24279">
                  <a:moveTo>
                    <a:pt x="0" y="5533"/>
                  </a:moveTo>
                  <a:cubicBezTo>
                    <a:pt x="3019" y="3150"/>
                    <a:pt x="6672" y="1403"/>
                    <a:pt x="10326" y="449"/>
                  </a:cubicBezTo>
                  <a:cubicBezTo>
                    <a:pt x="11597" y="132"/>
                    <a:pt x="13027" y="-186"/>
                    <a:pt x="14298" y="132"/>
                  </a:cubicBezTo>
                  <a:cubicBezTo>
                    <a:pt x="18429" y="1244"/>
                    <a:pt x="18746" y="6804"/>
                    <a:pt x="20812" y="10617"/>
                  </a:cubicBezTo>
                  <a:cubicBezTo>
                    <a:pt x="23036" y="14906"/>
                    <a:pt x="28596" y="17130"/>
                    <a:pt x="33203" y="15542"/>
                  </a:cubicBezTo>
                  <a:cubicBezTo>
                    <a:pt x="34792" y="15065"/>
                    <a:pt x="36222" y="14112"/>
                    <a:pt x="37810" y="14271"/>
                  </a:cubicBezTo>
                  <a:cubicBezTo>
                    <a:pt x="40988" y="14430"/>
                    <a:pt x="42576" y="18242"/>
                    <a:pt x="44959" y="20308"/>
                  </a:cubicBezTo>
                  <a:cubicBezTo>
                    <a:pt x="48296" y="23326"/>
                    <a:pt x="53379" y="23167"/>
                    <a:pt x="57828" y="24279"/>
                  </a:cubicBezTo>
                </a:path>
              </a:pathLst>
            </a:custGeom>
            <a:noFill/>
            <a:ln w="6350" cap="rnd">
              <a:solidFill>
                <a:srgbClr val="1F71B8"/>
              </a:solidFill>
              <a:prstDash val="solid"/>
              <a:round/>
            </a:ln>
          </p:spPr>
          <p:txBody>
            <a:bodyPr rtlCol="0" anchor="ctr"/>
            <a:lstStyle/>
            <a:p>
              <a:endParaRPr lang="nl-NL"/>
            </a:p>
          </p:txBody>
        </p:sp>
        <p:sp>
          <p:nvSpPr>
            <p:cNvPr id="1459" name="Vrije vorm: vorm 1458">
              <a:extLst>
                <a:ext uri="{FF2B5EF4-FFF2-40B4-BE49-F238E27FC236}">
                  <a16:creationId xmlns:a16="http://schemas.microsoft.com/office/drawing/2014/main" id="{862AF491-41FB-C509-723C-FEDEF789100E}"/>
                </a:ext>
              </a:extLst>
            </p:cNvPr>
            <p:cNvSpPr/>
            <p:nvPr/>
          </p:nvSpPr>
          <p:spPr>
            <a:xfrm>
              <a:off x="6036062" y="2620309"/>
              <a:ext cx="46893" cy="11202"/>
            </a:xfrm>
            <a:custGeom>
              <a:avLst/>
              <a:gdLst>
                <a:gd name="connsiteX0" fmla="*/ 0 w 57191"/>
                <a:gd name="connsiteY0" fmla="*/ 13663 h 13662"/>
                <a:gd name="connsiteX1" fmla="*/ 8420 w 57191"/>
                <a:gd name="connsiteY1" fmla="*/ 4448 h 13662"/>
                <a:gd name="connsiteX2" fmla="*/ 13027 w 57191"/>
                <a:gd name="connsiteY2" fmla="*/ 5401 h 13662"/>
                <a:gd name="connsiteX3" fmla="*/ 28119 w 57191"/>
                <a:gd name="connsiteY3" fmla="*/ 4607 h 13662"/>
                <a:gd name="connsiteX4" fmla="*/ 33680 w 57191"/>
                <a:gd name="connsiteY4" fmla="*/ 794 h 13662"/>
                <a:gd name="connsiteX5" fmla="*/ 37651 w 57191"/>
                <a:gd name="connsiteY5" fmla="*/ 1430 h 13662"/>
                <a:gd name="connsiteX6" fmla="*/ 57192 w 57191"/>
                <a:gd name="connsiteY6" fmla="*/ 0 h 1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91" h="13662">
                  <a:moveTo>
                    <a:pt x="0" y="13663"/>
                  </a:moveTo>
                  <a:cubicBezTo>
                    <a:pt x="1589" y="9532"/>
                    <a:pt x="3972" y="4766"/>
                    <a:pt x="8420" y="4448"/>
                  </a:cubicBezTo>
                  <a:cubicBezTo>
                    <a:pt x="10009" y="4448"/>
                    <a:pt x="11597" y="4925"/>
                    <a:pt x="13027" y="5401"/>
                  </a:cubicBezTo>
                  <a:cubicBezTo>
                    <a:pt x="17952" y="6990"/>
                    <a:pt x="23830" y="7784"/>
                    <a:pt x="28119" y="4607"/>
                  </a:cubicBezTo>
                  <a:cubicBezTo>
                    <a:pt x="29867" y="3336"/>
                    <a:pt x="31456" y="1271"/>
                    <a:pt x="33680" y="794"/>
                  </a:cubicBezTo>
                  <a:cubicBezTo>
                    <a:pt x="35109" y="635"/>
                    <a:pt x="36380" y="1112"/>
                    <a:pt x="37651" y="1430"/>
                  </a:cubicBezTo>
                  <a:cubicBezTo>
                    <a:pt x="44006" y="3018"/>
                    <a:pt x="50679" y="1430"/>
                    <a:pt x="57192" y="0"/>
                  </a:cubicBezTo>
                </a:path>
              </a:pathLst>
            </a:custGeom>
            <a:noFill/>
            <a:ln w="6350" cap="rnd">
              <a:solidFill>
                <a:srgbClr val="1F71B8"/>
              </a:solidFill>
              <a:prstDash val="solid"/>
              <a:round/>
            </a:ln>
          </p:spPr>
          <p:txBody>
            <a:bodyPr rtlCol="0" anchor="ctr"/>
            <a:lstStyle/>
            <a:p>
              <a:endParaRPr lang="nl-NL"/>
            </a:p>
          </p:txBody>
        </p:sp>
        <p:sp>
          <p:nvSpPr>
            <p:cNvPr id="1460" name="Vrije vorm: vorm 1459">
              <a:extLst>
                <a:ext uri="{FF2B5EF4-FFF2-40B4-BE49-F238E27FC236}">
                  <a16:creationId xmlns:a16="http://schemas.microsoft.com/office/drawing/2014/main" id="{264DE6C9-AC64-BF73-AE33-D1BD5EA05AB9}"/>
                </a:ext>
              </a:extLst>
            </p:cNvPr>
            <p:cNvSpPr/>
            <p:nvPr/>
          </p:nvSpPr>
          <p:spPr>
            <a:xfrm>
              <a:off x="5646848" y="2801107"/>
              <a:ext cx="160349" cy="13026"/>
            </a:xfrm>
            <a:custGeom>
              <a:avLst/>
              <a:gdLst>
                <a:gd name="connsiteX0" fmla="*/ 0 w 195565"/>
                <a:gd name="connsiteY0" fmla="*/ 0 h 15886"/>
                <a:gd name="connsiteX1" fmla="*/ 195565 w 195565"/>
                <a:gd name="connsiteY1" fmla="*/ 0 h 15886"/>
              </a:gdLst>
              <a:ahLst/>
              <a:cxnLst>
                <a:cxn ang="0">
                  <a:pos x="connsiteX0" y="connsiteY0"/>
                </a:cxn>
                <a:cxn ang="0">
                  <a:pos x="connsiteX1" y="connsiteY1"/>
                </a:cxn>
              </a:cxnLst>
              <a:rect l="l" t="t" r="r" b="b"/>
              <a:pathLst>
                <a:path w="195565" h="15886">
                  <a:moveTo>
                    <a:pt x="0" y="0"/>
                  </a:moveTo>
                  <a:lnTo>
                    <a:pt x="195565" y="0"/>
                  </a:lnTo>
                </a:path>
              </a:pathLst>
            </a:custGeom>
            <a:ln w="9525" cap="rnd">
              <a:solidFill>
                <a:srgbClr val="102F44"/>
              </a:solidFill>
              <a:prstDash val="solid"/>
              <a:round/>
            </a:ln>
          </p:spPr>
          <p:txBody>
            <a:bodyPr rtlCol="0" anchor="ctr"/>
            <a:lstStyle/>
            <a:p>
              <a:endParaRPr lang="nl-NL"/>
            </a:p>
          </p:txBody>
        </p:sp>
        <p:sp>
          <p:nvSpPr>
            <p:cNvPr id="1461" name="Vrije vorm: vorm 1460">
              <a:extLst>
                <a:ext uri="{FF2B5EF4-FFF2-40B4-BE49-F238E27FC236}">
                  <a16:creationId xmlns:a16="http://schemas.microsoft.com/office/drawing/2014/main" id="{98533D6E-222F-35BA-51D9-938AEE1D3435}"/>
                </a:ext>
              </a:extLst>
            </p:cNvPr>
            <p:cNvSpPr/>
            <p:nvPr/>
          </p:nvSpPr>
          <p:spPr>
            <a:xfrm>
              <a:off x="6115519" y="2793813"/>
              <a:ext cx="145889" cy="13026"/>
            </a:xfrm>
            <a:custGeom>
              <a:avLst/>
              <a:gdLst>
                <a:gd name="connsiteX0" fmla="*/ 0 w 177930"/>
                <a:gd name="connsiteY0" fmla="*/ 0 h 15886"/>
                <a:gd name="connsiteX1" fmla="*/ 177931 w 177930"/>
                <a:gd name="connsiteY1" fmla="*/ 0 h 15886"/>
              </a:gdLst>
              <a:ahLst/>
              <a:cxnLst>
                <a:cxn ang="0">
                  <a:pos x="connsiteX0" y="connsiteY0"/>
                </a:cxn>
                <a:cxn ang="0">
                  <a:pos x="connsiteX1" y="connsiteY1"/>
                </a:cxn>
              </a:cxnLst>
              <a:rect l="l" t="t" r="r" b="b"/>
              <a:pathLst>
                <a:path w="177930" h="15886">
                  <a:moveTo>
                    <a:pt x="0" y="0"/>
                  </a:moveTo>
                  <a:lnTo>
                    <a:pt x="177931" y="0"/>
                  </a:lnTo>
                </a:path>
              </a:pathLst>
            </a:custGeom>
            <a:ln w="9525" cap="rnd">
              <a:solidFill>
                <a:srgbClr val="102F44"/>
              </a:solidFill>
              <a:prstDash val="solid"/>
              <a:round/>
            </a:ln>
          </p:spPr>
          <p:txBody>
            <a:bodyPr rtlCol="0" anchor="ctr"/>
            <a:lstStyle/>
            <a:p>
              <a:endParaRPr lang="nl-NL"/>
            </a:p>
          </p:txBody>
        </p:sp>
        <p:sp>
          <p:nvSpPr>
            <p:cNvPr id="1409" name="Vrije vorm: vorm 1408">
              <a:extLst>
                <a:ext uri="{FF2B5EF4-FFF2-40B4-BE49-F238E27FC236}">
                  <a16:creationId xmlns:a16="http://schemas.microsoft.com/office/drawing/2014/main" id="{50AF2C51-735D-E4AD-2900-BE1C7FD2660B}"/>
                </a:ext>
              </a:extLst>
            </p:cNvPr>
            <p:cNvSpPr/>
            <p:nvPr/>
          </p:nvSpPr>
          <p:spPr>
            <a:xfrm>
              <a:off x="6167025" y="2333519"/>
              <a:ext cx="171941" cy="171941"/>
            </a:xfrm>
            <a:custGeom>
              <a:avLst/>
              <a:gdLst>
                <a:gd name="connsiteX0" fmla="*/ 209704 w 209704"/>
                <a:gd name="connsiteY0" fmla="*/ 104852 h 209704"/>
                <a:gd name="connsiteX1" fmla="*/ 104852 w 209704"/>
                <a:gd name="connsiteY1" fmla="*/ 209704 h 209704"/>
                <a:gd name="connsiteX2" fmla="*/ 0 w 209704"/>
                <a:gd name="connsiteY2" fmla="*/ 104852 h 209704"/>
                <a:gd name="connsiteX3" fmla="*/ 104852 w 209704"/>
                <a:gd name="connsiteY3" fmla="*/ 0 h 209704"/>
                <a:gd name="connsiteX4" fmla="*/ 209704 w 209704"/>
                <a:gd name="connsiteY4" fmla="*/ 104852 h 209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04" h="209704">
                  <a:moveTo>
                    <a:pt x="209704" y="104852"/>
                  </a:moveTo>
                  <a:cubicBezTo>
                    <a:pt x="209704" y="162760"/>
                    <a:pt x="162760" y="209704"/>
                    <a:pt x="104852" y="209704"/>
                  </a:cubicBezTo>
                  <a:cubicBezTo>
                    <a:pt x="46944" y="209704"/>
                    <a:pt x="0" y="162760"/>
                    <a:pt x="0" y="104852"/>
                  </a:cubicBezTo>
                  <a:cubicBezTo>
                    <a:pt x="0" y="46944"/>
                    <a:pt x="46944" y="0"/>
                    <a:pt x="104852" y="0"/>
                  </a:cubicBezTo>
                  <a:cubicBezTo>
                    <a:pt x="162760" y="0"/>
                    <a:pt x="209704" y="46944"/>
                    <a:pt x="209704" y="104852"/>
                  </a:cubicBezTo>
                  <a:close/>
                </a:path>
              </a:pathLst>
            </a:custGeom>
            <a:solidFill>
              <a:srgbClr val="76B72D"/>
            </a:solidFill>
            <a:ln w="15869" cap="flat">
              <a:noFill/>
              <a:prstDash val="solid"/>
              <a:miter/>
            </a:ln>
          </p:spPr>
          <p:txBody>
            <a:bodyPr rtlCol="0" anchor="ctr"/>
            <a:lstStyle/>
            <a:p>
              <a:endParaRPr lang="nl-NL"/>
            </a:p>
          </p:txBody>
        </p:sp>
        <p:sp>
          <p:nvSpPr>
            <p:cNvPr id="1410" name="Vrije vorm: vorm 1409">
              <a:extLst>
                <a:ext uri="{FF2B5EF4-FFF2-40B4-BE49-F238E27FC236}">
                  <a16:creationId xmlns:a16="http://schemas.microsoft.com/office/drawing/2014/main" id="{BE97DC65-5A88-698A-C3C2-C4A51D92742E}"/>
                </a:ext>
              </a:extLst>
            </p:cNvPr>
            <p:cNvSpPr/>
            <p:nvPr/>
          </p:nvSpPr>
          <p:spPr>
            <a:xfrm>
              <a:off x="6213786" y="2375979"/>
              <a:ext cx="81672" cy="87011"/>
            </a:xfrm>
            <a:custGeom>
              <a:avLst/>
              <a:gdLst>
                <a:gd name="connsiteX0" fmla="*/ 0 w 99609"/>
                <a:gd name="connsiteY0" fmla="*/ 42735 h 106122"/>
                <a:gd name="connsiteX1" fmla="*/ 37810 w 99609"/>
                <a:gd name="connsiteY1" fmla="*/ 106123 h 106122"/>
                <a:gd name="connsiteX2" fmla="*/ 99609 w 99609"/>
                <a:gd name="connsiteY2" fmla="*/ 0 h 106122"/>
              </a:gdLst>
              <a:ahLst/>
              <a:cxnLst>
                <a:cxn ang="0">
                  <a:pos x="connsiteX0" y="connsiteY0"/>
                </a:cxn>
                <a:cxn ang="0">
                  <a:pos x="connsiteX1" y="connsiteY1"/>
                </a:cxn>
                <a:cxn ang="0">
                  <a:pos x="connsiteX2" y="connsiteY2"/>
                </a:cxn>
              </a:cxnLst>
              <a:rect l="l" t="t" r="r" b="b"/>
              <a:pathLst>
                <a:path w="99609" h="106122">
                  <a:moveTo>
                    <a:pt x="0" y="42735"/>
                  </a:moveTo>
                  <a:lnTo>
                    <a:pt x="37810" y="106123"/>
                  </a:lnTo>
                  <a:lnTo>
                    <a:pt x="99609" y="0"/>
                  </a:lnTo>
                </a:path>
              </a:pathLst>
            </a:custGeom>
            <a:noFill/>
            <a:ln w="26501" cap="rnd">
              <a:solidFill>
                <a:srgbClr val="FFFFFF"/>
              </a:solidFill>
              <a:prstDash val="solid"/>
              <a:round/>
            </a:ln>
          </p:spPr>
          <p:txBody>
            <a:bodyPr rtlCol="0" anchor="ctr"/>
            <a:lstStyle/>
            <a:p>
              <a:endParaRPr lang="nl-NL"/>
            </a:p>
          </p:txBody>
        </p:sp>
      </p:grpSp>
      <p:sp>
        <p:nvSpPr>
          <p:cNvPr id="1347" name="Vrije vorm: vorm 1346">
            <a:extLst>
              <a:ext uri="{FF2B5EF4-FFF2-40B4-BE49-F238E27FC236}">
                <a16:creationId xmlns:a16="http://schemas.microsoft.com/office/drawing/2014/main" id="{3242F872-D476-CC20-318E-BC72D2F61E7D}"/>
              </a:ext>
            </a:extLst>
          </p:cNvPr>
          <p:cNvSpPr/>
          <p:nvPr/>
        </p:nvSpPr>
        <p:spPr>
          <a:xfrm>
            <a:off x="3259468" y="1954406"/>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8"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8" name="Groep 7">
            <a:extLst>
              <a:ext uri="{FF2B5EF4-FFF2-40B4-BE49-F238E27FC236}">
                <a16:creationId xmlns:a16="http://schemas.microsoft.com/office/drawing/2014/main" id="{D60B4C40-2F83-E21A-C89E-DA09C32726BB}"/>
              </a:ext>
            </a:extLst>
          </p:cNvPr>
          <p:cNvGrpSpPr/>
          <p:nvPr/>
        </p:nvGrpSpPr>
        <p:grpSpPr>
          <a:xfrm>
            <a:off x="3576196" y="2187763"/>
            <a:ext cx="946553" cy="1150004"/>
            <a:chOff x="3726293" y="2292390"/>
            <a:chExt cx="1078874" cy="1310768"/>
          </a:xfrm>
        </p:grpSpPr>
        <p:sp>
          <p:nvSpPr>
            <p:cNvPr id="1467" name="Vrije vorm: vorm 1466">
              <a:extLst>
                <a:ext uri="{FF2B5EF4-FFF2-40B4-BE49-F238E27FC236}">
                  <a16:creationId xmlns:a16="http://schemas.microsoft.com/office/drawing/2014/main" id="{729757EB-21E1-697D-4D25-85BB3A873ED2}"/>
                </a:ext>
              </a:extLst>
            </p:cNvPr>
            <p:cNvSpPr/>
            <p:nvPr/>
          </p:nvSpPr>
          <p:spPr>
            <a:xfrm>
              <a:off x="4464463" y="2602619"/>
              <a:ext cx="333100" cy="792076"/>
            </a:xfrm>
            <a:custGeom>
              <a:avLst/>
              <a:gdLst>
                <a:gd name="connsiteX0" fmla="*/ 282465 w 333100"/>
                <a:gd name="connsiteY0" fmla="*/ 31460 h 792076"/>
                <a:gd name="connsiteX1" fmla="*/ 205097 w 333100"/>
                <a:gd name="connsiteY1" fmla="*/ 188261 h 792076"/>
                <a:gd name="connsiteX2" fmla="*/ 234646 w 333100"/>
                <a:gd name="connsiteY2" fmla="*/ 344904 h 792076"/>
                <a:gd name="connsiteX3" fmla="*/ 274204 w 333100"/>
                <a:gd name="connsiteY3" fmla="*/ 486136 h 792076"/>
                <a:gd name="connsiteX4" fmla="*/ 254981 w 333100"/>
                <a:gd name="connsiteY4" fmla="*/ 684243 h 792076"/>
                <a:gd name="connsiteX5" fmla="*/ 85788 w 333100"/>
                <a:gd name="connsiteY5" fmla="*/ 764153 h 792076"/>
                <a:gd name="connsiteX6" fmla="*/ 97068 w 333100"/>
                <a:gd name="connsiteY6" fmla="*/ 776386 h 792076"/>
                <a:gd name="connsiteX7" fmla="*/ 100563 w 333100"/>
                <a:gd name="connsiteY7" fmla="*/ 778610 h 792076"/>
                <a:gd name="connsiteX8" fmla="*/ 217171 w 333100"/>
                <a:gd name="connsiteY8" fmla="*/ 773685 h 792076"/>
                <a:gd name="connsiteX9" fmla="*/ 295651 w 333100"/>
                <a:gd name="connsiteY9" fmla="*/ 676776 h 792076"/>
                <a:gd name="connsiteX10" fmla="*/ 311379 w 333100"/>
                <a:gd name="connsiteY10" fmla="*/ 431804 h 792076"/>
                <a:gd name="connsiteX11" fmla="*/ 265784 w 333100"/>
                <a:gd name="connsiteY11" fmla="*/ 301851 h 792076"/>
                <a:gd name="connsiteX12" fmla="*/ 313762 w 333100"/>
                <a:gd name="connsiteY12" fmla="*/ 66569 h 792076"/>
                <a:gd name="connsiteX13" fmla="*/ 327742 w 333100"/>
                <a:gd name="connsiteY13" fmla="*/ 9854 h 792076"/>
                <a:gd name="connsiteX14" fmla="*/ 289455 w 333100"/>
                <a:gd name="connsiteY14" fmla="*/ 640 h 792076"/>
                <a:gd name="connsiteX15" fmla="*/ 0 w 333100"/>
                <a:gd name="connsiteY15" fmla="*/ 156964 h 792076"/>
                <a:gd name="connsiteX16" fmla="*/ 6831 w 333100"/>
                <a:gd name="connsiteY16" fmla="*/ 255938 h 792076"/>
                <a:gd name="connsiteX17" fmla="*/ 295651 w 333100"/>
                <a:gd name="connsiteY17" fmla="*/ 25105 h 792076"/>
                <a:gd name="connsiteX18" fmla="*/ 331078 w 333100"/>
                <a:gd name="connsiteY18" fmla="*/ 27488 h 792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100" h="792076">
                  <a:moveTo>
                    <a:pt x="282465" y="31460"/>
                  </a:moveTo>
                  <a:cubicBezTo>
                    <a:pt x="249739" y="76737"/>
                    <a:pt x="212087" y="132817"/>
                    <a:pt x="205097" y="188261"/>
                  </a:cubicBezTo>
                  <a:cubicBezTo>
                    <a:pt x="198425" y="241481"/>
                    <a:pt x="217330" y="294225"/>
                    <a:pt x="234646" y="344904"/>
                  </a:cubicBezTo>
                  <a:cubicBezTo>
                    <a:pt x="250533" y="391134"/>
                    <a:pt x="265149" y="438000"/>
                    <a:pt x="274204" y="486136"/>
                  </a:cubicBezTo>
                  <a:cubicBezTo>
                    <a:pt x="286755" y="552701"/>
                    <a:pt x="287231" y="624827"/>
                    <a:pt x="254981" y="684243"/>
                  </a:cubicBezTo>
                  <a:cubicBezTo>
                    <a:pt x="222731" y="743659"/>
                    <a:pt x="150129" y="784965"/>
                    <a:pt x="85788" y="764153"/>
                  </a:cubicBezTo>
                  <a:lnTo>
                    <a:pt x="97068" y="776386"/>
                  </a:lnTo>
                  <a:cubicBezTo>
                    <a:pt x="98180" y="777180"/>
                    <a:pt x="99451" y="777816"/>
                    <a:pt x="100563" y="778610"/>
                  </a:cubicBezTo>
                  <a:cubicBezTo>
                    <a:pt x="135513" y="799421"/>
                    <a:pt x="182220" y="794814"/>
                    <a:pt x="217171" y="773685"/>
                  </a:cubicBezTo>
                  <a:cubicBezTo>
                    <a:pt x="253392" y="751920"/>
                    <a:pt x="278493" y="715381"/>
                    <a:pt x="295651" y="676776"/>
                  </a:cubicBezTo>
                  <a:cubicBezTo>
                    <a:pt x="329490" y="600361"/>
                    <a:pt x="335209" y="511873"/>
                    <a:pt x="311379" y="431804"/>
                  </a:cubicBezTo>
                  <a:cubicBezTo>
                    <a:pt x="298193" y="387798"/>
                    <a:pt x="276587" y="346492"/>
                    <a:pt x="265784" y="301851"/>
                  </a:cubicBezTo>
                  <a:cubicBezTo>
                    <a:pt x="246244" y="221623"/>
                    <a:pt x="264196" y="132817"/>
                    <a:pt x="313762" y="66569"/>
                  </a:cubicBezTo>
                  <a:cubicBezTo>
                    <a:pt x="326471" y="49570"/>
                    <a:pt x="341246" y="26058"/>
                    <a:pt x="327742" y="9854"/>
                  </a:cubicBezTo>
                  <a:cubicBezTo>
                    <a:pt x="319005" y="-631"/>
                    <a:pt x="303118" y="-790"/>
                    <a:pt x="289455" y="640"/>
                  </a:cubicBezTo>
                  <a:cubicBezTo>
                    <a:pt x="177613" y="12555"/>
                    <a:pt x="71172" y="69905"/>
                    <a:pt x="0" y="156964"/>
                  </a:cubicBezTo>
                  <a:lnTo>
                    <a:pt x="6831" y="255938"/>
                  </a:lnTo>
                  <a:cubicBezTo>
                    <a:pt x="74191" y="149974"/>
                    <a:pt x="177454" y="67364"/>
                    <a:pt x="295651" y="25105"/>
                  </a:cubicBezTo>
                  <a:cubicBezTo>
                    <a:pt x="308519" y="20498"/>
                    <a:pt x="329013" y="13984"/>
                    <a:pt x="331078" y="27488"/>
                  </a:cubicBezTo>
                </a:path>
              </a:pathLst>
            </a:custGeom>
            <a:solidFill>
              <a:srgbClr val="FFFFFF"/>
            </a:solidFill>
            <a:ln w="15869" cap="flat">
              <a:noFill/>
              <a:prstDash val="solid"/>
              <a:miter/>
            </a:ln>
          </p:spPr>
          <p:txBody>
            <a:bodyPr rtlCol="0" anchor="ctr"/>
            <a:lstStyle/>
            <a:p>
              <a:endParaRPr lang="nl-NL"/>
            </a:p>
          </p:txBody>
        </p:sp>
        <p:sp>
          <p:nvSpPr>
            <p:cNvPr id="1468" name="Vrije vorm: vorm 1467">
              <a:extLst>
                <a:ext uri="{FF2B5EF4-FFF2-40B4-BE49-F238E27FC236}">
                  <a16:creationId xmlns:a16="http://schemas.microsoft.com/office/drawing/2014/main" id="{D796E468-7B00-BD56-AB15-5F8E2219BCEC}"/>
                </a:ext>
              </a:extLst>
            </p:cNvPr>
            <p:cNvSpPr/>
            <p:nvPr/>
          </p:nvSpPr>
          <p:spPr>
            <a:xfrm>
              <a:off x="4457672" y="2594200"/>
              <a:ext cx="347495" cy="807841"/>
            </a:xfrm>
            <a:custGeom>
              <a:avLst/>
              <a:gdLst>
                <a:gd name="connsiteX0" fmla="*/ 282743 w 347495"/>
                <a:gd name="connsiteY0" fmla="*/ 36066 h 807841"/>
                <a:gd name="connsiteX1" fmla="*/ 206646 w 347495"/>
                <a:gd name="connsiteY1" fmla="*/ 181906 h 807841"/>
                <a:gd name="connsiteX2" fmla="*/ 231747 w 347495"/>
                <a:gd name="connsiteY2" fmla="*/ 348398 h 807841"/>
                <a:gd name="connsiteX3" fmla="*/ 247951 w 347495"/>
                <a:gd name="connsiteY3" fmla="*/ 700923 h 807841"/>
                <a:gd name="connsiteX4" fmla="*/ 94486 w 347495"/>
                <a:gd name="connsiteY4" fmla="*/ 765264 h 807841"/>
                <a:gd name="connsiteX5" fmla="*/ 87178 w 347495"/>
                <a:gd name="connsiteY5" fmla="*/ 777815 h 807841"/>
                <a:gd name="connsiteX6" fmla="*/ 197908 w 347495"/>
                <a:gd name="connsiteY6" fmla="*/ 801804 h 807841"/>
                <a:gd name="connsiteX7" fmla="*/ 304984 w 347495"/>
                <a:gd name="connsiteY7" fmla="*/ 697587 h 807841"/>
                <a:gd name="connsiteX8" fmla="*/ 340094 w 347495"/>
                <a:gd name="connsiteY8" fmla="*/ 529347 h 807841"/>
                <a:gd name="connsiteX9" fmla="*/ 292752 w 347495"/>
                <a:gd name="connsiteY9" fmla="*/ 349669 h 807841"/>
                <a:gd name="connsiteX10" fmla="*/ 282425 w 347495"/>
                <a:gd name="connsiteY10" fmla="*/ 170785 h 807841"/>
                <a:gd name="connsiteX11" fmla="*/ 319759 w 347495"/>
                <a:gd name="connsiteY11" fmla="*/ 89127 h 807841"/>
                <a:gd name="connsiteX12" fmla="*/ 346766 w 347495"/>
                <a:gd name="connsiteY12" fmla="*/ 26693 h 807841"/>
                <a:gd name="connsiteX13" fmla="*/ 233018 w 347495"/>
                <a:gd name="connsiteY13" fmla="*/ 12871 h 807841"/>
                <a:gd name="connsiteX14" fmla="*/ 87496 w 347495"/>
                <a:gd name="connsiteY14" fmla="*/ 80390 h 807841"/>
                <a:gd name="connsiteX15" fmla="*/ 20136 w 347495"/>
                <a:gd name="connsiteY15" fmla="*/ 138853 h 807841"/>
                <a:gd name="connsiteX16" fmla="*/ 119 w 347495"/>
                <a:gd name="connsiteY16" fmla="*/ 175392 h 807841"/>
                <a:gd name="connsiteX17" fmla="*/ 6156 w 347495"/>
                <a:gd name="connsiteY17" fmla="*/ 264357 h 807841"/>
                <a:gd name="connsiteX18" fmla="*/ 20136 w 347495"/>
                <a:gd name="connsiteY18" fmla="*/ 268170 h 807841"/>
                <a:gd name="connsiteX19" fmla="*/ 157715 w 347495"/>
                <a:gd name="connsiteY19" fmla="*/ 120107 h 807841"/>
                <a:gd name="connsiteX20" fmla="*/ 237307 w 347495"/>
                <a:gd name="connsiteY20" fmla="*/ 70222 h 807841"/>
                <a:gd name="connsiteX21" fmla="*/ 330562 w 347495"/>
                <a:gd name="connsiteY21" fmla="*/ 37972 h 807841"/>
                <a:gd name="connsiteX22" fmla="*/ 345019 w 347495"/>
                <a:gd name="connsiteY22" fmla="*/ 34001 h 807841"/>
                <a:gd name="connsiteX23" fmla="*/ 277024 w 347495"/>
                <a:gd name="connsiteY23" fmla="*/ 35272 h 807841"/>
                <a:gd name="connsiteX24" fmla="*/ 173125 w 347495"/>
                <a:gd name="connsiteY24" fmla="*/ 90716 h 807841"/>
                <a:gd name="connsiteX25" fmla="*/ 7109 w 347495"/>
                <a:gd name="connsiteY25" fmla="*/ 260545 h 807841"/>
                <a:gd name="connsiteX26" fmla="*/ 21089 w 347495"/>
                <a:gd name="connsiteY26" fmla="*/ 264357 h 807841"/>
                <a:gd name="connsiteX27" fmla="*/ 16641 w 347495"/>
                <a:gd name="connsiteY27" fmla="*/ 199540 h 807841"/>
                <a:gd name="connsiteX28" fmla="*/ 14576 w 347495"/>
                <a:gd name="connsiteY28" fmla="*/ 168561 h 807841"/>
                <a:gd name="connsiteX29" fmla="*/ 50639 w 347495"/>
                <a:gd name="connsiteY29" fmla="*/ 129797 h 807841"/>
                <a:gd name="connsiteX30" fmla="*/ 173919 w 347495"/>
                <a:gd name="connsiteY30" fmla="*/ 49252 h 807841"/>
                <a:gd name="connsiteX31" fmla="*/ 243026 w 347495"/>
                <a:gd name="connsiteY31" fmla="*/ 26057 h 807841"/>
                <a:gd name="connsiteX32" fmla="*/ 316264 w 347495"/>
                <a:gd name="connsiteY32" fmla="*/ 16843 h 807841"/>
                <a:gd name="connsiteX33" fmla="*/ 303396 w 347495"/>
                <a:gd name="connsiteY33" fmla="*/ 86903 h 807841"/>
                <a:gd name="connsiteX34" fmla="*/ 272735 w 347495"/>
                <a:gd name="connsiteY34" fmla="*/ 151562 h 807841"/>
                <a:gd name="connsiteX35" fmla="*/ 260820 w 347495"/>
                <a:gd name="connsiteY35" fmla="*/ 287234 h 807841"/>
                <a:gd name="connsiteX36" fmla="*/ 311339 w 347495"/>
                <a:gd name="connsiteY36" fmla="*/ 442129 h 807841"/>
                <a:gd name="connsiteX37" fmla="*/ 319441 w 347495"/>
                <a:gd name="connsiteY37" fmla="*/ 606874 h 807841"/>
                <a:gd name="connsiteX38" fmla="*/ 239531 w 347495"/>
                <a:gd name="connsiteY38" fmla="*/ 761928 h 807841"/>
                <a:gd name="connsiteX39" fmla="*/ 98299 w 347495"/>
                <a:gd name="connsiteY39" fmla="*/ 767012 h 807841"/>
                <a:gd name="connsiteX40" fmla="*/ 90991 w 347495"/>
                <a:gd name="connsiteY40" fmla="*/ 779562 h 807841"/>
                <a:gd name="connsiteX41" fmla="*/ 222056 w 347495"/>
                <a:gd name="connsiteY41" fmla="*/ 750649 h 807841"/>
                <a:gd name="connsiteX42" fmla="*/ 293705 w 347495"/>
                <a:gd name="connsiteY42" fmla="*/ 618154 h 807841"/>
                <a:gd name="connsiteX43" fmla="*/ 277183 w 347495"/>
                <a:gd name="connsiteY43" fmla="*/ 442288 h 807841"/>
                <a:gd name="connsiteX44" fmla="*/ 220944 w 347495"/>
                <a:gd name="connsiteY44" fmla="*/ 252284 h 807841"/>
                <a:gd name="connsiteX45" fmla="*/ 296088 w 347495"/>
                <a:gd name="connsiteY45" fmla="*/ 43374 h 807841"/>
                <a:gd name="connsiteX46" fmla="*/ 283061 w 347495"/>
                <a:gd name="connsiteY46" fmla="*/ 35748 h 807841"/>
                <a:gd name="connsiteX47" fmla="*/ 283061 w 347495"/>
                <a:gd name="connsiteY47" fmla="*/ 35748 h 80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47495" h="807841">
                  <a:moveTo>
                    <a:pt x="282743" y="36066"/>
                  </a:moveTo>
                  <a:cubicBezTo>
                    <a:pt x="250970" y="80072"/>
                    <a:pt x="217925" y="127891"/>
                    <a:pt x="206646" y="181906"/>
                  </a:cubicBezTo>
                  <a:cubicBezTo>
                    <a:pt x="194890" y="238780"/>
                    <a:pt x="213477" y="295019"/>
                    <a:pt x="231747" y="348398"/>
                  </a:cubicBezTo>
                  <a:cubicBezTo>
                    <a:pt x="268127" y="454998"/>
                    <a:pt x="316899" y="596866"/>
                    <a:pt x="247951" y="700923"/>
                  </a:cubicBezTo>
                  <a:cubicBezTo>
                    <a:pt x="215225" y="750331"/>
                    <a:pt x="153425" y="782581"/>
                    <a:pt x="94486" y="765264"/>
                  </a:cubicBezTo>
                  <a:cubicBezTo>
                    <a:pt x="87019" y="763040"/>
                    <a:pt x="82253" y="772413"/>
                    <a:pt x="87178" y="777815"/>
                  </a:cubicBezTo>
                  <a:cubicBezTo>
                    <a:pt x="115456" y="808476"/>
                    <a:pt x="158509" y="814036"/>
                    <a:pt x="197908" y="801804"/>
                  </a:cubicBezTo>
                  <a:cubicBezTo>
                    <a:pt x="247792" y="786235"/>
                    <a:pt x="283061" y="743182"/>
                    <a:pt x="304984" y="697587"/>
                  </a:cubicBezTo>
                  <a:cubicBezTo>
                    <a:pt x="330085" y="645479"/>
                    <a:pt x="341841" y="587016"/>
                    <a:pt x="340094" y="529347"/>
                  </a:cubicBezTo>
                  <a:cubicBezTo>
                    <a:pt x="338029" y="465006"/>
                    <a:pt x="314358" y="409244"/>
                    <a:pt x="292752" y="349669"/>
                  </a:cubicBezTo>
                  <a:cubicBezTo>
                    <a:pt x="271146" y="290094"/>
                    <a:pt x="265903" y="230995"/>
                    <a:pt x="282425" y="170785"/>
                  </a:cubicBezTo>
                  <a:cubicBezTo>
                    <a:pt x="290369" y="141712"/>
                    <a:pt x="302919" y="114070"/>
                    <a:pt x="319759" y="89127"/>
                  </a:cubicBezTo>
                  <a:cubicBezTo>
                    <a:pt x="331833" y="71176"/>
                    <a:pt x="351532" y="50364"/>
                    <a:pt x="346766" y="26693"/>
                  </a:cubicBezTo>
                  <a:cubicBezTo>
                    <a:pt x="337552" y="-18425"/>
                    <a:pt x="260660" y="5722"/>
                    <a:pt x="233018" y="12871"/>
                  </a:cubicBezTo>
                  <a:cubicBezTo>
                    <a:pt x="181068" y="26375"/>
                    <a:pt x="131343" y="49411"/>
                    <a:pt x="87496" y="80390"/>
                  </a:cubicBezTo>
                  <a:cubicBezTo>
                    <a:pt x="63189" y="97547"/>
                    <a:pt x="40471" y="117088"/>
                    <a:pt x="20136" y="138853"/>
                  </a:cubicBezTo>
                  <a:cubicBezTo>
                    <a:pt x="7903" y="151880"/>
                    <a:pt x="-1152" y="158234"/>
                    <a:pt x="119" y="175392"/>
                  </a:cubicBezTo>
                  <a:cubicBezTo>
                    <a:pt x="2184" y="205100"/>
                    <a:pt x="4249" y="234649"/>
                    <a:pt x="6156" y="264357"/>
                  </a:cubicBezTo>
                  <a:cubicBezTo>
                    <a:pt x="6633" y="271824"/>
                    <a:pt x="16006" y="274684"/>
                    <a:pt x="20136" y="268170"/>
                  </a:cubicBezTo>
                  <a:cubicBezTo>
                    <a:pt x="56834" y="211137"/>
                    <a:pt x="103382" y="160618"/>
                    <a:pt x="157715" y="120107"/>
                  </a:cubicBezTo>
                  <a:cubicBezTo>
                    <a:pt x="182816" y="101360"/>
                    <a:pt x="209505" y="84520"/>
                    <a:pt x="237307" y="70222"/>
                  </a:cubicBezTo>
                  <a:cubicBezTo>
                    <a:pt x="245568" y="65933"/>
                    <a:pt x="326431" y="25263"/>
                    <a:pt x="330562" y="37972"/>
                  </a:cubicBezTo>
                  <a:cubicBezTo>
                    <a:pt x="333580" y="47187"/>
                    <a:pt x="348037" y="43215"/>
                    <a:pt x="345019" y="34001"/>
                  </a:cubicBezTo>
                  <a:cubicBezTo>
                    <a:pt x="335804" y="6040"/>
                    <a:pt x="293864" y="28440"/>
                    <a:pt x="277024" y="35272"/>
                  </a:cubicBezTo>
                  <a:cubicBezTo>
                    <a:pt x="240643" y="50205"/>
                    <a:pt x="205693" y="68793"/>
                    <a:pt x="173125" y="90716"/>
                  </a:cubicBezTo>
                  <a:cubicBezTo>
                    <a:pt x="106719" y="135358"/>
                    <a:pt x="50480" y="193344"/>
                    <a:pt x="7109" y="260545"/>
                  </a:cubicBezTo>
                  <a:lnTo>
                    <a:pt x="21089" y="264357"/>
                  </a:lnTo>
                  <a:cubicBezTo>
                    <a:pt x="19660" y="242752"/>
                    <a:pt x="18071" y="221146"/>
                    <a:pt x="16641" y="199540"/>
                  </a:cubicBezTo>
                  <a:cubicBezTo>
                    <a:pt x="16006" y="190484"/>
                    <a:pt x="12669" y="177457"/>
                    <a:pt x="14576" y="168561"/>
                  </a:cubicBezTo>
                  <a:cubicBezTo>
                    <a:pt x="16800" y="157917"/>
                    <a:pt x="41265" y="138535"/>
                    <a:pt x="50639" y="129797"/>
                  </a:cubicBezTo>
                  <a:cubicBezTo>
                    <a:pt x="86701" y="96118"/>
                    <a:pt x="128642" y="68793"/>
                    <a:pt x="173919" y="49252"/>
                  </a:cubicBezTo>
                  <a:cubicBezTo>
                    <a:pt x="196161" y="39561"/>
                    <a:pt x="219355" y="31777"/>
                    <a:pt x="243026" y="26057"/>
                  </a:cubicBezTo>
                  <a:cubicBezTo>
                    <a:pt x="264473" y="20815"/>
                    <a:pt x="294340" y="11124"/>
                    <a:pt x="316264" y="16843"/>
                  </a:cubicBezTo>
                  <a:cubicBezTo>
                    <a:pt x="354233" y="27011"/>
                    <a:pt x="313722" y="70540"/>
                    <a:pt x="303396" y="86903"/>
                  </a:cubicBezTo>
                  <a:cubicBezTo>
                    <a:pt x="290528" y="107079"/>
                    <a:pt x="280201" y="129003"/>
                    <a:pt x="272735" y="151562"/>
                  </a:cubicBezTo>
                  <a:cubicBezTo>
                    <a:pt x="258278" y="195092"/>
                    <a:pt x="253988" y="241957"/>
                    <a:pt x="260820" y="287234"/>
                  </a:cubicBezTo>
                  <a:cubicBezTo>
                    <a:pt x="268922" y="341567"/>
                    <a:pt x="295770" y="390021"/>
                    <a:pt x="311339" y="442129"/>
                  </a:cubicBezTo>
                  <a:cubicBezTo>
                    <a:pt x="326908" y="494238"/>
                    <a:pt x="329926" y="552383"/>
                    <a:pt x="319441" y="606874"/>
                  </a:cubicBezTo>
                  <a:cubicBezTo>
                    <a:pt x="308956" y="661365"/>
                    <a:pt x="284491" y="723959"/>
                    <a:pt x="239531" y="761928"/>
                  </a:cubicBezTo>
                  <a:cubicBezTo>
                    <a:pt x="200291" y="795131"/>
                    <a:pt x="136109" y="807999"/>
                    <a:pt x="98299" y="767012"/>
                  </a:cubicBezTo>
                  <a:lnTo>
                    <a:pt x="90991" y="779562"/>
                  </a:lnTo>
                  <a:cubicBezTo>
                    <a:pt x="137062" y="793225"/>
                    <a:pt x="184881" y="779721"/>
                    <a:pt x="222056" y="750649"/>
                  </a:cubicBezTo>
                  <a:cubicBezTo>
                    <a:pt x="263679" y="718240"/>
                    <a:pt x="286238" y="669627"/>
                    <a:pt x="293705" y="618154"/>
                  </a:cubicBezTo>
                  <a:cubicBezTo>
                    <a:pt x="302284" y="559214"/>
                    <a:pt x="292275" y="499321"/>
                    <a:pt x="277183" y="442288"/>
                  </a:cubicBezTo>
                  <a:cubicBezTo>
                    <a:pt x="260502" y="378742"/>
                    <a:pt x="231111" y="317419"/>
                    <a:pt x="220944" y="252284"/>
                  </a:cubicBezTo>
                  <a:cubicBezTo>
                    <a:pt x="208393" y="172374"/>
                    <a:pt x="251287" y="105491"/>
                    <a:pt x="296088" y="43374"/>
                  </a:cubicBezTo>
                  <a:cubicBezTo>
                    <a:pt x="301807" y="35589"/>
                    <a:pt x="288780" y="27964"/>
                    <a:pt x="283061" y="35748"/>
                  </a:cubicBezTo>
                  <a:lnTo>
                    <a:pt x="283061" y="35748"/>
                  </a:lnTo>
                  <a:close/>
                </a:path>
              </a:pathLst>
            </a:custGeom>
            <a:solidFill>
              <a:srgbClr val="102F44"/>
            </a:solidFill>
            <a:ln w="15869" cap="flat">
              <a:noFill/>
              <a:prstDash val="solid"/>
              <a:miter/>
            </a:ln>
          </p:spPr>
          <p:txBody>
            <a:bodyPr rtlCol="0" anchor="ctr"/>
            <a:lstStyle/>
            <a:p>
              <a:endParaRPr lang="nl-NL"/>
            </a:p>
          </p:txBody>
        </p:sp>
        <p:sp>
          <p:nvSpPr>
            <p:cNvPr id="1469" name="Vrije vorm: vorm 1468">
              <a:extLst>
                <a:ext uri="{FF2B5EF4-FFF2-40B4-BE49-F238E27FC236}">
                  <a16:creationId xmlns:a16="http://schemas.microsoft.com/office/drawing/2014/main" id="{AB89FA93-1A75-90FB-1D7A-A596EBCD3903}"/>
                </a:ext>
              </a:extLst>
            </p:cNvPr>
            <p:cNvSpPr/>
            <p:nvPr/>
          </p:nvSpPr>
          <p:spPr>
            <a:xfrm>
              <a:off x="4005402" y="2402546"/>
              <a:ext cx="122543" cy="174051"/>
            </a:xfrm>
            <a:custGeom>
              <a:avLst/>
              <a:gdLst>
                <a:gd name="connsiteX0" fmla="*/ 20747 w 122543"/>
                <a:gd name="connsiteY0" fmla="*/ 164174 h 174051"/>
                <a:gd name="connsiteX1" fmla="*/ 35998 w 122543"/>
                <a:gd name="connsiteY1" fmla="*/ 174023 h 174051"/>
                <a:gd name="connsiteX2" fmla="*/ 54268 w 122543"/>
                <a:gd name="connsiteY2" fmla="*/ 168940 h 174051"/>
                <a:gd name="connsiteX3" fmla="*/ 112413 w 122543"/>
                <a:gd name="connsiteY3" fmla="*/ 88871 h 174051"/>
                <a:gd name="connsiteX4" fmla="*/ 122263 w 122543"/>
                <a:gd name="connsiteY4" fmla="*/ 39304 h 174051"/>
                <a:gd name="connsiteX5" fmla="*/ 93508 w 122543"/>
                <a:gd name="connsiteY5" fmla="*/ 1017 h 174051"/>
                <a:gd name="connsiteX6" fmla="*/ 50296 w 122543"/>
                <a:gd name="connsiteY6" fmla="*/ 14045 h 174051"/>
                <a:gd name="connsiteX7" fmla="*/ 1683 w 122543"/>
                <a:gd name="connsiteY7" fmla="*/ 88712 h 174051"/>
                <a:gd name="connsiteX8" fmla="*/ 25831 w 122543"/>
                <a:gd name="connsiteY8" fmla="*/ 172911 h 17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543" h="174051">
                  <a:moveTo>
                    <a:pt x="20747" y="164174"/>
                  </a:moveTo>
                  <a:cubicBezTo>
                    <a:pt x="23130" y="170211"/>
                    <a:pt x="29644" y="173706"/>
                    <a:pt x="35998" y="174023"/>
                  </a:cubicBezTo>
                  <a:cubicBezTo>
                    <a:pt x="42353" y="174341"/>
                    <a:pt x="48707" y="171958"/>
                    <a:pt x="54268" y="168940"/>
                  </a:cubicBezTo>
                  <a:cubicBezTo>
                    <a:pt x="83976" y="153053"/>
                    <a:pt x="100498" y="120485"/>
                    <a:pt x="112413" y="88871"/>
                  </a:cubicBezTo>
                  <a:cubicBezTo>
                    <a:pt x="118450" y="72984"/>
                    <a:pt x="123851" y="56303"/>
                    <a:pt x="122263" y="39304"/>
                  </a:cubicBezTo>
                  <a:cubicBezTo>
                    <a:pt x="120674" y="22306"/>
                    <a:pt x="109871" y="5307"/>
                    <a:pt x="93508" y="1017"/>
                  </a:cubicBezTo>
                  <a:cubicBezTo>
                    <a:pt x="78416" y="-2795"/>
                    <a:pt x="62847" y="4671"/>
                    <a:pt x="50296" y="14045"/>
                  </a:cubicBezTo>
                  <a:cubicBezTo>
                    <a:pt x="25990" y="32314"/>
                    <a:pt x="7243" y="58845"/>
                    <a:pt x="1683" y="88712"/>
                  </a:cubicBezTo>
                  <a:cubicBezTo>
                    <a:pt x="-3877" y="118579"/>
                    <a:pt x="4384" y="151464"/>
                    <a:pt x="25831" y="172911"/>
                  </a:cubicBezTo>
                </a:path>
              </a:pathLst>
            </a:custGeom>
            <a:solidFill>
              <a:srgbClr val="FFFFFF"/>
            </a:solidFill>
            <a:ln w="10156" cap="rnd">
              <a:solidFill>
                <a:srgbClr val="102F44"/>
              </a:solidFill>
              <a:prstDash val="solid"/>
              <a:round/>
            </a:ln>
          </p:spPr>
          <p:txBody>
            <a:bodyPr rtlCol="0" anchor="ctr"/>
            <a:lstStyle/>
            <a:p>
              <a:endParaRPr lang="nl-NL"/>
            </a:p>
          </p:txBody>
        </p:sp>
        <p:sp>
          <p:nvSpPr>
            <p:cNvPr id="1470" name="Vrije vorm: vorm 1469">
              <a:extLst>
                <a:ext uri="{FF2B5EF4-FFF2-40B4-BE49-F238E27FC236}">
                  <a16:creationId xmlns:a16="http://schemas.microsoft.com/office/drawing/2014/main" id="{2FA5EF8C-F13B-66C7-5B3B-97AFE1D7B521}"/>
                </a:ext>
              </a:extLst>
            </p:cNvPr>
            <p:cNvSpPr/>
            <p:nvPr/>
          </p:nvSpPr>
          <p:spPr>
            <a:xfrm>
              <a:off x="3921798" y="3414114"/>
              <a:ext cx="726461" cy="189044"/>
            </a:xfrm>
            <a:custGeom>
              <a:avLst/>
              <a:gdLst>
                <a:gd name="connsiteX0" fmla="*/ 303093 w 726461"/>
                <a:gd name="connsiteY0" fmla="*/ 0 h 189044"/>
                <a:gd name="connsiteX1" fmla="*/ 10302 w 726461"/>
                <a:gd name="connsiteY1" fmla="*/ 41147 h 189044"/>
                <a:gd name="connsiteX2" fmla="*/ 134 w 726461"/>
                <a:gd name="connsiteY2" fmla="*/ 49884 h 189044"/>
                <a:gd name="connsiteX3" fmla="*/ 5218 w 726461"/>
                <a:gd name="connsiteY3" fmla="*/ 60846 h 189044"/>
                <a:gd name="connsiteX4" fmla="*/ 109753 w 726461"/>
                <a:gd name="connsiteY4" fmla="*/ 100722 h 189044"/>
                <a:gd name="connsiteX5" fmla="*/ 83540 w 726461"/>
                <a:gd name="connsiteY5" fmla="*/ 128205 h 189044"/>
                <a:gd name="connsiteX6" fmla="*/ 102127 w 726461"/>
                <a:gd name="connsiteY6" fmla="*/ 164745 h 189044"/>
                <a:gd name="connsiteX7" fmla="*/ 143909 w 726461"/>
                <a:gd name="connsiteY7" fmla="*/ 176342 h 189044"/>
                <a:gd name="connsiteX8" fmla="*/ 475146 w 726461"/>
                <a:gd name="connsiteY8" fmla="*/ 183968 h 189044"/>
                <a:gd name="connsiteX9" fmla="*/ 579522 w 726461"/>
                <a:gd name="connsiteY9" fmla="*/ 162838 h 189044"/>
                <a:gd name="connsiteX10" fmla="*/ 572214 w 726461"/>
                <a:gd name="connsiteY10" fmla="*/ 141074 h 189044"/>
                <a:gd name="connsiteX11" fmla="*/ 571578 w 726461"/>
                <a:gd name="connsiteY11" fmla="*/ 133607 h 189044"/>
                <a:gd name="connsiteX12" fmla="*/ 581905 w 726461"/>
                <a:gd name="connsiteY12" fmla="*/ 128682 h 189044"/>
                <a:gd name="connsiteX13" fmla="*/ 679925 w 726461"/>
                <a:gd name="connsiteY13" fmla="*/ 111207 h 189044"/>
                <a:gd name="connsiteX14" fmla="*/ 725520 w 726461"/>
                <a:gd name="connsiteY14" fmla="*/ 77527 h 189044"/>
                <a:gd name="connsiteX15" fmla="*/ 702485 w 726461"/>
                <a:gd name="connsiteY15" fmla="*/ 34156 h 189044"/>
                <a:gd name="connsiteX16" fmla="*/ 651012 w 726461"/>
                <a:gd name="connsiteY16" fmla="*/ 23671 h 189044"/>
                <a:gd name="connsiteX17" fmla="*/ 281170 w 726461"/>
                <a:gd name="connsiteY17" fmla="*/ 3495 h 18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6461" h="189044">
                  <a:moveTo>
                    <a:pt x="303093" y="0"/>
                  </a:moveTo>
                  <a:cubicBezTo>
                    <a:pt x="203960" y="2065"/>
                    <a:pt x="102445" y="4607"/>
                    <a:pt x="10302" y="41147"/>
                  </a:cubicBezTo>
                  <a:cubicBezTo>
                    <a:pt x="6013" y="42894"/>
                    <a:pt x="1088" y="45277"/>
                    <a:pt x="134" y="49884"/>
                  </a:cubicBezTo>
                  <a:cubicBezTo>
                    <a:pt x="-660" y="54015"/>
                    <a:pt x="2200" y="57986"/>
                    <a:pt x="5218" y="60846"/>
                  </a:cubicBezTo>
                  <a:cubicBezTo>
                    <a:pt x="32702" y="86900"/>
                    <a:pt x="80362" y="77050"/>
                    <a:pt x="109753" y="100722"/>
                  </a:cubicBezTo>
                  <a:cubicBezTo>
                    <a:pt x="97996" y="106600"/>
                    <a:pt x="86399" y="115496"/>
                    <a:pt x="83540" y="128205"/>
                  </a:cubicBezTo>
                  <a:cubicBezTo>
                    <a:pt x="80362" y="142503"/>
                    <a:pt x="89735" y="157119"/>
                    <a:pt x="102127" y="164745"/>
                  </a:cubicBezTo>
                  <a:cubicBezTo>
                    <a:pt x="114519" y="172370"/>
                    <a:pt x="129452" y="174595"/>
                    <a:pt x="143909" y="176342"/>
                  </a:cubicBezTo>
                  <a:cubicBezTo>
                    <a:pt x="253686" y="190163"/>
                    <a:pt x="364734" y="192705"/>
                    <a:pt x="475146" y="183968"/>
                  </a:cubicBezTo>
                  <a:cubicBezTo>
                    <a:pt x="510732" y="181108"/>
                    <a:pt x="546795" y="176978"/>
                    <a:pt x="579522" y="162838"/>
                  </a:cubicBezTo>
                  <a:cubicBezTo>
                    <a:pt x="577139" y="155531"/>
                    <a:pt x="574597" y="148382"/>
                    <a:pt x="572214" y="141074"/>
                  </a:cubicBezTo>
                  <a:cubicBezTo>
                    <a:pt x="571419" y="138691"/>
                    <a:pt x="570625" y="135990"/>
                    <a:pt x="571578" y="133607"/>
                  </a:cubicBezTo>
                  <a:cubicBezTo>
                    <a:pt x="573008" y="129953"/>
                    <a:pt x="577774" y="129000"/>
                    <a:pt x="581905" y="128682"/>
                  </a:cubicBezTo>
                  <a:cubicBezTo>
                    <a:pt x="614949" y="125981"/>
                    <a:pt x="647834" y="120103"/>
                    <a:pt x="679925" y="111207"/>
                  </a:cubicBezTo>
                  <a:cubicBezTo>
                    <a:pt x="698989" y="105964"/>
                    <a:pt x="720595" y="96750"/>
                    <a:pt x="725520" y="77527"/>
                  </a:cubicBezTo>
                  <a:cubicBezTo>
                    <a:pt x="729968" y="60369"/>
                    <a:pt x="718053" y="42576"/>
                    <a:pt x="702485" y="34156"/>
                  </a:cubicBezTo>
                  <a:cubicBezTo>
                    <a:pt x="686916" y="25736"/>
                    <a:pt x="668646" y="24624"/>
                    <a:pt x="651012" y="23671"/>
                  </a:cubicBezTo>
                  <a:cubicBezTo>
                    <a:pt x="527731" y="16999"/>
                    <a:pt x="404450" y="10167"/>
                    <a:pt x="281170" y="3495"/>
                  </a:cubicBezTo>
                </a:path>
              </a:pathLst>
            </a:custGeom>
            <a:solidFill>
              <a:srgbClr val="FFFFFF"/>
            </a:solidFill>
            <a:ln w="6506" cap="rnd">
              <a:solidFill>
                <a:srgbClr val="1D71B8"/>
              </a:solidFill>
              <a:prstDash val="solid"/>
              <a:round/>
            </a:ln>
          </p:spPr>
          <p:txBody>
            <a:bodyPr rtlCol="0" anchor="ctr"/>
            <a:lstStyle/>
            <a:p>
              <a:endParaRPr lang="nl-NL"/>
            </a:p>
          </p:txBody>
        </p:sp>
        <p:sp>
          <p:nvSpPr>
            <p:cNvPr id="1471" name="Vrije vorm: vorm 1470">
              <a:extLst>
                <a:ext uri="{FF2B5EF4-FFF2-40B4-BE49-F238E27FC236}">
                  <a16:creationId xmlns:a16="http://schemas.microsoft.com/office/drawing/2014/main" id="{7398AA1B-514B-93E3-AF3A-7C9736CFA206}"/>
                </a:ext>
              </a:extLst>
            </p:cNvPr>
            <p:cNvSpPr/>
            <p:nvPr/>
          </p:nvSpPr>
          <p:spPr>
            <a:xfrm>
              <a:off x="4006132" y="2705147"/>
              <a:ext cx="106917" cy="17915"/>
            </a:xfrm>
            <a:custGeom>
              <a:avLst/>
              <a:gdLst>
                <a:gd name="connsiteX0" fmla="*/ 106918 w 106917"/>
                <a:gd name="connsiteY0" fmla="*/ 17897 h 17915"/>
                <a:gd name="connsiteX1" fmla="*/ 0 w 106917"/>
                <a:gd name="connsiteY1" fmla="*/ 11225 h 17915"/>
              </a:gdLst>
              <a:ahLst/>
              <a:cxnLst>
                <a:cxn ang="0">
                  <a:pos x="connsiteX0" y="connsiteY0"/>
                </a:cxn>
                <a:cxn ang="0">
                  <a:pos x="connsiteX1" y="connsiteY1"/>
                </a:cxn>
              </a:cxnLst>
              <a:rect l="l" t="t" r="r" b="b"/>
              <a:pathLst>
                <a:path w="106917" h="17915">
                  <a:moveTo>
                    <a:pt x="106918" y="17897"/>
                  </a:moveTo>
                  <a:cubicBezTo>
                    <a:pt x="45436" y="18850"/>
                    <a:pt x="65930" y="-17848"/>
                    <a:pt x="0" y="11225"/>
                  </a:cubicBezTo>
                </a:path>
              </a:pathLst>
            </a:custGeom>
            <a:solidFill>
              <a:srgbClr val="FFFFFF"/>
            </a:solidFill>
            <a:ln w="15869" cap="flat">
              <a:noFill/>
              <a:prstDash val="solid"/>
              <a:miter/>
            </a:ln>
          </p:spPr>
          <p:txBody>
            <a:bodyPr rtlCol="0" anchor="ctr"/>
            <a:lstStyle/>
            <a:p>
              <a:endParaRPr lang="nl-NL"/>
            </a:p>
          </p:txBody>
        </p:sp>
        <p:sp>
          <p:nvSpPr>
            <p:cNvPr id="1472" name="Vrije vorm: vorm 1471">
              <a:extLst>
                <a:ext uri="{FF2B5EF4-FFF2-40B4-BE49-F238E27FC236}">
                  <a16:creationId xmlns:a16="http://schemas.microsoft.com/office/drawing/2014/main" id="{E6E8C786-9A14-EDE5-69F5-9E6445BBF3E0}"/>
                </a:ext>
              </a:extLst>
            </p:cNvPr>
            <p:cNvSpPr/>
            <p:nvPr/>
          </p:nvSpPr>
          <p:spPr>
            <a:xfrm>
              <a:off x="3998513" y="2697970"/>
              <a:ext cx="122122" cy="32716"/>
            </a:xfrm>
            <a:custGeom>
              <a:avLst/>
              <a:gdLst>
                <a:gd name="connsiteX0" fmla="*/ 114537 w 122122"/>
                <a:gd name="connsiteY0" fmla="*/ 17607 h 32716"/>
                <a:gd name="connsiteX1" fmla="*/ 82128 w 122122"/>
                <a:gd name="connsiteY1" fmla="*/ 12841 h 32716"/>
                <a:gd name="connsiteX2" fmla="*/ 64812 w 122122"/>
                <a:gd name="connsiteY2" fmla="*/ 3945 h 32716"/>
                <a:gd name="connsiteX3" fmla="*/ 3966 w 122122"/>
                <a:gd name="connsiteY3" fmla="*/ 12047 h 32716"/>
                <a:gd name="connsiteX4" fmla="*/ 11591 w 122122"/>
                <a:gd name="connsiteY4" fmla="*/ 25074 h 32716"/>
                <a:gd name="connsiteX5" fmla="*/ 44795 w 122122"/>
                <a:gd name="connsiteY5" fmla="*/ 14907 h 32716"/>
                <a:gd name="connsiteX6" fmla="*/ 53691 w 122122"/>
                <a:gd name="connsiteY6" fmla="*/ 15701 h 32716"/>
                <a:gd name="connsiteX7" fmla="*/ 60999 w 122122"/>
                <a:gd name="connsiteY7" fmla="*/ 18719 h 32716"/>
                <a:gd name="connsiteX8" fmla="*/ 80540 w 122122"/>
                <a:gd name="connsiteY8" fmla="*/ 28093 h 32716"/>
                <a:gd name="connsiteX9" fmla="*/ 114855 w 122122"/>
                <a:gd name="connsiteY9" fmla="*/ 32700 h 32716"/>
                <a:gd name="connsiteX10" fmla="*/ 114855 w 122122"/>
                <a:gd name="connsiteY10" fmla="*/ 17607 h 32716"/>
                <a:gd name="connsiteX11" fmla="*/ 114855 w 122122"/>
                <a:gd name="connsiteY11" fmla="*/ 17607 h 3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122" h="32716">
                  <a:moveTo>
                    <a:pt x="114537" y="17607"/>
                  </a:moveTo>
                  <a:cubicBezTo>
                    <a:pt x="103416" y="17607"/>
                    <a:pt x="92455" y="16813"/>
                    <a:pt x="82128" y="12841"/>
                  </a:cubicBezTo>
                  <a:cubicBezTo>
                    <a:pt x="76727" y="10776"/>
                    <a:pt x="70531" y="6646"/>
                    <a:pt x="64812" y="3945"/>
                  </a:cubicBezTo>
                  <a:cubicBezTo>
                    <a:pt x="44636" y="-5428"/>
                    <a:pt x="23030" y="3786"/>
                    <a:pt x="3966" y="12047"/>
                  </a:cubicBezTo>
                  <a:cubicBezTo>
                    <a:pt x="-4931" y="15860"/>
                    <a:pt x="2695" y="28887"/>
                    <a:pt x="11591" y="25074"/>
                  </a:cubicBezTo>
                  <a:cubicBezTo>
                    <a:pt x="21918" y="20626"/>
                    <a:pt x="33356" y="15542"/>
                    <a:pt x="44795" y="14907"/>
                  </a:cubicBezTo>
                  <a:cubicBezTo>
                    <a:pt x="48925" y="14748"/>
                    <a:pt x="50196" y="14907"/>
                    <a:pt x="53691" y="15701"/>
                  </a:cubicBezTo>
                  <a:cubicBezTo>
                    <a:pt x="57345" y="16654"/>
                    <a:pt x="57504" y="16972"/>
                    <a:pt x="60999" y="18719"/>
                  </a:cubicBezTo>
                  <a:cubicBezTo>
                    <a:pt x="67354" y="22056"/>
                    <a:pt x="73549" y="25710"/>
                    <a:pt x="80540" y="28093"/>
                  </a:cubicBezTo>
                  <a:cubicBezTo>
                    <a:pt x="91501" y="31905"/>
                    <a:pt x="103257" y="32859"/>
                    <a:pt x="114855" y="32700"/>
                  </a:cubicBezTo>
                  <a:cubicBezTo>
                    <a:pt x="124546" y="32700"/>
                    <a:pt x="124546" y="17607"/>
                    <a:pt x="114855" y="17607"/>
                  </a:cubicBezTo>
                  <a:lnTo>
                    <a:pt x="114855" y="17607"/>
                  </a:lnTo>
                  <a:close/>
                </a:path>
              </a:pathLst>
            </a:custGeom>
            <a:solidFill>
              <a:srgbClr val="102F44"/>
            </a:solidFill>
            <a:ln w="15869" cap="flat">
              <a:noFill/>
              <a:prstDash val="solid"/>
              <a:miter/>
            </a:ln>
          </p:spPr>
          <p:txBody>
            <a:bodyPr rtlCol="0" anchor="ctr"/>
            <a:lstStyle/>
            <a:p>
              <a:endParaRPr lang="nl-NL"/>
            </a:p>
          </p:txBody>
        </p:sp>
        <p:sp>
          <p:nvSpPr>
            <p:cNvPr id="1473" name="Vrije vorm: vorm 1472">
              <a:extLst>
                <a:ext uri="{FF2B5EF4-FFF2-40B4-BE49-F238E27FC236}">
                  <a16:creationId xmlns:a16="http://schemas.microsoft.com/office/drawing/2014/main" id="{C8B2395D-55CC-2FB5-CD82-BB9C2ECAD39C}"/>
                </a:ext>
              </a:extLst>
            </p:cNvPr>
            <p:cNvSpPr/>
            <p:nvPr/>
          </p:nvSpPr>
          <p:spPr>
            <a:xfrm rot="16834201">
              <a:off x="3959818" y="2502683"/>
              <a:ext cx="868842" cy="575892"/>
            </a:xfrm>
            <a:custGeom>
              <a:avLst/>
              <a:gdLst>
                <a:gd name="connsiteX0" fmla="*/ 853433 w 868842"/>
                <a:gd name="connsiteY0" fmla="*/ 0 h 575892"/>
                <a:gd name="connsiteX1" fmla="*/ 868843 w 868842"/>
                <a:gd name="connsiteY1" fmla="*/ 15410 h 575892"/>
                <a:gd name="connsiteX2" fmla="*/ 868843 w 868842"/>
                <a:gd name="connsiteY2" fmla="*/ 560482 h 575892"/>
                <a:gd name="connsiteX3" fmla="*/ 853433 w 868842"/>
                <a:gd name="connsiteY3" fmla="*/ 575892 h 575892"/>
                <a:gd name="connsiteX4" fmla="*/ 15410 w 868842"/>
                <a:gd name="connsiteY4" fmla="*/ 575892 h 575892"/>
                <a:gd name="connsiteX5" fmla="*/ 0 w 868842"/>
                <a:gd name="connsiteY5" fmla="*/ 560482 h 575892"/>
                <a:gd name="connsiteX6" fmla="*/ 0 w 868842"/>
                <a:gd name="connsiteY6" fmla="*/ 15410 h 575892"/>
                <a:gd name="connsiteX7" fmla="*/ 15410 w 868842"/>
                <a:gd name="connsiteY7" fmla="*/ 0 h 57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8842" h="575892">
                  <a:moveTo>
                    <a:pt x="853433" y="0"/>
                  </a:moveTo>
                  <a:cubicBezTo>
                    <a:pt x="861944" y="0"/>
                    <a:pt x="868843" y="6899"/>
                    <a:pt x="868843" y="15410"/>
                  </a:cubicBezTo>
                  <a:lnTo>
                    <a:pt x="868843" y="560482"/>
                  </a:lnTo>
                  <a:cubicBezTo>
                    <a:pt x="868843" y="568993"/>
                    <a:pt x="861944" y="575892"/>
                    <a:pt x="853433" y="575892"/>
                  </a:cubicBezTo>
                  <a:lnTo>
                    <a:pt x="15410" y="575892"/>
                  </a:lnTo>
                  <a:cubicBezTo>
                    <a:pt x="6899" y="575892"/>
                    <a:pt x="0" y="568993"/>
                    <a:pt x="0" y="560482"/>
                  </a:cubicBezTo>
                  <a:lnTo>
                    <a:pt x="0" y="15410"/>
                  </a:lnTo>
                  <a:cubicBezTo>
                    <a:pt x="0" y="6899"/>
                    <a:pt x="6899" y="0"/>
                    <a:pt x="15410" y="0"/>
                  </a:cubicBezTo>
                  <a:close/>
                </a:path>
              </a:pathLst>
            </a:custGeom>
            <a:solidFill>
              <a:srgbClr val="1F71B8"/>
            </a:solidFill>
            <a:ln w="15393" cap="rnd">
              <a:solidFill>
                <a:srgbClr val="102F44"/>
              </a:solidFill>
              <a:prstDash val="solid"/>
              <a:round/>
            </a:ln>
          </p:spPr>
          <p:txBody>
            <a:bodyPr rtlCol="0" anchor="ctr"/>
            <a:lstStyle/>
            <a:p>
              <a:endParaRPr lang="nl-NL"/>
            </a:p>
          </p:txBody>
        </p:sp>
        <p:sp>
          <p:nvSpPr>
            <p:cNvPr id="1474" name="Vrije vorm: vorm 1473">
              <a:extLst>
                <a:ext uri="{FF2B5EF4-FFF2-40B4-BE49-F238E27FC236}">
                  <a16:creationId xmlns:a16="http://schemas.microsoft.com/office/drawing/2014/main" id="{E5EE83A0-C636-137F-3423-09C774490F06}"/>
                </a:ext>
              </a:extLst>
            </p:cNvPr>
            <p:cNvSpPr/>
            <p:nvPr/>
          </p:nvSpPr>
          <p:spPr>
            <a:xfrm>
              <a:off x="4053157" y="2334774"/>
              <a:ext cx="305659" cy="862805"/>
            </a:xfrm>
            <a:custGeom>
              <a:avLst/>
              <a:gdLst>
                <a:gd name="connsiteX0" fmla="*/ 151082 w 305659"/>
                <a:gd name="connsiteY0" fmla="*/ 862805 h 862805"/>
                <a:gd name="connsiteX1" fmla="*/ 154577 w 305659"/>
                <a:gd name="connsiteY1" fmla="*/ 844218 h 862805"/>
                <a:gd name="connsiteX2" fmla="*/ 0 w 305659"/>
                <a:gd name="connsiteY2" fmla="*/ 815304 h 862805"/>
                <a:gd name="connsiteX3" fmla="*/ 152035 w 305659"/>
                <a:gd name="connsiteY3" fmla="*/ 0 h 862805"/>
                <a:gd name="connsiteX4" fmla="*/ 302324 w 305659"/>
                <a:gd name="connsiteY4" fmla="*/ 28119 h 862805"/>
                <a:gd name="connsiteX5" fmla="*/ 305660 w 305659"/>
                <a:gd name="connsiteY5" fmla="*/ 10485 h 86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59" h="862805">
                  <a:moveTo>
                    <a:pt x="151082" y="862805"/>
                  </a:moveTo>
                  <a:lnTo>
                    <a:pt x="154577" y="844218"/>
                  </a:lnTo>
                  <a:lnTo>
                    <a:pt x="0" y="815304"/>
                  </a:lnTo>
                  <a:lnTo>
                    <a:pt x="152035" y="0"/>
                  </a:lnTo>
                  <a:lnTo>
                    <a:pt x="302324" y="28119"/>
                  </a:lnTo>
                  <a:lnTo>
                    <a:pt x="305660" y="10485"/>
                  </a:lnTo>
                </a:path>
              </a:pathLst>
            </a:custGeom>
            <a:noFill/>
            <a:ln w="12854" cap="rnd">
              <a:solidFill>
                <a:srgbClr val="102F44"/>
              </a:solidFill>
              <a:prstDash val="solid"/>
              <a:round/>
            </a:ln>
          </p:spPr>
          <p:txBody>
            <a:bodyPr rtlCol="0" anchor="ctr"/>
            <a:lstStyle/>
            <a:p>
              <a:endParaRPr lang="nl-NL"/>
            </a:p>
          </p:txBody>
        </p:sp>
        <p:sp>
          <p:nvSpPr>
            <p:cNvPr id="1475" name="Vrije vorm: vorm 1474">
              <a:extLst>
                <a:ext uri="{FF2B5EF4-FFF2-40B4-BE49-F238E27FC236}">
                  <a16:creationId xmlns:a16="http://schemas.microsoft.com/office/drawing/2014/main" id="{4A007DB9-A566-979B-B4CC-59B2E2B23ACE}"/>
                </a:ext>
              </a:extLst>
            </p:cNvPr>
            <p:cNvSpPr/>
            <p:nvPr/>
          </p:nvSpPr>
          <p:spPr>
            <a:xfrm>
              <a:off x="4051886" y="2775947"/>
              <a:ext cx="66406" cy="47660"/>
            </a:xfrm>
            <a:custGeom>
              <a:avLst/>
              <a:gdLst>
                <a:gd name="connsiteX0" fmla="*/ 66406 w 66406"/>
                <a:gd name="connsiteY0" fmla="*/ 0 h 47660"/>
                <a:gd name="connsiteX1" fmla="*/ 16363 w 66406"/>
                <a:gd name="connsiteY1" fmla="*/ 47660 h 47660"/>
                <a:gd name="connsiteX2" fmla="*/ 0 w 66406"/>
                <a:gd name="connsiteY2" fmla="*/ 12709 h 47660"/>
                <a:gd name="connsiteX3" fmla="*/ 66406 w 66406"/>
                <a:gd name="connsiteY3" fmla="*/ 0 h 47660"/>
              </a:gdLst>
              <a:ahLst/>
              <a:cxnLst>
                <a:cxn ang="0">
                  <a:pos x="connsiteX0" y="connsiteY0"/>
                </a:cxn>
                <a:cxn ang="0">
                  <a:pos x="connsiteX1" y="connsiteY1"/>
                </a:cxn>
                <a:cxn ang="0">
                  <a:pos x="connsiteX2" y="connsiteY2"/>
                </a:cxn>
                <a:cxn ang="0">
                  <a:pos x="connsiteX3" y="connsiteY3"/>
                </a:cxn>
              </a:cxnLst>
              <a:rect l="l" t="t" r="r" b="b"/>
              <a:pathLst>
                <a:path w="66406" h="47660">
                  <a:moveTo>
                    <a:pt x="66406" y="0"/>
                  </a:moveTo>
                  <a:lnTo>
                    <a:pt x="16363" y="47660"/>
                  </a:lnTo>
                  <a:lnTo>
                    <a:pt x="0" y="12709"/>
                  </a:lnTo>
                  <a:lnTo>
                    <a:pt x="66406" y="0"/>
                  </a:lnTo>
                  <a:close/>
                </a:path>
              </a:pathLst>
            </a:custGeom>
            <a:noFill/>
            <a:ln w="12854" cap="rnd">
              <a:solidFill>
                <a:srgbClr val="102F44"/>
              </a:solidFill>
              <a:prstDash val="solid"/>
              <a:round/>
            </a:ln>
          </p:spPr>
          <p:txBody>
            <a:bodyPr rtlCol="0" anchor="ctr"/>
            <a:lstStyle/>
            <a:p>
              <a:endParaRPr lang="nl-NL"/>
            </a:p>
          </p:txBody>
        </p:sp>
        <p:sp>
          <p:nvSpPr>
            <p:cNvPr id="1476" name="Vrije vorm: vorm 1475">
              <a:extLst>
                <a:ext uri="{FF2B5EF4-FFF2-40B4-BE49-F238E27FC236}">
                  <a16:creationId xmlns:a16="http://schemas.microsoft.com/office/drawing/2014/main" id="{821E2808-ADFF-C9F1-FB4D-9DCA910CB0AA}"/>
                </a:ext>
              </a:extLst>
            </p:cNvPr>
            <p:cNvSpPr/>
            <p:nvPr/>
          </p:nvSpPr>
          <p:spPr>
            <a:xfrm>
              <a:off x="4042672" y="2721455"/>
              <a:ext cx="75620" cy="54491"/>
            </a:xfrm>
            <a:custGeom>
              <a:avLst/>
              <a:gdLst>
                <a:gd name="connsiteX0" fmla="*/ 0 w 75620"/>
                <a:gd name="connsiteY0" fmla="*/ 31138 h 54491"/>
                <a:gd name="connsiteX1" fmla="*/ 75621 w 75620"/>
                <a:gd name="connsiteY1" fmla="*/ 54491 h 54491"/>
                <a:gd name="connsiteX2" fmla="*/ 17158 w 75620"/>
                <a:gd name="connsiteY2" fmla="*/ 0 h 54491"/>
                <a:gd name="connsiteX3" fmla="*/ 0 w 75620"/>
                <a:gd name="connsiteY3" fmla="*/ 31138 h 54491"/>
              </a:gdLst>
              <a:ahLst/>
              <a:cxnLst>
                <a:cxn ang="0">
                  <a:pos x="connsiteX0" y="connsiteY0"/>
                </a:cxn>
                <a:cxn ang="0">
                  <a:pos x="connsiteX1" y="connsiteY1"/>
                </a:cxn>
                <a:cxn ang="0">
                  <a:pos x="connsiteX2" y="connsiteY2"/>
                </a:cxn>
                <a:cxn ang="0">
                  <a:pos x="connsiteX3" y="connsiteY3"/>
                </a:cxn>
              </a:cxnLst>
              <a:rect l="l" t="t" r="r" b="b"/>
              <a:pathLst>
                <a:path w="75620" h="54491">
                  <a:moveTo>
                    <a:pt x="0" y="31138"/>
                  </a:moveTo>
                  <a:lnTo>
                    <a:pt x="75621" y="54491"/>
                  </a:lnTo>
                  <a:lnTo>
                    <a:pt x="17158" y="0"/>
                  </a:lnTo>
                  <a:lnTo>
                    <a:pt x="0" y="31138"/>
                  </a:lnTo>
                  <a:close/>
                </a:path>
              </a:pathLst>
            </a:custGeom>
            <a:noFill/>
            <a:ln w="12854" cap="rnd">
              <a:solidFill>
                <a:srgbClr val="102F44"/>
              </a:solidFill>
              <a:prstDash val="solid"/>
              <a:round/>
            </a:ln>
          </p:spPr>
          <p:txBody>
            <a:bodyPr rtlCol="0" anchor="ctr"/>
            <a:lstStyle/>
            <a:p>
              <a:endParaRPr lang="nl-NL"/>
            </a:p>
          </p:txBody>
        </p:sp>
        <p:sp>
          <p:nvSpPr>
            <p:cNvPr id="1477" name="Vrije vorm: vorm 1476">
              <a:extLst>
                <a:ext uri="{FF2B5EF4-FFF2-40B4-BE49-F238E27FC236}">
                  <a16:creationId xmlns:a16="http://schemas.microsoft.com/office/drawing/2014/main" id="{388C9681-301D-2DEC-126A-076B326DF8F5}"/>
                </a:ext>
              </a:extLst>
            </p:cNvPr>
            <p:cNvSpPr/>
            <p:nvPr/>
          </p:nvSpPr>
          <p:spPr>
            <a:xfrm>
              <a:off x="4285801" y="2710697"/>
              <a:ext cx="156515" cy="149087"/>
            </a:xfrm>
            <a:custGeom>
              <a:avLst/>
              <a:gdLst>
                <a:gd name="connsiteX0" fmla="*/ 104630 w 156515"/>
                <a:gd name="connsiteY0" fmla="*/ 4881 h 149087"/>
                <a:gd name="connsiteX1" fmla="*/ 110031 w 156515"/>
                <a:gd name="connsiteY1" fmla="*/ 8217 h 149087"/>
                <a:gd name="connsiteX2" fmla="*/ 111461 w 156515"/>
                <a:gd name="connsiteY2" fmla="*/ 14095 h 149087"/>
                <a:gd name="connsiteX3" fmla="*/ 103200 w 156515"/>
                <a:gd name="connsiteY3" fmla="*/ 58260 h 149087"/>
                <a:gd name="connsiteX4" fmla="*/ 149748 w 156515"/>
                <a:gd name="connsiteY4" fmla="*/ 66997 h 149087"/>
                <a:gd name="connsiteX5" fmla="*/ 154990 w 156515"/>
                <a:gd name="connsiteY5" fmla="*/ 70334 h 149087"/>
                <a:gd name="connsiteX6" fmla="*/ 156420 w 156515"/>
                <a:gd name="connsiteY6" fmla="*/ 76212 h 149087"/>
                <a:gd name="connsiteX7" fmla="*/ 151813 w 156515"/>
                <a:gd name="connsiteY7" fmla="*/ 100836 h 149087"/>
                <a:gd name="connsiteX8" fmla="*/ 148318 w 156515"/>
                <a:gd name="connsiteY8" fmla="*/ 105920 h 149087"/>
                <a:gd name="connsiteX9" fmla="*/ 142122 w 156515"/>
                <a:gd name="connsiteY9" fmla="*/ 107191 h 149087"/>
                <a:gd name="connsiteX10" fmla="*/ 95574 w 156515"/>
                <a:gd name="connsiteY10" fmla="*/ 98453 h 149087"/>
                <a:gd name="connsiteX11" fmla="*/ 87313 w 156515"/>
                <a:gd name="connsiteY11" fmla="*/ 142618 h 149087"/>
                <a:gd name="connsiteX12" fmla="*/ 83977 w 156515"/>
                <a:gd name="connsiteY12" fmla="*/ 147702 h 149087"/>
                <a:gd name="connsiteX13" fmla="*/ 77781 w 156515"/>
                <a:gd name="connsiteY13" fmla="*/ 148973 h 149087"/>
                <a:gd name="connsiteX14" fmla="*/ 51886 w 156515"/>
                <a:gd name="connsiteY14" fmla="*/ 144207 h 149087"/>
                <a:gd name="connsiteX15" fmla="*/ 46484 w 156515"/>
                <a:gd name="connsiteY15" fmla="*/ 140871 h 149087"/>
                <a:gd name="connsiteX16" fmla="*/ 45055 w 156515"/>
                <a:gd name="connsiteY16" fmla="*/ 134992 h 149087"/>
                <a:gd name="connsiteX17" fmla="*/ 53316 w 156515"/>
                <a:gd name="connsiteY17" fmla="*/ 90827 h 149087"/>
                <a:gd name="connsiteX18" fmla="*/ 6768 w 156515"/>
                <a:gd name="connsiteY18" fmla="*/ 82090 h 149087"/>
                <a:gd name="connsiteX19" fmla="*/ 1525 w 156515"/>
                <a:gd name="connsiteY19" fmla="*/ 78754 h 149087"/>
                <a:gd name="connsiteX20" fmla="*/ 95 w 156515"/>
                <a:gd name="connsiteY20" fmla="*/ 72876 h 149087"/>
                <a:gd name="connsiteX21" fmla="*/ 4703 w 156515"/>
                <a:gd name="connsiteY21" fmla="*/ 48251 h 149087"/>
                <a:gd name="connsiteX22" fmla="*/ 8198 w 156515"/>
                <a:gd name="connsiteY22" fmla="*/ 43167 h 149087"/>
                <a:gd name="connsiteX23" fmla="*/ 14393 w 156515"/>
                <a:gd name="connsiteY23" fmla="*/ 41897 h 149087"/>
                <a:gd name="connsiteX24" fmla="*/ 60941 w 156515"/>
                <a:gd name="connsiteY24" fmla="*/ 50634 h 149087"/>
                <a:gd name="connsiteX25" fmla="*/ 69202 w 156515"/>
                <a:gd name="connsiteY25" fmla="*/ 6469 h 149087"/>
                <a:gd name="connsiteX26" fmla="*/ 72538 w 156515"/>
                <a:gd name="connsiteY26" fmla="*/ 1386 h 149087"/>
                <a:gd name="connsiteX27" fmla="*/ 78734 w 156515"/>
                <a:gd name="connsiteY27" fmla="*/ 115 h 149087"/>
                <a:gd name="connsiteX28" fmla="*/ 104630 w 156515"/>
                <a:gd name="connsiteY28" fmla="*/ 4881 h 14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6515" h="149087">
                  <a:moveTo>
                    <a:pt x="104630" y="4881"/>
                  </a:moveTo>
                  <a:cubicBezTo>
                    <a:pt x="106854" y="5357"/>
                    <a:pt x="108601" y="6469"/>
                    <a:pt x="110031" y="8217"/>
                  </a:cubicBezTo>
                  <a:cubicBezTo>
                    <a:pt x="111302" y="9964"/>
                    <a:pt x="111779" y="12030"/>
                    <a:pt x="111461" y="14095"/>
                  </a:cubicBezTo>
                  <a:lnTo>
                    <a:pt x="103200" y="58260"/>
                  </a:lnTo>
                  <a:lnTo>
                    <a:pt x="149748" y="66997"/>
                  </a:lnTo>
                  <a:cubicBezTo>
                    <a:pt x="151972" y="67474"/>
                    <a:pt x="153719" y="68586"/>
                    <a:pt x="154990" y="70334"/>
                  </a:cubicBezTo>
                  <a:cubicBezTo>
                    <a:pt x="156261" y="72081"/>
                    <a:pt x="156738" y="74146"/>
                    <a:pt x="156420" y="76212"/>
                  </a:cubicBezTo>
                  <a:lnTo>
                    <a:pt x="151813" y="100836"/>
                  </a:lnTo>
                  <a:cubicBezTo>
                    <a:pt x="151495" y="102901"/>
                    <a:pt x="150224" y="104649"/>
                    <a:pt x="148318" y="105920"/>
                  </a:cubicBezTo>
                  <a:cubicBezTo>
                    <a:pt x="146412" y="107191"/>
                    <a:pt x="144346" y="107509"/>
                    <a:pt x="142122" y="107191"/>
                  </a:cubicBezTo>
                  <a:lnTo>
                    <a:pt x="95574" y="98453"/>
                  </a:lnTo>
                  <a:lnTo>
                    <a:pt x="87313" y="142618"/>
                  </a:lnTo>
                  <a:cubicBezTo>
                    <a:pt x="86995" y="144683"/>
                    <a:pt x="85724" y="146431"/>
                    <a:pt x="83977" y="147702"/>
                  </a:cubicBezTo>
                  <a:cubicBezTo>
                    <a:pt x="82071" y="148973"/>
                    <a:pt x="80005" y="149290"/>
                    <a:pt x="77781" y="148973"/>
                  </a:cubicBezTo>
                  <a:lnTo>
                    <a:pt x="51886" y="144207"/>
                  </a:lnTo>
                  <a:cubicBezTo>
                    <a:pt x="49662" y="143730"/>
                    <a:pt x="47914" y="142618"/>
                    <a:pt x="46484" y="140871"/>
                  </a:cubicBezTo>
                  <a:cubicBezTo>
                    <a:pt x="45214" y="139123"/>
                    <a:pt x="44737" y="137058"/>
                    <a:pt x="45055" y="134992"/>
                  </a:cubicBezTo>
                  <a:lnTo>
                    <a:pt x="53316" y="90827"/>
                  </a:lnTo>
                  <a:lnTo>
                    <a:pt x="6768" y="82090"/>
                  </a:lnTo>
                  <a:cubicBezTo>
                    <a:pt x="4543" y="81613"/>
                    <a:pt x="2796" y="80501"/>
                    <a:pt x="1525" y="78754"/>
                  </a:cubicBezTo>
                  <a:cubicBezTo>
                    <a:pt x="254" y="77006"/>
                    <a:pt x="-222" y="74941"/>
                    <a:pt x="95" y="72876"/>
                  </a:cubicBezTo>
                  <a:lnTo>
                    <a:pt x="4703" y="48251"/>
                  </a:lnTo>
                  <a:cubicBezTo>
                    <a:pt x="5020" y="46186"/>
                    <a:pt x="6291" y="44438"/>
                    <a:pt x="8198" y="43167"/>
                  </a:cubicBezTo>
                  <a:cubicBezTo>
                    <a:pt x="10104" y="41897"/>
                    <a:pt x="12169" y="41579"/>
                    <a:pt x="14393" y="41897"/>
                  </a:cubicBezTo>
                  <a:lnTo>
                    <a:pt x="60941" y="50634"/>
                  </a:lnTo>
                  <a:lnTo>
                    <a:pt x="69202" y="6469"/>
                  </a:lnTo>
                  <a:cubicBezTo>
                    <a:pt x="69520" y="4404"/>
                    <a:pt x="70791" y="2656"/>
                    <a:pt x="72538" y="1386"/>
                  </a:cubicBezTo>
                  <a:cubicBezTo>
                    <a:pt x="74445" y="115"/>
                    <a:pt x="76510" y="-203"/>
                    <a:pt x="78734" y="115"/>
                  </a:cubicBezTo>
                  <a:lnTo>
                    <a:pt x="104630" y="4881"/>
                  </a:lnTo>
                  <a:close/>
                </a:path>
              </a:pathLst>
            </a:custGeom>
            <a:solidFill>
              <a:srgbClr val="FFFFFF"/>
            </a:solidFill>
            <a:ln w="15869" cap="flat">
              <a:noFill/>
              <a:prstDash val="solid"/>
              <a:miter/>
            </a:ln>
          </p:spPr>
          <p:txBody>
            <a:bodyPr rtlCol="0" anchor="ctr"/>
            <a:lstStyle/>
            <a:p>
              <a:endParaRPr lang="nl-NL"/>
            </a:p>
          </p:txBody>
        </p:sp>
        <p:sp>
          <p:nvSpPr>
            <p:cNvPr id="1478" name="Vrije vorm: vorm 1477">
              <a:extLst>
                <a:ext uri="{FF2B5EF4-FFF2-40B4-BE49-F238E27FC236}">
                  <a16:creationId xmlns:a16="http://schemas.microsoft.com/office/drawing/2014/main" id="{33F5D9D0-632B-D7CE-4C87-A563B91CCDF5}"/>
                </a:ext>
              </a:extLst>
            </p:cNvPr>
            <p:cNvSpPr/>
            <p:nvPr/>
          </p:nvSpPr>
          <p:spPr>
            <a:xfrm>
              <a:off x="4234991" y="2641915"/>
              <a:ext cx="297852" cy="270342"/>
            </a:xfrm>
            <a:custGeom>
              <a:avLst/>
              <a:gdLst>
                <a:gd name="connsiteX0" fmla="*/ 82679 w 297852"/>
                <a:gd name="connsiteY0" fmla="*/ 2172 h 270342"/>
                <a:gd name="connsiteX1" fmla="*/ 70605 w 297852"/>
                <a:gd name="connsiteY1" fmla="*/ 12499 h 270342"/>
                <a:gd name="connsiteX2" fmla="*/ 4516 w 297852"/>
                <a:gd name="connsiteY2" fmla="*/ 109566 h 270342"/>
                <a:gd name="connsiteX3" fmla="*/ 862 w 297852"/>
                <a:gd name="connsiteY3" fmla="*/ 129425 h 270342"/>
                <a:gd name="connsiteX4" fmla="*/ 27552 w 297852"/>
                <a:gd name="connsiteY4" fmla="*/ 243809 h 270342"/>
                <a:gd name="connsiteX5" fmla="*/ 35178 w 297852"/>
                <a:gd name="connsiteY5" fmla="*/ 257789 h 270342"/>
                <a:gd name="connsiteX6" fmla="*/ 49952 w 297852"/>
                <a:gd name="connsiteY6" fmla="*/ 265097 h 270342"/>
                <a:gd name="connsiteX7" fmla="*/ 156234 w 297852"/>
                <a:gd name="connsiteY7" fmla="*/ 265574 h 270342"/>
                <a:gd name="connsiteX8" fmla="*/ 239639 w 297852"/>
                <a:gd name="connsiteY8" fmla="*/ 233800 h 270342"/>
                <a:gd name="connsiteX9" fmla="*/ 293336 w 297852"/>
                <a:gd name="connsiteY9" fmla="*/ 183916 h 270342"/>
                <a:gd name="connsiteX10" fmla="*/ 296990 w 297852"/>
                <a:gd name="connsiteY10" fmla="*/ 164058 h 270342"/>
                <a:gd name="connsiteX11" fmla="*/ 269188 w 297852"/>
                <a:gd name="connsiteY11" fmla="*/ 104165 h 270342"/>
                <a:gd name="connsiteX12" fmla="*/ 205165 w 297852"/>
                <a:gd name="connsiteY12" fmla="*/ 42048 h 270342"/>
                <a:gd name="connsiteX13" fmla="*/ 99360 w 297852"/>
                <a:gd name="connsiteY13" fmla="*/ 584 h 270342"/>
                <a:gd name="connsiteX14" fmla="*/ 82838 w 297852"/>
                <a:gd name="connsiteY14" fmla="*/ 2014 h 27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7852" h="270342">
                  <a:moveTo>
                    <a:pt x="82679" y="2172"/>
                  </a:moveTo>
                  <a:cubicBezTo>
                    <a:pt x="77436" y="4238"/>
                    <a:pt x="73464" y="7733"/>
                    <a:pt x="70605" y="12499"/>
                  </a:cubicBezTo>
                  <a:lnTo>
                    <a:pt x="4516" y="109566"/>
                  </a:lnTo>
                  <a:cubicBezTo>
                    <a:pt x="227" y="115603"/>
                    <a:pt x="-1044" y="122276"/>
                    <a:pt x="862" y="129425"/>
                  </a:cubicBezTo>
                  <a:lnTo>
                    <a:pt x="27552" y="243809"/>
                  </a:lnTo>
                  <a:cubicBezTo>
                    <a:pt x="28505" y="249369"/>
                    <a:pt x="31047" y="253976"/>
                    <a:pt x="35178" y="257789"/>
                  </a:cubicBezTo>
                  <a:cubicBezTo>
                    <a:pt x="39308" y="261602"/>
                    <a:pt x="44233" y="263985"/>
                    <a:pt x="49952" y="265097"/>
                  </a:cubicBezTo>
                  <a:cubicBezTo>
                    <a:pt x="86333" y="271928"/>
                    <a:pt x="121760" y="272087"/>
                    <a:pt x="156234" y="265574"/>
                  </a:cubicBezTo>
                  <a:cubicBezTo>
                    <a:pt x="186895" y="259854"/>
                    <a:pt x="214697" y="249369"/>
                    <a:pt x="239639" y="233800"/>
                  </a:cubicBezTo>
                  <a:cubicBezTo>
                    <a:pt x="262675" y="219820"/>
                    <a:pt x="280627" y="203298"/>
                    <a:pt x="293336" y="183916"/>
                  </a:cubicBezTo>
                  <a:cubicBezTo>
                    <a:pt x="297625" y="177879"/>
                    <a:pt x="298896" y="171207"/>
                    <a:pt x="296990" y="164058"/>
                  </a:cubicBezTo>
                  <a:cubicBezTo>
                    <a:pt x="292700" y="144199"/>
                    <a:pt x="283327" y="124341"/>
                    <a:pt x="269188" y="104165"/>
                  </a:cubicBezTo>
                  <a:cubicBezTo>
                    <a:pt x="252031" y="80017"/>
                    <a:pt x="230742" y="59365"/>
                    <a:pt x="205165" y="42048"/>
                  </a:cubicBezTo>
                  <a:cubicBezTo>
                    <a:pt x="174504" y="21872"/>
                    <a:pt x="139235" y="8051"/>
                    <a:pt x="99360" y="584"/>
                  </a:cubicBezTo>
                  <a:cubicBezTo>
                    <a:pt x="93482" y="-528"/>
                    <a:pt x="88080" y="-52"/>
                    <a:pt x="82838" y="2014"/>
                  </a:cubicBezTo>
                </a:path>
              </a:pathLst>
            </a:custGeom>
            <a:noFill/>
            <a:ln w="13489" cap="flat">
              <a:solidFill>
                <a:srgbClr val="FFFFFF"/>
              </a:solidFill>
              <a:prstDash val="solid"/>
              <a:miter/>
            </a:ln>
          </p:spPr>
          <p:txBody>
            <a:bodyPr rtlCol="0" anchor="ctr"/>
            <a:lstStyle/>
            <a:p>
              <a:endParaRPr lang="nl-NL"/>
            </a:p>
          </p:txBody>
        </p:sp>
        <p:sp>
          <p:nvSpPr>
            <p:cNvPr id="1479" name="Vrije vorm: vorm 1478">
              <a:extLst>
                <a:ext uri="{FF2B5EF4-FFF2-40B4-BE49-F238E27FC236}">
                  <a16:creationId xmlns:a16="http://schemas.microsoft.com/office/drawing/2014/main" id="{D83B1A62-FF8F-037F-E780-826407A988BC}"/>
                </a:ext>
              </a:extLst>
            </p:cNvPr>
            <p:cNvSpPr/>
            <p:nvPr/>
          </p:nvSpPr>
          <p:spPr>
            <a:xfrm>
              <a:off x="3982988" y="2672207"/>
              <a:ext cx="794440" cy="843712"/>
            </a:xfrm>
            <a:custGeom>
              <a:avLst/>
              <a:gdLst>
                <a:gd name="connsiteX0" fmla="*/ 740746 w 794440"/>
                <a:gd name="connsiteY0" fmla="*/ 13186 h 843712"/>
                <a:gd name="connsiteX1" fmla="*/ 720093 w 794440"/>
                <a:gd name="connsiteY1" fmla="*/ 42259 h 843712"/>
                <a:gd name="connsiteX2" fmla="*/ 680853 w 794440"/>
                <a:gd name="connsiteY2" fmla="*/ 41782 h 843712"/>
                <a:gd name="connsiteX3" fmla="*/ 415069 w 794440"/>
                <a:gd name="connsiteY3" fmla="*/ 81816 h 843712"/>
                <a:gd name="connsiteX4" fmla="*/ 330710 w 794440"/>
                <a:gd name="connsiteY4" fmla="*/ 51155 h 843712"/>
                <a:gd name="connsiteX5" fmla="*/ 319113 w 794440"/>
                <a:gd name="connsiteY5" fmla="*/ 24783 h 843712"/>
                <a:gd name="connsiteX6" fmla="*/ 247623 w 794440"/>
                <a:gd name="connsiteY6" fmla="*/ 13027 h 843712"/>
                <a:gd name="connsiteX7" fmla="*/ 23303 w 794440"/>
                <a:gd name="connsiteY7" fmla="*/ 44165 h 843712"/>
                <a:gd name="connsiteX8" fmla="*/ 17107 w 794440"/>
                <a:gd name="connsiteY8" fmla="*/ 51791 h 843712"/>
                <a:gd name="connsiteX9" fmla="*/ 40778 w 794440"/>
                <a:gd name="connsiteY9" fmla="*/ 270391 h 843712"/>
                <a:gd name="connsiteX10" fmla="*/ 5669 w 794440"/>
                <a:gd name="connsiteY10" fmla="*/ 568107 h 843712"/>
                <a:gd name="connsiteX11" fmla="*/ 14407 w 794440"/>
                <a:gd name="connsiteY11" fmla="*/ 722526 h 843712"/>
                <a:gd name="connsiteX12" fmla="*/ 86691 w 794440"/>
                <a:gd name="connsiteY12" fmla="*/ 804819 h 843712"/>
                <a:gd name="connsiteX13" fmla="*/ 209019 w 794440"/>
                <a:gd name="connsiteY13" fmla="*/ 843582 h 843712"/>
                <a:gd name="connsiteX14" fmla="*/ 378053 w 794440"/>
                <a:gd name="connsiteY14" fmla="*/ 802277 h 843712"/>
                <a:gd name="connsiteX15" fmla="*/ 513248 w 794440"/>
                <a:gd name="connsiteY15" fmla="*/ 819435 h 843712"/>
                <a:gd name="connsiteX16" fmla="*/ 645425 w 794440"/>
                <a:gd name="connsiteY16" fmla="*/ 827378 h 843712"/>
                <a:gd name="connsiteX17" fmla="*/ 772201 w 794440"/>
                <a:gd name="connsiteY17" fmla="*/ 776382 h 843712"/>
                <a:gd name="connsiteX18" fmla="*/ 787452 w 794440"/>
                <a:gd name="connsiteY18" fmla="*/ 652466 h 843712"/>
                <a:gd name="connsiteX19" fmla="*/ 742176 w 794440"/>
                <a:gd name="connsiteY19" fmla="*/ 531250 h 843712"/>
                <a:gd name="connsiteX20" fmla="*/ 761716 w 794440"/>
                <a:gd name="connsiteY20" fmla="*/ 53220 h 843712"/>
                <a:gd name="connsiteX21" fmla="*/ 734550 w 794440"/>
                <a:gd name="connsiteY21" fmla="*/ 0 h 84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4440" h="843712">
                  <a:moveTo>
                    <a:pt x="740746" y="13186"/>
                  </a:moveTo>
                  <a:cubicBezTo>
                    <a:pt x="744082" y="25895"/>
                    <a:pt x="732802" y="38605"/>
                    <a:pt x="720093" y="42259"/>
                  </a:cubicBezTo>
                  <a:cubicBezTo>
                    <a:pt x="707384" y="45912"/>
                    <a:pt x="693880" y="43371"/>
                    <a:pt x="680853" y="41782"/>
                  </a:cubicBezTo>
                  <a:cubicBezTo>
                    <a:pt x="591411" y="31456"/>
                    <a:pt x="504669" y="74032"/>
                    <a:pt x="415069" y="81816"/>
                  </a:cubicBezTo>
                  <a:cubicBezTo>
                    <a:pt x="383454" y="84517"/>
                    <a:pt x="345326" y="79433"/>
                    <a:pt x="330710" y="51155"/>
                  </a:cubicBezTo>
                  <a:cubicBezTo>
                    <a:pt x="326262" y="42576"/>
                    <a:pt x="324515" y="32727"/>
                    <a:pt x="319113" y="24783"/>
                  </a:cubicBezTo>
                  <a:cubicBezTo>
                    <a:pt x="304497" y="3495"/>
                    <a:pt x="272565" y="6196"/>
                    <a:pt x="247623" y="13027"/>
                  </a:cubicBezTo>
                  <a:cubicBezTo>
                    <a:pt x="173591" y="33362"/>
                    <a:pt x="95905" y="69584"/>
                    <a:pt x="23303" y="44165"/>
                  </a:cubicBezTo>
                  <a:lnTo>
                    <a:pt x="17107" y="51791"/>
                  </a:lnTo>
                  <a:cubicBezTo>
                    <a:pt x="56824" y="115178"/>
                    <a:pt x="49516" y="196042"/>
                    <a:pt x="40778" y="270391"/>
                  </a:cubicBezTo>
                  <a:cubicBezTo>
                    <a:pt x="29022" y="369683"/>
                    <a:pt x="17425" y="468816"/>
                    <a:pt x="5669" y="568107"/>
                  </a:cubicBezTo>
                  <a:cubicBezTo>
                    <a:pt x="-368" y="619898"/>
                    <a:pt x="-6246" y="674548"/>
                    <a:pt x="14407" y="722526"/>
                  </a:cubicBezTo>
                  <a:cubicBezTo>
                    <a:pt x="29022" y="756523"/>
                    <a:pt x="56030" y="784166"/>
                    <a:pt x="86691" y="804819"/>
                  </a:cubicBezTo>
                  <a:cubicBezTo>
                    <a:pt x="122754" y="829284"/>
                    <a:pt x="165648" y="845330"/>
                    <a:pt x="209019" y="843582"/>
                  </a:cubicBezTo>
                  <a:cubicBezTo>
                    <a:pt x="267164" y="841199"/>
                    <a:pt x="320066" y="807520"/>
                    <a:pt x="378053" y="802277"/>
                  </a:cubicBezTo>
                  <a:cubicBezTo>
                    <a:pt x="423489" y="798146"/>
                    <a:pt x="468448" y="811491"/>
                    <a:pt x="513248" y="819435"/>
                  </a:cubicBezTo>
                  <a:cubicBezTo>
                    <a:pt x="556778" y="827219"/>
                    <a:pt x="601261" y="829761"/>
                    <a:pt x="645425" y="827378"/>
                  </a:cubicBezTo>
                  <a:cubicBezTo>
                    <a:pt x="692450" y="824677"/>
                    <a:pt x="743605" y="813715"/>
                    <a:pt x="772201" y="776382"/>
                  </a:cubicBezTo>
                  <a:cubicBezTo>
                    <a:pt x="798414" y="742067"/>
                    <a:pt x="798573" y="694089"/>
                    <a:pt x="787452" y="652466"/>
                  </a:cubicBezTo>
                  <a:cubicBezTo>
                    <a:pt x="776332" y="610843"/>
                    <a:pt x="755202" y="572397"/>
                    <a:pt x="742176" y="531250"/>
                  </a:cubicBezTo>
                  <a:cubicBezTo>
                    <a:pt x="693403" y="378103"/>
                    <a:pt x="759651" y="213994"/>
                    <a:pt x="761716" y="53220"/>
                  </a:cubicBezTo>
                  <a:cubicBezTo>
                    <a:pt x="762034" y="31456"/>
                    <a:pt x="756156" y="3495"/>
                    <a:pt x="734550" y="0"/>
                  </a:cubicBezTo>
                </a:path>
              </a:pathLst>
            </a:custGeom>
            <a:solidFill>
              <a:srgbClr val="FFFFFF"/>
            </a:solidFill>
            <a:ln w="15869" cap="flat">
              <a:noFill/>
              <a:prstDash val="solid"/>
              <a:miter/>
            </a:ln>
          </p:spPr>
          <p:txBody>
            <a:bodyPr rtlCol="0" anchor="ctr"/>
            <a:lstStyle/>
            <a:p>
              <a:endParaRPr lang="nl-NL"/>
            </a:p>
          </p:txBody>
        </p:sp>
        <p:sp>
          <p:nvSpPr>
            <p:cNvPr id="1480" name="Vrije vorm: vorm 1479">
              <a:extLst>
                <a:ext uri="{FF2B5EF4-FFF2-40B4-BE49-F238E27FC236}">
                  <a16:creationId xmlns:a16="http://schemas.microsoft.com/office/drawing/2014/main" id="{1CD48C71-FB21-DF17-6005-D2935AC007D0}"/>
                </a:ext>
              </a:extLst>
            </p:cNvPr>
            <p:cNvSpPr/>
            <p:nvPr/>
          </p:nvSpPr>
          <p:spPr>
            <a:xfrm>
              <a:off x="3976106" y="2664794"/>
              <a:ext cx="808953" cy="858708"/>
            </a:xfrm>
            <a:custGeom>
              <a:avLst/>
              <a:gdLst>
                <a:gd name="connsiteX0" fmla="*/ 740161 w 808953"/>
                <a:gd name="connsiteY0" fmla="*/ 20599 h 858708"/>
                <a:gd name="connsiteX1" fmla="*/ 684239 w 808953"/>
                <a:gd name="connsiteY1" fmla="*/ 41411 h 858708"/>
                <a:gd name="connsiteX2" fmla="*/ 631655 w 808953"/>
                <a:gd name="connsiteY2" fmla="*/ 41411 h 858708"/>
                <a:gd name="connsiteX3" fmla="*/ 539035 w 808953"/>
                <a:gd name="connsiteY3" fmla="*/ 58568 h 858708"/>
                <a:gd name="connsiteX4" fmla="*/ 436089 w 808953"/>
                <a:gd name="connsiteY4" fmla="*/ 80333 h 858708"/>
                <a:gd name="connsiteX5" fmla="*/ 349348 w 808953"/>
                <a:gd name="connsiteY5" fmla="*/ 62540 h 858708"/>
                <a:gd name="connsiteX6" fmla="*/ 308361 w 808953"/>
                <a:gd name="connsiteY6" fmla="*/ 11067 h 858708"/>
                <a:gd name="connsiteX7" fmla="*/ 238777 w 808953"/>
                <a:gd name="connsiteY7" fmla="*/ 17263 h 858708"/>
                <a:gd name="connsiteX8" fmla="*/ 32091 w 808953"/>
                <a:gd name="connsiteY8" fmla="*/ 44588 h 858708"/>
                <a:gd name="connsiteX9" fmla="*/ 24783 w 808953"/>
                <a:gd name="connsiteY9" fmla="*/ 46494 h 858708"/>
                <a:gd name="connsiteX10" fmla="*/ 18587 w 808953"/>
                <a:gd name="connsiteY10" fmla="*/ 54120 h 858708"/>
                <a:gd name="connsiteX11" fmla="*/ 17475 w 808953"/>
                <a:gd name="connsiteY11" fmla="*/ 63175 h 858708"/>
                <a:gd name="connsiteX12" fmla="*/ 38287 w 808953"/>
                <a:gd name="connsiteY12" fmla="*/ 293532 h 858708"/>
                <a:gd name="connsiteX13" fmla="*/ 6831 w 808953"/>
                <a:gd name="connsiteY13" fmla="*/ 559952 h 858708"/>
                <a:gd name="connsiteX14" fmla="*/ 38128 w 808953"/>
                <a:gd name="connsiteY14" fmla="*/ 772039 h 858708"/>
                <a:gd name="connsiteX15" fmla="*/ 222573 w 808953"/>
                <a:gd name="connsiteY15" fmla="*/ 858145 h 858708"/>
                <a:gd name="connsiteX16" fmla="*/ 331396 w 808953"/>
                <a:gd name="connsiteY16" fmla="*/ 829231 h 858708"/>
                <a:gd name="connsiteX17" fmla="*/ 465798 w 808953"/>
                <a:gd name="connsiteY17" fmla="*/ 823829 h 858708"/>
                <a:gd name="connsiteX18" fmla="*/ 695837 w 808953"/>
                <a:gd name="connsiteY18" fmla="*/ 837333 h 858708"/>
                <a:gd name="connsiteX19" fmla="*/ 808950 w 808953"/>
                <a:gd name="connsiteY19" fmla="*/ 709286 h 858708"/>
                <a:gd name="connsiteX20" fmla="*/ 744609 w 808953"/>
                <a:gd name="connsiteY20" fmla="*/ 488462 h 858708"/>
                <a:gd name="connsiteX21" fmla="*/ 762720 w 808953"/>
                <a:gd name="connsiteY21" fmla="*/ 199960 h 858708"/>
                <a:gd name="connsiteX22" fmla="*/ 776064 w 808953"/>
                <a:gd name="connsiteY22" fmla="*/ 67941 h 858708"/>
                <a:gd name="connsiteX23" fmla="*/ 743497 w 808953"/>
                <a:gd name="connsiteY23" fmla="*/ 264 h 858708"/>
                <a:gd name="connsiteX24" fmla="*/ 739525 w 808953"/>
                <a:gd name="connsiteY24" fmla="*/ 14721 h 858708"/>
                <a:gd name="connsiteX25" fmla="*/ 758589 w 808953"/>
                <a:gd name="connsiteY25" fmla="*/ 111153 h 858708"/>
                <a:gd name="connsiteX26" fmla="*/ 742702 w 808953"/>
                <a:gd name="connsiteY26" fmla="*/ 232051 h 858708"/>
                <a:gd name="connsiteX27" fmla="*/ 724909 w 808953"/>
                <a:gd name="connsiteY27" fmla="*/ 448427 h 858708"/>
                <a:gd name="connsiteX28" fmla="*/ 746515 w 808953"/>
                <a:gd name="connsiteY28" fmla="*/ 554391 h 858708"/>
                <a:gd name="connsiteX29" fmla="*/ 787185 w 808953"/>
                <a:gd name="connsiteY29" fmla="*/ 661944 h 858708"/>
                <a:gd name="connsiteX30" fmla="*/ 780989 w 808953"/>
                <a:gd name="connsiteY30" fmla="*/ 767273 h 858708"/>
                <a:gd name="connsiteX31" fmla="*/ 694883 w 808953"/>
                <a:gd name="connsiteY31" fmla="*/ 822082 h 858708"/>
                <a:gd name="connsiteX32" fmla="*/ 462302 w 808953"/>
                <a:gd name="connsiteY32" fmla="*/ 807784 h 858708"/>
                <a:gd name="connsiteX33" fmla="*/ 356497 w 808953"/>
                <a:gd name="connsiteY33" fmla="*/ 806672 h 858708"/>
                <a:gd name="connsiteX34" fmla="*/ 256729 w 808953"/>
                <a:gd name="connsiteY34" fmla="*/ 837015 h 858708"/>
                <a:gd name="connsiteX35" fmla="*/ 52744 w 808953"/>
                <a:gd name="connsiteY35" fmla="*/ 766161 h 858708"/>
                <a:gd name="connsiteX36" fmla="*/ 23830 w 808953"/>
                <a:gd name="connsiteY36" fmla="*/ 544224 h 858708"/>
                <a:gd name="connsiteX37" fmla="*/ 56080 w 808953"/>
                <a:gd name="connsiteY37" fmla="*/ 271450 h 858708"/>
                <a:gd name="connsiteX38" fmla="*/ 30661 w 808953"/>
                <a:gd name="connsiteY38" fmla="*/ 55550 h 858708"/>
                <a:gd name="connsiteX39" fmla="*/ 29549 w 808953"/>
                <a:gd name="connsiteY39" fmla="*/ 64605 h 858708"/>
                <a:gd name="connsiteX40" fmla="*/ 34792 w 808953"/>
                <a:gd name="connsiteY40" fmla="*/ 58251 h 858708"/>
                <a:gd name="connsiteX41" fmla="*/ 48296 w 808953"/>
                <a:gd name="connsiteY41" fmla="*/ 64446 h 858708"/>
                <a:gd name="connsiteX42" fmla="*/ 90713 w 808953"/>
                <a:gd name="connsiteY42" fmla="*/ 67941 h 858708"/>
                <a:gd name="connsiteX43" fmla="*/ 171417 w 808953"/>
                <a:gd name="connsiteY43" fmla="*/ 53643 h 858708"/>
                <a:gd name="connsiteX44" fmla="*/ 259271 w 808953"/>
                <a:gd name="connsiteY44" fmla="*/ 27272 h 858708"/>
                <a:gd name="connsiteX45" fmla="*/ 295810 w 808953"/>
                <a:gd name="connsiteY45" fmla="*/ 23935 h 858708"/>
                <a:gd name="connsiteX46" fmla="*/ 328537 w 808953"/>
                <a:gd name="connsiteY46" fmla="*/ 56662 h 858708"/>
                <a:gd name="connsiteX47" fmla="*/ 436407 w 808953"/>
                <a:gd name="connsiteY47" fmla="*/ 95743 h 858708"/>
                <a:gd name="connsiteX48" fmla="*/ 609413 w 808953"/>
                <a:gd name="connsiteY48" fmla="*/ 59680 h 858708"/>
                <a:gd name="connsiteX49" fmla="*/ 666923 w 808953"/>
                <a:gd name="connsiteY49" fmla="*/ 55709 h 858708"/>
                <a:gd name="connsiteX50" fmla="*/ 714424 w 808953"/>
                <a:gd name="connsiteY50" fmla="*/ 59522 h 858708"/>
                <a:gd name="connsiteX51" fmla="*/ 755412 w 808953"/>
                <a:gd name="connsiteY51" fmla="*/ 21076 h 858708"/>
                <a:gd name="connsiteX52" fmla="*/ 740319 w 808953"/>
                <a:gd name="connsiteY52" fmla="*/ 21076 h 858708"/>
                <a:gd name="connsiteX53" fmla="*/ 740319 w 808953"/>
                <a:gd name="connsiteY53" fmla="*/ 21076 h 85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08953" h="858708">
                  <a:moveTo>
                    <a:pt x="740161" y="20599"/>
                  </a:moveTo>
                  <a:cubicBezTo>
                    <a:pt x="743338" y="51578"/>
                    <a:pt x="702191" y="43158"/>
                    <a:pt x="684239" y="41411"/>
                  </a:cubicBezTo>
                  <a:cubicBezTo>
                    <a:pt x="666287" y="39663"/>
                    <a:pt x="649130" y="39822"/>
                    <a:pt x="631655" y="41411"/>
                  </a:cubicBezTo>
                  <a:cubicBezTo>
                    <a:pt x="600358" y="44270"/>
                    <a:pt x="569538" y="51260"/>
                    <a:pt x="539035" y="58568"/>
                  </a:cubicBezTo>
                  <a:cubicBezTo>
                    <a:pt x="505038" y="66829"/>
                    <a:pt x="470881" y="75885"/>
                    <a:pt x="436089" y="80333"/>
                  </a:cubicBezTo>
                  <a:cubicBezTo>
                    <a:pt x="407970" y="83828"/>
                    <a:pt x="369683" y="86529"/>
                    <a:pt x="349348" y="62540"/>
                  </a:cubicBezTo>
                  <a:cubicBezTo>
                    <a:pt x="333303" y="43635"/>
                    <a:pt x="335686" y="19646"/>
                    <a:pt x="308361" y="11067"/>
                  </a:cubicBezTo>
                  <a:cubicBezTo>
                    <a:pt x="285643" y="3759"/>
                    <a:pt x="260859" y="10749"/>
                    <a:pt x="238777" y="17263"/>
                  </a:cubicBezTo>
                  <a:cubicBezTo>
                    <a:pt x="172053" y="36962"/>
                    <a:pt x="101992" y="67306"/>
                    <a:pt x="32091" y="44588"/>
                  </a:cubicBezTo>
                  <a:cubicBezTo>
                    <a:pt x="29708" y="43794"/>
                    <a:pt x="26372" y="44588"/>
                    <a:pt x="24783" y="46494"/>
                  </a:cubicBezTo>
                  <a:lnTo>
                    <a:pt x="18587" y="54120"/>
                  </a:lnTo>
                  <a:cubicBezTo>
                    <a:pt x="16522" y="56662"/>
                    <a:pt x="15569" y="60157"/>
                    <a:pt x="17475" y="63175"/>
                  </a:cubicBezTo>
                  <a:cubicBezTo>
                    <a:pt x="59257" y="132759"/>
                    <a:pt x="47183" y="216958"/>
                    <a:pt x="38287" y="293532"/>
                  </a:cubicBezTo>
                  <a:cubicBezTo>
                    <a:pt x="27802" y="382339"/>
                    <a:pt x="17317" y="471145"/>
                    <a:pt x="6831" y="559952"/>
                  </a:cubicBezTo>
                  <a:cubicBezTo>
                    <a:pt x="-1748" y="633030"/>
                    <a:pt x="-10962" y="710557"/>
                    <a:pt x="38128" y="772039"/>
                  </a:cubicBezTo>
                  <a:cubicBezTo>
                    <a:pt x="80704" y="825418"/>
                    <a:pt x="153307" y="863864"/>
                    <a:pt x="222573" y="858145"/>
                  </a:cubicBezTo>
                  <a:cubicBezTo>
                    <a:pt x="260383" y="855126"/>
                    <a:pt x="295492" y="840352"/>
                    <a:pt x="331396" y="829231"/>
                  </a:cubicBezTo>
                  <a:cubicBezTo>
                    <a:pt x="376991" y="815092"/>
                    <a:pt x="419091" y="814774"/>
                    <a:pt x="465798" y="823829"/>
                  </a:cubicBezTo>
                  <a:cubicBezTo>
                    <a:pt x="541577" y="838286"/>
                    <a:pt x="618945" y="852267"/>
                    <a:pt x="695837" y="837333"/>
                  </a:cubicBezTo>
                  <a:cubicBezTo>
                    <a:pt x="762402" y="824465"/>
                    <a:pt x="809426" y="779664"/>
                    <a:pt x="808950" y="709286"/>
                  </a:cubicBezTo>
                  <a:cubicBezTo>
                    <a:pt x="808314" y="631442"/>
                    <a:pt x="757477" y="564241"/>
                    <a:pt x="744609" y="488462"/>
                  </a:cubicBezTo>
                  <a:cubicBezTo>
                    <a:pt x="728246" y="392506"/>
                    <a:pt x="748581" y="294962"/>
                    <a:pt x="762720" y="199960"/>
                  </a:cubicBezTo>
                  <a:cubicBezTo>
                    <a:pt x="769233" y="156271"/>
                    <a:pt x="775111" y="112106"/>
                    <a:pt x="776064" y="67941"/>
                  </a:cubicBezTo>
                  <a:cubicBezTo>
                    <a:pt x="776700" y="42205"/>
                    <a:pt x="773205" y="7731"/>
                    <a:pt x="743497" y="264"/>
                  </a:cubicBezTo>
                  <a:cubicBezTo>
                    <a:pt x="734124" y="-2119"/>
                    <a:pt x="730152" y="12338"/>
                    <a:pt x="739525" y="14721"/>
                  </a:cubicBezTo>
                  <a:cubicBezTo>
                    <a:pt x="772728" y="23141"/>
                    <a:pt x="760654" y="87164"/>
                    <a:pt x="758589" y="111153"/>
                  </a:cubicBezTo>
                  <a:cubicBezTo>
                    <a:pt x="755253" y="151664"/>
                    <a:pt x="748898" y="191858"/>
                    <a:pt x="742702" y="232051"/>
                  </a:cubicBezTo>
                  <a:cubicBezTo>
                    <a:pt x="731582" y="303541"/>
                    <a:pt x="719825" y="375984"/>
                    <a:pt x="724909" y="448427"/>
                  </a:cubicBezTo>
                  <a:cubicBezTo>
                    <a:pt x="727451" y="484490"/>
                    <a:pt x="734282" y="520235"/>
                    <a:pt x="746515" y="554391"/>
                  </a:cubicBezTo>
                  <a:cubicBezTo>
                    <a:pt x="759542" y="590454"/>
                    <a:pt x="777335" y="624769"/>
                    <a:pt x="787185" y="661944"/>
                  </a:cubicBezTo>
                  <a:cubicBezTo>
                    <a:pt x="796399" y="696259"/>
                    <a:pt x="798147" y="735182"/>
                    <a:pt x="780989" y="767273"/>
                  </a:cubicBezTo>
                  <a:cubicBezTo>
                    <a:pt x="763832" y="799364"/>
                    <a:pt x="729040" y="815092"/>
                    <a:pt x="694883" y="822082"/>
                  </a:cubicBezTo>
                  <a:cubicBezTo>
                    <a:pt x="617039" y="838127"/>
                    <a:pt x="539035" y="821764"/>
                    <a:pt x="462302" y="807784"/>
                  </a:cubicBezTo>
                  <a:cubicBezTo>
                    <a:pt x="426875" y="801429"/>
                    <a:pt x="391924" y="798887"/>
                    <a:pt x="356497" y="806672"/>
                  </a:cubicBezTo>
                  <a:cubicBezTo>
                    <a:pt x="321070" y="814456"/>
                    <a:pt x="290409" y="828437"/>
                    <a:pt x="256729" y="837015"/>
                  </a:cubicBezTo>
                  <a:cubicBezTo>
                    <a:pt x="181426" y="856079"/>
                    <a:pt x="102310" y="824941"/>
                    <a:pt x="52744" y="766161"/>
                  </a:cubicBezTo>
                  <a:cubicBezTo>
                    <a:pt x="-318" y="703091"/>
                    <a:pt x="14934" y="619368"/>
                    <a:pt x="23830" y="544224"/>
                  </a:cubicBezTo>
                  <a:cubicBezTo>
                    <a:pt x="34633" y="453352"/>
                    <a:pt x="45595" y="362480"/>
                    <a:pt x="56080" y="271450"/>
                  </a:cubicBezTo>
                  <a:cubicBezTo>
                    <a:pt x="64500" y="198689"/>
                    <a:pt x="70060" y="120844"/>
                    <a:pt x="30661" y="55550"/>
                  </a:cubicBezTo>
                  <a:lnTo>
                    <a:pt x="29549" y="64605"/>
                  </a:lnTo>
                  <a:cubicBezTo>
                    <a:pt x="30661" y="63175"/>
                    <a:pt x="33203" y="58568"/>
                    <a:pt x="34792" y="58251"/>
                  </a:cubicBezTo>
                  <a:cubicBezTo>
                    <a:pt x="31615" y="59045"/>
                    <a:pt x="46866" y="64129"/>
                    <a:pt x="48296" y="64446"/>
                  </a:cubicBezTo>
                  <a:cubicBezTo>
                    <a:pt x="62276" y="67306"/>
                    <a:pt x="76574" y="68259"/>
                    <a:pt x="90713" y="67941"/>
                  </a:cubicBezTo>
                  <a:cubicBezTo>
                    <a:pt x="118038" y="67147"/>
                    <a:pt x="145204" y="60951"/>
                    <a:pt x="171417" y="53643"/>
                  </a:cubicBezTo>
                  <a:cubicBezTo>
                    <a:pt x="200808" y="45382"/>
                    <a:pt x="229562" y="34738"/>
                    <a:pt x="259271" y="27272"/>
                  </a:cubicBezTo>
                  <a:cubicBezTo>
                    <a:pt x="271186" y="24253"/>
                    <a:pt x="283577" y="22188"/>
                    <a:pt x="295810" y="23935"/>
                  </a:cubicBezTo>
                  <a:cubicBezTo>
                    <a:pt x="316463" y="26636"/>
                    <a:pt x="321070" y="39663"/>
                    <a:pt x="328537" y="56662"/>
                  </a:cubicBezTo>
                  <a:cubicBezTo>
                    <a:pt x="347124" y="98444"/>
                    <a:pt x="396690" y="100509"/>
                    <a:pt x="436407" y="95743"/>
                  </a:cubicBezTo>
                  <a:cubicBezTo>
                    <a:pt x="495029" y="88594"/>
                    <a:pt x="551109" y="68577"/>
                    <a:pt x="609413" y="59680"/>
                  </a:cubicBezTo>
                  <a:cubicBezTo>
                    <a:pt x="628477" y="56821"/>
                    <a:pt x="647700" y="55073"/>
                    <a:pt x="666923" y="55709"/>
                  </a:cubicBezTo>
                  <a:cubicBezTo>
                    <a:pt x="682810" y="56185"/>
                    <a:pt x="698537" y="59998"/>
                    <a:pt x="714424" y="59522"/>
                  </a:cubicBezTo>
                  <a:cubicBezTo>
                    <a:pt x="736030" y="58886"/>
                    <a:pt x="757954" y="44906"/>
                    <a:pt x="755412" y="21076"/>
                  </a:cubicBezTo>
                  <a:cubicBezTo>
                    <a:pt x="754459" y="11544"/>
                    <a:pt x="739366" y="11385"/>
                    <a:pt x="740319" y="21076"/>
                  </a:cubicBezTo>
                  <a:lnTo>
                    <a:pt x="740319" y="21076"/>
                  </a:lnTo>
                  <a:close/>
                </a:path>
              </a:pathLst>
            </a:custGeom>
            <a:solidFill>
              <a:srgbClr val="102F44"/>
            </a:solidFill>
            <a:ln w="15869" cap="flat">
              <a:noFill/>
              <a:prstDash val="solid"/>
              <a:miter/>
            </a:ln>
          </p:spPr>
          <p:txBody>
            <a:bodyPr rtlCol="0" anchor="ctr"/>
            <a:lstStyle/>
            <a:p>
              <a:endParaRPr lang="nl-NL"/>
            </a:p>
          </p:txBody>
        </p:sp>
        <p:sp>
          <p:nvSpPr>
            <p:cNvPr id="1481" name="Vrije vorm: vorm 1480">
              <a:extLst>
                <a:ext uri="{FF2B5EF4-FFF2-40B4-BE49-F238E27FC236}">
                  <a16:creationId xmlns:a16="http://schemas.microsoft.com/office/drawing/2014/main" id="{BBF7E2FA-1700-6762-2434-8E23982F7A15}"/>
                </a:ext>
              </a:extLst>
            </p:cNvPr>
            <p:cNvSpPr/>
            <p:nvPr/>
          </p:nvSpPr>
          <p:spPr>
            <a:xfrm>
              <a:off x="4507586" y="2754515"/>
              <a:ext cx="40575" cy="46707"/>
            </a:xfrm>
            <a:custGeom>
              <a:avLst/>
              <a:gdLst>
                <a:gd name="connsiteX0" fmla="*/ 36310 w 40575"/>
                <a:gd name="connsiteY0" fmla="*/ 10947 h 46707"/>
                <a:gd name="connsiteX1" fmla="*/ 26302 w 40575"/>
                <a:gd name="connsiteY1" fmla="*/ 779 h 46707"/>
                <a:gd name="connsiteX2" fmla="*/ 12957 w 40575"/>
                <a:gd name="connsiteY2" fmla="*/ 1891 h 46707"/>
                <a:gd name="connsiteX3" fmla="*/ 3743 w 40575"/>
                <a:gd name="connsiteY3" fmla="*/ 11900 h 46707"/>
                <a:gd name="connsiteX4" fmla="*/ 89 w 40575"/>
                <a:gd name="connsiteY4" fmla="*/ 26039 h 46707"/>
                <a:gd name="connsiteX5" fmla="*/ 4696 w 40575"/>
                <a:gd name="connsiteY5" fmla="*/ 40972 h 46707"/>
                <a:gd name="connsiteX6" fmla="*/ 14546 w 40575"/>
                <a:gd name="connsiteY6" fmla="*/ 46374 h 46707"/>
                <a:gd name="connsiteX7" fmla="*/ 36946 w 40575"/>
                <a:gd name="connsiteY7" fmla="*/ 37001 h 46707"/>
                <a:gd name="connsiteX8" fmla="*/ 35993 w 40575"/>
                <a:gd name="connsiteY8" fmla="*/ 7452 h 46707"/>
                <a:gd name="connsiteX9" fmla="*/ 25507 w 40575"/>
                <a:gd name="connsiteY9" fmla="*/ 4751 h 46707"/>
                <a:gd name="connsiteX10" fmla="*/ 22807 w 40575"/>
                <a:gd name="connsiteY10" fmla="*/ 15236 h 46707"/>
                <a:gd name="connsiteX11" fmla="*/ 24395 w 40575"/>
                <a:gd name="connsiteY11" fmla="*/ 18255 h 46707"/>
                <a:gd name="connsiteX12" fmla="*/ 23601 w 40575"/>
                <a:gd name="connsiteY12" fmla="*/ 16348 h 46707"/>
                <a:gd name="connsiteX13" fmla="*/ 25349 w 40575"/>
                <a:gd name="connsiteY13" fmla="*/ 22544 h 46707"/>
                <a:gd name="connsiteX14" fmla="*/ 25031 w 40575"/>
                <a:gd name="connsiteY14" fmla="*/ 20479 h 46707"/>
                <a:gd name="connsiteX15" fmla="*/ 25031 w 40575"/>
                <a:gd name="connsiteY15" fmla="*/ 26516 h 46707"/>
                <a:gd name="connsiteX16" fmla="*/ 25349 w 40575"/>
                <a:gd name="connsiteY16" fmla="*/ 24450 h 46707"/>
                <a:gd name="connsiteX17" fmla="*/ 24237 w 40575"/>
                <a:gd name="connsiteY17" fmla="*/ 28740 h 46707"/>
                <a:gd name="connsiteX18" fmla="*/ 25031 w 40575"/>
                <a:gd name="connsiteY18" fmla="*/ 26833 h 46707"/>
                <a:gd name="connsiteX19" fmla="*/ 23601 w 40575"/>
                <a:gd name="connsiteY19" fmla="*/ 29375 h 46707"/>
                <a:gd name="connsiteX20" fmla="*/ 23919 w 40575"/>
                <a:gd name="connsiteY20" fmla="*/ 28899 h 46707"/>
                <a:gd name="connsiteX21" fmla="*/ 23124 w 40575"/>
                <a:gd name="connsiteY21" fmla="*/ 29693 h 46707"/>
                <a:gd name="connsiteX22" fmla="*/ 22171 w 40575"/>
                <a:gd name="connsiteY22" fmla="*/ 30487 h 46707"/>
                <a:gd name="connsiteX23" fmla="*/ 22807 w 40575"/>
                <a:gd name="connsiteY23" fmla="*/ 30011 h 46707"/>
                <a:gd name="connsiteX24" fmla="*/ 20741 w 40575"/>
                <a:gd name="connsiteY24" fmla="*/ 31123 h 46707"/>
                <a:gd name="connsiteX25" fmla="*/ 22648 w 40575"/>
                <a:gd name="connsiteY25" fmla="*/ 30328 h 46707"/>
                <a:gd name="connsiteX26" fmla="*/ 18994 w 40575"/>
                <a:gd name="connsiteY26" fmla="*/ 31282 h 46707"/>
                <a:gd name="connsiteX27" fmla="*/ 21059 w 40575"/>
                <a:gd name="connsiteY27" fmla="*/ 30964 h 46707"/>
                <a:gd name="connsiteX28" fmla="*/ 17246 w 40575"/>
                <a:gd name="connsiteY28" fmla="*/ 30964 h 46707"/>
                <a:gd name="connsiteX29" fmla="*/ 19311 w 40575"/>
                <a:gd name="connsiteY29" fmla="*/ 31282 h 46707"/>
                <a:gd name="connsiteX30" fmla="*/ 15975 w 40575"/>
                <a:gd name="connsiteY30" fmla="*/ 30328 h 46707"/>
                <a:gd name="connsiteX31" fmla="*/ 17882 w 40575"/>
                <a:gd name="connsiteY31" fmla="*/ 31123 h 46707"/>
                <a:gd name="connsiteX32" fmla="*/ 16452 w 40575"/>
                <a:gd name="connsiteY32" fmla="*/ 30328 h 46707"/>
                <a:gd name="connsiteX33" fmla="*/ 16452 w 40575"/>
                <a:gd name="connsiteY33" fmla="*/ 30328 h 46707"/>
                <a:gd name="connsiteX34" fmla="*/ 16452 w 40575"/>
                <a:gd name="connsiteY34" fmla="*/ 30328 h 46707"/>
                <a:gd name="connsiteX35" fmla="*/ 15975 w 40575"/>
                <a:gd name="connsiteY35" fmla="*/ 29852 h 46707"/>
                <a:gd name="connsiteX36" fmla="*/ 16452 w 40575"/>
                <a:gd name="connsiteY36" fmla="*/ 30487 h 46707"/>
                <a:gd name="connsiteX37" fmla="*/ 15499 w 40575"/>
                <a:gd name="connsiteY37" fmla="*/ 28899 h 46707"/>
                <a:gd name="connsiteX38" fmla="*/ 16293 w 40575"/>
                <a:gd name="connsiteY38" fmla="*/ 30805 h 46707"/>
                <a:gd name="connsiteX39" fmla="*/ 15499 w 40575"/>
                <a:gd name="connsiteY39" fmla="*/ 27945 h 46707"/>
                <a:gd name="connsiteX40" fmla="*/ 15816 w 40575"/>
                <a:gd name="connsiteY40" fmla="*/ 30011 h 46707"/>
                <a:gd name="connsiteX41" fmla="*/ 15816 w 40575"/>
                <a:gd name="connsiteY41" fmla="*/ 24768 h 46707"/>
                <a:gd name="connsiteX42" fmla="*/ 15499 w 40575"/>
                <a:gd name="connsiteY42" fmla="*/ 26833 h 46707"/>
                <a:gd name="connsiteX43" fmla="*/ 17882 w 40575"/>
                <a:gd name="connsiteY43" fmla="*/ 17937 h 46707"/>
                <a:gd name="connsiteX44" fmla="*/ 17087 w 40575"/>
                <a:gd name="connsiteY44" fmla="*/ 19843 h 46707"/>
                <a:gd name="connsiteX45" fmla="*/ 18358 w 40575"/>
                <a:gd name="connsiteY45" fmla="*/ 17460 h 46707"/>
                <a:gd name="connsiteX46" fmla="*/ 18994 w 40575"/>
                <a:gd name="connsiteY46" fmla="*/ 16348 h 46707"/>
                <a:gd name="connsiteX47" fmla="*/ 18835 w 40575"/>
                <a:gd name="connsiteY47" fmla="*/ 16507 h 46707"/>
                <a:gd name="connsiteX48" fmla="*/ 19629 w 40575"/>
                <a:gd name="connsiteY48" fmla="*/ 15713 h 46707"/>
                <a:gd name="connsiteX49" fmla="*/ 20106 w 40575"/>
                <a:gd name="connsiteY49" fmla="*/ 15236 h 46707"/>
                <a:gd name="connsiteX50" fmla="*/ 19471 w 40575"/>
                <a:gd name="connsiteY50" fmla="*/ 15713 h 46707"/>
                <a:gd name="connsiteX51" fmla="*/ 21377 w 40575"/>
                <a:gd name="connsiteY51" fmla="*/ 14601 h 46707"/>
                <a:gd name="connsiteX52" fmla="*/ 19471 w 40575"/>
                <a:gd name="connsiteY52" fmla="*/ 15395 h 46707"/>
                <a:gd name="connsiteX53" fmla="*/ 21853 w 40575"/>
                <a:gd name="connsiteY53" fmla="*/ 14759 h 46707"/>
                <a:gd name="connsiteX54" fmla="*/ 19788 w 40575"/>
                <a:gd name="connsiteY54" fmla="*/ 15077 h 46707"/>
                <a:gd name="connsiteX55" fmla="*/ 22489 w 40575"/>
                <a:gd name="connsiteY55" fmla="*/ 15077 h 46707"/>
                <a:gd name="connsiteX56" fmla="*/ 20424 w 40575"/>
                <a:gd name="connsiteY56" fmla="*/ 14759 h 46707"/>
                <a:gd name="connsiteX57" fmla="*/ 22966 w 40575"/>
                <a:gd name="connsiteY57" fmla="*/ 15395 h 46707"/>
                <a:gd name="connsiteX58" fmla="*/ 21059 w 40575"/>
                <a:gd name="connsiteY58" fmla="*/ 14601 h 46707"/>
                <a:gd name="connsiteX59" fmla="*/ 22012 w 40575"/>
                <a:gd name="connsiteY59" fmla="*/ 15077 h 46707"/>
                <a:gd name="connsiteX60" fmla="*/ 22489 w 40575"/>
                <a:gd name="connsiteY60" fmla="*/ 15395 h 46707"/>
                <a:gd name="connsiteX61" fmla="*/ 21695 w 40575"/>
                <a:gd name="connsiteY61" fmla="*/ 14759 h 46707"/>
                <a:gd name="connsiteX62" fmla="*/ 21853 w 40575"/>
                <a:gd name="connsiteY62" fmla="*/ 14759 h 46707"/>
                <a:gd name="connsiteX63" fmla="*/ 21853 w 40575"/>
                <a:gd name="connsiteY63" fmla="*/ 15236 h 46707"/>
                <a:gd name="connsiteX64" fmla="*/ 21059 w 40575"/>
                <a:gd name="connsiteY64" fmla="*/ 13330 h 46707"/>
                <a:gd name="connsiteX65" fmla="*/ 21377 w 40575"/>
                <a:gd name="connsiteY65" fmla="*/ 14442 h 46707"/>
                <a:gd name="connsiteX66" fmla="*/ 30750 w 40575"/>
                <a:gd name="connsiteY66" fmla="*/ 19843 h 46707"/>
                <a:gd name="connsiteX67" fmla="*/ 36152 w 40575"/>
                <a:gd name="connsiteY67" fmla="*/ 10470 h 46707"/>
                <a:gd name="connsiteX68" fmla="*/ 36152 w 40575"/>
                <a:gd name="connsiteY68" fmla="*/ 10470 h 4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0575" h="46707">
                  <a:moveTo>
                    <a:pt x="36310" y="10947"/>
                  </a:moveTo>
                  <a:cubicBezTo>
                    <a:pt x="35039" y="5863"/>
                    <a:pt x="31068" y="2368"/>
                    <a:pt x="26302" y="779"/>
                  </a:cubicBezTo>
                  <a:cubicBezTo>
                    <a:pt x="22012" y="-651"/>
                    <a:pt x="17087" y="-15"/>
                    <a:pt x="12957" y="1891"/>
                  </a:cubicBezTo>
                  <a:cubicBezTo>
                    <a:pt x="8826" y="3798"/>
                    <a:pt x="5649" y="7769"/>
                    <a:pt x="3743" y="11900"/>
                  </a:cubicBezTo>
                  <a:cubicBezTo>
                    <a:pt x="1677" y="16507"/>
                    <a:pt x="565" y="21114"/>
                    <a:pt x="89" y="26039"/>
                  </a:cubicBezTo>
                  <a:cubicBezTo>
                    <a:pt x="-388" y="31440"/>
                    <a:pt x="1042" y="36842"/>
                    <a:pt x="4696" y="40972"/>
                  </a:cubicBezTo>
                  <a:cubicBezTo>
                    <a:pt x="7079" y="43832"/>
                    <a:pt x="10892" y="45738"/>
                    <a:pt x="14546" y="46374"/>
                  </a:cubicBezTo>
                  <a:cubicBezTo>
                    <a:pt x="23283" y="47804"/>
                    <a:pt x="32021" y="44626"/>
                    <a:pt x="36946" y="37001"/>
                  </a:cubicBezTo>
                  <a:cubicBezTo>
                    <a:pt x="42665" y="28104"/>
                    <a:pt x="41076" y="16189"/>
                    <a:pt x="35993" y="7452"/>
                  </a:cubicBezTo>
                  <a:cubicBezTo>
                    <a:pt x="33927" y="3956"/>
                    <a:pt x="29002" y="2527"/>
                    <a:pt x="25507" y="4751"/>
                  </a:cubicBezTo>
                  <a:cubicBezTo>
                    <a:pt x="22012" y="6975"/>
                    <a:pt x="20582" y="11582"/>
                    <a:pt x="22807" y="15236"/>
                  </a:cubicBezTo>
                  <a:cubicBezTo>
                    <a:pt x="23442" y="16189"/>
                    <a:pt x="23919" y="17301"/>
                    <a:pt x="24395" y="18255"/>
                  </a:cubicBezTo>
                  <a:lnTo>
                    <a:pt x="23601" y="16348"/>
                  </a:lnTo>
                  <a:cubicBezTo>
                    <a:pt x="24395" y="18413"/>
                    <a:pt x="25031" y="20479"/>
                    <a:pt x="25349" y="22544"/>
                  </a:cubicBezTo>
                  <a:lnTo>
                    <a:pt x="25031" y="20479"/>
                  </a:lnTo>
                  <a:cubicBezTo>
                    <a:pt x="25349" y="22544"/>
                    <a:pt x="25349" y="24450"/>
                    <a:pt x="25031" y="26516"/>
                  </a:cubicBezTo>
                  <a:lnTo>
                    <a:pt x="25349" y="24450"/>
                  </a:lnTo>
                  <a:cubicBezTo>
                    <a:pt x="25190" y="25880"/>
                    <a:pt x="24713" y="27310"/>
                    <a:pt x="24237" y="28740"/>
                  </a:cubicBezTo>
                  <a:lnTo>
                    <a:pt x="25031" y="26833"/>
                  </a:lnTo>
                  <a:cubicBezTo>
                    <a:pt x="24713" y="27787"/>
                    <a:pt x="24237" y="28581"/>
                    <a:pt x="23601" y="29375"/>
                  </a:cubicBezTo>
                  <a:cubicBezTo>
                    <a:pt x="23124" y="30011"/>
                    <a:pt x="22489" y="30487"/>
                    <a:pt x="23919" y="28899"/>
                  </a:cubicBezTo>
                  <a:cubicBezTo>
                    <a:pt x="23601" y="29216"/>
                    <a:pt x="23442" y="29534"/>
                    <a:pt x="23124" y="29693"/>
                  </a:cubicBezTo>
                  <a:cubicBezTo>
                    <a:pt x="22807" y="30011"/>
                    <a:pt x="22489" y="30170"/>
                    <a:pt x="22171" y="30487"/>
                  </a:cubicBezTo>
                  <a:cubicBezTo>
                    <a:pt x="22330" y="30170"/>
                    <a:pt x="23919" y="29216"/>
                    <a:pt x="22807" y="30011"/>
                  </a:cubicBezTo>
                  <a:cubicBezTo>
                    <a:pt x="22171" y="30487"/>
                    <a:pt x="21377" y="30805"/>
                    <a:pt x="20741" y="31123"/>
                  </a:cubicBezTo>
                  <a:lnTo>
                    <a:pt x="22648" y="30328"/>
                  </a:lnTo>
                  <a:cubicBezTo>
                    <a:pt x="21377" y="30805"/>
                    <a:pt x="20265" y="31123"/>
                    <a:pt x="18994" y="31282"/>
                  </a:cubicBezTo>
                  <a:lnTo>
                    <a:pt x="21059" y="30964"/>
                  </a:lnTo>
                  <a:cubicBezTo>
                    <a:pt x="19788" y="31123"/>
                    <a:pt x="18517" y="31123"/>
                    <a:pt x="17246" y="30964"/>
                  </a:cubicBezTo>
                  <a:lnTo>
                    <a:pt x="19311" y="31282"/>
                  </a:lnTo>
                  <a:cubicBezTo>
                    <a:pt x="18200" y="31123"/>
                    <a:pt x="17087" y="30805"/>
                    <a:pt x="15975" y="30328"/>
                  </a:cubicBezTo>
                  <a:lnTo>
                    <a:pt x="17882" y="31123"/>
                  </a:lnTo>
                  <a:cubicBezTo>
                    <a:pt x="17882" y="31123"/>
                    <a:pt x="16929" y="30646"/>
                    <a:pt x="16452" y="30328"/>
                  </a:cubicBezTo>
                  <a:cubicBezTo>
                    <a:pt x="16134" y="30170"/>
                    <a:pt x="15340" y="29534"/>
                    <a:pt x="16452" y="30328"/>
                  </a:cubicBezTo>
                  <a:cubicBezTo>
                    <a:pt x="17564" y="31123"/>
                    <a:pt x="16770" y="30487"/>
                    <a:pt x="16452" y="30328"/>
                  </a:cubicBezTo>
                  <a:cubicBezTo>
                    <a:pt x="16293" y="30170"/>
                    <a:pt x="16134" y="30011"/>
                    <a:pt x="15975" y="29852"/>
                  </a:cubicBezTo>
                  <a:cubicBezTo>
                    <a:pt x="15499" y="29216"/>
                    <a:pt x="15499" y="28740"/>
                    <a:pt x="16452" y="30487"/>
                  </a:cubicBezTo>
                  <a:cubicBezTo>
                    <a:pt x="16134" y="30011"/>
                    <a:pt x="15816" y="29375"/>
                    <a:pt x="15499" y="28899"/>
                  </a:cubicBezTo>
                  <a:lnTo>
                    <a:pt x="16293" y="30805"/>
                  </a:lnTo>
                  <a:cubicBezTo>
                    <a:pt x="15975" y="29852"/>
                    <a:pt x="15658" y="28899"/>
                    <a:pt x="15499" y="27945"/>
                  </a:cubicBezTo>
                  <a:lnTo>
                    <a:pt x="15816" y="30011"/>
                  </a:lnTo>
                  <a:cubicBezTo>
                    <a:pt x="15658" y="28263"/>
                    <a:pt x="15658" y="26516"/>
                    <a:pt x="15816" y="24768"/>
                  </a:cubicBezTo>
                  <a:lnTo>
                    <a:pt x="15499" y="26833"/>
                  </a:lnTo>
                  <a:cubicBezTo>
                    <a:pt x="15975" y="23815"/>
                    <a:pt x="16611" y="20796"/>
                    <a:pt x="17882" y="17937"/>
                  </a:cubicBezTo>
                  <a:lnTo>
                    <a:pt x="17087" y="19843"/>
                  </a:lnTo>
                  <a:cubicBezTo>
                    <a:pt x="17405" y="19049"/>
                    <a:pt x="17882" y="18255"/>
                    <a:pt x="18358" y="17460"/>
                  </a:cubicBezTo>
                  <a:cubicBezTo>
                    <a:pt x="18517" y="17142"/>
                    <a:pt x="18835" y="16666"/>
                    <a:pt x="18994" y="16348"/>
                  </a:cubicBezTo>
                  <a:cubicBezTo>
                    <a:pt x="19947" y="14918"/>
                    <a:pt x="17882" y="17619"/>
                    <a:pt x="18835" y="16507"/>
                  </a:cubicBezTo>
                  <a:cubicBezTo>
                    <a:pt x="19153" y="16189"/>
                    <a:pt x="19311" y="16030"/>
                    <a:pt x="19629" y="15713"/>
                  </a:cubicBezTo>
                  <a:cubicBezTo>
                    <a:pt x="19788" y="15554"/>
                    <a:pt x="19947" y="15395"/>
                    <a:pt x="20106" y="15236"/>
                  </a:cubicBezTo>
                  <a:cubicBezTo>
                    <a:pt x="20741" y="14759"/>
                    <a:pt x="20424" y="14918"/>
                    <a:pt x="19471" y="15713"/>
                  </a:cubicBezTo>
                  <a:cubicBezTo>
                    <a:pt x="20106" y="15395"/>
                    <a:pt x="20741" y="14918"/>
                    <a:pt x="21377" y="14601"/>
                  </a:cubicBezTo>
                  <a:lnTo>
                    <a:pt x="19471" y="15395"/>
                  </a:lnTo>
                  <a:cubicBezTo>
                    <a:pt x="19471" y="15395"/>
                    <a:pt x="21059" y="14918"/>
                    <a:pt x="21853" y="14759"/>
                  </a:cubicBezTo>
                  <a:lnTo>
                    <a:pt x="19788" y="15077"/>
                  </a:lnTo>
                  <a:cubicBezTo>
                    <a:pt x="20741" y="15077"/>
                    <a:pt x="21536" y="15077"/>
                    <a:pt x="22489" y="15077"/>
                  </a:cubicBezTo>
                  <a:lnTo>
                    <a:pt x="20424" y="14759"/>
                  </a:lnTo>
                  <a:cubicBezTo>
                    <a:pt x="21377" y="14759"/>
                    <a:pt x="22171" y="15077"/>
                    <a:pt x="22966" y="15395"/>
                  </a:cubicBezTo>
                  <a:lnTo>
                    <a:pt x="21059" y="14601"/>
                  </a:lnTo>
                  <a:cubicBezTo>
                    <a:pt x="21059" y="14601"/>
                    <a:pt x="21695" y="14918"/>
                    <a:pt x="22012" y="15077"/>
                  </a:cubicBezTo>
                  <a:cubicBezTo>
                    <a:pt x="22171" y="15077"/>
                    <a:pt x="22330" y="15236"/>
                    <a:pt x="22489" y="15395"/>
                  </a:cubicBezTo>
                  <a:cubicBezTo>
                    <a:pt x="23442" y="16030"/>
                    <a:pt x="21218" y="14124"/>
                    <a:pt x="21695" y="14759"/>
                  </a:cubicBezTo>
                  <a:cubicBezTo>
                    <a:pt x="22012" y="15077"/>
                    <a:pt x="22807" y="16030"/>
                    <a:pt x="21853" y="14759"/>
                  </a:cubicBezTo>
                  <a:cubicBezTo>
                    <a:pt x="20900" y="13489"/>
                    <a:pt x="21853" y="14759"/>
                    <a:pt x="21853" y="15236"/>
                  </a:cubicBezTo>
                  <a:lnTo>
                    <a:pt x="21059" y="13330"/>
                  </a:lnTo>
                  <a:cubicBezTo>
                    <a:pt x="21059" y="13330"/>
                    <a:pt x="21377" y="14124"/>
                    <a:pt x="21377" y="14442"/>
                  </a:cubicBezTo>
                  <a:cubicBezTo>
                    <a:pt x="22330" y="18413"/>
                    <a:pt x="26937" y="21114"/>
                    <a:pt x="30750" y="19843"/>
                  </a:cubicBezTo>
                  <a:cubicBezTo>
                    <a:pt x="34563" y="18572"/>
                    <a:pt x="37105" y="14601"/>
                    <a:pt x="36152" y="10470"/>
                  </a:cubicBezTo>
                  <a:lnTo>
                    <a:pt x="36152" y="10470"/>
                  </a:lnTo>
                  <a:close/>
                </a:path>
              </a:pathLst>
            </a:custGeom>
            <a:solidFill>
              <a:srgbClr val="102F44"/>
            </a:solidFill>
            <a:ln w="15869" cap="flat">
              <a:noFill/>
              <a:prstDash val="solid"/>
              <a:miter/>
            </a:ln>
          </p:spPr>
          <p:txBody>
            <a:bodyPr rtlCol="0" anchor="ctr"/>
            <a:lstStyle/>
            <a:p>
              <a:endParaRPr lang="nl-NL"/>
            </a:p>
          </p:txBody>
        </p:sp>
        <p:sp>
          <p:nvSpPr>
            <p:cNvPr id="1482" name="Vrije vorm: vorm 1481">
              <a:extLst>
                <a:ext uri="{FF2B5EF4-FFF2-40B4-BE49-F238E27FC236}">
                  <a16:creationId xmlns:a16="http://schemas.microsoft.com/office/drawing/2014/main" id="{8F8BD73C-3CC0-D6A7-80D6-CF38E006D689}"/>
                </a:ext>
              </a:extLst>
            </p:cNvPr>
            <p:cNvSpPr/>
            <p:nvPr/>
          </p:nvSpPr>
          <p:spPr>
            <a:xfrm>
              <a:off x="4646321" y="2741625"/>
              <a:ext cx="42170" cy="45871"/>
            </a:xfrm>
            <a:custGeom>
              <a:avLst/>
              <a:gdLst>
                <a:gd name="connsiteX0" fmla="*/ 38649 w 42170"/>
                <a:gd name="connsiteY0" fmla="*/ 19865 h 45871"/>
                <a:gd name="connsiteX1" fmla="*/ 32612 w 42170"/>
                <a:gd name="connsiteY1" fmla="*/ 3502 h 45871"/>
                <a:gd name="connsiteX2" fmla="*/ 15931 w 42170"/>
                <a:gd name="connsiteY2" fmla="*/ 1119 h 45871"/>
                <a:gd name="connsiteX3" fmla="*/ 3380 w 42170"/>
                <a:gd name="connsiteY3" fmla="*/ 11445 h 45871"/>
                <a:gd name="connsiteX4" fmla="*/ 44 w 42170"/>
                <a:gd name="connsiteY4" fmla="*/ 24949 h 45871"/>
                <a:gd name="connsiteX5" fmla="*/ 5763 w 42170"/>
                <a:gd name="connsiteY5" fmla="*/ 39088 h 45871"/>
                <a:gd name="connsiteX6" fmla="*/ 17361 w 42170"/>
                <a:gd name="connsiteY6" fmla="*/ 45442 h 45871"/>
                <a:gd name="connsiteX7" fmla="*/ 31976 w 42170"/>
                <a:gd name="connsiteY7" fmla="*/ 43536 h 45871"/>
                <a:gd name="connsiteX8" fmla="*/ 41191 w 42170"/>
                <a:gd name="connsiteY8" fmla="*/ 32574 h 45871"/>
                <a:gd name="connsiteX9" fmla="*/ 40873 w 42170"/>
                <a:gd name="connsiteY9" fmla="*/ 19071 h 45871"/>
                <a:gd name="connsiteX10" fmla="*/ 36583 w 42170"/>
                <a:gd name="connsiteY10" fmla="*/ 11922 h 45871"/>
                <a:gd name="connsiteX11" fmla="*/ 29276 w 42170"/>
                <a:gd name="connsiteY11" fmla="*/ 7473 h 45871"/>
                <a:gd name="connsiteX12" fmla="*/ 23398 w 42170"/>
                <a:gd name="connsiteY12" fmla="*/ 8268 h 45871"/>
                <a:gd name="connsiteX13" fmla="*/ 19902 w 42170"/>
                <a:gd name="connsiteY13" fmla="*/ 12875 h 45871"/>
                <a:gd name="connsiteX14" fmla="*/ 25304 w 42170"/>
                <a:gd name="connsiteY14" fmla="*/ 22248 h 45871"/>
                <a:gd name="connsiteX15" fmla="*/ 24510 w 42170"/>
                <a:gd name="connsiteY15" fmla="*/ 21930 h 45871"/>
                <a:gd name="connsiteX16" fmla="*/ 25145 w 42170"/>
                <a:gd name="connsiteY16" fmla="*/ 22248 h 45871"/>
                <a:gd name="connsiteX17" fmla="*/ 25622 w 42170"/>
                <a:gd name="connsiteY17" fmla="*/ 22566 h 45871"/>
                <a:gd name="connsiteX18" fmla="*/ 24827 w 42170"/>
                <a:gd name="connsiteY18" fmla="*/ 21930 h 45871"/>
                <a:gd name="connsiteX19" fmla="*/ 25780 w 42170"/>
                <a:gd name="connsiteY19" fmla="*/ 22883 h 45871"/>
                <a:gd name="connsiteX20" fmla="*/ 25780 w 42170"/>
                <a:gd name="connsiteY20" fmla="*/ 22883 h 45871"/>
                <a:gd name="connsiteX21" fmla="*/ 25780 w 42170"/>
                <a:gd name="connsiteY21" fmla="*/ 22883 h 45871"/>
                <a:gd name="connsiteX22" fmla="*/ 26416 w 42170"/>
                <a:gd name="connsiteY22" fmla="*/ 23995 h 45871"/>
                <a:gd name="connsiteX23" fmla="*/ 26734 w 42170"/>
                <a:gd name="connsiteY23" fmla="*/ 24631 h 45871"/>
                <a:gd name="connsiteX24" fmla="*/ 26257 w 42170"/>
                <a:gd name="connsiteY24" fmla="*/ 23678 h 45871"/>
                <a:gd name="connsiteX25" fmla="*/ 27051 w 42170"/>
                <a:gd name="connsiteY25" fmla="*/ 26696 h 45871"/>
                <a:gd name="connsiteX26" fmla="*/ 26734 w 42170"/>
                <a:gd name="connsiteY26" fmla="*/ 24631 h 45871"/>
                <a:gd name="connsiteX27" fmla="*/ 26734 w 42170"/>
                <a:gd name="connsiteY27" fmla="*/ 28285 h 45871"/>
                <a:gd name="connsiteX28" fmla="*/ 27051 w 42170"/>
                <a:gd name="connsiteY28" fmla="*/ 26220 h 45871"/>
                <a:gd name="connsiteX29" fmla="*/ 26734 w 42170"/>
                <a:gd name="connsiteY29" fmla="*/ 27967 h 45871"/>
                <a:gd name="connsiteX30" fmla="*/ 26416 w 42170"/>
                <a:gd name="connsiteY30" fmla="*/ 28761 h 45871"/>
                <a:gd name="connsiteX31" fmla="*/ 26734 w 42170"/>
                <a:gd name="connsiteY31" fmla="*/ 27967 h 45871"/>
                <a:gd name="connsiteX32" fmla="*/ 25780 w 42170"/>
                <a:gd name="connsiteY32" fmla="*/ 29556 h 45871"/>
                <a:gd name="connsiteX33" fmla="*/ 26257 w 42170"/>
                <a:gd name="connsiteY33" fmla="*/ 28920 h 45871"/>
                <a:gd name="connsiteX34" fmla="*/ 25622 w 42170"/>
                <a:gd name="connsiteY34" fmla="*/ 29556 h 45871"/>
                <a:gd name="connsiteX35" fmla="*/ 24986 w 42170"/>
                <a:gd name="connsiteY35" fmla="*/ 30032 h 45871"/>
                <a:gd name="connsiteX36" fmla="*/ 25463 w 42170"/>
                <a:gd name="connsiteY36" fmla="*/ 29556 h 45871"/>
                <a:gd name="connsiteX37" fmla="*/ 23874 w 42170"/>
                <a:gd name="connsiteY37" fmla="*/ 30350 h 45871"/>
                <a:gd name="connsiteX38" fmla="*/ 24668 w 42170"/>
                <a:gd name="connsiteY38" fmla="*/ 30032 h 45871"/>
                <a:gd name="connsiteX39" fmla="*/ 23715 w 42170"/>
                <a:gd name="connsiteY39" fmla="*/ 30350 h 45871"/>
                <a:gd name="connsiteX40" fmla="*/ 21809 w 42170"/>
                <a:gd name="connsiteY40" fmla="*/ 30668 h 45871"/>
                <a:gd name="connsiteX41" fmla="*/ 23874 w 42170"/>
                <a:gd name="connsiteY41" fmla="*/ 30350 h 45871"/>
                <a:gd name="connsiteX42" fmla="*/ 19902 w 42170"/>
                <a:gd name="connsiteY42" fmla="*/ 30350 h 45871"/>
                <a:gd name="connsiteX43" fmla="*/ 21968 w 42170"/>
                <a:gd name="connsiteY43" fmla="*/ 30668 h 45871"/>
                <a:gd name="connsiteX44" fmla="*/ 19902 w 42170"/>
                <a:gd name="connsiteY44" fmla="*/ 30191 h 45871"/>
                <a:gd name="connsiteX45" fmla="*/ 18949 w 42170"/>
                <a:gd name="connsiteY45" fmla="*/ 29874 h 45871"/>
                <a:gd name="connsiteX46" fmla="*/ 19585 w 42170"/>
                <a:gd name="connsiteY46" fmla="*/ 30191 h 45871"/>
                <a:gd name="connsiteX47" fmla="*/ 17678 w 42170"/>
                <a:gd name="connsiteY47" fmla="*/ 29079 h 45871"/>
                <a:gd name="connsiteX48" fmla="*/ 18155 w 42170"/>
                <a:gd name="connsiteY48" fmla="*/ 29556 h 45871"/>
                <a:gd name="connsiteX49" fmla="*/ 17361 w 42170"/>
                <a:gd name="connsiteY49" fmla="*/ 28920 h 45871"/>
                <a:gd name="connsiteX50" fmla="*/ 16725 w 42170"/>
                <a:gd name="connsiteY50" fmla="*/ 28126 h 45871"/>
                <a:gd name="connsiteX51" fmla="*/ 17043 w 42170"/>
                <a:gd name="connsiteY51" fmla="*/ 28603 h 45871"/>
                <a:gd name="connsiteX52" fmla="*/ 15931 w 42170"/>
                <a:gd name="connsiteY52" fmla="*/ 26696 h 45871"/>
                <a:gd name="connsiteX53" fmla="*/ 16090 w 42170"/>
                <a:gd name="connsiteY53" fmla="*/ 27173 h 45871"/>
                <a:gd name="connsiteX54" fmla="*/ 15772 w 42170"/>
                <a:gd name="connsiteY54" fmla="*/ 26220 h 45871"/>
                <a:gd name="connsiteX55" fmla="*/ 15295 w 42170"/>
                <a:gd name="connsiteY55" fmla="*/ 23837 h 45871"/>
                <a:gd name="connsiteX56" fmla="*/ 15613 w 42170"/>
                <a:gd name="connsiteY56" fmla="*/ 25902 h 45871"/>
                <a:gd name="connsiteX57" fmla="*/ 15613 w 42170"/>
                <a:gd name="connsiteY57" fmla="*/ 21612 h 45871"/>
                <a:gd name="connsiteX58" fmla="*/ 15295 w 42170"/>
                <a:gd name="connsiteY58" fmla="*/ 23678 h 45871"/>
                <a:gd name="connsiteX59" fmla="*/ 16407 w 42170"/>
                <a:gd name="connsiteY59" fmla="*/ 19547 h 45871"/>
                <a:gd name="connsiteX60" fmla="*/ 16249 w 42170"/>
                <a:gd name="connsiteY60" fmla="*/ 20024 h 45871"/>
                <a:gd name="connsiteX61" fmla="*/ 16725 w 42170"/>
                <a:gd name="connsiteY61" fmla="*/ 19071 h 45871"/>
                <a:gd name="connsiteX62" fmla="*/ 17361 w 42170"/>
                <a:gd name="connsiteY62" fmla="*/ 18117 h 45871"/>
                <a:gd name="connsiteX63" fmla="*/ 17837 w 42170"/>
                <a:gd name="connsiteY63" fmla="*/ 17482 h 45871"/>
                <a:gd name="connsiteX64" fmla="*/ 17202 w 42170"/>
                <a:gd name="connsiteY64" fmla="*/ 18276 h 45871"/>
                <a:gd name="connsiteX65" fmla="*/ 18631 w 42170"/>
                <a:gd name="connsiteY65" fmla="*/ 16688 h 45871"/>
                <a:gd name="connsiteX66" fmla="*/ 18949 w 42170"/>
                <a:gd name="connsiteY66" fmla="*/ 16370 h 45871"/>
                <a:gd name="connsiteX67" fmla="*/ 19426 w 42170"/>
                <a:gd name="connsiteY67" fmla="*/ 16211 h 45871"/>
                <a:gd name="connsiteX68" fmla="*/ 20538 w 42170"/>
                <a:gd name="connsiteY68" fmla="*/ 15576 h 45871"/>
                <a:gd name="connsiteX69" fmla="*/ 20220 w 42170"/>
                <a:gd name="connsiteY69" fmla="*/ 15576 h 45871"/>
                <a:gd name="connsiteX70" fmla="*/ 22762 w 42170"/>
                <a:gd name="connsiteY70" fmla="*/ 14940 h 45871"/>
                <a:gd name="connsiteX71" fmla="*/ 20697 w 42170"/>
                <a:gd name="connsiteY71" fmla="*/ 15258 h 45871"/>
                <a:gd name="connsiteX72" fmla="*/ 23874 w 42170"/>
                <a:gd name="connsiteY72" fmla="*/ 15258 h 45871"/>
                <a:gd name="connsiteX73" fmla="*/ 21809 w 42170"/>
                <a:gd name="connsiteY73" fmla="*/ 14940 h 45871"/>
                <a:gd name="connsiteX74" fmla="*/ 23398 w 42170"/>
                <a:gd name="connsiteY74" fmla="*/ 15258 h 45871"/>
                <a:gd name="connsiteX75" fmla="*/ 22921 w 42170"/>
                <a:gd name="connsiteY75" fmla="*/ 15099 h 45871"/>
                <a:gd name="connsiteX76" fmla="*/ 23874 w 42170"/>
                <a:gd name="connsiteY76" fmla="*/ 15734 h 45871"/>
                <a:gd name="connsiteX77" fmla="*/ 23556 w 42170"/>
                <a:gd name="connsiteY77" fmla="*/ 15734 h 45871"/>
                <a:gd name="connsiteX78" fmla="*/ 23874 w 42170"/>
                <a:gd name="connsiteY78" fmla="*/ 16211 h 45871"/>
                <a:gd name="connsiteX79" fmla="*/ 23398 w 42170"/>
                <a:gd name="connsiteY79" fmla="*/ 15576 h 45871"/>
                <a:gd name="connsiteX80" fmla="*/ 24033 w 42170"/>
                <a:gd name="connsiteY80" fmla="*/ 16529 h 45871"/>
                <a:gd name="connsiteX81" fmla="*/ 23874 w 42170"/>
                <a:gd name="connsiteY81" fmla="*/ 16052 h 45871"/>
                <a:gd name="connsiteX82" fmla="*/ 24192 w 42170"/>
                <a:gd name="connsiteY82" fmla="*/ 17482 h 45871"/>
                <a:gd name="connsiteX83" fmla="*/ 23874 w 42170"/>
                <a:gd name="connsiteY83" fmla="*/ 15417 h 45871"/>
                <a:gd name="connsiteX84" fmla="*/ 23874 w 42170"/>
                <a:gd name="connsiteY84" fmla="*/ 17164 h 45871"/>
                <a:gd name="connsiteX85" fmla="*/ 24192 w 42170"/>
                <a:gd name="connsiteY85" fmla="*/ 15099 h 45871"/>
                <a:gd name="connsiteX86" fmla="*/ 24192 w 42170"/>
                <a:gd name="connsiteY86" fmla="*/ 15734 h 45871"/>
                <a:gd name="connsiteX87" fmla="*/ 29593 w 42170"/>
                <a:gd name="connsiteY87" fmla="*/ 25108 h 45871"/>
                <a:gd name="connsiteX88" fmla="*/ 38966 w 42170"/>
                <a:gd name="connsiteY88" fmla="*/ 19706 h 45871"/>
                <a:gd name="connsiteX89" fmla="*/ 38966 w 42170"/>
                <a:gd name="connsiteY89" fmla="*/ 19706 h 45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170" h="45871">
                  <a:moveTo>
                    <a:pt x="38649" y="19865"/>
                  </a:moveTo>
                  <a:cubicBezTo>
                    <a:pt x="40079" y="13669"/>
                    <a:pt x="37695" y="7473"/>
                    <a:pt x="32612" y="3502"/>
                  </a:cubicBezTo>
                  <a:cubicBezTo>
                    <a:pt x="28005" y="-152"/>
                    <a:pt x="21491" y="-947"/>
                    <a:pt x="15931" y="1119"/>
                  </a:cubicBezTo>
                  <a:cubicBezTo>
                    <a:pt x="10371" y="3184"/>
                    <a:pt x="6240" y="6520"/>
                    <a:pt x="3380" y="11445"/>
                  </a:cubicBezTo>
                  <a:cubicBezTo>
                    <a:pt x="1156" y="15417"/>
                    <a:pt x="-274" y="20342"/>
                    <a:pt x="44" y="24949"/>
                  </a:cubicBezTo>
                  <a:cubicBezTo>
                    <a:pt x="362" y="30191"/>
                    <a:pt x="2268" y="35116"/>
                    <a:pt x="5763" y="39088"/>
                  </a:cubicBezTo>
                  <a:cubicBezTo>
                    <a:pt x="8623" y="42424"/>
                    <a:pt x="13071" y="44648"/>
                    <a:pt x="17361" y="45442"/>
                  </a:cubicBezTo>
                  <a:cubicBezTo>
                    <a:pt x="22444" y="46396"/>
                    <a:pt x="27369" y="45760"/>
                    <a:pt x="31976" y="43536"/>
                  </a:cubicBezTo>
                  <a:cubicBezTo>
                    <a:pt x="36583" y="41312"/>
                    <a:pt x="39602" y="37181"/>
                    <a:pt x="41191" y="32574"/>
                  </a:cubicBezTo>
                  <a:cubicBezTo>
                    <a:pt x="42621" y="28444"/>
                    <a:pt x="42461" y="23201"/>
                    <a:pt x="40873" y="19071"/>
                  </a:cubicBezTo>
                  <a:cubicBezTo>
                    <a:pt x="39761" y="16370"/>
                    <a:pt x="38490" y="13987"/>
                    <a:pt x="36583" y="11922"/>
                  </a:cubicBezTo>
                  <a:cubicBezTo>
                    <a:pt x="34677" y="9856"/>
                    <a:pt x="32135" y="8427"/>
                    <a:pt x="29276" y="7473"/>
                  </a:cubicBezTo>
                  <a:cubicBezTo>
                    <a:pt x="27528" y="6838"/>
                    <a:pt x="24986" y="7473"/>
                    <a:pt x="23398" y="8268"/>
                  </a:cubicBezTo>
                  <a:cubicBezTo>
                    <a:pt x="21809" y="9062"/>
                    <a:pt x="20220" y="10968"/>
                    <a:pt x="19902" y="12875"/>
                  </a:cubicBezTo>
                  <a:cubicBezTo>
                    <a:pt x="18949" y="17323"/>
                    <a:pt x="21173" y="20818"/>
                    <a:pt x="25304" y="22248"/>
                  </a:cubicBezTo>
                  <a:cubicBezTo>
                    <a:pt x="26416" y="22725"/>
                    <a:pt x="23715" y="21454"/>
                    <a:pt x="24510" y="21930"/>
                  </a:cubicBezTo>
                  <a:cubicBezTo>
                    <a:pt x="24668" y="21930"/>
                    <a:pt x="24986" y="22089"/>
                    <a:pt x="25145" y="22248"/>
                  </a:cubicBezTo>
                  <a:cubicBezTo>
                    <a:pt x="25304" y="22248"/>
                    <a:pt x="25463" y="22407"/>
                    <a:pt x="25622" y="22566"/>
                  </a:cubicBezTo>
                  <a:cubicBezTo>
                    <a:pt x="26575" y="23201"/>
                    <a:pt x="24351" y="21454"/>
                    <a:pt x="24827" y="21930"/>
                  </a:cubicBezTo>
                  <a:cubicBezTo>
                    <a:pt x="25145" y="22248"/>
                    <a:pt x="25463" y="22566"/>
                    <a:pt x="25780" y="22883"/>
                  </a:cubicBezTo>
                  <a:cubicBezTo>
                    <a:pt x="25939" y="23201"/>
                    <a:pt x="26575" y="23995"/>
                    <a:pt x="25780" y="22883"/>
                  </a:cubicBezTo>
                  <a:cubicBezTo>
                    <a:pt x="24986" y="21771"/>
                    <a:pt x="25622" y="22566"/>
                    <a:pt x="25780" y="22883"/>
                  </a:cubicBezTo>
                  <a:cubicBezTo>
                    <a:pt x="26098" y="23201"/>
                    <a:pt x="26257" y="23678"/>
                    <a:pt x="26416" y="23995"/>
                  </a:cubicBezTo>
                  <a:cubicBezTo>
                    <a:pt x="26416" y="24154"/>
                    <a:pt x="26575" y="24631"/>
                    <a:pt x="26734" y="24631"/>
                  </a:cubicBezTo>
                  <a:cubicBezTo>
                    <a:pt x="26734" y="24631"/>
                    <a:pt x="25939" y="22725"/>
                    <a:pt x="26257" y="23678"/>
                  </a:cubicBezTo>
                  <a:cubicBezTo>
                    <a:pt x="26575" y="24631"/>
                    <a:pt x="26893" y="25584"/>
                    <a:pt x="27051" y="26696"/>
                  </a:cubicBezTo>
                  <a:lnTo>
                    <a:pt x="26734" y="24631"/>
                  </a:lnTo>
                  <a:cubicBezTo>
                    <a:pt x="26734" y="25902"/>
                    <a:pt x="26734" y="27014"/>
                    <a:pt x="26734" y="28285"/>
                  </a:cubicBezTo>
                  <a:lnTo>
                    <a:pt x="27051" y="26220"/>
                  </a:lnTo>
                  <a:cubicBezTo>
                    <a:pt x="27051" y="26220"/>
                    <a:pt x="26893" y="27491"/>
                    <a:pt x="26734" y="27967"/>
                  </a:cubicBezTo>
                  <a:cubicBezTo>
                    <a:pt x="26734" y="28285"/>
                    <a:pt x="26575" y="28444"/>
                    <a:pt x="26416" y="28761"/>
                  </a:cubicBezTo>
                  <a:cubicBezTo>
                    <a:pt x="26098" y="29556"/>
                    <a:pt x="27369" y="26855"/>
                    <a:pt x="26734" y="27967"/>
                  </a:cubicBezTo>
                  <a:cubicBezTo>
                    <a:pt x="26416" y="28444"/>
                    <a:pt x="26098" y="29079"/>
                    <a:pt x="25780" y="29556"/>
                  </a:cubicBezTo>
                  <a:cubicBezTo>
                    <a:pt x="25145" y="30509"/>
                    <a:pt x="26893" y="28285"/>
                    <a:pt x="26257" y="28920"/>
                  </a:cubicBezTo>
                  <a:cubicBezTo>
                    <a:pt x="26098" y="29079"/>
                    <a:pt x="25780" y="29397"/>
                    <a:pt x="25622" y="29556"/>
                  </a:cubicBezTo>
                  <a:cubicBezTo>
                    <a:pt x="25463" y="29715"/>
                    <a:pt x="25145" y="29874"/>
                    <a:pt x="24986" y="30032"/>
                  </a:cubicBezTo>
                  <a:cubicBezTo>
                    <a:pt x="26257" y="28603"/>
                    <a:pt x="26098" y="29238"/>
                    <a:pt x="25463" y="29556"/>
                  </a:cubicBezTo>
                  <a:cubicBezTo>
                    <a:pt x="24986" y="29874"/>
                    <a:pt x="24351" y="30191"/>
                    <a:pt x="23874" y="30350"/>
                  </a:cubicBezTo>
                  <a:cubicBezTo>
                    <a:pt x="23080" y="30827"/>
                    <a:pt x="25780" y="29715"/>
                    <a:pt x="24668" y="30032"/>
                  </a:cubicBezTo>
                  <a:cubicBezTo>
                    <a:pt x="24351" y="30032"/>
                    <a:pt x="24033" y="30191"/>
                    <a:pt x="23715" y="30350"/>
                  </a:cubicBezTo>
                  <a:cubicBezTo>
                    <a:pt x="23080" y="30509"/>
                    <a:pt x="22444" y="30668"/>
                    <a:pt x="21809" y="30668"/>
                  </a:cubicBezTo>
                  <a:lnTo>
                    <a:pt x="23874" y="30350"/>
                  </a:lnTo>
                  <a:cubicBezTo>
                    <a:pt x="22603" y="30350"/>
                    <a:pt x="21173" y="30350"/>
                    <a:pt x="19902" y="30350"/>
                  </a:cubicBezTo>
                  <a:lnTo>
                    <a:pt x="21968" y="30668"/>
                  </a:lnTo>
                  <a:cubicBezTo>
                    <a:pt x="21968" y="30668"/>
                    <a:pt x="20538" y="30350"/>
                    <a:pt x="19902" y="30191"/>
                  </a:cubicBezTo>
                  <a:cubicBezTo>
                    <a:pt x="19585" y="30191"/>
                    <a:pt x="19267" y="30032"/>
                    <a:pt x="18949" y="29874"/>
                  </a:cubicBezTo>
                  <a:cubicBezTo>
                    <a:pt x="17520" y="29397"/>
                    <a:pt x="20220" y="30509"/>
                    <a:pt x="19585" y="30191"/>
                  </a:cubicBezTo>
                  <a:cubicBezTo>
                    <a:pt x="18949" y="29874"/>
                    <a:pt x="18314" y="29556"/>
                    <a:pt x="17678" y="29079"/>
                  </a:cubicBezTo>
                  <a:cubicBezTo>
                    <a:pt x="17043" y="28603"/>
                    <a:pt x="16566" y="27967"/>
                    <a:pt x="18155" y="29556"/>
                  </a:cubicBezTo>
                  <a:cubicBezTo>
                    <a:pt x="17996" y="29397"/>
                    <a:pt x="17678" y="29079"/>
                    <a:pt x="17361" y="28920"/>
                  </a:cubicBezTo>
                  <a:cubicBezTo>
                    <a:pt x="17043" y="28761"/>
                    <a:pt x="16884" y="28444"/>
                    <a:pt x="16725" y="28126"/>
                  </a:cubicBezTo>
                  <a:cubicBezTo>
                    <a:pt x="16249" y="27649"/>
                    <a:pt x="16090" y="26855"/>
                    <a:pt x="17043" y="28603"/>
                  </a:cubicBezTo>
                  <a:cubicBezTo>
                    <a:pt x="16725" y="27967"/>
                    <a:pt x="16249" y="27332"/>
                    <a:pt x="15931" y="26696"/>
                  </a:cubicBezTo>
                  <a:cubicBezTo>
                    <a:pt x="15295" y="25425"/>
                    <a:pt x="16566" y="28444"/>
                    <a:pt x="16090" y="27173"/>
                  </a:cubicBezTo>
                  <a:cubicBezTo>
                    <a:pt x="16090" y="26855"/>
                    <a:pt x="15931" y="26537"/>
                    <a:pt x="15772" y="26220"/>
                  </a:cubicBezTo>
                  <a:cubicBezTo>
                    <a:pt x="15613" y="25425"/>
                    <a:pt x="15454" y="24631"/>
                    <a:pt x="15295" y="23837"/>
                  </a:cubicBezTo>
                  <a:lnTo>
                    <a:pt x="15613" y="25902"/>
                  </a:lnTo>
                  <a:cubicBezTo>
                    <a:pt x="15454" y="24472"/>
                    <a:pt x="15454" y="23042"/>
                    <a:pt x="15613" y="21612"/>
                  </a:cubicBezTo>
                  <a:lnTo>
                    <a:pt x="15295" y="23678"/>
                  </a:lnTo>
                  <a:cubicBezTo>
                    <a:pt x="15454" y="22248"/>
                    <a:pt x="15931" y="20977"/>
                    <a:pt x="16407" y="19547"/>
                  </a:cubicBezTo>
                  <a:cubicBezTo>
                    <a:pt x="15772" y="21771"/>
                    <a:pt x="15931" y="20659"/>
                    <a:pt x="16249" y="20024"/>
                  </a:cubicBezTo>
                  <a:cubicBezTo>
                    <a:pt x="16407" y="19706"/>
                    <a:pt x="16566" y="19388"/>
                    <a:pt x="16725" y="19071"/>
                  </a:cubicBezTo>
                  <a:cubicBezTo>
                    <a:pt x="16884" y="18753"/>
                    <a:pt x="17043" y="18435"/>
                    <a:pt x="17361" y="18117"/>
                  </a:cubicBezTo>
                  <a:cubicBezTo>
                    <a:pt x="17361" y="17959"/>
                    <a:pt x="17678" y="17641"/>
                    <a:pt x="17837" y="17482"/>
                  </a:cubicBezTo>
                  <a:cubicBezTo>
                    <a:pt x="17043" y="18435"/>
                    <a:pt x="16884" y="18753"/>
                    <a:pt x="17202" y="18276"/>
                  </a:cubicBezTo>
                  <a:cubicBezTo>
                    <a:pt x="17678" y="17800"/>
                    <a:pt x="18155" y="17164"/>
                    <a:pt x="18631" y="16688"/>
                  </a:cubicBezTo>
                  <a:cubicBezTo>
                    <a:pt x="18790" y="16529"/>
                    <a:pt x="20061" y="15576"/>
                    <a:pt x="18949" y="16370"/>
                  </a:cubicBezTo>
                  <a:cubicBezTo>
                    <a:pt x="17837" y="17164"/>
                    <a:pt x="19108" y="16370"/>
                    <a:pt x="19426" y="16211"/>
                  </a:cubicBezTo>
                  <a:cubicBezTo>
                    <a:pt x="19744" y="16052"/>
                    <a:pt x="20220" y="15734"/>
                    <a:pt x="20538" y="15576"/>
                  </a:cubicBezTo>
                  <a:cubicBezTo>
                    <a:pt x="21968" y="14781"/>
                    <a:pt x="19426" y="15893"/>
                    <a:pt x="20220" y="15576"/>
                  </a:cubicBezTo>
                  <a:cubicBezTo>
                    <a:pt x="21015" y="15258"/>
                    <a:pt x="21968" y="15099"/>
                    <a:pt x="22762" y="14940"/>
                  </a:cubicBezTo>
                  <a:lnTo>
                    <a:pt x="20697" y="15258"/>
                  </a:lnTo>
                  <a:cubicBezTo>
                    <a:pt x="21809" y="15258"/>
                    <a:pt x="22921" y="15258"/>
                    <a:pt x="23874" y="15258"/>
                  </a:cubicBezTo>
                  <a:lnTo>
                    <a:pt x="21809" y="14940"/>
                  </a:lnTo>
                  <a:cubicBezTo>
                    <a:pt x="21809" y="14940"/>
                    <a:pt x="22762" y="15099"/>
                    <a:pt x="23398" y="15258"/>
                  </a:cubicBezTo>
                  <a:cubicBezTo>
                    <a:pt x="24668" y="15576"/>
                    <a:pt x="21809" y="14305"/>
                    <a:pt x="22921" y="15099"/>
                  </a:cubicBezTo>
                  <a:cubicBezTo>
                    <a:pt x="23239" y="15258"/>
                    <a:pt x="23556" y="15576"/>
                    <a:pt x="23874" y="15734"/>
                  </a:cubicBezTo>
                  <a:cubicBezTo>
                    <a:pt x="21968" y="14622"/>
                    <a:pt x="23080" y="15099"/>
                    <a:pt x="23556" y="15734"/>
                  </a:cubicBezTo>
                  <a:cubicBezTo>
                    <a:pt x="23556" y="15734"/>
                    <a:pt x="23874" y="16052"/>
                    <a:pt x="23874" y="16211"/>
                  </a:cubicBezTo>
                  <a:cubicBezTo>
                    <a:pt x="24351" y="16846"/>
                    <a:pt x="24192" y="16529"/>
                    <a:pt x="23398" y="15576"/>
                  </a:cubicBezTo>
                  <a:cubicBezTo>
                    <a:pt x="23398" y="15893"/>
                    <a:pt x="23715" y="16211"/>
                    <a:pt x="24033" y="16529"/>
                  </a:cubicBezTo>
                  <a:cubicBezTo>
                    <a:pt x="24668" y="17641"/>
                    <a:pt x="23556" y="14781"/>
                    <a:pt x="23874" y="16052"/>
                  </a:cubicBezTo>
                  <a:cubicBezTo>
                    <a:pt x="23874" y="16529"/>
                    <a:pt x="24033" y="17005"/>
                    <a:pt x="24192" y="17482"/>
                  </a:cubicBezTo>
                  <a:lnTo>
                    <a:pt x="23874" y="15417"/>
                  </a:lnTo>
                  <a:cubicBezTo>
                    <a:pt x="23874" y="15417"/>
                    <a:pt x="23874" y="16529"/>
                    <a:pt x="23874" y="17164"/>
                  </a:cubicBezTo>
                  <a:lnTo>
                    <a:pt x="24192" y="15099"/>
                  </a:lnTo>
                  <a:cubicBezTo>
                    <a:pt x="24192" y="15099"/>
                    <a:pt x="24192" y="15576"/>
                    <a:pt x="24192" y="15734"/>
                  </a:cubicBezTo>
                  <a:cubicBezTo>
                    <a:pt x="23239" y="19706"/>
                    <a:pt x="25463" y="24154"/>
                    <a:pt x="29593" y="25108"/>
                  </a:cubicBezTo>
                  <a:cubicBezTo>
                    <a:pt x="33724" y="26061"/>
                    <a:pt x="38013" y="23995"/>
                    <a:pt x="38966" y="19706"/>
                  </a:cubicBezTo>
                  <a:lnTo>
                    <a:pt x="38966" y="19706"/>
                  </a:lnTo>
                  <a:close/>
                </a:path>
              </a:pathLst>
            </a:custGeom>
            <a:solidFill>
              <a:srgbClr val="102F44"/>
            </a:solidFill>
            <a:ln w="15869" cap="flat">
              <a:noFill/>
              <a:prstDash val="solid"/>
              <a:miter/>
            </a:ln>
          </p:spPr>
          <p:txBody>
            <a:bodyPr rtlCol="0" anchor="ctr"/>
            <a:lstStyle/>
            <a:p>
              <a:endParaRPr lang="nl-NL"/>
            </a:p>
          </p:txBody>
        </p:sp>
        <p:sp>
          <p:nvSpPr>
            <p:cNvPr id="1483" name="Vrije vorm: vorm 1482">
              <a:extLst>
                <a:ext uri="{FF2B5EF4-FFF2-40B4-BE49-F238E27FC236}">
                  <a16:creationId xmlns:a16="http://schemas.microsoft.com/office/drawing/2014/main" id="{2ADFC088-DC2A-CFA9-6616-1E6911A5B8E5}"/>
                </a:ext>
              </a:extLst>
            </p:cNvPr>
            <p:cNvSpPr/>
            <p:nvPr/>
          </p:nvSpPr>
          <p:spPr>
            <a:xfrm>
              <a:off x="4225148" y="2719631"/>
              <a:ext cx="36738" cy="45036"/>
            </a:xfrm>
            <a:custGeom>
              <a:avLst/>
              <a:gdLst>
                <a:gd name="connsiteX0" fmla="*/ 19126 w 36738"/>
                <a:gd name="connsiteY0" fmla="*/ 394 h 45036"/>
                <a:gd name="connsiteX1" fmla="*/ 1968 w 36738"/>
                <a:gd name="connsiteY1" fmla="*/ 36616 h 45036"/>
                <a:gd name="connsiteX2" fmla="*/ 10706 w 36738"/>
                <a:gd name="connsiteY2" fmla="*/ 44242 h 45036"/>
                <a:gd name="connsiteX3" fmla="*/ 24368 w 36738"/>
                <a:gd name="connsiteY3" fmla="*/ 42812 h 45036"/>
                <a:gd name="connsiteX4" fmla="*/ 36283 w 36738"/>
                <a:gd name="connsiteY4" fmla="*/ 26290 h 45036"/>
                <a:gd name="connsiteX5" fmla="*/ 30088 w 36738"/>
                <a:gd name="connsiteY5" fmla="*/ 3572 h 45036"/>
                <a:gd name="connsiteX6" fmla="*/ 19284 w 36738"/>
                <a:gd name="connsiteY6" fmla="*/ 3572 h 45036"/>
                <a:gd name="connsiteX7" fmla="*/ 19284 w 36738"/>
                <a:gd name="connsiteY7" fmla="*/ 14375 h 45036"/>
                <a:gd name="connsiteX8" fmla="*/ 19761 w 36738"/>
                <a:gd name="connsiteY8" fmla="*/ 15010 h 45036"/>
                <a:gd name="connsiteX9" fmla="*/ 19284 w 36738"/>
                <a:gd name="connsiteY9" fmla="*/ 14375 h 45036"/>
                <a:gd name="connsiteX10" fmla="*/ 20079 w 36738"/>
                <a:gd name="connsiteY10" fmla="*/ 15646 h 45036"/>
                <a:gd name="connsiteX11" fmla="*/ 20873 w 36738"/>
                <a:gd name="connsiteY11" fmla="*/ 16916 h 45036"/>
                <a:gd name="connsiteX12" fmla="*/ 20555 w 36738"/>
                <a:gd name="connsiteY12" fmla="*/ 16122 h 45036"/>
                <a:gd name="connsiteX13" fmla="*/ 20873 w 36738"/>
                <a:gd name="connsiteY13" fmla="*/ 17234 h 45036"/>
                <a:gd name="connsiteX14" fmla="*/ 21350 w 36738"/>
                <a:gd name="connsiteY14" fmla="*/ 18664 h 45036"/>
                <a:gd name="connsiteX15" fmla="*/ 21350 w 36738"/>
                <a:gd name="connsiteY15" fmla="*/ 19458 h 45036"/>
                <a:gd name="connsiteX16" fmla="*/ 21350 w 36738"/>
                <a:gd name="connsiteY16" fmla="*/ 18505 h 45036"/>
                <a:gd name="connsiteX17" fmla="*/ 21350 w 36738"/>
                <a:gd name="connsiteY17" fmla="*/ 22000 h 45036"/>
                <a:gd name="connsiteX18" fmla="*/ 21350 w 36738"/>
                <a:gd name="connsiteY18" fmla="*/ 22795 h 45036"/>
                <a:gd name="connsiteX19" fmla="*/ 21350 w 36738"/>
                <a:gd name="connsiteY19" fmla="*/ 21841 h 45036"/>
                <a:gd name="connsiteX20" fmla="*/ 21032 w 36738"/>
                <a:gd name="connsiteY20" fmla="*/ 23430 h 45036"/>
                <a:gd name="connsiteX21" fmla="*/ 20555 w 36738"/>
                <a:gd name="connsiteY21" fmla="*/ 24860 h 45036"/>
                <a:gd name="connsiteX22" fmla="*/ 20238 w 36738"/>
                <a:gd name="connsiteY22" fmla="*/ 25654 h 45036"/>
                <a:gd name="connsiteX23" fmla="*/ 20555 w 36738"/>
                <a:gd name="connsiteY23" fmla="*/ 25019 h 45036"/>
                <a:gd name="connsiteX24" fmla="*/ 18808 w 36738"/>
                <a:gd name="connsiteY24" fmla="*/ 27878 h 45036"/>
                <a:gd name="connsiteX25" fmla="*/ 19284 w 36738"/>
                <a:gd name="connsiteY25" fmla="*/ 27243 h 45036"/>
                <a:gd name="connsiteX26" fmla="*/ 18808 w 36738"/>
                <a:gd name="connsiteY26" fmla="*/ 27878 h 45036"/>
                <a:gd name="connsiteX27" fmla="*/ 18331 w 36738"/>
                <a:gd name="connsiteY27" fmla="*/ 28355 h 45036"/>
                <a:gd name="connsiteX28" fmla="*/ 18173 w 36738"/>
                <a:gd name="connsiteY28" fmla="*/ 28514 h 45036"/>
                <a:gd name="connsiteX29" fmla="*/ 17219 w 36738"/>
                <a:gd name="connsiteY29" fmla="*/ 29149 h 45036"/>
                <a:gd name="connsiteX30" fmla="*/ 16425 w 36738"/>
                <a:gd name="connsiteY30" fmla="*/ 29626 h 45036"/>
                <a:gd name="connsiteX31" fmla="*/ 16902 w 36738"/>
                <a:gd name="connsiteY31" fmla="*/ 29467 h 45036"/>
                <a:gd name="connsiteX32" fmla="*/ 15154 w 36738"/>
                <a:gd name="connsiteY32" fmla="*/ 29944 h 45036"/>
                <a:gd name="connsiteX33" fmla="*/ 15789 w 36738"/>
                <a:gd name="connsiteY33" fmla="*/ 29944 h 45036"/>
                <a:gd name="connsiteX34" fmla="*/ 14677 w 36738"/>
                <a:gd name="connsiteY34" fmla="*/ 29944 h 45036"/>
                <a:gd name="connsiteX35" fmla="*/ 15789 w 36738"/>
                <a:gd name="connsiteY35" fmla="*/ 29944 h 45036"/>
                <a:gd name="connsiteX36" fmla="*/ 15154 w 36738"/>
                <a:gd name="connsiteY36" fmla="*/ 29944 h 45036"/>
                <a:gd name="connsiteX37" fmla="*/ 15789 w 36738"/>
                <a:gd name="connsiteY37" fmla="*/ 30261 h 45036"/>
                <a:gd name="connsiteX38" fmla="*/ 15313 w 36738"/>
                <a:gd name="connsiteY38" fmla="*/ 30102 h 45036"/>
                <a:gd name="connsiteX39" fmla="*/ 14995 w 36738"/>
                <a:gd name="connsiteY39" fmla="*/ 29626 h 45036"/>
                <a:gd name="connsiteX40" fmla="*/ 15631 w 36738"/>
                <a:gd name="connsiteY40" fmla="*/ 30420 h 45036"/>
                <a:gd name="connsiteX41" fmla="*/ 15154 w 36738"/>
                <a:gd name="connsiteY41" fmla="*/ 29626 h 45036"/>
                <a:gd name="connsiteX42" fmla="*/ 15472 w 36738"/>
                <a:gd name="connsiteY42" fmla="*/ 30579 h 45036"/>
                <a:gd name="connsiteX43" fmla="*/ 15313 w 36738"/>
                <a:gd name="connsiteY43" fmla="*/ 29944 h 45036"/>
                <a:gd name="connsiteX44" fmla="*/ 14995 w 36738"/>
                <a:gd name="connsiteY44" fmla="*/ 28673 h 45036"/>
                <a:gd name="connsiteX45" fmla="*/ 14995 w 36738"/>
                <a:gd name="connsiteY45" fmla="*/ 29626 h 45036"/>
                <a:gd name="connsiteX46" fmla="*/ 14995 w 36738"/>
                <a:gd name="connsiteY46" fmla="*/ 28831 h 45036"/>
                <a:gd name="connsiteX47" fmla="*/ 14995 w 36738"/>
                <a:gd name="connsiteY47" fmla="*/ 26925 h 45036"/>
                <a:gd name="connsiteX48" fmla="*/ 14995 w 36738"/>
                <a:gd name="connsiteY48" fmla="*/ 27878 h 45036"/>
                <a:gd name="connsiteX49" fmla="*/ 14995 w 36738"/>
                <a:gd name="connsiteY49" fmla="*/ 27084 h 45036"/>
                <a:gd name="connsiteX50" fmla="*/ 15313 w 36738"/>
                <a:gd name="connsiteY50" fmla="*/ 25654 h 45036"/>
                <a:gd name="connsiteX51" fmla="*/ 15789 w 36738"/>
                <a:gd name="connsiteY51" fmla="*/ 24224 h 45036"/>
                <a:gd name="connsiteX52" fmla="*/ 16107 w 36738"/>
                <a:gd name="connsiteY52" fmla="*/ 23589 h 45036"/>
                <a:gd name="connsiteX53" fmla="*/ 16107 w 36738"/>
                <a:gd name="connsiteY53" fmla="*/ 24065 h 45036"/>
                <a:gd name="connsiteX54" fmla="*/ 18173 w 36738"/>
                <a:gd name="connsiteY54" fmla="*/ 20729 h 45036"/>
                <a:gd name="connsiteX55" fmla="*/ 17855 w 36738"/>
                <a:gd name="connsiteY55" fmla="*/ 21206 h 45036"/>
                <a:gd name="connsiteX56" fmla="*/ 18808 w 36738"/>
                <a:gd name="connsiteY56" fmla="*/ 20094 h 45036"/>
                <a:gd name="connsiteX57" fmla="*/ 20238 w 36738"/>
                <a:gd name="connsiteY57" fmla="*/ 18505 h 45036"/>
                <a:gd name="connsiteX58" fmla="*/ 21985 w 36738"/>
                <a:gd name="connsiteY58" fmla="*/ 16916 h 45036"/>
                <a:gd name="connsiteX59" fmla="*/ 21985 w 36738"/>
                <a:gd name="connsiteY59" fmla="*/ 16916 h 45036"/>
                <a:gd name="connsiteX60" fmla="*/ 22303 w 36738"/>
                <a:gd name="connsiteY60" fmla="*/ 16599 h 45036"/>
                <a:gd name="connsiteX61" fmla="*/ 26434 w 36738"/>
                <a:gd name="connsiteY61" fmla="*/ 14216 h 45036"/>
                <a:gd name="connsiteX62" fmla="*/ 29134 w 36738"/>
                <a:gd name="connsiteY62" fmla="*/ 3731 h 45036"/>
                <a:gd name="connsiteX63" fmla="*/ 18649 w 36738"/>
                <a:gd name="connsiteY63" fmla="*/ 1030 h 45036"/>
                <a:gd name="connsiteX64" fmla="*/ 18649 w 36738"/>
                <a:gd name="connsiteY64" fmla="*/ 1030 h 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738" h="45036">
                  <a:moveTo>
                    <a:pt x="19126" y="394"/>
                  </a:moveTo>
                  <a:cubicBezTo>
                    <a:pt x="6734" y="6749"/>
                    <a:pt x="-4704" y="22318"/>
                    <a:pt x="1968" y="36616"/>
                  </a:cubicBezTo>
                  <a:cubicBezTo>
                    <a:pt x="3716" y="40270"/>
                    <a:pt x="7052" y="42971"/>
                    <a:pt x="10706" y="44242"/>
                  </a:cubicBezTo>
                  <a:cubicBezTo>
                    <a:pt x="15313" y="45830"/>
                    <a:pt x="20079" y="44877"/>
                    <a:pt x="24368" y="42812"/>
                  </a:cubicBezTo>
                  <a:cubicBezTo>
                    <a:pt x="30564" y="39793"/>
                    <a:pt x="35171" y="32962"/>
                    <a:pt x="36283" y="26290"/>
                  </a:cubicBezTo>
                  <a:cubicBezTo>
                    <a:pt x="37713" y="18187"/>
                    <a:pt x="35807" y="9767"/>
                    <a:pt x="30088" y="3572"/>
                  </a:cubicBezTo>
                  <a:cubicBezTo>
                    <a:pt x="27387" y="553"/>
                    <a:pt x="21985" y="553"/>
                    <a:pt x="19284" y="3572"/>
                  </a:cubicBezTo>
                  <a:cubicBezTo>
                    <a:pt x="16425" y="6749"/>
                    <a:pt x="16425" y="11356"/>
                    <a:pt x="19284" y="14375"/>
                  </a:cubicBezTo>
                  <a:cubicBezTo>
                    <a:pt x="19444" y="14533"/>
                    <a:pt x="19602" y="14692"/>
                    <a:pt x="19761" y="15010"/>
                  </a:cubicBezTo>
                  <a:cubicBezTo>
                    <a:pt x="20555" y="15804"/>
                    <a:pt x="19284" y="14375"/>
                    <a:pt x="19284" y="14375"/>
                  </a:cubicBezTo>
                  <a:cubicBezTo>
                    <a:pt x="19602" y="14692"/>
                    <a:pt x="19920" y="15328"/>
                    <a:pt x="20079" y="15646"/>
                  </a:cubicBezTo>
                  <a:cubicBezTo>
                    <a:pt x="20397" y="16122"/>
                    <a:pt x="20555" y="16599"/>
                    <a:pt x="20873" y="16916"/>
                  </a:cubicBezTo>
                  <a:cubicBezTo>
                    <a:pt x="21509" y="18029"/>
                    <a:pt x="20555" y="16122"/>
                    <a:pt x="20555" y="16122"/>
                  </a:cubicBezTo>
                  <a:cubicBezTo>
                    <a:pt x="20714" y="16281"/>
                    <a:pt x="20873" y="16916"/>
                    <a:pt x="20873" y="17234"/>
                  </a:cubicBezTo>
                  <a:cubicBezTo>
                    <a:pt x="20873" y="17711"/>
                    <a:pt x="21191" y="18187"/>
                    <a:pt x="21350" y="18664"/>
                  </a:cubicBezTo>
                  <a:cubicBezTo>
                    <a:pt x="21350" y="18982"/>
                    <a:pt x="21350" y="19141"/>
                    <a:pt x="21350" y="19458"/>
                  </a:cubicBezTo>
                  <a:cubicBezTo>
                    <a:pt x="21668" y="20729"/>
                    <a:pt x="21350" y="18505"/>
                    <a:pt x="21350" y="18505"/>
                  </a:cubicBezTo>
                  <a:cubicBezTo>
                    <a:pt x="21668" y="19458"/>
                    <a:pt x="21509" y="21047"/>
                    <a:pt x="21350" y="22000"/>
                  </a:cubicBezTo>
                  <a:cubicBezTo>
                    <a:pt x="21350" y="22318"/>
                    <a:pt x="21350" y="22477"/>
                    <a:pt x="21350" y="22795"/>
                  </a:cubicBezTo>
                  <a:cubicBezTo>
                    <a:pt x="21350" y="23430"/>
                    <a:pt x="20873" y="23748"/>
                    <a:pt x="21350" y="21841"/>
                  </a:cubicBezTo>
                  <a:cubicBezTo>
                    <a:pt x="21350" y="22318"/>
                    <a:pt x="21191" y="22795"/>
                    <a:pt x="21032" y="23430"/>
                  </a:cubicBezTo>
                  <a:cubicBezTo>
                    <a:pt x="20873" y="24065"/>
                    <a:pt x="20714" y="24383"/>
                    <a:pt x="20555" y="24860"/>
                  </a:cubicBezTo>
                  <a:cubicBezTo>
                    <a:pt x="20555" y="25019"/>
                    <a:pt x="20555" y="25495"/>
                    <a:pt x="20238" y="25654"/>
                  </a:cubicBezTo>
                  <a:cubicBezTo>
                    <a:pt x="20397" y="25495"/>
                    <a:pt x="21032" y="23907"/>
                    <a:pt x="20555" y="25019"/>
                  </a:cubicBezTo>
                  <a:cubicBezTo>
                    <a:pt x="20079" y="25813"/>
                    <a:pt x="19602" y="27084"/>
                    <a:pt x="18808" y="27878"/>
                  </a:cubicBezTo>
                  <a:cubicBezTo>
                    <a:pt x="18808" y="27878"/>
                    <a:pt x="20079" y="26290"/>
                    <a:pt x="19284" y="27243"/>
                  </a:cubicBezTo>
                  <a:cubicBezTo>
                    <a:pt x="19126" y="27402"/>
                    <a:pt x="18967" y="27561"/>
                    <a:pt x="18808" y="27878"/>
                  </a:cubicBezTo>
                  <a:cubicBezTo>
                    <a:pt x="18649" y="28196"/>
                    <a:pt x="18490" y="28196"/>
                    <a:pt x="18331" y="28355"/>
                  </a:cubicBezTo>
                  <a:cubicBezTo>
                    <a:pt x="18173" y="28514"/>
                    <a:pt x="17219" y="29149"/>
                    <a:pt x="18173" y="28514"/>
                  </a:cubicBezTo>
                  <a:cubicBezTo>
                    <a:pt x="19284" y="27878"/>
                    <a:pt x="17378" y="28990"/>
                    <a:pt x="17219" y="29149"/>
                  </a:cubicBezTo>
                  <a:cubicBezTo>
                    <a:pt x="16902" y="29149"/>
                    <a:pt x="16584" y="29467"/>
                    <a:pt x="16425" y="29626"/>
                  </a:cubicBezTo>
                  <a:cubicBezTo>
                    <a:pt x="15631" y="30102"/>
                    <a:pt x="17855" y="29149"/>
                    <a:pt x="16902" y="29467"/>
                  </a:cubicBezTo>
                  <a:cubicBezTo>
                    <a:pt x="16266" y="29626"/>
                    <a:pt x="15789" y="29785"/>
                    <a:pt x="15154" y="29944"/>
                  </a:cubicBezTo>
                  <a:cubicBezTo>
                    <a:pt x="14201" y="30102"/>
                    <a:pt x="16902" y="29944"/>
                    <a:pt x="15789" y="29944"/>
                  </a:cubicBezTo>
                  <a:cubicBezTo>
                    <a:pt x="15472" y="29944"/>
                    <a:pt x="14995" y="29944"/>
                    <a:pt x="14677" y="29944"/>
                  </a:cubicBezTo>
                  <a:lnTo>
                    <a:pt x="15789" y="29944"/>
                  </a:lnTo>
                  <a:cubicBezTo>
                    <a:pt x="15789" y="29944"/>
                    <a:pt x="15313" y="29944"/>
                    <a:pt x="15154" y="29944"/>
                  </a:cubicBezTo>
                  <a:cubicBezTo>
                    <a:pt x="14201" y="29944"/>
                    <a:pt x="16425" y="30738"/>
                    <a:pt x="15789" y="30261"/>
                  </a:cubicBezTo>
                  <a:cubicBezTo>
                    <a:pt x="15472" y="30102"/>
                    <a:pt x="14042" y="29149"/>
                    <a:pt x="15313" y="30102"/>
                  </a:cubicBezTo>
                  <a:cubicBezTo>
                    <a:pt x="16584" y="31056"/>
                    <a:pt x="15313" y="29944"/>
                    <a:pt x="14995" y="29626"/>
                  </a:cubicBezTo>
                  <a:cubicBezTo>
                    <a:pt x="14360" y="28990"/>
                    <a:pt x="15948" y="31214"/>
                    <a:pt x="15631" y="30420"/>
                  </a:cubicBezTo>
                  <a:cubicBezTo>
                    <a:pt x="15631" y="30102"/>
                    <a:pt x="15313" y="29944"/>
                    <a:pt x="15154" y="29626"/>
                  </a:cubicBezTo>
                  <a:cubicBezTo>
                    <a:pt x="14519" y="28673"/>
                    <a:pt x="15631" y="30579"/>
                    <a:pt x="15472" y="30579"/>
                  </a:cubicBezTo>
                  <a:cubicBezTo>
                    <a:pt x="15472" y="30579"/>
                    <a:pt x="15313" y="29944"/>
                    <a:pt x="15313" y="29944"/>
                  </a:cubicBezTo>
                  <a:cubicBezTo>
                    <a:pt x="15313" y="29467"/>
                    <a:pt x="15154" y="28990"/>
                    <a:pt x="14995" y="28673"/>
                  </a:cubicBezTo>
                  <a:cubicBezTo>
                    <a:pt x="15631" y="30420"/>
                    <a:pt x="15154" y="30261"/>
                    <a:pt x="14995" y="29626"/>
                  </a:cubicBezTo>
                  <a:cubicBezTo>
                    <a:pt x="14995" y="29308"/>
                    <a:pt x="14995" y="29149"/>
                    <a:pt x="14995" y="28831"/>
                  </a:cubicBezTo>
                  <a:cubicBezTo>
                    <a:pt x="14995" y="28196"/>
                    <a:pt x="14995" y="27561"/>
                    <a:pt x="14995" y="26925"/>
                  </a:cubicBezTo>
                  <a:cubicBezTo>
                    <a:pt x="14995" y="26290"/>
                    <a:pt x="15313" y="25654"/>
                    <a:pt x="14995" y="27878"/>
                  </a:cubicBezTo>
                  <a:cubicBezTo>
                    <a:pt x="14995" y="27561"/>
                    <a:pt x="14995" y="27402"/>
                    <a:pt x="14995" y="27084"/>
                  </a:cubicBezTo>
                  <a:cubicBezTo>
                    <a:pt x="14995" y="26607"/>
                    <a:pt x="15154" y="26131"/>
                    <a:pt x="15313" y="25654"/>
                  </a:cubicBezTo>
                  <a:cubicBezTo>
                    <a:pt x="15472" y="25177"/>
                    <a:pt x="15631" y="24701"/>
                    <a:pt x="15789" y="24224"/>
                  </a:cubicBezTo>
                  <a:cubicBezTo>
                    <a:pt x="15789" y="24065"/>
                    <a:pt x="15948" y="23748"/>
                    <a:pt x="16107" y="23589"/>
                  </a:cubicBezTo>
                  <a:cubicBezTo>
                    <a:pt x="15472" y="25654"/>
                    <a:pt x="15631" y="24701"/>
                    <a:pt x="16107" y="24065"/>
                  </a:cubicBezTo>
                  <a:cubicBezTo>
                    <a:pt x="16743" y="22953"/>
                    <a:pt x="17537" y="21841"/>
                    <a:pt x="18173" y="20729"/>
                  </a:cubicBezTo>
                  <a:cubicBezTo>
                    <a:pt x="18808" y="19617"/>
                    <a:pt x="18014" y="21047"/>
                    <a:pt x="17855" y="21206"/>
                  </a:cubicBezTo>
                  <a:cubicBezTo>
                    <a:pt x="18173" y="20888"/>
                    <a:pt x="18490" y="20412"/>
                    <a:pt x="18808" y="20094"/>
                  </a:cubicBezTo>
                  <a:cubicBezTo>
                    <a:pt x="19284" y="19617"/>
                    <a:pt x="19761" y="18982"/>
                    <a:pt x="20238" y="18505"/>
                  </a:cubicBezTo>
                  <a:cubicBezTo>
                    <a:pt x="20873" y="17870"/>
                    <a:pt x="21350" y="17393"/>
                    <a:pt x="21985" y="16916"/>
                  </a:cubicBezTo>
                  <a:cubicBezTo>
                    <a:pt x="22303" y="16758"/>
                    <a:pt x="23097" y="16281"/>
                    <a:pt x="21985" y="16916"/>
                  </a:cubicBezTo>
                  <a:cubicBezTo>
                    <a:pt x="20873" y="17552"/>
                    <a:pt x="21985" y="16916"/>
                    <a:pt x="22303" y="16599"/>
                  </a:cubicBezTo>
                  <a:cubicBezTo>
                    <a:pt x="23574" y="15646"/>
                    <a:pt x="25004" y="14851"/>
                    <a:pt x="26434" y="14216"/>
                  </a:cubicBezTo>
                  <a:cubicBezTo>
                    <a:pt x="30088" y="12468"/>
                    <a:pt x="31359" y="7067"/>
                    <a:pt x="29134" y="3731"/>
                  </a:cubicBezTo>
                  <a:cubicBezTo>
                    <a:pt x="26751" y="77"/>
                    <a:pt x="22462" y="-1035"/>
                    <a:pt x="18649" y="1030"/>
                  </a:cubicBezTo>
                  <a:lnTo>
                    <a:pt x="18649" y="1030"/>
                  </a:lnTo>
                  <a:close/>
                </a:path>
              </a:pathLst>
            </a:custGeom>
            <a:solidFill>
              <a:srgbClr val="102F44"/>
            </a:solidFill>
            <a:ln w="15869" cap="flat">
              <a:noFill/>
              <a:prstDash val="solid"/>
              <a:miter/>
            </a:ln>
          </p:spPr>
          <p:txBody>
            <a:bodyPr rtlCol="0" anchor="ctr"/>
            <a:lstStyle/>
            <a:p>
              <a:endParaRPr lang="nl-NL"/>
            </a:p>
          </p:txBody>
        </p:sp>
        <p:sp>
          <p:nvSpPr>
            <p:cNvPr id="1484" name="Vrije vorm: vorm 1483">
              <a:extLst>
                <a:ext uri="{FF2B5EF4-FFF2-40B4-BE49-F238E27FC236}">
                  <a16:creationId xmlns:a16="http://schemas.microsoft.com/office/drawing/2014/main" id="{BD538D1A-28F5-15BA-4E98-7F79ED65304B}"/>
                </a:ext>
              </a:extLst>
            </p:cNvPr>
            <p:cNvSpPr/>
            <p:nvPr/>
          </p:nvSpPr>
          <p:spPr>
            <a:xfrm>
              <a:off x="4040823" y="2755759"/>
              <a:ext cx="41262" cy="50828"/>
            </a:xfrm>
            <a:custGeom>
              <a:avLst/>
              <a:gdLst>
                <a:gd name="connsiteX0" fmla="*/ 35846 w 41262"/>
                <a:gd name="connsiteY0" fmla="*/ 13516 h 50828"/>
                <a:gd name="connsiteX1" fmla="*/ 25837 w 41262"/>
                <a:gd name="connsiteY1" fmla="*/ 806 h 50828"/>
                <a:gd name="connsiteX2" fmla="*/ 11857 w 41262"/>
                <a:gd name="connsiteY2" fmla="*/ 2872 h 50828"/>
                <a:gd name="connsiteX3" fmla="*/ 2643 w 41262"/>
                <a:gd name="connsiteY3" fmla="*/ 16058 h 50828"/>
                <a:gd name="connsiteX4" fmla="*/ 101 w 41262"/>
                <a:gd name="connsiteY4" fmla="*/ 31786 h 50828"/>
                <a:gd name="connsiteX5" fmla="*/ 6932 w 41262"/>
                <a:gd name="connsiteY5" fmla="*/ 46242 h 50828"/>
                <a:gd name="connsiteX6" fmla="*/ 23613 w 41262"/>
                <a:gd name="connsiteY6" fmla="*/ 50055 h 50828"/>
                <a:gd name="connsiteX7" fmla="*/ 40612 w 41262"/>
                <a:gd name="connsiteY7" fmla="*/ 30356 h 50828"/>
                <a:gd name="connsiteX8" fmla="*/ 33145 w 41262"/>
                <a:gd name="connsiteY8" fmla="*/ 3507 h 50828"/>
                <a:gd name="connsiteX9" fmla="*/ 22342 w 41262"/>
                <a:gd name="connsiteY9" fmla="*/ 3507 h 50828"/>
                <a:gd name="connsiteX10" fmla="*/ 22342 w 41262"/>
                <a:gd name="connsiteY10" fmla="*/ 14310 h 50828"/>
                <a:gd name="connsiteX11" fmla="*/ 23613 w 41262"/>
                <a:gd name="connsiteY11" fmla="*/ 15740 h 50828"/>
                <a:gd name="connsiteX12" fmla="*/ 23296 w 41262"/>
                <a:gd name="connsiteY12" fmla="*/ 15422 h 50828"/>
                <a:gd name="connsiteX13" fmla="*/ 23772 w 41262"/>
                <a:gd name="connsiteY13" fmla="*/ 16058 h 50828"/>
                <a:gd name="connsiteX14" fmla="*/ 24567 w 41262"/>
                <a:gd name="connsiteY14" fmla="*/ 17487 h 50828"/>
                <a:gd name="connsiteX15" fmla="*/ 25043 w 41262"/>
                <a:gd name="connsiteY15" fmla="*/ 18441 h 50828"/>
                <a:gd name="connsiteX16" fmla="*/ 24884 w 41262"/>
                <a:gd name="connsiteY16" fmla="*/ 17964 h 50828"/>
                <a:gd name="connsiteX17" fmla="*/ 25837 w 41262"/>
                <a:gd name="connsiteY17" fmla="*/ 21618 h 50828"/>
                <a:gd name="connsiteX18" fmla="*/ 25837 w 41262"/>
                <a:gd name="connsiteY18" fmla="*/ 20824 h 50828"/>
                <a:gd name="connsiteX19" fmla="*/ 25837 w 41262"/>
                <a:gd name="connsiteY19" fmla="*/ 21618 h 50828"/>
                <a:gd name="connsiteX20" fmla="*/ 25837 w 41262"/>
                <a:gd name="connsiteY20" fmla="*/ 24001 h 50828"/>
                <a:gd name="connsiteX21" fmla="*/ 25837 w 41262"/>
                <a:gd name="connsiteY21" fmla="*/ 25907 h 50828"/>
                <a:gd name="connsiteX22" fmla="*/ 25837 w 41262"/>
                <a:gd name="connsiteY22" fmla="*/ 25113 h 50828"/>
                <a:gd name="connsiteX23" fmla="*/ 25837 w 41262"/>
                <a:gd name="connsiteY23" fmla="*/ 25907 h 50828"/>
                <a:gd name="connsiteX24" fmla="*/ 25361 w 41262"/>
                <a:gd name="connsiteY24" fmla="*/ 27814 h 50828"/>
                <a:gd name="connsiteX25" fmla="*/ 24884 w 41262"/>
                <a:gd name="connsiteY25" fmla="*/ 29085 h 50828"/>
                <a:gd name="connsiteX26" fmla="*/ 24408 w 41262"/>
                <a:gd name="connsiteY26" fmla="*/ 30038 h 50828"/>
                <a:gd name="connsiteX27" fmla="*/ 23454 w 41262"/>
                <a:gd name="connsiteY27" fmla="*/ 31468 h 50828"/>
                <a:gd name="connsiteX28" fmla="*/ 22978 w 41262"/>
                <a:gd name="connsiteY28" fmla="*/ 32103 h 50828"/>
                <a:gd name="connsiteX29" fmla="*/ 23296 w 41262"/>
                <a:gd name="connsiteY29" fmla="*/ 31786 h 50828"/>
                <a:gd name="connsiteX30" fmla="*/ 21866 w 41262"/>
                <a:gd name="connsiteY30" fmla="*/ 33374 h 50828"/>
                <a:gd name="connsiteX31" fmla="*/ 21072 w 41262"/>
                <a:gd name="connsiteY31" fmla="*/ 34010 h 50828"/>
                <a:gd name="connsiteX32" fmla="*/ 21548 w 41262"/>
                <a:gd name="connsiteY32" fmla="*/ 33533 h 50828"/>
                <a:gd name="connsiteX33" fmla="*/ 19642 w 41262"/>
                <a:gd name="connsiteY33" fmla="*/ 34645 h 50828"/>
                <a:gd name="connsiteX34" fmla="*/ 19642 w 41262"/>
                <a:gd name="connsiteY34" fmla="*/ 34645 h 50828"/>
                <a:gd name="connsiteX35" fmla="*/ 18530 w 41262"/>
                <a:gd name="connsiteY35" fmla="*/ 34963 h 50828"/>
                <a:gd name="connsiteX36" fmla="*/ 18530 w 41262"/>
                <a:gd name="connsiteY36" fmla="*/ 34963 h 50828"/>
                <a:gd name="connsiteX37" fmla="*/ 18530 w 41262"/>
                <a:gd name="connsiteY37" fmla="*/ 34963 h 50828"/>
                <a:gd name="connsiteX38" fmla="*/ 17576 w 41262"/>
                <a:gd name="connsiteY38" fmla="*/ 34645 h 50828"/>
                <a:gd name="connsiteX39" fmla="*/ 18053 w 41262"/>
                <a:gd name="connsiteY39" fmla="*/ 34804 h 50828"/>
                <a:gd name="connsiteX40" fmla="*/ 17259 w 41262"/>
                <a:gd name="connsiteY40" fmla="*/ 34327 h 50828"/>
                <a:gd name="connsiteX41" fmla="*/ 17417 w 41262"/>
                <a:gd name="connsiteY41" fmla="*/ 34486 h 50828"/>
                <a:gd name="connsiteX42" fmla="*/ 16782 w 41262"/>
                <a:gd name="connsiteY42" fmla="*/ 33851 h 50828"/>
                <a:gd name="connsiteX43" fmla="*/ 16782 w 41262"/>
                <a:gd name="connsiteY43" fmla="*/ 34168 h 50828"/>
                <a:gd name="connsiteX44" fmla="*/ 15511 w 41262"/>
                <a:gd name="connsiteY44" fmla="*/ 32103 h 50828"/>
                <a:gd name="connsiteX45" fmla="*/ 15670 w 41262"/>
                <a:gd name="connsiteY45" fmla="*/ 32580 h 50828"/>
                <a:gd name="connsiteX46" fmla="*/ 15352 w 41262"/>
                <a:gd name="connsiteY46" fmla="*/ 31627 h 50828"/>
                <a:gd name="connsiteX47" fmla="*/ 15034 w 41262"/>
                <a:gd name="connsiteY47" fmla="*/ 30356 h 50828"/>
                <a:gd name="connsiteX48" fmla="*/ 15034 w 41262"/>
                <a:gd name="connsiteY48" fmla="*/ 31150 h 50828"/>
                <a:gd name="connsiteX49" fmla="*/ 15034 w 41262"/>
                <a:gd name="connsiteY49" fmla="*/ 30197 h 50828"/>
                <a:gd name="connsiteX50" fmla="*/ 15034 w 41262"/>
                <a:gd name="connsiteY50" fmla="*/ 27337 h 50828"/>
                <a:gd name="connsiteX51" fmla="*/ 15034 w 41262"/>
                <a:gd name="connsiteY51" fmla="*/ 27337 h 50828"/>
                <a:gd name="connsiteX52" fmla="*/ 15352 w 41262"/>
                <a:gd name="connsiteY52" fmla="*/ 25431 h 50828"/>
                <a:gd name="connsiteX53" fmla="*/ 16782 w 41262"/>
                <a:gd name="connsiteY53" fmla="*/ 20347 h 50828"/>
                <a:gd name="connsiteX54" fmla="*/ 17259 w 41262"/>
                <a:gd name="connsiteY54" fmla="*/ 19076 h 50828"/>
                <a:gd name="connsiteX55" fmla="*/ 17100 w 41262"/>
                <a:gd name="connsiteY55" fmla="*/ 19553 h 50828"/>
                <a:gd name="connsiteX56" fmla="*/ 18212 w 41262"/>
                <a:gd name="connsiteY56" fmla="*/ 17170 h 50828"/>
                <a:gd name="connsiteX57" fmla="*/ 18688 w 41262"/>
                <a:gd name="connsiteY57" fmla="*/ 16375 h 50828"/>
                <a:gd name="connsiteX58" fmla="*/ 19165 w 41262"/>
                <a:gd name="connsiteY58" fmla="*/ 15740 h 50828"/>
                <a:gd name="connsiteX59" fmla="*/ 18688 w 41262"/>
                <a:gd name="connsiteY59" fmla="*/ 16217 h 50828"/>
                <a:gd name="connsiteX60" fmla="*/ 20436 w 41262"/>
                <a:gd name="connsiteY60" fmla="*/ 14469 h 50828"/>
                <a:gd name="connsiteX61" fmla="*/ 20118 w 41262"/>
                <a:gd name="connsiteY61" fmla="*/ 14787 h 50828"/>
                <a:gd name="connsiteX62" fmla="*/ 21072 w 41262"/>
                <a:gd name="connsiteY62" fmla="*/ 14310 h 50828"/>
                <a:gd name="connsiteX63" fmla="*/ 19959 w 41262"/>
                <a:gd name="connsiteY63" fmla="*/ 14787 h 50828"/>
                <a:gd name="connsiteX64" fmla="*/ 20754 w 41262"/>
                <a:gd name="connsiteY64" fmla="*/ 14628 h 50828"/>
                <a:gd name="connsiteX65" fmla="*/ 20277 w 41262"/>
                <a:gd name="connsiteY65" fmla="*/ 14628 h 50828"/>
                <a:gd name="connsiteX66" fmla="*/ 21230 w 41262"/>
                <a:gd name="connsiteY66" fmla="*/ 14628 h 50828"/>
                <a:gd name="connsiteX67" fmla="*/ 20595 w 41262"/>
                <a:gd name="connsiteY67" fmla="*/ 14628 h 50828"/>
                <a:gd name="connsiteX68" fmla="*/ 20912 w 41262"/>
                <a:gd name="connsiteY68" fmla="*/ 14628 h 50828"/>
                <a:gd name="connsiteX69" fmla="*/ 21230 w 41262"/>
                <a:gd name="connsiteY69" fmla="*/ 14787 h 50828"/>
                <a:gd name="connsiteX70" fmla="*/ 20595 w 41262"/>
                <a:gd name="connsiteY70" fmla="*/ 14310 h 50828"/>
                <a:gd name="connsiteX71" fmla="*/ 20912 w 41262"/>
                <a:gd name="connsiteY71" fmla="*/ 14469 h 50828"/>
                <a:gd name="connsiteX72" fmla="*/ 20436 w 41262"/>
                <a:gd name="connsiteY72" fmla="*/ 13675 h 50828"/>
                <a:gd name="connsiteX73" fmla="*/ 20436 w 41262"/>
                <a:gd name="connsiteY73" fmla="*/ 13516 h 50828"/>
                <a:gd name="connsiteX74" fmla="*/ 20436 w 41262"/>
                <a:gd name="connsiteY74" fmla="*/ 12563 h 50828"/>
                <a:gd name="connsiteX75" fmla="*/ 28062 w 41262"/>
                <a:gd name="connsiteY75" fmla="*/ 20188 h 50828"/>
                <a:gd name="connsiteX76" fmla="*/ 35687 w 41262"/>
                <a:gd name="connsiteY76" fmla="*/ 12563 h 50828"/>
                <a:gd name="connsiteX77" fmla="*/ 35687 w 41262"/>
                <a:gd name="connsiteY77" fmla="*/ 12563 h 5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1262" h="50828">
                  <a:moveTo>
                    <a:pt x="35846" y="13516"/>
                  </a:moveTo>
                  <a:cubicBezTo>
                    <a:pt x="35369" y="7320"/>
                    <a:pt x="31557" y="2713"/>
                    <a:pt x="25837" y="806"/>
                  </a:cubicBezTo>
                  <a:cubicBezTo>
                    <a:pt x="21230" y="-782"/>
                    <a:pt x="15829" y="12"/>
                    <a:pt x="11857" y="2872"/>
                  </a:cubicBezTo>
                  <a:cubicBezTo>
                    <a:pt x="7250" y="6049"/>
                    <a:pt x="4549" y="10815"/>
                    <a:pt x="2643" y="16058"/>
                  </a:cubicBezTo>
                  <a:cubicBezTo>
                    <a:pt x="895" y="20983"/>
                    <a:pt x="-376" y="26543"/>
                    <a:pt x="101" y="31786"/>
                  </a:cubicBezTo>
                  <a:cubicBezTo>
                    <a:pt x="578" y="37028"/>
                    <a:pt x="2802" y="42588"/>
                    <a:pt x="6932" y="46242"/>
                  </a:cubicBezTo>
                  <a:cubicBezTo>
                    <a:pt x="11539" y="50214"/>
                    <a:pt x="17735" y="51962"/>
                    <a:pt x="23613" y="50055"/>
                  </a:cubicBezTo>
                  <a:cubicBezTo>
                    <a:pt x="32351" y="47196"/>
                    <a:pt x="38706" y="39252"/>
                    <a:pt x="40612" y="30356"/>
                  </a:cubicBezTo>
                  <a:cubicBezTo>
                    <a:pt x="42518" y="20824"/>
                    <a:pt x="40294" y="10497"/>
                    <a:pt x="33145" y="3507"/>
                  </a:cubicBezTo>
                  <a:cubicBezTo>
                    <a:pt x="30286" y="648"/>
                    <a:pt x="25202" y="489"/>
                    <a:pt x="22342" y="3507"/>
                  </a:cubicBezTo>
                  <a:cubicBezTo>
                    <a:pt x="19483" y="6526"/>
                    <a:pt x="19324" y="11451"/>
                    <a:pt x="22342" y="14310"/>
                  </a:cubicBezTo>
                  <a:cubicBezTo>
                    <a:pt x="22819" y="14787"/>
                    <a:pt x="23137" y="15263"/>
                    <a:pt x="23613" y="15740"/>
                  </a:cubicBezTo>
                  <a:cubicBezTo>
                    <a:pt x="24408" y="16375"/>
                    <a:pt x="22501" y="14151"/>
                    <a:pt x="23296" y="15422"/>
                  </a:cubicBezTo>
                  <a:cubicBezTo>
                    <a:pt x="23296" y="15581"/>
                    <a:pt x="23613" y="15899"/>
                    <a:pt x="23772" y="16058"/>
                  </a:cubicBezTo>
                  <a:cubicBezTo>
                    <a:pt x="24090" y="16534"/>
                    <a:pt x="24408" y="17011"/>
                    <a:pt x="24567" y="17487"/>
                  </a:cubicBezTo>
                  <a:cubicBezTo>
                    <a:pt x="24725" y="17805"/>
                    <a:pt x="24884" y="18123"/>
                    <a:pt x="25043" y="18441"/>
                  </a:cubicBezTo>
                  <a:cubicBezTo>
                    <a:pt x="25520" y="19235"/>
                    <a:pt x="24408" y="16693"/>
                    <a:pt x="24884" y="17964"/>
                  </a:cubicBezTo>
                  <a:cubicBezTo>
                    <a:pt x="25361" y="19235"/>
                    <a:pt x="25679" y="20347"/>
                    <a:pt x="25837" y="21618"/>
                  </a:cubicBezTo>
                  <a:cubicBezTo>
                    <a:pt x="25996" y="22889"/>
                    <a:pt x="25837" y="20983"/>
                    <a:pt x="25837" y="20824"/>
                  </a:cubicBezTo>
                  <a:cubicBezTo>
                    <a:pt x="25837" y="21141"/>
                    <a:pt x="25837" y="21459"/>
                    <a:pt x="25837" y="21618"/>
                  </a:cubicBezTo>
                  <a:cubicBezTo>
                    <a:pt x="25837" y="22412"/>
                    <a:pt x="25837" y="23207"/>
                    <a:pt x="25837" y="24001"/>
                  </a:cubicBezTo>
                  <a:cubicBezTo>
                    <a:pt x="25837" y="24637"/>
                    <a:pt x="25679" y="25272"/>
                    <a:pt x="25837" y="25907"/>
                  </a:cubicBezTo>
                  <a:cubicBezTo>
                    <a:pt x="25837" y="25907"/>
                    <a:pt x="26155" y="23842"/>
                    <a:pt x="25837" y="25113"/>
                  </a:cubicBezTo>
                  <a:cubicBezTo>
                    <a:pt x="25837" y="25431"/>
                    <a:pt x="25837" y="25749"/>
                    <a:pt x="25837" y="25907"/>
                  </a:cubicBezTo>
                  <a:cubicBezTo>
                    <a:pt x="25837" y="26543"/>
                    <a:pt x="25520" y="27178"/>
                    <a:pt x="25361" y="27814"/>
                  </a:cubicBezTo>
                  <a:cubicBezTo>
                    <a:pt x="25361" y="28132"/>
                    <a:pt x="24408" y="30356"/>
                    <a:pt x="24884" y="29085"/>
                  </a:cubicBezTo>
                  <a:cubicBezTo>
                    <a:pt x="25361" y="27814"/>
                    <a:pt x="24567" y="29720"/>
                    <a:pt x="24408" y="30038"/>
                  </a:cubicBezTo>
                  <a:cubicBezTo>
                    <a:pt x="24090" y="30515"/>
                    <a:pt x="23772" y="30991"/>
                    <a:pt x="23454" y="31468"/>
                  </a:cubicBezTo>
                  <a:cubicBezTo>
                    <a:pt x="23454" y="31627"/>
                    <a:pt x="22978" y="31944"/>
                    <a:pt x="22978" y="32103"/>
                  </a:cubicBezTo>
                  <a:cubicBezTo>
                    <a:pt x="23454" y="30673"/>
                    <a:pt x="23931" y="30991"/>
                    <a:pt x="23296" y="31786"/>
                  </a:cubicBezTo>
                  <a:cubicBezTo>
                    <a:pt x="22819" y="32262"/>
                    <a:pt x="22342" y="32898"/>
                    <a:pt x="21866" y="33374"/>
                  </a:cubicBezTo>
                  <a:cubicBezTo>
                    <a:pt x="21707" y="33533"/>
                    <a:pt x="21230" y="33851"/>
                    <a:pt x="21072" y="34010"/>
                  </a:cubicBezTo>
                  <a:cubicBezTo>
                    <a:pt x="21072" y="34010"/>
                    <a:pt x="22660" y="32898"/>
                    <a:pt x="21548" y="33533"/>
                  </a:cubicBezTo>
                  <a:cubicBezTo>
                    <a:pt x="20912" y="34010"/>
                    <a:pt x="20277" y="34327"/>
                    <a:pt x="19642" y="34645"/>
                  </a:cubicBezTo>
                  <a:cubicBezTo>
                    <a:pt x="18212" y="35598"/>
                    <a:pt x="20595" y="34486"/>
                    <a:pt x="19642" y="34645"/>
                  </a:cubicBezTo>
                  <a:cubicBezTo>
                    <a:pt x="19324" y="34645"/>
                    <a:pt x="18847" y="34804"/>
                    <a:pt x="18530" y="34963"/>
                  </a:cubicBezTo>
                  <a:cubicBezTo>
                    <a:pt x="17576" y="35281"/>
                    <a:pt x="20436" y="34963"/>
                    <a:pt x="18530" y="34963"/>
                  </a:cubicBezTo>
                  <a:cubicBezTo>
                    <a:pt x="17100" y="34963"/>
                    <a:pt x="20118" y="35439"/>
                    <a:pt x="18530" y="34963"/>
                  </a:cubicBezTo>
                  <a:cubicBezTo>
                    <a:pt x="18371" y="34963"/>
                    <a:pt x="17735" y="34645"/>
                    <a:pt x="17576" y="34645"/>
                  </a:cubicBezTo>
                  <a:cubicBezTo>
                    <a:pt x="17735" y="34645"/>
                    <a:pt x="19165" y="35439"/>
                    <a:pt x="18053" y="34804"/>
                  </a:cubicBezTo>
                  <a:cubicBezTo>
                    <a:pt x="17735" y="34804"/>
                    <a:pt x="17576" y="34486"/>
                    <a:pt x="17259" y="34327"/>
                  </a:cubicBezTo>
                  <a:cubicBezTo>
                    <a:pt x="15829" y="33533"/>
                    <a:pt x="18212" y="35281"/>
                    <a:pt x="17417" y="34486"/>
                  </a:cubicBezTo>
                  <a:cubicBezTo>
                    <a:pt x="17259" y="34327"/>
                    <a:pt x="16941" y="34010"/>
                    <a:pt x="16782" y="33851"/>
                  </a:cubicBezTo>
                  <a:cubicBezTo>
                    <a:pt x="15670" y="32739"/>
                    <a:pt x="16782" y="34168"/>
                    <a:pt x="16782" y="34168"/>
                  </a:cubicBezTo>
                  <a:cubicBezTo>
                    <a:pt x="16464" y="34168"/>
                    <a:pt x="15511" y="31944"/>
                    <a:pt x="15511" y="32103"/>
                  </a:cubicBezTo>
                  <a:cubicBezTo>
                    <a:pt x="15511" y="32103"/>
                    <a:pt x="16147" y="34010"/>
                    <a:pt x="15670" y="32580"/>
                  </a:cubicBezTo>
                  <a:cubicBezTo>
                    <a:pt x="15670" y="32262"/>
                    <a:pt x="15511" y="31944"/>
                    <a:pt x="15352" y="31627"/>
                  </a:cubicBezTo>
                  <a:cubicBezTo>
                    <a:pt x="15352" y="31627"/>
                    <a:pt x="15034" y="30673"/>
                    <a:pt x="15034" y="30356"/>
                  </a:cubicBezTo>
                  <a:lnTo>
                    <a:pt x="15034" y="31150"/>
                  </a:lnTo>
                  <a:cubicBezTo>
                    <a:pt x="15034" y="31150"/>
                    <a:pt x="15034" y="30515"/>
                    <a:pt x="15034" y="30197"/>
                  </a:cubicBezTo>
                  <a:cubicBezTo>
                    <a:pt x="15034" y="29244"/>
                    <a:pt x="15034" y="28290"/>
                    <a:pt x="15034" y="27337"/>
                  </a:cubicBezTo>
                  <a:cubicBezTo>
                    <a:pt x="15034" y="27020"/>
                    <a:pt x="15034" y="25907"/>
                    <a:pt x="15034" y="27337"/>
                  </a:cubicBezTo>
                  <a:cubicBezTo>
                    <a:pt x="15034" y="26702"/>
                    <a:pt x="15193" y="26066"/>
                    <a:pt x="15352" y="25431"/>
                  </a:cubicBezTo>
                  <a:cubicBezTo>
                    <a:pt x="15670" y="23683"/>
                    <a:pt x="16147" y="22095"/>
                    <a:pt x="16782" y="20347"/>
                  </a:cubicBezTo>
                  <a:cubicBezTo>
                    <a:pt x="16782" y="19871"/>
                    <a:pt x="17100" y="19553"/>
                    <a:pt x="17259" y="19076"/>
                  </a:cubicBezTo>
                  <a:cubicBezTo>
                    <a:pt x="17576" y="18282"/>
                    <a:pt x="17100" y="18758"/>
                    <a:pt x="17100" y="19553"/>
                  </a:cubicBezTo>
                  <a:cubicBezTo>
                    <a:pt x="17100" y="18917"/>
                    <a:pt x="17894" y="17805"/>
                    <a:pt x="18212" y="17170"/>
                  </a:cubicBezTo>
                  <a:cubicBezTo>
                    <a:pt x="18371" y="16852"/>
                    <a:pt x="18530" y="16534"/>
                    <a:pt x="18688" y="16375"/>
                  </a:cubicBezTo>
                  <a:cubicBezTo>
                    <a:pt x="18688" y="16217"/>
                    <a:pt x="19006" y="15899"/>
                    <a:pt x="19165" y="15740"/>
                  </a:cubicBezTo>
                  <a:cubicBezTo>
                    <a:pt x="19483" y="15263"/>
                    <a:pt x="19324" y="15422"/>
                    <a:pt x="18688" y="16217"/>
                  </a:cubicBezTo>
                  <a:cubicBezTo>
                    <a:pt x="19006" y="16058"/>
                    <a:pt x="20277" y="14310"/>
                    <a:pt x="20436" y="14469"/>
                  </a:cubicBezTo>
                  <a:cubicBezTo>
                    <a:pt x="20754" y="14628"/>
                    <a:pt x="19006" y="15263"/>
                    <a:pt x="20118" y="14787"/>
                  </a:cubicBezTo>
                  <a:cubicBezTo>
                    <a:pt x="20436" y="14628"/>
                    <a:pt x="20754" y="14469"/>
                    <a:pt x="21072" y="14310"/>
                  </a:cubicBezTo>
                  <a:lnTo>
                    <a:pt x="19959" y="14787"/>
                  </a:lnTo>
                  <a:cubicBezTo>
                    <a:pt x="19959" y="14787"/>
                    <a:pt x="20595" y="14628"/>
                    <a:pt x="20754" y="14628"/>
                  </a:cubicBezTo>
                  <a:cubicBezTo>
                    <a:pt x="22183" y="14151"/>
                    <a:pt x="19006" y="14628"/>
                    <a:pt x="20277" y="14628"/>
                  </a:cubicBezTo>
                  <a:cubicBezTo>
                    <a:pt x="20595" y="14628"/>
                    <a:pt x="20912" y="14628"/>
                    <a:pt x="21230" y="14628"/>
                  </a:cubicBezTo>
                  <a:cubicBezTo>
                    <a:pt x="22025" y="14628"/>
                    <a:pt x="19483" y="14151"/>
                    <a:pt x="20595" y="14628"/>
                  </a:cubicBezTo>
                  <a:cubicBezTo>
                    <a:pt x="20912" y="14628"/>
                    <a:pt x="22025" y="15263"/>
                    <a:pt x="20912" y="14628"/>
                  </a:cubicBezTo>
                  <a:cubicBezTo>
                    <a:pt x="19642" y="13992"/>
                    <a:pt x="20912" y="14787"/>
                    <a:pt x="21230" y="14787"/>
                  </a:cubicBezTo>
                  <a:cubicBezTo>
                    <a:pt x="22025" y="15105"/>
                    <a:pt x="20118" y="13675"/>
                    <a:pt x="20595" y="14310"/>
                  </a:cubicBezTo>
                  <a:cubicBezTo>
                    <a:pt x="20754" y="14469"/>
                    <a:pt x="21866" y="15581"/>
                    <a:pt x="20912" y="14469"/>
                  </a:cubicBezTo>
                  <a:cubicBezTo>
                    <a:pt x="19959" y="13357"/>
                    <a:pt x="20912" y="15105"/>
                    <a:pt x="20436" y="13675"/>
                  </a:cubicBezTo>
                  <a:cubicBezTo>
                    <a:pt x="20118" y="13039"/>
                    <a:pt x="20118" y="12880"/>
                    <a:pt x="20436" y="13516"/>
                  </a:cubicBezTo>
                  <a:cubicBezTo>
                    <a:pt x="20595" y="14310"/>
                    <a:pt x="20436" y="13992"/>
                    <a:pt x="20436" y="12563"/>
                  </a:cubicBezTo>
                  <a:cubicBezTo>
                    <a:pt x="20754" y="16534"/>
                    <a:pt x="23772" y="20506"/>
                    <a:pt x="28062" y="20188"/>
                  </a:cubicBezTo>
                  <a:cubicBezTo>
                    <a:pt x="32033" y="20029"/>
                    <a:pt x="36005" y="16852"/>
                    <a:pt x="35687" y="12563"/>
                  </a:cubicBezTo>
                  <a:lnTo>
                    <a:pt x="35687" y="12563"/>
                  </a:lnTo>
                  <a:close/>
                </a:path>
              </a:pathLst>
            </a:custGeom>
            <a:solidFill>
              <a:srgbClr val="102F44"/>
            </a:solidFill>
            <a:ln w="15869" cap="flat">
              <a:noFill/>
              <a:prstDash val="solid"/>
              <a:miter/>
            </a:ln>
          </p:spPr>
          <p:txBody>
            <a:bodyPr rtlCol="0" anchor="ctr"/>
            <a:lstStyle/>
            <a:p>
              <a:endParaRPr lang="nl-NL"/>
            </a:p>
          </p:txBody>
        </p:sp>
        <p:sp>
          <p:nvSpPr>
            <p:cNvPr id="1485" name="Vrije vorm: vorm 1484">
              <a:extLst>
                <a:ext uri="{FF2B5EF4-FFF2-40B4-BE49-F238E27FC236}">
                  <a16:creationId xmlns:a16="http://schemas.microsoft.com/office/drawing/2014/main" id="{175DACE3-6214-B47C-BA70-2B7BA6832291}"/>
                </a:ext>
              </a:extLst>
            </p:cNvPr>
            <p:cNvSpPr/>
            <p:nvPr/>
          </p:nvSpPr>
          <p:spPr>
            <a:xfrm>
              <a:off x="4243445" y="2736531"/>
              <a:ext cx="115611" cy="109078"/>
            </a:xfrm>
            <a:custGeom>
              <a:avLst/>
              <a:gdLst>
                <a:gd name="connsiteX0" fmla="*/ 1305 w 115611"/>
                <a:gd name="connsiteY0" fmla="*/ 11137 h 109078"/>
                <a:gd name="connsiteX1" fmla="*/ 66599 w 115611"/>
                <a:gd name="connsiteY1" fmla="*/ 41004 h 109078"/>
                <a:gd name="connsiteX2" fmla="*/ 100120 w 115611"/>
                <a:gd name="connsiteY2" fmla="*/ 101691 h 109078"/>
                <a:gd name="connsiteX3" fmla="*/ 115530 w 115611"/>
                <a:gd name="connsiteY3" fmla="*/ 101691 h 109078"/>
                <a:gd name="connsiteX4" fmla="*/ 81533 w 115611"/>
                <a:gd name="connsiteY4" fmla="*/ 32426 h 109078"/>
                <a:gd name="connsiteX5" fmla="*/ 45947 w 115611"/>
                <a:gd name="connsiteY5" fmla="*/ 17651 h 109078"/>
                <a:gd name="connsiteX6" fmla="*/ 14650 w 115611"/>
                <a:gd name="connsiteY6" fmla="*/ 3353 h 109078"/>
                <a:gd name="connsiteX7" fmla="*/ 1464 w 115611"/>
                <a:gd name="connsiteY7" fmla="*/ 11137 h 109078"/>
                <a:gd name="connsiteX8" fmla="*/ 1464 w 115611"/>
                <a:gd name="connsiteY8" fmla="*/ 11137 h 10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611" h="109078">
                  <a:moveTo>
                    <a:pt x="1305" y="11137"/>
                  </a:moveTo>
                  <a:cubicBezTo>
                    <a:pt x="16874" y="33061"/>
                    <a:pt x="45311" y="28772"/>
                    <a:pt x="66599" y="41004"/>
                  </a:cubicBezTo>
                  <a:cubicBezTo>
                    <a:pt x="87887" y="53237"/>
                    <a:pt x="101232" y="77226"/>
                    <a:pt x="100120" y="101691"/>
                  </a:cubicBezTo>
                  <a:cubicBezTo>
                    <a:pt x="99644" y="111541"/>
                    <a:pt x="115054" y="111541"/>
                    <a:pt x="115530" y="101691"/>
                  </a:cubicBezTo>
                  <a:cubicBezTo>
                    <a:pt x="116801" y="74525"/>
                    <a:pt x="103139" y="48471"/>
                    <a:pt x="81533" y="32426"/>
                  </a:cubicBezTo>
                  <a:cubicBezTo>
                    <a:pt x="70889" y="24482"/>
                    <a:pt x="58656" y="20669"/>
                    <a:pt x="45947" y="17651"/>
                  </a:cubicBezTo>
                  <a:cubicBezTo>
                    <a:pt x="35144" y="15109"/>
                    <a:pt x="21481" y="13044"/>
                    <a:pt x="14650" y="3353"/>
                  </a:cubicBezTo>
                  <a:cubicBezTo>
                    <a:pt x="8931" y="-4590"/>
                    <a:pt x="-4414" y="3035"/>
                    <a:pt x="1464" y="11137"/>
                  </a:cubicBezTo>
                  <a:lnTo>
                    <a:pt x="1464" y="11137"/>
                  </a:lnTo>
                  <a:close/>
                </a:path>
              </a:pathLst>
            </a:custGeom>
            <a:solidFill>
              <a:srgbClr val="76B72D"/>
            </a:solidFill>
            <a:ln w="15869" cap="flat">
              <a:noFill/>
              <a:prstDash val="solid"/>
              <a:miter/>
            </a:ln>
          </p:spPr>
          <p:txBody>
            <a:bodyPr rtlCol="0" anchor="ctr"/>
            <a:lstStyle/>
            <a:p>
              <a:endParaRPr lang="nl-NL"/>
            </a:p>
          </p:txBody>
        </p:sp>
        <p:sp>
          <p:nvSpPr>
            <p:cNvPr id="1486" name="Vrije vorm: vorm 1485">
              <a:extLst>
                <a:ext uri="{FF2B5EF4-FFF2-40B4-BE49-F238E27FC236}">
                  <a16:creationId xmlns:a16="http://schemas.microsoft.com/office/drawing/2014/main" id="{446D6C16-669F-0692-2F21-55CD01E9467B}"/>
                </a:ext>
              </a:extLst>
            </p:cNvPr>
            <p:cNvSpPr/>
            <p:nvPr/>
          </p:nvSpPr>
          <p:spPr>
            <a:xfrm>
              <a:off x="4364684" y="2768199"/>
              <a:ext cx="174861" cy="89503"/>
            </a:xfrm>
            <a:custGeom>
              <a:avLst/>
              <a:gdLst>
                <a:gd name="connsiteX0" fmla="*/ 159989 w 174861"/>
                <a:gd name="connsiteY0" fmla="*/ 5524 h 89503"/>
                <a:gd name="connsiteX1" fmla="*/ 143944 w 174861"/>
                <a:gd name="connsiteY1" fmla="*/ 19822 h 89503"/>
                <a:gd name="connsiteX2" fmla="*/ 121385 w 174861"/>
                <a:gd name="connsiteY2" fmla="*/ 28718 h 89503"/>
                <a:gd name="connsiteX3" fmla="*/ 71342 w 174861"/>
                <a:gd name="connsiteY3" fmla="*/ 38409 h 89503"/>
                <a:gd name="connsiteX4" fmla="*/ 25906 w 174861"/>
                <a:gd name="connsiteY4" fmla="*/ 48735 h 89503"/>
                <a:gd name="connsiteX5" fmla="*/ 487 w 174861"/>
                <a:gd name="connsiteY5" fmla="*/ 80191 h 89503"/>
                <a:gd name="connsiteX6" fmla="*/ 15262 w 174861"/>
                <a:gd name="connsiteY6" fmla="*/ 84322 h 89503"/>
                <a:gd name="connsiteX7" fmla="*/ 98349 w 174861"/>
                <a:gd name="connsiteY7" fmla="*/ 49847 h 89503"/>
                <a:gd name="connsiteX8" fmla="*/ 144103 w 174861"/>
                <a:gd name="connsiteY8" fmla="*/ 36662 h 89503"/>
                <a:gd name="connsiteX9" fmla="*/ 174764 w 174861"/>
                <a:gd name="connsiteY9" fmla="*/ 9654 h 89503"/>
                <a:gd name="connsiteX10" fmla="*/ 159989 w 174861"/>
                <a:gd name="connsiteY10" fmla="*/ 5524 h 89503"/>
                <a:gd name="connsiteX11" fmla="*/ 159989 w 174861"/>
                <a:gd name="connsiteY11" fmla="*/ 5524 h 8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861" h="89503">
                  <a:moveTo>
                    <a:pt x="159989" y="5524"/>
                  </a:moveTo>
                  <a:cubicBezTo>
                    <a:pt x="158877" y="13149"/>
                    <a:pt x="150140" y="16644"/>
                    <a:pt x="143944" y="19822"/>
                  </a:cubicBezTo>
                  <a:cubicBezTo>
                    <a:pt x="136636" y="23476"/>
                    <a:pt x="129169" y="26335"/>
                    <a:pt x="121385" y="28718"/>
                  </a:cubicBezTo>
                  <a:cubicBezTo>
                    <a:pt x="105180" y="33643"/>
                    <a:pt x="88182" y="36344"/>
                    <a:pt x="71342" y="38409"/>
                  </a:cubicBezTo>
                  <a:cubicBezTo>
                    <a:pt x="55932" y="40157"/>
                    <a:pt x="39568" y="40633"/>
                    <a:pt x="25906" y="48735"/>
                  </a:cubicBezTo>
                  <a:cubicBezTo>
                    <a:pt x="13832" y="55884"/>
                    <a:pt x="5253" y="67164"/>
                    <a:pt x="487" y="80191"/>
                  </a:cubicBezTo>
                  <a:cubicBezTo>
                    <a:pt x="-2849" y="89405"/>
                    <a:pt x="11926" y="93536"/>
                    <a:pt x="15262" y="84322"/>
                  </a:cubicBezTo>
                  <a:cubicBezTo>
                    <a:pt x="27653" y="50324"/>
                    <a:pt x="69117" y="55090"/>
                    <a:pt x="98349" y="49847"/>
                  </a:cubicBezTo>
                  <a:cubicBezTo>
                    <a:pt x="114077" y="46988"/>
                    <a:pt x="129487" y="43016"/>
                    <a:pt x="144103" y="36662"/>
                  </a:cubicBezTo>
                  <a:cubicBezTo>
                    <a:pt x="156018" y="31419"/>
                    <a:pt x="172540" y="24270"/>
                    <a:pt x="174764" y="9654"/>
                  </a:cubicBezTo>
                  <a:cubicBezTo>
                    <a:pt x="176194" y="-37"/>
                    <a:pt x="161419" y="-4167"/>
                    <a:pt x="159989" y="5524"/>
                  </a:cubicBezTo>
                  <a:lnTo>
                    <a:pt x="159989" y="5524"/>
                  </a:lnTo>
                  <a:close/>
                </a:path>
              </a:pathLst>
            </a:custGeom>
            <a:solidFill>
              <a:srgbClr val="76B72D"/>
            </a:solidFill>
            <a:ln w="15869" cap="flat">
              <a:noFill/>
              <a:prstDash val="solid"/>
              <a:miter/>
            </a:ln>
          </p:spPr>
          <p:txBody>
            <a:bodyPr rtlCol="0" anchor="ctr"/>
            <a:lstStyle/>
            <a:p>
              <a:endParaRPr lang="nl-NL"/>
            </a:p>
          </p:txBody>
        </p:sp>
        <p:sp>
          <p:nvSpPr>
            <p:cNvPr id="1487" name="Vrije vorm: vorm 1486">
              <a:extLst>
                <a:ext uri="{FF2B5EF4-FFF2-40B4-BE49-F238E27FC236}">
                  <a16:creationId xmlns:a16="http://schemas.microsoft.com/office/drawing/2014/main" id="{114A2835-51C7-6CCE-B1E2-ACB11A1AA253}"/>
                </a:ext>
              </a:extLst>
            </p:cNvPr>
            <p:cNvSpPr/>
            <p:nvPr/>
          </p:nvSpPr>
          <p:spPr>
            <a:xfrm>
              <a:off x="4319751" y="2873051"/>
              <a:ext cx="36462" cy="144971"/>
            </a:xfrm>
            <a:custGeom>
              <a:avLst/>
              <a:gdLst>
                <a:gd name="connsiteX0" fmla="*/ 21590 w 36462"/>
                <a:gd name="connsiteY0" fmla="*/ 5524 h 144971"/>
                <a:gd name="connsiteX1" fmla="*/ 143 w 36462"/>
                <a:gd name="connsiteY1" fmla="*/ 135318 h 144971"/>
                <a:gd name="connsiteX2" fmla="*/ 14918 w 36462"/>
                <a:gd name="connsiteY2" fmla="*/ 139448 h 144971"/>
                <a:gd name="connsiteX3" fmla="*/ 36365 w 36462"/>
                <a:gd name="connsiteY3" fmla="*/ 9654 h 144971"/>
                <a:gd name="connsiteX4" fmla="*/ 21590 w 36462"/>
                <a:gd name="connsiteY4" fmla="*/ 5524 h 144971"/>
                <a:gd name="connsiteX5" fmla="*/ 21590 w 36462"/>
                <a:gd name="connsiteY5" fmla="*/ 5524 h 14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62" h="144971">
                  <a:moveTo>
                    <a:pt x="21590" y="5524"/>
                  </a:moveTo>
                  <a:cubicBezTo>
                    <a:pt x="15077" y="48894"/>
                    <a:pt x="7928" y="92265"/>
                    <a:pt x="143" y="135318"/>
                  </a:cubicBezTo>
                  <a:cubicBezTo>
                    <a:pt x="-1604" y="145009"/>
                    <a:pt x="13171" y="149139"/>
                    <a:pt x="14918" y="139448"/>
                  </a:cubicBezTo>
                  <a:cubicBezTo>
                    <a:pt x="22702" y="96237"/>
                    <a:pt x="30010" y="53025"/>
                    <a:pt x="36365" y="9654"/>
                  </a:cubicBezTo>
                  <a:cubicBezTo>
                    <a:pt x="37795" y="-37"/>
                    <a:pt x="23020" y="-4167"/>
                    <a:pt x="21590" y="5524"/>
                  </a:cubicBezTo>
                  <a:lnTo>
                    <a:pt x="21590" y="5524"/>
                  </a:lnTo>
                  <a:close/>
                </a:path>
              </a:pathLst>
            </a:custGeom>
            <a:solidFill>
              <a:srgbClr val="76B72D"/>
            </a:solidFill>
            <a:ln w="15869" cap="flat">
              <a:noFill/>
              <a:prstDash val="solid"/>
              <a:miter/>
            </a:ln>
          </p:spPr>
          <p:txBody>
            <a:bodyPr rtlCol="0" anchor="ctr"/>
            <a:lstStyle/>
            <a:p>
              <a:endParaRPr lang="nl-NL"/>
            </a:p>
          </p:txBody>
        </p:sp>
        <p:sp>
          <p:nvSpPr>
            <p:cNvPr id="1488" name="Vrije vorm: vorm 1487">
              <a:extLst>
                <a:ext uri="{FF2B5EF4-FFF2-40B4-BE49-F238E27FC236}">
                  <a16:creationId xmlns:a16="http://schemas.microsoft.com/office/drawing/2014/main" id="{C8902AE1-EF2C-DD5A-BFBF-A882D108E655}"/>
                </a:ext>
              </a:extLst>
            </p:cNvPr>
            <p:cNvSpPr/>
            <p:nvPr/>
          </p:nvSpPr>
          <p:spPr>
            <a:xfrm>
              <a:off x="4347012" y="2878336"/>
              <a:ext cx="25655" cy="162752"/>
            </a:xfrm>
            <a:custGeom>
              <a:avLst/>
              <a:gdLst>
                <a:gd name="connsiteX0" fmla="*/ 10216 w 25655"/>
                <a:gd name="connsiteY0" fmla="*/ 7228 h 162752"/>
                <a:gd name="connsiteX1" fmla="*/ 4655 w 25655"/>
                <a:gd name="connsiteY1" fmla="*/ 81737 h 162752"/>
                <a:gd name="connsiteX2" fmla="*/ 2749 w 25655"/>
                <a:gd name="connsiteY2" fmla="*/ 118276 h 162752"/>
                <a:gd name="connsiteX3" fmla="*/ 2114 w 25655"/>
                <a:gd name="connsiteY3" fmla="*/ 135911 h 162752"/>
                <a:gd name="connsiteX4" fmla="*/ 1796 w 25655"/>
                <a:gd name="connsiteY4" fmla="*/ 144648 h 162752"/>
                <a:gd name="connsiteX5" fmla="*/ 1637 w 25655"/>
                <a:gd name="connsiteY5" fmla="*/ 150526 h 162752"/>
                <a:gd name="connsiteX6" fmla="*/ 1955 w 25655"/>
                <a:gd name="connsiteY6" fmla="*/ 151321 h 162752"/>
                <a:gd name="connsiteX7" fmla="*/ 10692 w 25655"/>
                <a:gd name="connsiteY7" fmla="*/ 147826 h 162752"/>
                <a:gd name="connsiteX8" fmla="*/ 9898 w 25655"/>
                <a:gd name="connsiteY8" fmla="*/ 147826 h 162752"/>
                <a:gd name="connsiteX9" fmla="*/ 15458 w 25655"/>
                <a:gd name="connsiteY9" fmla="*/ 155133 h 162752"/>
                <a:gd name="connsiteX10" fmla="*/ 15458 w 25655"/>
                <a:gd name="connsiteY10" fmla="*/ 154339 h 162752"/>
                <a:gd name="connsiteX11" fmla="*/ 5609 w 25655"/>
                <a:gd name="connsiteY11" fmla="*/ 161806 h 162752"/>
                <a:gd name="connsiteX12" fmla="*/ 5926 w 25655"/>
                <a:gd name="connsiteY12" fmla="*/ 161806 h 162752"/>
                <a:gd name="connsiteX13" fmla="*/ 366 w 25655"/>
                <a:gd name="connsiteY13" fmla="*/ 154498 h 162752"/>
                <a:gd name="connsiteX14" fmla="*/ 366 w 25655"/>
                <a:gd name="connsiteY14" fmla="*/ 154974 h 162752"/>
                <a:gd name="connsiteX15" fmla="*/ 10057 w 25655"/>
                <a:gd name="connsiteY15" fmla="*/ 147508 h 162752"/>
                <a:gd name="connsiteX16" fmla="*/ 11487 w 25655"/>
                <a:gd name="connsiteY16" fmla="*/ 148143 h 162752"/>
                <a:gd name="connsiteX17" fmla="*/ 11487 w 25655"/>
                <a:gd name="connsiteY17" fmla="*/ 161329 h 162752"/>
                <a:gd name="connsiteX18" fmla="*/ 15299 w 25655"/>
                <a:gd name="connsiteY18" fmla="*/ 156087 h 162752"/>
                <a:gd name="connsiteX19" fmla="*/ 1319 w 25655"/>
                <a:gd name="connsiteY19" fmla="*/ 157993 h 162752"/>
                <a:gd name="connsiteX20" fmla="*/ 1637 w 25655"/>
                <a:gd name="connsiteY20" fmla="*/ 158470 h 162752"/>
                <a:gd name="connsiteX21" fmla="*/ 14823 w 25655"/>
                <a:gd name="connsiteY21" fmla="*/ 150685 h 162752"/>
                <a:gd name="connsiteX22" fmla="*/ 14505 w 25655"/>
                <a:gd name="connsiteY22" fmla="*/ 150208 h 162752"/>
                <a:gd name="connsiteX23" fmla="*/ 525 w 25655"/>
                <a:gd name="connsiteY23" fmla="*/ 152115 h 162752"/>
                <a:gd name="connsiteX24" fmla="*/ 525 w 25655"/>
                <a:gd name="connsiteY24" fmla="*/ 152592 h 162752"/>
                <a:gd name="connsiteX25" fmla="*/ 3861 w 25655"/>
                <a:gd name="connsiteY25" fmla="*/ 147984 h 162752"/>
                <a:gd name="connsiteX26" fmla="*/ 3702 w 25655"/>
                <a:gd name="connsiteY26" fmla="*/ 147984 h 162752"/>
                <a:gd name="connsiteX27" fmla="*/ 3702 w 25655"/>
                <a:gd name="connsiteY27" fmla="*/ 161329 h 162752"/>
                <a:gd name="connsiteX28" fmla="*/ 5926 w 25655"/>
                <a:gd name="connsiteY28" fmla="*/ 162282 h 162752"/>
                <a:gd name="connsiteX29" fmla="*/ 15617 w 25655"/>
                <a:gd name="connsiteY29" fmla="*/ 154816 h 162752"/>
                <a:gd name="connsiteX30" fmla="*/ 15617 w 25655"/>
                <a:gd name="connsiteY30" fmla="*/ 154339 h 162752"/>
                <a:gd name="connsiteX31" fmla="*/ 10057 w 25655"/>
                <a:gd name="connsiteY31" fmla="*/ 146872 h 162752"/>
                <a:gd name="connsiteX32" fmla="*/ 9739 w 25655"/>
                <a:gd name="connsiteY32" fmla="*/ 146872 h 162752"/>
                <a:gd name="connsiteX33" fmla="*/ 48 w 25655"/>
                <a:gd name="connsiteY33" fmla="*/ 154180 h 162752"/>
                <a:gd name="connsiteX34" fmla="*/ 48 w 25655"/>
                <a:gd name="connsiteY34" fmla="*/ 154974 h 162752"/>
                <a:gd name="connsiteX35" fmla="*/ 5768 w 25655"/>
                <a:gd name="connsiteY35" fmla="*/ 162441 h 162752"/>
                <a:gd name="connsiteX36" fmla="*/ 6562 w 25655"/>
                <a:gd name="connsiteY36" fmla="*/ 162441 h 162752"/>
                <a:gd name="connsiteX37" fmla="*/ 15299 w 25655"/>
                <a:gd name="connsiteY37" fmla="*/ 159105 h 162752"/>
                <a:gd name="connsiteX38" fmla="*/ 17206 w 25655"/>
                <a:gd name="connsiteY38" fmla="*/ 144807 h 162752"/>
                <a:gd name="connsiteX39" fmla="*/ 18000 w 25655"/>
                <a:gd name="connsiteY39" fmla="*/ 124313 h 162752"/>
                <a:gd name="connsiteX40" fmla="*/ 19907 w 25655"/>
                <a:gd name="connsiteY40" fmla="*/ 86344 h 162752"/>
                <a:gd name="connsiteX41" fmla="*/ 25626 w 25655"/>
                <a:gd name="connsiteY41" fmla="*/ 7387 h 162752"/>
                <a:gd name="connsiteX42" fmla="*/ 10216 w 25655"/>
                <a:gd name="connsiteY42" fmla="*/ 7387 h 162752"/>
                <a:gd name="connsiteX43" fmla="*/ 10216 w 25655"/>
                <a:gd name="connsiteY43" fmla="*/ 7387 h 162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5655" h="162752">
                  <a:moveTo>
                    <a:pt x="10216" y="7228"/>
                  </a:moveTo>
                  <a:cubicBezTo>
                    <a:pt x="7992" y="32012"/>
                    <a:pt x="6244" y="56954"/>
                    <a:pt x="4655" y="81737"/>
                  </a:cubicBezTo>
                  <a:cubicBezTo>
                    <a:pt x="4020" y="93970"/>
                    <a:pt x="3384" y="106044"/>
                    <a:pt x="2749" y="118276"/>
                  </a:cubicBezTo>
                  <a:cubicBezTo>
                    <a:pt x="2431" y="124154"/>
                    <a:pt x="2272" y="130032"/>
                    <a:pt x="2114" y="135911"/>
                  </a:cubicBezTo>
                  <a:cubicBezTo>
                    <a:pt x="2114" y="138770"/>
                    <a:pt x="1955" y="141789"/>
                    <a:pt x="1796" y="144648"/>
                  </a:cubicBezTo>
                  <a:cubicBezTo>
                    <a:pt x="1796" y="146555"/>
                    <a:pt x="1796" y="148620"/>
                    <a:pt x="1637" y="150526"/>
                  </a:cubicBezTo>
                  <a:cubicBezTo>
                    <a:pt x="1319" y="154180"/>
                    <a:pt x="1637" y="154498"/>
                    <a:pt x="1955" y="151321"/>
                  </a:cubicBezTo>
                  <a:lnTo>
                    <a:pt x="10692" y="147826"/>
                  </a:lnTo>
                  <a:lnTo>
                    <a:pt x="9898" y="147826"/>
                  </a:lnTo>
                  <a:cubicBezTo>
                    <a:pt x="11805" y="150050"/>
                    <a:pt x="13711" y="152592"/>
                    <a:pt x="15458" y="155133"/>
                  </a:cubicBezTo>
                  <a:lnTo>
                    <a:pt x="15458" y="154339"/>
                  </a:lnTo>
                  <a:cubicBezTo>
                    <a:pt x="12122" y="156881"/>
                    <a:pt x="8945" y="159264"/>
                    <a:pt x="5609" y="161806"/>
                  </a:cubicBezTo>
                  <a:lnTo>
                    <a:pt x="5926" y="161806"/>
                  </a:lnTo>
                  <a:cubicBezTo>
                    <a:pt x="4020" y="159423"/>
                    <a:pt x="2114" y="156881"/>
                    <a:pt x="366" y="154498"/>
                  </a:cubicBezTo>
                  <a:lnTo>
                    <a:pt x="366" y="154974"/>
                  </a:lnTo>
                  <a:cubicBezTo>
                    <a:pt x="3543" y="152433"/>
                    <a:pt x="6880" y="150050"/>
                    <a:pt x="10057" y="147508"/>
                  </a:cubicBezTo>
                  <a:lnTo>
                    <a:pt x="11487" y="148143"/>
                  </a:lnTo>
                  <a:lnTo>
                    <a:pt x="11487" y="161329"/>
                  </a:lnTo>
                  <a:cubicBezTo>
                    <a:pt x="13393" y="159899"/>
                    <a:pt x="14664" y="158470"/>
                    <a:pt x="15299" y="156087"/>
                  </a:cubicBezTo>
                  <a:lnTo>
                    <a:pt x="1319" y="157993"/>
                  </a:lnTo>
                  <a:lnTo>
                    <a:pt x="1637" y="158470"/>
                  </a:lnTo>
                  <a:cubicBezTo>
                    <a:pt x="6880" y="166731"/>
                    <a:pt x="20225" y="159105"/>
                    <a:pt x="14823" y="150685"/>
                  </a:cubicBezTo>
                  <a:lnTo>
                    <a:pt x="14505" y="150208"/>
                  </a:lnTo>
                  <a:cubicBezTo>
                    <a:pt x="11010" y="144648"/>
                    <a:pt x="2431" y="145601"/>
                    <a:pt x="525" y="152115"/>
                  </a:cubicBezTo>
                  <a:lnTo>
                    <a:pt x="525" y="152592"/>
                  </a:lnTo>
                  <a:cubicBezTo>
                    <a:pt x="1478" y="151003"/>
                    <a:pt x="2749" y="149573"/>
                    <a:pt x="3861" y="147984"/>
                  </a:cubicBezTo>
                  <a:lnTo>
                    <a:pt x="3702" y="147984"/>
                  </a:lnTo>
                  <a:cubicBezTo>
                    <a:pt x="-746" y="151321"/>
                    <a:pt x="-1699" y="158311"/>
                    <a:pt x="3702" y="161329"/>
                  </a:cubicBezTo>
                  <a:cubicBezTo>
                    <a:pt x="4338" y="161647"/>
                    <a:pt x="5132" y="162123"/>
                    <a:pt x="5926" y="162282"/>
                  </a:cubicBezTo>
                  <a:cubicBezTo>
                    <a:pt x="10851" y="163077"/>
                    <a:pt x="15458" y="160376"/>
                    <a:pt x="15617" y="154816"/>
                  </a:cubicBezTo>
                  <a:lnTo>
                    <a:pt x="15617" y="154339"/>
                  </a:lnTo>
                  <a:cubicBezTo>
                    <a:pt x="15617" y="151162"/>
                    <a:pt x="13234" y="147667"/>
                    <a:pt x="10057" y="146872"/>
                  </a:cubicBezTo>
                  <a:lnTo>
                    <a:pt x="9739" y="146872"/>
                  </a:lnTo>
                  <a:cubicBezTo>
                    <a:pt x="5291" y="145760"/>
                    <a:pt x="-587" y="148938"/>
                    <a:pt x="48" y="154180"/>
                  </a:cubicBezTo>
                  <a:lnTo>
                    <a:pt x="48" y="154974"/>
                  </a:lnTo>
                  <a:cubicBezTo>
                    <a:pt x="525" y="158152"/>
                    <a:pt x="2272" y="161647"/>
                    <a:pt x="5768" y="162441"/>
                  </a:cubicBezTo>
                  <a:lnTo>
                    <a:pt x="6562" y="162441"/>
                  </a:lnTo>
                  <a:cubicBezTo>
                    <a:pt x="10216" y="163394"/>
                    <a:pt x="13075" y="162123"/>
                    <a:pt x="15299" y="159105"/>
                  </a:cubicBezTo>
                  <a:cubicBezTo>
                    <a:pt x="18000" y="155292"/>
                    <a:pt x="17206" y="149096"/>
                    <a:pt x="17206" y="144807"/>
                  </a:cubicBezTo>
                  <a:cubicBezTo>
                    <a:pt x="17365" y="137976"/>
                    <a:pt x="17683" y="131144"/>
                    <a:pt x="18000" y="124313"/>
                  </a:cubicBezTo>
                  <a:cubicBezTo>
                    <a:pt x="18477" y="111604"/>
                    <a:pt x="19112" y="98895"/>
                    <a:pt x="19907" y="86344"/>
                  </a:cubicBezTo>
                  <a:cubicBezTo>
                    <a:pt x="21336" y="59972"/>
                    <a:pt x="23243" y="33759"/>
                    <a:pt x="25626" y="7387"/>
                  </a:cubicBezTo>
                  <a:cubicBezTo>
                    <a:pt x="26420" y="-2462"/>
                    <a:pt x="11169" y="-2462"/>
                    <a:pt x="10216" y="7387"/>
                  </a:cubicBezTo>
                  <a:lnTo>
                    <a:pt x="10216" y="7387"/>
                  </a:lnTo>
                  <a:close/>
                </a:path>
              </a:pathLst>
            </a:custGeom>
            <a:solidFill>
              <a:srgbClr val="76B72D"/>
            </a:solidFill>
            <a:ln w="15869" cap="flat">
              <a:noFill/>
              <a:prstDash val="solid"/>
              <a:miter/>
            </a:ln>
          </p:spPr>
          <p:txBody>
            <a:bodyPr rtlCol="0" anchor="ctr"/>
            <a:lstStyle/>
            <a:p>
              <a:endParaRPr lang="nl-NL"/>
            </a:p>
          </p:txBody>
        </p:sp>
        <p:sp>
          <p:nvSpPr>
            <p:cNvPr id="1489" name="Vrije vorm: vorm 1488">
              <a:extLst>
                <a:ext uri="{FF2B5EF4-FFF2-40B4-BE49-F238E27FC236}">
                  <a16:creationId xmlns:a16="http://schemas.microsoft.com/office/drawing/2014/main" id="{2F5AE112-B877-E267-D444-0368B070D985}"/>
                </a:ext>
              </a:extLst>
            </p:cNvPr>
            <p:cNvSpPr/>
            <p:nvPr/>
          </p:nvSpPr>
          <p:spPr>
            <a:xfrm>
              <a:off x="4337210" y="2980399"/>
              <a:ext cx="42100" cy="41585"/>
            </a:xfrm>
            <a:custGeom>
              <a:avLst/>
              <a:gdLst>
                <a:gd name="connsiteX0" fmla="*/ 26849 w 42100"/>
                <a:gd name="connsiteY0" fmla="*/ 327 h 41585"/>
                <a:gd name="connsiteX1" fmla="*/ 6037 w 42100"/>
                <a:gd name="connsiteY1" fmla="*/ 9700 h 41585"/>
                <a:gd name="connsiteX2" fmla="*/ 1748 w 42100"/>
                <a:gd name="connsiteY2" fmla="*/ 32576 h 41585"/>
                <a:gd name="connsiteX3" fmla="*/ 11756 w 42100"/>
                <a:gd name="connsiteY3" fmla="*/ 40838 h 41585"/>
                <a:gd name="connsiteX4" fmla="*/ 24307 w 42100"/>
                <a:gd name="connsiteY4" fmla="*/ 40361 h 41585"/>
                <a:gd name="connsiteX5" fmla="*/ 42100 w 42100"/>
                <a:gd name="connsiteY5" fmla="*/ 22250 h 41585"/>
                <a:gd name="connsiteX6" fmla="*/ 33839 w 42100"/>
                <a:gd name="connsiteY6" fmla="*/ 8270 h 41585"/>
                <a:gd name="connsiteX7" fmla="*/ 19223 w 42100"/>
                <a:gd name="connsiteY7" fmla="*/ 4298 h 41585"/>
                <a:gd name="connsiteX8" fmla="*/ 13822 w 42100"/>
                <a:gd name="connsiteY8" fmla="*/ 6522 h 41585"/>
                <a:gd name="connsiteX9" fmla="*/ 11598 w 42100"/>
                <a:gd name="connsiteY9" fmla="*/ 11924 h 41585"/>
                <a:gd name="connsiteX10" fmla="*/ 13822 w 42100"/>
                <a:gd name="connsiteY10" fmla="*/ 17325 h 41585"/>
                <a:gd name="connsiteX11" fmla="*/ 19223 w 42100"/>
                <a:gd name="connsiteY11" fmla="*/ 19549 h 41585"/>
                <a:gd name="connsiteX12" fmla="*/ 21289 w 42100"/>
                <a:gd name="connsiteY12" fmla="*/ 19867 h 41585"/>
                <a:gd name="connsiteX13" fmla="*/ 19223 w 42100"/>
                <a:gd name="connsiteY13" fmla="*/ 19549 h 41585"/>
                <a:gd name="connsiteX14" fmla="*/ 25896 w 42100"/>
                <a:gd name="connsiteY14" fmla="*/ 21138 h 41585"/>
                <a:gd name="connsiteX15" fmla="*/ 23989 w 42100"/>
                <a:gd name="connsiteY15" fmla="*/ 20344 h 41585"/>
                <a:gd name="connsiteX16" fmla="*/ 26690 w 42100"/>
                <a:gd name="connsiteY16" fmla="*/ 21774 h 41585"/>
                <a:gd name="connsiteX17" fmla="*/ 25101 w 42100"/>
                <a:gd name="connsiteY17" fmla="*/ 20503 h 41585"/>
                <a:gd name="connsiteX18" fmla="*/ 27167 w 42100"/>
                <a:gd name="connsiteY18" fmla="*/ 22568 h 41585"/>
                <a:gd name="connsiteX19" fmla="*/ 25896 w 42100"/>
                <a:gd name="connsiteY19" fmla="*/ 20979 h 41585"/>
                <a:gd name="connsiteX20" fmla="*/ 27167 w 42100"/>
                <a:gd name="connsiteY20" fmla="*/ 23045 h 41585"/>
                <a:gd name="connsiteX21" fmla="*/ 26372 w 42100"/>
                <a:gd name="connsiteY21" fmla="*/ 21138 h 41585"/>
                <a:gd name="connsiteX22" fmla="*/ 26849 w 42100"/>
                <a:gd name="connsiteY22" fmla="*/ 23203 h 41585"/>
                <a:gd name="connsiteX23" fmla="*/ 26531 w 42100"/>
                <a:gd name="connsiteY23" fmla="*/ 21138 h 41585"/>
                <a:gd name="connsiteX24" fmla="*/ 26531 w 42100"/>
                <a:gd name="connsiteY24" fmla="*/ 22886 h 41585"/>
                <a:gd name="connsiteX25" fmla="*/ 26849 w 42100"/>
                <a:gd name="connsiteY25" fmla="*/ 20820 h 41585"/>
                <a:gd name="connsiteX26" fmla="*/ 26372 w 42100"/>
                <a:gd name="connsiteY26" fmla="*/ 22568 h 41585"/>
                <a:gd name="connsiteX27" fmla="*/ 27167 w 42100"/>
                <a:gd name="connsiteY27" fmla="*/ 20661 h 41585"/>
                <a:gd name="connsiteX28" fmla="*/ 26055 w 42100"/>
                <a:gd name="connsiteY28" fmla="*/ 22409 h 41585"/>
                <a:gd name="connsiteX29" fmla="*/ 27325 w 42100"/>
                <a:gd name="connsiteY29" fmla="*/ 20820 h 41585"/>
                <a:gd name="connsiteX30" fmla="*/ 25260 w 42100"/>
                <a:gd name="connsiteY30" fmla="*/ 22727 h 41585"/>
                <a:gd name="connsiteX31" fmla="*/ 26849 w 42100"/>
                <a:gd name="connsiteY31" fmla="*/ 21456 h 41585"/>
                <a:gd name="connsiteX32" fmla="*/ 20494 w 42100"/>
                <a:gd name="connsiteY32" fmla="*/ 25110 h 41585"/>
                <a:gd name="connsiteX33" fmla="*/ 22400 w 42100"/>
                <a:gd name="connsiteY33" fmla="*/ 24315 h 41585"/>
                <a:gd name="connsiteX34" fmla="*/ 16840 w 42100"/>
                <a:gd name="connsiteY34" fmla="*/ 25904 h 41585"/>
                <a:gd name="connsiteX35" fmla="*/ 18905 w 42100"/>
                <a:gd name="connsiteY35" fmla="*/ 25586 h 41585"/>
                <a:gd name="connsiteX36" fmla="*/ 15410 w 42100"/>
                <a:gd name="connsiteY36" fmla="*/ 25586 h 41585"/>
                <a:gd name="connsiteX37" fmla="*/ 17476 w 42100"/>
                <a:gd name="connsiteY37" fmla="*/ 25904 h 41585"/>
                <a:gd name="connsiteX38" fmla="*/ 14934 w 42100"/>
                <a:gd name="connsiteY38" fmla="*/ 25269 h 41585"/>
                <a:gd name="connsiteX39" fmla="*/ 16840 w 42100"/>
                <a:gd name="connsiteY39" fmla="*/ 26063 h 41585"/>
                <a:gd name="connsiteX40" fmla="*/ 14775 w 42100"/>
                <a:gd name="connsiteY40" fmla="*/ 24792 h 41585"/>
                <a:gd name="connsiteX41" fmla="*/ 16364 w 42100"/>
                <a:gd name="connsiteY41" fmla="*/ 26063 h 41585"/>
                <a:gd name="connsiteX42" fmla="*/ 14775 w 42100"/>
                <a:gd name="connsiteY42" fmla="*/ 24474 h 41585"/>
                <a:gd name="connsiteX43" fmla="*/ 16046 w 42100"/>
                <a:gd name="connsiteY43" fmla="*/ 26063 h 41585"/>
                <a:gd name="connsiteX44" fmla="*/ 15093 w 42100"/>
                <a:gd name="connsiteY44" fmla="*/ 24315 h 41585"/>
                <a:gd name="connsiteX45" fmla="*/ 15887 w 42100"/>
                <a:gd name="connsiteY45" fmla="*/ 26222 h 41585"/>
                <a:gd name="connsiteX46" fmla="*/ 15252 w 42100"/>
                <a:gd name="connsiteY46" fmla="*/ 23998 h 41585"/>
                <a:gd name="connsiteX47" fmla="*/ 15569 w 42100"/>
                <a:gd name="connsiteY47" fmla="*/ 26063 h 41585"/>
                <a:gd name="connsiteX48" fmla="*/ 15569 w 42100"/>
                <a:gd name="connsiteY48" fmla="*/ 22727 h 41585"/>
                <a:gd name="connsiteX49" fmla="*/ 15252 w 42100"/>
                <a:gd name="connsiteY49" fmla="*/ 24792 h 41585"/>
                <a:gd name="connsiteX50" fmla="*/ 16205 w 42100"/>
                <a:gd name="connsiteY50" fmla="*/ 21138 h 41585"/>
                <a:gd name="connsiteX51" fmla="*/ 15410 w 42100"/>
                <a:gd name="connsiteY51" fmla="*/ 23045 h 41585"/>
                <a:gd name="connsiteX52" fmla="*/ 17158 w 42100"/>
                <a:gd name="connsiteY52" fmla="*/ 20026 h 41585"/>
                <a:gd name="connsiteX53" fmla="*/ 15887 w 42100"/>
                <a:gd name="connsiteY53" fmla="*/ 21615 h 41585"/>
                <a:gd name="connsiteX54" fmla="*/ 18588 w 42100"/>
                <a:gd name="connsiteY54" fmla="*/ 18914 h 41585"/>
                <a:gd name="connsiteX55" fmla="*/ 16999 w 42100"/>
                <a:gd name="connsiteY55" fmla="*/ 20185 h 41585"/>
                <a:gd name="connsiteX56" fmla="*/ 22242 w 42100"/>
                <a:gd name="connsiteY56" fmla="*/ 17166 h 41585"/>
                <a:gd name="connsiteX57" fmla="*/ 20335 w 42100"/>
                <a:gd name="connsiteY57" fmla="*/ 17961 h 41585"/>
                <a:gd name="connsiteX58" fmla="*/ 30979 w 42100"/>
                <a:gd name="connsiteY58" fmla="*/ 14942 h 41585"/>
                <a:gd name="connsiteX59" fmla="*/ 36381 w 42100"/>
                <a:gd name="connsiteY59" fmla="*/ 5569 h 41585"/>
                <a:gd name="connsiteX60" fmla="*/ 27008 w 42100"/>
                <a:gd name="connsiteY60" fmla="*/ 168 h 41585"/>
                <a:gd name="connsiteX61" fmla="*/ 27008 w 42100"/>
                <a:gd name="connsiteY61" fmla="*/ 168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100" h="41585">
                  <a:moveTo>
                    <a:pt x="26849" y="327"/>
                  </a:moveTo>
                  <a:cubicBezTo>
                    <a:pt x="19382" y="1915"/>
                    <a:pt x="11598" y="4139"/>
                    <a:pt x="6037" y="9700"/>
                  </a:cubicBezTo>
                  <a:cubicBezTo>
                    <a:pt x="159" y="15737"/>
                    <a:pt x="-1747" y="24951"/>
                    <a:pt x="1748" y="32576"/>
                  </a:cubicBezTo>
                  <a:cubicBezTo>
                    <a:pt x="3654" y="36707"/>
                    <a:pt x="7626" y="39567"/>
                    <a:pt x="11756" y="40838"/>
                  </a:cubicBezTo>
                  <a:cubicBezTo>
                    <a:pt x="15887" y="42108"/>
                    <a:pt x="20335" y="41632"/>
                    <a:pt x="24307" y="40361"/>
                  </a:cubicBezTo>
                  <a:cubicBezTo>
                    <a:pt x="32409" y="37819"/>
                    <a:pt x="42100" y="31941"/>
                    <a:pt x="42100" y="22250"/>
                  </a:cubicBezTo>
                  <a:cubicBezTo>
                    <a:pt x="42100" y="16531"/>
                    <a:pt x="38605" y="11288"/>
                    <a:pt x="33839" y="8270"/>
                  </a:cubicBezTo>
                  <a:cubicBezTo>
                    <a:pt x="29550" y="5410"/>
                    <a:pt x="24148" y="4934"/>
                    <a:pt x="19223" y="4298"/>
                  </a:cubicBezTo>
                  <a:cubicBezTo>
                    <a:pt x="17476" y="4139"/>
                    <a:pt x="15093" y="5251"/>
                    <a:pt x="13822" y="6522"/>
                  </a:cubicBezTo>
                  <a:cubicBezTo>
                    <a:pt x="12551" y="7793"/>
                    <a:pt x="11439" y="10017"/>
                    <a:pt x="11598" y="11924"/>
                  </a:cubicBezTo>
                  <a:cubicBezTo>
                    <a:pt x="11756" y="13830"/>
                    <a:pt x="12392" y="15896"/>
                    <a:pt x="13822" y="17325"/>
                  </a:cubicBezTo>
                  <a:cubicBezTo>
                    <a:pt x="15410" y="18755"/>
                    <a:pt x="17158" y="19391"/>
                    <a:pt x="19223" y="19549"/>
                  </a:cubicBezTo>
                  <a:cubicBezTo>
                    <a:pt x="19859" y="19549"/>
                    <a:pt x="20494" y="19708"/>
                    <a:pt x="21289" y="19867"/>
                  </a:cubicBezTo>
                  <a:lnTo>
                    <a:pt x="19223" y="19549"/>
                  </a:lnTo>
                  <a:cubicBezTo>
                    <a:pt x="21447" y="19867"/>
                    <a:pt x="23671" y="20344"/>
                    <a:pt x="25896" y="21138"/>
                  </a:cubicBezTo>
                  <a:lnTo>
                    <a:pt x="23989" y="20344"/>
                  </a:lnTo>
                  <a:cubicBezTo>
                    <a:pt x="24942" y="20820"/>
                    <a:pt x="25896" y="21297"/>
                    <a:pt x="26690" y="21774"/>
                  </a:cubicBezTo>
                  <a:lnTo>
                    <a:pt x="25101" y="20503"/>
                  </a:lnTo>
                  <a:cubicBezTo>
                    <a:pt x="25101" y="20503"/>
                    <a:pt x="26531" y="21774"/>
                    <a:pt x="27167" y="22568"/>
                  </a:cubicBezTo>
                  <a:lnTo>
                    <a:pt x="25896" y="20979"/>
                  </a:lnTo>
                  <a:cubicBezTo>
                    <a:pt x="25896" y="20979"/>
                    <a:pt x="26849" y="22409"/>
                    <a:pt x="27167" y="23045"/>
                  </a:cubicBezTo>
                  <a:lnTo>
                    <a:pt x="26372" y="21138"/>
                  </a:lnTo>
                  <a:cubicBezTo>
                    <a:pt x="26372" y="21138"/>
                    <a:pt x="26849" y="22409"/>
                    <a:pt x="26849" y="23203"/>
                  </a:cubicBezTo>
                  <a:lnTo>
                    <a:pt x="26531" y="21138"/>
                  </a:lnTo>
                  <a:cubicBezTo>
                    <a:pt x="26531" y="21138"/>
                    <a:pt x="26531" y="22250"/>
                    <a:pt x="26531" y="22886"/>
                  </a:cubicBezTo>
                  <a:lnTo>
                    <a:pt x="26849" y="20820"/>
                  </a:lnTo>
                  <a:cubicBezTo>
                    <a:pt x="26849" y="20820"/>
                    <a:pt x="26531" y="21932"/>
                    <a:pt x="26372" y="22568"/>
                  </a:cubicBezTo>
                  <a:lnTo>
                    <a:pt x="27167" y="20661"/>
                  </a:lnTo>
                  <a:cubicBezTo>
                    <a:pt x="27167" y="20661"/>
                    <a:pt x="26531" y="21932"/>
                    <a:pt x="26055" y="22409"/>
                  </a:cubicBezTo>
                  <a:lnTo>
                    <a:pt x="27325" y="20820"/>
                  </a:lnTo>
                  <a:cubicBezTo>
                    <a:pt x="27325" y="20820"/>
                    <a:pt x="26055" y="22250"/>
                    <a:pt x="25260" y="22727"/>
                  </a:cubicBezTo>
                  <a:lnTo>
                    <a:pt x="26849" y="21456"/>
                  </a:lnTo>
                  <a:cubicBezTo>
                    <a:pt x="24942" y="22886"/>
                    <a:pt x="22718" y="24157"/>
                    <a:pt x="20494" y="25110"/>
                  </a:cubicBezTo>
                  <a:lnTo>
                    <a:pt x="22400" y="24315"/>
                  </a:lnTo>
                  <a:cubicBezTo>
                    <a:pt x="20653" y="25110"/>
                    <a:pt x="18747" y="25586"/>
                    <a:pt x="16840" y="25904"/>
                  </a:cubicBezTo>
                  <a:lnTo>
                    <a:pt x="18905" y="25586"/>
                  </a:lnTo>
                  <a:cubicBezTo>
                    <a:pt x="17793" y="25586"/>
                    <a:pt x="16522" y="25745"/>
                    <a:pt x="15410" y="25586"/>
                  </a:cubicBezTo>
                  <a:lnTo>
                    <a:pt x="17476" y="25904"/>
                  </a:lnTo>
                  <a:cubicBezTo>
                    <a:pt x="16522" y="25904"/>
                    <a:pt x="15728" y="25586"/>
                    <a:pt x="14934" y="25269"/>
                  </a:cubicBezTo>
                  <a:lnTo>
                    <a:pt x="16840" y="26063"/>
                  </a:lnTo>
                  <a:cubicBezTo>
                    <a:pt x="16840" y="26063"/>
                    <a:pt x="15410" y="25269"/>
                    <a:pt x="14775" y="24792"/>
                  </a:cubicBezTo>
                  <a:lnTo>
                    <a:pt x="16364" y="26063"/>
                  </a:lnTo>
                  <a:cubicBezTo>
                    <a:pt x="16364" y="26063"/>
                    <a:pt x="15252" y="25110"/>
                    <a:pt x="14775" y="24474"/>
                  </a:cubicBezTo>
                  <a:lnTo>
                    <a:pt x="16046" y="26063"/>
                  </a:lnTo>
                  <a:cubicBezTo>
                    <a:pt x="16046" y="26063"/>
                    <a:pt x="15252" y="24951"/>
                    <a:pt x="15093" y="24315"/>
                  </a:cubicBezTo>
                  <a:lnTo>
                    <a:pt x="15887" y="26222"/>
                  </a:lnTo>
                  <a:cubicBezTo>
                    <a:pt x="15887" y="26222"/>
                    <a:pt x="15410" y="24792"/>
                    <a:pt x="15252" y="23998"/>
                  </a:cubicBezTo>
                  <a:lnTo>
                    <a:pt x="15569" y="26063"/>
                  </a:lnTo>
                  <a:cubicBezTo>
                    <a:pt x="15569" y="24951"/>
                    <a:pt x="15569" y="23839"/>
                    <a:pt x="15569" y="22727"/>
                  </a:cubicBezTo>
                  <a:lnTo>
                    <a:pt x="15252" y="24792"/>
                  </a:lnTo>
                  <a:cubicBezTo>
                    <a:pt x="15410" y="23521"/>
                    <a:pt x="15728" y="22409"/>
                    <a:pt x="16205" y="21138"/>
                  </a:cubicBezTo>
                  <a:lnTo>
                    <a:pt x="15410" y="23045"/>
                  </a:lnTo>
                  <a:cubicBezTo>
                    <a:pt x="15887" y="21932"/>
                    <a:pt x="16522" y="20979"/>
                    <a:pt x="17158" y="20026"/>
                  </a:cubicBezTo>
                  <a:lnTo>
                    <a:pt x="15887" y="21615"/>
                  </a:lnTo>
                  <a:cubicBezTo>
                    <a:pt x="16681" y="20661"/>
                    <a:pt x="17635" y="19708"/>
                    <a:pt x="18588" y="18914"/>
                  </a:cubicBezTo>
                  <a:lnTo>
                    <a:pt x="16999" y="20185"/>
                  </a:lnTo>
                  <a:cubicBezTo>
                    <a:pt x="18588" y="18914"/>
                    <a:pt x="20335" y="17961"/>
                    <a:pt x="22242" y="17166"/>
                  </a:cubicBezTo>
                  <a:lnTo>
                    <a:pt x="20335" y="17961"/>
                  </a:lnTo>
                  <a:cubicBezTo>
                    <a:pt x="23830" y="16531"/>
                    <a:pt x="27325" y="15737"/>
                    <a:pt x="30979" y="14942"/>
                  </a:cubicBezTo>
                  <a:cubicBezTo>
                    <a:pt x="34951" y="14148"/>
                    <a:pt x="37493" y="9223"/>
                    <a:pt x="36381" y="5569"/>
                  </a:cubicBezTo>
                  <a:cubicBezTo>
                    <a:pt x="35110" y="1439"/>
                    <a:pt x="31138" y="-627"/>
                    <a:pt x="27008" y="168"/>
                  </a:cubicBezTo>
                  <a:lnTo>
                    <a:pt x="27008" y="168"/>
                  </a:lnTo>
                  <a:close/>
                </a:path>
              </a:pathLst>
            </a:custGeom>
            <a:solidFill>
              <a:srgbClr val="76B72D"/>
            </a:solidFill>
            <a:ln w="15869" cap="flat">
              <a:noFill/>
              <a:prstDash val="solid"/>
              <a:miter/>
            </a:ln>
          </p:spPr>
          <p:txBody>
            <a:bodyPr rtlCol="0" anchor="ctr"/>
            <a:lstStyle/>
            <a:p>
              <a:endParaRPr lang="nl-NL"/>
            </a:p>
          </p:txBody>
        </p:sp>
        <p:sp>
          <p:nvSpPr>
            <p:cNvPr id="1490" name="Vrije vorm: vorm 1489">
              <a:extLst>
                <a:ext uri="{FF2B5EF4-FFF2-40B4-BE49-F238E27FC236}">
                  <a16:creationId xmlns:a16="http://schemas.microsoft.com/office/drawing/2014/main" id="{D00CC61C-D9CA-5C70-ABF9-E7BACD68E45A}"/>
                </a:ext>
              </a:extLst>
            </p:cNvPr>
            <p:cNvSpPr/>
            <p:nvPr/>
          </p:nvSpPr>
          <p:spPr>
            <a:xfrm>
              <a:off x="4317900" y="2958256"/>
              <a:ext cx="30808" cy="27306"/>
            </a:xfrm>
            <a:custGeom>
              <a:avLst/>
              <a:gdLst>
                <a:gd name="connsiteX0" fmla="*/ 30113 w 30808"/>
                <a:gd name="connsiteY0" fmla="*/ 9443 h 27306"/>
                <a:gd name="connsiteX1" fmla="*/ 19152 w 30808"/>
                <a:gd name="connsiteY1" fmla="*/ 547 h 27306"/>
                <a:gd name="connsiteX2" fmla="*/ 4536 w 30808"/>
                <a:gd name="connsiteY2" fmla="*/ 4200 h 27306"/>
                <a:gd name="connsiteX3" fmla="*/ 564 w 30808"/>
                <a:gd name="connsiteY3" fmla="*/ 18181 h 27306"/>
                <a:gd name="connsiteX4" fmla="*/ 1994 w 30808"/>
                <a:gd name="connsiteY4" fmla="*/ 21358 h 27306"/>
                <a:gd name="connsiteX5" fmla="*/ 5648 w 30808"/>
                <a:gd name="connsiteY5" fmla="*/ 25012 h 27306"/>
                <a:gd name="connsiteX6" fmla="*/ 12320 w 30808"/>
                <a:gd name="connsiteY6" fmla="*/ 27236 h 27306"/>
                <a:gd name="connsiteX7" fmla="*/ 19469 w 30808"/>
                <a:gd name="connsiteY7" fmla="*/ 25648 h 27306"/>
                <a:gd name="connsiteX8" fmla="*/ 22170 w 30808"/>
                <a:gd name="connsiteY8" fmla="*/ 23582 h 27306"/>
                <a:gd name="connsiteX9" fmla="*/ 25030 w 30808"/>
                <a:gd name="connsiteY9" fmla="*/ 18816 h 27306"/>
                <a:gd name="connsiteX10" fmla="*/ 24235 w 30808"/>
                <a:gd name="connsiteY10" fmla="*/ 12938 h 27306"/>
                <a:gd name="connsiteX11" fmla="*/ 19628 w 30808"/>
                <a:gd name="connsiteY11" fmla="*/ 9443 h 27306"/>
                <a:gd name="connsiteX12" fmla="*/ 13750 w 30808"/>
                <a:gd name="connsiteY12" fmla="*/ 10237 h 27306"/>
                <a:gd name="connsiteX13" fmla="*/ 12161 w 30808"/>
                <a:gd name="connsiteY13" fmla="*/ 11508 h 27306"/>
                <a:gd name="connsiteX14" fmla="*/ 10255 w 30808"/>
                <a:gd name="connsiteY14" fmla="*/ 14845 h 27306"/>
                <a:gd name="connsiteX15" fmla="*/ 10255 w 30808"/>
                <a:gd name="connsiteY15" fmla="*/ 14845 h 27306"/>
                <a:gd name="connsiteX16" fmla="*/ 11049 w 30808"/>
                <a:gd name="connsiteY16" fmla="*/ 13097 h 27306"/>
                <a:gd name="connsiteX17" fmla="*/ 10573 w 30808"/>
                <a:gd name="connsiteY17" fmla="*/ 13891 h 27306"/>
                <a:gd name="connsiteX18" fmla="*/ 11844 w 30808"/>
                <a:gd name="connsiteY18" fmla="*/ 12303 h 27306"/>
                <a:gd name="connsiteX19" fmla="*/ 11049 w 30808"/>
                <a:gd name="connsiteY19" fmla="*/ 13097 h 27306"/>
                <a:gd name="connsiteX20" fmla="*/ 12638 w 30808"/>
                <a:gd name="connsiteY20" fmla="*/ 11826 h 27306"/>
                <a:gd name="connsiteX21" fmla="*/ 11526 w 30808"/>
                <a:gd name="connsiteY21" fmla="*/ 12462 h 27306"/>
                <a:gd name="connsiteX22" fmla="*/ 13432 w 30808"/>
                <a:gd name="connsiteY22" fmla="*/ 11667 h 27306"/>
                <a:gd name="connsiteX23" fmla="*/ 12003 w 30808"/>
                <a:gd name="connsiteY23" fmla="*/ 11985 h 27306"/>
                <a:gd name="connsiteX24" fmla="*/ 14068 w 30808"/>
                <a:gd name="connsiteY24" fmla="*/ 11667 h 27306"/>
                <a:gd name="connsiteX25" fmla="*/ 12479 w 30808"/>
                <a:gd name="connsiteY25" fmla="*/ 11667 h 27306"/>
                <a:gd name="connsiteX26" fmla="*/ 14544 w 30808"/>
                <a:gd name="connsiteY26" fmla="*/ 11985 h 27306"/>
                <a:gd name="connsiteX27" fmla="*/ 12956 w 30808"/>
                <a:gd name="connsiteY27" fmla="*/ 11508 h 27306"/>
                <a:gd name="connsiteX28" fmla="*/ 14862 w 30808"/>
                <a:gd name="connsiteY28" fmla="*/ 12303 h 27306"/>
                <a:gd name="connsiteX29" fmla="*/ 13591 w 30808"/>
                <a:gd name="connsiteY29" fmla="*/ 11667 h 27306"/>
                <a:gd name="connsiteX30" fmla="*/ 15180 w 30808"/>
                <a:gd name="connsiteY30" fmla="*/ 12938 h 27306"/>
                <a:gd name="connsiteX31" fmla="*/ 14227 w 30808"/>
                <a:gd name="connsiteY31" fmla="*/ 11985 h 27306"/>
                <a:gd name="connsiteX32" fmla="*/ 15498 w 30808"/>
                <a:gd name="connsiteY32" fmla="*/ 13574 h 27306"/>
                <a:gd name="connsiteX33" fmla="*/ 15021 w 30808"/>
                <a:gd name="connsiteY33" fmla="*/ 12779 h 27306"/>
                <a:gd name="connsiteX34" fmla="*/ 15815 w 30808"/>
                <a:gd name="connsiteY34" fmla="*/ 14686 h 27306"/>
                <a:gd name="connsiteX35" fmla="*/ 15339 w 30808"/>
                <a:gd name="connsiteY35" fmla="*/ 13256 h 27306"/>
                <a:gd name="connsiteX36" fmla="*/ 15656 w 30808"/>
                <a:gd name="connsiteY36" fmla="*/ 15321 h 27306"/>
                <a:gd name="connsiteX37" fmla="*/ 15656 w 30808"/>
                <a:gd name="connsiteY37" fmla="*/ 14050 h 27306"/>
                <a:gd name="connsiteX38" fmla="*/ 15339 w 30808"/>
                <a:gd name="connsiteY38" fmla="*/ 16115 h 27306"/>
                <a:gd name="connsiteX39" fmla="*/ 15815 w 30808"/>
                <a:gd name="connsiteY39" fmla="*/ 14209 h 27306"/>
                <a:gd name="connsiteX40" fmla="*/ 15021 w 30808"/>
                <a:gd name="connsiteY40" fmla="*/ 16115 h 27306"/>
                <a:gd name="connsiteX41" fmla="*/ 15974 w 30808"/>
                <a:gd name="connsiteY41" fmla="*/ 14527 h 27306"/>
                <a:gd name="connsiteX42" fmla="*/ 14703 w 30808"/>
                <a:gd name="connsiteY42" fmla="*/ 16115 h 27306"/>
                <a:gd name="connsiteX43" fmla="*/ 16133 w 30808"/>
                <a:gd name="connsiteY43" fmla="*/ 14686 h 27306"/>
                <a:gd name="connsiteX44" fmla="*/ 14544 w 30808"/>
                <a:gd name="connsiteY44" fmla="*/ 15957 h 27306"/>
                <a:gd name="connsiteX45" fmla="*/ 16133 w 30808"/>
                <a:gd name="connsiteY45" fmla="*/ 15003 h 27306"/>
                <a:gd name="connsiteX46" fmla="*/ 14227 w 30808"/>
                <a:gd name="connsiteY46" fmla="*/ 15798 h 27306"/>
                <a:gd name="connsiteX47" fmla="*/ 15974 w 30808"/>
                <a:gd name="connsiteY47" fmla="*/ 15321 h 27306"/>
                <a:gd name="connsiteX48" fmla="*/ 13909 w 30808"/>
                <a:gd name="connsiteY48" fmla="*/ 15639 h 27306"/>
                <a:gd name="connsiteX49" fmla="*/ 15815 w 30808"/>
                <a:gd name="connsiteY49" fmla="*/ 15639 h 27306"/>
                <a:gd name="connsiteX50" fmla="*/ 13750 w 30808"/>
                <a:gd name="connsiteY50" fmla="*/ 15321 h 27306"/>
                <a:gd name="connsiteX51" fmla="*/ 16133 w 30808"/>
                <a:gd name="connsiteY51" fmla="*/ 15957 h 27306"/>
                <a:gd name="connsiteX52" fmla="*/ 14227 w 30808"/>
                <a:gd name="connsiteY52" fmla="*/ 15162 h 27306"/>
                <a:gd name="connsiteX53" fmla="*/ 16451 w 30808"/>
                <a:gd name="connsiteY53" fmla="*/ 16592 h 27306"/>
                <a:gd name="connsiteX54" fmla="*/ 14862 w 30808"/>
                <a:gd name="connsiteY54" fmla="*/ 15321 h 27306"/>
                <a:gd name="connsiteX55" fmla="*/ 16769 w 30808"/>
                <a:gd name="connsiteY55" fmla="*/ 17228 h 27306"/>
                <a:gd name="connsiteX56" fmla="*/ 15498 w 30808"/>
                <a:gd name="connsiteY56" fmla="*/ 15639 h 27306"/>
                <a:gd name="connsiteX57" fmla="*/ 16610 w 30808"/>
                <a:gd name="connsiteY57" fmla="*/ 17386 h 27306"/>
                <a:gd name="connsiteX58" fmla="*/ 21217 w 30808"/>
                <a:gd name="connsiteY58" fmla="*/ 20881 h 27306"/>
                <a:gd name="connsiteX59" fmla="*/ 27095 w 30808"/>
                <a:gd name="connsiteY59" fmla="*/ 20087 h 27306"/>
                <a:gd name="connsiteX60" fmla="*/ 30590 w 30808"/>
                <a:gd name="connsiteY60" fmla="*/ 15480 h 27306"/>
                <a:gd name="connsiteX61" fmla="*/ 29796 w 30808"/>
                <a:gd name="connsiteY61" fmla="*/ 9602 h 27306"/>
                <a:gd name="connsiteX62" fmla="*/ 29796 w 30808"/>
                <a:gd name="connsiteY62" fmla="*/ 9602 h 27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0808" h="27306">
                  <a:moveTo>
                    <a:pt x="30113" y="9443"/>
                  </a:moveTo>
                  <a:cubicBezTo>
                    <a:pt x="27889" y="5154"/>
                    <a:pt x="23759" y="1818"/>
                    <a:pt x="19152" y="547"/>
                  </a:cubicBezTo>
                  <a:cubicBezTo>
                    <a:pt x="13909" y="-883"/>
                    <a:pt x="8349" y="547"/>
                    <a:pt x="4536" y="4200"/>
                  </a:cubicBezTo>
                  <a:cubicBezTo>
                    <a:pt x="882" y="7696"/>
                    <a:pt x="-1025" y="13256"/>
                    <a:pt x="564" y="18181"/>
                  </a:cubicBezTo>
                  <a:cubicBezTo>
                    <a:pt x="882" y="19293"/>
                    <a:pt x="1358" y="20405"/>
                    <a:pt x="1994" y="21358"/>
                  </a:cubicBezTo>
                  <a:cubicBezTo>
                    <a:pt x="3106" y="22947"/>
                    <a:pt x="4059" y="23900"/>
                    <a:pt x="5648" y="25012"/>
                  </a:cubicBezTo>
                  <a:cubicBezTo>
                    <a:pt x="7554" y="26442"/>
                    <a:pt x="9937" y="26918"/>
                    <a:pt x="12320" y="27236"/>
                  </a:cubicBezTo>
                  <a:cubicBezTo>
                    <a:pt x="14862" y="27554"/>
                    <a:pt x="17245" y="26760"/>
                    <a:pt x="19469" y="25648"/>
                  </a:cubicBezTo>
                  <a:cubicBezTo>
                    <a:pt x="20422" y="25171"/>
                    <a:pt x="21535" y="24377"/>
                    <a:pt x="22170" y="23582"/>
                  </a:cubicBezTo>
                  <a:cubicBezTo>
                    <a:pt x="23600" y="22152"/>
                    <a:pt x="24235" y="20723"/>
                    <a:pt x="25030" y="18816"/>
                  </a:cubicBezTo>
                  <a:cubicBezTo>
                    <a:pt x="25665" y="17069"/>
                    <a:pt x="25030" y="14527"/>
                    <a:pt x="24235" y="12938"/>
                  </a:cubicBezTo>
                  <a:cubicBezTo>
                    <a:pt x="23441" y="11349"/>
                    <a:pt x="21535" y="9761"/>
                    <a:pt x="19628" y="9443"/>
                  </a:cubicBezTo>
                  <a:cubicBezTo>
                    <a:pt x="17722" y="8966"/>
                    <a:pt x="15498" y="9125"/>
                    <a:pt x="13750" y="10237"/>
                  </a:cubicBezTo>
                  <a:lnTo>
                    <a:pt x="12161" y="11508"/>
                  </a:lnTo>
                  <a:cubicBezTo>
                    <a:pt x="11208" y="12462"/>
                    <a:pt x="10573" y="13574"/>
                    <a:pt x="10255" y="14845"/>
                  </a:cubicBezTo>
                  <a:lnTo>
                    <a:pt x="10255" y="14845"/>
                  </a:lnTo>
                  <a:cubicBezTo>
                    <a:pt x="10255" y="14845"/>
                    <a:pt x="10732" y="13733"/>
                    <a:pt x="11049" y="13097"/>
                  </a:cubicBezTo>
                  <a:cubicBezTo>
                    <a:pt x="11049" y="13415"/>
                    <a:pt x="10732" y="13733"/>
                    <a:pt x="10573" y="13891"/>
                  </a:cubicBezTo>
                  <a:lnTo>
                    <a:pt x="11844" y="12303"/>
                  </a:lnTo>
                  <a:cubicBezTo>
                    <a:pt x="11844" y="12303"/>
                    <a:pt x="11367" y="12779"/>
                    <a:pt x="11049" y="13097"/>
                  </a:cubicBezTo>
                  <a:lnTo>
                    <a:pt x="12638" y="11826"/>
                  </a:lnTo>
                  <a:cubicBezTo>
                    <a:pt x="12638" y="11826"/>
                    <a:pt x="12003" y="12303"/>
                    <a:pt x="11526" y="12462"/>
                  </a:cubicBezTo>
                  <a:lnTo>
                    <a:pt x="13432" y="11667"/>
                  </a:lnTo>
                  <a:cubicBezTo>
                    <a:pt x="13432" y="11667"/>
                    <a:pt x="12479" y="11985"/>
                    <a:pt x="12003" y="11985"/>
                  </a:cubicBezTo>
                  <a:lnTo>
                    <a:pt x="14068" y="11667"/>
                  </a:lnTo>
                  <a:cubicBezTo>
                    <a:pt x="14068" y="11667"/>
                    <a:pt x="12956" y="11667"/>
                    <a:pt x="12479" y="11667"/>
                  </a:cubicBezTo>
                  <a:lnTo>
                    <a:pt x="14544" y="11985"/>
                  </a:lnTo>
                  <a:cubicBezTo>
                    <a:pt x="14544" y="11985"/>
                    <a:pt x="13432" y="11826"/>
                    <a:pt x="12956" y="11508"/>
                  </a:cubicBezTo>
                  <a:lnTo>
                    <a:pt x="14862" y="12303"/>
                  </a:lnTo>
                  <a:cubicBezTo>
                    <a:pt x="14862" y="12303"/>
                    <a:pt x="14068" y="11826"/>
                    <a:pt x="13591" y="11667"/>
                  </a:cubicBezTo>
                  <a:lnTo>
                    <a:pt x="15180" y="12938"/>
                  </a:lnTo>
                  <a:cubicBezTo>
                    <a:pt x="15180" y="12938"/>
                    <a:pt x="14544" y="12303"/>
                    <a:pt x="14227" y="11985"/>
                  </a:cubicBezTo>
                  <a:lnTo>
                    <a:pt x="15498" y="13574"/>
                  </a:lnTo>
                  <a:cubicBezTo>
                    <a:pt x="15498" y="13574"/>
                    <a:pt x="15180" y="13097"/>
                    <a:pt x="15021" y="12779"/>
                  </a:cubicBezTo>
                  <a:lnTo>
                    <a:pt x="15815" y="14686"/>
                  </a:lnTo>
                  <a:cubicBezTo>
                    <a:pt x="15815" y="14686"/>
                    <a:pt x="15498" y="13733"/>
                    <a:pt x="15339" y="13256"/>
                  </a:cubicBezTo>
                  <a:lnTo>
                    <a:pt x="15656" y="15321"/>
                  </a:lnTo>
                  <a:cubicBezTo>
                    <a:pt x="15656" y="15321"/>
                    <a:pt x="15656" y="14368"/>
                    <a:pt x="15656" y="14050"/>
                  </a:cubicBezTo>
                  <a:lnTo>
                    <a:pt x="15339" y="16115"/>
                  </a:lnTo>
                  <a:cubicBezTo>
                    <a:pt x="15339" y="16115"/>
                    <a:pt x="15656" y="14845"/>
                    <a:pt x="15815" y="14209"/>
                  </a:cubicBezTo>
                  <a:lnTo>
                    <a:pt x="15021" y="16115"/>
                  </a:lnTo>
                  <a:cubicBezTo>
                    <a:pt x="15021" y="16115"/>
                    <a:pt x="15498" y="15003"/>
                    <a:pt x="15974" y="14527"/>
                  </a:cubicBezTo>
                  <a:lnTo>
                    <a:pt x="14703" y="16115"/>
                  </a:lnTo>
                  <a:cubicBezTo>
                    <a:pt x="14703" y="16115"/>
                    <a:pt x="15498" y="15162"/>
                    <a:pt x="16133" y="14686"/>
                  </a:cubicBezTo>
                  <a:lnTo>
                    <a:pt x="14544" y="15957"/>
                  </a:lnTo>
                  <a:cubicBezTo>
                    <a:pt x="14544" y="15957"/>
                    <a:pt x="15498" y="15321"/>
                    <a:pt x="16133" y="15003"/>
                  </a:cubicBezTo>
                  <a:lnTo>
                    <a:pt x="14227" y="15798"/>
                  </a:lnTo>
                  <a:cubicBezTo>
                    <a:pt x="14227" y="15798"/>
                    <a:pt x="15339" y="15480"/>
                    <a:pt x="15974" y="15321"/>
                  </a:cubicBezTo>
                  <a:lnTo>
                    <a:pt x="13909" y="15639"/>
                  </a:lnTo>
                  <a:cubicBezTo>
                    <a:pt x="13909" y="15639"/>
                    <a:pt x="15180" y="15639"/>
                    <a:pt x="15815" y="15639"/>
                  </a:cubicBezTo>
                  <a:lnTo>
                    <a:pt x="13750" y="15321"/>
                  </a:lnTo>
                  <a:cubicBezTo>
                    <a:pt x="14544" y="15321"/>
                    <a:pt x="15339" y="15639"/>
                    <a:pt x="16133" y="15957"/>
                  </a:cubicBezTo>
                  <a:lnTo>
                    <a:pt x="14227" y="15162"/>
                  </a:lnTo>
                  <a:cubicBezTo>
                    <a:pt x="15021" y="15480"/>
                    <a:pt x="15815" y="15957"/>
                    <a:pt x="16451" y="16592"/>
                  </a:cubicBezTo>
                  <a:lnTo>
                    <a:pt x="14862" y="15321"/>
                  </a:lnTo>
                  <a:cubicBezTo>
                    <a:pt x="14862" y="15321"/>
                    <a:pt x="16133" y="16592"/>
                    <a:pt x="16769" y="17228"/>
                  </a:cubicBezTo>
                  <a:lnTo>
                    <a:pt x="15498" y="15639"/>
                  </a:lnTo>
                  <a:cubicBezTo>
                    <a:pt x="15498" y="15639"/>
                    <a:pt x="16292" y="16751"/>
                    <a:pt x="16610" y="17386"/>
                  </a:cubicBezTo>
                  <a:cubicBezTo>
                    <a:pt x="17404" y="18975"/>
                    <a:pt x="19469" y="20405"/>
                    <a:pt x="21217" y="20881"/>
                  </a:cubicBezTo>
                  <a:cubicBezTo>
                    <a:pt x="22964" y="21358"/>
                    <a:pt x="25506" y="21199"/>
                    <a:pt x="27095" y="20087"/>
                  </a:cubicBezTo>
                  <a:cubicBezTo>
                    <a:pt x="28684" y="18975"/>
                    <a:pt x="30113" y="17386"/>
                    <a:pt x="30590" y="15480"/>
                  </a:cubicBezTo>
                  <a:cubicBezTo>
                    <a:pt x="31067" y="13415"/>
                    <a:pt x="30749" y="11508"/>
                    <a:pt x="29796" y="9602"/>
                  </a:cubicBezTo>
                  <a:lnTo>
                    <a:pt x="29796" y="9602"/>
                  </a:lnTo>
                  <a:close/>
                </a:path>
              </a:pathLst>
            </a:custGeom>
            <a:solidFill>
              <a:srgbClr val="76B72D"/>
            </a:solidFill>
            <a:ln w="15869" cap="flat">
              <a:noFill/>
              <a:prstDash val="solid"/>
              <a:miter/>
            </a:ln>
          </p:spPr>
          <p:txBody>
            <a:bodyPr rtlCol="0" anchor="ctr"/>
            <a:lstStyle/>
            <a:p>
              <a:endParaRPr lang="nl-NL"/>
            </a:p>
          </p:txBody>
        </p:sp>
        <p:sp>
          <p:nvSpPr>
            <p:cNvPr id="1491" name="Vrije vorm: vorm 1490">
              <a:extLst>
                <a:ext uri="{FF2B5EF4-FFF2-40B4-BE49-F238E27FC236}">
                  <a16:creationId xmlns:a16="http://schemas.microsoft.com/office/drawing/2014/main" id="{0169FD02-75F0-DD18-0D4A-E4049F884675}"/>
                </a:ext>
              </a:extLst>
            </p:cNvPr>
            <p:cNvSpPr/>
            <p:nvPr/>
          </p:nvSpPr>
          <p:spPr>
            <a:xfrm>
              <a:off x="4671149" y="2727294"/>
              <a:ext cx="86759" cy="45695"/>
            </a:xfrm>
            <a:custGeom>
              <a:avLst/>
              <a:gdLst>
                <a:gd name="connsiteX0" fmla="*/ 7785 w 86759"/>
                <a:gd name="connsiteY0" fmla="*/ 45476 h 45695"/>
                <a:gd name="connsiteX1" fmla="*/ 59098 w 86759"/>
                <a:gd name="connsiteY1" fmla="*/ 30383 h 45695"/>
                <a:gd name="connsiteX2" fmla="*/ 81181 w 86759"/>
                <a:gd name="connsiteY2" fmla="*/ 17197 h 45695"/>
                <a:gd name="connsiteX3" fmla="*/ 85470 w 86759"/>
                <a:gd name="connsiteY3" fmla="*/ 4011 h 45695"/>
                <a:gd name="connsiteX4" fmla="*/ 71013 w 86759"/>
                <a:gd name="connsiteY4" fmla="*/ 4329 h 45695"/>
                <a:gd name="connsiteX5" fmla="*/ 73714 w 86759"/>
                <a:gd name="connsiteY5" fmla="*/ 14814 h 45695"/>
                <a:gd name="connsiteX6" fmla="*/ 84199 w 86759"/>
                <a:gd name="connsiteY6" fmla="*/ 12114 h 45695"/>
                <a:gd name="connsiteX7" fmla="*/ 84199 w 86759"/>
                <a:gd name="connsiteY7" fmla="*/ 11637 h 45695"/>
                <a:gd name="connsiteX8" fmla="*/ 79751 w 86759"/>
                <a:gd name="connsiteY8" fmla="*/ 15132 h 45695"/>
                <a:gd name="connsiteX9" fmla="*/ 80228 w 86759"/>
                <a:gd name="connsiteY9" fmla="*/ 15132 h 45695"/>
                <a:gd name="connsiteX10" fmla="*/ 76097 w 86759"/>
                <a:gd name="connsiteY10" fmla="*/ 15132 h 45695"/>
                <a:gd name="connsiteX11" fmla="*/ 76574 w 86759"/>
                <a:gd name="connsiteY11" fmla="*/ 15132 h 45695"/>
                <a:gd name="connsiteX12" fmla="*/ 71967 w 86759"/>
                <a:gd name="connsiteY12" fmla="*/ 11796 h 45695"/>
                <a:gd name="connsiteX13" fmla="*/ 72284 w 86759"/>
                <a:gd name="connsiteY13" fmla="*/ 12272 h 45695"/>
                <a:gd name="connsiteX14" fmla="*/ 71490 w 86759"/>
                <a:gd name="connsiteY14" fmla="*/ 6394 h 45695"/>
                <a:gd name="connsiteX15" fmla="*/ 71490 w 86759"/>
                <a:gd name="connsiteY15" fmla="*/ 7189 h 45695"/>
                <a:gd name="connsiteX16" fmla="*/ 73238 w 86759"/>
                <a:gd name="connsiteY16" fmla="*/ 3853 h 45695"/>
                <a:gd name="connsiteX17" fmla="*/ 66565 w 86759"/>
                <a:gd name="connsiteY17" fmla="*/ 8619 h 45695"/>
                <a:gd name="connsiteX18" fmla="*/ 59257 w 86759"/>
                <a:gd name="connsiteY18" fmla="*/ 13067 h 45695"/>
                <a:gd name="connsiteX19" fmla="*/ 42894 w 86759"/>
                <a:gd name="connsiteY19" fmla="*/ 21010 h 45695"/>
                <a:gd name="connsiteX20" fmla="*/ 7626 w 86759"/>
                <a:gd name="connsiteY20" fmla="*/ 30383 h 45695"/>
                <a:gd name="connsiteX21" fmla="*/ 0 w 86759"/>
                <a:gd name="connsiteY21" fmla="*/ 38009 h 45695"/>
                <a:gd name="connsiteX22" fmla="*/ 7626 w 86759"/>
                <a:gd name="connsiteY22" fmla="*/ 45634 h 45695"/>
                <a:gd name="connsiteX23" fmla="*/ 7626 w 86759"/>
                <a:gd name="connsiteY23" fmla="*/ 45634 h 4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759" h="45695">
                  <a:moveTo>
                    <a:pt x="7785" y="45476"/>
                  </a:moveTo>
                  <a:cubicBezTo>
                    <a:pt x="25737" y="43251"/>
                    <a:pt x="42894" y="38327"/>
                    <a:pt x="59098" y="30383"/>
                  </a:cubicBezTo>
                  <a:cubicBezTo>
                    <a:pt x="66883" y="26570"/>
                    <a:pt x="74350" y="22281"/>
                    <a:pt x="81181" y="17197"/>
                  </a:cubicBezTo>
                  <a:cubicBezTo>
                    <a:pt x="85470" y="14020"/>
                    <a:pt x="88648" y="9254"/>
                    <a:pt x="85470" y="4011"/>
                  </a:cubicBezTo>
                  <a:cubicBezTo>
                    <a:pt x="82293" y="-1231"/>
                    <a:pt x="73555" y="-1549"/>
                    <a:pt x="71013" y="4329"/>
                  </a:cubicBezTo>
                  <a:cubicBezTo>
                    <a:pt x="69266" y="8142"/>
                    <a:pt x="69902" y="12590"/>
                    <a:pt x="73714" y="14814"/>
                  </a:cubicBezTo>
                  <a:cubicBezTo>
                    <a:pt x="77050" y="16721"/>
                    <a:pt x="82452" y="15926"/>
                    <a:pt x="84199" y="12114"/>
                  </a:cubicBezTo>
                  <a:lnTo>
                    <a:pt x="84199" y="11637"/>
                  </a:lnTo>
                  <a:cubicBezTo>
                    <a:pt x="82928" y="12749"/>
                    <a:pt x="81340" y="14020"/>
                    <a:pt x="79751" y="15132"/>
                  </a:cubicBezTo>
                  <a:lnTo>
                    <a:pt x="80228" y="15132"/>
                  </a:lnTo>
                  <a:cubicBezTo>
                    <a:pt x="78798" y="15132"/>
                    <a:pt x="77527" y="15132"/>
                    <a:pt x="76097" y="15132"/>
                  </a:cubicBezTo>
                  <a:lnTo>
                    <a:pt x="76574" y="15132"/>
                  </a:lnTo>
                  <a:cubicBezTo>
                    <a:pt x="74985" y="14179"/>
                    <a:pt x="73555" y="13067"/>
                    <a:pt x="71967" y="11796"/>
                  </a:cubicBezTo>
                  <a:lnTo>
                    <a:pt x="72284" y="12272"/>
                  </a:lnTo>
                  <a:lnTo>
                    <a:pt x="71490" y="6394"/>
                  </a:lnTo>
                  <a:lnTo>
                    <a:pt x="71490" y="7189"/>
                  </a:lnTo>
                  <a:cubicBezTo>
                    <a:pt x="71967" y="6077"/>
                    <a:pt x="72602" y="4965"/>
                    <a:pt x="73238" y="3853"/>
                  </a:cubicBezTo>
                  <a:cubicBezTo>
                    <a:pt x="71649" y="5918"/>
                    <a:pt x="68631" y="7348"/>
                    <a:pt x="66565" y="8619"/>
                  </a:cubicBezTo>
                  <a:cubicBezTo>
                    <a:pt x="64182" y="10207"/>
                    <a:pt x="61640" y="11637"/>
                    <a:pt x="59257" y="13067"/>
                  </a:cubicBezTo>
                  <a:cubicBezTo>
                    <a:pt x="54015" y="16085"/>
                    <a:pt x="48454" y="18786"/>
                    <a:pt x="42894" y="21010"/>
                  </a:cubicBezTo>
                  <a:cubicBezTo>
                    <a:pt x="31615" y="25458"/>
                    <a:pt x="19700" y="28795"/>
                    <a:pt x="7626" y="30383"/>
                  </a:cubicBezTo>
                  <a:cubicBezTo>
                    <a:pt x="3495" y="30860"/>
                    <a:pt x="0" y="33561"/>
                    <a:pt x="0" y="38009"/>
                  </a:cubicBezTo>
                  <a:cubicBezTo>
                    <a:pt x="0" y="41822"/>
                    <a:pt x="3495" y="46270"/>
                    <a:pt x="7626" y="45634"/>
                  </a:cubicBezTo>
                  <a:lnTo>
                    <a:pt x="7626" y="45634"/>
                  </a:lnTo>
                  <a:close/>
                </a:path>
              </a:pathLst>
            </a:custGeom>
            <a:solidFill>
              <a:srgbClr val="76B72D"/>
            </a:solidFill>
            <a:ln w="15869" cap="flat">
              <a:noFill/>
              <a:prstDash val="solid"/>
              <a:miter/>
            </a:ln>
          </p:spPr>
          <p:txBody>
            <a:bodyPr rtlCol="0" anchor="ctr"/>
            <a:lstStyle/>
            <a:p>
              <a:endParaRPr lang="nl-NL"/>
            </a:p>
          </p:txBody>
        </p:sp>
        <p:sp>
          <p:nvSpPr>
            <p:cNvPr id="1492" name="Vrije vorm: vorm 1491">
              <a:extLst>
                <a:ext uri="{FF2B5EF4-FFF2-40B4-BE49-F238E27FC236}">
                  <a16:creationId xmlns:a16="http://schemas.microsoft.com/office/drawing/2014/main" id="{C821B7FD-E152-676D-4C43-673426A71D1E}"/>
                </a:ext>
              </a:extLst>
            </p:cNvPr>
            <p:cNvSpPr/>
            <p:nvPr/>
          </p:nvSpPr>
          <p:spPr>
            <a:xfrm>
              <a:off x="3999476" y="2759742"/>
              <a:ext cx="70782" cy="30731"/>
            </a:xfrm>
            <a:custGeom>
              <a:avLst/>
              <a:gdLst>
                <a:gd name="connsiteX0" fmla="*/ 18571 w 70782"/>
                <a:gd name="connsiteY0" fmla="*/ 0 h 30731"/>
                <a:gd name="connsiteX1" fmla="*/ 301 w 70782"/>
                <a:gd name="connsiteY1" fmla="*/ 11756 h 30731"/>
                <a:gd name="connsiteX2" fmla="*/ 13487 w 70782"/>
                <a:gd name="connsiteY2" fmla="*/ 29231 h 30731"/>
                <a:gd name="connsiteX3" fmla="*/ 24926 w 70782"/>
                <a:gd name="connsiteY3" fmla="*/ 30661 h 30731"/>
                <a:gd name="connsiteX4" fmla="*/ 38429 w 70782"/>
                <a:gd name="connsiteY4" fmla="*/ 30661 h 30731"/>
                <a:gd name="connsiteX5" fmla="*/ 65119 w 70782"/>
                <a:gd name="connsiteY5" fmla="*/ 26531 h 30731"/>
                <a:gd name="connsiteX6" fmla="*/ 70520 w 70782"/>
                <a:gd name="connsiteY6" fmla="*/ 17158 h 30731"/>
                <a:gd name="connsiteX7" fmla="*/ 61147 w 70782"/>
                <a:gd name="connsiteY7" fmla="*/ 11756 h 30731"/>
                <a:gd name="connsiteX8" fmla="*/ 23973 w 70782"/>
                <a:gd name="connsiteY8" fmla="*/ 15410 h 30731"/>
                <a:gd name="connsiteX9" fmla="*/ 21907 w 70782"/>
                <a:gd name="connsiteY9" fmla="*/ 15410 h 30731"/>
                <a:gd name="connsiteX10" fmla="*/ 20160 w 70782"/>
                <a:gd name="connsiteY10" fmla="*/ 15410 h 30731"/>
                <a:gd name="connsiteX11" fmla="*/ 19365 w 70782"/>
                <a:gd name="connsiteY11" fmla="*/ 15410 h 30731"/>
                <a:gd name="connsiteX12" fmla="*/ 17618 w 70782"/>
                <a:gd name="connsiteY12" fmla="*/ 14933 h 30731"/>
                <a:gd name="connsiteX13" fmla="*/ 16188 w 70782"/>
                <a:gd name="connsiteY13" fmla="*/ 14457 h 30731"/>
                <a:gd name="connsiteX14" fmla="*/ 15711 w 70782"/>
                <a:gd name="connsiteY14" fmla="*/ 14139 h 30731"/>
                <a:gd name="connsiteX15" fmla="*/ 15394 w 70782"/>
                <a:gd name="connsiteY15" fmla="*/ 14139 h 30731"/>
                <a:gd name="connsiteX16" fmla="*/ 14440 w 70782"/>
                <a:gd name="connsiteY16" fmla="*/ 13186 h 30731"/>
                <a:gd name="connsiteX17" fmla="*/ 15076 w 70782"/>
                <a:gd name="connsiteY17" fmla="*/ 14298 h 30731"/>
                <a:gd name="connsiteX18" fmla="*/ 15076 w 70782"/>
                <a:gd name="connsiteY18" fmla="*/ 15728 h 30731"/>
                <a:gd name="connsiteX19" fmla="*/ 14282 w 70782"/>
                <a:gd name="connsiteY19" fmla="*/ 16840 h 30731"/>
                <a:gd name="connsiteX20" fmla="*/ 14758 w 70782"/>
                <a:gd name="connsiteY20" fmla="*/ 16363 h 30731"/>
                <a:gd name="connsiteX21" fmla="*/ 14440 w 70782"/>
                <a:gd name="connsiteY21" fmla="*/ 16681 h 30731"/>
                <a:gd name="connsiteX22" fmla="*/ 14440 w 70782"/>
                <a:gd name="connsiteY22" fmla="*/ 16681 h 30731"/>
                <a:gd name="connsiteX23" fmla="*/ 16188 w 70782"/>
                <a:gd name="connsiteY23" fmla="*/ 16204 h 30731"/>
                <a:gd name="connsiteX24" fmla="*/ 17618 w 70782"/>
                <a:gd name="connsiteY24" fmla="*/ 15887 h 30731"/>
                <a:gd name="connsiteX25" fmla="*/ 18412 w 70782"/>
                <a:gd name="connsiteY25" fmla="*/ 15887 h 30731"/>
                <a:gd name="connsiteX26" fmla="*/ 26038 w 70782"/>
                <a:gd name="connsiteY26" fmla="*/ 8261 h 30731"/>
                <a:gd name="connsiteX27" fmla="*/ 18412 w 70782"/>
                <a:gd name="connsiteY27" fmla="*/ 635 h 30731"/>
                <a:gd name="connsiteX28" fmla="*/ 18412 w 70782"/>
                <a:gd name="connsiteY28" fmla="*/ 635 h 3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782" h="30731">
                  <a:moveTo>
                    <a:pt x="18571" y="0"/>
                  </a:moveTo>
                  <a:cubicBezTo>
                    <a:pt x="10945" y="635"/>
                    <a:pt x="2208" y="3177"/>
                    <a:pt x="301" y="11756"/>
                  </a:cubicBezTo>
                  <a:cubicBezTo>
                    <a:pt x="-1605" y="20335"/>
                    <a:pt x="5862" y="27007"/>
                    <a:pt x="13487" y="29231"/>
                  </a:cubicBezTo>
                  <a:cubicBezTo>
                    <a:pt x="17141" y="30344"/>
                    <a:pt x="21113" y="30502"/>
                    <a:pt x="24926" y="30661"/>
                  </a:cubicBezTo>
                  <a:cubicBezTo>
                    <a:pt x="29374" y="30820"/>
                    <a:pt x="33981" y="30661"/>
                    <a:pt x="38429" y="30661"/>
                  </a:cubicBezTo>
                  <a:cubicBezTo>
                    <a:pt x="47485" y="30185"/>
                    <a:pt x="56381" y="28755"/>
                    <a:pt x="65119" y="26531"/>
                  </a:cubicBezTo>
                  <a:cubicBezTo>
                    <a:pt x="69091" y="25578"/>
                    <a:pt x="71633" y="20970"/>
                    <a:pt x="70520" y="17158"/>
                  </a:cubicBezTo>
                  <a:cubicBezTo>
                    <a:pt x="69408" y="13345"/>
                    <a:pt x="65119" y="10803"/>
                    <a:pt x="61147" y="11756"/>
                  </a:cubicBezTo>
                  <a:cubicBezTo>
                    <a:pt x="48914" y="14933"/>
                    <a:pt x="36523" y="16046"/>
                    <a:pt x="23973" y="15410"/>
                  </a:cubicBezTo>
                  <a:cubicBezTo>
                    <a:pt x="23337" y="15410"/>
                    <a:pt x="22543" y="15410"/>
                    <a:pt x="21907" y="15410"/>
                  </a:cubicBezTo>
                  <a:cubicBezTo>
                    <a:pt x="21748" y="15410"/>
                    <a:pt x="19047" y="15251"/>
                    <a:pt x="20160" y="15410"/>
                  </a:cubicBezTo>
                  <a:cubicBezTo>
                    <a:pt x="21113" y="15410"/>
                    <a:pt x="19524" y="15410"/>
                    <a:pt x="19365" y="15410"/>
                  </a:cubicBezTo>
                  <a:cubicBezTo>
                    <a:pt x="18730" y="15410"/>
                    <a:pt x="18253" y="15092"/>
                    <a:pt x="17618" y="14933"/>
                  </a:cubicBezTo>
                  <a:cubicBezTo>
                    <a:pt x="17141" y="14933"/>
                    <a:pt x="16665" y="14616"/>
                    <a:pt x="16188" y="14457"/>
                  </a:cubicBezTo>
                  <a:cubicBezTo>
                    <a:pt x="17459" y="14933"/>
                    <a:pt x="16029" y="14457"/>
                    <a:pt x="15711" y="14139"/>
                  </a:cubicBezTo>
                  <a:cubicBezTo>
                    <a:pt x="15394" y="13980"/>
                    <a:pt x="14282" y="13027"/>
                    <a:pt x="15394" y="14139"/>
                  </a:cubicBezTo>
                  <a:cubicBezTo>
                    <a:pt x="15394" y="14139"/>
                    <a:pt x="14440" y="13345"/>
                    <a:pt x="14440" y="13186"/>
                  </a:cubicBezTo>
                  <a:cubicBezTo>
                    <a:pt x="14758" y="12868"/>
                    <a:pt x="15394" y="15092"/>
                    <a:pt x="15076" y="14298"/>
                  </a:cubicBezTo>
                  <a:cubicBezTo>
                    <a:pt x="14917" y="13663"/>
                    <a:pt x="15076" y="15410"/>
                    <a:pt x="15076" y="15728"/>
                  </a:cubicBezTo>
                  <a:cubicBezTo>
                    <a:pt x="15076" y="16204"/>
                    <a:pt x="14599" y="16522"/>
                    <a:pt x="14282" y="16840"/>
                  </a:cubicBezTo>
                  <a:lnTo>
                    <a:pt x="14758" y="16363"/>
                  </a:lnTo>
                  <a:cubicBezTo>
                    <a:pt x="14758" y="16363"/>
                    <a:pt x="13964" y="16999"/>
                    <a:pt x="14440" y="16681"/>
                  </a:cubicBezTo>
                  <a:cubicBezTo>
                    <a:pt x="15235" y="16681"/>
                    <a:pt x="13646" y="16840"/>
                    <a:pt x="14440" y="16681"/>
                  </a:cubicBezTo>
                  <a:cubicBezTo>
                    <a:pt x="15076" y="16522"/>
                    <a:pt x="15552" y="16363"/>
                    <a:pt x="16188" y="16204"/>
                  </a:cubicBezTo>
                  <a:cubicBezTo>
                    <a:pt x="16665" y="16204"/>
                    <a:pt x="17141" y="16046"/>
                    <a:pt x="17618" y="15887"/>
                  </a:cubicBezTo>
                  <a:cubicBezTo>
                    <a:pt x="16029" y="16204"/>
                    <a:pt x="18253" y="15887"/>
                    <a:pt x="18412" y="15887"/>
                  </a:cubicBezTo>
                  <a:cubicBezTo>
                    <a:pt x="22543" y="15569"/>
                    <a:pt x="26038" y="12550"/>
                    <a:pt x="26038" y="8261"/>
                  </a:cubicBezTo>
                  <a:cubicBezTo>
                    <a:pt x="26038" y="4289"/>
                    <a:pt x="22543" y="318"/>
                    <a:pt x="18412" y="635"/>
                  </a:cubicBezTo>
                  <a:lnTo>
                    <a:pt x="18412" y="635"/>
                  </a:lnTo>
                  <a:close/>
                </a:path>
              </a:pathLst>
            </a:custGeom>
            <a:solidFill>
              <a:srgbClr val="76B72D"/>
            </a:solidFill>
            <a:ln w="15869" cap="flat">
              <a:noFill/>
              <a:prstDash val="solid"/>
              <a:miter/>
            </a:ln>
          </p:spPr>
          <p:txBody>
            <a:bodyPr rtlCol="0" anchor="ctr"/>
            <a:lstStyle/>
            <a:p>
              <a:endParaRPr lang="nl-NL"/>
            </a:p>
          </p:txBody>
        </p:sp>
        <p:sp>
          <p:nvSpPr>
            <p:cNvPr id="1493" name="Vrije vorm: vorm 1492">
              <a:extLst>
                <a:ext uri="{FF2B5EF4-FFF2-40B4-BE49-F238E27FC236}">
                  <a16:creationId xmlns:a16="http://schemas.microsoft.com/office/drawing/2014/main" id="{DC649049-864A-E968-44C2-B3AF5D3176A4}"/>
                </a:ext>
              </a:extLst>
            </p:cNvPr>
            <p:cNvSpPr/>
            <p:nvPr/>
          </p:nvSpPr>
          <p:spPr>
            <a:xfrm>
              <a:off x="4322431" y="2833591"/>
              <a:ext cx="71496" cy="52887"/>
            </a:xfrm>
            <a:custGeom>
              <a:avLst/>
              <a:gdLst>
                <a:gd name="connsiteX0" fmla="*/ 63710 w 71496"/>
                <a:gd name="connsiteY0" fmla="*/ 17658 h 52887"/>
                <a:gd name="connsiteX1" fmla="*/ 28283 w 71496"/>
                <a:gd name="connsiteY1" fmla="*/ 1295 h 52887"/>
                <a:gd name="connsiteX2" fmla="*/ 5 w 71496"/>
                <a:gd name="connsiteY2" fmla="*/ 29097 h 52887"/>
                <a:gd name="connsiteX3" fmla="*/ 31937 w 71496"/>
                <a:gd name="connsiteY3" fmla="*/ 52768 h 52887"/>
                <a:gd name="connsiteX4" fmla="*/ 52431 w 71496"/>
                <a:gd name="connsiteY4" fmla="*/ 50067 h 52887"/>
                <a:gd name="connsiteX5" fmla="*/ 69588 w 71496"/>
                <a:gd name="connsiteY5" fmla="*/ 37199 h 52887"/>
                <a:gd name="connsiteX6" fmla="*/ 65775 w 71496"/>
                <a:gd name="connsiteY6" fmla="*/ 14163 h 52887"/>
                <a:gd name="connsiteX7" fmla="*/ 44329 w 71496"/>
                <a:gd name="connsiteY7" fmla="*/ 3837 h 52887"/>
                <a:gd name="connsiteX8" fmla="*/ 34955 w 71496"/>
                <a:gd name="connsiteY8" fmla="*/ 9238 h 52887"/>
                <a:gd name="connsiteX9" fmla="*/ 40357 w 71496"/>
                <a:gd name="connsiteY9" fmla="*/ 18611 h 52887"/>
                <a:gd name="connsiteX10" fmla="*/ 52907 w 71496"/>
                <a:gd name="connsiteY10" fmla="*/ 22742 h 52887"/>
                <a:gd name="connsiteX11" fmla="*/ 55767 w 71496"/>
                <a:gd name="connsiteY11" fmla="*/ 26078 h 52887"/>
                <a:gd name="connsiteX12" fmla="*/ 55926 w 71496"/>
                <a:gd name="connsiteY12" fmla="*/ 26396 h 52887"/>
                <a:gd name="connsiteX13" fmla="*/ 56402 w 71496"/>
                <a:gd name="connsiteY13" fmla="*/ 27826 h 52887"/>
                <a:gd name="connsiteX14" fmla="*/ 56402 w 71496"/>
                <a:gd name="connsiteY14" fmla="*/ 29414 h 52887"/>
                <a:gd name="connsiteX15" fmla="*/ 56085 w 71496"/>
                <a:gd name="connsiteY15" fmla="*/ 30209 h 52887"/>
                <a:gd name="connsiteX16" fmla="*/ 55926 w 71496"/>
                <a:gd name="connsiteY16" fmla="*/ 30526 h 52887"/>
                <a:gd name="connsiteX17" fmla="*/ 55608 w 71496"/>
                <a:gd name="connsiteY17" fmla="*/ 30844 h 52887"/>
                <a:gd name="connsiteX18" fmla="*/ 54496 w 71496"/>
                <a:gd name="connsiteY18" fmla="*/ 31956 h 52887"/>
                <a:gd name="connsiteX19" fmla="*/ 54019 w 71496"/>
                <a:gd name="connsiteY19" fmla="*/ 32274 h 52887"/>
                <a:gd name="connsiteX20" fmla="*/ 52589 w 71496"/>
                <a:gd name="connsiteY20" fmla="*/ 33068 h 52887"/>
                <a:gd name="connsiteX21" fmla="*/ 49094 w 71496"/>
                <a:gd name="connsiteY21" fmla="*/ 34816 h 52887"/>
                <a:gd name="connsiteX22" fmla="*/ 37021 w 71496"/>
                <a:gd name="connsiteY22" fmla="*/ 37358 h 52887"/>
                <a:gd name="connsiteX23" fmla="*/ 23358 w 71496"/>
                <a:gd name="connsiteY23" fmla="*/ 35292 h 52887"/>
                <a:gd name="connsiteX24" fmla="*/ 21610 w 71496"/>
                <a:gd name="connsiteY24" fmla="*/ 34657 h 52887"/>
                <a:gd name="connsiteX25" fmla="*/ 18751 w 71496"/>
                <a:gd name="connsiteY25" fmla="*/ 33068 h 52887"/>
                <a:gd name="connsiteX26" fmla="*/ 15733 w 71496"/>
                <a:gd name="connsiteY26" fmla="*/ 30050 h 52887"/>
                <a:gd name="connsiteX27" fmla="*/ 15733 w 71496"/>
                <a:gd name="connsiteY27" fmla="*/ 29732 h 52887"/>
                <a:gd name="connsiteX28" fmla="*/ 15415 w 71496"/>
                <a:gd name="connsiteY28" fmla="*/ 28779 h 52887"/>
                <a:gd name="connsiteX29" fmla="*/ 15415 w 71496"/>
                <a:gd name="connsiteY29" fmla="*/ 28461 h 52887"/>
                <a:gd name="connsiteX30" fmla="*/ 15573 w 71496"/>
                <a:gd name="connsiteY30" fmla="*/ 27667 h 52887"/>
                <a:gd name="connsiteX31" fmla="*/ 17957 w 71496"/>
                <a:gd name="connsiteY31" fmla="*/ 24013 h 52887"/>
                <a:gd name="connsiteX32" fmla="*/ 27965 w 71496"/>
                <a:gd name="connsiteY32" fmla="*/ 17658 h 52887"/>
                <a:gd name="connsiteX33" fmla="*/ 36226 w 71496"/>
                <a:gd name="connsiteY33" fmla="*/ 15275 h 52887"/>
                <a:gd name="connsiteX34" fmla="*/ 41787 w 71496"/>
                <a:gd name="connsiteY34" fmla="*/ 15593 h 52887"/>
                <a:gd name="connsiteX35" fmla="*/ 43216 w 71496"/>
                <a:gd name="connsiteY35" fmla="*/ 16070 h 52887"/>
                <a:gd name="connsiteX36" fmla="*/ 44329 w 71496"/>
                <a:gd name="connsiteY36" fmla="*/ 16546 h 52887"/>
                <a:gd name="connsiteX37" fmla="*/ 45758 w 71496"/>
                <a:gd name="connsiteY37" fmla="*/ 17340 h 52887"/>
                <a:gd name="connsiteX38" fmla="*/ 46394 w 71496"/>
                <a:gd name="connsiteY38" fmla="*/ 17817 h 52887"/>
                <a:gd name="connsiteX39" fmla="*/ 46394 w 71496"/>
                <a:gd name="connsiteY39" fmla="*/ 17817 h 52887"/>
                <a:gd name="connsiteX40" fmla="*/ 47506 w 71496"/>
                <a:gd name="connsiteY40" fmla="*/ 18929 h 52887"/>
                <a:gd name="connsiteX41" fmla="*/ 47982 w 71496"/>
                <a:gd name="connsiteY41" fmla="*/ 19406 h 52887"/>
                <a:gd name="connsiteX42" fmla="*/ 48777 w 71496"/>
                <a:gd name="connsiteY42" fmla="*/ 20677 h 52887"/>
                <a:gd name="connsiteX43" fmla="*/ 49094 w 71496"/>
                <a:gd name="connsiteY43" fmla="*/ 21630 h 52887"/>
                <a:gd name="connsiteX44" fmla="*/ 58468 w 71496"/>
                <a:gd name="connsiteY44" fmla="*/ 27031 h 52887"/>
                <a:gd name="connsiteX45" fmla="*/ 63869 w 71496"/>
                <a:gd name="connsiteY45" fmla="*/ 17658 h 52887"/>
                <a:gd name="connsiteX46" fmla="*/ 63869 w 71496"/>
                <a:gd name="connsiteY46" fmla="*/ 17658 h 5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1496" h="52887">
                  <a:moveTo>
                    <a:pt x="63710" y="17658"/>
                  </a:moveTo>
                  <a:cubicBezTo>
                    <a:pt x="59262" y="2407"/>
                    <a:pt x="42263" y="-2677"/>
                    <a:pt x="28283" y="1295"/>
                  </a:cubicBezTo>
                  <a:cubicBezTo>
                    <a:pt x="15891" y="4790"/>
                    <a:pt x="-313" y="14322"/>
                    <a:pt x="5" y="29097"/>
                  </a:cubicBezTo>
                  <a:cubicBezTo>
                    <a:pt x="481" y="44983"/>
                    <a:pt x="18751" y="51656"/>
                    <a:pt x="31937" y="52768"/>
                  </a:cubicBezTo>
                  <a:cubicBezTo>
                    <a:pt x="38768" y="53244"/>
                    <a:pt x="46076" y="52291"/>
                    <a:pt x="52431" y="50067"/>
                  </a:cubicBezTo>
                  <a:cubicBezTo>
                    <a:pt x="58785" y="47843"/>
                    <a:pt x="66411" y="43871"/>
                    <a:pt x="69588" y="37199"/>
                  </a:cubicBezTo>
                  <a:cubicBezTo>
                    <a:pt x="73401" y="29414"/>
                    <a:pt x="71177" y="20518"/>
                    <a:pt x="65775" y="14163"/>
                  </a:cubicBezTo>
                  <a:cubicBezTo>
                    <a:pt x="60374" y="7809"/>
                    <a:pt x="52113" y="5108"/>
                    <a:pt x="44329" y="3837"/>
                  </a:cubicBezTo>
                  <a:cubicBezTo>
                    <a:pt x="40198" y="3201"/>
                    <a:pt x="36067" y="4949"/>
                    <a:pt x="34955" y="9238"/>
                  </a:cubicBezTo>
                  <a:cubicBezTo>
                    <a:pt x="34002" y="12892"/>
                    <a:pt x="36226" y="17976"/>
                    <a:pt x="40357" y="18611"/>
                  </a:cubicBezTo>
                  <a:cubicBezTo>
                    <a:pt x="44964" y="19406"/>
                    <a:pt x="49571" y="20359"/>
                    <a:pt x="52907" y="22742"/>
                  </a:cubicBezTo>
                  <a:cubicBezTo>
                    <a:pt x="54337" y="23854"/>
                    <a:pt x="54973" y="24807"/>
                    <a:pt x="55767" y="26078"/>
                  </a:cubicBezTo>
                  <a:cubicBezTo>
                    <a:pt x="56561" y="27349"/>
                    <a:pt x="56085" y="26714"/>
                    <a:pt x="55926" y="26396"/>
                  </a:cubicBezTo>
                  <a:cubicBezTo>
                    <a:pt x="56085" y="26873"/>
                    <a:pt x="56244" y="27349"/>
                    <a:pt x="56402" y="27826"/>
                  </a:cubicBezTo>
                  <a:cubicBezTo>
                    <a:pt x="56402" y="28143"/>
                    <a:pt x="56402" y="29097"/>
                    <a:pt x="56402" y="29414"/>
                  </a:cubicBezTo>
                  <a:cubicBezTo>
                    <a:pt x="56402" y="28461"/>
                    <a:pt x="56244" y="30050"/>
                    <a:pt x="56085" y="30209"/>
                  </a:cubicBezTo>
                  <a:cubicBezTo>
                    <a:pt x="55767" y="31321"/>
                    <a:pt x="56561" y="29414"/>
                    <a:pt x="55926" y="30526"/>
                  </a:cubicBezTo>
                  <a:cubicBezTo>
                    <a:pt x="55290" y="31639"/>
                    <a:pt x="56561" y="29891"/>
                    <a:pt x="55608" y="30844"/>
                  </a:cubicBezTo>
                  <a:cubicBezTo>
                    <a:pt x="55290" y="31321"/>
                    <a:pt x="54814" y="31639"/>
                    <a:pt x="54496" y="31956"/>
                  </a:cubicBezTo>
                  <a:cubicBezTo>
                    <a:pt x="53543" y="32751"/>
                    <a:pt x="55131" y="31480"/>
                    <a:pt x="54019" y="32274"/>
                  </a:cubicBezTo>
                  <a:cubicBezTo>
                    <a:pt x="53543" y="32592"/>
                    <a:pt x="53066" y="32909"/>
                    <a:pt x="52589" y="33068"/>
                  </a:cubicBezTo>
                  <a:cubicBezTo>
                    <a:pt x="51478" y="33704"/>
                    <a:pt x="50207" y="34339"/>
                    <a:pt x="49094" y="34816"/>
                  </a:cubicBezTo>
                  <a:cubicBezTo>
                    <a:pt x="45441" y="36405"/>
                    <a:pt x="40992" y="37358"/>
                    <a:pt x="37021" y="37358"/>
                  </a:cubicBezTo>
                  <a:cubicBezTo>
                    <a:pt x="31937" y="37517"/>
                    <a:pt x="28124" y="37040"/>
                    <a:pt x="23358" y="35292"/>
                  </a:cubicBezTo>
                  <a:cubicBezTo>
                    <a:pt x="22246" y="34816"/>
                    <a:pt x="22405" y="34975"/>
                    <a:pt x="21610" y="34657"/>
                  </a:cubicBezTo>
                  <a:cubicBezTo>
                    <a:pt x="20657" y="34180"/>
                    <a:pt x="19704" y="33545"/>
                    <a:pt x="18751" y="33068"/>
                  </a:cubicBezTo>
                  <a:cubicBezTo>
                    <a:pt x="17798" y="32433"/>
                    <a:pt x="16209" y="31003"/>
                    <a:pt x="15733" y="30050"/>
                  </a:cubicBezTo>
                  <a:cubicBezTo>
                    <a:pt x="15097" y="28938"/>
                    <a:pt x="15891" y="31003"/>
                    <a:pt x="15733" y="29732"/>
                  </a:cubicBezTo>
                  <a:cubicBezTo>
                    <a:pt x="15733" y="29573"/>
                    <a:pt x="15256" y="27985"/>
                    <a:pt x="15415" y="28779"/>
                  </a:cubicBezTo>
                  <a:cubicBezTo>
                    <a:pt x="15573" y="29732"/>
                    <a:pt x="15415" y="27508"/>
                    <a:pt x="15415" y="28461"/>
                  </a:cubicBezTo>
                  <a:cubicBezTo>
                    <a:pt x="15415" y="29255"/>
                    <a:pt x="15415" y="27826"/>
                    <a:pt x="15573" y="27667"/>
                  </a:cubicBezTo>
                  <a:cubicBezTo>
                    <a:pt x="15891" y="26396"/>
                    <a:pt x="16686" y="25284"/>
                    <a:pt x="17957" y="24013"/>
                  </a:cubicBezTo>
                  <a:cubicBezTo>
                    <a:pt x="20657" y="21312"/>
                    <a:pt x="24152" y="19247"/>
                    <a:pt x="27965" y="17658"/>
                  </a:cubicBezTo>
                  <a:cubicBezTo>
                    <a:pt x="30507" y="16546"/>
                    <a:pt x="33526" y="15593"/>
                    <a:pt x="36226" y="15275"/>
                  </a:cubicBezTo>
                  <a:cubicBezTo>
                    <a:pt x="38292" y="15116"/>
                    <a:pt x="40357" y="15275"/>
                    <a:pt x="41787" y="15593"/>
                  </a:cubicBezTo>
                  <a:cubicBezTo>
                    <a:pt x="42263" y="15593"/>
                    <a:pt x="42740" y="15911"/>
                    <a:pt x="43216" y="16070"/>
                  </a:cubicBezTo>
                  <a:cubicBezTo>
                    <a:pt x="44964" y="16705"/>
                    <a:pt x="42581" y="15593"/>
                    <a:pt x="44329" y="16546"/>
                  </a:cubicBezTo>
                  <a:cubicBezTo>
                    <a:pt x="44805" y="16864"/>
                    <a:pt x="45282" y="17023"/>
                    <a:pt x="45758" y="17340"/>
                  </a:cubicBezTo>
                  <a:lnTo>
                    <a:pt x="46394" y="17817"/>
                  </a:lnTo>
                  <a:cubicBezTo>
                    <a:pt x="46394" y="17817"/>
                    <a:pt x="45917" y="17499"/>
                    <a:pt x="46394" y="17817"/>
                  </a:cubicBezTo>
                  <a:cubicBezTo>
                    <a:pt x="46711" y="18135"/>
                    <a:pt x="47188" y="18453"/>
                    <a:pt x="47506" y="18929"/>
                  </a:cubicBezTo>
                  <a:cubicBezTo>
                    <a:pt x="47665" y="19088"/>
                    <a:pt x="48618" y="20359"/>
                    <a:pt x="47982" y="19406"/>
                  </a:cubicBezTo>
                  <a:cubicBezTo>
                    <a:pt x="48300" y="19882"/>
                    <a:pt x="48459" y="20200"/>
                    <a:pt x="48777" y="20677"/>
                  </a:cubicBezTo>
                  <a:cubicBezTo>
                    <a:pt x="48141" y="19565"/>
                    <a:pt x="49094" y="21471"/>
                    <a:pt x="49094" y="21630"/>
                  </a:cubicBezTo>
                  <a:cubicBezTo>
                    <a:pt x="50207" y="25602"/>
                    <a:pt x="54496" y="28143"/>
                    <a:pt x="58468" y="27031"/>
                  </a:cubicBezTo>
                  <a:cubicBezTo>
                    <a:pt x="62439" y="25919"/>
                    <a:pt x="64981" y="21630"/>
                    <a:pt x="63869" y="17658"/>
                  </a:cubicBezTo>
                  <a:lnTo>
                    <a:pt x="63869" y="17658"/>
                  </a:lnTo>
                  <a:close/>
                </a:path>
              </a:pathLst>
            </a:custGeom>
            <a:solidFill>
              <a:srgbClr val="102F44"/>
            </a:solidFill>
            <a:ln w="15869" cap="flat">
              <a:noFill/>
              <a:prstDash val="solid"/>
              <a:miter/>
            </a:ln>
          </p:spPr>
          <p:txBody>
            <a:bodyPr rtlCol="0" anchor="ctr"/>
            <a:lstStyle/>
            <a:p>
              <a:endParaRPr lang="nl-NL"/>
            </a:p>
          </p:txBody>
        </p:sp>
        <p:sp>
          <p:nvSpPr>
            <p:cNvPr id="1494" name="Vrije vorm: vorm 1493">
              <a:extLst>
                <a:ext uri="{FF2B5EF4-FFF2-40B4-BE49-F238E27FC236}">
                  <a16:creationId xmlns:a16="http://schemas.microsoft.com/office/drawing/2014/main" id="{9C62FA97-7C88-F5E3-6FF8-A32369799A90}"/>
                </a:ext>
              </a:extLst>
            </p:cNvPr>
            <p:cNvSpPr/>
            <p:nvPr/>
          </p:nvSpPr>
          <p:spPr>
            <a:xfrm>
              <a:off x="3726293" y="2292390"/>
              <a:ext cx="367057" cy="278459"/>
            </a:xfrm>
            <a:custGeom>
              <a:avLst/>
              <a:gdLst>
                <a:gd name="connsiteX0" fmla="*/ 367057 w 367057"/>
                <a:gd name="connsiteY0" fmla="*/ 107042 h 278459"/>
                <a:gd name="connsiteX1" fmla="*/ 97619 w 367057"/>
                <a:gd name="connsiteY1" fmla="*/ 3143 h 278459"/>
                <a:gd name="connsiteX2" fmla="*/ 84910 w 367057"/>
                <a:gd name="connsiteY2" fmla="*/ 125 h 278459"/>
                <a:gd name="connsiteX3" fmla="*/ 75378 w 367057"/>
                <a:gd name="connsiteY3" fmla="*/ 5050 h 278459"/>
                <a:gd name="connsiteX4" fmla="*/ 35343 w 367057"/>
                <a:gd name="connsiteY4" fmla="*/ 38253 h 278459"/>
                <a:gd name="connsiteX5" fmla="*/ 5476 w 367057"/>
                <a:gd name="connsiteY5" fmla="*/ 76699 h 278459"/>
                <a:gd name="connsiteX6" fmla="*/ 3729 w 367057"/>
                <a:gd name="connsiteY6" fmla="*/ 144058 h 278459"/>
                <a:gd name="connsiteX7" fmla="*/ 8177 w 367057"/>
                <a:gd name="connsiteY7" fmla="*/ 156291 h 278459"/>
                <a:gd name="connsiteX8" fmla="*/ 19457 w 367057"/>
                <a:gd name="connsiteY8" fmla="*/ 162487 h 278459"/>
                <a:gd name="connsiteX9" fmla="*/ 300969 w 367057"/>
                <a:gd name="connsiteY9" fmla="*/ 278460 h 278459"/>
                <a:gd name="connsiteX10" fmla="*/ 366899 w 367057"/>
                <a:gd name="connsiteY10" fmla="*/ 107042 h 278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057" h="278459">
                  <a:moveTo>
                    <a:pt x="367057" y="107042"/>
                  </a:moveTo>
                  <a:cubicBezTo>
                    <a:pt x="269354" y="72568"/>
                    <a:pt x="192304" y="45243"/>
                    <a:pt x="97619" y="3143"/>
                  </a:cubicBezTo>
                  <a:cubicBezTo>
                    <a:pt x="93648" y="1396"/>
                    <a:pt x="89358" y="-510"/>
                    <a:pt x="84910" y="125"/>
                  </a:cubicBezTo>
                  <a:cubicBezTo>
                    <a:pt x="81256" y="602"/>
                    <a:pt x="78237" y="2826"/>
                    <a:pt x="75378" y="5050"/>
                  </a:cubicBezTo>
                  <a:cubicBezTo>
                    <a:pt x="61398" y="15376"/>
                    <a:pt x="48053" y="26338"/>
                    <a:pt x="35343" y="38253"/>
                  </a:cubicBezTo>
                  <a:cubicBezTo>
                    <a:pt x="23270" y="49374"/>
                    <a:pt x="11672" y="61606"/>
                    <a:pt x="5476" y="76699"/>
                  </a:cubicBezTo>
                  <a:cubicBezTo>
                    <a:pt x="-3102" y="97828"/>
                    <a:pt x="75" y="121658"/>
                    <a:pt x="3729" y="144058"/>
                  </a:cubicBezTo>
                  <a:cubicBezTo>
                    <a:pt x="4523" y="148348"/>
                    <a:pt x="5318" y="152955"/>
                    <a:pt x="8177" y="156291"/>
                  </a:cubicBezTo>
                  <a:cubicBezTo>
                    <a:pt x="11037" y="159627"/>
                    <a:pt x="15485" y="160898"/>
                    <a:pt x="19457" y="162487"/>
                  </a:cubicBezTo>
                  <a:cubicBezTo>
                    <a:pt x="127645" y="205540"/>
                    <a:pt x="189762" y="242238"/>
                    <a:pt x="300969" y="278460"/>
                  </a:cubicBezTo>
                  <a:cubicBezTo>
                    <a:pt x="299539" y="218090"/>
                    <a:pt x="328612" y="153908"/>
                    <a:pt x="366899" y="107042"/>
                  </a:cubicBezTo>
                  <a:close/>
                </a:path>
              </a:pathLst>
            </a:custGeom>
            <a:solidFill>
              <a:srgbClr val="76B72D"/>
            </a:solidFill>
            <a:ln w="10156" cap="rnd">
              <a:solidFill>
                <a:srgbClr val="102F44"/>
              </a:solidFill>
              <a:prstDash val="solid"/>
              <a:round/>
            </a:ln>
          </p:spPr>
          <p:txBody>
            <a:bodyPr rtlCol="0" anchor="ctr"/>
            <a:lstStyle/>
            <a:p>
              <a:endParaRPr lang="nl-NL"/>
            </a:p>
          </p:txBody>
        </p:sp>
        <p:sp>
          <p:nvSpPr>
            <p:cNvPr id="1495" name="Vrije vorm: vorm 1494">
              <a:extLst>
                <a:ext uri="{FF2B5EF4-FFF2-40B4-BE49-F238E27FC236}">
                  <a16:creationId xmlns:a16="http://schemas.microsoft.com/office/drawing/2014/main" id="{E041B664-109A-E175-EBDF-1FCCB40C97AD}"/>
                </a:ext>
              </a:extLst>
            </p:cNvPr>
            <p:cNvSpPr/>
            <p:nvPr/>
          </p:nvSpPr>
          <p:spPr>
            <a:xfrm>
              <a:off x="4048709" y="2384658"/>
              <a:ext cx="111827" cy="222537"/>
            </a:xfrm>
            <a:custGeom>
              <a:avLst/>
              <a:gdLst>
                <a:gd name="connsiteX0" fmla="*/ 4448 w 111827"/>
                <a:gd name="connsiteY0" fmla="*/ 193659 h 222537"/>
                <a:gd name="connsiteX1" fmla="*/ 477 w 111827"/>
                <a:gd name="connsiteY1" fmla="*/ 170782 h 222537"/>
                <a:gd name="connsiteX2" fmla="*/ 32885 w 111827"/>
                <a:gd name="connsiteY2" fmla="*/ 30502 h 222537"/>
                <a:gd name="connsiteX3" fmla="*/ 46866 w 111827"/>
                <a:gd name="connsiteY3" fmla="*/ 10167 h 222537"/>
                <a:gd name="connsiteX4" fmla="*/ 68789 w 111827"/>
                <a:gd name="connsiteY4" fmla="*/ 0 h 222537"/>
                <a:gd name="connsiteX5" fmla="*/ 110730 w 111827"/>
                <a:gd name="connsiteY5" fmla="*/ 29549 h 222537"/>
                <a:gd name="connsiteX6" fmla="*/ 101516 w 111827"/>
                <a:gd name="connsiteY6" fmla="*/ 57669 h 222537"/>
                <a:gd name="connsiteX7" fmla="*/ 78639 w 111827"/>
                <a:gd name="connsiteY7" fmla="*/ 159343 h 222537"/>
                <a:gd name="connsiteX8" fmla="*/ 84199 w 111827"/>
                <a:gd name="connsiteY8" fmla="*/ 187145 h 222537"/>
                <a:gd name="connsiteX9" fmla="*/ 64818 w 111827"/>
                <a:gd name="connsiteY9" fmla="*/ 219395 h 222537"/>
                <a:gd name="connsiteX10" fmla="*/ 16999 w 111827"/>
                <a:gd name="connsiteY10" fmla="*/ 215423 h 222537"/>
                <a:gd name="connsiteX11" fmla="*/ 0 w 111827"/>
                <a:gd name="connsiteY11" fmla="*/ 177295 h 22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827" h="222537">
                  <a:moveTo>
                    <a:pt x="4448" y="193659"/>
                  </a:moveTo>
                  <a:cubicBezTo>
                    <a:pt x="1748" y="186351"/>
                    <a:pt x="953" y="178566"/>
                    <a:pt x="477" y="170782"/>
                  </a:cubicBezTo>
                  <a:cubicBezTo>
                    <a:pt x="-2542" y="122327"/>
                    <a:pt x="10167" y="73396"/>
                    <a:pt x="32885" y="30502"/>
                  </a:cubicBezTo>
                  <a:cubicBezTo>
                    <a:pt x="36698" y="23195"/>
                    <a:pt x="40988" y="16046"/>
                    <a:pt x="46866" y="10167"/>
                  </a:cubicBezTo>
                  <a:cubicBezTo>
                    <a:pt x="52744" y="4289"/>
                    <a:pt x="60528" y="159"/>
                    <a:pt x="68789" y="0"/>
                  </a:cubicBezTo>
                  <a:cubicBezTo>
                    <a:pt x="81340" y="0"/>
                    <a:pt x="105805" y="18111"/>
                    <a:pt x="110730" y="29549"/>
                  </a:cubicBezTo>
                  <a:cubicBezTo>
                    <a:pt x="115655" y="40988"/>
                    <a:pt x="102469" y="45277"/>
                    <a:pt x="101516" y="57669"/>
                  </a:cubicBezTo>
                  <a:cubicBezTo>
                    <a:pt x="98974" y="92302"/>
                    <a:pt x="88965" y="126140"/>
                    <a:pt x="78639" y="159343"/>
                  </a:cubicBezTo>
                  <a:cubicBezTo>
                    <a:pt x="74350" y="173324"/>
                    <a:pt x="89442" y="173482"/>
                    <a:pt x="84199" y="187145"/>
                  </a:cubicBezTo>
                  <a:cubicBezTo>
                    <a:pt x="81975" y="192864"/>
                    <a:pt x="82293" y="213676"/>
                    <a:pt x="64818" y="219395"/>
                  </a:cubicBezTo>
                  <a:cubicBezTo>
                    <a:pt x="51314" y="223684"/>
                    <a:pt x="27802" y="224638"/>
                    <a:pt x="16999" y="215423"/>
                  </a:cubicBezTo>
                  <a:cubicBezTo>
                    <a:pt x="6196" y="206209"/>
                    <a:pt x="1430" y="191593"/>
                    <a:pt x="0" y="177295"/>
                  </a:cubicBezTo>
                </a:path>
              </a:pathLst>
            </a:custGeom>
            <a:solidFill>
              <a:srgbClr val="FFFFFF"/>
            </a:solidFill>
            <a:ln w="10156" cap="rnd">
              <a:solidFill>
                <a:srgbClr val="102F44"/>
              </a:solidFill>
              <a:prstDash val="solid"/>
              <a:round/>
            </a:ln>
          </p:spPr>
          <p:txBody>
            <a:bodyPr rtlCol="0" anchor="ctr"/>
            <a:lstStyle/>
            <a:p>
              <a:endParaRPr lang="nl-NL"/>
            </a:p>
          </p:txBody>
        </p:sp>
        <p:sp>
          <p:nvSpPr>
            <p:cNvPr id="1496" name="Vrije vorm: vorm 1495">
              <a:extLst>
                <a:ext uri="{FF2B5EF4-FFF2-40B4-BE49-F238E27FC236}">
                  <a16:creationId xmlns:a16="http://schemas.microsoft.com/office/drawing/2014/main" id="{E7F654DD-DFC2-CC70-CBCB-95CDB4868948}"/>
                </a:ext>
              </a:extLst>
            </p:cNvPr>
            <p:cNvSpPr/>
            <p:nvPr/>
          </p:nvSpPr>
          <p:spPr>
            <a:xfrm>
              <a:off x="4099569" y="2406262"/>
              <a:ext cx="75904" cy="196363"/>
            </a:xfrm>
            <a:custGeom>
              <a:avLst/>
              <a:gdLst>
                <a:gd name="connsiteX0" fmla="*/ 65112 w 75904"/>
                <a:gd name="connsiteY0" fmla="*/ 108984 h 196363"/>
                <a:gd name="connsiteX1" fmla="*/ 73215 w 75904"/>
                <a:gd name="connsiteY1" fmla="*/ 18907 h 196363"/>
                <a:gd name="connsiteX2" fmla="*/ 55898 w 75904"/>
                <a:gd name="connsiteY2" fmla="*/ 2 h 196363"/>
                <a:gd name="connsiteX3" fmla="*/ 35404 w 75904"/>
                <a:gd name="connsiteY3" fmla="*/ 19860 h 196363"/>
                <a:gd name="connsiteX4" fmla="*/ 5855 w 75904"/>
                <a:gd name="connsiteY4" fmla="*/ 99135 h 196363"/>
                <a:gd name="connsiteX5" fmla="*/ 4425 w 75904"/>
                <a:gd name="connsiteY5" fmla="*/ 180951 h 196363"/>
                <a:gd name="connsiteX6" fmla="*/ 18564 w 75904"/>
                <a:gd name="connsiteY6" fmla="*/ 196361 h 196363"/>
                <a:gd name="connsiteX7" fmla="*/ 33816 w 75904"/>
                <a:gd name="connsiteY7" fmla="*/ 183811 h 196363"/>
                <a:gd name="connsiteX8" fmla="*/ 66224 w 75904"/>
                <a:gd name="connsiteY8" fmla="*/ 105013 h 19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04" h="196363">
                  <a:moveTo>
                    <a:pt x="65112" y="108984"/>
                  </a:moveTo>
                  <a:cubicBezTo>
                    <a:pt x="72579" y="79118"/>
                    <a:pt x="80046" y="47980"/>
                    <a:pt x="73215" y="18907"/>
                  </a:cubicBezTo>
                  <a:cubicBezTo>
                    <a:pt x="71149" y="9852"/>
                    <a:pt x="65589" y="-157"/>
                    <a:pt x="55898" y="2"/>
                  </a:cubicBezTo>
                  <a:cubicBezTo>
                    <a:pt x="46048" y="161"/>
                    <a:pt x="39535" y="10805"/>
                    <a:pt x="35404" y="19860"/>
                  </a:cubicBezTo>
                  <a:cubicBezTo>
                    <a:pt x="23648" y="45756"/>
                    <a:pt x="12369" y="71810"/>
                    <a:pt x="5855" y="99135"/>
                  </a:cubicBezTo>
                  <a:cubicBezTo>
                    <a:pt x="-658" y="126460"/>
                    <a:pt x="-2565" y="154897"/>
                    <a:pt x="4425" y="180951"/>
                  </a:cubicBezTo>
                  <a:cubicBezTo>
                    <a:pt x="6332" y="188259"/>
                    <a:pt x="10621" y="196520"/>
                    <a:pt x="18564" y="196361"/>
                  </a:cubicBezTo>
                  <a:cubicBezTo>
                    <a:pt x="25237" y="196361"/>
                    <a:pt x="30321" y="189689"/>
                    <a:pt x="33816" y="183811"/>
                  </a:cubicBezTo>
                  <a:cubicBezTo>
                    <a:pt x="48749" y="158869"/>
                    <a:pt x="61935" y="132973"/>
                    <a:pt x="66224" y="105013"/>
                  </a:cubicBezTo>
                </a:path>
              </a:pathLst>
            </a:custGeom>
            <a:solidFill>
              <a:srgbClr val="76B72D"/>
            </a:solidFill>
            <a:ln w="11108" cap="rnd">
              <a:solidFill>
                <a:srgbClr val="102F44"/>
              </a:solidFill>
              <a:prstDash val="solid"/>
              <a:round/>
            </a:ln>
          </p:spPr>
          <p:txBody>
            <a:bodyPr rtlCol="0" anchor="ctr"/>
            <a:lstStyle/>
            <a:p>
              <a:endParaRPr lang="nl-NL"/>
            </a:p>
          </p:txBody>
        </p:sp>
        <p:sp>
          <p:nvSpPr>
            <p:cNvPr id="1497" name="Vrije vorm: vorm 1496">
              <a:extLst>
                <a:ext uri="{FF2B5EF4-FFF2-40B4-BE49-F238E27FC236}">
                  <a16:creationId xmlns:a16="http://schemas.microsoft.com/office/drawing/2014/main" id="{0FA9F0F5-AB59-F4CB-45A9-27F6B85ED20C}"/>
                </a:ext>
              </a:extLst>
            </p:cNvPr>
            <p:cNvSpPr/>
            <p:nvPr/>
          </p:nvSpPr>
          <p:spPr>
            <a:xfrm>
              <a:off x="4040606" y="2613267"/>
              <a:ext cx="30057" cy="61325"/>
            </a:xfrm>
            <a:custGeom>
              <a:avLst/>
              <a:gdLst>
                <a:gd name="connsiteX0" fmla="*/ 0 w 30057"/>
                <a:gd name="connsiteY0" fmla="*/ 0 h 61325"/>
                <a:gd name="connsiteX1" fmla="*/ 6514 w 30057"/>
                <a:gd name="connsiteY1" fmla="*/ 10326 h 61325"/>
                <a:gd name="connsiteX2" fmla="*/ 11280 w 30057"/>
                <a:gd name="connsiteY2" fmla="*/ 46548 h 61325"/>
                <a:gd name="connsiteX3" fmla="*/ 14139 w 30057"/>
                <a:gd name="connsiteY3" fmla="*/ 56715 h 61325"/>
                <a:gd name="connsiteX4" fmla="*/ 23195 w 30057"/>
                <a:gd name="connsiteY4" fmla="*/ 61164 h 61325"/>
                <a:gd name="connsiteX5" fmla="*/ 29232 w 30057"/>
                <a:gd name="connsiteY5" fmla="*/ 55286 h 61325"/>
                <a:gd name="connsiteX6" fmla="*/ 29867 w 30057"/>
                <a:gd name="connsiteY6" fmla="*/ 46548 h 61325"/>
                <a:gd name="connsiteX7" fmla="*/ 318 w 30057"/>
                <a:gd name="connsiteY7" fmla="*/ 3495 h 6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7" h="61325">
                  <a:moveTo>
                    <a:pt x="0" y="0"/>
                  </a:moveTo>
                  <a:cubicBezTo>
                    <a:pt x="3336" y="2542"/>
                    <a:pt x="5243" y="6355"/>
                    <a:pt x="6514" y="10326"/>
                  </a:cubicBezTo>
                  <a:cubicBezTo>
                    <a:pt x="10485" y="21924"/>
                    <a:pt x="10009" y="34474"/>
                    <a:pt x="11280" y="46548"/>
                  </a:cubicBezTo>
                  <a:cubicBezTo>
                    <a:pt x="11597" y="50043"/>
                    <a:pt x="12233" y="53697"/>
                    <a:pt x="14139" y="56715"/>
                  </a:cubicBezTo>
                  <a:cubicBezTo>
                    <a:pt x="16046" y="59734"/>
                    <a:pt x="19700" y="61958"/>
                    <a:pt x="23195" y="61164"/>
                  </a:cubicBezTo>
                  <a:cubicBezTo>
                    <a:pt x="26054" y="60528"/>
                    <a:pt x="28279" y="57986"/>
                    <a:pt x="29232" y="55286"/>
                  </a:cubicBezTo>
                  <a:cubicBezTo>
                    <a:pt x="30185" y="52585"/>
                    <a:pt x="30185" y="49566"/>
                    <a:pt x="29867" y="46548"/>
                  </a:cubicBezTo>
                  <a:cubicBezTo>
                    <a:pt x="27802" y="28596"/>
                    <a:pt x="16364" y="11756"/>
                    <a:pt x="318" y="3495"/>
                  </a:cubicBezTo>
                </a:path>
              </a:pathLst>
            </a:custGeom>
            <a:solidFill>
              <a:srgbClr val="FFFFFF"/>
            </a:solidFill>
            <a:ln w="6506" cap="rnd">
              <a:solidFill>
                <a:srgbClr val="1D71B8"/>
              </a:solidFill>
              <a:prstDash val="solid"/>
              <a:round/>
            </a:ln>
          </p:spPr>
          <p:txBody>
            <a:bodyPr rtlCol="0" anchor="ctr"/>
            <a:lstStyle/>
            <a:p>
              <a:endParaRPr lang="nl-NL"/>
            </a:p>
          </p:txBody>
        </p:sp>
        <p:sp>
          <p:nvSpPr>
            <p:cNvPr id="1498" name="Vrije vorm: vorm 1497">
              <a:extLst>
                <a:ext uri="{FF2B5EF4-FFF2-40B4-BE49-F238E27FC236}">
                  <a16:creationId xmlns:a16="http://schemas.microsoft.com/office/drawing/2014/main" id="{CB6E7346-4E06-9DFE-F580-67C96C9138EE}"/>
                </a:ext>
              </a:extLst>
            </p:cNvPr>
            <p:cNvSpPr/>
            <p:nvPr/>
          </p:nvSpPr>
          <p:spPr>
            <a:xfrm>
              <a:off x="4078980" y="2698102"/>
              <a:ext cx="25148" cy="66806"/>
            </a:xfrm>
            <a:custGeom>
              <a:avLst/>
              <a:gdLst>
                <a:gd name="connsiteX0" fmla="*/ 8333 w 25148"/>
                <a:gd name="connsiteY0" fmla="*/ 2383 h 66806"/>
                <a:gd name="connsiteX1" fmla="*/ 4679 w 25148"/>
                <a:gd name="connsiteY1" fmla="*/ 29549 h 66806"/>
                <a:gd name="connsiteX2" fmla="*/ 1184 w 25148"/>
                <a:gd name="connsiteY2" fmla="*/ 56715 h 66806"/>
                <a:gd name="connsiteX3" fmla="*/ 14370 w 25148"/>
                <a:gd name="connsiteY3" fmla="*/ 66724 h 66806"/>
                <a:gd name="connsiteX4" fmla="*/ 23584 w 25148"/>
                <a:gd name="connsiteY4" fmla="*/ 58940 h 66806"/>
                <a:gd name="connsiteX5" fmla="*/ 25014 w 25148"/>
                <a:gd name="connsiteY5" fmla="*/ 46548 h 66806"/>
                <a:gd name="connsiteX6" fmla="*/ 13258 w 25148"/>
                <a:gd name="connsiteY6" fmla="*/ 11280 h 66806"/>
                <a:gd name="connsiteX7" fmla="*/ 6268 w 25148"/>
                <a:gd name="connsiteY7" fmla="*/ 0 h 6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48" h="66806">
                  <a:moveTo>
                    <a:pt x="8333" y="2383"/>
                  </a:moveTo>
                  <a:cubicBezTo>
                    <a:pt x="11193" y="11280"/>
                    <a:pt x="7856" y="20812"/>
                    <a:pt x="4679" y="29549"/>
                  </a:cubicBezTo>
                  <a:cubicBezTo>
                    <a:pt x="1502" y="38287"/>
                    <a:pt x="-1834" y="47819"/>
                    <a:pt x="1184" y="56715"/>
                  </a:cubicBezTo>
                  <a:cubicBezTo>
                    <a:pt x="3090" y="62435"/>
                    <a:pt x="8492" y="67518"/>
                    <a:pt x="14370" y="66724"/>
                  </a:cubicBezTo>
                  <a:cubicBezTo>
                    <a:pt x="18500" y="66089"/>
                    <a:pt x="21996" y="62752"/>
                    <a:pt x="23584" y="58940"/>
                  </a:cubicBezTo>
                  <a:cubicBezTo>
                    <a:pt x="25173" y="55127"/>
                    <a:pt x="25332" y="50678"/>
                    <a:pt x="25014" y="46548"/>
                  </a:cubicBezTo>
                  <a:cubicBezTo>
                    <a:pt x="24220" y="33997"/>
                    <a:pt x="20089" y="21765"/>
                    <a:pt x="13258" y="11280"/>
                  </a:cubicBezTo>
                  <a:cubicBezTo>
                    <a:pt x="10875" y="7467"/>
                    <a:pt x="8174" y="3972"/>
                    <a:pt x="6268" y="0"/>
                  </a:cubicBezTo>
                </a:path>
              </a:pathLst>
            </a:custGeom>
            <a:solidFill>
              <a:srgbClr val="FFFFFF"/>
            </a:solidFill>
            <a:ln w="6506" cap="rnd">
              <a:solidFill>
                <a:srgbClr val="1D71B8"/>
              </a:solidFill>
              <a:prstDash val="solid"/>
              <a:round/>
            </a:ln>
          </p:spPr>
          <p:txBody>
            <a:bodyPr rtlCol="0" anchor="ctr"/>
            <a:lstStyle/>
            <a:p>
              <a:endParaRPr lang="nl-NL"/>
            </a:p>
          </p:txBody>
        </p:sp>
        <p:sp>
          <p:nvSpPr>
            <p:cNvPr id="1500" name="Vrije vorm: vorm 1499">
              <a:extLst>
                <a:ext uri="{FF2B5EF4-FFF2-40B4-BE49-F238E27FC236}">
                  <a16:creationId xmlns:a16="http://schemas.microsoft.com/office/drawing/2014/main" id="{D92DFB98-2D76-F7E1-6A9D-123DA54FC1A5}"/>
                </a:ext>
              </a:extLst>
            </p:cNvPr>
            <p:cNvSpPr/>
            <p:nvPr/>
          </p:nvSpPr>
          <p:spPr>
            <a:xfrm>
              <a:off x="3993264" y="3363318"/>
              <a:ext cx="593049" cy="152298"/>
            </a:xfrm>
            <a:custGeom>
              <a:avLst/>
              <a:gdLst>
                <a:gd name="connsiteX0" fmla="*/ 593050 w 593049"/>
                <a:gd name="connsiteY0" fmla="*/ 133090 h 152298"/>
                <a:gd name="connsiteX1" fmla="*/ 531092 w 593049"/>
                <a:gd name="connsiteY1" fmla="*/ 96391 h 152298"/>
                <a:gd name="connsiteX2" fmla="*/ 447846 w 593049"/>
                <a:gd name="connsiteY2" fmla="*/ 82888 h 152298"/>
                <a:gd name="connsiteX3" fmla="*/ 413689 w 593049"/>
                <a:gd name="connsiteY3" fmla="*/ 58263 h 152298"/>
                <a:gd name="connsiteX4" fmla="*/ 247673 w 593049"/>
                <a:gd name="connsiteY4" fmla="*/ 57787 h 152298"/>
                <a:gd name="connsiteX5" fmla="*/ 170464 w 593049"/>
                <a:gd name="connsiteY5" fmla="*/ 13145 h 152298"/>
                <a:gd name="connsiteX6" fmla="*/ 85947 w 593049"/>
                <a:gd name="connsiteY6" fmla="*/ 29509 h 152298"/>
                <a:gd name="connsiteX7" fmla="*/ 57987 w 593049"/>
                <a:gd name="connsiteY7" fmla="*/ 11715 h 152298"/>
                <a:gd name="connsiteX8" fmla="*/ 27484 w 593049"/>
                <a:gd name="connsiteY8" fmla="*/ 436 h 152298"/>
                <a:gd name="connsiteX9" fmla="*/ 0 w 593049"/>
                <a:gd name="connsiteY9" fmla="*/ 20294 h 152298"/>
                <a:gd name="connsiteX10" fmla="*/ 88489 w 593049"/>
                <a:gd name="connsiteY10" fmla="*/ 123240 h 152298"/>
                <a:gd name="connsiteX11" fmla="*/ 143933 w 593049"/>
                <a:gd name="connsiteY11" fmla="*/ 147705 h 152298"/>
                <a:gd name="connsiteX12" fmla="*/ 220666 w 593049"/>
                <a:gd name="connsiteY12" fmla="*/ 149929 h 152298"/>
                <a:gd name="connsiteX13" fmla="*/ 368571 w 593049"/>
                <a:gd name="connsiteY13" fmla="*/ 110213 h 152298"/>
                <a:gd name="connsiteX14" fmla="*/ 476442 w 593049"/>
                <a:gd name="connsiteY14" fmla="*/ 124193 h 15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3049" h="152298">
                  <a:moveTo>
                    <a:pt x="593050" y="133090"/>
                  </a:moveTo>
                  <a:cubicBezTo>
                    <a:pt x="588760" y="124670"/>
                    <a:pt x="539829" y="99886"/>
                    <a:pt x="531092" y="96391"/>
                  </a:cubicBezTo>
                  <a:cubicBezTo>
                    <a:pt x="509803" y="87495"/>
                    <a:pt x="469610" y="90354"/>
                    <a:pt x="447846" y="82888"/>
                  </a:cubicBezTo>
                  <a:cubicBezTo>
                    <a:pt x="429258" y="76374"/>
                    <a:pt x="431959" y="65571"/>
                    <a:pt x="413689" y="58263"/>
                  </a:cubicBezTo>
                  <a:cubicBezTo>
                    <a:pt x="384617" y="46507"/>
                    <a:pt x="277699" y="66683"/>
                    <a:pt x="247673" y="57787"/>
                  </a:cubicBezTo>
                  <a:cubicBezTo>
                    <a:pt x="218760" y="49208"/>
                    <a:pt x="200490" y="16005"/>
                    <a:pt x="170464" y="13145"/>
                  </a:cubicBezTo>
                  <a:cubicBezTo>
                    <a:pt x="141392" y="10286"/>
                    <a:pt x="113907" y="37770"/>
                    <a:pt x="85947" y="29509"/>
                  </a:cubicBezTo>
                  <a:cubicBezTo>
                    <a:pt x="75303" y="26331"/>
                    <a:pt x="66883" y="18547"/>
                    <a:pt x="57987" y="11715"/>
                  </a:cubicBezTo>
                  <a:cubicBezTo>
                    <a:pt x="49090" y="4884"/>
                    <a:pt x="38446" y="-1788"/>
                    <a:pt x="27484" y="436"/>
                  </a:cubicBezTo>
                  <a:cubicBezTo>
                    <a:pt x="14298" y="3137"/>
                    <a:pt x="0" y="15528"/>
                    <a:pt x="0" y="20294"/>
                  </a:cubicBezTo>
                  <a:cubicBezTo>
                    <a:pt x="0" y="63983"/>
                    <a:pt x="52108" y="99251"/>
                    <a:pt x="88489" y="123240"/>
                  </a:cubicBezTo>
                  <a:cubicBezTo>
                    <a:pt x="105488" y="134519"/>
                    <a:pt x="123916" y="144369"/>
                    <a:pt x="143933" y="147705"/>
                  </a:cubicBezTo>
                  <a:cubicBezTo>
                    <a:pt x="166969" y="151677"/>
                    <a:pt x="197789" y="154537"/>
                    <a:pt x="220666" y="149929"/>
                  </a:cubicBezTo>
                  <a:cubicBezTo>
                    <a:pt x="272457" y="139285"/>
                    <a:pt x="316780" y="120857"/>
                    <a:pt x="368571" y="110213"/>
                  </a:cubicBezTo>
                  <a:cubicBezTo>
                    <a:pt x="405110" y="102746"/>
                    <a:pt x="442285" y="109418"/>
                    <a:pt x="476442" y="124193"/>
                  </a:cubicBezTo>
                </a:path>
              </a:pathLst>
            </a:custGeom>
            <a:solidFill>
              <a:srgbClr val="1F71B8">
                <a:alpha val="30000"/>
              </a:srgbClr>
            </a:solidFill>
            <a:ln w="15869" cap="flat">
              <a:noFill/>
              <a:prstDash val="solid"/>
              <a:miter/>
            </a:ln>
          </p:spPr>
          <p:txBody>
            <a:bodyPr rtlCol="0" anchor="ctr"/>
            <a:lstStyle/>
            <a:p>
              <a:endParaRPr lang="nl-NL"/>
            </a:p>
          </p:txBody>
        </p:sp>
        <p:sp>
          <p:nvSpPr>
            <p:cNvPr id="1502" name="Vrije vorm: vorm 1501">
              <a:extLst>
                <a:ext uri="{FF2B5EF4-FFF2-40B4-BE49-F238E27FC236}">
                  <a16:creationId xmlns:a16="http://schemas.microsoft.com/office/drawing/2014/main" id="{F7B3E0FC-7256-0CC3-0FCC-F7D0DCA1F778}"/>
                </a:ext>
              </a:extLst>
            </p:cNvPr>
            <p:cNvSpPr/>
            <p:nvPr/>
          </p:nvSpPr>
          <p:spPr>
            <a:xfrm>
              <a:off x="4062682" y="2448617"/>
              <a:ext cx="39457" cy="86614"/>
            </a:xfrm>
            <a:custGeom>
              <a:avLst/>
              <a:gdLst>
                <a:gd name="connsiteX0" fmla="*/ 642 w 39457"/>
                <a:gd name="connsiteY0" fmla="*/ 68854 h 86614"/>
                <a:gd name="connsiteX1" fmla="*/ 20342 w 39457"/>
                <a:gd name="connsiteY1" fmla="*/ 5943 h 86614"/>
                <a:gd name="connsiteX2" fmla="*/ 31303 w 39457"/>
                <a:gd name="connsiteY2" fmla="*/ 382 h 86614"/>
                <a:gd name="connsiteX3" fmla="*/ 35275 w 39457"/>
                <a:gd name="connsiteY3" fmla="*/ 3878 h 86614"/>
                <a:gd name="connsiteX4" fmla="*/ 39088 w 39457"/>
                <a:gd name="connsiteY4" fmla="*/ 26754 h 86614"/>
                <a:gd name="connsiteX5" fmla="*/ 28126 w 39457"/>
                <a:gd name="connsiteY5" fmla="*/ 69331 h 86614"/>
                <a:gd name="connsiteX6" fmla="*/ 20342 w 39457"/>
                <a:gd name="connsiteY6" fmla="*/ 82993 h 86614"/>
                <a:gd name="connsiteX7" fmla="*/ 5726 w 39457"/>
                <a:gd name="connsiteY7" fmla="*/ 84900 h 86614"/>
                <a:gd name="connsiteX8" fmla="*/ 483 w 39457"/>
                <a:gd name="connsiteY8" fmla="*/ 70760 h 86614"/>
                <a:gd name="connsiteX9" fmla="*/ 165 w 39457"/>
                <a:gd name="connsiteY9" fmla="*/ 37875 h 8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57" h="86614">
                  <a:moveTo>
                    <a:pt x="642" y="68854"/>
                  </a:moveTo>
                  <a:cubicBezTo>
                    <a:pt x="-788" y="46454"/>
                    <a:pt x="6361" y="23577"/>
                    <a:pt x="20342" y="5943"/>
                  </a:cubicBezTo>
                  <a:cubicBezTo>
                    <a:pt x="23042" y="2448"/>
                    <a:pt x="27173" y="-1206"/>
                    <a:pt x="31303" y="382"/>
                  </a:cubicBezTo>
                  <a:cubicBezTo>
                    <a:pt x="33051" y="1018"/>
                    <a:pt x="34322" y="2448"/>
                    <a:pt x="35275" y="3878"/>
                  </a:cubicBezTo>
                  <a:cubicBezTo>
                    <a:pt x="39723" y="10391"/>
                    <a:pt x="39882" y="18811"/>
                    <a:pt x="39088" y="26754"/>
                  </a:cubicBezTo>
                  <a:cubicBezTo>
                    <a:pt x="37499" y="41370"/>
                    <a:pt x="33210" y="55509"/>
                    <a:pt x="28126" y="69331"/>
                  </a:cubicBezTo>
                  <a:cubicBezTo>
                    <a:pt x="26220" y="74255"/>
                    <a:pt x="24154" y="79498"/>
                    <a:pt x="20342" y="82993"/>
                  </a:cubicBezTo>
                  <a:cubicBezTo>
                    <a:pt x="16529" y="86488"/>
                    <a:pt x="10015" y="88077"/>
                    <a:pt x="5726" y="84900"/>
                  </a:cubicBezTo>
                  <a:cubicBezTo>
                    <a:pt x="1436" y="81881"/>
                    <a:pt x="801" y="76003"/>
                    <a:pt x="483" y="70760"/>
                  </a:cubicBezTo>
                  <a:cubicBezTo>
                    <a:pt x="6" y="59799"/>
                    <a:pt x="-152" y="48837"/>
                    <a:pt x="165" y="37875"/>
                  </a:cubicBezTo>
                </a:path>
              </a:pathLst>
            </a:custGeom>
            <a:solidFill>
              <a:srgbClr val="76B72D"/>
            </a:solidFill>
            <a:ln w="5078" cap="rnd">
              <a:solidFill>
                <a:srgbClr val="102F44"/>
              </a:solidFill>
              <a:prstDash val="solid"/>
              <a:round/>
            </a:ln>
          </p:spPr>
          <p:txBody>
            <a:bodyPr rtlCol="0" anchor="ctr"/>
            <a:lstStyle/>
            <a:p>
              <a:endParaRPr lang="nl-NL"/>
            </a:p>
          </p:txBody>
        </p:sp>
      </p:grpSp>
      <p:sp>
        <p:nvSpPr>
          <p:cNvPr id="1352" name="Vrije vorm: vorm 1351">
            <a:extLst>
              <a:ext uri="{FF2B5EF4-FFF2-40B4-BE49-F238E27FC236}">
                <a16:creationId xmlns:a16="http://schemas.microsoft.com/office/drawing/2014/main" id="{1484B669-2B9D-3057-E53E-A89BBB3FCE81}"/>
              </a:ext>
            </a:extLst>
          </p:cNvPr>
          <p:cNvSpPr/>
          <p:nvPr/>
        </p:nvSpPr>
        <p:spPr>
          <a:xfrm>
            <a:off x="8373027" y="4318974"/>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1569" name="Groep 1568">
            <a:extLst>
              <a:ext uri="{FF2B5EF4-FFF2-40B4-BE49-F238E27FC236}">
                <a16:creationId xmlns:a16="http://schemas.microsoft.com/office/drawing/2014/main" id="{2C8476F5-16C5-F49A-C722-31DC672D6D6E}"/>
              </a:ext>
            </a:extLst>
          </p:cNvPr>
          <p:cNvGrpSpPr/>
          <p:nvPr/>
        </p:nvGrpSpPr>
        <p:grpSpPr>
          <a:xfrm>
            <a:off x="8556382" y="4460062"/>
            <a:ext cx="1175795" cy="1169268"/>
            <a:chOff x="7244554" y="4282162"/>
            <a:chExt cx="1674533" cy="1665241"/>
          </a:xfrm>
        </p:grpSpPr>
        <p:sp>
          <p:nvSpPr>
            <p:cNvPr id="1503" name="Vrije vorm: vorm 1502">
              <a:extLst>
                <a:ext uri="{FF2B5EF4-FFF2-40B4-BE49-F238E27FC236}">
                  <a16:creationId xmlns:a16="http://schemas.microsoft.com/office/drawing/2014/main" id="{ACE0B4A3-FBED-AEF9-5FC3-C72DC2BF51B6}"/>
                </a:ext>
              </a:extLst>
            </p:cNvPr>
            <p:cNvSpPr/>
            <p:nvPr/>
          </p:nvSpPr>
          <p:spPr>
            <a:xfrm>
              <a:off x="7453065" y="5093494"/>
              <a:ext cx="803071" cy="564453"/>
            </a:xfrm>
            <a:custGeom>
              <a:avLst/>
              <a:gdLst>
                <a:gd name="connsiteX0" fmla="*/ 0 w 803071"/>
                <a:gd name="connsiteY0" fmla="*/ 0 h 564453"/>
                <a:gd name="connsiteX1" fmla="*/ 263560 w 803071"/>
                <a:gd name="connsiteY1" fmla="*/ 1430 h 564453"/>
                <a:gd name="connsiteX2" fmla="*/ 264831 w 803071"/>
                <a:gd name="connsiteY2" fmla="*/ 141391 h 564453"/>
                <a:gd name="connsiteX3" fmla="*/ 441014 w 803071"/>
                <a:gd name="connsiteY3" fmla="*/ 145681 h 564453"/>
                <a:gd name="connsiteX4" fmla="*/ 441014 w 803071"/>
                <a:gd name="connsiteY4" fmla="*/ 282942 h 564453"/>
                <a:gd name="connsiteX5" fmla="*/ 619898 w 803071"/>
                <a:gd name="connsiteY5" fmla="*/ 285642 h 564453"/>
                <a:gd name="connsiteX6" fmla="*/ 622758 w 803071"/>
                <a:gd name="connsiteY6" fmla="*/ 427193 h 564453"/>
                <a:gd name="connsiteX7" fmla="*/ 803072 w 803071"/>
                <a:gd name="connsiteY7" fmla="*/ 425763 h 564453"/>
                <a:gd name="connsiteX8" fmla="*/ 803072 w 803071"/>
                <a:gd name="connsiteY8" fmla="*/ 564453 h 564453"/>
                <a:gd name="connsiteX9" fmla="*/ 0 w 803071"/>
                <a:gd name="connsiteY9" fmla="*/ 564453 h 56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3071" h="564453">
                  <a:moveTo>
                    <a:pt x="0" y="0"/>
                  </a:moveTo>
                  <a:lnTo>
                    <a:pt x="263560" y="1430"/>
                  </a:lnTo>
                  <a:lnTo>
                    <a:pt x="264831" y="141391"/>
                  </a:lnTo>
                  <a:lnTo>
                    <a:pt x="441014" y="145681"/>
                  </a:lnTo>
                  <a:lnTo>
                    <a:pt x="441014" y="282942"/>
                  </a:lnTo>
                  <a:lnTo>
                    <a:pt x="619898" y="285642"/>
                  </a:lnTo>
                  <a:lnTo>
                    <a:pt x="622758" y="427193"/>
                  </a:lnTo>
                  <a:lnTo>
                    <a:pt x="803072" y="425763"/>
                  </a:lnTo>
                  <a:lnTo>
                    <a:pt x="803072" y="564453"/>
                  </a:lnTo>
                  <a:lnTo>
                    <a:pt x="0" y="564453"/>
                  </a:lnTo>
                </a:path>
              </a:pathLst>
            </a:custGeom>
            <a:solidFill>
              <a:srgbClr val="FFFFFF"/>
            </a:solidFill>
            <a:ln w="15869" cap="flat">
              <a:noFill/>
              <a:prstDash val="solid"/>
              <a:miter/>
            </a:ln>
          </p:spPr>
          <p:txBody>
            <a:bodyPr rtlCol="0" anchor="ctr"/>
            <a:lstStyle/>
            <a:p>
              <a:endParaRPr lang="nl-NL"/>
            </a:p>
          </p:txBody>
        </p:sp>
        <p:sp>
          <p:nvSpPr>
            <p:cNvPr id="1504" name="Vrije vorm: vorm 1503">
              <a:extLst>
                <a:ext uri="{FF2B5EF4-FFF2-40B4-BE49-F238E27FC236}">
                  <a16:creationId xmlns:a16="http://schemas.microsoft.com/office/drawing/2014/main" id="{9C1DC35E-FC24-28A1-EE14-E320382E364A}"/>
                </a:ext>
              </a:extLst>
            </p:cNvPr>
            <p:cNvSpPr/>
            <p:nvPr/>
          </p:nvSpPr>
          <p:spPr>
            <a:xfrm>
              <a:off x="7615362" y="4800227"/>
              <a:ext cx="96814" cy="54317"/>
            </a:xfrm>
            <a:custGeom>
              <a:avLst/>
              <a:gdLst>
                <a:gd name="connsiteX0" fmla="*/ 87442 w 96814"/>
                <a:gd name="connsiteY0" fmla="*/ 0 h 54317"/>
                <a:gd name="connsiteX1" fmla="*/ 8167 w 96814"/>
                <a:gd name="connsiteY1" fmla="*/ 35904 h 54317"/>
                <a:gd name="connsiteX2" fmla="*/ 1177 w 96814"/>
                <a:gd name="connsiteY2" fmla="*/ 42894 h 54317"/>
                <a:gd name="connsiteX3" fmla="*/ 1813 w 96814"/>
                <a:gd name="connsiteY3" fmla="*/ 52267 h 54317"/>
                <a:gd name="connsiteX4" fmla="*/ 12616 w 96814"/>
                <a:gd name="connsiteY4" fmla="*/ 53697 h 54317"/>
                <a:gd name="connsiteX5" fmla="*/ 96815 w 96814"/>
                <a:gd name="connsiteY5" fmla="*/ 22877 h 54317"/>
                <a:gd name="connsiteX6" fmla="*/ 94432 w 96814"/>
                <a:gd name="connsiteY6" fmla="*/ 22400 h 5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814" h="54317">
                  <a:moveTo>
                    <a:pt x="87442" y="0"/>
                  </a:moveTo>
                  <a:cubicBezTo>
                    <a:pt x="59004" y="6672"/>
                    <a:pt x="31997" y="19064"/>
                    <a:pt x="8167" y="35904"/>
                  </a:cubicBezTo>
                  <a:cubicBezTo>
                    <a:pt x="5466" y="37810"/>
                    <a:pt x="2766" y="39875"/>
                    <a:pt x="1177" y="42894"/>
                  </a:cubicBezTo>
                  <a:cubicBezTo>
                    <a:pt x="-412" y="45912"/>
                    <a:pt x="-571" y="49884"/>
                    <a:pt x="1813" y="52267"/>
                  </a:cubicBezTo>
                  <a:cubicBezTo>
                    <a:pt x="4513" y="54968"/>
                    <a:pt x="8961" y="54491"/>
                    <a:pt x="12616" y="53697"/>
                  </a:cubicBezTo>
                  <a:cubicBezTo>
                    <a:pt x="42006" y="47819"/>
                    <a:pt x="70602" y="37334"/>
                    <a:pt x="96815" y="22877"/>
                  </a:cubicBezTo>
                  <a:cubicBezTo>
                    <a:pt x="96021" y="22718"/>
                    <a:pt x="95226" y="22559"/>
                    <a:pt x="94432" y="22400"/>
                  </a:cubicBezTo>
                </a:path>
              </a:pathLst>
            </a:custGeom>
            <a:solidFill>
              <a:srgbClr val="FFFFFF"/>
            </a:solidFill>
            <a:ln w="11902" cap="rnd">
              <a:solidFill>
                <a:srgbClr val="102F44"/>
              </a:solidFill>
              <a:prstDash val="solid"/>
              <a:round/>
            </a:ln>
          </p:spPr>
          <p:txBody>
            <a:bodyPr rtlCol="0" anchor="ctr"/>
            <a:lstStyle/>
            <a:p>
              <a:endParaRPr lang="nl-NL"/>
            </a:p>
          </p:txBody>
        </p:sp>
        <p:sp>
          <p:nvSpPr>
            <p:cNvPr id="1505" name="Vrije vorm: vorm 1504">
              <a:extLst>
                <a:ext uri="{FF2B5EF4-FFF2-40B4-BE49-F238E27FC236}">
                  <a16:creationId xmlns:a16="http://schemas.microsoft.com/office/drawing/2014/main" id="{844208DD-F1C9-EEF3-C9E5-38D518FCCC26}"/>
                </a:ext>
              </a:extLst>
            </p:cNvPr>
            <p:cNvSpPr/>
            <p:nvPr/>
          </p:nvSpPr>
          <p:spPr>
            <a:xfrm>
              <a:off x="7996390" y="5318291"/>
              <a:ext cx="104699" cy="61779"/>
            </a:xfrm>
            <a:custGeom>
              <a:avLst/>
              <a:gdLst>
                <a:gd name="connsiteX0" fmla="*/ 0 w 104699"/>
                <a:gd name="connsiteY0" fmla="*/ 13663 h 61779"/>
                <a:gd name="connsiteX1" fmla="*/ 47660 w 104699"/>
                <a:gd name="connsiteY1" fmla="*/ 51632 h 61779"/>
                <a:gd name="connsiteX2" fmla="*/ 61799 w 104699"/>
                <a:gd name="connsiteY2" fmla="*/ 60052 h 61779"/>
                <a:gd name="connsiteX3" fmla="*/ 101198 w 104699"/>
                <a:gd name="connsiteY3" fmla="*/ 50520 h 61779"/>
                <a:gd name="connsiteX4" fmla="*/ 104534 w 104699"/>
                <a:gd name="connsiteY4" fmla="*/ 46548 h 61779"/>
                <a:gd name="connsiteX5" fmla="*/ 98974 w 104699"/>
                <a:gd name="connsiteY5" fmla="*/ 38923 h 61779"/>
                <a:gd name="connsiteX6" fmla="*/ 77527 w 104699"/>
                <a:gd name="connsiteY6" fmla="*/ 34474 h 61779"/>
                <a:gd name="connsiteX7" fmla="*/ 55285 w 104699"/>
                <a:gd name="connsiteY7" fmla="*/ 35586 h 61779"/>
                <a:gd name="connsiteX8" fmla="*/ 31773 w 104699"/>
                <a:gd name="connsiteY8" fmla="*/ 18746 h 61779"/>
                <a:gd name="connsiteX9" fmla="*/ 14934 w 104699"/>
                <a:gd name="connsiteY9" fmla="*/ 0 h 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699" h="61779">
                  <a:moveTo>
                    <a:pt x="0" y="13663"/>
                  </a:moveTo>
                  <a:cubicBezTo>
                    <a:pt x="15569" y="26849"/>
                    <a:pt x="31455" y="39558"/>
                    <a:pt x="47660" y="51632"/>
                  </a:cubicBezTo>
                  <a:cubicBezTo>
                    <a:pt x="52108" y="54968"/>
                    <a:pt x="56557" y="58304"/>
                    <a:pt x="61799" y="60052"/>
                  </a:cubicBezTo>
                  <a:cubicBezTo>
                    <a:pt x="75144" y="64818"/>
                    <a:pt x="89919" y="59098"/>
                    <a:pt x="101198" y="50520"/>
                  </a:cubicBezTo>
                  <a:cubicBezTo>
                    <a:pt x="102628" y="49408"/>
                    <a:pt x="104058" y="48296"/>
                    <a:pt x="104534" y="46548"/>
                  </a:cubicBezTo>
                  <a:cubicBezTo>
                    <a:pt x="105487" y="43212"/>
                    <a:pt x="102151" y="40352"/>
                    <a:pt x="98974" y="38923"/>
                  </a:cubicBezTo>
                  <a:cubicBezTo>
                    <a:pt x="92302" y="35745"/>
                    <a:pt x="84994" y="34156"/>
                    <a:pt x="77527" y="34474"/>
                  </a:cubicBezTo>
                  <a:cubicBezTo>
                    <a:pt x="70060" y="34792"/>
                    <a:pt x="62594" y="37016"/>
                    <a:pt x="55285" y="35586"/>
                  </a:cubicBezTo>
                  <a:cubicBezTo>
                    <a:pt x="45595" y="33680"/>
                    <a:pt x="38287" y="26054"/>
                    <a:pt x="31773" y="18746"/>
                  </a:cubicBezTo>
                  <a:cubicBezTo>
                    <a:pt x="26213" y="12551"/>
                    <a:pt x="20493" y="6196"/>
                    <a:pt x="14934" y="0"/>
                  </a:cubicBezTo>
                </a:path>
              </a:pathLst>
            </a:custGeom>
            <a:solidFill>
              <a:srgbClr val="FFFFFF"/>
            </a:solidFill>
            <a:ln w="11902" cap="rnd">
              <a:solidFill>
                <a:srgbClr val="102F44"/>
              </a:solidFill>
              <a:prstDash val="solid"/>
              <a:round/>
            </a:ln>
          </p:spPr>
          <p:txBody>
            <a:bodyPr rtlCol="0" anchor="ctr"/>
            <a:lstStyle/>
            <a:p>
              <a:endParaRPr lang="nl-NL"/>
            </a:p>
          </p:txBody>
        </p:sp>
        <p:sp>
          <p:nvSpPr>
            <p:cNvPr id="1506" name="Vrije vorm: vorm 1505">
              <a:extLst>
                <a:ext uri="{FF2B5EF4-FFF2-40B4-BE49-F238E27FC236}">
                  <a16:creationId xmlns:a16="http://schemas.microsoft.com/office/drawing/2014/main" id="{D4D123E5-83A8-2B91-42D9-9471272957C5}"/>
                </a:ext>
              </a:extLst>
            </p:cNvPr>
            <p:cNvSpPr/>
            <p:nvPr/>
          </p:nvSpPr>
          <p:spPr>
            <a:xfrm>
              <a:off x="8319842" y="4376847"/>
              <a:ext cx="399232" cy="243536"/>
            </a:xfrm>
            <a:custGeom>
              <a:avLst/>
              <a:gdLst>
                <a:gd name="connsiteX0" fmla="*/ 0 w 399232"/>
                <a:gd name="connsiteY0" fmla="*/ 214311 h 243536"/>
                <a:gd name="connsiteX1" fmla="*/ 115814 w 399232"/>
                <a:gd name="connsiteY1" fmla="*/ 240206 h 243536"/>
                <a:gd name="connsiteX2" fmla="*/ 157755 w 399232"/>
                <a:gd name="connsiteY2" fmla="*/ 242590 h 243536"/>
                <a:gd name="connsiteX3" fmla="*/ 213835 w 399232"/>
                <a:gd name="connsiteY3" fmla="*/ 211928 h 243536"/>
                <a:gd name="connsiteX4" fmla="*/ 399232 w 399232"/>
                <a:gd name="connsiteY4" fmla="*/ 40670 h 243536"/>
                <a:gd name="connsiteX5" fmla="*/ 373496 w 399232"/>
                <a:gd name="connsiteY5" fmla="*/ 56080 h 243536"/>
                <a:gd name="connsiteX6" fmla="*/ 384299 w 399232"/>
                <a:gd name="connsiteY6" fmla="*/ 0 h 243536"/>
                <a:gd name="connsiteX7" fmla="*/ 364440 w 399232"/>
                <a:gd name="connsiteY7" fmla="*/ 36698 h 243536"/>
                <a:gd name="connsiteX8" fmla="*/ 353479 w 399232"/>
                <a:gd name="connsiteY8" fmla="*/ 22718 h 243536"/>
                <a:gd name="connsiteX9" fmla="*/ 350937 w 399232"/>
                <a:gd name="connsiteY9" fmla="*/ 58940 h 243536"/>
                <a:gd name="connsiteX10" fmla="*/ 341405 w 399232"/>
                <a:gd name="connsiteY10" fmla="*/ 52108 h 243536"/>
                <a:gd name="connsiteX11" fmla="*/ 338863 w 399232"/>
                <a:gd name="connsiteY11" fmla="*/ 75938 h 24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232" h="243536">
                  <a:moveTo>
                    <a:pt x="0" y="214311"/>
                  </a:moveTo>
                  <a:cubicBezTo>
                    <a:pt x="38446" y="223843"/>
                    <a:pt x="76891" y="233216"/>
                    <a:pt x="115814" y="240206"/>
                  </a:cubicBezTo>
                  <a:cubicBezTo>
                    <a:pt x="129635" y="242748"/>
                    <a:pt x="143933" y="244814"/>
                    <a:pt x="157755" y="242590"/>
                  </a:cubicBezTo>
                  <a:cubicBezTo>
                    <a:pt x="179043" y="239094"/>
                    <a:pt x="196995" y="225432"/>
                    <a:pt x="213835" y="211928"/>
                  </a:cubicBezTo>
                  <a:cubicBezTo>
                    <a:pt x="279606" y="159185"/>
                    <a:pt x="341564" y="101992"/>
                    <a:pt x="399232" y="40670"/>
                  </a:cubicBezTo>
                  <a:cubicBezTo>
                    <a:pt x="388906" y="41782"/>
                    <a:pt x="379215" y="47660"/>
                    <a:pt x="373496" y="56080"/>
                  </a:cubicBezTo>
                  <a:cubicBezTo>
                    <a:pt x="373655" y="36857"/>
                    <a:pt x="377309" y="17793"/>
                    <a:pt x="384299" y="0"/>
                  </a:cubicBezTo>
                  <a:cubicBezTo>
                    <a:pt x="372066" y="7785"/>
                    <a:pt x="364440" y="22082"/>
                    <a:pt x="364440" y="36698"/>
                  </a:cubicBezTo>
                  <a:cubicBezTo>
                    <a:pt x="362375" y="30979"/>
                    <a:pt x="358562" y="26054"/>
                    <a:pt x="353479" y="22718"/>
                  </a:cubicBezTo>
                  <a:cubicBezTo>
                    <a:pt x="346965" y="33521"/>
                    <a:pt x="346012" y="47342"/>
                    <a:pt x="350937" y="58940"/>
                  </a:cubicBezTo>
                  <a:cubicBezTo>
                    <a:pt x="349825" y="54809"/>
                    <a:pt x="345535" y="51790"/>
                    <a:pt x="341405" y="52108"/>
                  </a:cubicBezTo>
                  <a:cubicBezTo>
                    <a:pt x="340610" y="60052"/>
                    <a:pt x="339657" y="67995"/>
                    <a:pt x="338863" y="75938"/>
                  </a:cubicBezTo>
                </a:path>
              </a:pathLst>
            </a:custGeom>
            <a:noFill/>
            <a:ln w="11902" cap="rnd">
              <a:solidFill>
                <a:srgbClr val="102F44"/>
              </a:solidFill>
              <a:prstDash val="solid"/>
              <a:round/>
            </a:ln>
          </p:spPr>
          <p:txBody>
            <a:bodyPr rtlCol="0" anchor="ctr"/>
            <a:lstStyle/>
            <a:p>
              <a:endParaRPr lang="nl-NL"/>
            </a:p>
          </p:txBody>
        </p:sp>
        <p:sp>
          <p:nvSpPr>
            <p:cNvPr id="1507" name="Vrije vorm: vorm 1506">
              <a:extLst>
                <a:ext uri="{FF2B5EF4-FFF2-40B4-BE49-F238E27FC236}">
                  <a16:creationId xmlns:a16="http://schemas.microsoft.com/office/drawing/2014/main" id="{CB92866A-954A-18CE-C199-4CFC89DCB000}"/>
                </a:ext>
              </a:extLst>
            </p:cNvPr>
            <p:cNvSpPr/>
            <p:nvPr/>
          </p:nvSpPr>
          <p:spPr>
            <a:xfrm>
              <a:off x="7453065" y="5093494"/>
              <a:ext cx="1466022" cy="564453"/>
            </a:xfrm>
            <a:custGeom>
              <a:avLst/>
              <a:gdLst>
                <a:gd name="connsiteX0" fmla="*/ 0 w 1466022"/>
                <a:gd name="connsiteY0" fmla="*/ 0 h 564453"/>
                <a:gd name="connsiteX1" fmla="*/ 263560 w 1466022"/>
                <a:gd name="connsiteY1" fmla="*/ 1430 h 564453"/>
                <a:gd name="connsiteX2" fmla="*/ 264831 w 1466022"/>
                <a:gd name="connsiteY2" fmla="*/ 141391 h 564453"/>
                <a:gd name="connsiteX3" fmla="*/ 441014 w 1466022"/>
                <a:gd name="connsiteY3" fmla="*/ 145681 h 564453"/>
                <a:gd name="connsiteX4" fmla="*/ 441014 w 1466022"/>
                <a:gd name="connsiteY4" fmla="*/ 282942 h 564453"/>
                <a:gd name="connsiteX5" fmla="*/ 619898 w 1466022"/>
                <a:gd name="connsiteY5" fmla="*/ 285642 h 564453"/>
                <a:gd name="connsiteX6" fmla="*/ 622758 w 1466022"/>
                <a:gd name="connsiteY6" fmla="*/ 427193 h 564453"/>
                <a:gd name="connsiteX7" fmla="*/ 803072 w 1466022"/>
                <a:gd name="connsiteY7" fmla="*/ 425763 h 564453"/>
                <a:gd name="connsiteX8" fmla="*/ 803072 w 1466022"/>
                <a:gd name="connsiteY8" fmla="*/ 564453 h 564453"/>
                <a:gd name="connsiteX9" fmla="*/ 1466023 w 1466022"/>
                <a:gd name="connsiteY9" fmla="*/ 564453 h 56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022" h="564453">
                  <a:moveTo>
                    <a:pt x="0" y="0"/>
                  </a:moveTo>
                  <a:lnTo>
                    <a:pt x="263560" y="1430"/>
                  </a:lnTo>
                  <a:lnTo>
                    <a:pt x="264831" y="141391"/>
                  </a:lnTo>
                  <a:lnTo>
                    <a:pt x="441014" y="145681"/>
                  </a:lnTo>
                  <a:lnTo>
                    <a:pt x="441014" y="282942"/>
                  </a:lnTo>
                  <a:lnTo>
                    <a:pt x="619898" y="285642"/>
                  </a:lnTo>
                  <a:lnTo>
                    <a:pt x="622758" y="427193"/>
                  </a:lnTo>
                  <a:lnTo>
                    <a:pt x="803072" y="425763"/>
                  </a:lnTo>
                  <a:lnTo>
                    <a:pt x="803072" y="564453"/>
                  </a:lnTo>
                  <a:lnTo>
                    <a:pt x="1466023" y="564453"/>
                  </a:lnTo>
                </a:path>
              </a:pathLst>
            </a:custGeom>
            <a:noFill/>
            <a:ln w="11426" cap="rnd">
              <a:solidFill>
                <a:srgbClr val="102F44"/>
              </a:solidFill>
              <a:prstDash val="solid"/>
              <a:round/>
            </a:ln>
          </p:spPr>
          <p:txBody>
            <a:bodyPr rtlCol="0" anchor="ctr"/>
            <a:lstStyle/>
            <a:p>
              <a:endParaRPr lang="nl-NL"/>
            </a:p>
          </p:txBody>
        </p:sp>
        <p:sp>
          <p:nvSpPr>
            <p:cNvPr id="1508" name="Vrije vorm: vorm 1507">
              <a:extLst>
                <a:ext uri="{FF2B5EF4-FFF2-40B4-BE49-F238E27FC236}">
                  <a16:creationId xmlns:a16="http://schemas.microsoft.com/office/drawing/2014/main" id="{2BEFE330-2E7E-0AFA-8D45-AFAF8AFC3FEC}"/>
                </a:ext>
              </a:extLst>
            </p:cNvPr>
            <p:cNvSpPr/>
            <p:nvPr/>
          </p:nvSpPr>
          <p:spPr>
            <a:xfrm>
              <a:off x="7701850" y="4799909"/>
              <a:ext cx="251803" cy="247355"/>
            </a:xfrm>
            <a:custGeom>
              <a:avLst/>
              <a:gdLst>
                <a:gd name="connsiteX0" fmla="*/ 251804 w 251803"/>
                <a:gd name="connsiteY0" fmla="*/ 45753 h 247355"/>
                <a:gd name="connsiteX1" fmla="*/ 194771 w 251803"/>
                <a:gd name="connsiteY1" fmla="*/ 176978 h 247355"/>
                <a:gd name="connsiteX2" fmla="*/ 145363 w 251803"/>
                <a:gd name="connsiteY2" fmla="*/ 242590 h 247355"/>
                <a:gd name="connsiteX3" fmla="*/ 134084 w 251803"/>
                <a:gd name="connsiteY3" fmla="*/ 247355 h 247355"/>
                <a:gd name="connsiteX4" fmla="*/ 120897 w 251803"/>
                <a:gd name="connsiteY4" fmla="*/ 241001 h 247355"/>
                <a:gd name="connsiteX5" fmla="*/ 40987 w 251803"/>
                <a:gd name="connsiteY5" fmla="*/ 106123 h 247355"/>
                <a:gd name="connsiteX6" fmla="*/ 0 w 251803"/>
                <a:gd name="connsiteY6" fmla="*/ 0 h 24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803" h="247355">
                  <a:moveTo>
                    <a:pt x="251804" y="45753"/>
                  </a:moveTo>
                  <a:cubicBezTo>
                    <a:pt x="234011" y="90077"/>
                    <a:pt x="216217" y="134401"/>
                    <a:pt x="194771" y="176978"/>
                  </a:cubicBezTo>
                  <a:cubicBezTo>
                    <a:pt x="182379" y="201602"/>
                    <a:pt x="167922" y="226544"/>
                    <a:pt x="145363" y="242590"/>
                  </a:cubicBezTo>
                  <a:cubicBezTo>
                    <a:pt x="142027" y="244972"/>
                    <a:pt x="138214" y="247197"/>
                    <a:pt x="134084" y="247355"/>
                  </a:cubicBezTo>
                  <a:cubicBezTo>
                    <a:pt x="129159" y="247355"/>
                    <a:pt x="124711" y="244178"/>
                    <a:pt x="120897" y="241001"/>
                  </a:cubicBezTo>
                  <a:cubicBezTo>
                    <a:pt x="80546" y="206845"/>
                    <a:pt x="60052" y="155372"/>
                    <a:pt x="40987" y="106123"/>
                  </a:cubicBezTo>
                  <a:cubicBezTo>
                    <a:pt x="27325" y="70696"/>
                    <a:pt x="13662" y="35427"/>
                    <a:pt x="0" y="0"/>
                  </a:cubicBezTo>
                </a:path>
              </a:pathLst>
            </a:custGeom>
            <a:noFill/>
            <a:ln w="11902" cap="rnd">
              <a:solidFill>
                <a:srgbClr val="102F44"/>
              </a:solidFill>
              <a:prstDash val="solid"/>
              <a:round/>
            </a:ln>
          </p:spPr>
          <p:txBody>
            <a:bodyPr rtlCol="0" anchor="ctr"/>
            <a:lstStyle/>
            <a:p>
              <a:endParaRPr lang="nl-NL"/>
            </a:p>
          </p:txBody>
        </p:sp>
        <p:sp>
          <p:nvSpPr>
            <p:cNvPr id="1509" name="Vrije vorm: vorm 1508">
              <a:extLst>
                <a:ext uri="{FF2B5EF4-FFF2-40B4-BE49-F238E27FC236}">
                  <a16:creationId xmlns:a16="http://schemas.microsoft.com/office/drawing/2014/main" id="{762CF1F7-5F7C-DECE-023F-DD4B14A2E4A2}"/>
                </a:ext>
              </a:extLst>
            </p:cNvPr>
            <p:cNvSpPr/>
            <p:nvPr/>
          </p:nvSpPr>
          <p:spPr>
            <a:xfrm>
              <a:off x="7999567" y="4879978"/>
              <a:ext cx="159674" cy="449116"/>
            </a:xfrm>
            <a:custGeom>
              <a:avLst/>
              <a:gdLst>
                <a:gd name="connsiteX0" fmla="*/ 96750 w 159674"/>
                <a:gd name="connsiteY0" fmla="*/ 0 h 449116"/>
                <a:gd name="connsiteX1" fmla="*/ 149017 w 159674"/>
                <a:gd name="connsiteY1" fmla="*/ 144887 h 449116"/>
                <a:gd name="connsiteX2" fmla="*/ 159661 w 159674"/>
                <a:gd name="connsiteY2" fmla="*/ 191276 h 449116"/>
                <a:gd name="connsiteX3" fmla="*/ 128841 w 159674"/>
                <a:gd name="connsiteY3" fmla="*/ 262607 h 449116"/>
                <a:gd name="connsiteX4" fmla="*/ 0 w 159674"/>
                <a:gd name="connsiteY4" fmla="*/ 449116 h 449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74" h="449116">
                  <a:moveTo>
                    <a:pt x="96750" y="0"/>
                  </a:moveTo>
                  <a:lnTo>
                    <a:pt x="149017" y="144887"/>
                  </a:lnTo>
                  <a:cubicBezTo>
                    <a:pt x="154419" y="159820"/>
                    <a:pt x="159979" y="175230"/>
                    <a:pt x="159661" y="191276"/>
                  </a:cubicBezTo>
                  <a:cubicBezTo>
                    <a:pt x="159343" y="217647"/>
                    <a:pt x="143775" y="241001"/>
                    <a:pt x="128841" y="262607"/>
                  </a:cubicBezTo>
                  <a:cubicBezTo>
                    <a:pt x="85947" y="324724"/>
                    <a:pt x="42894" y="386841"/>
                    <a:pt x="0" y="449116"/>
                  </a:cubicBezTo>
                </a:path>
              </a:pathLst>
            </a:custGeom>
            <a:noFill/>
            <a:ln w="11902" cap="rnd">
              <a:solidFill>
                <a:srgbClr val="102F44"/>
              </a:solidFill>
              <a:prstDash val="solid"/>
              <a:round/>
            </a:ln>
          </p:spPr>
          <p:txBody>
            <a:bodyPr rtlCol="0" anchor="ctr"/>
            <a:lstStyle/>
            <a:p>
              <a:endParaRPr lang="nl-NL"/>
            </a:p>
          </p:txBody>
        </p:sp>
        <p:sp>
          <p:nvSpPr>
            <p:cNvPr id="1510" name="Vrije vorm: vorm 1509">
              <a:extLst>
                <a:ext uri="{FF2B5EF4-FFF2-40B4-BE49-F238E27FC236}">
                  <a16:creationId xmlns:a16="http://schemas.microsoft.com/office/drawing/2014/main" id="{6100C55F-819D-7557-9269-DE753D86D192}"/>
                </a:ext>
              </a:extLst>
            </p:cNvPr>
            <p:cNvSpPr/>
            <p:nvPr/>
          </p:nvSpPr>
          <p:spPr>
            <a:xfrm>
              <a:off x="7919180" y="4520621"/>
              <a:ext cx="423024" cy="416548"/>
            </a:xfrm>
            <a:custGeom>
              <a:avLst/>
              <a:gdLst>
                <a:gd name="connsiteX0" fmla="*/ 0 w 423024"/>
                <a:gd name="connsiteY0" fmla="*/ 314556 h 416548"/>
                <a:gd name="connsiteX1" fmla="*/ 212564 w 423024"/>
                <a:gd name="connsiteY1" fmla="*/ 416549 h 416548"/>
                <a:gd name="connsiteX2" fmla="*/ 377150 w 423024"/>
                <a:gd name="connsiteY2" fmla="*/ 196359 h 416548"/>
                <a:gd name="connsiteX3" fmla="*/ 422268 w 423024"/>
                <a:gd name="connsiteY3" fmla="*/ 100880 h 416548"/>
                <a:gd name="connsiteX4" fmla="*/ 381122 w 423024"/>
                <a:gd name="connsiteY4" fmla="*/ 9373 h 416548"/>
                <a:gd name="connsiteX5" fmla="*/ 337751 w 423024"/>
                <a:gd name="connsiteY5" fmla="*/ 0 h 416548"/>
                <a:gd name="connsiteX6" fmla="*/ 206050 w 423024"/>
                <a:gd name="connsiteY6" fmla="*/ 53856 h 416548"/>
                <a:gd name="connsiteX7" fmla="*/ 5243 w 423024"/>
                <a:gd name="connsiteY7" fmla="*/ 314238 h 41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24" h="416548">
                  <a:moveTo>
                    <a:pt x="0" y="314556"/>
                  </a:moveTo>
                  <a:cubicBezTo>
                    <a:pt x="78004" y="326153"/>
                    <a:pt x="152830" y="365076"/>
                    <a:pt x="212564" y="416549"/>
                  </a:cubicBezTo>
                  <a:cubicBezTo>
                    <a:pt x="249421" y="332349"/>
                    <a:pt x="321864" y="269756"/>
                    <a:pt x="377150" y="196359"/>
                  </a:cubicBezTo>
                  <a:cubicBezTo>
                    <a:pt x="398597" y="167922"/>
                    <a:pt x="417979" y="136308"/>
                    <a:pt x="422268" y="100880"/>
                  </a:cubicBezTo>
                  <a:cubicBezTo>
                    <a:pt x="426557" y="65453"/>
                    <a:pt x="412577" y="25895"/>
                    <a:pt x="381122" y="9373"/>
                  </a:cubicBezTo>
                  <a:cubicBezTo>
                    <a:pt x="367936" y="2383"/>
                    <a:pt x="352684" y="0"/>
                    <a:pt x="337751" y="0"/>
                  </a:cubicBezTo>
                  <a:cubicBezTo>
                    <a:pt x="289455" y="318"/>
                    <a:pt x="244973" y="25419"/>
                    <a:pt x="206050" y="53856"/>
                  </a:cubicBezTo>
                  <a:cubicBezTo>
                    <a:pt x="116291" y="119627"/>
                    <a:pt x="42100" y="209227"/>
                    <a:pt x="5243" y="314238"/>
                  </a:cubicBezTo>
                </a:path>
              </a:pathLst>
            </a:custGeom>
            <a:solidFill>
              <a:srgbClr val="FFFFFF"/>
            </a:solidFill>
            <a:ln w="11902" cap="rnd">
              <a:solidFill>
                <a:srgbClr val="102F44"/>
              </a:solidFill>
              <a:prstDash val="solid"/>
              <a:round/>
            </a:ln>
          </p:spPr>
          <p:txBody>
            <a:bodyPr rtlCol="0" anchor="ctr"/>
            <a:lstStyle/>
            <a:p>
              <a:endParaRPr lang="nl-NL"/>
            </a:p>
          </p:txBody>
        </p:sp>
        <p:sp>
          <p:nvSpPr>
            <p:cNvPr id="1511" name="Vrije vorm: vorm 1510">
              <a:extLst>
                <a:ext uri="{FF2B5EF4-FFF2-40B4-BE49-F238E27FC236}">
                  <a16:creationId xmlns:a16="http://schemas.microsoft.com/office/drawing/2014/main" id="{07B38787-24D4-9043-710A-F719BF096CAA}"/>
                </a:ext>
              </a:extLst>
            </p:cNvPr>
            <p:cNvSpPr/>
            <p:nvPr/>
          </p:nvSpPr>
          <p:spPr>
            <a:xfrm>
              <a:off x="8255485" y="4576224"/>
              <a:ext cx="275794" cy="377500"/>
            </a:xfrm>
            <a:custGeom>
              <a:avLst/>
              <a:gdLst>
                <a:gd name="connsiteX0" fmla="*/ 18126 w 275794"/>
                <a:gd name="connsiteY0" fmla="*/ 0 h 377500"/>
                <a:gd name="connsiteX1" fmla="*/ 174 w 275794"/>
                <a:gd name="connsiteY1" fmla="*/ 199695 h 377500"/>
                <a:gd name="connsiteX2" fmla="*/ 2240 w 275794"/>
                <a:gd name="connsiteY2" fmla="*/ 215900 h 377500"/>
                <a:gd name="connsiteX3" fmla="*/ 14473 w 275794"/>
                <a:gd name="connsiteY3" fmla="*/ 226544 h 377500"/>
                <a:gd name="connsiteX4" fmla="*/ 199870 w 275794"/>
                <a:gd name="connsiteY4" fmla="*/ 329966 h 377500"/>
                <a:gd name="connsiteX5" fmla="*/ 210673 w 275794"/>
                <a:gd name="connsiteY5" fmla="*/ 333938 h 377500"/>
                <a:gd name="connsiteX6" fmla="*/ 222906 w 275794"/>
                <a:gd name="connsiteY6" fmla="*/ 330919 h 377500"/>
                <a:gd name="connsiteX7" fmla="*/ 256903 w 275794"/>
                <a:gd name="connsiteY7" fmla="*/ 316939 h 377500"/>
                <a:gd name="connsiteX8" fmla="*/ 230531 w 275794"/>
                <a:gd name="connsiteY8" fmla="*/ 336797 h 377500"/>
                <a:gd name="connsiteX9" fmla="*/ 268660 w 275794"/>
                <a:gd name="connsiteY9" fmla="*/ 355861 h 377500"/>
                <a:gd name="connsiteX10" fmla="*/ 275014 w 275794"/>
                <a:gd name="connsiteY10" fmla="*/ 362057 h 377500"/>
                <a:gd name="connsiteX11" fmla="*/ 261351 w 275794"/>
                <a:gd name="connsiteY11" fmla="*/ 377467 h 377500"/>
                <a:gd name="connsiteX12" fmla="*/ 240540 w 275794"/>
                <a:gd name="connsiteY12" fmla="*/ 364917 h 377500"/>
                <a:gd name="connsiteX13" fmla="*/ 216710 w 275794"/>
                <a:gd name="connsiteY13" fmla="*/ 341563 h 37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794" h="377500">
                  <a:moveTo>
                    <a:pt x="18126" y="0"/>
                  </a:moveTo>
                  <a:cubicBezTo>
                    <a:pt x="9706" y="66247"/>
                    <a:pt x="3828" y="132971"/>
                    <a:pt x="174" y="199695"/>
                  </a:cubicBezTo>
                  <a:cubicBezTo>
                    <a:pt x="-143" y="205256"/>
                    <a:pt x="-302" y="210975"/>
                    <a:pt x="2240" y="215900"/>
                  </a:cubicBezTo>
                  <a:cubicBezTo>
                    <a:pt x="4782" y="220666"/>
                    <a:pt x="9706" y="223684"/>
                    <a:pt x="14473" y="226544"/>
                  </a:cubicBezTo>
                  <a:cubicBezTo>
                    <a:pt x="75478" y="262448"/>
                    <a:pt x="137277" y="296922"/>
                    <a:pt x="199870" y="329966"/>
                  </a:cubicBezTo>
                  <a:cubicBezTo>
                    <a:pt x="203365" y="331714"/>
                    <a:pt x="206860" y="333620"/>
                    <a:pt x="210673" y="333938"/>
                  </a:cubicBezTo>
                  <a:cubicBezTo>
                    <a:pt x="214963" y="334255"/>
                    <a:pt x="219093" y="332508"/>
                    <a:pt x="222906" y="330919"/>
                  </a:cubicBezTo>
                  <a:cubicBezTo>
                    <a:pt x="234185" y="326312"/>
                    <a:pt x="245465" y="321546"/>
                    <a:pt x="256903" y="316939"/>
                  </a:cubicBezTo>
                  <a:cubicBezTo>
                    <a:pt x="249436" y="325041"/>
                    <a:pt x="240381" y="331873"/>
                    <a:pt x="230531" y="336797"/>
                  </a:cubicBezTo>
                  <a:cubicBezTo>
                    <a:pt x="244035" y="341405"/>
                    <a:pt x="256903" y="347918"/>
                    <a:pt x="268660" y="355861"/>
                  </a:cubicBezTo>
                  <a:cubicBezTo>
                    <a:pt x="271202" y="357609"/>
                    <a:pt x="273743" y="359356"/>
                    <a:pt x="275014" y="362057"/>
                  </a:cubicBezTo>
                  <a:cubicBezTo>
                    <a:pt x="278509" y="369524"/>
                    <a:pt x="269613" y="378103"/>
                    <a:pt x="261351" y="377467"/>
                  </a:cubicBezTo>
                  <a:cubicBezTo>
                    <a:pt x="253091" y="376832"/>
                    <a:pt x="246418" y="370636"/>
                    <a:pt x="240540" y="364917"/>
                  </a:cubicBezTo>
                  <a:cubicBezTo>
                    <a:pt x="232597" y="357132"/>
                    <a:pt x="224653" y="349348"/>
                    <a:pt x="216710" y="341563"/>
                  </a:cubicBezTo>
                </a:path>
              </a:pathLst>
            </a:custGeom>
            <a:noFill/>
            <a:ln w="11902" cap="rnd">
              <a:solidFill>
                <a:srgbClr val="102F44"/>
              </a:solidFill>
              <a:prstDash val="solid"/>
              <a:round/>
            </a:ln>
          </p:spPr>
          <p:txBody>
            <a:bodyPr rtlCol="0" anchor="ctr"/>
            <a:lstStyle/>
            <a:p>
              <a:endParaRPr lang="nl-NL"/>
            </a:p>
          </p:txBody>
        </p:sp>
        <p:sp>
          <p:nvSpPr>
            <p:cNvPr id="1512" name="Vrije vorm: vorm 1511">
              <a:extLst>
                <a:ext uri="{FF2B5EF4-FFF2-40B4-BE49-F238E27FC236}">
                  <a16:creationId xmlns:a16="http://schemas.microsoft.com/office/drawing/2014/main" id="{BA66F2BE-ABB9-7A16-72AD-A7EFD852D393}"/>
                </a:ext>
              </a:extLst>
            </p:cNvPr>
            <p:cNvSpPr/>
            <p:nvPr/>
          </p:nvSpPr>
          <p:spPr>
            <a:xfrm>
              <a:off x="8294623" y="4392568"/>
              <a:ext cx="182497" cy="160003"/>
            </a:xfrm>
            <a:custGeom>
              <a:avLst/>
              <a:gdLst>
                <a:gd name="connsiteX0" fmla="*/ 182497 w 182497"/>
                <a:gd name="connsiteY0" fmla="*/ 44330 h 160003"/>
                <a:gd name="connsiteX1" fmla="*/ 152789 w 182497"/>
                <a:gd name="connsiteY1" fmla="*/ 6520 h 160003"/>
                <a:gd name="connsiteX2" fmla="*/ 103700 w 182497"/>
                <a:gd name="connsiteY2" fmla="*/ 1436 h 160003"/>
                <a:gd name="connsiteX3" fmla="*/ 7109 w 182497"/>
                <a:gd name="connsiteY3" fmla="*/ 76739 h 160003"/>
                <a:gd name="connsiteX4" fmla="*/ 1231 w 182497"/>
                <a:gd name="connsiteY4" fmla="*/ 118521 h 160003"/>
                <a:gd name="connsiteX5" fmla="*/ 61759 w 182497"/>
                <a:gd name="connsiteY5" fmla="*/ 159985 h 160003"/>
                <a:gd name="connsiteX6" fmla="*/ 133408 w 182497"/>
                <a:gd name="connsiteY6" fmla="*/ 128848 h 160003"/>
                <a:gd name="connsiteX7" fmla="*/ 171695 w 182497"/>
                <a:gd name="connsiteY7" fmla="*/ 84842 h 160003"/>
                <a:gd name="connsiteX8" fmla="*/ 175825 w 182497"/>
                <a:gd name="connsiteY8" fmla="*/ 27967 h 16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497" h="160003">
                  <a:moveTo>
                    <a:pt x="182497" y="44330"/>
                  </a:moveTo>
                  <a:cubicBezTo>
                    <a:pt x="180433" y="27808"/>
                    <a:pt x="168041" y="13510"/>
                    <a:pt x="152789" y="6520"/>
                  </a:cubicBezTo>
                  <a:cubicBezTo>
                    <a:pt x="137538" y="-470"/>
                    <a:pt x="120063" y="-1264"/>
                    <a:pt x="103700" y="1436"/>
                  </a:cubicBezTo>
                  <a:cubicBezTo>
                    <a:pt x="61600" y="8268"/>
                    <a:pt x="23949" y="37658"/>
                    <a:pt x="7109" y="76739"/>
                  </a:cubicBezTo>
                  <a:cubicBezTo>
                    <a:pt x="1389" y="89925"/>
                    <a:pt x="-1947" y="104541"/>
                    <a:pt x="1231" y="118521"/>
                  </a:cubicBezTo>
                  <a:cubicBezTo>
                    <a:pt x="7109" y="144417"/>
                    <a:pt x="35387" y="160621"/>
                    <a:pt x="61759" y="159985"/>
                  </a:cubicBezTo>
                  <a:cubicBezTo>
                    <a:pt x="88289" y="159350"/>
                    <a:pt x="112755" y="145529"/>
                    <a:pt x="133408" y="128848"/>
                  </a:cubicBezTo>
                  <a:cubicBezTo>
                    <a:pt x="148659" y="116615"/>
                    <a:pt x="162798" y="102317"/>
                    <a:pt x="171695" y="84842"/>
                  </a:cubicBezTo>
                  <a:cubicBezTo>
                    <a:pt x="180591" y="67366"/>
                    <a:pt x="183292" y="46078"/>
                    <a:pt x="175825" y="27967"/>
                  </a:cubicBezTo>
                </a:path>
              </a:pathLst>
            </a:custGeom>
            <a:solidFill>
              <a:srgbClr val="FFFFFF"/>
            </a:solidFill>
            <a:ln w="11902" cap="rnd">
              <a:solidFill>
                <a:srgbClr val="102F44"/>
              </a:solidFill>
              <a:prstDash val="solid"/>
              <a:round/>
            </a:ln>
          </p:spPr>
          <p:txBody>
            <a:bodyPr rtlCol="0" anchor="ctr"/>
            <a:lstStyle/>
            <a:p>
              <a:endParaRPr lang="nl-NL"/>
            </a:p>
          </p:txBody>
        </p:sp>
        <p:sp>
          <p:nvSpPr>
            <p:cNvPr id="1513" name="Vrije vorm: vorm 1512">
              <a:extLst>
                <a:ext uri="{FF2B5EF4-FFF2-40B4-BE49-F238E27FC236}">
                  <a16:creationId xmlns:a16="http://schemas.microsoft.com/office/drawing/2014/main" id="{4C8758D5-4176-AB29-E762-B24ED9667387}"/>
                </a:ext>
              </a:extLst>
            </p:cNvPr>
            <p:cNvSpPr/>
            <p:nvPr/>
          </p:nvSpPr>
          <p:spPr>
            <a:xfrm>
              <a:off x="8347732" y="4498221"/>
              <a:ext cx="25844" cy="24923"/>
            </a:xfrm>
            <a:custGeom>
              <a:avLst/>
              <a:gdLst>
                <a:gd name="connsiteX0" fmla="*/ 21994 w 25844"/>
                <a:gd name="connsiteY0" fmla="*/ 13186 h 24923"/>
                <a:gd name="connsiteX1" fmla="*/ 25807 w 25844"/>
                <a:gd name="connsiteY1" fmla="*/ 6037 h 24923"/>
                <a:gd name="connsiteX2" fmla="*/ 21676 w 25844"/>
                <a:gd name="connsiteY2" fmla="*/ 0 h 24923"/>
                <a:gd name="connsiteX3" fmla="*/ 17546 w 25844"/>
                <a:gd name="connsiteY3" fmla="*/ 1589 h 24923"/>
                <a:gd name="connsiteX4" fmla="*/ 3248 w 25844"/>
                <a:gd name="connsiteY4" fmla="*/ 13980 h 24923"/>
                <a:gd name="connsiteX5" fmla="*/ 1341 w 25844"/>
                <a:gd name="connsiteY5" fmla="*/ 23989 h 24923"/>
                <a:gd name="connsiteX6" fmla="*/ 7855 w 25844"/>
                <a:gd name="connsiteY6" fmla="*/ 24307 h 24923"/>
                <a:gd name="connsiteX7" fmla="*/ 24218 w 25844"/>
                <a:gd name="connsiteY7" fmla="*/ 5719 h 2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44" h="24923">
                  <a:moveTo>
                    <a:pt x="21994" y="13186"/>
                  </a:moveTo>
                  <a:cubicBezTo>
                    <a:pt x="23742" y="11121"/>
                    <a:pt x="25489" y="8738"/>
                    <a:pt x="25807" y="6037"/>
                  </a:cubicBezTo>
                  <a:cubicBezTo>
                    <a:pt x="26125" y="3336"/>
                    <a:pt x="24377" y="159"/>
                    <a:pt x="21676" y="0"/>
                  </a:cubicBezTo>
                  <a:cubicBezTo>
                    <a:pt x="20247" y="0"/>
                    <a:pt x="18817" y="794"/>
                    <a:pt x="17546" y="1589"/>
                  </a:cubicBezTo>
                  <a:cubicBezTo>
                    <a:pt x="12303" y="5084"/>
                    <a:pt x="7537" y="9214"/>
                    <a:pt x="3248" y="13980"/>
                  </a:cubicBezTo>
                  <a:cubicBezTo>
                    <a:pt x="706" y="16840"/>
                    <a:pt x="-1518" y="21606"/>
                    <a:pt x="1341" y="23989"/>
                  </a:cubicBezTo>
                  <a:cubicBezTo>
                    <a:pt x="3089" y="25419"/>
                    <a:pt x="5631" y="24942"/>
                    <a:pt x="7855" y="24307"/>
                  </a:cubicBezTo>
                  <a:cubicBezTo>
                    <a:pt x="15957" y="21288"/>
                    <a:pt x="22312" y="14139"/>
                    <a:pt x="24218" y="5719"/>
                  </a:cubicBezTo>
                </a:path>
              </a:pathLst>
            </a:custGeom>
            <a:solidFill>
              <a:srgbClr val="102F44"/>
            </a:solidFill>
            <a:ln w="11902" cap="rnd">
              <a:solidFill>
                <a:srgbClr val="102F44"/>
              </a:solidFill>
              <a:prstDash val="solid"/>
              <a:round/>
            </a:ln>
          </p:spPr>
          <p:txBody>
            <a:bodyPr rtlCol="0" anchor="ctr"/>
            <a:lstStyle/>
            <a:p>
              <a:endParaRPr lang="nl-NL"/>
            </a:p>
          </p:txBody>
        </p:sp>
        <p:sp>
          <p:nvSpPr>
            <p:cNvPr id="1514" name="Vrije vorm: vorm 1513">
              <a:extLst>
                <a:ext uri="{FF2B5EF4-FFF2-40B4-BE49-F238E27FC236}">
                  <a16:creationId xmlns:a16="http://schemas.microsoft.com/office/drawing/2014/main" id="{C78D5820-2976-C383-5E39-9F1DA32F9790}"/>
                </a:ext>
              </a:extLst>
            </p:cNvPr>
            <p:cNvSpPr/>
            <p:nvPr/>
          </p:nvSpPr>
          <p:spPr>
            <a:xfrm>
              <a:off x="8407537" y="4448178"/>
              <a:ext cx="13185" cy="16204"/>
            </a:xfrm>
            <a:custGeom>
              <a:avLst/>
              <a:gdLst>
                <a:gd name="connsiteX0" fmla="*/ 13186 w 13185"/>
                <a:gd name="connsiteY0" fmla="*/ 0 h 16204"/>
                <a:gd name="connsiteX1" fmla="*/ 0 w 13185"/>
                <a:gd name="connsiteY1" fmla="*/ 16204 h 16204"/>
              </a:gdLst>
              <a:ahLst/>
              <a:cxnLst>
                <a:cxn ang="0">
                  <a:pos x="connsiteX0" y="connsiteY0"/>
                </a:cxn>
                <a:cxn ang="0">
                  <a:pos x="connsiteX1" y="connsiteY1"/>
                </a:cxn>
              </a:cxnLst>
              <a:rect l="l" t="t" r="r" b="b"/>
              <a:pathLst>
                <a:path w="13185" h="16204">
                  <a:moveTo>
                    <a:pt x="13186" y="0"/>
                  </a:moveTo>
                  <a:cubicBezTo>
                    <a:pt x="10008" y="6355"/>
                    <a:pt x="5560" y="11915"/>
                    <a:pt x="0" y="16204"/>
                  </a:cubicBezTo>
                </a:path>
              </a:pathLst>
            </a:custGeom>
            <a:noFill/>
            <a:ln w="11902" cap="rnd">
              <a:solidFill>
                <a:srgbClr val="102F44"/>
              </a:solidFill>
              <a:prstDash val="solid"/>
              <a:round/>
            </a:ln>
          </p:spPr>
          <p:txBody>
            <a:bodyPr rtlCol="0" anchor="ctr"/>
            <a:lstStyle/>
            <a:p>
              <a:endParaRPr lang="nl-NL"/>
            </a:p>
          </p:txBody>
        </p:sp>
        <p:sp>
          <p:nvSpPr>
            <p:cNvPr id="1515" name="Vrije vorm: vorm 1514">
              <a:extLst>
                <a:ext uri="{FF2B5EF4-FFF2-40B4-BE49-F238E27FC236}">
                  <a16:creationId xmlns:a16="http://schemas.microsoft.com/office/drawing/2014/main" id="{6719D816-52F6-5E09-4AE8-70FF8297A889}"/>
                </a:ext>
              </a:extLst>
            </p:cNvPr>
            <p:cNvSpPr/>
            <p:nvPr/>
          </p:nvSpPr>
          <p:spPr>
            <a:xfrm>
              <a:off x="8427872" y="4454532"/>
              <a:ext cx="16839" cy="19222"/>
            </a:xfrm>
            <a:custGeom>
              <a:avLst/>
              <a:gdLst>
                <a:gd name="connsiteX0" fmla="*/ 16840 w 16839"/>
                <a:gd name="connsiteY0" fmla="*/ 0 h 19222"/>
                <a:gd name="connsiteX1" fmla="*/ 0 w 16839"/>
                <a:gd name="connsiteY1" fmla="*/ 19223 h 19222"/>
              </a:gdLst>
              <a:ahLst/>
              <a:cxnLst>
                <a:cxn ang="0">
                  <a:pos x="connsiteX0" y="connsiteY0"/>
                </a:cxn>
                <a:cxn ang="0">
                  <a:pos x="connsiteX1" y="connsiteY1"/>
                </a:cxn>
              </a:cxnLst>
              <a:rect l="l" t="t" r="r" b="b"/>
              <a:pathLst>
                <a:path w="16839" h="19222">
                  <a:moveTo>
                    <a:pt x="16840" y="0"/>
                  </a:moveTo>
                  <a:cubicBezTo>
                    <a:pt x="12709" y="7626"/>
                    <a:pt x="6990" y="14139"/>
                    <a:pt x="0" y="19223"/>
                  </a:cubicBezTo>
                </a:path>
              </a:pathLst>
            </a:custGeom>
            <a:noFill/>
            <a:ln w="11902" cap="rnd">
              <a:solidFill>
                <a:srgbClr val="102F44"/>
              </a:solidFill>
              <a:prstDash val="solid"/>
              <a:round/>
            </a:ln>
          </p:spPr>
          <p:txBody>
            <a:bodyPr rtlCol="0" anchor="ctr"/>
            <a:lstStyle/>
            <a:p>
              <a:endParaRPr lang="nl-NL"/>
            </a:p>
          </p:txBody>
        </p:sp>
        <p:sp>
          <p:nvSpPr>
            <p:cNvPr id="1516" name="Vrije vorm: vorm 1515">
              <a:extLst>
                <a:ext uri="{FF2B5EF4-FFF2-40B4-BE49-F238E27FC236}">
                  <a16:creationId xmlns:a16="http://schemas.microsoft.com/office/drawing/2014/main" id="{44321C9E-C212-3896-0475-11C93C74218A}"/>
                </a:ext>
              </a:extLst>
            </p:cNvPr>
            <p:cNvSpPr/>
            <p:nvPr/>
          </p:nvSpPr>
          <p:spPr>
            <a:xfrm>
              <a:off x="8321027" y="4364258"/>
              <a:ext cx="176367" cy="99886"/>
            </a:xfrm>
            <a:custGeom>
              <a:avLst/>
              <a:gdLst>
                <a:gd name="connsiteX0" fmla="*/ 74595 w 176367"/>
                <a:gd name="connsiteY0" fmla="*/ 38 h 99886"/>
                <a:gd name="connsiteX1" fmla="*/ 64587 w 176367"/>
                <a:gd name="connsiteY1" fmla="*/ 20373 h 99886"/>
                <a:gd name="connsiteX2" fmla="*/ 36944 w 176367"/>
                <a:gd name="connsiteY2" fmla="*/ 16402 h 99886"/>
                <a:gd name="connsiteX3" fmla="*/ 22805 w 176367"/>
                <a:gd name="connsiteY3" fmla="*/ 40549 h 99886"/>
                <a:gd name="connsiteX4" fmla="*/ 2946 w 176367"/>
                <a:gd name="connsiteY4" fmla="*/ 44203 h 99886"/>
                <a:gd name="connsiteX5" fmla="*/ 4535 w 176367"/>
                <a:gd name="connsiteY5" fmla="*/ 64379 h 99886"/>
                <a:gd name="connsiteX6" fmla="*/ 22328 w 176367"/>
                <a:gd name="connsiteY6" fmla="*/ 69781 h 99886"/>
                <a:gd name="connsiteX7" fmla="*/ 61250 w 176367"/>
                <a:gd name="connsiteY7" fmla="*/ 60725 h 99886"/>
                <a:gd name="connsiteX8" fmla="*/ 79361 w 176367"/>
                <a:gd name="connsiteY8" fmla="*/ 77724 h 99886"/>
                <a:gd name="connsiteX9" fmla="*/ 103032 w 176367"/>
                <a:gd name="connsiteY9" fmla="*/ 64062 h 99886"/>
                <a:gd name="connsiteX10" fmla="*/ 116377 w 176367"/>
                <a:gd name="connsiteY10" fmla="*/ 81696 h 99886"/>
                <a:gd name="connsiteX11" fmla="*/ 136077 w 176367"/>
                <a:gd name="connsiteY11" fmla="*/ 71846 h 99886"/>
                <a:gd name="connsiteX12" fmla="*/ 136077 w 176367"/>
                <a:gd name="connsiteY12" fmla="*/ 88209 h 99886"/>
                <a:gd name="connsiteX13" fmla="*/ 146721 w 176367"/>
                <a:gd name="connsiteY13" fmla="*/ 99648 h 99886"/>
                <a:gd name="connsiteX14" fmla="*/ 157365 w 176367"/>
                <a:gd name="connsiteY14" fmla="*/ 97106 h 99886"/>
                <a:gd name="connsiteX15" fmla="*/ 164037 w 176367"/>
                <a:gd name="connsiteY15" fmla="*/ 71369 h 99886"/>
                <a:gd name="connsiteX16" fmla="*/ 173887 w 176367"/>
                <a:gd name="connsiteY16" fmla="*/ 47063 h 99886"/>
                <a:gd name="connsiteX17" fmla="*/ 145609 w 176367"/>
                <a:gd name="connsiteY17" fmla="*/ 36419 h 99886"/>
                <a:gd name="connsiteX18" fmla="*/ 147356 w 176367"/>
                <a:gd name="connsiteY18" fmla="*/ 19261 h 99886"/>
                <a:gd name="connsiteX19" fmla="*/ 133376 w 176367"/>
                <a:gd name="connsiteY19" fmla="*/ 7982 h 99886"/>
                <a:gd name="connsiteX20" fmla="*/ 97790 w 176367"/>
                <a:gd name="connsiteY20" fmla="*/ 14654 h 99886"/>
                <a:gd name="connsiteX21" fmla="*/ 89052 w 176367"/>
                <a:gd name="connsiteY21" fmla="*/ 12271 h 99886"/>
                <a:gd name="connsiteX22" fmla="*/ 74595 w 176367"/>
                <a:gd name="connsiteY22" fmla="*/ 356 h 9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367" h="99886">
                  <a:moveTo>
                    <a:pt x="74595" y="38"/>
                  </a:moveTo>
                  <a:cubicBezTo>
                    <a:pt x="66493" y="2263"/>
                    <a:pt x="62521" y="12271"/>
                    <a:pt x="64587" y="20373"/>
                  </a:cubicBezTo>
                  <a:cubicBezTo>
                    <a:pt x="57278" y="13701"/>
                    <a:pt x="45840" y="12112"/>
                    <a:pt x="36944" y="16402"/>
                  </a:cubicBezTo>
                  <a:cubicBezTo>
                    <a:pt x="28047" y="20691"/>
                    <a:pt x="22169" y="30700"/>
                    <a:pt x="22805" y="40549"/>
                  </a:cubicBezTo>
                  <a:cubicBezTo>
                    <a:pt x="16609" y="36737"/>
                    <a:pt x="7395" y="38325"/>
                    <a:pt x="2946" y="44203"/>
                  </a:cubicBezTo>
                  <a:cubicBezTo>
                    <a:pt x="-1502" y="50081"/>
                    <a:pt x="-866" y="59296"/>
                    <a:pt x="4535" y="64379"/>
                  </a:cubicBezTo>
                  <a:cubicBezTo>
                    <a:pt x="9142" y="68828"/>
                    <a:pt x="15973" y="69781"/>
                    <a:pt x="22328" y="69781"/>
                  </a:cubicBezTo>
                  <a:cubicBezTo>
                    <a:pt x="35832" y="69781"/>
                    <a:pt x="49177" y="66762"/>
                    <a:pt x="61250" y="60725"/>
                  </a:cubicBezTo>
                  <a:cubicBezTo>
                    <a:pt x="60138" y="70098"/>
                    <a:pt x="69988" y="78042"/>
                    <a:pt x="79361" y="77724"/>
                  </a:cubicBezTo>
                  <a:cubicBezTo>
                    <a:pt x="88734" y="77406"/>
                    <a:pt x="96995" y="71211"/>
                    <a:pt x="103032" y="64062"/>
                  </a:cubicBezTo>
                  <a:cubicBezTo>
                    <a:pt x="102715" y="72005"/>
                    <a:pt x="108593" y="79789"/>
                    <a:pt x="116377" y="81696"/>
                  </a:cubicBezTo>
                  <a:cubicBezTo>
                    <a:pt x="124162" y="83602"/>
                    <a:pt x="132899" y="79154"/>
                    <a:pt x="136077" y="71846"/>
                  </a:cubicBezTo>
                  <a:cubicBezTo>
                    <a:pt x="135441" y="77248"/>
                    <a:pt x="134647" y="82967"/>
                    <a:pt x="136077" y="88209"/>
                  </a:cubicBezTo>
                  <a:cubicBezTo>
                    <a:pt x="137506" y="93452"/>
                    <a:pt x="141319" y="98536"/>
                    <a:pt x="146721" y="99648"/>
                  </a:cubicBezTo>
                  <a:cubicBezTo>
                    <a:pt x="150375" y="100442"/>
                    <a:pt x="154187" y="99171"/>
                    <a:pt x="157365" y="97106"/>
                  </a:cubicBezTo>
                  <a:cubicBezTo>
                    <a:pt x="165467" y="91704"/>
                    <a:pt x="168485" y="79948"/>
                    <a:pt x="164037" y="71369"/>
                  </a:cubicBezTo>
                  <a:cubicBezTo>
                    <a:pt x="174681" y="70893"/>
                    <a:pt x="179765" y="55959"/>
                    <a:pt x="173887" y="47063"/>
                  </a:cubicBezTo>
                  <a:cubicBezTo>
                    <a:pt x="168009" y="38166"/>
                    <a:pt x="156094" y="35307"/>
                    <a:pt x="145609" y="36419"/>
                  </a:cubicBezTo>
                  <a:cubicBezTo>
                    <a:pt x="149898" y="31971"/>
                    <a:pt x="150216" y="24663"/>
                    <a:pt x="147356" y="19261"/>
                  </a:cubicBezTo>
                  <a:cubicBezTo>
                    <a:pt x="144497" y="13860"/>
                    <a:pt x="139254" y="10047"/>
                    <a:pt x="133376" y="7982"/>
                  </a:cubicBezTo>
                  <a:cubicBezTo>
                    <a:pt x="121461" y="3692"/>
                    <a:pt x="107322" y="6393"/>
                    <a:pt x="97790" y="14654"/>
                  </a:cubicBezTo>
                  <a:cubicBezTo>
                    <a:pt x="98266" y="14178"/>
                    <a:pt x="90005" y="12271"/>
                    <a:pt x="89052" y="12271"/>
                  </a:cubicBezTo>
                  <a:cubicBezTo>
                    <a:pt x="88099" y="5599"/>
                    <a:pt x="82221" y="-1709"/>
                    <a:pt x="74595" y="356"/>
                  </a:cubicBezTo>
                  <a:close/>
                </a:path>
              </a:pathLst>
            </a:custGeom>
            <a:solidFill>
              <a:srgbClr val="FFFFFF"/>
            </a:solidFill>
            <a:ln w="11902" cap="rnd">
              <a:solidFill>
                <a:srgbClr val="102F44"/>
              </a:solidFill>
              <a:prstDash val="solid"/>
              <a:round/>
            </a:ln>
          </p:spPr>
          <p:txBody>
            <a:bodyPr rtlCol="0" anchor="ctr"/>
            <a:lstStyle/>
            <a:p>
              <a:endParaRPr lang="nl-NL"/>
            </a:p>
          </p:txBody>
        </p:sp>
        <p:sp>
          <p:nvSpPr>
            <p:cNvPr id="1517" name="Vrije vorm: vorm 1516">
              <a:extLst>
                <a:ext uri="{FF2B5EF4-FFF2-40B4-BE49-F238E27FC236}">
                  <a16:creationId xmlns:a16="http://schemas.microsoft.com/office/drawing/2014/main" id="{2178A0A1-D532-A755-B363-42D70517AFB7}"/>
                </a:ext>
              </a:extLst>
            </p:cNvPr>
            <p:cNvSpPr/>
            <p:nvPr/>
          </p:nvSpPr>
          <p:spPr>
            <a:xfrm rot="18855599">
              <a:off x="8617615" y="5185624"/>
              <a:ext cx="348871" cy="231309"/>
            </a:xfrm>
            <a:custGeom>
              <a:avLst/>
              <a:gdLst>
                <a:gd name="connsiteX0" fmla="*/ 342676 w 348871"/>
                <a:gd name="connsiteY0" fmla="*/ 0 h 231309"/>
                <a:gd name="connsiteX1" fmla="*/ 348872 w 348871"/>
                <a:gd name="connsiteY1" fmla="*/ 6196 h 231309"/>
                <a:gd name="connsiteX2" fmla="*/ 348872 w 348871"/>
                <a:gd name="connsiteY2" fmla="*/ 225114 h 231309"/>
                <a:gd name="connsiteX3" fmla="*/ 342676 w 348871"/>
                <a:gd name="connsiteY3" fmla="*/ 231310 h 231309"/>
                <a:gd name="connsiteX4" fmla="*/ 6196 w 348871"/>
                <a:gd name="connsiteY4" fmla="*/ 231310 h 231309"/>
                <a:gd name="connsiteX5" fmla="*/ 0 w 348871"/>
                <a:gd name="connsiteY5" fmla="*/ 225114 h 231309"/>
                <a:gd name="connsiteX6" fmla="*/ 0 w 348871"/>
                <a:gd name="connsiteY6" fmla="*/ 6196 h 231309"/>
                <a:gd name="connsiteX7" fmla="*/ 6196 w 348871"/>
                <a:gd name="connsiteY7" fmla="*/ 0 h 23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871" h="231309">
                  <a:moveTo>
                    <a:pt x="342676" y="0"/>
                  </a:moveTo>
                  <a:cubicBezTo>
                    <a:pt x="346098" y="0"/>
                    <a:pt x="348872" y="2774"/>
                    <a:pt x="348872" y="6196"/>
                  </a:cubicBezTo>
                  <a:lnTo>
                    <a:pt x="348872" y="225114"/>
                  </a:lnTo>
                  <a:cubicBezTo>
                    <a:pt x="348872" y="228536"/>
                    <a:pt x="346098" y="231310"/>
                    <a:pt x="342676" y="231310"/>
                  </a:cubicBezTo>
                  <a:lnTo>
                    <a:pt x="6196" y="231310"/>
                  </a:lnTo>
                  <a:cubicBezTo>
                    <a:pt x="2774" y="231310"/>
                    <a:pt x="0" y="228536"/>
                    <a:pt x="0" y="225114"/>
                  </a:cubicBezTo>
                  <a:lnTo>
                    <a:pt x="0" y="6196"/>
                  </a:lnTo>
                  <a:cubicBezTo>
                    <a:pt x="0" y="2774"/>
                    <a:pt x="2774" y="0"/>
                    <a:pt x="6196" y="0"/>
                  </a:cubicBezTo>
                  <a:close/>
                </a:path>
              </a:pathLst>
            </a:custGeom>
            <a:solidFill>
              <a:srgbClr val="1F71B8"/>
            </a:solidFill>
            <a:ln w="8887" cap="rnd">
              <a:solidFill>
                <a:srgbClr val="102F44"/>
              </a:solidFill>
              <a:prstDash val="solid"/>
              <a:round/>
            </a:ln>
          </p:spPr>
          <p:txBody>
            <a:bodyPr rtlCol="0" anchor="ctr"/>
            <a:lstStyle/>
            <a:p>
              <a:endParaRPr lang="nl-NL"/>
            </a:p>
          </p:txBody>
        </p:sp>
        <p:sp>
          <p:nvSpPr>
            <p:cNvPr id="1518" name="Vrije vorm: vorm 1517">
              <a:extLst>
                <a:ext uri="{FF2B5EF4-FFF2-40B4-BE49-F238E27FC236}">
                  <a16:creationId xmlns:a16="http://schemas.microsoft.com/office/drawing/2014/main" id="{2955148F-E1F8-FF8B-F419-1A1F5A70BB86}"/>
                </a:ext>
              </a:extLst>
            </p:cNvPr>
            <p:cNvSpPr/>
            <p:nvPr/>
          </p:nvSpPr>
          <p:spPr>
            <a:xfrm>
              <a:off x="8597859" y="5106522"/>
              <a:ext cx="281352" cy="288025"/>
            </a:xfrm>
            <a:custGeom>
              <a:avLst/>
              <a:gdLst>
                <a:gd name="connsiteX0" fmla="*/ 39876 w 281352"/>
                <a:gd name="connsiteY0" fmla="*/ 288025 h 288025"/>
                <a:gd name="connsiteX1" fmla="*/ 45118 w 281352"/>
                <a:gd name="connsiteY1" fmla="*/ 282624 h 288025"/>
                <a:gd name="connsiteX2" fmla="*/ 0 w 281352"/>
                <a:gd name="connsiteY2" fmla="*/ 238459 h 288025"/>
                <a:gd name="connsiteX3" fmla="*/ 232422 w 281352"/>
                <a:gd name="connsiteY3" fmla="*/ 0 h 288025"/>
                <a:gd name="connsiteX4" fmla="*/ 276270 w 281352"/>
                <a:gd name="connsiteY4" fmla="*/ 42894 h 288025"/>
                <a:gd name="connsiteX5" fmla="*/ 281353 w 281352"/>
                <a:gd name="connsiteY5" fmla="*/ 37651 h 28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352" h="288025">
                  <a:moveTo>
                    <a:pt x="39876" y="288025"/>
                  </a:moveTo>
                  <a:lnTo>
                    <a:pt x="45118" y="282624"/>
                  </a:lnTo>
                  <a:lnTo>
                    <a:pt x="0" y="238459"/>
                  </a:lnTo>
                  <a:lnTo>
                    <a:pt x="232422" y="0"/>
                  </a:lnTo>
                  <a:lnTo>
                    <a:pt x="276270" y="42894"/>
                  </a:lnTo>
                  <a:lnTo>
                    <a:pt x="281353" y="37651"/>
                  </a:lnTo>
                </a:path>
              </a:pathLst>
            </a:custGeom>
            <a:noFill/>
            <a:ln w="5078" cap="rnd">
              <a:solidFill>
                <a:srgbClr val="102F44"/>
              </a:solidFill>
              <a:prstDash val="solid"/>
              <a:round/>
            </a:ln>
          </p:spPr>
          <p:txBody>
            <a:bodyPr rtlCol="0" anchor="ctr"/>
            <a:lstStyle/>
            <a:p>
              <a:endParaRPr lang="nl-NL"/>
            </a:p>
          </p:txBody>
        </p:sp>
        <p:sp>
          <p:nvSpPr>
            <p:cNvPr id="1519" name="Vrije vorm: vorm 1518">
              <a:extLst>
                <a:ext uri="{FF2B5EF4-FFF2-40B4-BE49-F238E27FC236}">
                  <a16:creationId xmlns:a16="http://schemas.microsoft.com/office/drawing/2014/main" id="{2CE6C2DE-C43B-78BD-4DB2-7E9C35F6CA6C}"/>
                </a:ext>
              </a:extLst>
            </p:cNvPr>
            <p:cNvSpPr/>
            <p:nvPr/>
          </p:nvSpPr>
          <p:spPr>
            <a:xfrm>
              <a:off x="8675545" y="5224083"/>
              <a:ext cx="27483" cy="15251"/>
            </a:xfrm>
            <a:custGeom>
              <a:avLst/>
              <a:gdLst>
                <a:gd name="connsiteX0" fmla="*/ 27484 w 27483"/>
                <a:gd name="connsiteY0" fmla="*/ 10485 h 15251"/>
                <a:gd name="connsiteX1" fmla="*/ 0 w 27483"/>
                <a:gd name="connsiteY1" fmla="*/ 15251 h 15251"/>
                <a:gd name="connsiteX2" fmla="*/ 2383 w 27483"/>
                <a:gd name="connsiteY2" fmla="*/ 0 h 15251"/>
                <a:gd name="connsiteX3" fmla="*/ 27484 w 27483"/>
                <a:gd name="connsiteY3" fmla="*/ 10485 h 15251"/>
              </a:gdLst>
              <a:ahLst/>
              <a:cxnLst>
                <a:cxn ang="0">
                  <a:pos x="connsiteX0" y="connsiteY0"/>
                </a:cxn>
                <a:cxn ang="0">
                  <a:pos x="connsiteX1" y="connsiteY1"/>
                </a:cxn>
                <a:cxn ang="0">
                  <a:pos x="connsiteX2" y="connsiteY2"/>
                </a:cxn>
                <a:cxn ang="0">
                  <a:pos x="connsiteX3" y="connsiteY3"/>
                </a:cxn>
              </a:cxnLst>
              <a:rect l="l" t="t" r="r" b="b"/>
              <a:pathLst>
                <a:path w="27483" h="15251">
                  <a:moveTo>
                    <a:pt x="27484" y="10485"/>
                  </a:moveTo>
                  <a:lnTo>
                    <a:pt x="0" y="15251"/>
                  </a:lnTo>
                  <a:lnTo>
                    <a:pt x="2383" y="0"/>
                  </a:lnTo>
                  <a:lnTo>
                    <a:pt x="27484" y="10485"/>
                  </a:lnTo>
                  <a:close/>
                </a:path>
              </a:pathLst>
            </a:custGeom>
            <a:noFill/>
            <a:ln w="5078" cap="rnd">
              <a:solidFill>
                <a:srgbClr val="102F44"/>
              </a:solidFill>
              <a:prstDash val="solid"/>
              <a:round/>
            </a:ln>
          </p:spPr>
          <p:txBody>
            <a:bodyPr rtlCol="0" anchor="ctr"/>
            <a:lstStyle/>
            <a:p>
              <a:endParaRPr lang="nl-NL"/>
            </a:p>
          </p:txBody>
        </p:sp>
        <p:sp>
          <p:nvSpPr>
            <p:cNvPr id="1520" name="Vrije vorm: vorm 1519">
              <a:extLst>
                <a:ext uri="{FF2B5EF4-FFF2-40B4-BE49-F238E27FC236}">
                  <a16:creationId xmlns:a16="http://schemas.microsoft.com/office/drawing/2014/main" id="{07EE6218-4DA9-5D0A-FAF8-B13D5D6FDA0C}"/>
                </a:ext>
              </a:extLst>
            </p:cNvPr>
            <p:cNvSpPr/>
            <p:nvPr/>
          </p:nvSpPr>
          <p:spPr>
            <a:xfrm>
              <a:off x="8682853" y="5203430"/>
              <a:ext cx="20175" cy="31137"/>
            </a:xfrm>
            <a:custGeom>
              <a:avLst/>
              <a:gdLst>
                <a:gd name="connsiteX0" fmla="*/ 0 w 20175"/>
                <a:gd name="connsiteY0" fmla="*/ 6514 h 31137"/>
                <a:gd name="connsiteX1" fmla="*/ 20176 w 20175"/>
                <a:gd name="connsiteY1" fmla="*/ 31138 h 31137"/>
                <a:gd name="connsiteX2" fmla="*/ 12709 w 20175"/>
                <a:gd name="connsiteY2" fmla="*/ 0 h 31137"/>
                <a:gd name="connsiteX3" fmla="*/ 0 w 20175"/>
                <a:gd name="connsiteY3" fmla="*/ 6514 h 31137"/>
              </a:gdLst>
              <a:ahLst/>
              <a:cxnLst>
                <a:cxn ang="0">
                  <a:pos x="connsiteX0" y="connsiteY0"/>
                </a:cxn>
                <a:cxn ang="0">
                  <a:pos x="connsiteX1" y="connsiteY1"/>
                </a:cxn>
                <a:cxn ang="0">
                  <a:pos x="connsiteX2" y="connsiteY2"/>
                </a:cxn>
                <a:cxn ang="0">
                  <a:pos x="connsiteX3" y="connsiteY3"/>
                </a:cxn>
              </a:cxnLst>
              <a:rect l="l" t="t" r="r" b="b"/>
              <a:pathLst>
                <a:path w="20175" h="31137">
                  <a:moveTo>
                    <a:pt x="0" y="6514"/>
                  </a:moveTo>
                  <a:lnTo>
                    <a:pt x="20176" y="31138"/>
                  </a:lnTo>
                  <a:lnTo>
                    <a:pt x="12709" y="0"/>
                  </a:lnTo>
                  <a:lnTo>
                    <a:pt x="0" y="6514"/>
                  </a:lnTo>
                  <a:close/>
                </a:path>
              </a:pathLst>
            </a:custGeom>
            <a:noFill/>
            <a:ln w="5078" cap="rnd">
              <a:solidFill>
                <a:srgbClr val="102F44"/>
              </a:solidFill>
              <a:prstDash val="solid"/>
              <a:round/>
            </a:ln>
          </p:spPr>
          <p:txBody>
            <a:bodyPr rtlCol="0" anchor="ctr"/>
            <a:lstStyle/>
            <a:p>
              <a:endParaRPr lang="nl-NL"/>
            </a:p>
          </p:txBody>
        </p:sp>
        <p:sp>
          <p:nvSpPr>
            <p:cNvPr id="1521" name="Vrije vorm: vorm 1520">
              <a:extLst>
                <a:ext uri="{FF2B5EF4-FFF2-40B4-BE49-F238E27FC236}">
                  <a16:creationId xmlns:a16="http://schemas.microsoft.com/office/drawing/2014/main" id="{7EFCC9DC-1837-301C-D173-393FDD0CA3D0}"/>
                </a:ext>
              </a:extLst>
            </p:cNvPr>
            <p:cNvSpPr/>
            <p:nvPr/>
          </p:nvSpPr>
          <p:spPr>
            <a:xfrm>
              <a:off x="8756408" y="5266342"/>
              <a:ext cx="53220" cy="51631"/>
            </a:xfrm>
            <a:custGeom>
              <a:avLst/>
              <a:gdLst>
                <a:gd name="connsiteX0" fmla="*/ 50837 w 53220"/>
                <a:gd name="connsiteY0" fmla="*/ 8579 h 51631"/>
                <a:gd name="connsiteX1" fmla="*/ 51949 w 53220"/>
                <a:gd name="connsiteY1" fmla="*/ 10803 h 51631"/>
                <a:gd name="connsiteX2" fmla="*/ 51155 w 53220"/>
                <a:gd name="connsiteY2" fmla="*/ 13027 h 51631"/>
                <a:gd name="connsiteX3" fmla="*/ 38605 w 53220"/>
                <a:gd name="connsiteY3" fmla="*/ 25895 h 51631"/>
                <a:gd name="connsiteX4" fmla="*/ 52267 w 53220"/>
                <a:gd name="connsiteY4" fmla="*/ 39081 h 51631"/>
                <a:gd name="connsiteX5" fmla="*/ 53220 w 53220"/>
                <a:gd name="connsiteY5" fmla="*/ 41305 h 51631"/>
                <a:gd name="connsiteX6" fmla="*/ 52426 w 53220"/>
                <a:gd name="connsiteY6" fmla="*/ 43529 h 51631"/>
                <a:gd name="connsiteX7" fmla="*/ 45436 w 53220"/>
                <a:gd name="connsiteY7" fmla="*/ 50679 h 51631"/>
                <a:gd name="connsiteX8" fmla="*/ 43212 w 53220"/>
                <a:gd name="connsiteY8" fmla="*/ 51632 h 51631"/>
                <a:gd name="connsiteX9" fmla="*/ 40829 w 53220"/>
                <a:gd name="connsiteY9" fmla="*/ 50679 h 51631"/>
                <a:gd name="connsiteX10" fmla="*/ 27166 w 53220"/>
                <a:gd name="connsiteY10" fmla="*/ 37493 h 51631"/>
                <a:gd name="connsiteX11" fmla="*/ 14615 w 53220"/>
                <a:gd name="connsiteY11" fmla="*/ 50361 h 51631"/>
                <a:gd name="connsiteX12" fmla="*/ 12392 w 53220"/>
                <a:gd name="connsiteY12" fmla="*/ 51314 h 51631"/>
                <a:gd name="connsiteX13" fmla="*/ 10009 w 53220"/>
                <a:gd name="connsiteY13" fmla="*/ 50361 h 51631"/>
                <a:gd name="connsiteX14" fmla="*/ 2383 w 53220"/>
                <a:gd name="connsiteY14" fmla="*/ 43053 h 51631"/>
                <a:gd name="connsiteX15" fmla="*/ 1271 w 53220"/>
                <a:gd name="connsiteY15" fmla="*/ 40829 h 51631"/>
                <a:gd name="connsiteX16" fmla="*/ 2065 w 53220"/>
                <a:gd name="connsiteY16" fmla="*/ 38604 h 51631"/>
                <a:gd name="connsiteX17" fmla="*/ 14615 w 53220"/>
                <a:gd name="connsiteY17" fmla="*/ 25736 h 51631"/>
                <a:gd name="connsiteX18" fmla="*/ 953 w 53220"/>
                <a:gd name="connsiteY18" fmla="*/ 12550 h 51631"/>
                <a:gd name="connsiteX19" fmla="*/ 0 w 53220"/>
                <a:gd name="connsiteY19" fmla="*/ 10326 h 51631"/>
                <a:gd name="connsiteX20" fmla="*/ 794 w 53220"/>
                <a:gd name="connsiteY20" fmla="*/ 8102 h 51631"/>
                <a:gd name="connsiteX21" fmla="*/ 7784 w 53220"/>
                <a:gd name="connsiteY21" fmla="*/ 953 h 51631"/>
                <a:gd name="connsiteX22" fmla="*/ 10009 w 53220"/>
                <a:gd name="connsiteY22" fmla="*/ 0 h 51631"/>
                <a:gd name="connsiteX23" fmla="*/ 12392 w 53220"/>
                <a:gd name="connsiteY23" fmla="*/ 953 h 51631"/>
                <a:gd name="connsiteX24" fmla="*/ 26054 w 53220"/>
                <a:gd name="connsiteY24" fmla="*/ 14139 h 51631"/>
                <a:gd name="connsiteX25" fmla="*/ 38605 w 53220"/>
                <a:gd name="connsiteY25" fmla="*/ 1271 h 51631"/>
                <a:gd name="connsiteX26" fmla="*/ 40829 w 53220"/>
                <a:gd name="connsiteY26" fmla="*/ 318 h 51631"/>
                <a:gd name="connsiteX27" fmla="*/ 43212 w 53220"/>
                <a:gd name="connsiteY27" fmla="*/ 1271 h 51631"/>
                <a:gd name="connsiteX28" fmla="*/ 50837 w 53220"/>
                <a:gd name="connsiteY28" fmla="*/ 8579 h 5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220" h="51631">
                  <a:moveTo>
                    <a:pt x="50837" y="8579"/>
                  </a:moveTo>
                  <a:cubicBezTo>
                    <a:pt x="50837" y="8579"/>
                    <a:pt x="51791" y="10008"/>
                    <a:pt x="51949" y="10803"/>
                  </a:cubicBezTo>
                  <a:cubicBezTo>
                    <a:pt x="51949" y="11756"/>
                    <a:pt x="51632" y="12392"/>
                    <a:pt x="51155" y="13027"/>
                  </a:cubicBezTo>
                  <a:lnTo>
                    <a:pt x="38605" y="25895"/>
                  </a:lnTo>
                  <a:lnTo>
                    <a:pt x="52267" y="39081"/>
                  </a:lnTo>
                  <a:cubicBezTo>
                    <a:pt x="52267" y="39081"/>
                    <a:pt x="53220" y="40511"/>
                    <a:pt x="53220" y="41305"/>
                  </a:cubicBezTo>
                  <a:cubicBezTo>
                    <a:pt x="53220" y="42259"/>
                    <a:pt x="52902" y="42894"/>
                    <a:pt x="52426" y="43529"/>
                  </a:cubicBezTo>
                  <a:lnTo>
                    <a:pt x="45436" y="50679"/>
                  </a:lnTo>
                  <a:cubicBezTo>
                    <a:pt x="45436" y="50679"/>
                    <a:pt x="44006" y="51632"/>
                    <a:pt x="43212" y="51632"/>
                  </a:cubicBezTo>
                  <a:cubicBezTo>
                    <a:pt x="42259" y="51632"/>
                    <a:pt x="41464" y="51314"/>
                    <a:pt x="40829" y="50679"/>
                  </a:cubicBezTo>
                  <a:lnTo>
                    <a:pt x="27166" y="37493"/>
                  </a:lnTo>
                  <a:lnTo>
                    <a:pt x="14615" y="50361"/>
                  </a:lnTo>
                  <a:cubicBezTo>
                    <a:pt x="14615" y="50361"/>
                    <a:pt x="13186" y="51314"/>
                    <a:pt x="12392" y="51314"/>
                  </a:cubicBezTo>
                  <a:cubicBezTo>
                    <a:pt x="11438" y="51314"/>
                    <a:pt x="10644" y="50996"/>
                    <a:pt x="10009" y="50361"/>
                  </a:cubicBezTo>
                  <a:lnTo>
                    <a:pt x="2383" y="43053"/>
                  </a:lnTo>
                  <a:cubicBezTo>
                    <a:pt x="2383" y="43053"/>
                    <a:pt x="1430" y="41623"/>
                    <a:pt x="1271" y="40829"/>
                  </a:cubicBezTo>
                  <a:cubicBezTo>
                    <a:pt x="1271" y="39875"/>
                    <a:pt x="1589" y="39240"/>
                    <a:pt x="2065" y="38604"/>
                  </a:cubicBezTo>
                  <a:lnTo>
                    <a:pt x="14615" y="25736"/>
                  </a:lnTo>
                  <a:lnTo>
                    <a:pt x="953" y="12550"/>
                  </a:lnTo>
                  <a:cubicBezTo>
                    <a:pt x="953" y="12550"/>
                    <a:pt x="0" y="11121"/>
                    <a:pt x="0" y="10326"/>
                  </a:cubicBezTo>
                  <a:cubicBezTo>
                    <a:pt x="0" y="9373"/>
                    <a:pt x="318" y="8738"/>
                    <a:pt x="794" y="8102"/>
                  </a:cubicBezTo>
                  <a:lnTo>
                    <a:pt x="7784" y="953"/>
                  </a:lnTo>
                  <a:cubicBezTo>
                    <a:pt x="7784" y="953"/>
                    <a:pt x="9214" y="0"/>
                    <a:pt x="10009" y="0"/>
                  </a:cubicBezTo>
                  <a:cubicBezTo>
                    <a:pt x="10962" y="0"/>
                    <a:pt x="11756" y="318"/>
                    <a:pt x="12392" y="953"/>
                  </a:cubicBezTo>
                  <a:lnTo>
                    <a:pt x="26054" y="14139"/>
                  </a:lnTo>
                  <a:lnTo>
                    <a:pt x="38605" y="1271"/>
                  </a:lnTo>
                  <a:cubicBezTo>
                    <a:pt x="38605" y="1271"/>
                    <a:pt x="40034" y="318"/>
                    <a:pt x="40829" y="318"/>
                  </a:cubicBezTo>
                  <a:cubicBezTo>
                    <a:pt x="41782" y="318"/>
                    <a:pt x="42576" y="635"/>
                    <a:pt x="43212" y="1271"/>
                  </a:cubicBezTo>
                  <a:lnTo>
                    <a:pt x="50837" y="8579"/>
                  </a:lnTo>
                  <a:close/>
                </a:path>
              </a:pathLst>
            </a:custGeom>
            <a:solidFill>
              <a:srgbClr val="FFFFFF"/>
            </a:solidFill>
            <a:ln w="15869" cap="flat">
              <a:noFill/>
              <a:prstDash val="solid"/>
              <a:miter/>
            </a:ln>
          </p:spPr>
          <p:txBody>
            <a:bodyPr rtlCol="0" anchor="ctr"/>
            <a:lstStyle/>
            <a:p>
              <a:endParaRPr lang="nl-NL"/>
            </a:p>
          </p:txBody>
        </p:sp>
        <p:sp>
          <p:nvSpPr>
            <p:cNvPr id="1522" name="Vrije vorm: vorm 1521">
              <a:extLst>
                <a:ext uri="{FF2B5EF4-FFF2-40B4-BE49-F238E27FC236}">
                  <a16:creationId xmlns:a16="http://schemas.microsoft.com/office/drawing/2014/main" id="{27632490-997D-DFFC-C28E-C1F050B80703}"/>
                </a:ext>
              </a:extLst>
            </p:cNvPr>
            <p:cNvSpPr/>
            <p:nvPr/>
          </p:nvSpPr>
          <p:spPr>
            <a:xfrm>
              <a:off x="8725645" y="5234667"/>
              <a:ext cx="112785" cy="112620"/>
            </a:xfrm>
            <a:custGeom>
              <a:avLst/>
              <a:gdLst>
                <a:gd name="connsiteX0" fmla="*/ 73180 w 112785"/>
                <a:gd name="connsiteY0" fmla="*/ 219 h 112620"/>
                <a:gd name="connsiteX1" fmla="*/ 66825 w 112785"/>
                <a:gd name="connsiteY1" fmla="*/ 1013 h 112620"/>
                <a:gd name="connsiteX2" fmla="*/ 23137 w 112785"/>
                <a:gd name="connsiteY2" fmla="*/ 18648 h 112620"/>
                <a:gd name="connsiteX3" fmla="*/ 17418 w 112785"/>
                <a:gd name="connsiteY3" fmla="*/ 24526 h 112620"/>
                <a:gd name="connsiteX4" fmla="*/ 896 w 112785"/>
                <a:gd name="connsiteY4" fmla="*/ 68691 h 112620"/>
                <a:gd name="connsiteX5" fmla="*/ 260 w 112785"/>
                <a:gd name="connsiteY5" fmla="*/ 75045 h 112620"/>
                <a:gd name="connsiteX6" fmla="*/ 3597 w 112785"/>
                <a:gd name="connsiteY6" fmla="*/ 80764 h 112620"/>
                <a:gd name="connsiteX7" fmla="*/ 39024 w 112785"/>
                <a:gd name="connsiteY7" fmla="*/ 104594 h 112620"/>
                <a:gd name="connsiteX8" fmla="*/ 73975 w 112785"/>
                <a:gd name="connsiteY8" fmla="*/ 112538 h 112620"/>
                <a:gd name="connsiteX9" fmla="*/ 103047 w 112785"/>
                <a:gd name="connsiteY9" fmla="*/ 107931 h 112620"/>
                <a:gd name="connsiteX10" fmla="*/ 108766 w 112785"/>
                <a:gd name="connsiteY10" fmla="*/ 102053 h 112620"/>
                <a:gd name="connsiteX11" fmla="*/ 112738 w 112785"/>
                <a:gd name="connsiteY11" fmla="*/ 75840 h 112620"/>
                <a:gd name="connsiteX12" fmla="*/ 105112 w 112785"/>
                <a:gd name="connsiteY12" fmla="*/ 40889 h 112620"/>
                <a:gd name="connsiteX13" fmla="*/ 79058 w 112785"/>
                <a:gd name="connsiteY13" fmla="*/ 3555 h 112620"/>
                <a:gd name="connsiteX14" fmla="*/ 73180 w 112785"/>
                <a:gd name="connsiteY14" fmla="*/ 378 h 11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785" h="112620">
                  <a:moveTo>
                    <a:pt x="73180" y="219"/>
                  </a:moveTo>
                  <a:cubicBezTo>
                    <a:pt x="70956" y="-258"/>
                    <a:pt x="68891" y="60"/>
                    <a:pt x="66825" y="1013"/>
                  </a:cubicBezTo>
                  <a:lnTo>
                    <a:pt x="23137" y="18648"/>
                  </a:lnTo>
                  <a:cubicBezTo>
                    <a:pt x="20278" y="19760"/>
                    <a:pt x="18530" y="21666"/>
                    <a:pt x="17418" y="24526"/>
                  </a:cubicBezTo>
                  <a:lnTo>
                    <a:pt x="896" y="68691"/>
                  </a:lnTo>
                  <a:cubicBezTo>
                    <a:pt x="-57" y="70756"/>
                    <a:pt x="-216" y="72821"/>
                    <a:pt x="260" y="75045"/>
                  </a:cubicBezTo>
                  <a:cubicBezTo>
                    <a:pt x="737" y="77269"/>
                    <a:pt x="1849" y="79176"/>
                    <a:pt x="3597" y="80764"/>
                  </a:cubicBezTo>
                  <a:cubicBezTo>
                    <a:pt x="14241" y="91091"/>
                    <a:pt x="25997" y="99034"/>
                    <a:pt x="39024" y="104594"/>
                  </a:cubicBezTo>
                  <a:cubicBezTo>
                    <a:pt x="50462" y="109519"/>
                    <a:pt x="62218" y="112220"/>
                    <a:pt x="73975" y="112538"/>
                  </a:cubicBezTo>
                  <a:cubicBezTo>
                    <a:pt x="84777" y="113014"/>
                    <a:pt x="94469" y="111426"/>
                    <a:pt x="103047" y="107931"/>
                  </a:cubicBezTo>
                  <a:cubicBezTo>
                    <a:pt x="105907" y="106819"/>
                    <a:pt x="107654" y="104912"/>
                    <a:pt x="108766" y="102053"/>
                  </a:cubicBezTo>
                  <a:cubicBezTo>
                    <a:pt x="111785" y="94427"/>
                    <a:pt x="113056" y="85689"/>
                    <a:pt x="112738" y="75840"/>
                  </a:cubicBezTo>
                  <a:cubicBezTo>
                    <a:pt x="112420" y="63925"/>
                    <a:pt x="109878" y="52327"/>
                    <a:pt x="105112" y="40889"/>
                  </a:cubicBezTo>
                  <a:cubicBezTo>
                    <a:pt x="99393" y="27385"/>
                    <a:pt x="90655" y="14835"/>
                    <a:pt x="79058" y="3555"/>
                  </a:cubicBezTo>
                  <a:cubicBezTo>
                    <a:pt x="77311" y="1966"/>
                    <a:pt x="75404" y="855"/>
                    <a:pt x="73180" y="378"/>
                  </a:cubicBezTo>
                </a:path>
              </a:pathLst>
            </a:custGeom>
            <a:noFill/>
            <a:ln w="5395" cap="flat">
              <a:solidFill>
                <a:srgbClr val="FFFFFF"/>
              </a:solidFill>
              <a:prstDash val="solid"/>
              <a:miter/>
            </a:ln>
          </p:spPr>
          <p:txBody>
            <a:bodyPr rtlCol="0" anchor="ctr"/>
            <a:lstStyle/>
            <a:p>
              <a:endParaRPr lang="nl-NL"/>
            </a:p>
          </p:txBody>
        </p:sp>
        <p:sp>
          <p:nvSpPr>
            <p:cNvPr id="1523" name="Vrije vorm: vorm 1522">
              <a:extLst>
                <a:ext uri="{FF2B5EF4-FFF2-40B4-BE49-F238E27FC236}">
                  <a16:creationId xmlns:a16="http://schemas.microsoft.com/office/drawing/2014/main" id="{F29870EF-7FF9-C383-E73F-914E39120EE2}"/>
                </a:ext>
              </a:extLst>
            </p:cNvPr>
            <p:cNvSpPr/>
            <p:nvPr/>
          </p:nvSpPr>
          <p:spPr>
            <a:xfrm>
              <a:off x="8784369" y="5543723"/>
              <a:ext cx="24306" cy="60051"/>
            </a:xfrm>
            <a:custGeom>
              <a:avLst/>
              <a:gdLst>
                <a:gd name="connsiteX0" fmla="*/ 0 w 24306"/>
                <a:gd name="connsiteY0" fmla="*/ 0 h 60051"/>
                <a:gd name="connsiteX1" fmla="*/ 24307 w 24306"/>
                <a:gd name="connsiteY1" fmla="*/ 60052 h 60051"/>
              </a:gdLst>
              <a:ahLst/>
              <a:cxnLst>
                <a:cxn ang="0">
                  <a:pos x="connsiteX0" y="connsiteY0"/>
                </a:cxn>
                <a:cxn ang="0">
                  <a:pos x="connsiteX1" y="connsiteY1"/>
                </a:cxn>
              </a:cxnLst>
              <a:rect l="l" t="t" r="r" b="b"/>
              <a:pathLst>
                <a:path w="24306" h="60051">
                  <a:moveTo>
                    <a:pt x="0" y="0"/>
                  </a:moveTo>
                  <a:lnTo>
                    <a:pt x="24307" y="60052"/>
                  </a:lnTo>
                </a:path>
              </a:pathLst>
            </a:custGeom>
            <a:noFill/>
            <a:ln w="10315" cap="rnd">
              <a:solidFill>
                <a:srgbClr val="76B72D"/>
              </a:solidFill>
              <a:prstDash val="solid"/>
              <a:round/>
            </a:ln>
          </p:spPr>
          <p:txBody>
            <a:bodyPr rtlCol="0" anchor="ctr"/>
            <a:lstStyle/>
            <a:p>
              <a:endParaRPr lang="nl-NL"/>
            </a:p>
          </p:txBody>
        </p:sp>
        <p:sp>
          <p:nvSpPr>
            <p:cNvPr id="1524" name="Vrije vorm: vorm 1523">
              <a:extLst>
                <a:ext uri="{FF2B5EF4-FFF2-40B4-BE49-F238E27FC236}">
                  <a16:creationId xmlns:a16="http://schemas.microsoft.com/office/drawing/2014/main" id="{28D79216-21D9-C4C0-53D3-9654F1FBA964}"/>
                </a:ext>
              </a:extLst>
            </p:cNvPr>
            <p:cNvSpPr/>
            <p:nvPr/>
          </p:nvSpPr>
          <p:spPr>
            <a:xfrm>
              <a:off x="8749736" y="5551189"/>
              <a:ext cx="2065" cy="58621"/>
            </a:xfrm>
            <a:custGeom>
              <a:avLst/>
              <a:gdLst>
                <a:gd name="connsiteX0" fmla="*/ 2065 w 2065"/>
                <a:gd name="connsiteY0" fmla="*/ 0 h 58621"/>
                <a:gd name="connsiteX1" fmla="*/ 0 w 2065"/>
                <a:gd name="connsiteY1" fmla="*/ 58622 h 58621"/>
              </a:gdLst>
              <a:ahLst/>
              <a:cxnLst>
                <a:cxn ang="0">
                  <a:pos x="connsiteX0" y="connsiteY0"/>
                </a:cxn>
                <a:cxn ang="0">
                  <a:pos x="connsiteX1" y="connsiteY1"/>
                </a:cxn>
              </a:cxnLst>
              <a:rect l="l" t="t" r="r" b="b"/>
              <a:pathLst>
                <a:path w="2065" h="58621">
                  <a:moveTo>
                    <a:pt x="2065" y="0"/>
                  </a:moveTo>
                  <a:lnTo>
                    <a:pt x="0" y="58622"/>
                  </a:lnTo>
                </a:path>
              </a:pathLst>
            </a:custGeom>
            <a:noFill/>
            <a:ln w="10315" cap="rnd">
              <a:solidFill>
                <a:srgbClr val="76B72D"/>
              </a:solidFill>
              <a:prstDash val="solid"/>
              <a:round/>
            </a:ln>
          </p:spPr>
          <p:txBody>
            <a:bodyPr rtlCol="0" anchor="ctr"/>
            <a:lstStyle/>
            <a:p>
              <a:endParaRPr lang="nl-NL"/>
            </a:p>
          </p:txBody>
        </p:sp>
        <p:sp>
          <p:nvSpPr>
            <p:cNvPr id="1525" name="Vrije vorm: vorm 1524">
              <a:extLst>
                <a:ext uri="{FF2B5EF4-FFF2-40B4-BE49-F238E27FC236}">
                  <a16:creationId xmlns:a16="http://schemas.microsoft.com/office/drawing/2014/main" id="{C74258AA-7CCB-3001-0A38-B9244E493A3B}"/>
                </a:ext>
              </a:extLst>
            </p:cNvPr>
            <p:cNvSpPr/>
            <p:nvPr/>
          </p:nvSpPr>
          <p:spPr>
            <a:xfrm>
              <a:off x="8679517" y="5536097"/>
              <a:ext cx="41940" cy="57827"/>
            </a:xfrm>
            <a:custGeom>
              <a:avLst/>
              <a:gdLst>
                <a:gd name="connsiteX0" fmla="*/ 41941 w 41940"/>
                <a:gd name="connsiteY0" fmla="*/ 0 h 57827"/>
                <a:gd name="connsiteX1" fmla="*/ 0 w 41940"/>
                <a:gd name="connsiteY1" fmla="*/ 57827 h 57827"/>
              </a:gdLst>
              <a:ahLst/>
              <a:cxnLst>
                <a:cxn ang="0">
                  <a:pos x="connsiteX0" y="connsiteY0"/>
                </a:cxn>
                <a:cxn ang="0">
                  <a:pos x="connsiteX1" y="connsiteY1"/>
                </a:cxn>
              </a:cxnLst>
              <a:rect l="l" t="t" r="r" b="b"/>
              <a:pathLst>
                <a:path w="41940" h="57827">
                  <a:moveTo>
                    <a:pt x="41941" y="0"/>
                  </a:moveTo>
                  <a:lnTo>
                    <a:pt x="0" y="57827"/>
                  </a:lnTo>
                </a:path>
              </a:pathLst>
            </a:custGeom>
            <a:noFill/>
            <a:ln w="10315" cap="rnd">
              <a:solidFill>
                <a:srgbClr val="76B72D"/>
              </a:solidFill>
              <a:prstDash val="solid"/>
              <a:round/>
            </a:ln>
          </p:spPr>
          <p:txBody>
            <a:bodyPr rtlCol="0" anchor="ctr"/>
            <a:lstStyle/>
            <a:p>
              <a:endParaRPr lang="nl-NL"/>
            </a:p>
          </p:txBody>
        </p:sp>
        <p:sp>
          <p:nvSpPr>
            <p:cNvPr id="1526" name="Vrije vorm: vorm 1525">
              <a:extLst>
                <a:ext uri="{FF2B5EF4-FFF2-40B4-BE49-F238E27FC236}">
                  <a16:creationId xmlns:a16="http://schemas.microsoft.com/office/drawing/2014/main" id="{926C247E-E4FC-D8CC-161A-6413E0B535D6}"/>
                </a:ext>
              </a:extLst>
            </p:cNvPr>
            <p:cNvSpPr/>
            <p:nvPr/>
          </p:nvSpPr>
          <p:spPr>
            <a:xfrm>
              <a:off x="8356699" y="4295507"/>
              <a:ext cx="13662" cy="47342"/>
            </a:xfrm>
            <a:custGeom>
              <a:avLst/>
              <a:gdLst>
                <a:gd name="connsiteX0" fmla="*/ 13662 w 13662"/>
                <a:gd name="connsiteY0" fmla="*/ 47342 h 47342"/>
                <a:gd name="connsiteX1" fmla="*/ 0 w 13662"/>
                <a:gd name="connsiteY1" fmla="*/ 0 h 47342"/>
              </a:gdLst>
              <a:ahLst/>
              <a:cxnLst>
                <a:cxn ang="0">
                  <a:pos x="connsiteX0" y="connsiteY0"/>
                </a:cxn>
                <a:cxn ang="0">
                  <a:pos x="connsiteX1" y="connsiteY1"/>
                </a:cxn>
              </a:cxnLst>
              <a:rect l="l" t="t" r="r" b="b"/>
              <a:pathLst>
                <a:path w="13662" h="47342">
                  <a:moveTo>
                    <a:pt x="13662" y="47342"/>
                  </a:moveTo>
                  <a:lnTo>
                    <a:pt x="0" y="0"/>
                  </a:lnTo>
                </a:path>
              </a:pathLst>
            </a:custGeom>
            <a:noFill/>
            <a:ln w="9204" cap="rnd">
              <a:solidFill>
                <a:srgbClr val="76B72D"/>
              </a:solidFill>
              <a:prstDash val="solid"/>
              <a:round/>
            </a:ln>
          </p:spPr>
          <p:txBody>
            <a:bodyPr rtlCol="0" anchor="ctr"/>
            <a:lstStyle/>
            <a:p>
              <a:endParaRPr lang="nl-NL"/>
            </a:p>
          </p:txBody>
        </p:sp>
        <p:sp>
          <p:nvSpPr>
            <p:cNvPr id="1527" name="Vrije vorm: vorm 1526">
              <a:extLst>
                <a:ext uri="{FF2B5EF4-FFF2-40B4-BE49-F238E27FC236}">
                  <a16:creationId xmlns:a16="http://schemas.microsoft.com/office/drawing/2014/main" id="{617FA2C4-850A-C5F5-0E70-4236B21AD072}"/>
                </a:ext>
              </a:extLst>
            </p:cNvPr>
            <p:cNvSpPr/>
            <p:nvPr/>
          </p:nvSpPr>
          <p:spPr>
            <a:xfrm>
              <a:off x="8311899" y="4319814"/>
              <a:ext cx="28437" cy="34315"/>
            </a:xfrm>
            <a:custGeom>
              <a:avLst/>
              <a:gdLst>
                <a:gd name="connsiteX0" fmla="*/ 28437 w 28437"/>
                <a:gd name="connsiteY0" fmla="*/ 34315 h 34315"/>
                <a:gd name="connsiteX1" fmla="*/ 0 w 28437"/>
                <a:gd name="connsiteY1" fmla="*/ 0 h 34315"/>
              </a:gdLst>
              <a:ahLst/>
              <a:cxnLst>
                <a:cxn ang="0">
                  <a:pos x="connsiteX0" y="connsiteY0"/>
                </a:cxn>
                <a:cxn ang="0">
                  <a:pos x="connsiteX1" y="connsiteY1"/>
                </a:cxn>
              </a:cxnLst>
              <a:rect l="l" t="t" r="r" b="b"/>
              <a:pathLst>
                <a:path w="28437" h="34315">
                  <a:moveTo>
                    <a:pt x="28437" y="34315"/>
                  </a:moveTo>
                  <a:cubicBezTo>
                    <a:pt x="20017" y="22082"/>
                    <a:pt x="10485" y="10485"/>
                    <a:pt x="0" y="0"/>
                  </a:cubicBezTo>
                </a:path>
              </a:pathLst>
            </a:custGeom>
            <a:noFill/>
            <a:ln w="9204" cap="rnd">
              <a:solidFill>
                <a:srgbClr val="76B72D"/>
              </a:solidFill>
              <a:prstDash val="solid"/>
              <a:round/>
            </a:ln>
          </p:spPr>
          <p:txBody>
            <a:bodyPr rtlCol="0" anchor="ctr"/>
            <a:lstStyle/>
            <a:p>
              <a:endParaRPr lang="nl-NL"/>
            </a:p>
          </p:txBody>
        </p:sp>
        <p:sp>
          <p:nvSpPr>
            <p:cNvPr id="1528" name="Vrije vorm: vorm 1527">
              <a:extLst>
                <a:ext uri="{FF2B5EF4-FFF2-40B4-BE49-F238E27FC236}">
                  <a16:creationId xmlns:a16="http://schemas.microsoft.com/office/drawing/2014/main" id="{F8C5A046-3693-1365-390D-3307EC380473}"/>
                </a:ext>
              </a:extLst>
            </p:cNvPr>
            <p:cNvSpPr/>
            <p:nvPr/>
          </p:nvSpPr>
          <p:spPr>
            <a:xfrm>
              <a:off x="8409396" y="4282162"/>
              <a:ext cx="8626" cy="52108"/>
            </a:xfrm>
            <a:custGeom>
              <a:avLst/>
              <a:gdLst>
                <a:gd name="connsiteX0" fmla="*/ 842 w 8626"/>
                <a:gd name="connsiteY0" fmla="*/ 52108 h 52108"/>
                <a:gd name="connsiteX1" fmla="*/ 8626 w 8626"/>
                <a:gd name="connsiteY1" fmla="*/ 0 h 52108"/>
              </a:gdLst>
              <a:ahLst/>
              <a:cxnLst>
                <a:cxn ang="0">
                  <a:pos x="connsiteX0" y="connsiteY0"/>
                </a:cxn>
                <a:cxn ang="0">
                  <a:pos x="connsiteX1" y="connsiteY1"/>
                </a:cxn>
              </a:cxnLst>
              <a:rect l="l" t="t" r="r" b="b"/>
              <a:pathLst>
                <a:path w="8626" h="52108">
                  <a:moveTo>
                    <a:pt x="842" y="52108"/>
                  </a:moveTo>
                  <a:cubicBezTo>
                    <a:pt x="-1541" y="34474"/>
                    <a:pt x="1159" y="16204"/>
                    <a:pt x="8626" y="0"/>
                  </a:cubicBezTo>
                </a:path>
              </a:pathLst>
            </a:custGeom>
            <a:noFill/>
            <a:ln w="9204" cap="rnd">
              <a:solidFill>
                <a:srgbClr val="76B72D"/>
              </a:solidFill>
              <a:prstDash val="solid"/>
              <a:round/>
            </a:ln>
          </p:spPr>
          <p:txBody>
            <a:bodyPr rtlCol="0" anchor="ctr"/>
            <a:lstStyle/>
            <a:p>
              <a:endParaRPr lang="nl-NL"/>
            </a:p>
          </p:txBody>
        </p:sp>
        <p:sp>
          <p:nvSpPr>
            <p:cNvPr id="1529" name="Vrije vorm: vorm 1528">
              <a:extLst>
                <a:ext uri="{FF2B5EF4-FFF2-40B4-BE49-F238E27FC236}">
                  <a16:creationId xmlns:a16="http://schemas.microsoft.com/office/drawing/2014/main" id="{119DC9E8-B0D5-0747-9DDD-372ADDC6801D}"/>
                </a:ext>
              </a:extLst>
            </p:cNvPr>
            <p:cNvSpPr/>
            <p:nvPr/>
          </p:nvSpPr>
          <p:spPr>
            <a:xfrm>
              <a:off x="7250003" y="5280816"/>
              <a:ext cx="599911" cy="569996"/>
            </a:xfrm>
            <a:custGeom>
              <a:avLst/>
              <a:gdLst>
                <a:gd name="connsiteX0" fmla="*/ 137291 w 599911"/>
                <a:gd name="connsiteY0" fmla="*/ 569838 h 569996"/>
                <a:gd name="connsiteX1" fmla="*/ 599911 w 599911"/>
                <a:gd name="connsiteY1" fmla="*/ 511534 h 569996"/>
                <a:gd name="connsiteX2" fmla="*/ 488704 w 599911"/>
                <a:gd name="connsiteY2" fmla="*/ 117226 h 569996"/>
                <a:gd name="connsiteX3" fmla="*/ 480284 w 599911"/>
                <a:gd name="connsiteY3" fmla="*/ 109283 h 569996"/>
                <a:gd name="connsiteX4" fmla="*/ 14010 w 599911"/>
                <a:gd name="connsiteY4" fmla="*/ 301 h 569996"/>
                <a:gd name="connsiteX5" fmla="*/ 348 w 599911"/>
                <a:gd name="connsiteY5" fmla="*/ 14122 h 569996"/>
                <a:gd name="connsiteX6" fmla="*/ 137132 w 599911"/>
                <a:gd name="connsiteY6" fmla="*/ 569997 h 56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911" h="569996">
                  <a:moveTo>
                    <a:pt x="137291" y="569838"/>
                  </a:moveTo>
                  <a:lnTo>
                    <a:pt x="599911" y="511534"/>
                  </a:lnTo>
                  <a:lnTo>
                    <a:pt x="488704" y="117226"/>
                  </a:lnTo>
                  <a:cubicBezTo>
                    <a:pt x="487592" y="113255"/>
                    <a:pt x="484415" y="110236"/>
                    <a:pt x="480284" y="109283"/>
                  </a:cubicBezTo>
                  <a:lnTo>
                    <a:pt x="14010" y="301"/>
                  </a:lnTo>
                  <a:cubicBezTo>
                    <a:pt x="5749" y="-1606"/>
                    <a:pt x="-1717" y="5861"/>
                    <a:pt x="348" y="14122"/>
                  </a:cubicBezTo>
                  <a:lnTo>
                    <a:pt x="137132" y="569997"/>
                  </a:lnTo>
                  <a:close/>
                </a:path>
              </a:pathLst>
            </a:custGeom>
            <a:solidFill>
              <a:srgbClr val="FFFFFF"/>
            </a:solidFill>
            <a:ln w="11743" cap="rnd">
              <a:solidFill>
                <a:srgbClr val="102F44"/>
              </a:solidFill>
              <a:prstDash val="solid"/>
              <a:round/>
            </a:ln>
          </p:spPr>
          <p:txBody>
            <a:bodyPr rtlCol="0" anchor="ctr"/>
            <a:lstStyle/>
            <a:p>
              <a:endParaRPr lang="nl-NL"/>
            </a:p>
          </p:txBody>
        </p:sp>
        <p:sp>
          <p:nvSpPr>
            <p:cNvPr id="1530" name="Vrije vorm: vorm 1529">
              <a:extLst>
                <a:ext uri="{FF2B5EF4-FFF2-40B4-BE49-F238E27FC236}">
                  <a16:creationId xmlns:a16="http://schemas.microsoft.com/office/drawing/2014/main" id="{D5D73C06-2483-2C41-DD45-8855DC8D2E78}"/>
                </a:ext>
              </a:extLst>
            </p:cNvPr>
            <p:cNvSpPr/>
            <p:nvPr/>
          </p:nvSpPr>
          <p:spPr>
            <a:xfrm>
              <a:off x="7387294" y="5792508"/>
              <a:ext cx="917062" cy="107451"/>
            </a:xfrm>
            <a:custGeom>
              <a:avLst/>
              <a:gdLst>
                <a:gd name="connsiteX0" fmla="*/ 916026 w 917062"/>
                <a:gd name="connsiteY0" fmla="*/ 27325 h 107451"/>
                <a:gd name="connsiteX1" fmla="*/ 462620 w 917062"/>
                <a:gd name="connsiteY1" fmla="*/ 0 h 107451"/>
                <a:gd name="connsiteX2" fmla="*/ 0 w 917062"/>
                <a:gd name="connsiteY2" fmla="*/ 58304 h 107451"/>
                <a:gd name="connsiteX3" fmla="*/ 600040 w 917062"/>
                <a:gd name="connsiteY3" fmla="*/ 107394 h 107451"/>
                <a:gd name="connsiteX4" fmla="*/ 607347 w 917062"/>
                <a:gd name="connsiteY4" fmla="*/ 106758 h 107451"/>
                <a:gd name="connsiteX5" fmla="*/ 916185 w 917062"/>
                <a:gd name="connsiteY5" fmla="*/ 29549 h 107451"/>
                <a:gd name="connsiteX6" fmla="*/ 916026 w 917062"/>
                <a:gd name="connsiteY6" fmla="*/ 27325 h 10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7062" h="107451">
                  <a:moveTo>
                    <a:pt x="916026" y="27325"/>
                  </a:moveTo>
                  <a:lnTo>
                    <a:pt x="462620" y="0"/>
                  </a:lnTo>
                  <a:lnTo>
                    <a:pt x="0" y="58304"/>
                  </a:lnTo>
                  <a:lnTo>
                    <a:pt x="600040" y="107394"/>
                  </a:lnTo>
                  <a:cubicBezTo>
                    <a:pt x="602582" y="107553"/>
                    <a:pt x="604965" y="107394"/>
                    <a:pt x="607347" y="106758"/>
                  </a:cubicBezTo>
                  <a:lnTo>
                    <a:pt x="916185" y="29549"/>
                  </a:lnTo>
                  <a:cubicBezTo>
                    <a:pt x="917456" y="29231"/>
                    <a:pt x="917297" y="27325"/>
                    <a:pt x="916026" y="27325"/>
                  </a:cubicBezTo>
                  <a:close/>
                </a:path>
              </a:pathLst>
            </a:custGeom>
            <a:solidFill>
              <a:srgbClr val="FFFFFF"/>
            </a:solidFill>
            <a:ln w="11743" cap="rnd">
              <a:solidFill>
                <a:srgbClr val="102F44"/>
              </a:solidFill>
              <a:prstDash val="solid"/>
              <a:round/>
            </a:ln>
          </p:spPr>
          <p:txBody>
            <a:bodyPr rtlCol="0" anchor="ctr"/>
            <a:lstStyle/>
            <a:p>
              <a:endParaRPr lang="nl-NL"/>
            </a:p>
          </p:txBody>
        </p:sp>
        <p:sp>
          <p:nvSpPr>
            <p:cNvPr id="1531" name="Vrije vorm: vorm 1530">
              <a:extLst>
                <a:ext uri="{FF2B5EF4-FFF2-40B4-BE49-F238E27FC236}">
                  <a16:creationId xmlns:a16="http://schemas.microsoft.com/office/drawing/2014/main" id="{3AD9F71A-27F6-5DCF-8C6B-AAFA3ACE4FD1}"/>
                </a:ext>
              </a:extLst>
            </p:cNvPr>
            <p:cNvSpPr/>
            <p:nvPr/>
          </p:nvSpPr>
          <p:spPr>
            <a:xfrm>
              <a:off x="7244554" y="5285564"/>
              <a:ext cx="1060037" cy="641027"/>
            </a:xfrm>
            <a:custGeom>
              <a:avLst/>
              <a:gdLst>
                <a:gd name="connsiteX0" fmla="*/ 7862 w 1060037"/>
                <a:gd name="connsiteY0" fmla="*/ 0 h 641027"/>
                <a:gd name="connsiteX1" fmla="*/ 872 w 1060037"/>
                <a:gd name="connsiteY1" fmla="*/ 19223 h 641027"/>
                <a:gd name="connsiteX2" fmla="*/ 128601 w 1060037"/>
                <a:gd name="connsiteY2" fmla="*/ 556034 h 641027"/>
                <a:gd name="connsiteX3" fmla="*/ 137974 w 1060037"/>
                <a:gd name="connsiteY3" fmla="*/ 564612 h 641027"/>
                <a:gd name="connsiteX4" fmla="*/ 142741 w 1060037"/>
                <a:gd name="connsiteY4" fmla="*/ 565248 h 641027"/>
                <a:gd name="connsiteX5" fmla="*/ 152590 w 1060037"/>
                <a:gd name="connsiteY5" fmla="*/ 579387 h 641027"/>
                <a:gd name="connsiteX6" fmla="*/ 169271 w 1060037"/>
                <a:gd name="connsiteY6" fmla="*/ 589078 h 641027"/>
                <a:gd name="connsiteX7" fmla="*/ 746593 w 1060037"/>
                <a:gd name="connsiteY7" fmla="*/ 641027 h 641027"/>
                <a:gd name="connsiteX8" fmla="*/ 1058290 w 1060037"/>
                <a:gd name="connsiteY8" fmla="*/ 557146 h 641027"/>
                <a:gd name="connsiteX9" fmla="*/ 1060037 w 1060037"/>
                <a:gd name="connsiteY9" fmla="*/ 534269 h 64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0037" h="641027">
                  <a:moveTo>
                    <a:pt x="7862" y="0"/>
                  </a:moveTo>
                  <a:cubicBezTo>
                    <a:pt x="6115" y="2701"/>
                    <a:pt x="-2781" y="8579"/>
                    <a:pt x="872" y="19223"/>
                  </a:cubicBezTo>
                  <a:lnTo>
                    <a:pt x="128601" y="556034"/>
                  </a:lnTo>
                  <a:cubicBezTo>
                    <a:pt x="129713" y="560641"/>
                    <a:pt x="133367" y="563977"/>
                    <a:pt x="137974" y="564612"/>
                  </a:cubicBezTo>
                  <a:lnTo>
                    <a:pt x="142741" y="565248"/>
                  </a:lnTo>
                  <a:lnTo>
                    <a:pt x="152590" y="579387"/>
                  </a:lnTo>
                  <a:cubicBezTo>
                    <a:pt x="156403" y="584947"/>
                    <a:pt x="162599" y="588443"/>
                    <a:pt x="169271" y="589078"/>
                  </a:cubicBezTo>
                  <a:lnTo>
                    <a:pt x="746593" y="641027"/>
                  </a:lnTo>
                  <a:lnTo>
                    <a:pt x="1058290" y="557146"/>
                  </a:lnTo>
                  <a:lnTo>
                    <a:pt x="1060037" y="534269"/>
                  </a:lnTo>
                </a:path>
              </a:pathLst>
            </a:custGeom>
            <a:noFill/>
            <a:ln w="11743" cap="rnd">
              <a:solidFill>
                <a:srgbClr val="102F44"/>
              </a:solidFill>
              <a:prstDash val="solid"/>
              <a:round/>
            </a:ln>
          </p:spPr>
          <p:txBody>
            <a:bodyPr rtlCol="0" anchor="ctr"/>
            <a:lstStyle/>
            <a:p>
              <a:endParaRPr lang="nl-NL"/>
            </a:p>
          </p:txBody>
        </p:sp>
        <p:sp>
          <p:nvSpPr>
            <p:cNvPr id="1532" name="Vrije vorm: vorm 1531">
              <a:extLst>
                <a:ext uri="{FF2B5EF4-FFF2-40B4-BE49-F238E27FC236}">
                  <a16:creationId xmlns:a16="http://schemas.microsoft.com/office/drawing/2014/main" id="{4DFA836A-59AD-AABE-752F-786847AF30FD}"/>
                </a:ext>
              </a:extLst>
            </p:cNvPr>
            <p:cNvSpPr/>
            <p:nvPr/>
          </p:nvSpPr>
          <p:spPr>
            <a:xfrm>
              <a:off x="7291522" y="5340056"/>
              <a:ext cx="527196" cy="422267"/>
            </a:xfrm>
            <a:custGeom>
              <a:avLst/>
              <a:gdLst>
                <a:gd name="connsiteX0" fmla="*/ 5536 w 527196"/>
                <a:gd name="connsiteY0" fmla="*/ 0 h 422267"/>
                <a:gd name="connsiteX1" fmla="*/ 431299 w 527196"/>
                <a:gd name="connsiteY1" fmla="*/ 82769 h 422267"/>
                <a:gd name="connsiteX2" fmla="*/ 435588 w 527196"/>
                <a:gd name="connsiteY2" fmla="*/ 86741 h 422267"/>
                <a:gd name="connsiteX3" fmla="*/ 527095 w 527196"/>
                <a:gd name="connsiteY3" fmla="*/ 396055 h 422267"/>
                <a:gd name="connsiteX4" fmla="*/ 524554 w 527196"/>
                <a:gd name="connsiteY4" fmla="*/ 399709 h 422267"/>
                <a:gd name="connsiteX5" fmla="*/ 103874 w 527196"/>
                <a:gd name="connsiteY5" fmla="*/ 422268 h 422267"/>
                <a:gd name="connsiteX6" fmla="*/ 97996 w 527196"/>
                <a:gd name="connsiteY6" fmla="*/ 417978 h 422267"/>
                <a:gd name="connsiteX7" fmla="*/ 134 w 527196"/>
                <a:gd name="connsiteY7" fmla="*/ 5719 h 422267"/>
                <a:gd name="connsiteX8" fmla="*/ 5377 w 527196"/>
                <a:gd name="connsiteY8" fmla="*/ 159 h 42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196" h="422267">
                  <a:moveTo>
                    <a:pt x="5536" y="0"/>
                  </a:moveTo>
                  <a:lnTo>
                    <a:pt x="431299" y="82769"/>
                  </a:lnTo>
                  <a:cubicBezTo>
                    <a:pt x="433364" y="83246"/>
                    <a:pt x="435111" y="84676"/>
                    <a:pt x="435588" y="86741"/>
                  </a:cubicBezTo>
                  <a:lnTo>
                    <a:pt x="527095" y="396055"/>
                  </a:lnTo>
                  <a:cubicBezTo>
                    <a:pt x="527572" y="397802"/>
                    <a:pt x="526301" y="399550"/>
                    <a:pt x="524554" y="399709"/>
                  </a:cubicBezTo>
                  <a:lnTo>
                    <a:pt x="103874" y="422268"/>
                  </a:lnTo>
                  <a:cubicBezTo>
                    <a:pt x="101174" y="422268"/>
                    <a:pt x="98632" y="420520"/>
                    <a:pt x="97996" y="417978"/>
                  </a:cubicBezTo>
                  <a:lnTo>
                    <a:pt x="134" y="5719"/>
                  </a:lnTo>
                  <a:cubicBezTo>
                    <a:pt x="-660" y="2542"/>
                    <a:pt x="2199" y="-477"/>
                    <a:pt x="5377" y="159"/>
                  </a:cubicBezTo>
                  <a:close/>
                </a:path>
              </a:pathLst>
            </a:custGeom>
            <a:solidFill>
              <a:srgbClr val="FFFFFF"/>
            </a:solidFill>
            <a:ln w="11743" cap="rnd">
              <a:solidFill>
                <a:srgbClr val="102F44"/>
              </a:solidFill>
              <a:prstDash val="solid"/>
              <a:round/>
            </a:ln>
          </p:spPr>
          <p:txBody>
            <a:bodyPr rtlCol="0" anchor="ctr"/>
            <a:lstStyle/>
            <a:p>
              <a:endParaRPr lang="nl-NL"/>
            </a:p>
          </p:txBody>
        </p:sp>
        <p:sp>
          <p:nvSpPr>
            <p:cNvPr id="1533" name="Vrije vorm: vorm 1532">
              <a:extLst>
                <a:ext uri="{FF2B5EF4-FFF2-40B4-BE49-F238E27FC236}">
                  <a16:creationId xmlns:a16="http://schemas.microsoft.com/office/drawing/2014/main" id="{221B36AA-E5FB-4F1D-AC24-3EB5AA6DA946}"/>
                </a:ext>
              </a:extLst>
            </p:cNvPr>
            <p:cNvSpPr/>
            <p:nvPr/>
          </p:nvSpPr>
          <p:spPr>
            <a:xfrm>
              <a:off x="7511051" y="5801564"/>
              <a:ext cx="562388" cy="68114"/>
            </a:xfrm>
            <a:custGeom>
              <a:avLst/>
              <a:gdLst>
                <a:gd name="connsiteX0" fmla="*/ 0 w 562388"/>
                <a:gd name="connsiteY0" fmla="*/ 49408 h 68114"/>
                <a:gd name="connsiteX1" fmla="*/ 350460 w 562388"/>
                <a:gd name="connsiteY1" fmla="*/ 0 h 68114"/>
                <a:gd name="connsiteX2" fmla="*/ 562389 w 562388"/>
                <a:gd name="connsiteY2" fmla="*/ 14139 h 68114"/>
                <a:gd name="connsiteX3" fmla="*/ 266578 w 562388"/>
                <a:gd name="connsiteY3" fmla="*/ 67995 h 68114"/>
                <a:gd name="connsiteX4" fmla="*/ 263719 w 562388"/>
                <a:gd name="connsiteY4" fmla="*/ 67995 h 68114"/>
                <a:gd name="connsiteX5" fmla="*/ 0 w 562388"/>
                <a:gd name="connsiteY5" fmla="*/ 49249 h 6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388" h="68114">
                  <a:moveTo>
                    <a:pt x="0" y="49408"/>
                  </a:moveTo>
                  <a:cubicBezTo>
                    <a:pt x="6990" y="45912"/>
                    <a:pt x="350460" y="0"/>
                    <a:pt x="350460" y="0"/>
                  </a:cubicBezTo>
                  <a:lnTo>
                    <a:pt x="562389" y="14139"/>
                  </a:lnTo>
                  <a:lnTo>
                    <a:pt x="266578" y="67995"/>
                  </a:lnTo>
                  <a:cubicBezTo>
                    <a:pt x="265625" y="68154"/>
                    <a:pt x="264672" y="68154"/>
                    <a:pt x="263719" y="67995"/>
                  </a:cubicBezTo>
                  <a:lnTo>
                    <a:pt x="0" y="49249"/>
                  </a:lnTo>
                  <a:close/>
                </a:path>
              </a:pathLst>
            </a:custGeom>
            <a:solidFill>
              <a:srgbClr val="EDEDED"/>
            </a:solidFill>
            <a:ln w="15869" cap="flat">
              <a:noFill/>
              <a:prstDash val="solid"/>
              <a:miter/>
            </a:ln>
          </p:spPr>
          <p:txBody>
            <a:bodyPr rtlCol="0" anchor="ctr"/>
            <a:lstStyle/>
            <a:p>
              <a:endParaRPr lang="nl-NL"/>
            </a:p>
          </p:txBody>
        </p:sp>
        <p:sp>
          <p:nvSpPr>
            <p:cNvPr id="1534" name="Vrije vorm: vorm 1533">
              <a:extLst>
                <a:ext uri="{FF2B5EF4-FFF2-40B4-BE49-F238E27FC236}">
                  <a16:creationId xmlns:a16="http://schemas.microsoft.com/office/drawing/2014/main" id="{8110C816-3D64-F943-B9B6-B6C81454F7F9}"/>
                </a:ext>
              </a:extLst>
            </p:cNvPr>
            <p:cNvSpPr/>
            <p:nvPr/>
          </p:nvSpPr>
          <p:spPr>
            <a:xfrm>
              <a:off x="7961915" y="5833019"/>
              <a:ext cx="177136" cy="31773"/>
            </a:xfrm>
            <a:custGeom>
              <a:avLst/>
              <a:gdLst>
                <a:gd name="connsiteX0" fmla="*/ 0 w 177136"/>
                <a:gd name="connsiteY0" fmla="*/ 22718 h 31773"/>
                <a:gd name="connsiteX1" fmla="*/ 94208 w 177136"/>
                <a:gd name="connsiteY1" fmla="*/ 0 h 31773"/>
                <a:gd name="connsiteX2" fmla="*/ 177136 w 177136"/>
                <a:gd name="connsiteY2" fmla="*/ 8896 h 31773"/>
                <a:gd name="connsiteX3" fmla="*/ 77368 w 177136"/>
                <a:gd name="connsiteY3" fmla="*/ 31773 h 31773"/>
                <a:gd name="connsiteX4" fmla="*/ 0 w 177136"/>
                <a:gd name="connsiteY4" fmla="*/ 22718 h 31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36" h="31773">
                  <a:moveTo>
                    <a:pt x="0" y="22718"/>
                  </a:moveTo>
                  <a:lnTo>
                    <a:pt x="94208" y="0"/>
                  </a:lnTo>
                  <a:lnTo>
                    <a:pt x="177136" y="8896"/>
                  </a:lnTo>
                  <a:lnTo>
                    <a:pt x="77368" y="31773"/>
                  </a:lnTo>
                  <a:lnTo>
                    <a:pt x="0" y="22718"/>
                  </a:lnTo>
                  <a:close/>
                </a:path>
              </a:pathLst>
            </a:custGeom>
            <a:solidFill>
              <a:srgbClr val="EDEDED"/>
            </a:solidFill>
            <a:ln w="15869" cap="flat">
              <a:noFill/>
              <a:prstDash val="solid"/>
              <a:miter/>
            </a:ln>
          </p:spPr>
          <p:txBody>
            <a:bodyPr rtlCol="0" anchor="ctr"/>
            <a:lstStyle/>
            <a:p>
              <a:endParaRPr lang="nl-NL"/>
            </a:p>
          </p:txBody>
        </p:sp>
        <p:sp>
          <p:nvSpPr>
            <p:cNvPr id="1535" name="Vrije vorm: vorm 1534">
              <a:extLst>
                <a:ext uri="{FF2B5EF4-FFF2-40B4-BE49-F238E27FC236}">
                  <a16:creationId xmlns:a16="http://schemas.microsoft.com/office/drawing/2014/main" id="{2612E3F4-D48D-CAB8-1F55-24D4FCA02DB6}"/>
                </a:ext>
              </a:extLst>
            </p:cNvPr>
            <p:cNvSpPr/>
            <p:nvPr/>
          </p:nvSpPr>
          <p:spPr>
            <a:xfrm>
              <a:off x="7991147" y="5899266"/>
              <a:ext cx="3495" cy="27325"/>
            </a:xfrm>
            <a:custGeom>
              <a:avLst/>
              <a:gdLst>
                <a:gd name="connsiteX0" fmla="*/ 3495 w 3495"/>
                <a:gd name="connsiteY0" fmla="*/ 0 h 27325"/>
                <a:gd name="connsiteX1" fmla="*/ 0 w 3495"/>
                <a:gd name="connsiteY1" fmla="*/ 27325 h 27325"/>
              </a:gdLst>
              <a:ahLst/>
              <a:cxnLst>
                <a:cxn ang="0">
                  <a:pos x="connsiteX0" y="connsiteY0"/>
                </a:cxn>
                <a:cxn ang="0">
                  <a:pos x="connsiteX1" y="connsiteY1"/>
                </a:cxn>
              </a:cxnLst>
              <a:rect l="l" t="t" r="r" b="b"/>
              <a:pathLst>
                <a:path w="3495" h="27325">
                  <a:moveTo>
                    <a:pt x="3495" y="0"/>
                  </a:moveTo>
                  <a:lnTo>
                    <a:pt x="0" y="27325"/>
                  </a:lnTo>
                </a:path>
              </a:pathLst>
            </a:custGeom>
            <a:ln w="11743" cap="rnd">
              <a:solidFill>
                <a:srgbClr val="102F44"/>
              </a:solidFill>
              <a:prstDash val="solid"/>
              <a:round/>
            </a:ln>
          </p:spPr>
          <p:txBody>
            <a:bodyPr rtlCol="0" anchor="ctr"/>
            <a:lstStyle/>
            <a:p>
              <a:endParaRPr lang="nl-NL"/>
            </a:p>
          </p:txBody>
        </p:sp>
        <p:sp>
          <p:nvSpPr>
            <p:cNvPr id="1536" name="Vrije vorm: vorm 1535">
              <a:extLst>
                <a:ext uri="{FF2B5EF4-FFF2-40B4-BE49-F238E27FC236}">
                  <a16:creationId xmlns:a16="http://schemas.microsoft.com/office/drawing/2014/main" id="{F2490511-11DB-60A8-9E59-8A9692D7F89A}"/>
                </a:ext>
              </a:extLst>
            </p:cNvPr>
            <p:cNvSpPr/>
            <p:nvPr/>
          </p:nvSpPr>
          <p:spPr>
            <a:xfrm>
              <a:off x="7751893" y="5532761"/>
              <a:ext cx="236801" cy="299146"/>
            </a:xfrm>
            <a:custGeom>
              <a:avLst/>
              <a:gdLst>
                <a:gd name="connsiteX0" fmla="*/ 236711 w 236801"/>
                <a:gd name="connsiteY0" fmla="*/ 68154 h 299146"/>
                <a:gd name="connsiteX1" fmla="*/ 129159 w 236801"/>
                <a:gd name="connsiteY1" fmla="*/ 0 h 299146"/>
                <a:gd name="connsiteX2" fmla="*/ 0 w 236801"/>
                <a:gd name="connsiteY2" fmla="*/ 52585 h 299146"/>
                <a:gd name="connsiteX3" fmla="*/ 114543 w 236801"/>
                <a:gd name="connsiteY3" fmla="*/ 299146 h 299146"/>
                <a:gd name="connsiteX4" fmla="*/ 236711 w 236801"/>
                <a:gd name="connsiteY4" fmla="*/ 68154 h 299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01" h="299146">
                  <a:moveTo>
                    <a:pt x="236711" y="68154"/>
                  </a:moveTo>
                  <a:cubicBezTo>
                    <a:pt x="239889" y="68154"/>
                    <a:pt x="157755" y="39399"/>
                    <a:pt x="129159" y="0"/>
                  </a:cubicBezTo>
                  <a:cubicBezTo>
                    <a:pt x="91507" y="30503"/>
                    <a:pt x="46230" y="48931"/>
                    <a:pt x="0" y="52585"/>
                  </a:cubicBezTo>
                  <a:cubicBezTo>
                    <a:pt x="0" y="52585"/>
                    <a:pt x="2542" y="238459"/>
                    <a:pt x="114543" y="299146"/>
                  </a:cubicBezTo>
                  <a:cubicBezTo>
                    <a:pt x="216377" y="258794"/>
                    <a:pt x="236711" y="68154"/>
                    <a:pt x="236711" y="68154"/>
                  </a:cubicBezTo>
                  <a:close/>
                </a:path>
              </a:pathLst>
            </a:custGeom>
            <a:solidFill>
              <a:srgbClr val="FFFFFF"/>
            </a:solidFill>
            <a:ln w="12219" cap="rnd">
              <a:solidFill>
                <a:srgbClr val="102F44"/>
              </a:solidFill>
              <a:prstDash val="solid"/>
              <a:round/>
            </a:ln>
          </p:spPr>
          <p:txBody>
            <a:bodyPr rtlCol="0" anchor="ctr"/>
            <a:lstStyle/>
            <a:p>
              <a:endParaRPr lang="nl-NL"/>
            </a:p>
          </p:txBody>
        </p:sp>
        <p:sp>
          <p:nvSpPr>
            <p:cNvPr id="1537" name="Vrije vorm: vorm 1536">
              <a:extLst>
                <a:ext uri="{FF2B5EF4-FFF2-40B4-BE49-F238E27FC236}">
                  <a16:creationId xmlns:a16="http://schemas.microsoft.com/office/drawing/2014/main" id="{D48AD403-DC36-8793-7A63-1B2B77718B21}"/>
                </a:ext>
              </a:extLst>
            </p:cNvPr>
            <p:cNvSpPr/>
            <p:nvPr/>
          </p:nvSpPr>
          <p:spPr>
            <a:xfrm>
              <a:off x="7825290" y="5526406"/>
              <a:ext cx="192228" cy="219553"/>
            </a:xfrm>
            <a:custGeom>
              <a:avLst/>
              <a:gdLst>
                <a:gd name="connsiteX0" fmla="*/ 0 w 192228"/>
                <a:gd name="connsiteY0" fmla="*/ 110254 h 219553"/>
                <a:gd name="connsiteX1" fmla="*/ 34951 w 192228"/>
                <a:gd name="connsiteY1" fmla="*/ 219554 h 219553"/>
                <a:gd name="connsiteX2" fmla="*/ 192229 w 192228"/>
                <a:gd name="connsiteY2" fmla="*/ 0 h 219553"/>
              </a:gdLst>
              <a:ahLst/>
              <a:cxnLst>
                <a:cxn ang="0">
                  <a:pos x="connsiteX0" y="connsiteY0"/>
                </a:cxn>
                <a:cxn ang="0">
                  <a:pos x="connsiteX1" y="connsiteY1"/>
                </a:cxn>
                <a:cxn ang="0">
                  <a:pos x="connsiteX2" y="connsiteY2"/>
                </a:cxn>
              </a:cxnLst>
              <a:rect l="l" t="t" r="r" b="b"/>
              <a:pathLst>
                <a:path w="192228" h="219553">
                  <a:moveTo>
                    <a:pt x="0" y="110254"/>
                  </a:moveTo>
                  <a:cubicBezTo>
                    <a:pt x="18270" y="144569"/>
                    <a:pt x="30185" y="181585"/>
                    <a:pt x="34951" y="219554"/>
                  </a:cubicBezTo>
                  <a:cubicBezTo>
                    <a:pt x="71808" y="138214"/>
                    <a:pt x="125982" y="63864"/>
                    <a:pt x="192229" y="0"/>
                  </a:cubicBezTo>
                </a:path>
              </a:pathLst>
            </a:custGeom>
            <a:noFill/>
            <a:ln w="34277" cap="rnd">
              <a:solidFill>
                <a:srgbClr val="76B82A"/>
              </a:solidFill>
              <a:prstDash val="solid"/>
              <a:round/>
            </a:ln>
          </p:spPr>
          <p:txBody>
            <a:bodyPr rtlCol="0" anchor="ctr"/>
            <a:lstStyle/>
            <a:p>
              <a:endParaRPr lang="nl-NL"/>
            </a:p>
          </p:txBody>
        </p:sp>
        <p:sp>
          <p:nvSpPr>
            <p:cNvPr id="1538" name="Vrije vorm: vorm 1537">
              <a:extLst>
                <a:ext uri="{FF2B5EF4-FFF2-40B4-BE49-F238E27FC236}">
                  <a16:creationId xmlns:a16="http://schemas.microsoft.com/office/drawing/2014/main" id="{F9FE0923-C747-FA5A-4231-217ADC57CC3F}"/>
                </a:ext>
              </a:extLst>
            </p:cNvPr>
            <p:cNvSpPr/>
            <p:nvPr/>
          </p:nvSpPr>
          <p:spPr>
            <a:xfrm>
              <a:off x="7448299" y="5521481"/>
              <a:ext cx="28913" cy="46869"/>
            </a:xfrm>
            <a:custGeom>
              <a:avLst/>
              <a:gdLst>
                <a:gd name="connsiteX0" fmla="*/ 16681 w 28913"/>
                <a:gd name="connsiteY0" fmla="*/ 0 h 46869"/>
                <a:gd name="connsiteX1" fmla="*/ 6990 w 28913"/>
                <a:gd name="connsiteY1" fmla="*/ 0 h 46869"/>
                <a:gd name="connsiteX2" fmla="*/ 6990 w 28913"/>
                <a:gd name="connsiteY2" fmla="*/ 11438 h 46869"/>
                <a:gd name="connsiteX3" fmla="*/ 0 w 28913"/>
                <a:gd name="connsiteY3" fmla="*/ 11438 h 46869"/>
                <a:gd name="connsiteX4" fmla="*/ 0 w 28913"/>
                <a:gd name="connsiteY4" fmla="*/ 19382 h 46869"/>
                <a:gd name="connsiteX5" fmla="*/ 6990 w 28913"/>
                <a:gd name="connsiteY5" fmla="*/ 19382 h 46869"/>
                <a:gd name="connsiteX6" fmla="*/ 6990 w 28913"/>
                <a:gd name="connsiteY6" fmla="*/ 33362 h 46869"/>
                <a:gd name="connsiteX7" fmla="*/ 21765 w 28913"/>
                <a:gd name="connsiteY7" fmla="*/ 46866 h 46869"/>
                <a:gd name="connsiteX8" fmla="*/ 28913 w 28913"/>
                <a:gd name="connsiteY8" fmla="*/ 46866 h 46869"/>
                <a:gd name="connsiteX9" fmla="*/ 28913 w 28913"/>
                <a:gd name="connsiteY9" fmla="*/ 38287 h 46869"/>
                <a:gd name="connsiteX10" fmla="*/ 22400 w 28913"/>
                <a:gd name="connsiteY10" fmla="*/ 38287 h 46869"/>
                <a:gd name="connsiteX11" fmla="*/ 16522 w 28913"/>
                <a:gd name="connsiteY11" fmla="*/ 33362 h 46869"/>
                <a:gd name="connsiteX12" fmla="*/ 16522 w 28913"/>
                <a:gd name="connsiteY12" fmla="*/ 19382 h 46869"/>
                <a:gd name="connsiteX13" fmla="*/ 28913 w 28913"/>
                <a:gd name="connsiteY13" fmla="*/ 19382 h 46869"/>
                <a:gd name="connsiteX14" fmla="*/ 28913 w 28913"/>
                <a:gd name="connsiteY14" fmla="*/ 11438 h 46869"/>
                <a:gd name="connsiteX15" fmla="*/ 16363 w 28913"/>
                <a:gd name="connsiteY15" fmla="*/ 11438 h 46869"/>
                <a:gd name="connsiteX16" fmla="*/ 16363 w 28913"/>
                <a:gd name="connsiteY16" fmla="*/ 0 h 4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913" h="46869">
                  <a:moveTo>
                    <a:pt x="16681" y="0"/>
                  </a:moveTo>
                  <a:lnTo>
                    <a:pt x="6990" y="0"/>
                  </a:lnTo>
                  <a:cubicBezTo>
                    <a:pt x="6990" y="0"/>
                    <a:pt x="6990" y="11438"/>
                    <a:pt x="6990" y="11438"/>
                  </a:cubicBezTo>
                  <a:lnTo>
                    <a:pt x="0" y="11438"/>
                  </a:lnTo>
                  <a:cubicBezTo>
                    <a:pt x="0" y="11438"/>
                    <a:pt x="0" y="19382"/>
                    <a:pt x="0" y="19382"/>
                  </a:cubicBezTo>
                  <a:lnTo>
                    <a:pt x="6990" y="19382"/>
                  </a:lnTo>
                  <a:cubicBezTo>
                    <a:pt x="6990" y="19382"/>
                    <a:pt x="6990" y="33362"/>
                    <a:pt x="6990" y="33362"/>
                  </a:cubicBezTo>
                  <a:cubicBezTo>
                    <a:pt x="6990" y="42100"/>
                    <a:pt x="12550" y="47024"/>
                    <a:pt x="21765" y="46866"/>
                  </a:cubicBezTo>
                  <a:lnTo>
                    <a:pt x="28913" y="46866"/>
                  </a:lnTo>
                  <a:cubicBezTo>
                    <a:pt x="28913" y="46866"/>
                    <a:pt x="28913" y="38287"/>
                    <a:pt x="28913" y="38287"/>
                  </a:cubicBezTo>
                  <a:lnTo>
                    <a:pt x="22400" y="38287"/>
                  </a:lnTo>
                  <a:cubicBezTo>
                    <a:pt x="19223" y="38287"/>
                    <a:pt x="16681" y="36222"/>
                    <a:pt x="16522" y="33362"/>
                  </a:cubicBezTo>
                  <a:lnTo>
                    <a:pt x="16522" y="19382"/>
                  </a:lnTo>
                  <a:cubicBezTo>
                    <a:pt x="16522" y="19382"/>
                    <a:pt x="28913" y="19382"/>
                    <a:pt x="28913" y="19382"/>
                  </a:cubicBezTo>
                  <a:lnTo>
                    <a:pt x="28913" y="11438"/>
                  </a:lnTo>
                  <a:cubicBezTo>
                    <a:pt x="28913" y="11438"/>
                    <a:pt x="16363" y="11438"/>
                    <a:pt x="16363" y="11438"/>
                  </a:cubicBezTo>
                  <a:lnTo>
                    <a:pt x="16363" y="0"/>
                  </a:lnTo>
                  <a:close/>
                </a:path>
              </a:pathLst>
            </a:custGeom>
            <a:solidFill>
              <a:srgbClr val="76B72D"/>
            </a:solidFill>
            <a:ln w="15869" cap="flat">
              <a:noFill/>
              <a:prstDash val="solid"/>
              <a:miter/>
            </a:ln>
          </p:spPr>
          <p:txBody>
            <a:bodyPr rtlCol="0" anchor="ctr"/>
            <a:lstStyle/>
            <a:p>
              <a:endParaRPr lang="nl-NL"/>
            </a:p>
          </p:txBody>
        </p:sp>
        <p:sp>
          <p:nvSpPr>
            <p:cNvPr id="1539" name="Vrije vorm: vorm 1538">
              <a:extLst>
                <a:ext uri="{FF2B5EF4-FFF2-40B4-BE49-F238E27FC236}">
                  <a16:creationId xmlns:a16="http://schemas.microsoft.com/office/drawing/2014/main" id="{733EEF8D-68F8-EFDE-9177-F18BF9C12052}"/>
                </a:ext>
              </a:extLst>
            </p:cNvPr>
            <p:cNvSpPr/>
            <p:nvPr/>
          </p:nvSpPr>
          <p:spPr>
            <a:xfrm>
              <a:off x="7685646" y="5519575"/>
              <a:ext cx="28913" cy="46869"/>
            </a:xfrm>
            <a:custGeom>
              <a:avLst/>
              <a:gdLst>
                <a:gd name="connsiteX0" fmla="*/ 16681 w 28913"/>
                <a:gd name="connsiteY0" fmla="*/ 0 h 46869"/>
                <a:gd name="connsiteX1" fmla="*/ 6990 w 28913"/>
                <a:gd name="connsiteY1" fmla="*/ 0 h 46869"/>
                <a:gd name="connsiteX2" fmla="*/ 6990 w 28913"/>
                <a:gd name="connsiteY2" fmla="*/ 11438 h 46869"/>
                <a:gd name="connsiteX3" fmla="*/ 0 w 28913"/>
                <a:gd name="connsiteY3" fmla="*/ 11438 h 46869"/>
                <a:gd name="connsiteX4" fmla="*/ 0 w 28913"/>
                <a:gd name="connsiteY4" fmla="*/ 19382 h 46869"/>
                <a:gd name="connsiteX5" fmla="*/ 6990 w 28913"/>
                <a:gd name="connsiteY5" fmla="*/ 19382 h 46869"/>
                <a:gd name="connsiteX6" fmla="*/ 6990 w 28913"/>
                <a:gd name="connsiteY6" fmla="*/ 33362 h 46869"/>
                <a:gd name="connsiteX7" fmla="*/ 21765 w 28913"/>
                <a:gd name="connsiteY7" fmla="*/ 46866 h 46869"/>
                <a:gd name="connsiteX8" fmla="*/ 28913 w 28913"/>
                <a:gd name="connsiteY8" fmla="*/ 46866 h 46869"/>
                <a:gd name="connsiteX9" fmla="*/ 28913 w 28913"/>
                <a:gd name="connsiteY9" fmla="*/ 38287 h 46869"/>
                <a:gd name="connsiteX10" fmla="*/ 22400 w 28913"/>
                <a:gd name="connsiteY10" fmla="*/ 38287 h 46869"/>
                <a:gd name="connsiteX11" fmla="*/ 16522 w 28913"/>
                <a:gd name="connsiteY11" fmla="*/ 33362 h 46869"/>
                <a:gd name="connsiteX12" fmla="*/ 16522 w 28913"/>
                <a:gd name="connsiteY12" fmla="*/ 19382 h 46869"/>
                <a:gd name="connsiteX13" fmla="*/ 28913 w 28913"/>
                <a:gd name="connsiteY13" fmla="*/ 19382 h 46869"/>
                <a:gd name="connsiteX14" fmla="*/ 28913 w 28913"/>
                <a:gd name="connsiteY14" fmla="*/ 11438 h 46869"/>
                <a:gd name="connsiteX15" fmla="*/ 16363 w 28913"/>
                <a:gd name="connsiteY15" fmla="*/ 11438 h 46869"/>
                <a:gd name="connsiteX16" fmla="*/ 16363 w 28913"/>
                <a:gd name="connsiteY16" fmla="*/ 0 h 4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913" h="46869">
                  <a:moveTo>
                    <a:pt x="16681" y="0"/>
                  </a:moveTo>
                  <a:lnTo>
                    <a:pt x="6990" y="0"/>
                  </a:lnTo>
                  <a:cubicBezTo>
                    <a:pt x="6990" y="0"/>
                    <a:pt x="6990" y="11438"/>
                    <a:pt x="6990" y="11438"/>
                  </a:cubicBezTo>
                  <a:lnTo>
                    <a:pt x="0" y="11438"/>
                  </a:lnTo>
                  <a:cubicBezTo>
                    <a:pt x="0" y="11438"/>
                    <a:pt x="0" y="19382"/>
                    <a:pt x="0" y="19382"/>
                  </a:cubicBezTo>
                  <a:lnTo>
                    <a:pt x="6990" y="19382"/>
                  </a:lnTo>
                  <a:cubicBezTo>
                    <a:pt x="6990" y="19382"/>
                    <a:pt x="6990" y="33362"/>
                    <a:pt x="6990" y="33362"/>
                  </a:cubicBezTo>
                  <a:cubicBezTo>
                    <a:pt x="6990" y="42100"/>
                    <a:pt x="12550" y="47024"/>
                    <a:pt x="21765" y="46866"/>
                  </a:cubicBezTo>
                  <a:lnTo>
                    <a:pt x="28913" y="46866"/>
                  </a:lnTo>
                  <a:cubicBezTo>
                    <a:pt x="28913" y="46866"/>
                    <a:pt x="28913" y="38287"/>
                    <a:pt x="28913" y="38287"/>
                  </a:cubicBezTo>
                  <a:lnTo>
                    <a:pt x="22400" y="38287"/>
                  </a:lnTo>
                  <a:cubicBezTo>
                    <a:pt x="19223" y="38287"/>
                    <a:pt x="16681" y="36222"/>
                    <a:pt x="16522" y="33362"/>
                  </a:cubicBezTo>
                  <a:lnTo>
                    <a:pt x="16522" y="19382"/>
                  </a:lnTo>
                  <a:cubicBezTo>
                    <a:pt x="16522" y="19382"/>
                    <a:pt x="28913" y="19382"/>
                    <a:pt x="28913" y="19382"/>
                  </a:cubicBezTo>
                  <a:lnTo>
                    <a:pt x="28913" y="11438"/>
                  </a:lnTo>
                  <a:cubicBezTo>
                    <a:pt x="28913" y="11438"/>
                    <a:pt x="16363" y="11438"/>
                    <a:pt x="16363" y="11438"/>
                  </a:cubicBezTo>
                  <a:lnTo>
                    <a:pt x="16363" y="0"/>
                  </a:lnTo>
                  <a:close/>
                </a:path>
              </a:pathLst>
            </a:custGeom>
            <a:solidFill>
              <a:srgbClr val="76B72D"/>
            </a:solidFill>
            <a:ln w="15869" cap="flat">
              <a:noFill/>
              <a:prstDash val="solid"/>
              <a:miter/>
            </a:ln>
          </p:spPr>
          <p:txBody>
            <a:bodyPr rtlCol="0" anchor="ctr"/>
            <a:lstStyle/>
            <a:p>
              <a:endParaRPr lang="nl-NL"/>
            </a:p>
          </p:txBody>
        </p:sp>
        <p:sp>
          <p:nvSpPr>
            <p:cNvPr id="1540" name="Vrije vorm: vorm 1539">
              <a:extLst>
                <a:ext uri="{FF2B5EF4-FFF2-40B4-BE49-F238E27FC236}">
                  <a16:creationId xmlns:a16="http://schemas.microsoft.com/office/drawing/2014/main" id="{5BB11092-B419-18D0-229E-3331F9316EE7}"/>
                </a:ext>
              </a:extLst>
            </p:cNvPr>
            <p:cNvSpPr/>
            <p:nvPr/>
          </p:nvSpPr>
          <p:spPr>
            <a:xfrm>
              <a:off x="7436541" y="5576132"/>
              <a:ext cx="40674" cy="36698"/>
            </a:xfrm>
            <a:custGeom>
              <a:avLst/>
              <a:gdLst>
                <a:gd name="connsiteX0" fmla="*/ 20337 w 40674"/>
                <a:gd name="connsiteY0" fmla="*/ 28755 h 36698"/>
                <a:gd name="connsiteX1" fmla="*/ 9534 w 40674"/>
                <a:gd name="connsiteY1" fmla="*/ 18429 h 36698"/>
                <a:gd name="connsiteX2" fmla="*/ 20179 w 40674"/>
                <a:gd name="connsiteY2" fmla="*/ 8420 h 36698"/>
                <a:gd name="connsiteX3" fmla="*/ 30981 w 40674"/>
                <a:gd name="connsiteY3" fmla="*/ 18270 h 36698"/>
                <a:gd name="connsiteX4" fmla="*/ 20337 w 40674"/>
                <a:gd name="connsiteY4" fmla="*/ 28755 h 36698"/>
                <a:gd name="connsiteX5" fmla="*/ 20179 w 40674"/>
                <a:gd name="connsiteY5" fmla="*/ 0 h 36698"/>
                <a:gd name="connsiteX6" fmla="*/ 2 w 40674"/>
                <a:gd name="connsiteY6" fmla="*/ 18587 h 36698"/>
                <a:gd name="connsiteX7" fmla="*/ 20496 w 40674"/>
                <a:gd name="connsiteY7" fmla="*/ 36698 h 36698"/>
                <a:gd name="connsiteX8" fmla="*/ 40672 w 40674"/>
                <a:gd name="connsiteY8" fmla="*/ 18270 h 36698"/>
                <a:gd name="connsiteX9" fmla="*/ 20179 w 40674"/>
                <a:gd name="connsiteY9" fmla="*/ 0 h 3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74" h="36698">
                  <a:moveTo>
                    <a:pt x="20337" y="28755"/>
                  </a:moveTo>
                  <a:cubicBezTo>
                    <a:pt x="14459" y="28755"/>
                    <a:pt x="9534" y="23989"/>
                    <a:pt x="9534" y="18429"/>
                  </a:cubicBezTo>
                  <a:cubicBezTo>
                    <a:pt x="9534" y="12868"/>
                    <a:pt x="14301" y="8420"/>
                    <a:pt x="20179" y="8420"/>
                  </a:cubicBezTo>
                  <a:cubicBezTo>
                    <a:pt x="26057" y="8420"/>
                    <a:pt x="30822" y="12709"/>
                    <a:pt x="30981" y="18270"/>
                  </a:cubicBezTo>
                  <a:cubicBezTo>
                    <a:pt x="31140" y="23830"/>
                    <a:pt x="26374" y="28755"/>
                    <a:pt x="20337" y="28755"/>
                  </a:cubicBezTo>
                  <a:moveTo>
                    <a:pt x="20179" y="0"/>
                  </a:moveTo>
                  <a:cubicBezTo>
                    <a:pt x="8581" y="0"/>
                    <a:pt x="-156" y="8420"/>
                    <a:pt x="2" y="18587"/>
                  </a:cubicBezTo>
                  <a:cubicBezTo>
                    <a:pt x="161" y="28755"/>
                    <a:pt x="8899" y="36698"/>
                    <a:pt x="20496" y="36698"/>
                  </a:cubicBezTo>
                  <a:cubicBezTo>
                    <a:pt x="32094" y="36698"/>
                    <a:pt x="40831" y="28437"/>
                    <a:pt x="40672" y="18270"/>
                  </a:cubicBezTo>
                  <a:cubicBezTo>
                    <a:pt x="40513" y="8102"/>
                    <a:pt x="31775" y="0"/>
                    <a:pt x="20179" y="0"/>
                  </a:cubicBezTo>
                </a:path>
              </a:pathLst>
            </a:custGeom>
            <a:solidFill>
              <a:srgbClr val="76B72D"/>
            </a:solidFill>
            <a:ln w="15869" cap="flat">
              <a:noFill/>
              <a:prstDash val="solid"/>
              <a:miter/>
            </a:ln>
          </p:spPr>
          <p:txBody>
            <a:bodyPr rtlCol="0" anchor="ctr"/>
            <a:lstStyle/>
            <a:p>
              <a:endParaRPr lang="nl-NL"/>
            </a:p>
          </p:txBody>
        </p:sp>
        <p:sp>
          <p:nvSpPr>
            <p:cNvPr id="1541" name="Vrije vorm: vorm 1540">
              <a:extLst>
                <a:ext uri="{FF2B5EF4-FFF2-40B4-BE49-F238E27FC236}">
                  <a16:creationId xmlns:a16="http://schemas.microsoft.com/office/drawing/2014/main" id="{B48E5A86-F778-124C-BFCD-0B4DBCB2D20C}"/>
                </a:ext>
              </a:extLst>
            </p:cNvPr>
            <p:cNvSpPr/>
            <p:nvPr/>
          </p:nvSpPr>
          <p:spPr>
            <a:xfrm>
              <a:off x="7400798" y="5576600"/>
              <a:ext cx="34474" cy="36706"/>
            </a:xfrm>
            <a:custGeom>
              <a:avLst/>
              <a:gdLst>
                <a:gd name="connsiteX0" fmla="*/ 20176 w 34474"/>
                <a:gd name="connsiteY0" fmla="*/ 8111 h 36706"/>
                <a:gd name="connsiteX1" fmla="*/ 29073 w 34474"/>
                <a:gd name="connsiteY1" fmla="*/ 11606 h 36706"/>
                <a:gd name="connsiteX2" fmla="*/ 34474 w 34474"/>
                <a:gd name="connsiteY2" fmla="*/ 5569 h 36706"/>
                <a:gd name="connsiteX3" fmla="*/ 19858 w 34474"/>
                <a:gd name="connsiteY3" fmla="*/ 9 h 36706"/>
                <a:gd name="connsiteX4" fmla="*/ 0 w 34474"/>
                <a:gd name="connsiteY4" fmla="*/ 18596 h 36706"/>
                <a:gd name="connsiteX5" fmla="*/ 19858 w 34474"/>
                <a:gd name="connsiteY5" fmla="*/ 36707 h 36706"/>
                <a:gd name="connsiteX6" fmla="*/ 34474 w 34474"/>
                <a:gd name="connsiteY6" fmla="*/ 30670 h 36706"/>
                <a:gd name="connsiteX7" fmla="*/ 28596 w 34474"/>
                <a:gd name="connsiteY7" fmla="*/ 24633 h 36706"/>
                <a:gd name="connsiteX8" fmla="*/ 20017 w 34474"/>
                <a:gd name="connsiteY8" fmla="*/ 28287 h 36706"/>
                <a:gd name="connsiteX9" fmla="*/ 9374 w 34474"/>
                <a:gd name="connsiteY9" fmla="*/ 18119 h 36706"/>
                <a:gd name="connsiteX10" fmla="*/ 19858 w 34474"/>
                <a:gd name="connsiteY10" fmla="*/ 8270 h 3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74" h="36706">
                  <a:moveTo>
                    <a:pt x="20176" y="8111"/>
                  </a:moveTo>
                  <a:cubicBezTo>
                    <a:pt x="23353" y="8111"/>
                    <a:pt x="26531" y="9223"/>
                    <a:pt x="29073" y="11606"/>
                  </a:cubicBezTo>
                  <a:lnTo>
                    <a:pt x="34474" y="5569"/>
                  </a:lnTo>
                  <a:cubicBezTo>
                    <a:pt x="30185" y="1915"/>
                    <a:pt x="25260" y="-150"/>
                    <a:pt x="19858" y="9"/>
                  </a:cubicBezTo>
                  <a:cubicBezTo>
                    <a:pt x="8897" y="9"/>
                    <a:pt x="0" y="8428"/>
                    <a:pt x="0" y="18596"/>
                  </a:cubicBezTo>
                  <a:cubicBezTo>
                    <a:pt x="0" y="28763"/>
                    <a:pt x="9056" y="36707"/>
                    <a:pt x="19858" y="36707"/>
                  </a:cubicBezTo>
                  <a:cubicBezTo>
                    <a:pt x="25419" y="36707"/>
                    <a:pt x="30185" y="34483"/>
                    <a:pt x="34474" y="30670"/>
                  </a:cubicBezTo>
                  <a:lnTo>
                    <a:pt x="28596" y="24633"/>
                  </a:lnTo>
                  <a:cubicBezTo>
                    <a:pt x="26372" y="27175"/>
                    <a:pt x="23036" y="28287"/>
                    <a:pt x="20017" y="28287"/>
                  </a:cubicBezTo>
                  <a:cubicBezTo>
                    <a:pt x="14298" y="28287"/>
                    <a:pt x="9532" y="23680"/>
                    <a:pt x="9374" y="18119"/>
                  </a:cubicBezTo>
                  <a:cubicBezTo>
                    <a:pt x="9215" y="12559"/>
                    <a:pt x="14139" y="8270"/>
                    <a:pt x="19858" y="8270"/>
                  </a:cubicBezTo>
                </a:path>
              </a:pathLst>
            </a:custGeom>
            <a:solidFill>
              <a:srgbClr val="76B72D"/>
            </a:solidFill>
            <a:ln w="15869" cap="flat">
              <a:noFill/>
              <a:prstDash val="solid"/>
              <a:miter/>
            </a:ln>
          </p:spPr>
          <p:txBody>
            <a:bodyPr rtlCol="0" anchor="ctr"/>
            <a:lstStyle/>
            <a:p>
              <a:endParaRPr lang="nl-NL"/>
            </a:p>
          </p:txBody>
        </p:sp>
        <p:sp>
          <p:nvSpPr>
            <p:cNvPr id="1542" name="Vrije vorm: vorm 1541">
              <a:extLst>
                <a:ext uri="{FF2B5EF4-FFF2-40B4-BE49-F238E27FC236}">
                  <a16:creationId xmlns:a16="http://schemas.microsoft.com/office/drawing/2014/main" id="{6DA6ECF8-BE5B-8C7F-197F-820DAC9E9774}"/>
                </a:ext>
              </a:extLst>
            </p:cNvPr>
            <p:cNvSpPr/>
            <p:nvPr/>
          </p:nvSpPr>
          <p:spPr>
            <a:xfrm>
              <a:off x="7482773" y="5519099"/>
              <a:ext cx="34633" cy="49248"/>
            </a:xfrm>
            <a:custGeom>
              <a:avLst/>
              <a:gdLst>
                <a:gd name="connsiteX0" fmla="*/ 9691 w 34633"/>
                <a:gd name="connsiteY0" fmla="*/ 27802 h 49248"/>
                <a:gd name="connsiteX1" fmla="*/ 17158 w 34633"/>
                <a:gd name="connsiteY1" fmla="*/ 20970 h 49248"/>
                <a:gd name="connsiteX2" fmla="*/ 24783 w 34633"/>
                <a:gd name="connsiteY2" fmla="*/ 27802 h 49248"/>
                <a:gd name="connsiteX3" fmla="*/ 24783 w 34633"/>
                <a:gd name="connsiteY3" fmla="*/ 49090 h 49248"/>
                <a:gd name="connsiteX4" fmla="*/ 34633 w 34633"/>
                <a:gd name="connsiteY4" fmla="*/ 49090 h 49248"/>
                <a:gd name="connsiteX5" fmla="*/ 34633 w 34633"/>
                <a:gd name="connsiteY5" fmla="*/ 27007 h 49248"/>
                <a:gd name="connsiteX6" fmla="*/ 18429 w 34633"/>
                <a:gd name="connsiteY6" fmla="*/ 13186 h 49248"/>
                <a:gd name="connsiteX7" fmla="*/ 9691 w 34633"/>
                <a:gd name="connsiteY7" fmla="*/ 15728 h 49248"/>
                <a:gd name="connsiteX8" fmla="*/ 9691 w 34633"/>
                <a:gd name="connsiteY8" fmla="*/ 0 h 49248"/>
                <a:gd name="connsiteX9" fmla="*/ 0 w 34633"/>
                <a:gd name="connsiteY9" fmla="*/ 0 h 49248"/>
                <a:gd name="connsiteX10" fmla="*/ 318 w 34633"/>
                <a:gd name="connsiteY10" fmla="*/ 49249 h 49248"/>
                <a:gd name="connsiteX11" fmla="*/ 10009 w 34633"/>
                <a:gd name="connsiteY11" fmla="*/ 49249 h 49248"/>
                <a:gd name="connsiteX12" fmla="*/ 9850 w 34633"/>
                <a:gd name="connsiteY12" fmla="*/ 27960 h 4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33" h="49248">
                  <a:moveTo>
                    <a:pt x="9691" y="27802"/>
                  </a:moveTo>
                  <a:cubicBezTo>
                    <a:pt x="9691" y="23989"/>
                    <a:pt x="13186" y="20970"/>
                    <a:pt x="17158" y="20970"/>
                  </a:cubicBezTo>
                  <a:cubicBezTo>
                    <a:pt x="21130" y="20970"/>
                    <a:pt x="24783" y="23989"/>
                    <a:pt x="24783" y="27802"/>
                  </a:cubicBezTo>
                  <a:lnTo>
                    <a:pt x="24783" y="49090"/>
                  </a:lnTo>
                  <a:cubicBezTo>
                    <a:pt x="24783" y="49090"/>
                    <a:pt x="34633" y="49090"/>
                    <a:pt x="34633" y="49090"/>
                  </a:cubicBezTo>
                  <a:lnTo>
                    <a:pt x="34633" y="27007"/>
                  </a:lnTo>
                  <a:cubicBezTo>
                    <a:pt x="34474" y="18428"/>
                    <a:pt x="27484" y="13027"/>
                    <a:pt x="18429" y="13186"/>
                  </a:cubicBezTo>
                  <a:cubicBezTo>
                    <a:pt x="15093" y="13186"/>
                    <a:pt x="12392" y="13980"/>
                    <a:pt x="9691" y="15728"/>
                  </a:cubicBezTo>
                  <a:lnTo>
                    <a:pt x="9691" y="0"/>
                  </a:lnTo>
                  <a:cubicBezTo>
                    <a:pt x="9691" y="0"/>
                    <a:pt x="0" y="0"/>
                    <a:pt x="0" y="0"/>
                  </a:cubicBezTo>
                  <a:lnTo>
                    <a:pt x="318" y="49249"/>
                  </a:lnTo>
                  <a:lnTo>
                    <a:pt x="10009" y="49249"/>
                  </a:lnTo>
                  <a:cubicBezTo>
                    <a:pt x="10009" y="49249"/>
                    <a:pt x="9850" y="27960"/>
                    <a:pt x="9850" y="27960"/>
                  </a:cubicBezTo>
                  <a:close/>
                </a:path>
              </a:pathLst>
            </a:custGeom>
            <a:solidFill>
              <a:srgbClr val="76B72D"/>
            </a:solidFill>
            <a:ln w="15869" cap="flat">
              <a:noFill/>
              <a:prstDash val="solid"/>
              <a:miter/>
            </a:ln>
          </p:spPr>
          <p:txBody>
            <a:bodyPr rtlCol="0" anchor="ctr"/>
            <a:lstStyle/>
            <a:p>
              <a:endParaRPr lang="nl-NL"/>
            </a:p>
          </p:txBody>
        </p:sp>
        <p:sp>
          <p:nvSpPr>
            <p:cNvPr id="1543" name="Vrije vorm: vorm 1542">
              <a:extLst>
                <a:ext uri="{FF2B5EF4-FFF2-40B4-BE49-F238E27FC236}">
                  <a16:creationId xmlns:a16="http://schemas.microsoft.com/office/drawing/2014/main" id="{8082F5BD-2823-9114-BBD6-A6676D8337DD}"/>
                </a:ext>
              </a:extLst>
            </p:cNvPr>
            <p:cNvSpPr/>
            <p:nvPr/>
          </p:nvSpPr>
          <p:spPr>
            <a:xfrm>
              <a:off x="7604624" y="5531329"/>
              <a:ext cx="40034" cy="36541"/>
            </a:xfrm>
            <a:custGeom>
              <a:avLst/>
              <a:gdLst>
                <a:gd name="connsiteX0" fmla="*/ 19699 w 40034"/>
                <a:gd name="connsiteY0" fmla="*/ 7945 h 36541"/>
                <a:gd name="connsiteX1" fmla="*/ 29867 w 40034"/>
                <a:gd name="connsiteY1" fmla="*/ 15094 h 36541"/>
                <a:gd name="connsiteX2" fmla="*/ 9850 w 40034"/>
                <a:gd name="connsiteY2" fmla="*/ 15094 h 36541"/>
                <a:gd name="connsiteX3" fmla="*/ 19540 w 40034"/>
                <a:gd name="connsiteY3" fmla="*/ 7945 h 36541"/>
                <a:gd name="connsiteX4" fmla="*/ 20652 w 40034"/>
                <a:gd name="connsiteY4" fmla="*/ 36382 h 36541"/>
                <a:gd name="connsiteX5" fmla="*/ 37651 w 40034"/>
                <a:gd name="connsiteY5" fmla="*/ 30504 h 36541"/>
                <a:gd name="connsiteX6" fmla="*/ 31773 w 40034"/>
                <a:gd name="connsiteY6" fmla="*/ 24308 h 36541"/>
                <a:gd name="connsiteX7" fmla="*/ 20652 w 40034"/>
                <a:gd name="connsiteY7" fmla="*/ 28121 h 36541"/>
                <a:gd name="connsiteX8" fmla="*/ 10326 w 40034"/>
                <a:gd name="connsiteY8" fmla="*/ 22402 h 36541"/>
                <a:gd name="connsiteX9" fmla="*/ 40034 w 40034"/>
                <a:gd name="connsiteY9" fmla="*/ 22402 h 36541"/>
                <a:gd name="connsiteX10" fmla="*/ 19699 w 40034"/>
                <a:gd name="connsiteY10" fmla="*/ 2 h 36541"/>
                <a:gd name="connsiteX11" fmla="*/ 0 w 40034"/>
                <a:gd name="connsiteY11" fmla="*/ 18430 h 36541"/>
                <a:gd name="connsiteX12" fmla="*/ 20652 w 40034"/>
                <a:gd name="connsiteY12" fmla="*/ 36541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34" h="36541">
                  <a:moveTo>
                    <a:pt x="19699" y="7945"/>
                  </a:moveTo>
                  <a:cubicBezTo>
                    <a:pt x="24307" y="7945"/>
                    <a:pt x="28596" y="10010"/>
                    <a:pt x="29867" y="15094"/>
                  </a:cubicBezTo>
                  <a:lnTo>
                    <a:pt x="9850" y="15094"/>
                  </a:lnTo>
                  <a:cubicBezTo>
                    <a:pt x="10962" y="10169"/>
                    <a:pt x="14934" y="7945"/>
                    <a:pt x="19540" y="7945"/>
                  </a:cubicBezTo>
                  <a:moveTo>
                    <a:pt x="20652" y="36382"/>
                  </a:moveTo>
                  <a:cubicBezTo>
                    <a:pt x="26372" y="36382"/>
                    <a:pt x="32727" y="34317"/>
                    <a:pt x="37651" y="30504"/>
                  </a:cubicBezTo>
                  <a:lnTo>
                    <a:pt x="31773" y="24308"/>
                  </a:lnTo>
                  <a:cubicBezTo>
                    <a:pt x="28755" y="26692"/>
                    <a:pt x="24307" y="27962"/>
                    <a:pt x="20652" y="28121"/>
                  </a:cubicBezTo>
                  <a:cubicBezTo>
                    <a:pt x="16204" y="28121"/>
                    <a:pt x="12551" y="26056"/>
                    <a:pt x="10326" y="22402"/>
                  </a:cubicBezTo>
                  <a:lnTo>
                    <a:pt x="40034" y="22402"/>
                  </a:lnTo>
                  <a:cubicBezTo>
                    <a:pt x="40034" y="10328"/>
                    <a:pt x="33680" y="-157"/>
                    <a:pt x="19699" y="2"/>
                  </a:cubicBezTo>
                  <a:cubicBezTo>
                    <a:pt x="8737" y="2"/>
                    <a:pt x="0" y="7945"/>
                    <a:pt x="0" y="18430"/>
                  </a:cubicBezTo>
                  <a:cubicBezTo>
                    <a:pt x="0" y="28916"/>
                    <a:pt x="8897" y="36541"/>
                    <a:pt x="20652" y="36541"/>
                  </a:cubicBezTo>
                </a:path>
              </a:pathLst>
            </a:custGeom>
            <a:solidFill>
              <a:srgbClr val="76B72D"/>
            </a:solidFill>
            <a:ln w="15869" cap="flat">
              <a:noFill/>
              <a:prstDash val="solid"/>
              <a:miter/>
            </a:ln>
          </p:spPr>
          <p:txBody>
            <a:bodyPr rtlCol="0" anchor="ctr"/>
            <a:lstStyle/>
            <a:p>
              <a:endParaRPr lang="nl-NL"/>
            </a:p>
          </p:txBody>
        </p:sp>
        <p:sp>
          <p:nvSpPr>
            <p:cNvPr id="1544" name="Vrije vorm: vorm 1543">
              <a:extLst>
                <a:ext uri="{FF2B5EF4-FFF2-40B4-BE49-F238E27FC236}">
                  <a16:creationId xmlns:a16="http://schemas.microsoft.com/office/drawing/2014/main" id="{E2BEF9D2-4D0F-B096-E777-2A30556C0DEF}"/>
                </a:ext>
              </a:extLst>
            </p:cNvPr>
            <p:cNvSpPr/>
            <p:nvPr/>
          </p:nvSpPr>
          <p:spPr>
            <a:xfrm>
              <a:off x="7649266" y="5531010"/>
              <a:ext cx="34632" cy="36065"/>
            </a:xfrm>
            <a:custGeom>
              <a:avLst/>
              <a:gdLst>
                <a:gd name="connsiteX0" fmla="*/ 9691 w 34632"/>
                <a:gd name="connsiteY0" fmla="*/ 14778 h 36065"/>
                <a:gd name="connsiteX1" fmla="*/ 17157 w 34632"/>
                <a:gd name="connsiteY1" fmla="*/ 7947 h 36065"/>
                <a:gd name="connsiteX2" fmla="*/ 24783 w 34632"/>
                <a:gd name="connsiteY2" fmla="*/ 14778 h 36065"/>
                <a:gd name="connsiteX3" fmla="*/ 24783 w 34632"/>
                <a:gd name="connsiteY3" fmla="*/ 35907 h 36065"/>
                <a:gd name="connsiteX4" fmla="*/ 34633 w 34632"/>
                <a:gd name="connsiteY4" fmla="*/ 35907 h 36065"/>
                <a:gd name="connsiteX5" fmla="*/ 34633 w 34632"/>
                <a:gd name="connsiteY5" fmla="*/ 13825 h 36065"/>
                <a:gd name="connsiteX6" fmla="*/ 18429 w 34632"/>
                <a:gd name="connsiteY6" fmla="*/ 3 h 36065"/>
                <a:gd name="connsiteX7" fmla="*/ 8261 w 34632"/>
                <a:gd name="connsiteY7" fmla="*/ 3498 h 36065"/>
                <a:gd name="connsiteX8" fmla="*/ 8261 w 34632"/>
                <a:gd name="connsiteY8" fmla="*/ 480 h 36065"/>
                <a:gd name="connsiteX9" fmla="*/ 0 w 34632"/>
                <a:gd name="connsiteY9" fmla="*/ 480 h 36065"/>
                <a:gd name="connsiteX10" fmla="*/ 318 w 34632"/>
                <a:gd name="connsiteY10" fmla="*/ 36066 h 36065"/>
                <a:gd name="connsiteX11" fmla="*/ 10009 w 34632"/>
                <a:gd name="connsiteY11" fmla="*/ 36066 h 36065"/>
                <a:gd name="connsiteX12" fmla="*/ 9850 w 34632"/>
                <a:gd name="connsiteY12" fmla="*/ 14937 h 3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32" h="36065">
                  <a:moveTo>
                    <a:pt x="9691" y="14778"/>
                  </a:moveTo>
                  <a:cubicBezTo>
                    <a:pt x="9691" y="10965"/>
                    <a:pt x="13186" y="7947"/>
                    <a:pt x="17157" y="7947"/>
                  </a:cubicBezTo>
                  <a:cubicBezTo>
                    <a:pt x="21129" y="7947"/>
                    <a:pt x="24783" y="10965"/>
                    <a:pt x="24783" y="14778"/>
                  </a:cubicBezTo>
                  <a:lnTo>
                    <a:pt x="24783" y="35907"/>
                  </a:lnTo>
                  <a:cubicBezTo>
                    <a:pt x="24783" y="35907"/>
                    <a:pt x="34633" y="35907"/>
                    <a:pt x="34633" y="35907"/>
                  </a:cubicBezTo>
                  <a:lnTo>
                    <a:pt x="34633" y="13825"/>
                  </a:lnTo>
                  <a:cubicBezTo>
                    <a:pt x="34474" y="5246"/>
                    <a:pt x="27484" y="-156"/>
                    <a:pt x="18429" y="3"/>
                  </a:cubicBezTo>
                  <a:cubicBezTo>
                    <a:pt x="14457" y="3"/>
                    <a:pt x="11438" y="1115"/>
                    <a:pt x="8261" y="3498"/>
                  </a:cubicBezTo>
                  <a:lnTo>
                    <a:pt x="8261" y="480"/>
                  </a:lnTo>
                  <a:cubicBezTo>
                    <a:pt x="8261" y="480"/>
                    <a:pt x="0" y="480"/>
                    <a:pt x="0" y="480"/>
                  </a:cubicBezTo>
                  <a:lnTo>
                    <a:pt x="318" y="36066"/>
                  </a:lnTo>
                  <a:lnTo>
                    <a:pt x="10009" y="36066"/>
                  </a:lnTo>
                  <a:cubicBezTo>
                    <a:pt x="10009" y="36066"/>
                    <a:pt x="9850" y="14937"/>
                    <a:pt x="9850" y="14937"/>
                  </a:cubicBezTo>
                  <a:close/>
                </a:path>
              </a:pathLst>
            </a:custGeom>
            <a:solidFill>
              <a:srgbClr val="76B72D"/>
            </a:solidFill>
            <a:ln w="15869" cap="flat">
              <a:noFill/>
              <a:prstDash val="solid"/>
              <a:miter/>
            </a:ln>
          </p:spPr>
          <p:txBody>
            <a:bodyPr rtlCol="0" anchor="ctr"/>
            <a:lstStyle/>
            <a:p>
              <a:endParaRPr lang="nl-NL"/>
            </a:p>
          </p:txBody>
        </p:sp>
        <p:sp>
          <p:nvSpPr>
            <p:cNvPr id="1545" name="Vrije vorm: vorm 1544">
              <a:extLst>
                <a:ext uri="{FF2B5EF4-FFF2-40B4-BE49-F238E27FC236}">
                  <a16:creationId xmlns:a16="http://schemas.microsoft.com/office/drawing/2014/main" id="{2D5DCC96-D231-B83F-0DF9-8B656EF2483C}"/>
                </a:ext>
              </a:extLst>
            </p:cNvPr>
            <p:cNvSpPr/>
            <p:nvPr/>
          </p:nvSpPr>
          <p:spPr>
            <a:xfrm>
              <a:off x="7593186" y="5574861"/>
              <a:ext cx="40510" cy="36698"/>
            </a:xfrm>
            <a:custGeom>
              <a:avLst/>
              <a:gdLst>
                <a:gd name="connsiteX0" fmla="*/ 20494 w 40510"/>
                <a:gd name="connsiteY0" fmla="*/ 28437 h 36698"/>
                <a:gd name="connsiteX1" fmla="*/ 9850 w 40510"/>
                <a:gd name="connsiteY1" fmla="*/ 18270 h 36698"/>
                <a:gd name="connsiteX2" fmla="*/ 20335 w 40510"/>
                <a:gd name="connsiteY2" fmla="*/ 8420 h 36698"/>
                <a:gd name="connsiteX3" fmla="*/ 30979 w 40510"/>
                <a:gd name="connsiteY3" fmla="*/ 18111 h 36698"/>
                <a:gd name="connsiteX4" fmla="*/ 20494 w 40510"/>
                <a:gd name="connsiteY4" fmla="*/ 28437 h 36698"/>
                <a:gd name="connsiteX5" fmla="*/ 32091 w 40510"/>
                <a:gd name="connsiteY5" fmla="*/ 4289 h 36698"/>
                <a:gd name="connsiteX6" fmla="*/ 19382 w 40510"/>
                <a:gd name="connsiteY6" fmla="*/ 0 h 36698"/>
                <a:gd name="connsiteX7" fmla="*/ 0 w 40510"/>
                <a:gd name="connsiteY7" fmla="*/ 18429 h 36698"/>
                <a:gd name="connsiteX8" fmla="*/ 20176 w 40510"/>
                <a:gd name="connsiteY8" fmla="*/ 36698 h 36698"/>
                <a:gd name="connsiteX9" fmla="*/ 32250 w 40510"/>
                <a:gd name="connsiteY9" fmla="*/ 32727 h 36698"/>
                <a:gd name="connsiteX10" fmla="*/ 32250 w 40510"/>
                <a:gd name="connsiteY10" fmla="*/ 36222 h 36698"/>
                <a:gd name="connsiteX11" fmla="*/ 40511 w 40510"/>
                <a:gd name="connsiteY11" fmla="*/ 36222 h 36698"/>
                <a:gd name="connsiteX12" fmla="*/ 40193 w 40510"/>
                <a:gd name="connsiteY12" fmla="*/ 477 h 36698"/>
                <a:gd name="connsiteX13" fmla="*/ 31932 w 40510"/>
                <a:gd name="connsiteY13" fmla="*/ 477 h 36698"/>
                <a:gd name="connsiteX14" fmla="*/ 31932 w 40510"/>
                <a:gd name="connsiteY14" fmla="*/ 4448 h 3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510" h="36698">
                  <a:moveTo>
                    <a:pt x="20494" y="28437"/>
                  </a:moveTo>
                  <a:cubicBezTo>
                    <a:pt x="14615" y="28437"/>
                    <a:pt x="10009" y="23830"/>
                    <a:pt x="9850" y="18270"/>
                  </a:cubicBezTo>
                  <a:cubicBezTo>
                    <a:pt x="9691" y="12709"/>
                    <a:pt x="14298" y="8420"/>
                    <a:pt x="20335" y="8420"/>
                  </a:cubicBezTo>
                  <a:cubicBezTo>
                    <a:pt x="26372" y="8420"/>
                    <a:pt x="30820" y="12709"/>
                    <a:pt x="30979" y="18111"/>
                  </a:cubicBezTo>
                  <a:cubicBezTo>
                    <a:pt x="31138" y="23512"/>
                    <a:pt x="26372" y="28437"/>
                    <a:pt x="20494" y="28437"/>
                  </a:cubicBezTo>
                  <a:moveTo>
                    <a:pt x="32091" y="4289"/>
                  </a:moveTo>
                  <a:cubicBezTo>
                    <a:pt x="28755" y="1748"/>
                    <a:pt x="24148" y="0"/>
                    <a:pt x="19382" y="0"/>
                  </a:cubicBezTo>
                  <a:cubicBezTo>
                    <a:pt x="8737" y="0"/>
                    <a:pt x="0" y="8420"/>
                    <a:pt x="0" y="18429"/>
                  </a:cubicBezTo>
                  <a:cubicBezTo>
                    <a:pt x="0" y="28437"/>
                    <a:pt x="9373" y="36698"/>
                    <a:pt x="20176" y="36698"/>
                  </a:cubicBezTo>
                  <a:cubicBezTo>
                    <a:pt x="24783" y="36698"/>
                    <a:pt x="28914" y="35109"/>
                    <a:pt x="32250" y="32727"/>
                  </a:cubicBezTo>
                  <a:lnTo>
                    <a:pt x="32250" y="36222"/>
                  </a:lnTo>
                  <a:cubicBezTo>
                    <a:pt x="32250" y="36222"/>
                    <a:pt x="40511" y="36222"/>
                    <a:pt x="40511" y="36222"/>
                  </a:cubicBezTo>
                  <a:lnTo>
                    <a:pt x="40193" y="477"/>
                  </a:lnTo>
                  <a:lnTo>
                    <a:pt x="31932" y="477"/>
                  </a:lnTo>
                  <a:cubicBezTo>
                    <a:pt x="31932" y="477"/>
                    <a:pt x="31932" y="4448"/>
                    <a:pt x="31932" y="4448"/>
                  </a:cubicBezTo>
                  <a:close/>
                </a:path>
              </a:pathLst>
            </a:custGeom>
            <a:solidFill>
              <a:srgbClr val="76B72D"/>
            </a:solidFill>
            <a:ln w="15869" cap="flat">
              <a:noFill/>
              <a:prstDash val="solid"/>
              <a:miter/>
            </a:ln>
          </p:spPr>
          <p:txBody>
            <a:bodyPr rtlCol="0" anchor="ctr"/>
            <a:lstStyle/>
            <a:p>
              <a:endParaRPr lang="nl-NL"/>
            </a:p>
          </p:txBody>
        </p:sp>
        <p:sp>
          <p:nvSpPr>
            <p:cNvPr id="1546" name="Vrije vorm: vorm 1545">
              <a:extLst>
                <a:ext uri="{FF2B5EF4-FFF2-40B4-BE49-F238E27FC236}">
                  <a16:creationId xmlns:a16="http://schemas.microsoft.com/office/drawing/2014/main" id="{B1213F7E-2195-46B3-3D1E-371770DEB92D}"/>
                </a:ext>
              </a:extLst>
            </p:cNvPr>
            <p:cNvSpPr/>
            <p:nvPr/>
          </p:nvSpPr>
          <p:spPr>
            <a:xfrm>
              <a:off x="7681675" y="5612989"/>
              <a:ext cx="33203" cy="14139"/>
            </a:xfrm>
            <a:custGeom>
              <a:avLst/>
              <a:gdLst>
                <a:gd name="connsiteX0" fmla="*/ 16681 w 33203"/>
                <a:gd name="connsiteY0" fmla="*/ 6355 h 14139"/>
                <a:gd name="connsiteX1" fmla="*/ 9691 w 33203"/>
                <a:gd name="connsiteY1" fmla="*/ 159 h 14139"/>
                <a:gd name="connsiteX2" fmla="*/ 0 w 33203"/>
                <a:gd name="connsiteY2" fmla="*/ 159 h 14139"/>
                <a:gd name="connsiteX3" fmla="*/ 16681 w 33203"/>
                <a:gd name="connsiteY3" fmla="*/ 14139 h 14139"/>
                <a:gd name="connsiteX4" fmla="*/ 33203 w 33203"/>
                <a:gd name="connsiteY4" fmla="*/ 0 h 14139"/>
                <a:gd name="connsiteX5" fmla="*/ 23512 w 33203"/>
                <a:gd name="connsiteY5" fmla="*/ 0 h 14139"/>
                <a:gd name="connsiteX6" fmla="*/ 16522 w 33203"/>
                <a:gd name="connsiteY6" fmla="*/ 6355 h 1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03" h="14139">
                  <a:moveTo>
                    <a:pt x="16681" y="6355"/>
                  </a:moveTo>
                  <a:cubicBezTo>
                    <a:pt x="12868" y="6355"/>
                    <a:pt x="9850" y="3495"/>
                    <a:pt x="9691" y="159"/>
                  </a:cubicBezTo>
                  <a:lnTo>
                    <a:pt x="0" y="159"/>
                  </a:lnTo>
                  <a:cubicBezTo>
                    <a:pt x="159" y="8420"/>
                    <a:pt x="6514" y="14139"/>
                    <a:pt x="16681" y="14139"/>
                  </a:cubicBezTo>
                  <a:cubicBezTo>
                    <a:pt x="26849" y="14139"/>
                    <a:pt x="33044" y="8261"/>
                    <a:pt x="33203" y="0"/>
                  </a:cubicBezTo>
                  <a:lnTo>
                    <a:pt x="23512" y="0"/>
                  </a:lnTo>
                  <a:cubicBezTo>
                    <a:pt x="23512" y="3336"/>
                    <a:pt x="20335" y="6355"/>
                    <a:pt x="16522" y="6355"/>
                  </a:cubicBezTo>
                </a:path>
              </a:pathLst>
            </a:custGeom>
            <a:solidFill>
              <a:srgbClr val="76B72D"/>
            </a:solidFill>
            <a:ln w="15869" cap="flat">
              <a:noFill/>
              <a:prstDash val="solid"/>
              <a:miter/>
            </a:ln>
          </p:spPr>
          <p:txBody>
            <a:bodyPr rtlCol="0" anchor="ctr"/>
            <a:lstStyle/>
            <a:p>
              <a:endParaRPr lang="nl-NL"/>
            </a:p>
          </p:txBody>
        </p:sp>
        <p:sp>
          <p:nvSpPr>
            <p:cNvPr id="1547" name="Vrije vorm: vorm 1546">
              <a:extLst>
                <a:ext uri="{FF2B5EF4-FFF2-40B4-BE49-F238E27FC236}">
                  <a16:creationId xmlns:a16="http://schemas.microsoft.com/office/drawing/2014/main" id="{28C9F6D9-5076-727D-86EC-DC3DE753AC05}"/>
                </a:ext>
              </a:extLst>
            </p:cNvPr>
            <p:cNvSpPr/>
            <p:nvPr/>
          </p:nvSpPr>
          <p:spPr>
            <a:xfrm>
              <a:off x="7640687" y="5574702"/>
              <a:ext cx="34791" cy="36062"/>
            </a:xfrm>
            <a:custGeom>
              <a:avLst/>
              <a:gdLst>
                <a:gd name="connsiteX0" fmla="*/ 18429 w 34791"/>
                <a:gd name="connsiteY0" fmla="*/ 0 h 36062"/>
                <a:gd name="connsiteX1" fmla="*/ 8261 w 34791"/>
                <a:gd name="connsiteY1" fmla="*/ 3495 h 36062"/>
                <a:gd name="connsiteX2" fmla="*/ 8261 w 34791"/>
                <a:gd name="connsiteY2" fmla="*/ 477 h 36062"/>
                <a:gd name="connsiteX3" fmla="*/ 0 w 34791"/>
                <a:gd name="connsiteY3" fmla="*/ 477 h 36062"/>
                <a:gd name="connsiteX4" fmla="*/ 318 w 34791"/>
                <a:gd name="connsiteY4" fmla="*/ 36063 h 36062"/>
                <a:gd name="connsiteX5" fmla="*/ 10009 w 34791"/>
                <a:gd name="connsiteY5" fmla="*/ 36063 h 36062"/>
                <a:gd name="connsiteX6" fmla="*/ 9850 w 34791"/>
                <a:gd name="connsiteY6" fmla="*/ 14933 h 36062"/>
                <a:gd name="connsiteX7" fmla="*/ 17316 w 34791"/>
                <a:gd name="connsiteY7" fmla="*/ 8102 h 36062"/>
                <a:gd name="connsiteX8" fmla="*/ 24942 w 34791"/>
                <a:gd name="connsiteY8" fmla="*/ 14933 h 36062"/>
                <a:gd name="connsiteX9" fmla="*/ 24942 w 34791"/>
                <a:gd name="connsiteY9" fmla="*/ 36063 h 36062"/>
                <a:gd name="connsiteX10" fmla="*/ 34792 w 34791"/>
                <a:gd name="connsiteY10" fmla="*/ 36063 h 36062"/>
                <a:gd name="connsiteX11" fmla="*/ 34792 w 34791"/>
                <a:gd name="connsiteY11" fmla="*/ 13980 h 36062"/>
                <a:gd name="connsiteX12" fmla="*/ 18588 w 34791"/>
                <a:gd name="connsiteY12" fmla="*/ 159 h 3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91" h="36062">
                  <a:moveTo>
                    <a:pt x="18429" y="0"/>
                  </a:moveTo>
                  <a:cubicBezTo>
                    <a:pt x="14457" y="0"/>
                    <a:pt x="11438" y="1112"/>
                    <a:pt x="8261" y="3495"/>
                  </a:cubicBezTo>
                  <a:lnTo>
                    <a:pt x="8261" y="477"/>
                  </a:lnTo>
                  <a:cubicBezTo>
                    <a:pt x="8261" y="477"/>
                    <a:pt x="0" y="477"/>
                    <a:pt x="0" y="477"/>
                  </a:cubicBezTo>
                  <a:lnTo>
                    <a:pt x="318" y="36063"/>
                  </a:lnTo>
                  <a:lnTo>
                    <a:pt x="10009" y="36063"/>
                  </a:lnTo>
                  <a:cubicBezTo>
                    <a:pt x="10009" y="36063"/>
                    <a:pt x="9850" y="14933"/>
                    <a:pt x="9850" y="14933"/>
                  </a:cubicBezTo>
                  <a:cubicBezTo>
                    <a:pt x="9850" y="11121"/>
                    <a:pt x="13345" y="8102"/>
                    <a:pt x="17316" y="8102"/>
                  </a:cubicBezTo>
                  <a:cubicBezTo>
                    <a:pt x="21288" y="8102"/>
                    <a:pt x="24942" y="11121"/>
                    <a:pt x="24942" y="14933"/>
                  </a:cubicBezTo>
                  <a:lnTo>
                    <a:pt x="24942" y="36063"/>
                  </a:lnTo>
                  <a:cubicBezTo>
                    <a:pt x="24942" y="36063"/>
                    <a:pt x="34792" y="36063"/>
                    <a:pt x="34792" y="36063"/>
                  </a:cubicBezTo>
                  <a:lnTo>
                    <a:pt x="34792" y="13980"/>
                  </a:lnTo>
                  <a:cubicBezTo>
                    <a:pt x="34633" y="5401"/>
                    <a:pt x="27643" y="0"/>
                    <a:pt x="18588" y="159"/>
                  </a:cubicBezTo>
                </a:path>
              </a:pathLst>
            </a:custGeom>
            <a:solidFill>
              <a:srgbClr val="76B72D"/>
            </a:solidFill>
            <a:ln w="15869" cap="flat">
              <a:noFill/>
              <a:prstDash val="solid"/>
              <a:miter/>
            </a:ln>
          </p:spPr>
          <p:txBody>
            <a:bodyPr rtlCol="0" anchor="ctr"/>
            <a:lstStyle/>
            <a:p>
              <a:endParaRPr lang="nl-NL"/>
            </a:p>
          </p:txBody>
        </p:sp>
        <p:sp>
          <p:nvSpPr>
            <p:cNvPr id="1548" name="Vrije vorm: vorm 1547">
              <a:extLst>
                <a:ext uri="{FF2B5EF4-FFF2-40B4-BE49-F238E27FC236}">
                  <a16:creationId xmlns:a16="http://schemas.microsoft.com/office/drawing/2014/main" id="{7D4DA0CA-F8B5-01C9-618E-BB79C4EEC4F3}"/>
                </a:ext>
              </a:extLst>
            </p:cNvPr>
            <p:cNvSpPr/>
            <p:nvPr/>
          </p:nvSpPr>
          <p:spPr>
            <a:xfrm>
              <a:off x="7681198" y="5574384"/>
              <a:ext cx="34158" cy="36383"/>
            </a:xfrm>
            <a:custGeom>
              <a:avLst/>
              <a:gdLst>
                <a:gd name="connsiteX0" fmla="*/ 24465 w 34158"/>
                <a:gd name="connsiteY0" fmla="*/ 318 h 36383"/>
                <a:gd name="connsiteX1" fmla="*/ 24465 w 34158"/>
                <a:gd name="connsiteY1" fmla="*/ 21606 h 36383"/>
                <a:gd name="connsiteX2" fmla="*/ 17316 w 34158"/>
                <a:gd name="connsiteY2" fmla="*/ 28437 h 36383"/>
                <a:gd name="connsiteX3" fmla="*/ 9850 w 34158"/>
                <a:gd name="connsiteY3" fmla="*/ 21606 h 36383"/>
                <a:gd name="connsiteX4" fmla="*/ 9850 w 34158"/>
                <a:gd name="connsiteY4" fmla="*/ 318 h 36383"/>
                <a:gd name="connsiteX5" fmla="*/ 0 w 34158"/>
                <a:gd name="connsiteY5" fmla="*/ 318 h 36383"/>
                <a:gd name="connsiteX6" fmla="*/ 0 w 34158"/>
                <a:gd name="connsiteY6" fmla="*/ 21129 h 36383"/>
                <a:gd name="connsiteX7" fmla="*/ 17316 w 34158"/>
                <a:gd name="connsiteY7" fmla="*/ 36380 h 36383"/>
                <a:gd name="connsiteX8" fmla="*/ 34156 w 34158"/>
                <a:gd name="connsiteY8" fmla="*/ 20812 h 36383"/>
                <a:gd name="connsiteX9" fmla="*/ 34156 w 34158"/>
                <a:gd name="connsiteY9" fmla="*/ 0 h 36383"/>
                <a:gd name="connsiteX10" fmla="*/ 24307 w 34158"/>
                <a:gd name="connsiteY10" fmla="*/ 0 h 3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58" h="36383">
                  <a:moveTo>
                    <a:pt x="24465" y="318"/>
                  </a:moveTo>
                  <a:lnTo>
                    <a:pt x="24465" y="21606"/>
                  </a:lnTo>
                  <a:cubicBezTo>
                    <a:pt x="24624" y="25260"/>
                    <a:pt x="21765" y="28437"/>
                    <a:pt x="17316" y="28437"/>
                  </a:cubicBezTo>
                  <a:cubicBezTo>
                    <a:pt x="12868" y="28437"/>
                    <a:pt x="10008" y="25260"/>
                    <a:pt x="9850" y="21606"/>
                  </a:cubicBezTo>
                  <a:lnTo>
                    <a:pt x="9850" y="318"/>
                  </a:lnTo>
                  <a:cubicBezTo>
                    <a:pt x="9850" y="318"/>
                    <a:pt x="0" y="318"/>
                    <a:pt x="0" y="318"/>
                  </a:cubicBezTo>
                  <a:lnTo>
                    <a:pt x="0" y="21129"/>
                  </a:lnTo>
                  <a:cubicBezTo>
                    <a:pt x="159" y="29867"/>
                    <a:pt x="7308" y="36539"/>
                    <a:pt x="17316" y="36380"/>
                  </a:cubicBezTo>
                  <a:cubicBezTo>
                    <a:pt x="27325" y="36222"/>
                    <a:pt x="34315" y="29549"/>
                    <a:pt x="34156" y="20812"/>
                  </a:cubicBezTo>
                  <a:lnTo>
                    <a:pt x="34156" y="0"/>
                  </a:lnTo>
                  <a:cubicBezTo>
                    <a:pt x="34156" y="0"/>
                    <a:pt x="24307" y="0"/>
                    <a:pt x="24307" y="0"/>
                  </a:cubicBezTo>
                  <a:close/>
                </a:path>
              </a:pathLst>
            </a:custGeom>
            <a:solidFill>
              <a:srgbClr val="76B72D"/>
            </a:solidFill>
            <a:ln w="15869" cap="flat">
              <a:noFill/>
              <a:prstDash val="solid"/>
              <a:miter/>
            </a:ln>
          </p:spPr>
          <p:txBody>
            <a:bodyPr rtlCol="0" anchor="ctr"/>
            <a:lstStyle/>
            <a:p>
              <a:endParaRPr lang="nl-NL"/>
            </a:p>
          </p:txBody>
        </p:sp>
        <p:sp>
          <p:nvSpPr>
            <p:cNvPr id="1549" name="Vrije vorm: vorm 1548">
              <a:extLst>
                <a:ext uri="{FF2B5EF4-FFF2-40B4-BE49-F238E27FC236}">
                  <a16:creationId xmlns:a16="http://schemas.microsoft.com/office/drawing/2014/main" id="{E940462E-C307-85CC-FA2E-AFBD8859BFBF}"/>
                </a:ext>
              </a:extLst>
            </p:cNvPr>
            <p:cNvSpPr/>
            <p:nvPr/>
          </p:nvSpPr>
          <p:spPr>
            <a:xfrm>
              <a:off x="7581588" y="5531808"/>
              <a:ext cx="21606" cy="35745"/>
            </a:xfrm>
            <a:custGeom>
              <a:avLst/>
              <a:gdLst>
                <a:gd name="connsiteX0" fmla="*/ 16999 w 21606"/>
                <a:gd name="connsiteY0" fmla="*/ 8102 h 35745"/>
                <a:gd name="connsiteX1" fmla="*/ 21606 w 21606"/>
                <a:gd name="connsiteY1" fmla="*/ 8102 h 35745"/>
                <a:gd name="connsiteX2" fmla="*/ 21606 w 21606"/>
                <a:gd name="connsiteY2" fmla="*/ 0 h 35745"/>
                <a:gd name="connsiteX3" fmla="*/ 16205 w 21606"/>
                <a:gd name="connsiteY3" fmla="*/ 0 h 35745"/>
                <a:gd name="connsiteX4" fmla="*/ 8261 w 21606"/>
                <a:gd name="connsiteY4" fmla="*/ 2542 h 35745"/>
                <a:gd name="connsiteX5" fmla="*/ 8261 w 21606"/>
                <a:gd name="connsiteY5" fmla="*/ 159 h 35745"/>
                <a:gd name="connsiteX6" fmla="*/ 0 w 21606"/>
                <a:gd name="connsiteY6" fmla="*/ 159 h 35745"/>
                <a:gd name="connsiteX7" fmla="*/ 318 w 21606"/>
                <a:gd name="connsiteY7" fmla="*/ 35745 h 35745"/>
                <a:gd name="connsiteX8" fmla="*/ 10009 w 21606"/>
                <a:gd name="connsiteY8" fmla="*/ 35745 h 35745"/>
                <a:gd name="connsiteX9" fmla="*/ 9850 w 21606"/>
                <a:gd name="connsiteY9" fmla="*/ 14775 h 35745"/>
                <a:gd name="connsiteX10" fmla="*/ 17158 w 21606"/>
                <a:gd name="connsiteY10" fmla="*/ 8261 h 3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06" h="35745">
                  <a:moveTo>
                    <a:pt x="16999" y="8102"/>
                  </a:moveTo>
                  <a:lnTo>
                    <a:pt x="21606" y="8102"/>
                  </a:lnTo>
                  <a:cubicBezTo>
                    <a:pt x="21606" y="8102"/>
                    <a:pt x="21606" y="0"/>
                    <a:pt x="21606" y="0"/>
                  </a:cubicBezTo>
                  <a:lnTo>
                    <a:pt x="16205" y="0"/>
                  </a:lnTo>
                  <a:cubicBezTo>
                    <a:pt x="12868" y="0"/>
                    <a:pt x="10168" y="1112"/>
                    <a:pt x="8261" y="2542"/>
                  </a:cubicBezTo>
                  <a:lnTo>
                    <a:pt x="8261" y="159"/>
                  </a:lnTo>
                  <a:cubicBezTo>
                    <a:pt x="8261" y="159"/>
                    <a:pt x="0" y="159"/>
                    <a:pt x="0" y="159"/>
                  </a:cubicBezTo>
                  <a:lnTo>
                    <a:pt x="318" y="35745"/>
                  </a:lnTo>
                  <a:lnTo>
                    <a:pt x="10009" y="35745"/>
                  </a:lnTo>
                  <a:cubicBezTo>
                    <a:pt x="10009" y="35745"/>
                    <a:pt x="9850" y="14775"/>
                    <a:pt x="9850" y="14775"/>
                  </a:cubicBezTo>
                  <a:cubicBezTo>
                    <a:pt x="9850" y="10803"/>
                    <a:pt x="12710" y="8261"/>
                    <a:pt x="17158" y="8261"/>
                  </a:cubicBezTo>
                </a:path>
              </a:pathLst>
            </a:custGeom>
            <a:solidFill>
              <a:srgbClr val="76B72D"/>
            </a:solidFill>
            <a:ln w="15869" cap="flat">
              <a:noFill/>
              <a:prstDash val="solid"/>
              <a:miter/>
            </a:ln>
          </p:spPr>
          <p:txBody>
            <a:bodyPr rtlCol="0" anchor="ctr"/>
            <a:lstStyle/>
            <a:p>
              <a:endParaRPr lang="nl-NL"/>
            </a:p>
          </p:txBody>
        </p:sp>
        <p:sp>
          <p:nvSpPr>
            <p:cNvPr id="1550" name="Vrije vorm: vorm 1549">
              <a:extLst>
                <a:ext uri="{FF2B5EF4-FFF2-40B4-BE49-F238E27FC236}">
                  <a16:creationId xmlns:a16="http://schemas.microsoft.com/office/drawing/2014/main" id="{E536F92B-A191-0D89-088E-60432A062B35}"/>
                </a:ext>
              </a:extLst>
            </p:cNvPr>
            <p:cNvSpPr/>
            <p:nvPr/>
          </p:nvSpPr>
          <p:spPr>
            <a:xfrm>
              <a:off x="7482138" y="5575814"/>
              <a:ext cx="59575" cy="36539"/>
            </a:xfrm>
            <a:custGeom>
              <a:avLst/>
              <a:gdLst>
                <a:gd name="connsiteX0" fmla="*/ 43212 w 59575"/>
                <a:gd name="connsiteY0" fmla="*/ 0 h 36539"/>
                <a:gd name="connsiteX1" fmla="*/ 31138 w 59575"/>
                <a:gd name="connsiteY1" fmla="*/ 5243 h 36539"/>
                <a:gd name="connsiteX2" fmla="*/ 18428 w 59575"/>
                <a:gd name="connsiteY2" fmla="*/ 318 h 36539"/>
                <a:gd name="connsiteX3" fmla="*/ 8261 w 59575"/>
                <a:gd name="connsiteY3" fmla="*/ 3972 h 36539"/>
                <a:gd name="connsiteX4" fmla="*/ 8261 w 59575"/>
                <a:gd name="connsiteY4" fmla="*/ 953 h 36539"/>
                <a:gd name="connsiteX5" fmla="*/ 0 w 59575"/>
                <a:gd name="connsiteY5" fmla="*/ 953 h 36539"/>
                <a:gd name="connsiteX6" fmla="*/ 318 w 59575"/>
                <a:gd name="connsiteY6" fmla="*/ 36539 h 36539"/>
                <a:gd name="connsiteX7" fmla="*/ 10008 w 59575"/>
                <a:gd name="connsiteY7" fmla="*/ 36539 h 36539"/>
                <a:gd name="connsiteX8" fmla="*/ 9850 w 59575"/>
                <a:gd name="connsiteY8" fmla="*/ 15410 h 36539"/>
                <a:gd name="connsiteX9" fmla="*/ 17316 w 59575"/>
                <a:gd name="connsiteY9" fmla="*/ 8579 h 36539"/>
                <a:gd name="connsiteX10" fmla="*/ 24942 w 59575"/>
                <a:gd name="connsiteY10" fmla="*/ 15410 h 36539"/>
                <a:gd name="connsiteX11" fmla="*/ 24942 w 59575"/>
                <a:gd name="connsiteY11" fmla="*/ 36539 h 36539"/>
                <a:gd name="connsiteX12" fmla="*/ 34791 w 59575"/>
                <a:gd name="connsiteY12" fmla="*/ 36539 h 36539"/>
                <a:gd name="connsiteX13" fmla="*/ 34791 w 59575"/>
                <a:gd name="connsiteY13" fmla="*/ 15410 h 36539"/>
                <a:gd name="connsiteX14" fmla="*/ 42100 w 59575"/>
                <a:gd name="connsiteY14" fmla="*/ 8579 h 36539"/>
                <a:gd name="connsiteX15" fmla="*/ 49725 w 59575"/>
                <a:gd name="connsiteY15" fmla="*/ 15410 h 36539"/>
                <a:gd name="connsiteX16" fmla="*/ 49725 w 59575"/>
                <a:gd name="connsiteY16" fmla="*/ 36539 h 36539"/>
                <a:gd name="connsiteX17" fmla="*/ 59575 w 59575"/>
                <a:gd name="connsiteY17" fmla="*/ 36539 h 36539"/>
                <a:gd name="connsiteX18" fmla="*/ 59575 w 59575"/>
                <a:gd name="connsiteY18" fmla="*/ 14457 h 36539"/>
                <a:gd name="connsiteX19" fmla="*/ 43370 w 59575"/>
                <a:gd name="connsiteY19" fmla="*/ 635 h 3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575" h="36539">
                  <a:moveTo>
                    <a:pt x="43212" y="0"/>
                  </a:moveTo>
                  <a:cubicBezTo>
                    <a:pt x="38445" y="0"/>
                    <a:pt x="35268" y="1430"/>
                    <a:pt x="31138" y="5243"/>
                  </a:cubicBezTo>
                  <a:cubicBezTo>
                    <a:pt x="28278" y="1906"/>
                    <a:pt x="23671" y="159"/>
                    <a:pt x="18428" y="318"/>
                  </a:cubicBezTo>
                  <a:cubicBezTo>
                    <a:pt x="14615" y="318"/>
                    <a:pt x="11438" y="1271"/>
                    <a:pt x="8261" y="3972"/>
                  </a:cubicBezTo>
                  <a:lnTo>
                    <a:pt x="8261" y="953"/>
                  </a:lnTo>
                  <a:cubicBezTo>
                    <a:pt x="8261" y="953"/>
                    <a:pt x="0" y="953"/>
                    <a:pt x="0" y="953"/>
                  </a:cubicBezTo>
                  <a:lnTo>
                    <a:pt x="318" y="36539"/>
                  </a:lnTo>
                  <a:lnTo>
                    <a:pt x="10008" y="36539"/>
                  </a:lnTo>
                  <a:cubicBezTo>
                    <a:pt x="10008" y="36539"/>
                    <a:pt x="9850" y="15410"/>
                    <a:pt x="9850" y="15410"/>
                  </a:cubicBezTo>
                  <a:cubicBezTo>
                    <a:pt x="9850" y="11597"/>
                    <a:pt x="13345" y="8579"/>
                    <a:pt x="17316" y="8579"/>
                  </a:cubicBezTo>
                  <a:cubicBezTo>
                    <a:pt x="21288" y="8579"/>
                    <a:pt x="24942" y="11597"/>
                    <a:pt x="24942" y="15410"/>
                  </a:cubicBezTo>
                  <a:lnTo>
                    <a:pt x="24942" y="36539"/>
                  </a:lnTo>
                  <a:cubicBezTo>
                    <a:pt x="24942" y="36539"/>
                    <a:pt x="34791" y="36539"/>
                    <a:pt x="34791" y="36539"/>
                  </a:cubicBezTo>
                  <a:lnTo>
                    <a:pt x="34791" y="15410"/>
                  </a:lnTo>
                  <a:cubicBezTo>
                    <a:pt x="34633" y="11597"/>
                    <a:pt x="38128" y="8579"/>
                    <a:pt x="42100" y="8579"/>
                  </a:cubicBezTo>
                  <a:cubicBezTo>
                    <a:pt x="46071" y="8579"/>
                    <a:pt x="49725" y="11597"/>
                    <a:pt x="49725" y="15410"/>
                  </a:cubicBezTo>
                  <a:lnTo>
                    <a:pt x="49725" y="36539"/>
                  </a:lnTo>
                  <a:cubicBezTo>
                    <a:pt x="49725" y="36539"/>
                    <a:pt x="59575" y="36539"/>
                    <a:pt x="59575" y="36539"/>
                  </a:cubicBezTo>
                  <a:lnTo>
                    <a:pt x="59575" y="14457"/>
                  </a:lnTo>
                  <a:cubicBezTo>
                    <a:pt x="59416" y="5878"/>
                    <a:pt x="52426" y="477"/>
                    <a:pt x="43370" y="635"/>
                  </a:cubicBezTo>
                </a:path>
              </a:pathLst>
            </a:custGeom>
            <a:solidFill>
              <a:srgbClr val="76B72D"/>
            </a:solidFill>
            <a:ln w="15869" cap="flat">
              <a:noFill/>
              <a:prstDash val="solid"/>
              <a:miter/>
            </a:ln>
          </p:spPr>
          <p:txBody>
            <a:bodyPr rtlCol="0" anchor="ctr"/>
            <a:lstStyle/>
            <a:p>
              <a:endParaRPr lang="nl-NL"/>
            </a:p>
          </p:txBody>
        </p:sp>
        <p:sp>
          <p:nvSpPr>
            <p:cNvPr id="1551" name="Vrije vorm: vorm 1550">
              <a:extLst>
                <a:ext uri="{FF2B5EF4-FFF2-40B4-BE49-F238E27FC236}">
                  <a16:creationId xmlns:a16="http://schemas.microsoft.com/office/drawing/2014/main" id="{D14B284A-3DC2-36F2-93FE-F469470CEF59}"/>
                </a:ext>
              </a:extLst>
            </p:cNvPr>
            <p:cNvSpPr/>
            <p:nvPr/>
          </p:nvSpPr>
          <p:spPr>
            <a:xfrm>
              <a:off x="7521855" y="5531965"/>
              <a:ext cx="40034" cy="36540"/>
            </a:xfrm>
            <a:custGeom>
              <a:avLst/>
              <a:gdLst>
                <a:gd name="connsiteX0" fmla="*/ 19699 w 40034"/>
                <a:gd name="connsiteY0" fmla="*/ 7945 h 36540"/>
                <a:gd name="connsiteX1" fmla="*/ 29867 w 40034"/>
                <a:gd name="connsiteY1" fmla="*/ 15094 h 36540"/>
                <a:gd name="connsiteX2" fmla="*/ 9850 w 40034"/>
                <a:gd name="connsiteY2" fmla="*/ 15094 h 36540"/>
                <a:gd name="connsiteX3" fmla="*/ 19540 w 40034"/>
                <a:gd name="connsiteY3" fmla="*/ 7945 h 36540"/>
                <a:gd name="connsiteX4" fmla="*/ 31773 w 40034"/>
                <a:gd name="connsiteY4" fmla="*/ 24308 h 36540"/>
                <a:gd name="connsiteX5" fmla="*/ 20652 w 40034"/>
                <a:gd name="connsiteY5" fmla="*/ 28121 h 36540"/>
                <a:gd name="connsiteX6" fmla="*/ 10326 w 40034"/>
                <a:gd name="connsiteY6" fmla="*/ 22402 h 36540"/>
                <a:gd name="connsiteX7" fmla="*/ 40034 w 40034"/>
                <a:gd name="connsiteY7" fmla="*/ 22402 h 36540"/>
                <a:gd name="connsiteX8" fmla="*/ 19699 w 40034"/>
                <a:gd name="connsiteY8" fmla="*/ 2 h 36540"/>
                <a:gd name="connsiteX9" fmla="*/ 0 w 40034"/>
                <a:gd name="connsiteY9" fmla="*/ 18430 h 36540"/>
                <a:gd name="connsiteX10" fmla="*/ 20652 w 40034"/>
                <a:gd name="connsiteY10" fmla="*/ 36541 h 36540"/>
                <a:gd name="connsiteX11" fmla="*/ 37651 w 40034"/>
                <a:gd name="connsiteY11" fmla="*/ 30663 h 36540"/>
                <a:gd name="connsiteX12" fmla="*/ 31773 w 40034"/>
                <a:gd name="connsiteY12" fmla="*/ 24467 h 36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34" h="36540">
                  <a:moveTo>
                    <a:pt x="19699" y="7945"/>
                  </a:moveTo>
                  <a:cubicBezTo>
                    <a:pt x="24307" y="7945"/>
                    <a:pt x="28596" y="10010"/>
                    <a:pt x="29867" y="15094"/>
                  </a:cubicBezTo>
                  <a:lnTo>
                    <a:pt x="9850" y="15094"/>
                  </a:lnTo>
                  <a:cubicBezTo>
                    <a:pt x="10961" y="10169"/>
                    <a:pt x="14933" y="7945"/>
                    <a:pt x="19540" y="7945"/>
                  </a:cubicBezTo>
                  <a:moveTo>
                    <a:pt x="31773" y="24308"/>
                  </a:moveTo>
                  <a:cubicBezTo>
                    <a:pt x="28755" y="26691"/>
                    <a:pt x="24307" y="27962"/>
                    <a:pt x="20652" y="28121"/>
                  </a:cubicBezTo>
                  <a:cubicBezTo>
                    <a:pt x="16204" y="28121"/>
                    <a:pt x="12550" y="26056"/>
                    <a:pt x="10326" y="22402"/>
                  </a:cubicBezTo>
                  <a:lnTo>
                    <a:pt x="40034" y="22402"/>
                  </a:lnTo>
                  <a:cubicBezTo>
                    <a:pt x="40034" y="10328"/>
                    <a:pt x="33680" y="-157"/>
                    <a:pt x="19699" y="2"/>
                  </a:cubicBezTo>
                  <a:cubicBezTo>
                    <a:pt x="8737" y="2"/>
                    <a:pt x="0" y="7945"/>
                    <a:pt x="0" y="18430"/>
                  </a:cubicBezTo>
                  <a:cubicBezTo>
                    <a:pt x="0" y="28915"/>
                    <a:pt x="8897" y="36541"/>
                    <a:pt x="20652" y="36541"/>
                  </a:cubicBezTo>
                  <a:cubicBezTo>
                    <a:pt x="26371" y="36541"/>
                    <a:pt x="32727" y="34476"/>
                    <a:pt x="37651" y="30663"/>
                  </a:cubicBezTo>
                  <a:lnTo>
                    <a:pt x="31773" y="24467"/>
                  </a:lnTo>
                  <a:close/>
                </a:path>
              </a:pathLst>
            </a:custGeom>
            <a:solidFill>
              <a:srgbClr val="76B72D"/>
            </a:solidFill>
            <a:ln w="15869" cap="flat">
              <a:noFill/>
              <a:prstDash val="solid"/>
              <a:miter/>
            </a:ln>
          </p:spPr>
          <p:txBody>
            <a:bodyPr rtlCol="0" anchor="ctr"/>
            <a:lstStyle/>
            <a:p>
              <a:endParaRPr lang="nl-NL"/>
            </a:p>
          </p:txBody>
        </p:sp>
        <p:sp>
          <p:nvSpPr>
            <p:cNvPr id="1552" name="Vrije vorm: vorm 1551">
              <a:extLst>
                <a:ext uri="{FF2B5EF4-FFF2-40B4-BE49-F238E27FC236}">
                  <a16:creationId xmlns:a16="http://schemas.microsoft.com/office/drawing/2014/main" id="{CFB53A03-03B6-BEE2-06F3-0ECFC306495A}"/>
                </a:ext>
              </a:extLst>
            </p:cNvPr>
            <p:cNvSpPr/>
            <p:nvPr/>
          </p:nvSpPr>
          <p:spPr>
            <a:xfrm>
              <a:off x="7547908" y="5575178"/>
              <a:ext cx="40669" cy="53220"/>
            </a:xfrm>
            <a:custGeom>
              <a:avLst/>
              <a:gdLst>
                <a:gd name="connsiteX0" fmla="*/ 19858 w 40669"/>
                <a:gd name="connsiteY0" fmla="*/ 28437 h 53220"/>
                <a:gd name="connsiteX1" fmla="*/ 9215 w 40669"/>
                <a:gd name="connsiteY1" fmla="*/ 18270 h 53220"/>
                <a:gd name="connsiteX2" fmla="*/ 19699 w 40669"/>
                <a:gd name="connsiteY2" fmla="*/ 8420 h 53220"/>
                <a:gd name="connsiteX3" fmla="*/ 30344 w 40669"/>
                <a:gd name="connsiteY3" fmla="*/ 18111 h 53220"/>
                <a:gd name="connsiteX4" fmla="*/ 19858 w 40669"/>
                <a:gd name="connsiteY4" fmla="*/ 28437 h 53220"/>
                <a:gd name="connsiteX5" fmla="*/ 20812 w 40669"/>
                <a:gd name="connsiteY5" fmla="*/ 0 h 53220"/>
                <a:gd name="connsiteX6" fmla="*/ 8261 w 40669"/>
                <a:gd name="connsiteY6" fmla="*/ 4448 h 53220"/>
                <a:gd name="connsiteX7" fmla="*/ 8261 w 40669"/>
                <a:gd name="connsiteY7" fmla="*/ 635 h 53220"/>
                <a:gd name="connsiteX8" fmla="*/ 0 w 40669"/>
                <a:gd name="connsiteY8" fmla="*/ 635 h 53220"/>
                <a:gd name="connsiteX9" fmla="*/ 477 w 40669"/>
                <a:gd name="connsiteY9" fmla="*/ 53220 h 53220"/>
                <a:gd name="connsiteX10" fmla="*/ 10168 w 40669"/>
                <a:gd name="connsiteY10" fmla="*/ 53220 h 53220"/>
                <a:gd name="connsiteX11" fmla="*/ 10168 w 40669"/>
                <a:gd name="connsiteY11" fmla="*/ 33838 h 53220"/>
                <a:gd name="connsiteX12" fmla="*/ 20812 w 40669"/>
                <a:gd name="connsiteY12" fmla="*/ 36698 h 53220"/>
                <a:gd name="connsiteX13" fmla="*/ 40670 w 40669"/>
                <a:gd name="connsiteY13" fmla="*/ 18111 h 53220"/>
                <a:gd name="connsiteX14" fmla="*/ 21130 w 40669"/>
                <a:gd name="connsiteY14" fmla="*/ 0 h 5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669" h="53220">
                  <a:moveTo>
                    <a:pt x="19858" y="28437"/>
                  </a:moveTo>
                  <a:cubicBezTo>
                    <a:pt x="14139" y="28437"/>
                    <a:pt x="9373" y="23830"/>
                    <a:pt x="9215" y="18270"/>
                  </a:cubicBezTo>
                  <a:cubicBezTo>
                    <a:pt x="9056" y="12709"/>
                    <a:pt x="13821" y="8420"/>
                    <a:pt x="19699" y="8420"/>
                  </a:cubicBezTo>
                  <a:cubicBezTo>
                    <a:pt x="25578" y="8420"/>
                    <a:pt x="30185" y="12709"/>
                    <a:pt x="30344" y="18111"/>
                  </a:cubicBezTo>
                  <a:cubicBezTo>
                    <a:pt x="30503" y="23512"/>
                    <a:pt x="25895" y="28437"/>
                    <a:pt x="19858" y="28437"/>
                  </a:cubicBezTo>
                  <a:moveTo>
                    <a:pt x="20812" y="0"/>
                  </a:moveTo>
                  <a:cubicBezTo>
                    <a:pt x="16046" y="0"/>
                    <a:pt x="11597" y="1748"/>
                    <a:pt x="8261" y="4448"/>
                  </a:cubicBezTo>
                  <a:lnTo>
                    <a:pt x="8261" y="635"/>
                  </a:lnTo>
                  <a:cubicBezTo>
                    <a:pt x="8261" y="635"/>
                    <a:pt x="0" y="635"/>
                    <a:pt x="0" y="635"/>
                  </a:cubicBezTo>
                  <a:lnTo>
                    <a:pt x="477" y="53220"/>
                  </a:lnTo>
                  <a:lnTo>
                    <a:pt x="10168" y="53220"/>
                  </a:lnTo>
                  <a:cubicBezTo>
                    <a:pt x="10168" y="53220"/>
                    <a:pt x="10168" y="33838"/>
                    <a:pt x="10168" y="33838"/>
                  </a:cubicBezTo>
                  <a:cubicBezTo>
                    <a:pt x="13186" y="35745"/>
                    <a:pt x="16840" y="36857"/>
                    <a:pt x="20812" y="36698"/>
                  </a:cubicBezTo>
                  <a:cubicBezTo>
                    <a:pt x="31456" y="36698"/>
                    <a:pt x="40670" y="28437"/>
                    <a:pt x="40670" y="18111"/>
                  </a:cubicBezTo>
                  <a:cubicBezTo>
                    <a:pt x="40670" y="7784"/>
                    <a:pt x="31773" y="0"/>
                    <a:pt x="21130" y="0"/>
                  </a:cubicBezTo>
                </a:path>
              </a:pathLst>
            </a:custGeom>
            <a:solidFill>
              <a:srgbClr val="76B72D"/>
            </a:solidFill>
            <a:ln w="15869" cap="flat">
              <a:noFill/>
              <a:prstDash val="solid"/>
              <a:miter/>
            </a:ln>
          </p:spPr>
          <p:txBody>
            <a:bodyPr rtlCol="0" anchor="ctr"/>
            <a:lstStyle/>
            <a:p>
              <a:endParaRPr lang="nl-NL"/>
            </a:p>
          </p:txBody>
        </p:sp>
        <p:sp>
          <p:nvSpPr>
            <p:cNvPr id="1553" name="Vrije vorm: vorm 1552">
              <a:extLst>
                <a:ext uri="{FF2B5EF4-FFF2-40B4-BE49-F238E27FC236}">
                  <a16:creationId xmlns:a16="http://schemas.microsoft.com/office/drawing/2014/main" id="{2B5E03D7-9817-1077-1149-CE56880D84C0}"/>
                </a:ext>
              </a:extLst>
            </p:cNvPr>
            <p:cNvSpPr/>
            <p:nvPr/>
          </p:nvSpPr>
          <p:spPr>
            <a:xfrm>
              <a:off x="7380781" y="5836355"/>
              <a:ext cx="930482" cy="83722"/>
            </a:xfrm>
            <a:custGeom>
              <a:avLst/>
              <a:gdLst>
                <a:gd name="connsiteX0" fmla="*/ 0 w 930482"/>
                <a:gd name="connsiteY0" fmla="*/ 33044 h 83722"/>
                <a:gd name="connsiteX1" fmla="*/ 611796 w 930482"/>
                <a:gd name="connsiteY1" fmla="*/ 83723 h 83722"/>
                <a:gd name="connsiteX2" fmla="*/ 930482 w 930482"/>
                <a:gd name="connsiteY2" fmla="*/ 0 h 83722"/>
              </a:gdLst>
              <a:ahLst/>
              <a:cxnLst>
                <a:cxn ang="0">
                  <a:pos x="connsiteX0" y="connsiteY0"/>
                </a:cxn>
                <a:cxn ang="0">
                  <a:pos x="connsiteX1" y="connsiteY1"/>
                </a:cxn>
                <a:cxn ang="0">
                  <a:pos x="connsiteX2" y="connsiteY2"/>
                </a:cxn>
              </a:cxnLst>
              <a:rect l="l" t="t" r="r" b="b"/>
              <a:pathLst>
                <a:path w="930482" h="83722">
                  <a:moveTo>
                    <a:pt x="0" y="33044"/>
                  </a:moveTo>
                  <a:lnTo>
                    <a:pt x="611796" y="83723"/>
                  </a:lnTo>
                  <a:lnTo>
                    <a:pt x="930482" y="0"/>
                  </a:lnTo>
                </a:path>
              </a:pathLst>
            </a:custGeom>
            <a:noFill/>
            <a:ln w="29516" cap="rnd">
              <a:solidFill>
                <a:srgbClr val="76B82A"/>
              </a:solidFill>
              <a:prstDash val="solid"/>
              <a:round/>
            </a:ln>
          </p:spPr>
          <p:txBody>
            <a:bodyPr rtlCol="0" anchor="ctr"/>
            <a:lstStyle/>
            <a:p>
              <a:endParaRPr lang="nl-NL"/>
            </a:p>
          </p:txBody>
        </p:sp>
        <p:sp>
          <p:nvSpPr>
            <p:cNvPr id="1554" name="Vrije vorm: vorm 1553">
              <a:extLst>
                <a:ext uri="{FF2B5EF4-FFF2-40B4-BE49-F238E27FC236}">
                  <a16:creationId xmlns:a16="http://schemas.microsoft.com/office/drawing/2014/main" id="{11FA3EC7-A72C-7516-C091-F04612979C4F}"/>
                </a:ext>
              </a:extLst>
            </p:cNvPr>
            <p:cNvSpPr/>
            <p:nvPr/>
          </p:nvSpPr>
          <p:spPr>
            <a:xfrm>
              <a:off x="8390856" y="5807283"/>
              <a:ext cx="63229" cy="23512"/>
            </a:xfrm>
            <a:custGeom>
              <a:avLst/>
              <a:gdLst>
                <a:gd name="connsiteX0" fmla="*/ 0 w 63229"/>
                <a:gd name="connsiteY0" fmla="*/ 23512 h 23512"/>
                <a:gd name="connsiteX1" fmla="*/ 63229 w 63229"/>
                <a:gd name="connsiteY1" fmla="*/ 0 h 23512"/>
              </a:gdLst>
              <a:ahLst/>
              <a:cxnLst>
                <a:cxn ang="0">
                  <a:pos x="connsiteX0" y="connsiteY0"/>
                </a:cxn>
                <a:cxn ang="0">
                  <a:pos x="connsiteX1" y="connsiteY1"/>
                </a:cxn>
              </a:cxnLst>
              <a:rect l="l" t="t" r="r" b="b"/>
              <a:pathLst>
                <a:path w="63229" h="23512">
                  <a:moveTo>
                    <a:pt x="0" y="23512"/>
                  </a:moveTo>
                  <a:cubicBezTo>
                    <a:pt x="20494" y="13821"/>
                    <a:pt x="41623" y="6037"/>
                    <a:pt x="63229" y="0"/>
                  </a:cubicBezTo>
                </a:path>
              </a:pathLst>
            </a:custGeom>
            <a:noFill/>
            <a:ln w="12695" cap="rnd">
              <a:solidFill>
                <a:srgbClr val="76B82A"/>
              </a:solidFill>
              <a:prstDash val="solid"/>
              <a:round/>
            </a:ln>
          </p:spPr>
          <p:txBody>
            <a:bodyPr rtlCol="0" anchor="ctr"/>
            <a:lstStyle/>
            <a:p>
              <a:endParaRPr lang="nl-NL"/>
            </a:p>
          </p:txBody>
        </p:sp>
        <p:sp>
          <p:nvSpPr>
            <p:cNvPr id="1555" name="Vrije vorm: vorm 1554">
              <a:extLst>
                <a:ext uri="{FF2B5EF4-FFF2-40B4-BE49-F238E27FC236}">
                  <a16:creationId xmlns:a16="http://schemas.microsoft.com/office/drawing/2014/main" id="{3E240040-C457-632F-E556-29821FB769AA}"/>
                </a:ext>
              </a:extLst>
            </p:cNvPr>
            <p:cNvSpPr/>
            <p:nvPr/>
          </p:nvSpPr>
          <p:spPr>
            <a:xfrm>
              <a:off x="8391491" y="5864316"/>
              <a:ext cx="64182" cy="20017"/>
            </a:xfrm>
            <a:custGeom>
              <a:avLst/>
              <a:gdLst>
                <a:gd name="connsiteX0" fmla="*/ 0 w 64182"/>
                <a:gd name="connsiteY0" fmla="*/ 0 h 20017"/>
                <a:gd name="connsiteX1" fmla="*/ 64182 w 64182"/>
                <a:gd name="connsiteY1" fmla="*/ 20017 h 20017"/>
              </a:gdLst>
              <a:ahLst/>
              <a:cxnLst>
                <a:cxn ang="0">
                  <a:pos x="connsiteX0" y="connsiteY0"/>
                </a:cxn>
                <a:cxn ang="0">
                  <a:pos x="connsiteX1" y="connsiteY1"/>
                </a:cxn>
              </a:cxnLst>
              <a:rect l="l" t="t" r="r" b="b"/>
              <a:pathLst>
                <a:path w="64182" h="20017">
                  <a:moveTo>
                    <a:pt x="0" y="0"/>
                  </a:moveTo>
                  <a:cubicBezTo>
                    <a:pt x="20652" y="9532"/>
                    <a:pt x="42259" y="16204"/>
                    <a:pt x="64182" y="20017"/>
                  </a:cubicBezTo>
                </a:path>
              </a:pathLst>
            </a:custGeom>
            <a:noFill/>
            <a:ln w="12695" cap="rnd">
              <a:solidFill>
                <a:srgbClr val="76B82A"/>
              </a:solidFill>
              <a:prstDash val="solid"/>
              <a:round/>
            </a:ln>
          </p:spPr>
          <p:txBody>
            <a:bodyPr rtlCol="0" anchor="ctr"/>
            <a:lstStyle/>
            <a:p>
              <a:endParaRPr lang="nl-NL"/>
            </a:p>
          </p:txBody>
        </p:sp>
        <p:sp>
          <p:nvSpPr>
            <p:cNvPr id="1556" name="Vrije vorm: vorm 1555">
              <a:extLst>
                <a:ext uri="{FF2B5EF4-FFF2-40B4-BE49-F238E27FC236}">
                  <a16:creationId xmlns:a16="http://schemas.microsoft.com/office/drawing/2014/main" id="{2AD47EC7-B6A7-32E8-1DCA-684DF56F13F5}"/>
                </a:ext>
              </a:extLst>
            </p:cNvPr>
            <p:cNvSpPr/>
            <p:nvPr/>
          </p:nvSpPr>
          <p:spPr>
            <a:xfrm>
              <a:off x="8353363" y="5898790"/>
              <a:ext cx="43211" cy="48613"/>
            </a:xfrm>
            <a:custGeom>
              <a:avLst/>
              <a:gdLst>
                <a:gd name="connsiteX0" fmla="*/ 0 w 43211"/>
                <a:gd name="connsiteY0" fmla="*/ 0 h 48613"/>
                <a:gd name="connsiteX1" fmla="*/ 43212 w 43211"/>
                <a:gd name="connsiteY1" fmla="*/ 48613 h 48613"/>
              </a:gdLst>
              <a:ahLst/>
              <a:cxnLst>
                <a:cxn ang="0">
                  <a:pos x="connsiteX0" y="connsiteY0"/>
                </a:cxn>
                <a:cxn ang="0">
                  <a:pos x="connsiteX1" y="connsiteY1"/>
                </a:cxn>
              </a:cxnLst>
              <a:rect l="l" t="t" r="r" b="b"/>
              <a:pathLst>
                <a:path w="43211" h="48613">
                  <a:moveTo>
                    <a:pt x="0" y="0"/>
                  </a:moveTo>
                  <a:cubicBezTo>
                    <a:pt x="14457" y="16204"/>
                    <a:pt x="28755" y="32409"/>
                    <a:pt x="43212" y="48613"/>
                  </a:cubicBezTo>
                </a:path>
              </a:pathLst>
            </a:custGeom>
            <a:noFill/>
            <a:ln w="12695" cap="rnd">
              <a:solidFill>
                <a:srgbClr val="76B82A"/>
              </a:solidFill>
              <a:prstDash val="solid"/>
              <a:round/>
            </a:ln>
          </p:spPr>
          <p:txBody>
            <a:bodyPr rtlCol="0" anchor="ctr"/>
            <a:lstStyle/>
            <a:p>
              <a:endParaRPr lang="nl-NL"/>
            </a:p>
          </p:txBody>
        </p:sp>
      </p:grpSp>
      <p:sp>
        <p:nvSpPr>
          <p:cNvPr id="55" name="Vrije vorm: vorm 54">
            <a:extLst>
              <a:ext uri="{FF2B5EF4-FFF2-40B4-BE49-F238E27FC236}">
                <a16:creationId xmlns:a16="http://schemas.microsoft.com/office/drawing/2014/main" id="{33EE93F4-AA7D-5404-4329-0144C45CA7B8}"/>
              </a:ext>
            </a:extLst>
          </p:cNvPr>
          <p:cNvSpPr/>
          <p:nvPr/>
        </p:nvSpPr>
        <p:spPr>
          <a:xfrm>
            <a:off x="4778801" y="4872441"/>
            <a:ext cx="101239" cy="101239"/>
          </a:xfrm>
          <a:custGeom>
            <a:avLst/>
            <a:gdLst>
              <a:gd name="connsiteX0" fmla="*/ 11200 w 76732"/>
              <a:gd name="connsiteY0" fmla="*/ 65532 h 76732"/>
              <a:gd name="connsiteX1" fmla="*/ 65533 w 76732"/>
              <a:gd name="connsiteY1" fmla="*/ 65532 h 76732"/>
              <a:gd name="connsiteX2" fmla="*/ 65533 w 76732"/>
              <a:gd name="connsiteY2" fmla="*/ 11200 h 76732"/>
              <a:gd name="connsiteX3" fmla="*/ 11200 w 76732"/>
              <a:gd name="connsiteY3" fmla="*/ 11200 h 76732"/>
              <a:gd name="connsiteX4" fmla="*/ 11200 w 76732"/>
              <a:gd name="connsiteY4" fmla="*/ 65532 h 7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32" h="76732">
                <a:moveTo>
                  <a:pt x="11200" y="65532"/>
                </a:moveTo>
                <a:cubicBezTo>
                  <a:pt x="26134" y="80466"/>
                  <a:pt x="50440" y="80466"/>
                  <a:pt x="65533" y="65532"/>
                </a:cubicBezTo>
                <a:cubicBezTo>
                  <a:pt x="80466" y="50599"/>
                  <a:pt x="80466" y="26292"/>
                  <a:pt x="65533" y="11200"/>
                </a:cubicBezTo>
                <a:cubicBezTo>
                  <a:pt x="50599" y="-3733"/>
                  <a:pt x="26292" y="-3733"/>
                  <a:pt x="11200" y="11200"/>
                </a:cubicBezTo>
                <a:cubicBezTo>
                  <a:pt x="-3733" y="26133"/>
                  <a:pt x="-3733" y="50440"/>
                  <a:pt x="11200" y="65532"/>
                </a:cubicBezTo>
                <a:close/>
              </a:path>
            </a:pathLst>
          </a:custGeom>
          <a:solidFill>
            <a:srgbClr val="76B72E"/>
          </a:solidFill>
          <a:ln w="15869" cap="flat">
            <a:noFill/>
            <a:prstDash val="solid"/>
            <a:miter/>
          </a:ln>
        </p:spPr>
        <p:txBody>
          <a:bodyPr rtlCol="0" anchor="ctr"/>
          <a:lstStyle/>
          <a:p>
            <a:endParaRPr lang="nl-NL"/>
          </a:p>
        </p:txBody>
      </p:sp>
      <p:sp>
        <p:nvSpPr>
          <p:cNvPr id="61" name="Vrije vorm: vorm 60">
            <a:extLst>
              <a:ext uri="{FF2B5EF4-FFF2-40B4-BE49-F238E27FC236}">
                <a16:creationId xmlns:a16="http://schemas.microsoft.com/office/drawing/2014/main" id="{1A156AB4-CBC3-19EF-A4E5-36EFDB139F91}"/>
              </a:ext>
            </a:extLst>
          </p:cNvPr>
          <p:cNvSpPr/>
          <p:nvPr/>
        </p:nvSpPr>
        <p:spPr>
          <a:xfrm>
            <a:off x="7299970" y="4697023"/>
            <a:ext cx="101401" cy="101401"/>
          </a:xfrm>
          <a:custGeom>
            <a:avLst/>
            <a:gdLst>
              <a:gd name="connsiteX0" fmla="*/ 11500 w 76855"/>
              <a:gd name="connsiteY0" fmla="*/ 11023 h 76855"/>
              <a:gd name="connsiteX1" fmla="*/ 11023 w 76855"/>
              <a:gd name="connsiteY1" fmla="*/ 65356 h 76855"/>
              <a:gd name="connsiteX2" fmla="*/ 65356 w 76855"/>
              <a:gd name="connsiteY2" fmla="*/ 65832 h 76855"/>
              <a:gd name="connsiteX3" fmla="*/ 65833 w 76855"/>
              <a:gd name="connsiteY3" fmla="*/ 11500 h 76855"/>
              <a:gd name="connsiteX4" fmla="*/ 11500 w 76855"/>
              <a:gd name="connsiteY4" fmla="*/ 11023 h 76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55" h="76855">
                <a:moveTo>
                  <a:pt x="11500" y="11023"/>
                </a:moveTo>
                <a:cubicBezTo>
                  <a:pt x="-3592" y="25798"/>
                  <a:pt x="-3910" y="50104"/>
                  <a:pt x="11023" y="65356"/>
                </a:cubicBezTo>
                <a:cubicBezTo>
                  <a:pt x="25798" y="80448"/>
                  <a:pt x="50105" y="80766"/>
                  <a:pt x="65356" y="65832"/>
                </a:cubicBezTo>
                <a:cubicBezTo>
                  <a:pt x="80448" y="51058"/>
                  <a:pt x="80766" y="26751"/>
                  <a:pt x="65833" y="11500"/>
                </a:cubicBezTo>
                <a:cubicBezTo>
                  <a:pt x="51058" y="-3592"/>
                  <a:pt x="26751" y="-3910"/>
                  <a:pt x="11500" y="11023"/>
                </a:cubicBezTo>
                <a:close/>
              </a:path>
            </a:pathLst>
          </a:custGeom>
          <a:solidFill>
            <a:srgbClr val="76B72E"/>
          </a:solidFill>
          <a:ln w="15869" cap="flat">
            <a:noFill/>
            <a:prstDash val="solid"/>
            <a:miter/>
          </a:ln>
        </p:spPr>
        <p:txBody>
          <a:bodyPr rtlCol="0" anchor="ctr"/>
          <a:lstStyle/>
          <a:p>
            <a:endParaRPr lang="nl-NL"/>
          </a:p>
        </p:txBody>
      </p:sp>
      <p:sp>
        <p:nvSpPr>
          <p:cNvPr id="63" name="Vrije vorm: vorm 62">
            <a:extLst>
              <a:ext uri="{FF2B5EF4-FFF2-40B4-BE49-F238E27FC236}">
                <a16:creationId xmlns:a16="http://schemas.microsoft.com/office/drawing/2014/main" id="{5AFA0E9D-1556-FDBE-F7B0-F76FEBEF84FD}"/>
              </a:ext>
            </a:extLst>
          </p:cNvPr>
          <p:cNvSpPr/>
          <p:nvPr/>
        </p:nvSpPr>
        <p:spPr>
          <a:xfrm>
            <a:off x="7413973" y="4878100"/>
            <a:ext cx="101239" cy="101239"/>
          </a:xfrm>
          <a:custGeom>
            <a:avLst/>
            <a:gdLst>
              <a:gd name="connsiteX0" fmla="*/ 65533 w 76732"/>
              <a:gd name="connsiteY0" fmla="*/ 65533 h 76732"/>
              <a:gd name="connsiteX1" fmla="*/ 11200 w 76732"/>
              <a:gd name="connsiteY1" fmla="*/ 65533 h 76732"/>
              <a:gd name="connsiteX2" fmla="*/ 11200 w 76732"/>
              <a:gd name="connsiteY2" fmla="*/ 11200 h 76732"/>
              <a:gd name="connsiteX3" fmla="*/ 65533 w 76732"/>
              <a:gd name="connsiteY3" fmla="*/ 11200 h 76732"/>
              <a:gd name="connsiteX4" fmla="*/ 65533 w 76732"/>
              <a:gd name="connsiteY4" fmla="*/ 65533 h 7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32" h="76732">
                <a:moveTo>
                  <a:pt x="65533" y="65533"/>
                </a:moveTo>
                <a:cubicBezTo>
                  <a:pt x="50599" y="80466"/>
                  <a:pt x="26293" y="80466"/>
                  <a:pt x="11200" y="65533"/>
                </a:cubicBezTo>
                <a:cubicBezTo>
                  <a:pt x="-3733" y="50599"/>
                  <a:pt x="-3733" y="26292"/>
                  <a:pt x="11200" y="11200"/>
                </a:cubicBezTo>
                <a:cubicBezTo>
                  <a:pt x="26134" y="-3733"/>
                  <a:pt x="50440" y="-3733"/>
                  <a:pt x="65533" y="11200"/>
                </a:cubicBezTo>
                <a:cubicBezTo>
                  <a:pt x="80466" y="26134"/>
                  <a:pt x="80466" y="50440"/>
                  <a:pt x="65533" y="65533"/>
                </a:cubicBezTo>
                <a:close/>
              </a:path>
            </a:pathLst>
          </a:custGeom>
          <a:solidFill>
            <a:srgbClr val="76B72E"/>
          </a:solidFill>
          <a:ln w="15869" cap="flat">
            <a:noFill/>
            <a:prstDash val="solid"/>
            <a:miter/>
          </a:ln>
        </p:spPr>
        <p:txBody>
          <a:bodyPr rtlCol="0" anchor="ctr"/>
          <a:lstStyle/>
          <a:p>
            <a:endParaRPr lang="nl-NL"/>
          </a:p>
        </p:txBody>
      </p:sp>
      <p:sp>
        <p:nvSpPr>
          <p:cNvPr id="1345" name="Vrije vorm: vorm 1344">
            <a:extLst>
              <a:ext uri="{FF2B5EF4-FFF2-40B4-BE49-F238E27FC236}">
                <a16:creationId xmlns:a16="http://schemas.microsoft.com/office/drawing/2014/main" id="{753508DC-CC6F-A494-59EE-37442E25960E}"/>
              </a:ext>
            </a:extLst>
          </p:cNvPr>
          <p:cNvSpPr/>
          <p:nvPr/>
        </p:nvSpPr>
        <p:spPr>
          <a:xfrm>
            <a:off x="5223481" y="5054693"/>
            <a:ext cx="101449" cy="101449"/>
          </a:xfrm>
          <a:custGeom>
            <a:avLst/>
            <a:gdLst>
              <a:gd name="connsiteX0" fmla="*/ 38446 w 76891"/>
              <a:gd name="connsiteY0" fmla="*/ 76891 h 76891"/>
              <a:gd name="connsiteX1" fmla="*/ 76892 w 76891"/>
              <a:gd name="connsiteY1" fmla="*/ 38446 h 76891"/>
              <a:gd name="connsiteX2" fmla="*/ 38446 w 76891"/>
              <a:gd name="connsiteY2" fmla="*/ 0 h 76891"/>
              <a:gd name="connsiteX3" fmla="*/ 0 w 76891"/>
              <a:gd name="connsiteY3" fmla="*/ 38446 h 76891"/>
              <a:gd name="connsiteX4" fmla="*/ 38446 w 76891"/>
              <a:gd name="connsiteY4" fmla="*/ 76891 h 7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91" h="76891">
                <a:moveTo>
                  <a:pt x="38446" y="76891"/>
                </a:moveTo>
                <a:cubicBezTo>
                  <a:pt x="59575" y="76891"/>
                  <a:pt x="76892" y="59734"/>
                  <a:pt x="76892" y="38446"/>
                </a:cubicBezTo>
                <a:cubicBezTo>
                  <a:pt x="76892" y="17158"/>
                  <a:pt x="59734" y="0"/>
                  <a:pt x="38446" y="0"/>
                </a:cubicBezTo>
                <a:cubicBezTo>
                  <a:pt x="17158" y="0"/>
                  <a:pt x="0" y="17158"/>
                  <a:pt x="0" y="38446"/>
                </a:cubicBezTo>
                <a:cubicBezTo>
                  <a:pt x="0" y="59734"/>
                  <a:pt x="17158" y="76891"/>
                  <a:pt x="38446" y="76891"/>
                </a:cubicBezTo>
                <a:close/>
              </a:path>
            </a:pathLst>
          </a:custGeom>
          <a:solidFill>
            <a:srgbClr val="76B72E"/>
          </a:solidFill>
          <a:ln w="15869" cap="flat">
            <a:noFill/>
            <a:prstDash val="solid"/>
            <a:miter/>
          </a:ln>
        </p:spPr>
        <p:txBody>
          <a:bodyPr rtlCol="0" anchor="ctr"/>
          <a:lstStyle/>
          <a:p>
            <a:endParaRPr lang="nl-NL"/>
          </a:p>
        </p:txBody>
      </p:sp>
      <p:sp>
        <p:nvSpPr>
          <p:cNvPr id="1351" name="Vrije vorm: vorm 1350">
            <a:extLst>
              <a:ext uri="{FF2B5EF4-FFF2-40B4-BE49-F238E27FC236}">
                <a16:creationId xmlns:a16="http://schemas.microsoft.com/office/drawing/2014/main" id="{4B919987-8D2F-BFE4-0E51-6CA50539CD0E}"/>
              </a:ext>
            </a:extLst>
          </p:cNvPr>
          <p:cNvSpPr/>
          <p:nvPr/>
        </p:nvSpPr>
        <p:spPr>
          <a:xfrm>
            <a:off x="7531038" y="5054903"/>
            <a:ext cx="101449" cy="101449"/>
          </a:xfrm>
          <a:custGeom>
            <a:avLst/>
            <a:gdLst>
              <a:gd name="connsiteX0" fmla="*/ 38445 w 76891"/>
              <a:gd name="connsiteY0" fmla="*/ 0 h 76891"/>
              <a:gd name="connsiteX1" fmla="*/ 0 w 76891"/>
              <a:gd name="connsiteY1" fmla="*/ 38446 h 76891"/>
              <a:gd name="connsiteX2" fmla="*/ 38445 w 76891"/>
              <a:gd name="connsiteY2" fmla="*/ 76892 h 76891"/>
              <a:gd name="connsiteX3" fmla="*/ 76891 w 76891"/>
              <a:gd name="connsiteY3" fmla="*/ 38446 h 76891"/>
              <a:gd name="connsiteX4" fmla="*/ 38445 w 76891"/>
              <a:gd name="connsiteY4" fmla="*/ 0 h 7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91" h="76891">
                <a:moveTo>
                  <a:pt x="38445" y="0"/>
                </a:moveTo>
                <a:cubicBezTo>
                  <a:pt x="17316" y="0"/>
                  <a:pt x="0" y="17158"/>
                  <a:pt x="0" y="38446"/>
                </a:cubicBezTo>
                <a:cubicBezTo>
                  <a:pt x="0" y="59734"/>
                  <a:pt x="17157" y="76892"/>
                  <a:pt x="38445" y="76892"/>
                </a:cubicBezTo>
                <a:cubicBezTo>
                  <a:pt x="59734" y="76892"/>
                  <a:pt x="76891" y="59734"/>
                  <a:pt x="76891" y="38446"/>
                </a:cubicBezTo>
                <a:cubicBezTo>
                  <a:pt x="76891" y="17158"/>
                  <a:pt x="59734" y="0"/>
                  <a:pt x="38445" y="0"/>
                </a:cubicBezTo>
                <a:close/>
              </a:path>
            </a:pathLst>
          </a:custGeom>
          <a:solidFill>
            <a:srgbClr val="76B72E"/>
          </a:solidFill>
          <a:ln w="15869" cap="flat">
            <a:noFill/>
            <a:prstDash val="solid"/>
            <a:miter/>
          </a:ln>
        </p:spPr>
        <p:txBody>
          <a:bodyPr rtlCol="0" anchor="ctr"/>
          <a:lstStyle/>
          <a:p>
            <a:endParaRPr lang="nl-NL"/>
          </a:p>
        </p:txBody>
      </p:sp>
      <p:sp>
        <p:nvSpPr>
          <p:cNvPr id="1344" name="Vrije vorm: vorm 1343">
            <a:extLst>
              <a:ext uri="{FF2B5EF4-FFF2-40B4-BE49-F238E27FC236}">
                <a16:creationId xmlns:a16="http://schemas.microsoft.com/office/drawing/2014/main" id="{FDEF3E14-6F7B-DEAB-8911-40340D0A2A05}"/>
              </a:ext>
            </a:extLst>
          </p:cNvPr>
          <p:cNvSpPr/>
          <p:nvPr/>
        </p:nvSpPr>
        <p:spPr>
          <a:xfrm>
            <a:off x="4025580" y="5105418"/>
            <a:ext cx="1251140" cy="20960"/>
          </a:xfrm>
          <a:custGeom>
            <a:avLst/>
            <a:gdLst>
              <a:gd name="connsiteX0" fmla="*/ 0 w 948275"/>
              <a:gd name="connsiteY0" fmla="*/ 0 h 15886"/>
              <a:gd name="connsiteX1" fmla="*/ 948276 w 948275"/>
              <a:gd name="connsiteY1" fmla="*/ 0 h 15886"/>
            </a:gdLst>
            <a:ahLst/>
            <a:cxnLst>
              <a:cxn ang="0">
                <a:pos x="connsiteX0" y="connsiteY0"/>
              </a:cxn>
              <a:cxn ang="0">
                <a:pos x="connsiteX1" y="connsiteY1"/>
              </a:cxn>
            </a:cxnLst>
            <a:rect l="l" t="t" r="r" b="b"/>
            <a:pathLst>
              <a:path w="948275" h="15886">
                <a:moveTo>
                  <a:pt x="0" y="0"/>
                </a:moveTo>
                <a:lnTo>
                  <a:pt x="948276" y="0"/>
                </a:lnTo>
              </a:path>
            </a:pathLst>
          </a:custGeom>
          <a:ln w="20471" cap="flat">
            <a:solidFill>
              <a:srgbClr val="76B72E"/>
            </a:solidFill>
            <a:prstDash val="solid"/>
            <a:miter/>
          </a:ln>
        </p:spPr>
        <p:txBody>
          <a:bodyPr rtlCol="0" anchor="ctr"/>
          <a:lstStyle/>
          <a:p>
            <a:endParaRPr lang="nl-NL"/>
          </a:p>
        </p:txBody>
      </p:sp>
      <p:sp>
        <p:nvSpPr>
          <p:cNvPr id="1349" name="Vrije vorm: vorm 1348">
            <a:extLst>
              <a:ext uri="{FF2B5EF4-FFF2-40B4-BE49-F238E27FC236}">
                <a16:creationId xmlns:a16="http://schemas.microsoft.com/office/drawing/2014/main" id="{5D01B2D2-AD8A-E9F8-7900-D69C8F7462F8}"/>
              </a:ext>
            </a:extLst>
          </p:cNvPr>
          <p:cNvSpPr/>
          <p:nvPr/>
        </p:nvSpPr>
        <p:spPr>
          <a:xfrm>
            <a:off x="2437391" y="4318974"/>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3" name="Groep 2">
            <a:extLst>
              <a:ext uri="{FF2B5EF4-FFF2-40B4-BE49-F238E27FC236}">
                <a16:creationId xmlns:a16="http://schemas.microsoft.com/office/drawing/2014/main" id="{799EAC8F-603D-32CC-FA1F-8BFDEC812A16}"/>
              </a:ext>
            </a:extLst>
          </p:cNvPr>
          <p:cNvGrpSpPr/>
          <p:nvPr/>
        </p:nvGrpSpPr>
        <p:grpSpPr>
          <a:xfrm>
            <a:off x="2504680" y="4681912"/>
            <a:ext cx="1322739" cy="773901"/>
            <a:chOff x="2751600" y="4504258"/>
            <a:chExt cx="1555108" cy="909854"/>
          </a:xfrm>
        </p:grpSpPr>
        <p:sp>
          <p:nvSpPr>
            <p:cNvPr id="1355" name="Vrije vorm: vorm 1354">
              <a:extLst>
                <a:ext uri="{FF2B5EF4-FFF2-40B4-BE49-F238E27FC236}">
                  <a16:creationId xmlns:a16="http://schemas.microsoft.com/office/drawing/2014/main" id="{60CCD676-4384-3CC6-8AAE-FFCD02CB61BE}"/>
                </a:ext>
              </a:extLst>
            </p:cNvPr>
            <p:cNvSpPr/>
            <p:nvPr/>
          </p:nvSpPr>
          <p:spPr>
            <a:xfrm>
              <a:off x="3084705" y="5025180"/>
              <a:ext cx="1115814" cy="388932"/>
            </a:xfrm>
            <a:custGeom>
              <a:avLst/>
              <a:gdLst>
                <a:gd name="connsiteX0" fmla="*/ 906176 w 1115814"/>
                <a:gd name="connsiteY0" fmla="*/ 388908 h 388932"/>
                <a:gd name="connsiteX1" fmla="*/ 12074 w 1115814"/>
                <a:gd name="connsiteY1" fmla="*/ 298036 h 388932"/>
                <a:gd name="connsiteX2" fmla="*/ 953 w 1115814"/>
                <a:gd name="connsiteY2" fmla="*/ 288504 h 388932"/>
                <a:gd name="connsiteX3" fmla="*/ 0 w 1115814"/>
                <a:gd name="connsiteY3" fmla="*/ 271664 h 388932"/>
                <a:gd name="connsiteX4" fmla="*/ 219872 w 1115814"/>
                <a:gd name="connsiteY4" fmla="*/ 2 h 388932"/>
                <a:gd name="connsiteX5" fmla="*/ 1109208 w 1115814"/>
                <a:gd name="connsiteY5" fmla="*/ 90874 h 388932"/>
                <a:gd name="connsiteX6" fmla="*/ 1113497 w 1115814"/>
                <a:gd name="connsiteY6" fmla="*/ 99929 h 388932"/>
                <a:gd name="connsiteX7" fmla="*/ 927464 w 1115814"/>
                <a:gd name="connsiteY7" fmla="*/ 382553 h 388932"/>
                <a:gd name="connsiteX8" fmla="*/ 906017 w 1115814"/>
                <a:gd name="connsiteY8" fmla="*/ 388749 h 38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5814" h="388932">
                  <a:moveTo>
                    <a:pt x="906176" y="388908"/>
                  </a:moveTo>
                  <a:lnTo>
                    <a:pt x="12074" y="298036"/>
                  </a:lnTo>
                  <a:cubicBezTo>
                    <a:pt x="3177" y="297082"/>
                    <a:pt x="-1906" y="292793"/>
                    <a:pt x="953" y="288504"/>
                  </a:cubicBezTo>
                  <a:lnTo>
                    <a:pt x="0" y="271664"/>
                  </a:lnTo>
                  <a:cubicBezTo>
                    <a:pt x="2860" y="267374"/>
                    <a:pt x="210975" y="-793"/>
                    <a:pt x="219872" y="2"/>
                  </a:cubicBezTo>
                  <a:lnTo>
                    <a:pt x="1109208" y="90874"/>
                  </a:lnTo>
                  <a:cubicBezTo>
                    <a:pt x="1118105" y="91827"/>
                    <a:pt x="1116357" y="95640"/>
                    <a:pt x="1113497" y="99929"/>
                  </a:cubicBezTo>
                  <a:lnTo>
                    <a:pt x="927464" y="382553"/>
                  </a:lnTo>
                  <a:cubicBezTo>
                    <a:pt x="924605" y="386842"/>
                    <a:pt x="914914" y="389702"/>
                    <a:pt x="906017" y="388749"/>
                  </a:cubicBezTo>
                  <a:close/>
                </a:path>
              </a:pathLst>
            </a:custGeom>
            <a:solidFill>
              <a:srgbClr val="1F71B8"/>
            </a:solidFill>
            <a:ln w="11743" cap="rnd">
              <a:solidFill>
                <a:srgbClr val="102F44"/>
              </a:solidFill>
              <a:prstDash val="solid"/>
              <a:round/>
            </a:ln>
          </p:spPr>
          <p:txBody>
            <a:bodyPr rtlCol="0" anchor="ctr"/>
            <a:lstStyle/>
            <a:p>
              <a:endParaRPr lang="nl-NL"/>
            </a:p>
          </p:txBody>
        </p:sp>
        <p:sp>
          <p:nvSpPr>
            <p:cNvPr id="1356" name="Vrije vorm: vorm 1355">
              <a:extLst>
                <a:ext uri="{FF2B5EF4-FFF2-40B4-BE49-F238E27FC236}">
                  <a16:creationId xmlns:a16="http://schemas.microsoft.com/office/drawing/2014/main" id="{B0E2F8A0-E9F0-95EB-3F93-97744D11A12D}"/>
                </a:ext>
              </a:extLst>
            </p:cNvPr>
            <p:cNvSpPr/>
            <p:nvPr/>
          </p:nvSpPr>
          <p:spPr>
            <a:xfrm>
              <a:off x="3228797" y="5035190"/>
              <a:ext cx="953041" cy="170781"/>
            </a:xfrm>
            <a:custGeom>
              <a:avLst/>
              <a:gdLst>
                <a:gd name="connsiteX0" fmla="*/ 0 w 953041"/>
                <a:gd name="connsiteY0" fmla="*/ 79275 h 170781"/>
                <a:gd name="connsiteX1" fmla="*/ 20017 w 953041"/>
                <a:gd name="connsiteY1" fmla="*/ 81340 h 170781"/>
                <a:gd name="connsiteX2" fmla="*/ 73079 w 953041"/>
                <a:gd name="connsiteY2" fmla="*/ 0 h 170781"/>
                <a:gd name="connsiteX3" fmla="*/ 953042 w 953041"/>
                <a:gd name="connsiteY3" fmla="*/ 89760 h 170781"/>
                <a:gd name="connsiteX4" fmla="*/ 901569 w 953041"/>
                <a:gd name="connsiteY4" fmla="*/ 168875 h 170781"/>
                <a:gd name="connsiteX5" fmla="*/ 920633 w 953041"/>
                <a:gd name="connsiteY5" fmla="*/ 170782 h 17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041" h="170781">
                  <a:moveTo>
                    <a:pt x="0" y="79275"/>
                  </a:moveTo>
                  <a:lnTo>
                    <a:pt x="20017" y="81340"/>
                  </a:lnTo>
                  <a:lnTo>
                    <a:pt x="73079" y="0"/>
                  </a:lnTo>
                  <a:lnTo>
                    <a:pt x="953042" y="89760"/>
                  </a:lnTo>
                  <a:lnTo>
                    <a:pt x="901569" y="168875"/>
                  </a:lnTo>
                  <a:lnTo>
                    <a:pt x="920633" y="170782"/>
                  </a:lnTo>
                </a:path>
              </a:pathLst>
            </a:custGeom>
            <a:noFill/>
            <a:ln w="9839" cap="rnd">
              <a:solidFill>
                <a:srgbClr val="102F44"/>
              </a:solidFill>
              <a:prstDash val="solid"/>
              <a:round/>
            </a:ln>
          </p:spPr>
          <p:txBody>
            <a:bodyPr rtlCol="0" anchor="ctr"/>
            <a:lstStyle/>
            <a:p>
              <a:endParaRPr lang="nl-NL"/>
            </a:p>
          </p:txBody>
        </p:sp>
        <p:sp>
          <p:nvSpPr>
            <p:cNvPr id="1357" name="Vrije vorm: vorm 1356">
              <a:extLst>
                <a:ext uri="{FF2B5EF4-FFF2-40B4-BE49-F238E27FC236}">
                  <a16:creationId xmlns:a16="http://schemas.microsoft.com/office/drawing/2014/main" id="{8A6A7B3D-B933-8A09-50E8-1AF33E7ADF60}"/>
                </a:ext>
              </a:extLst>
            </p:cNvPr>
            <p:cNvSpPr/>
            <p:nvPr/>
          </p:nvSpPr>
          <p:spPr>
            <a:xfrm>
              <a:off x="3660438" y="5038685"/>
              <a:ext cx="45912" cy="35268"/>
            </a:xfrm>
            <a:custGeom>
              <a:avLst/>
              <a:gdLst>
                <a:gd name="connsiteX0" fmla="*/ 45912 w 45912"/>
                <a:gd name="connsiteY0" fmla="*/ 35268 h 35268"/>
                <a:gd name="connsiteX1" fmla="*/ 0 w 45912"/>
                <a:gd name="connsiteY1" fmla="*/ 8261 h 35268"/>
                <a:gd name="connsiteX2" fmla="*/ 40988 w 45912"/>
                <a:gd name="connsiteY2" fmla="*/ 0 h 35268"/>
                <a:gd name="connsiteX3" fmla="*/ 45912 w 45912"/>
                <a:gd name="connsiteY3" fmla="*/ 35268 h 35268"/>
              </a:gdLst>
              <a:ahLst/>
              <a:cxnLst>
                <a:cxn ang="0">
                  <a:pos x="connsiteX0" y="connsiteY0"/>
                </a:cxn>
                <a:cxn ang="0">
                  <a:pos x="connsiteX1" y="connsiteY1"/>
                </a:cxn>
                <a:cxn ang="0">
                  <a:pos x="connsiteX2" y="connsiteY2"/>
                </a:cxn>
                <a:cxn ang="0">
                  <a:pos x="connsiteX3" y="connsiteY3"/>
                </a:cxn>
              </a:cxnLst>
              <a:rect l="l" t="t" r="r" b="b"/>
              <a:pathLst>
                <a:path w="45912" h="35268">
                  <a:moveTo>
                    <a:pt x="45912" y="35268"/>
                  </a:moveTo>
                  <a:lnTo>
                    <a:pt x="0" y="8261"/>
                  </a:lnTo>
                  <a:lnTo>
                    <a:pt x="40988" y="0"/>
                  </a:lnTo>
                  <a:lnTo>
                    <a:pt x="45912" y="35268"/>
                  </a:lnTo>
                  <a:close/>
                </a:path>
              </a:pathLst>
            </a:custGeom>
            <a:noFill/>
            <a:ln w="9839" cap="rnd">
              <a:solidFill>
                <a:srgbClr val="102F44"/>
              </a:solidFill>
              <a:prstDash val="solid"/>
              <a:round/>
            </a:ln>
          </p:spPr>
          <p:txBody>
            <a:bodyPr rtlCol="0" anchor="ctr"/>
            <a:lstStyle/>
            <a:p>
              <a:endParaRPr lang="nl-NL"/>
            </a:p>
          </p:txBody>
        </p:sp>
        <p:sp>
          <p:nvSpPr>
            <p:cNvPr id="1358" name="Vrije vorm: vorm 1357">
              <a:extLst>
                <a:ext uri="{FF2B5EF4-FFF2-40B4-BE49-F238E27FC236}">
                  <a16:creationId xmlns:a16="http://schemas.microsoft.com/office/drawing/2014/main" id="{EB9834C9-A301-522A-82D5-0D85815E782D}"/>
                </a:ext>
              </a:extLst>
            </p:cNvPr>
            <p:cNvSpPr/>
            <p:nvPr/>
          </p:nvSpPr>
          <p:spPr>
            <a:xfrm>
              <a:off x="3706351" y="5034237"/>
              <a:ext cx="67994" cy="39716"/>
            </a:xfrm>
            <a:custGeom>
              <a:avLst/>
              <a:gdLst>
                <a:gd name="connsiteX0" fmla="*/ 36063 w 67994"/>
                <a:gd name="connsiteY0" fmla="*/ 0 h 39716"/>
                <a:gd name="connsiteX1" fmla="*/ 0 w 67994"/>
                <a:gd name="connsiteY1" fmla="*/ 39717 h 39716"/>
                <a:gd name="connsiteX2" fmla="*/ 67995 w 67994"/>
                <a:gd name="connsiteY2" fmla="*/ 9532 h 39716"/>
                <a:gd name="connsiteX3" fmla="*/ 36063 w 67994"/>
                <a:gd name="connsiteY3" fmla="*/ 0 h 39716"/>
              </a:gdLst>
              <a:ahLst/>
              <a:cxnLst>
                <a:cxn ang="0">
                  <a:pos x="connsiteX0" y="connsiteY0"/>
                </a:cxn>
                <a:cxn ang="0">
                  <a:pos x="connsiteX1" y="connsiteY1"/>
                </a:cxn>
                <a:cxn ang="0">
                  <a:pos x="connsiteX2" y="connsiteY2"/>
                </a:cxn>
                <a:cxn ang="0">
                  <a:pos x="connsiteX3" y="connsiteY3"/>
                </a:cxn>
              </a:cxnLst>
              <a:rect l="l" t="t" r="r" b="b"/>
              <a:pathLst>
                <a:path w="67994" h="39716">
                  <a:moveTo>
                    <a:pt x="36063" y="0"/>
                  </a:moveTo>
                  <a:lnTo>
                    <a:pt x="0" y="39717"/>
                  </a:lnTo>
                  <a:lnTo>
                    <a:pt x="67995" y="9532"/>
                  </a:lnTo>
                  <a:lnTo>
                    <a:pt x="36063" y="0"/>
                  </a:lnTo>
                  <a:close/>
                </a:path>
              </a:pathLst>
            </a:custGeom>
            <a:noFill/>
            <a:ln w="9839" cap="rnd">
              <a:solidFill>
                <a:srgbClr val="102F44"/>
              </a:solidFill>
              <a:prstDash val="solid"/>
              <a:round/>
            </a:ln>
          </p:spPr>
          <p:txBody>
            <a:bodyPr rtlCol="0" anchor="ctr"/>
            <a:lstStyle/>
            <a:p>
              <a:endParaRPr lang="nl-NL"/>
            </a:p>
          </p:txBody>
        </p:sp>
        <p:sp>
          <p:nvSpPr>
            <p:cNvPr id="1359" name="Vrije vorm: vorm 1358">
              <a:extLst>
                <a:ext uri="{FF2B5EF4-FFF2-40B4-BE49-F238E27FC236}">
                  <a16:creationId xmlns:a16="http://schemas.microsoft.com/office/drawing/2014/main" id="{C856B16B-33FF-5374-C537-2DE6EA0A2D97}"/>
                </a:ext>
              </a:extLst>
            </p:cNvPr>
            <p:cNvSpPr/>
            <p:nvPr/>
          </p:nvSpPr>
          <p:spPr>
            <a:xfrm>
              <a:off x="3580191" y="5162159"/>
              <a:ext cx="165102" cy="82701"/>
            </a:xfrm>
            <a:custGeom>
              <a:avLst/>
              <a:gdLst>
                <a:gd name="connsiteX0" fmla="*/ 155709 w 165102"/>
                <a:gd name="connsiteY0" fmla="*/ 56363 h 82701"/>
                <a:gd name="connsiteX1" fmla="*/ 151261 w 165102"/>
                <a:gd name="connsiteY1" fmla="*/ 59064 h 82701"/>
                <a:gd name="connsiteX2" fmla="*/ 144589 w 165102"/>
                <a:gd name="connsiteY2" fmla="*/ 59700 h 82701"/>
                <a:gd name="connsiteX3" fmla="*/ 96929 w 165102"/>
                <a:gd name="connsiteY3" fmla="*/ 54775 h 82701"/>
                <a:gd name="connsiteX4" fmla="*/ 81042 w 165102"/>
                <a:gd name="connsiteY4" fmla="*/ 79240 h 82701"/>
                <a:gd name="connsiteX5" fmla="*/ 76594 w 165102"/>
                <a:gd name="connsiteY5" fmla="*/ 81941 h 82701"/>
                <a:gd name="connsiteX6" fmla="*/ 69921 w 165102"/>
                <a:gd name="connsiteY6" fmla="*/ 82577 h 82701"/>
                <a:gd name="connsiteX7" fmla="*/ 43390 w 165102"/>
                <a:gd name="connsiteY7" fmla="*/ 79876 h 82701"/>
                <a:gd name="connsiteX8" fmla="*/ 38307 w 165102"/>
                <a:gd name="connsiteY8" fmla="*/ 77969 h 82701"/>
                <a:gd name="connsiteX9" fmla="*/ 37830 w 165102"/>
                <a:gd name="connsiteY9" fmla="*/ 74633 h 82701"/>
                <a:gd name="connsiteX10" fmla="*/ 53717 w 165102"/>
                <a:gd name="connsiteY10" fmla="*/ 50168 h 82701"/>
                <a:gd name="connsiteX11" fmla="*/ 6057 w 165102"/>
                <a:gd name="connsiteY11" fmla="*/ 45243 h 82701"/>
                <a:gd name="connsiteX12" fmla="*/ 973 w 165102"/>
                <a:gd name="connsiteY12" fmla="*/ 43336 h 82701"/>
                <a:gd name="connsiteX13" fmla="*/ 496 w 165102"/>
                <a:gd name="connsiteY13" fmla="*/ 40000 h 82701"/>
                <a:gd name="connsiteX14" fmla="*/ 9393 w 165102"/>
                <a:gd name="connsiteY14" fmla="*/ 26338 h 82701"/>
                <a:gd name="connsiteX15" fmla="*/ 13841 w 165102"/>
                <a:gd name="connsiteY15" fmla="*/ 23637 h 82701"/>
                <a:gd name="connsiteX16" fmla="*/ 20514 w 165102"/>
                <a:gd name="connsiteY16" fmla="*/ 23002 h 82701"/>
                <a:gd name="connsiteX17" fmla="*/ 68174 w 165102"/>
                <a:gd name="connsiteY17" fmla="*/ 27926 h 82701"/>
                <a:gd name="connsiteX18" fmla="*/ 84060 w 165102"/>
                <a:gd name="connsiteY18" fmla="*/ 3461 h 82701"/>
                <a:gd name="connsiteX19" fmla="*/ 88509 w 165102"/>
                <a:gd name="connsiteY19" fmla="*/ 760 h 82701"/>
                <a:gd name="connsiteX20" fmla="*/ 95181 w 165102"/>
                <a:gd name="connsiteY20" fmla="*/ 125 h 82701"/>
                <a:gd name="connsiteX21" fmla="*/ 121712 w 165102"/>
                <a:gd name="connsiteY21" fmla="*/ 2825 h 82701"/>
                <a:gd name="connsiteX22" fmla="*/ 126796 w 165102"/>
                <a:gd name="connsiteY22" fmla="*/ 4732 h 82701"/>
                <a:gd name="connsiteX23" fmla="*/ 127272 w 165102"/>
                <a:gd name="connsiteY23" fmla="*/ 8068 h 82701"/>
                <a:gd name="connsiteX24" fmla="*/ 111385 w 165102"/>
                <a:gd name="connsiteY24" fmla="*/ 32533 h 82701"/>
                <a:gd name="connsiteX25" fmla="*/ 159046 w 165102"/>
                <a:gd name="connsiteY25" fmla="*/ 37458 h 82701"/>
                <a:gd name="connsiteX26" fmla="*/ 164129 w 165102"/>
                <a:gd name="connsiteY26" fmla="*/ 39365 h 82701"/>
                <a:gd name="connsiteX27" fmla="*/ 164606 w 165102"/>
                <a:gd name="connsiteY27" fmla="*/ 42701 h 82701"/>
                <a:gd name="connsiteX28" fmla="*/ 155709 w 165102"/>
                <a:gd name="connsiteY28" fmla="*/ 56363 h 8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5102" h="82701">
                  <a:moveTo>
                    <a:pt x="155709" y="56363"/>
                  </a:moveTo>
                  <a:cubicBezTo>
                    <a:pt x="154915" y="57476"/>
                    <a:pt x="153485" y="58429"/>
                    <a:pt x="151261" y="59064"/>
                  </a:cubicBezTo>
                  <a:cubicBezTo>
                    <a:pt x="149037" y="59700"/>
                    <a:pt x="146813" y="60018"/>
                    <a:pt x="144589" y="59700"/>
                  </a:cubicBezTo>
                  <a:lnTo>
                    <a:pt x="96929" y="54775"/>
                  </a:lnTo>
                  <a:lnTo>
                    <a:pt x="81042" y="79240"/>
                  </a:lnTo>
                  <a:cubicBezTo>
                    <a:pt x="80248" y="80352"/>
                    <a:pt x="78818" y="81306"/>
                    <a:pt x="76594" y="81941"/>
                  </a:cubicBezTo>
                  <a:cubicBezTo>
                    <a:pt x="74369" y="82577"/>
                    <a:pt x="72145" y="82894"/>
                    <a:pt x="69921" y="82577"/>
                  </a:cubicBezTo>
                  <a:lnTo>
                    <a:pt x="43390" y="79876"/>
                  </a:lnTo>
                  <a:cubicBezTo>
                    <a:pt x="41166" y="79717"/>
                    <a:pt x="39419" y="79081"/>
                    <a:pt x="38307" y="77969"/>
                  </a:cubicBezTo>
                  <a:cubicBezTo>
                    <a:pt x="37195" y="77016"/>
                    <a:pt x="37036" y="75904"/>
                    <a:pt x="37830" y="74633"/>
                  </a:cubicBezTo>
                  <a:lnTo>
                    <a:pt x="53717" y="50168"/>
                  </a:lnTo>
                  <a:lnTo>
                    <a:pt x="6057" y="45243"/>
                  </a:lnTo>
                  <a:cubicBezTo>
                    <a:pt x="3833" y="45084"/>
                    <a:pt x="2085" y="44448"/>
                    <a:pt x="973" y="43336"/>
                  </a:cubicBezTo>
                  <a:cubicBezTo>
                    <a:pt x="-139" y="42383"/>
                    <a:pt x="-298" y="41271"/>
                    <a:pt x="496" y="40000"/>
                  </a:cubicBezTo>
                  <a:lnTo>
                    <a:pt x="9393" y="26338"/>
                  </a:lnTo>
                  <a:cubicBezTo>
                    <a:pt x="10187" y="25226"/>
                    <a:pt x="11617" y="24272"/>
                    <a:pt x="13841" y="23637"/>
                  </a:cubicBezTo>
                  <a:cubicBezTo>
                    <a:pt x="16065" y="23002"/>
                    <a:pt x="18290" y="22684"/>
                    <a:pt x="20514" y="23002"/>
                  </a:cubicBezTo>
                  <a:lnTo>
                    <a:pt x="68174" y="27926"/>
                  </a:lnTo>
                  <a:lnTo>
                    <a:pt x="84060" y="3461"/>
                  </a:lnTo>
                  <a:cubicBezTo>
                    <a:pt x="84855" y="2349"/>
                    <a:pt x="86284" y="1396"/>
                    <a:pt x="88509" y="760"/>
                  </a:cubicBezTo>
                  <a:cubicBezTo>
                    <a:pt x="90733" y="125"/>
                    <a:pt x="92957" y="-193"/>
                    <a:pt x="95181" y="125"/>
                  </a:cubicBezTo>
                  <a:lnTo>
                    <a:pt x="121712" y="2825"/>
                  </a:lnTo>
                  <a:cubicBezTo>
                    <a:pt x="123936" y="2984"/>
                    <a:pt x="125684" y="3620"/>
                    <a:pt x="126796" y="4732"/>
                  </a:cubicBezTo>
                  <a:cubicBezTo>
                    <a:pt x="127908" y="5685"/>
                    <a:pt x="128067" y="6797"/>
                    <a:pt x="127272" y="8068"/>
                  </a:cubicBezTo>
                  <a:lnTo>
                    <a:pt x="111385" y="32533"/>
                  </a:lnTo>
                  <a:lnTo>
                    <a:pt x="159046" y="37458"/>
                  </a:lnTo>
                  <a:cubicBezTo>
                    <a:pt x="161270" y="37617"/>
                    <a:pt x="163017" y="38253"/>
                    <a:pt x="164129" y="39365"/>
                  </a:cubicBezTo>
                  <a:cubicBezTo>
                    <a:pt x="165241" y="40318"/>
                    <a:pt x="165400" y="41430"/>
                    <a:pt x="164606" y="42701"/>
                  </a:cubicBezTo>
                  <a:lnTo>
                    <a:pt x="155709" y="56363"/>
                  </a:lnTo>
                  <a:close/>
                </a:path>
              </a:pathLst>
            </a:custGeom>
            <a:solidFill>
              <a:srgbClr val="FFFFFF"/>
            </a:solidFill>
            <a:ln w="15869" cap="flat">
              <a:noFill/>
              <a:prstDash val="solid"/>
              <a:miter/>
            </a:ln>
          </p:spPr>
          <p:txBody>
            <a:bodyPr rtlCol="0" anchor="ctr"/>
            <a:lstStyle/>
            <a:p>
              <a:endParaRPr lang="nl-NL"/>
            </a:p>
          </p:txBody>
        </p:sp>
        <p:sp>
          <p:nvSpPr>
            <p:cNvPr id="1360" name="Vrije vorm: vorm 1359">
              <a:extLst>
                <a:ext uri="{FF2B5EF4-FFF2-40B4-BE49-F238E27FC236}">
                  <a16:creationId xmlns:a16="http://schemas.microsoft.com/office/drawing/2014/main" id="{7F0053C5-19A6-595C-3116-82CEDE22EC1A}"/>
                </a:ext>
              </a:extLst>
            </p:cNvPr>
            <p:cNvSpPr/>
            <p:nvPr/>
          </p:nvSpPr>
          <p:spPr>
            <a:xfrm>
              <a:off x="3523176" y="5135746"/>
              <a:ext cx="302758" cy="156655"/>
            </a:xfrm>
            <a:custGeom>
              <a:avLst/>
              <a:gdLst>
                <a:gd name="connsiteX0" fmla="*/ 301690 w 302758"/>
                <a:gd name="connsiteY0" fmla="*/ 45125 h 156655"/>
                <a:gd name="connsiteX1" fmla="*/ 291999 w 302758"/>
                <a:gd name="connsiteY1" fmla="*/ 38611 h 156655"/>
                <a:gd name="connsiteX2" fmla="*/ 193819 w 302758"/>
                <a:gd name="connsiteY2" fmla="*/ 2549 h 156655"/>
                <a:gd name="connsiteX3" fmla="*/ 172372 w 302758"/>
                <a:gd name="connsiteY3" fmla="*/ 325 h 156655"/>
                <a:gd name="connsiteX4" fmla="*/ 42260 w 302758"/>
                <a:gd name="connsiteY4" fmla="*/ 13034 h 156655"/>
                <a:gd name="connsiteX5" fmla="*/ 25738 w 302758"/>
                <a:gd name="connsiteY5" fmla="*/ 16847 h 156655"/>
                <a:gd name="connsiteX6" fmla="*/ 15570 w 302758"/>
                <a:gd name="connsiteY6" fmla="*/ 24631 h 156655"/>
                <a:gd name="connsiteX7" fmla="*/ 637 w 302758"/>
                <a:gd name="connsiteY7" fmla="*/ 80711 h 156655"/>
                <a:gd name="connsiteX8" fmla="*/ 24308 w 302758"/>
                <a:gd name="connsiteY8" fmla="*/ 125194 h 156655"/>
                <a:gd name="connsiteX9" fmla="*/ 71968 w 302758"/>
                <a:gd name="connsiteY9" fmla="*/ 154107 h 156655"/>
                <a:gd name="connsiteX10" fmla="*/ 93415 w 302758"/>
                <a:gd name="connsiteY10" fmla="*/ 156332 h 156655"/>
                <a:gd name="connsiteX11" fmla="*/ 163475 w 302758"/>
                <a:gd name="connsiteY11" fmla="*/ 142351 h 156655"/>
                <a:gd name="connsiteX12" fmla="*/ 240843 w 302758"/>
                <a:gd name="connsiteY12" fmla="*/ 109148 h 156655"/>
                <a:gd name="connsiteX13" fmla="*/ 301054 w 302758"/>
                <a:gd name="connsiteY13" fmla="*/ 53704 h 156655"/>
                <a:gd name="connsiteX14" fmla="*/ 301690 w 302758"/>
                <a:gd name="connsiteY14" fmla="*/ 44966 h 15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2758" h="156655">
                  <a:moveTo>
                    <a:pt x="301690" y="45125"/>
                  </a:moveTo>
                  <a:cubicBezTo>
                    <a:pt x="300101" y="42424"/>
                    <a:pt x="296924" y="40200"/>
                    <a:pt x="291999" y="38611"/>
                  </a:cubicBezTo>
                  <a:lnTo>
                    <a:pt x="193819" y="2549"/>
                  </a:lnTo>
                  <a:cubicBezTo>
                    <a:pt x="187782" y="165"/>
                    <a:pt x="180633" y="-470"/>
                    <a:pt x="172372" y="325"/>
                  </a:cubicBezTo>
                  <a:lnTo>
                    <a:pt x="42260" y="13034"/>
                  </a:lnTo>
                  <a:cubicBezTo>
                    <a:pt x="36064" y="13510"/>
                    <a:pt x="30504" y="14781"/>
                    <a:pt x="25738" y="16847"/>
                  </a:cubicBezTo>
                  <a:cubicBezTo>
                    <a:pt x="20972" y="18912"/>
                    <a:pt x="17636" y="21613"/>
                    <a:pt x="15570" y="24631"/>
                  </a:cubicBezTo>
                  <a:cubicBezTo>
                    <a:pt x="3179" y="43854"/>
                    <a:pt x="-1905" y="62441"/>
                    <a:pt x="637" y="80711"/>
                  </a:cubicBezTo>
                  <a:cubicBezTo>
                    <a:pt x="2702" y="96915"/>
                    <a:pt x="10646" y="111849"/>
                    <a:pt x="24308" y="125194"/>
                  </a:cubicBezTo>
                  <a:cubicBezTo>
                    <a:pt x="36541" y="137585"/>
                    <a:pt x="52427" y="147117"/>
                    <a:pt x="71968" y="154107"/>
                  </a:cubicBezTo>
                  <a:cubicBezTo>
                    <a:pt x="78005" y="156490"/>
                    <a:pt x="85154" y="157126"/>
                    <a:pt x="93415" y="156332"/>
                  </a:cubicBezTo>
                  <a:cubicBezTo>
                    <a:pt x="115815" y="154266"/>
                    <a:pt x="139169" y="149659"/>
                    <a:pt x="163475" y="142351"/>
                  </a:cubicBezTo>
                  <a:cubicBezTo>
                    <a:pt x="192389" y="133614"/>
                    <a:pt x="218284" y="122493"/>
                    <a:pt x="240843" y="109148"/>
                  </a:cubicBezTo>
                  <a:cubicBezTo>
                    <a:pt x="267374" y="93103"/>
                    <a:pt x="287391" y="74674"/>
                    <a:pt x="301054" y="53704"/>
                  </a:cubicBezTo>
                  <a:cubicBezTo>
                    <a:pt x="303119" y="50685"/>
                    <a:pt x="303278" y="47667"/>
                    <a:pt x="301690" y="44966"/>
                  </a:cubicBezTo>
                </a:path>
              </a:pathLst>
            </a:custGeom>
            <a:noFill/>
            <a:ln w="10315" cap="flat">
              <a:solidFill>
                <a:srgbClr val="FFFFFF"/>
              </a:solidFill>
              <a:prstDash val="solid"/>
              <a:miter/>
            </a:ln>
          </p:spPr>
          <p:txBody>
            <a:bodyPr rtlCol="0" anchor="ctr"/>
            <a:lstStyle/>
            <a:p>
              <a:endParaRPr lang="nl-NL"/>
            </a:p>
          </p:txBody>
        </p:sp>
        <p:sp>
          <p:nvSpPr>
            <p:cNvPr id="1361" name="Vrije vorm: vorm 1360">
              <a:extLst>
                <a:ext uri="{FF2B5EF4-FFF2-40B4-BE49-F238E27FC236}">
                  <a16:creationId xmlns:a16="http://schemas.microsoft.com/office/drawing/2014/main" id="{703439D1-1359-6BBB-6313-6E3DCC7B7EAF}"/>
                </a:ext>
              </a:extLst>
            </p:cNvPr>
            <p:cNvSpPr/>
            <p:nvPr/>
          </p:nvSpPr>
          <p:spPr>
            <a:xfrm>
              <a:off x="3085019" y="5006570"/>
              <a:ext cx="1107150" cy="379899"/>
            </a:xfrm>
            <a:custGeom>
              <a:avLst/>
              <a:gdLst>
                <a:gd name="connsiteX0" fmla="*/ 901255 w 1107150"/>
                <a:gd name="connsiteY0" fmla="*/ 379716 h 379899"/>
                <a:gd name="connsiteX1" fmla="*/ 11919 w 1107150"/>
                <a:gd name="connsiteY1" fmla="*/ 293452 h 379899"/>
                <a:gd name="connsiteX2" fmla="*/ 798 w 1107150"/>
                <a:gd name="connsiteY2" fmla="*/ 283919 h 379899"/>
                <a:gd name="connsiteX3" fmla="*/ 198269 w 1107150"/>
                <a:gd name="connsiteY3" fmla="*/ 6380 h 379899"/>
                <a:gd name="connsiteX4" fmla="*/ 219716 w 1107150"/>
                <a:gd name="connsiteY4" fmla="*/ 184 h 379899"/>
                <a:gd name="connsiteX5" fmla="*/ 1095231 w 1107150"/>
                <a:gd name="connsiteY5" fmla="*/ 86448 h 379899"/>
                <a:gd name="connsiteX6" fmla="*/ 1106352 w 1107150"/>
                <a:gd name="connsiteY6" fmla="*/ 95980 h 379899"/>
                <a:gd name="connsiteX7" fmla="*/ 922702 w 1107150"/>
                <a:gd name="connsiteY7" fmla="*/ 373521 h 379899"/>
                <a:gd name="connsiteX8" fmla="*/ 901255 w 1107150"/>
                <a:gd name="connsiteY8" fmla="*/ 379716 h 37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150" h="379899">
                  <a:moveTo>
                    <a:pt x="901255" y="379716"/>
                  </a:moveTo>
                  <a:lnTo>
                    <a:pt x="11919" y="293452"/>
                  </a:lnTo>
                  <a:cubicBezTo>
                    <a:pt x="3022" y="292498"/>
                    <a:pt x="-2062" y="288209"/>
                    <a:pt x="798" y="283919"/>
                  </a:cubicBezTo>
                  <a:lnTo>
                    <a:pt x="198269" y="6380"/>
                  </a:lnTo>
                  <a:cubicBezTo>
                    <a:pt x="201129" y="2090"/>
                    <a:pt x="210820" y="-770"/>
                    <a:pt x="219716" y="184"/>
                  </a:cubicBezTo>
                  <a:lnTo>
                    <a:pt x="1095231" y="86448"/>
                  </a:lnTo>
                  <a:cubicBezTo>
                    <a:pt x="1104128" y="87401"/>
                    <a:pt x="1109212" y="91691"/>
                    <a:pt x="1106352" y="95980"/>
                  </a:cubicBezTo>
                  <a:lnTo>
                    <a:pt x="922702" y="373521"/>
                  </a:lnTo>
                  <a:cubicBezTo>
                    <a:pt x="919842" y="377810"/>
                    <a:pt x="910151" y="380670"/>
                    <a:pt x="901255" y="379716"/>
                  </a:cubicBezTo>
                  <a:close/>
                </a:path>
              </a:pathLst>
            </a:custGeom>
            <a:solidFill>
              <a:srgbClr val="1F71B8"/>
            </a:solidFill>
            <a:ln w="11743" cap="rnd">
              <a:solidFill>
                <a:srgbClr val="102F44"/>
              </a:solidFill>
              <a:prstDash val="solid"/>
              <a:round/>
            </a:ln>
          </p:spPr>
          <p:txBody>
            <a:bodyPr rtlCol="0" anchor="ctr"/>
            <a:lstStyle/>
            <a:p>
              <a:endParaRPr lang="nl-NL"/>
            </a:p>
          </p:txBody>
        </p:sp>
        <p:sp>
          <p:nvSpPr>
            <p:cNvPr id="1362" name="Vrije vorm: vorm 1361">
              <a:extLst>
                <a:ext uri="{FF2B5EF4-FFF2-40B4-BE49-F238E27FC236}">
                  <a16:creationId xmlns:a16="http://schemas.microsoft.com/office/drawing/2014/main" id="{6E572BA2-1505-CD01-5F70-69DA41A09CF1}"/>
                </a:ext>
              </a:extLst>
            </p:cNvPr>
            <p:cNvSpPr/>
            <p:nvPr/>
          </p:nvSpPr>
          <p:spPr>
            <a:xfrm>
              <a:off x="3646458" y="5015491"/>
              <a:ext cx="46071" cy="35268"/>
            </a:xfrm>
            <a:custGeom>
              <a:avLst/>
              <a:gdLst>
                <a:gd name="connsiteX0" fmla="*/ 46071 w 46071"/>
                <a:gd name="connsiteY0" fmla="*/ 35268 h 35268"/>
                <a:gd name="connsiteX1" fmla="*/ 0 w 46071"/>
                <a:gd name="connsiteY1" fmla="*/ 8261 h 35268"/>
                <a:gd name="connsiteX2" fmla="*/ 40988 w 46071"/>
                <a:gd name="connsiteY2" fmla="*/ 0 h 35268"/>
                <a:gd name="connsiteX3" fmla="*/ 46071 w 46071"/>
                <a:gd name="connsiteY3" fmla="*/ 35268 h 35268"/>
              </a:gdLst>
              <a:ahLst/>
              <a:cxnLst>
                <a:cxn ang="0">
                  <a:pos x="connsiteX0" y="connsiteY0"/>
                </a:cxn>
                <a:cxn ang="0">
                  <a:pos x="connsiteX1" y="connsiteY1"/>
                </a:cxn>
                <a:cxn ang="0">
                  <a:pos x="connsiteX2" y="connsiteY2"/>
                </a:cxn>
                <a:cxn ang="0">
                  <a:pos x="connsiteX3" y="connsiteY3"/>
                </a:cxn>
              </a:cxnLst>
              <a:rect l="l" t="t" r="r" b="b"/>
              <a:pathLst>
                <a:path w="46071" h="35268">
                  <a:moveTo>
                    <a:pt x="46071" y="35268"/>
                  </a:moveTo>
                  <a:lnTo>
                    <a:pt x="0" y="8261"/>
                  </a:lnTo>
                  <a:lnTo>
                    <a:pt x="40988" y="0"/>
                  </a:lnTo>
                  <a:lnTo>
                    <a:pt x="46071" y="35268"/>
                  </a:lnTo>
                  <a:close/>
                </a:path>
              </a:pathLst>
            </a:custGeom>
            <a:noFill/>
            <a:ln w="9839" cap="rnd">
              <a:solidFill>
                <a:srgbClr val="102F44"/>
              </a:solidFill>
              <a:prstDash val="solid"/>
              <a:round/>
            </a:ln>
          </p:spPr>
          <p:txBody>
            <a:bodyPr rtlCol="0" anchor="ctr"/>
            <a:lstStyle/>
            <a:p>
              <a:endParaRPr lang="nl-NL"/>
            </a:p>
          </p:txBody>
        </p:sp>
        <p:sp>
          <p:nvSpPr>
            <p:cNvPr id="1363" name="Vrije vorm: vorm 1362">
              <a:extLst>
                <a:ext uri="{FF2B5EF4-FFF2-40B4-BE49-F238E27FC236}">
                  <a16:creationId xmlns:a16="http://schemas.microsoft.com/office/drawing/2014/main" id="{F8D72F82-A3DF-8C7D-D8A5-347D2E3F740B}"/>
                </a:ext>
              </a:extLst>
            </p:cNvPr>
            <p:cNvSpPr/>
            <p:nvPr/>
          </p:nvSpPr>
          <p:spPr>
            <a:xfrm>
              <a:off x="3692529" y="5011043"/>
              <a:ext cx="67995" cy="39716"/>
            </a:xfrm>
            <a:custGeom>
              <a:avLst/>
              <a:gdLst>
                <a:gd name="connsiteX0" fmla="*/ 35904 w 67995"/>
                <a:gd name="connsiteY0" fmla="*/ 0 h 39716"/>
                <a:gd name="connsiteX1" fmla="*/ 0 w 67995"/>
                <a:gd name="connsiteY1" fmla="*/ 39717 h 39716"/>
                <a:gd name="connsiteX2" fmla="*/ 67995 w 67995"/>
                <a:gd name="connsiteY2" fmla="*/ 9532 h 39716"/>
                <a:gd name="connsiteX3" fmla="*/ 35904 w 67995"/>
                <a:gd name="connsiteY3" fmla="*/ 0 h 39716"/>
              </a:gdLst>
              <a:ahLst/>
              <a:cxnLst>
                <a:cxn ang="0">
                  <a:pos x="connsiteX0" y="connsiteY0"/>
                </a:cxn>
                <a:cxn ang="0">
                  <a:pos x="connsiteX1" y="connsiteY1"/>
                </a:cxn>
                <a:cxn ang="0">
                  <a:pos x="connsiteX2" y="connsiteY2"/>
                </a:cxn>
                <a:cxn ang="0">
                  <a:pos x="connsiteX3" y="connsiteY3"/>
                </a:cxn>
              </a:cxnLst>
              <a:rect l="l" t="t" r="r" b="b"/>
              <a:pathLst>
                <a:path w="67995" h="39716">
                  <a:moveTo>
                    <a:pt x="35904" y="0"/>
                  </a:moveTo>
                  <a:lnTo>
                    <a:pt x="0" y="39717"/>
                  </a:lnTo>
                  <a:lnTo>
                    <a:pt x="67995" y="9532"/>
                  </a:lnTo>
                  <a:lnTo>
                    <a:pt x="35904" y="0"/>
                  </a:lnTo>
                  <a:close/>
                </a:path>
              </a:pathLst>
            </a:custGeom>
            <a:noFill/>
            <a:ln w="9839" cap="rnd">
              <a:solidFill>
                <a:srgbClr val="102F44"/>
              </a:solidFill>
              <a:prstDash val="solid"/>
              <a:round/>
            </a:ln>
          </p:spPr>
          <p:txBody>
            <a:bodyPr rtlCol="0" anchor="ctr"/>
            <a:lstStyle/>
            <a:p>
              <a:endParaRPr lang="nl-NL"/>
            </a:p>
          </p:txBody>
        </p:sp>
        <p:sp>
          <p:nvSpPr>
            <p:cNvPr id="1364" name="Vrije vorm: vorm 1363">
              <a:extLst>
                <a:ext uri="{FF2B5EF4-FFF2-40B4-BE49-F238E27FC236}">
                  <a16:creationId xmlns:a16="http://schemas.microsoft.com/office/drawing/2014/main" id="{5252A9FA-ADC0-CBA9-A841-DE875DB30980}"/>
                </a:ext>
              </a:extLst>
            </p:cNvPr>
            <p:cNvSpPr/>
            <p:nvPr/>
          </p:nvSpPr>
          <p:spPr>
            <a:xfrm>
              <a:off x="3566369" y="5138965"/>
              <a:ext cx="165102" cy="82701"/>
            </a:xfrm>
            <a:custGeom>
              <a:avLst/>
              <a:gdLst>
                <a:gd name="connsiteX0" fmla="*/ 155709 w 165102"/>
                <a:gd name="connsiteY0" fmla="*/ 56364 h 82701"/>
                <a:gd name="connsiteX1" fmla="*/ 151261 w 165102"/>
                <a:gd name="connsiteY1" fmla="*/ 59064 h 82701"/>
                <a:gd name="connsiteX2" fmla="*/ 144589 w 165102"/>
                <a:gd name="connsiteY2" fmla="*/ 59700 h 82701"/>
                <a:gd name="connsiteX3" fmla="*/ 96929 w 165102"/>
                <a:gd name="connsiteY3" fmla="*/ 54775 h 82701"/>
                <a:gd name="connsiteX4" fmla="*/ 81042 w 165102"/>
                <a:gd name="connsiteY4" fmla="*/ 79240 h 82701"/>
                <a:gd name="connsiteX5" fmla="*/ 76594 w 165102"/>
                <a:gd name="connsiteY5" fmla="*/ 81941 h 82701"/>
                <a:gd name="connsiteX6" fmla="*/ 69921 w 165102"/>
                <a:gd name="connsiteY6" fmla="*/ 82576 h 82701"/>
                <a:gd name="connsiteX7" fmla="*/ 43390 w 165102"/>
                <a:gd name="connsiteY7" fmla="*/ 79876 h 82701"/>
                <a:gd name="connsiteX8" fmla="*/ 38307 w 165102"/>
                <a:gd name="connsiteY8" fmla="*/ 77969 h 82701"/>
                <a:gd name="connsiteX9" fmla="*/ 37830 w 165102"/>
                <a:gd name="connsiteY9" fmla="*/ 74633 h 82701"/>
                <a:gd name="connsiteX10" fmla="*/ 53717 w 165102"/>
                <a:gd name="connsiteY10" fmla="*/ 50168 h 82701"/>
                <a:gd name="connsiteX11" fmla="*/ 6057 w 165102"/>
                <a:gd name="connsiteY11" fmla="*/ 45243 h 82701"/>
                <a:gd name="connsiteX12" fmla="*/ 973 w 165102"/>
                <a:gd name="connsiteY12" fmla="*/ 43336 h 82701"/>
                <a:gd name="connsiteX13" fmla="*/ 496 w 165102"/>
                <a:gd name="connsiteY13" fmla="*/ 40000 h 82701"/>
                <a:gd name="connsiteX14" fmla="*/ 9393 w 165102"/>
                <a:gd name="connsiteY14" fmla="*/ 26338 h 82701"/>
                <a:gd name="connsiteX15" fmla="*/ 13841 w 165102"/>
                <a:gd name="connsiteY15" fmla="*/ 23637 h 82701"/>
                <a:gd name="connsiteX16" fmla="*/ 20514 w 165102"/>
                <a:gd name="connsiteY16" fmla="*/ 23001 h 82701"/>
                <a:gd name="connsiteX17" fmla="*/ 68174 w 165102"/>
                <a:gd name="connsiteY17" fmla="*/ 27926 h 82701"/>
                <a:gd name="connsiteX18" fmla="*/ 84060 w 165102"/>
                <a:gd name="connsiteY18" fmla="*/ 3461 h 82701"/>
                <a:gd name="connsiteX19" fmla="*/ 88509 w 165102"/>
                <a:gd name="connsiteY19" fmla="*/ 760 h 82701"/>
                <a:gd name="connsiteX20" fmla="*/ 95181 w 165102"/>
                <a:gd name="connsiteY20" fmla="*/ 125 h 82701"/>
                <a:gd name="connsiteX21" fmla="*/ 121712 w 165102"/>
                <a:gd name="connsiteY21" fmla="*/ 2826 h 82701"/>
                <a:gd name="connsiteX22" fmla="*/ 126796 w 165102"/>
                <a:gd name="connsiteY22" fmla="*/ 4732 h 82701"/>
                <a:gd name="connsiteX23" fmla="*/ 127272 w 165102"/>
                <a:gd name="connsiteY23" fmla="*/ 8068 h 82701"/>
                <a:gd name="connsiteX24" fmla="*/ 111385 w 165102"/>
                <a:gd name="connsiteY24" fmla="*/ 32534 h 82701"/>
                <a:gd name="connsiteX25" fmla="*/ 159045 w 165102"/>
                <a:gd name="connsiteY25" fmla="*/ 37458 h 82701"/>
                <a:gd name="connsiteX26" fmla="*/ 164129 w 165102"/>
                <a:gd name="connsiteY26" fmla="*/ 39365 h 82701"/>
                <a:gd name="connsiteX27" fmla="*/ 164606 w 165102"/>
                <a:gd name="connsiteY27" fmla="*/ 42701 h 82701"/>
                <a:gd name="connsiteX28" fmla="*/ 155709 w 165102"/>
                <a:gd name="connsiteY28" fmla="*/ 56364 h 8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5102" h="82701">
                  <a:moveTo>
                    <a:pt x="155709" y="56364"/>
                  </a:moveTo>
                  <a:cubicBezTo>
                    <a:pt x="154915" y="57475"/>
                    <a:pt x="153485" y="58429"/>
                    <a:pt x="151261" y="59064"/>
                  </a:cubicBezTo>
                  <a:cubicBezTo>
                    <a:pt x="149037" y="59700"/>
                    <a:pt x="146813" y="60017"/>
                    <a:pt x="144589" y="59700"/>
                  </a:cubicBezTo>
                  <a:lnTo>
                    <a:pt x="96929" y="54775"/>
                  </a:lnTo>
                  <a:lnTo>
                    <a:pt x="81042" y="79240"/>
                  </a:lnTo>
                  <a:cubicBezTo>
                    <a:pt x="80248" y="80352"/>
                    <a:pt x="78818" y="81305"/>
                    <a:pt x="76594" y="81941"/>
                  </a:cubicBezTo>
                  <a:cubicBezTo>
                    <a:pt x="74370" y="82576"/>
                    <a:pt x="72145" y="82894"/>
                    <a:pt x="69921" y="82576"/>
                  </a:cubicBezTo>
                  <a:lnTo>
                    <a:pt x="43390" y="79876"/>
                  </a:lnTo>
                  <a:cubicBezTo>
                    <a:pt x="41166" y="79717"/>
                    <a:pt x="39419" y="79081"/>
                    <a:pt x="38307" y="77969"/>
                  </a:cubicBezTo>
                  <a:cubicBezTo>
                    <a:pt x="37195" y="77016"/>
                    <a:pt x="37036" y="75904"/>
                    <a:pt x="37830" y="74633"/>
                  </a:cubicBezTo>
                  <a:lnTo>
                    <a:pt x="53717" y="50168"/>
                  </a:lnTo>
                  <a:lnTo>
                    <a:pt x="6057" y="45243"/>
                  </a:lnTo>
                  <a:cubicBezTo>
                    <a:pt x="3833" y="45084"/>
                    <a:pt x="2085" y="44449"/>
                    <a:pt x="973" y="43336"/>
                  </a:cubicBezTo>
                  <a:cubicBezTo>
                    <a:pt x="-139" y="42383"/>
                    <a:pt x="-298" y="41271"/>
                    <a:pt x="496" y="40000"/>
                  </a:cubicBezTo>
                  <a:lnTo>
                    <a:pt x="9393" y="26338"/>
                  </a:lnTo>
                  <a:cubicBezTo>
                    <a:pt x="10187" y="25226"/>
                    <a:pt x="11617" y="24272"/>
                    <a:pt x="13841" y="23637"/>
                  </a:cubicBezTo>
                  <a:cubicBezTo>
                    <a:pt x="16065" y="23001"/>
                    <a:pt x="18289" y="22684"/>
                    <a:pt x="20514" y="23001"/>
                  </a:cubicBezTo>
                  <a:lnTo>
                    <a:pt x="68174" y="27926"/>
                  </a:lnTo>
                  <a:lnTo>
                    <a:pt x="84060" y="3461"/>
                  </a:lnTo>
                  <a:cubicBezTo>
                    <a:pt x="84855" y="2349"/>
                    <a:pt x="86285" y="1396"/>
                    <a:pt x="88509" y="760"/>
                  </a:cubicBezTo>
                  <a:cubicBezTo>
                    <a:pt x="90733" y="125"/>
                    <a:pt x="92957" y="-193"/>
                    <a:pt x="95181" y="125"/>
                  </a:cubicBezTo>
                  <a:lnTo>
                    <a:pt x="121712" y="2826"/>
                  </a:lnTo>
                  <a:cubicBezTo>
                    <a:pt x="123936" y="2984"/>
                    <a:pt x="125683" y="3620"/>
                    <a:pt x="126796" y="4732"/>
                  </a:cubicBezTo>
                  <a:cubicBezTo>
                    <a:pt x="127908" y="5685"/>
                    <a:pt x="128067" y="6797"/>
                    <a:pt x="127272" y="8068"/>
                  </a:cubicBezTo>
                  <a:lnTo>
                    <a:pt x="111385" y="32534"/>
                  </a:lnTo>
                  <a:lnTo>
                    <a:pt x="159045" y="37458"/>
                  </a:lnTo>
                  <a:cubicBezTo>
                    <a:pt x="161270" y="37617"/>
                    <a:pt x="163017" y="38253"/>
                    <a:pt x="164129" y="39365"/>
                  </a:cubicBezTo>
                  <a:cubicBezTo>
                    <a:pt x="165241" y="40318"/>
                    <a:pt x="165400" y="41430"/>
                    <a:pt x="164606" y="42701"/>
                  </a:cubicBezTo>
                  <a:lnTo>
                    <a:pt x="155709" y="56364"/>
                  </a:lnTo>
                  <a:close/>
                </a:path>
              </a:pathLst>
            </a:custGeom>
            <a:solidFill>
              <a:srgbClr val="FFFFFF"/>
            </a:solidFill>
            <a:ln w="15869" cap="flat">
              <a:noFill/>
              <a:prstDash val="solid"/>
              <a:miter/>
            </a:ln>
          </p:spPr>
          <p:txBody>
            <a:bodyPr rtlCol="0" anchor="ctr"/>
            <a:lstStyle/>
            <a:p>
              <a:endParaRPr lang="nl-NL"/>
            </a:p>
          </p:txBody>
        </p:sp>
        <p:sp>
          <p:nvSpPr>
            <p:cNvPr id="1365" name="Vrije vorm: vorm 1364">
              <a:extLst>
                <a:ext uri="{FF2B5EF4-FFF2-40B4-BE49-F238E27FC236}">
                  <a16:creationId xmlns:a16="http://schemas.microsoft.com/office/drawing/2014/main" id="{A0B3D70E-81B2-2B83-51D6-43FA2F530E40}"/>
                </a:ext>
              </a:extLst>
            </p:cNvPr>
            <p:cNvSpPr/>
            <p:nvPr/>
          </p:nvSpPr>
          <p:spPr>
            <a:xfrm>
              <a:off x="3509195" y="5112552"/>
              <a:ext cx="302758" cy="156656"/>
            </a:xfrm>
            <a:custGeom>
              <a:avLst/>
              <a:gdLst>
                <a:gd name="connsiteX0" fmla="*/ 301690 w 302758"/>
                <a:gd name="connsiteY0" fmla="*/ 45125 h 156656"/>
                <a:gd name="connsiteX1" fmla="*/ 291999 w 302758"/>
                <a:gd name="connsiteY1" fmla="*/ 38611 h 156656"/>
                <a:gd name="connsiteX2" fmla="*/ 193819 w 302758"/>
                <a:gd name="connsiteY2" fmla="*/ 2549 h 156656"/>
                <a:gd name="connsiteX3" fmla="*/ 172372 w 302758"/>
                <a:gd name="connsiteY3" fmla="*/ 324 h 156656"/>
                <a:gd name="connsiteX4" fmla="*/ 42260 w 302758"/>
                <a:gd name="connsiteY4" fmla="*/ 13034 h 156656"/>
                <a:gd name="connsiteX5" fmla="*/ 25738 w 302758"/>
                <a:gd name="connsiteY5" fmla="*/ 16846 h 156656"/>
                <a:gd name="connsiteX6" fmla="*/ 15570 w 302758"/>
                <a:gd name="connsiteY6" fmla="*/ 24631 h 156656"/>
                <a:gd name="connsiteX7" fmla="*/ 637 w 302758"/>
                <a:gd name="connsiteY7" fmla="*/ 80711 h 156656"/>
                <a:gd name="connsiteX8" fmla="*/ 24308 w 302758"/>
                <a:gd name="connsiteY8" fmla="*/ 125194 h 156656"/>
                <a:gd name="connsiteX9" fmla="*/ 71968 w 302758"/>
                <a:gd name="connsiteY9" fmla="*/ 154107 h 156656"/>
                <a:gd name="connsiteX10" fmla="*/ 93415 w 302758"/>
                <a:gd name="connsiteY10" fmla="*/ 156332 h 156656"/>
                <a:gd name="connsiteX11" fmla="*/ 163475 w 302758"/>
                <a:gd name="connsiteY11" fmla="*/ 142351 h 156656"/>
                <a:gd name="connsiteX12" fmla="*/ 240844 w 302758"/>
                <a:gd name="connsiteY12" fmla="*/ 109148 h 156656"/>
                <a:gd name="connsiteX13" fmla="*/ 301054 w 302758"/>
                <a:gd name="connsiteY13" fmla="*/ 53704 h 156656"/>
                <a:gd name="connsiteX14" fmla="*/ 301690 w 302758"/>
                <a:gd name="connsiteY14" fmla="*/ 44966 h 15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2758" h="156656">
                  <a:moveTo>
                    <a:pt x="301690" y="45125"/>
                  </a:moveTo>
                  <a:cubicBezTo>
                    <a:pt x="300101" y="42424"/>
                    <a:pt x="296924" y="40200"/>
                    <a:pt x="291999" y="38611"/>
                  </a:cubicBezTo>
                  <a:lnTo>
                    <a:pt x="193819" y="2549"/>
                  </a:lnTo>
                  <a:cubicBezTo>
                    <a:pt x="187782" y="166"/>
                    <a:pt x="180633" y="-470"/>
                    <a:pt x="172372" y="324"/>
                  </a:cubicBezTo>
                  <a:lnTo>
                    <a:pt x="42260" y="13034"/>
                  </a:lnTo>
                  <a:cubicBezTo>
                    <a:pt x="36064" y="13510"/>
                    <a:pt x="30504" y="14781"/>
                    <a:pt x="25738" y="16846"/>
                  </a:cubicBezTo>
                  <a:cubicBezTo>
                    <a:pt x="20972" y="18912"/>
                    <a:pt x="17636" y="21613"/>
                    <a:pt x="15570" y="24631"/>
                  </a:cubicBezTo>
                  <a:cubicBezTo>
                    <a:pt x="3179" y="43854"/>
                    <a:pt x="-1905" y="62441"/>
                    <a:pt x="637" y="80711"/>
                  </a:cubicBezTo>
                  <a:cubicBezTo>
                    <a:pt x="2702" y="96915"/>
                    <a:pt x="10646" y="111849"/>
                    <a:pt x="24308" y="125194"/>
                  </a:cubicBezTo>
                  <a:cubicBezTo>
                    <a:pt x="36541" y="137585"/>
                    <a:pt x="52428" y="147117"/>
                    <a:pt x="71968" y="154107"/>
                  </a:cubicBezTo>
                  <a:cubicBezTo>
                    <a:pt x="78005" y="156490"/>
                    <a:pt x="85154" y="157126"/>
                    <a:pt x="93415" y="156332"/>
                  </a:cubicBezTo>
                  <a:cubicBezTo>
                    <a:pt x="115815" y="154266"/>
                    <a:pt x="139169" y="149659"/>
                    <a:pt x="163475" y="142351"/>
                  </a:cubicBezTo>
                  <a:cubicBezTo>
                    <a:pt x="192389" y="133614"/>
                    <a:pt x="218285" y="122493"/>
                    <a:pt x="240844" y="109148"/>
                  </a:cubicBezTo>
                  <a:cubicBezTo>
                    <a:pt x="267374" y="93103"/>
                    <a:pt x="287392" y="74674"/>
                    <a:pt x="301054" y="53704"/>
                  </a:cubicBezTo>
                  <a:cubicBezTo>
                    <a:pt x="303119" y="50685"/>
                    <a:pt x="303278" y="47667"/>
                    <a:pt x="301690" y="44966"/>
                  </a:cubicBezTo>
                </a:path>
              </a:pathLst>
            </a:custGeom>
            <a:noFill/>
            <a:ln w="10315" cap="flat">
              <a:solidFill>
                <a:srgbClr val="FFFFFF"/>
              </a:solidFill>
              <a:prstDash val="solid"/>
              <a:miter/>
            </a:ln>
          </p:spPr>
          <p:txBody>
            <a:bodyPr rtlCol="0" anchor="ctr"/>
            <a:lstStyle/>
            <a:p>
              <a:endParaRPr lang="nl-NL"/>
            </a:p>
          </p:txBody>
        </p:sp>
        <p:sp>
          <p:nvSpPr>
            <p:cNvPr id="1366" name="Vrije vorm: vorm 1365">
              <a:extLst>
                <a:ext uri="{FF2B5EF4-FFF2-40B4-BE49-F238E27FC236}">
                  <a16:creationId xmlns:a16="http://schemas.microsoft.com/office/drawing/2014/main" id="{891F058A-BA14-8417-7AB5-AF7C05FF73FC}"/>
                </a:ext>
              </a:extLst>
            </p:cNvPr>
            <p:cNvSpPr/>
            <p:nvPr/>
          </p:nvSpPr>
          <p:spPr>
            <a:xfrm>
              <a:off x="3200519" y="4504258"/>
              <a:ext cx="1106189" cy="781465"/>
            </a:xfrm>
            <a:custGeom>
              <a:avLst/>
              <a:gdLst>
                <a:gd name="connsiteX0" fmla="*/ 140279 w 1106189"/>
                <a:gd name="connsiteY0" fmla="*/ 501860 h 781465"/>
                <a:gd name="connsiteX1" fmla="*/ 142027 w 1106189"/>
                <a:gd name="connsiteY1" fmla="*/ 27802 h 781465"/>
                <a:gd name="connsiteX2" fmla="*/ 169987 w 1106189"/>
                <a:gd name="connsiteY2" fmla="*/ 0 h 781465"/>
                <a:gd name="connsiteX3" fmla="*/ 941603 w 1106189"/>
                <a:gd name="connsiteY3" fmla="*/ 2701 h 781465"/>
                <a:gd name="connsiteX4" fmla="*/ 969405 w 1106189"/>
                <a:gd name="connsiteY4" fmla="*/ 30661 h 781465"/>
                <a:gd name="connsiteX5" fmla="*/ 967658 w 1106189"/>
                <a:gd name="connsiteY5" fmla="*/ 504720 h 781465"/>
                <a:gd name="connsiteX6" fmla="*/ 1106189 w 1106189"/>
                <a:gd name="connsiteY6" fmla="*/ 737618 h 781465"/>
                <a:gd name="connsiteX7" fmla="*/ 1106189 w 1106189"/>
                <a:gd name="connsiteY7" fmla="*/ 772251 h 781465"/>
                <a:gd name="connsiteX8" fmla="*/ 1096658 w 1106189"/>
                <a:gd name="connsiteY8" fmla="*/ 781465 h 781465"/>
                <a:gd name="connsiteX9" fmla="*/ 9214 w 1106189"/>
                <a:gd name="connsiteY9" fmla="*/ 777494 h 781465"/>
                <a:gd name="connsiteX10" fmla="*/ 0 w 1106189"/>
                <a:gd name="connsiteY10" fmla="*/ 768120 h 781465"/>
                <a:gd name="connsiteX11" fmla="*/ 0 w 1106189"/>
                <a:gd name="connsiteY11" fmla="*/ 733329 h 781465"/>
                <a:gd name="connsiteX12" fmla="*/ 140279 w 1106189"/>
                <a:gd name="connsiteY12" fmla="*/ 501383 h 78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6189" h="781465">
                  <a:moveTo>
                    <a:pt x="140279" y="501860"/>
                  </a:moveTo>
                  <a:lnTo>
                    <a:pt x="142027" y="27802"/>
                  </a:lnTo>
                  <a:cubicBezTo>
                    <a:pt x="142027" y="12392"/>
                    <a:pt x="154577" y="0"/>
                    <a:pt x="169987" y="0"/>
                  </a:cubicBezTo>
                  <a:lnTo>
                    <a:pt x="941603" y="2701"/>
                  </a:lnTo>
                  <a:cubicBezTo>
                    <a:pt x="957013" y="2701"/>
                    <a:pt x="969405" y="15251"/>
                    <a:pt x="969405" y="30661"/>
                  </a:cubicBezTo>
                  <a:lnTo>
                    <a:pt x="967658" y="504720"/>
                  </a:lnTo>
                  <a:lnTo>
                    <a:pt x="1106189" y="737618"/>
                  </a:lnTo>
                  <a:lnTo>
                    <a:pt x="1106189" y="772251"/>
                  </a:lnTo>
                  <a:cubicBezTo>
                    <a:pt x="1106189" y="777335"/>
                    <a:pt x="1101900" y="781465"/>
                    <a:pt x="1096658" y="781465"/>
                  </a:cubicBezTo>
                  <a:lnTo>
                    <a:pt x="9214" y="777494"/>
                  </a:lnTo>
                  <a:cubicBezTo>
                    <a:pt x="4130" y="777494"/>
                    <a:pt x="0" y="773363"/>
                    <a:pt x="0" y="768120"/>
                  </a:cubicBezTo>
                  <a:lnTo>
                    <a:pt x="0" y="733329"/>
                  </a:lnTo>
                  <a:cubicBezTo>
                    <a:pt x="0" y="733329"/>
                    <a:pt x="140279" y="501383"/>
                    <a:pt x="140279" y="501383"/>
                  </a:cubicBezTo>
                  <a:close/>
                </a:path>
              </a:pathLst>
            </a:custGeom>
            <a:solidFill>
              <a:srgbClr val="FFFFFF"/>
            </a:solidFill>
            <a:ln w="15869" cap="flat">
              <a:noFill/>
              <a:prstDash val="solid"/>
              <a:miter/>
            </a:ln>
          </p:spPr>
          <p:txBody>
            <a:bodyPr rtlCol="0" anchor="ctr"/>
            <a:lstStyle/>
            <a:p>
              <a:endParaRPr lang="nl-NL"/>
            </a:p>
          </p:txBody>
        </p:sp>
        <p:sp>
          <p:nvSpPr>
            <p:cNvPr id="1367" name="Vrije vorm: vorm 1366">
              <a:extLst>
                <a:ext uri="{FF2B5EF4-FFF2-40B4-BE49-F238E27FC236}">
                  <a16:creationId xmlns:a16="http://schemas.microsoft.com/office/drawing/2014/main" id="{DC5ED23B-3CA4-C591-FC5D-3D3B6161FC30}"/>
                </a:ext>
              </a:extLst>
            </p:cNvPr>
            <p:cNvSpPr/>
            <p:nvPr/>
          </p:nvSpPr>
          <p:spPr>
            <a:xfrm>
              <a:off x="3194958" y="5005800"/>
              <a:ext cx="983385" cy="280717"/>
            </a:xfrm>
            <a:custGeom>
              <a:avLst/>
              <a:gdLst>
                <a:gd name="connsiteX0" fmla="*/ 983386 w 983385"/>
                <a:gd name="connsiteY0" fmla="*/ 33680 h 280717"/>
                <a:gd name="connsiteX1" fmla="*/ 224638 w 983385"/>
                <a:gd name="connsiteY1" fmla="*/ 36381 h 280717"/>
                <a:gd name="connsiteX2" fmla="*/ 126140 w 983385"/>
                <a:gd name="connsiteY2" fmla="*/ 235282 h 280717"/>
                <a:gd name="connsiteX3" fmla="*/ 126299 w 983385"/>
                <a:gd name="connsiteY3" fmla="*/ 280717 h 280717"/>
                <a:gd name="connsiteX4" fmla="*/ 10009 w 983385"/>
                <a:gd name="connsiteY4" fmla="*/ 279606 h 280717"/>
                <a:gd name="connsiteX5" fmla="*/ 0 w 983385"/>
                <a:gd name="connsiteY5" fmla="*/ 276905 h 280717"/>
                <a:gd name="connsiteX6" fmla="*/ 1748 w 983385"/>
                <a:gd name="connsiteY6" fmla="*/ 235441 h 280717"/>
                <a:gd name="connsiteX7" fmla="*/ 140121 w 983385"/>
                <a:gd name="connsiteY7" fmla="*/ 3019 h 280717"/>
                <a:gd name="connsiteX8" fmla="*/ 966069 w 983385"/>
                <a:gd name="connsiteY8" fmla="*/ 0 h 280717"/>
                <a:gd name="connsiteX9" fmla="*/ 983386 w 983385"/>
                <a:gd name="connsiteY9" fmla="*/ 33680 h 28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85" h="280717">
                  <a:moveTo>
                    <a:pt x="983386" y="33680"/>
                  </a:moveTo>
                  <a:lnTo>
                    <a:pt x="224638" y="36381"/>
                  </a:lnTo>
                  <a:lnTo>
                    <a:pt x="126140" y="235282"/>
                  </a:lnTo>
                  <a:lnTo>
                    <a:pt x="126299" y="280717"/>
                  </a:lnTo>
                  <a:lnTo>
                    <a:pt x="10009" y="279606"/>
                  </a:lnTo>
                  <a:lnTo>
                    <a:pt x="0" y="276905"/>
                  </a:lnTo>
                  <a:lnTo>
                    <a:pt x="1748" y="235441"/>
                  </a:lnTo>
                  <a:lnTo>
                    <a:pt x="140121" y="3019"/>
                  </a:lnTo>
                  <a:lnTo>
                    <a:pt x="966069" y="0"/>
                  </a:lnTo>
                  <a:lnTo>
                    <a:pt x="983386" y="33680"/>
                  </a:lnTo>
                  <a:close/>
                </a:path>
              </a:pathLst>
            </a:custGeom>
            <a:solidFill>
              <a:srgbClr val="E9E9E9"/>
            </a:solidFill>
            <a:ln w="15869" cap="flat">
              <a:noFill/>
              <a:prstDash val="solid"/>
              <a:miter/>
            </a:ln>
          </p:spPr>
          <p:txBody>
            <a:bodyPr rtlCol="0" anchor="ctr"/>
            <a:lstStyle/>
            <a:p>
              <a:endParaRPr lang="nl-NL"/>
            </a:p>
          </p:txBody>
        </p:sp>
        <p:sp>
          <p:nvSpPr>
            <p:cNvPr id="1368" name="Vrije vorm: vorm 1367">
              <a:extLst>
                <a:ext uri="{FF2B5EF4-FFF2-40B4-BE49-F238E27FC236}">
                  <a16:creationId xmlns:a16="http://schemas.microsoft.com/office/drawing/2014/main" id="{0D461F86-6C31-6D33-C8C8-7661A54E6EC4}"/>
                </a:ext>
              </a:extLst>
            </p:cNvPr>
            <p:cNvSpPr/>
            <p:nvPr/>
          </p:nvSpPr>
          <p:spPr>
            <a:xfrm>
              <a:off x="4075239" y="4504734"/>
              <a:ext cx="95320" cy="504084"/>
            </a:xfrm>
            <a:custGeom>
              <a:avLst/>
              <a:gdLst>
                <a:gd name="connsiteX0" fmla="*/ 2542 w 95320"/>
                <a:gd name="connsiteY0" fmla="*/ 504084 h 504084"/>
                <a:gd name="connsiteX1" fmla="*/ 2701 w 95320"/>
                <a:gd name="connsiteY1" fmla="*/ 453088 h 504084"/>
                <a:gd name="connsiteX2" fmla="*/ 48613 w 95320"/>
                <a:gd name="connsiteY2" fmla="*/ 453247 h 504084"/>
                <a:gd name="connsiteX3" fmla="*/ 50043 w 95320"/>
                <a:gd name="connsiteY3" fmla="*/ 39558 h 504084"/>
                <a:gd name="connsiteX4" fmla="*/ 0 w 95320"/>
                <a:gd name="connsiteY4" fmla="*/ 39399 h 504084"/>
                <a:gd name="connsiteX5" fmla="*/ 159 w 95320"/>
                <a:gd name="connsiteY5" fmla="*/ 0 h 504084"/>
                <a:gd name="connsiteX6" fmla="*/ 67360 w 95320"/>
                <a:gd name="connsiteY6" fmla="*/ 318 h 504084"/>
                <a:gd name="connsiteX7" fmla="*/ 89442 w 95320"/>
                <a:gd name="connsiteY7" fmla="*/ 8896 h 504084"/>
                <a:gd name="connsiteX8" fmla="*/ 95161 w 95320"/>
                <a:gd name="connsiteY8" fmla="*/ 30661 h 504084"/>
                <a:gd name="connsiteX9" fmla="*/ 95320 w 95320"/>
                <a:gd name="connsiteY9" fmla="*/ 132177 h 504084"/>
                <a:gd name="connsiteX10" fmla="*/ 94049 w 95320"/>
                <a:gd name="connsiteY10" fmla="*/ 504084 h 504084"/>
                <a:gd name="connsiteX11" fmla="*/ 2542 w 95320"/>
                <a:gd name="connsiteY11" fmla="*/ 504084 h 50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320" h="504084">
                  <a:moveTo>
                    <a:pt x="2542" y="504084"/>
                  </a:moveTo>
                  <a:lnTo>
                    <a:pt x="2701" y="453088"/>
                  </a:lnTo>
                  <a:lnTo>
                    <a:pt x="48613" y="453247"/>
                  </a:lnTo>
                  <a:lnTo>
                    <a:pt x="50043" y="39558"/>
                  </a:lnTo>
                  <a:lnTo>
                    <a:pt x="0" y="39399"/>
                  </a:lnTo>
                  <a:lnTo>
                    <a:pt x="159" y="0"/>
                  </a:lnTo>
                  <a:lnTo>
                    <a:pt x="67360" y="318"/>
                  </a:lnTo>
                  <a:lnTo>
                    <a:pt x="89442" y="8896"/>
                  </a:lnTo>
                  <a:lnTo>
                    <a:pt x="95161" y="30661"/>
                  </a:lnTo>
                  <a:lnTo>
                    <a:pt x="95320" y="132177"/>
                  </a:lnTo>
                  <a:lnTo>
                    <a:pt x="94049" y="504084"/>
                  </a:lnTo>
                  <a:lnTo>
                    <a:pt x="2542" y="504084"/>
                  </a:lnTo>
                  <a:close/>
                </a:path>
              </a:pathLst>
            </a:custGeom>
            <a:solidFill>
              <a:srgbClr val="E9E9E9"/>
            </a:solidFill>
            <a:ln w="15869" cap="flat">
              <a:noFill/>
              <a:prstDash val="solid"/>
              <a:miter/>
            </a:ln>
          </p:spPr>
          <p:txBody>
            <a:bodyPr rtlCol="0" anchor="ctr"/>
            <a:lstStyle/>
            <a:p>
              <a:endParaRPr lang="nl-NL"/>
            </a:p>
          </p:txBody>
        </p:sp>
        <p:sp>
          <p:nvSpPr>
            <p:cNvPr id="1369" name="Vrije vorm: vorm 1368">
              <a:extLst>
                <a:ext uri="{FF2B5EF4-FFF2-40B4-BE49-F238E27FC236}">
                  <a16:creationId xmlns:a16="http://schemas.microsoft.com/office/drawing/2014/main" id="{909740A7-CA6B-21C8-9272-76E49CF33723}"/>
                </a:ext>
              </a:extLst>
            </p:cNvPr>
            <p:cNvSpPr/>
            <p:nvPr/>
          </p:nvSpPr>
          <p:spPr>
            <a:xfrm rot="10812600">
              <a:off x="3386973" y="4542578"/>
              <a:ext cx="737141" cy="417501"/>
            </a:xfrm>
            <a:custGeom>
              <a:avLst/>
              <a:gdLst>
                <a:gd name="connsiteX0" fmla="*/ 0 w 737141"/>
                <a:gd name="connsiteY0" fmla="*/ 0 h 417501"/>
                <a:gd name="connsiteX1" fmla="*/ 737142 w 737141"/>
                <a:gd name="connsiteY1" fmla="*/ 0 h 417501"/>
                <a:gd name="connsiteX2" fmla="*/ 737142 w 737141"/>
                <a:gd name="connsiteY2" fmla="*/ 417502 h 417501"/>
                <a:gd name="connsiteX3" fmla="*/ 0 w 737141"/>
                <a:gd name="connsiteY3" fmla="*/ 417502 h 417501"/>
              </a:gdLst>
              <a:ahLst/>
              <a:cxnLst>
                <a:cxn ang="0">
                  <a:pos x="connsiteX0" y="connsiteY0"/>
                </a:cxn>
                <a:cxn ang="0">
                  <a:pos x="connsiteX1" y="connsiteY1"/>
                </a:cxn>
                <a:cxn ang="0">
                  <a:pos x="connsiteX2" y="connsiteY2"/>
                </a:cxn>
                <a:cxn ang="0">
                  <a:pos x="connsiteX3" y="connsiteY3"/>
                </a:cxn>
              </a:cxnLst>
              <a:rect l="l" t="t" r="r" b="b"/>
              <a:pathLst>
                <a:path w="737141" h="417501">
                  <a:moveTo>
                    <a:pt x="0" y="0"/>
                  </a:moveTo>
                  <a:lnTo>
                    <a:pt x="737142" y="0"/>
                  </a:lnTo>
                  <a:lnTo>
                    <a:pt x="737142" y="417502"/>
                  </a:lnTo>
                  <a:lnTo>
                    <a:pt x="0" y="417502"/>
                  </a:lnTo>
                  <a:close/>
                </a:path>
              </a:pathLst>
            </a:custGeom>
            <a:noFill/>
            <a:ln w="12378" cap="flat">
              <a:solidFill>
                <a:srgbClr val="102F44"/>
              </a:solidFill>
              <a:prstDash val="solid"/>
              <a:round/>
            </a:ln>
          </p:spPr>
          <p:txBody>
            <a:bodyPr rtlCol="0" anchor="ctr"/>
            <a:lstStyle/>
            <a:p>
              <a:endParaRPr lang="nl-NL"/>
            </a:p>
          </p:txBody>
        </p:sp>
        <p:sp>
          <p:nvSpPr>
            <p:cNvPr id="1370" name="Vrije vorm: vorm 1369">
              <a:extLst>
                <a:ext uri="{FF2B5EF4-FFF2-40B4-BE49-F238E27FC236}">
                  <a16:creationId xmlns:a16="http://schemas.microsoft.com/office/drawing/2014/main" id="{48912EBA-31AF-5688-628F-C06296FA8D01}"/>
                </a:ext>
              </a:extLst>
            </p:cNvPr>
            <p:cNvSpPr/>
            <p:nvPr/>
          </p:nvSpPr>
          <p:spPr>
            <a:xfrm>
              <a:off x="3333808" y="4504417"/>
              <a:ext cx="829125" cy="504719"/>
            </a:xfrm>
            <a:custGeom>
              <a:avLst/>
              <a:gdLst>
                <a:gd name="connsiteX0" fmla="*/ 1748 w 829125"/>
                <a:gd name="connsiteY0" fmla="*/ 504720 h 504719"/>
                <a:gd name="connsiteX1" fmla="*/ 0 w 829125"/>
                <a:gd name="connsiteY1" fmla="*/ 30661 h 504719"/>
                <a:gd name="connsiteX2" fmla="*/ 27802 w 829125"/>
                <a:gd name="connsiteY2" fmla="*/ 2701 h 504719"/>
                <a:gd name="connsiteX3" fmla="*/ 799418 w 829125"/>
                <a:gd name="connsiteY3" fmla="*/ 0 h 504719"/>
                <a:gd name="connsiteX4" fmla="*/ 827378 w 829125"/>
                <a:gd name="connsiteY4" fmla="*/ 27802 h 504719"/>
                <a:gd name="connsiteX5" fmla="*/ 829126 w 829125"/>
                <a:gd name="connsiteY5" fmla="*/ 501860 h 5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125" h="504719">
                  <a:moveTo>
                    <a:pt x="1748" y="504720"/>
                  </a:moveTo>
                  <a:lnTo>
                    <a:pt x="0" y="30661"/>
                  </a:lnTo>
                  <a:cubicBezTo>
                    <a:pt x="0" y="15251"/>
                    <a:pt x="12392" y="2701"/>
                    <a:pt x="27802" y="2701"/>
                  </a:cubicBezTo>
                  <a:lnTo>
                    <a:pt x="799418" y="0"/>
                  </a:lnTo>
                  <a:cubicBezTo>
                    <a:pt x="814828" y="0"/>
                    <a:pt x="827378" y="12392"/>
                    <a:pt x="827378" y="27802"/>
                  </a:cubicBezTo>
                  <a:lnTo>
                    <a:pt x="829126" y="501860"/>
                  </a:lnTo>
                </a:path>
              </a:pathLst>
            </a:custGeom>
            <a:noFill/>
            <a:ln w="12378" cap="flat">
              <a:solidFill>
                <a:srgbClr val="102F44"/>
              </a:solidFill>
              <a:prstDash val="solid"/>
              <a:miter/>
            </a:ln>
          </p:spPr>
          <p:txBody>
            <a:bodyPr rtlCol="0" anchor="ctr"/>
            <a:lstStyle/>
            <a:p>
              <a:endParaRPr lang="nl-NL"/>
            </a:p>
          </p:txBody>
        </p:sp>
        <p:sp>
          <p:nvSpPr>
            <p:cNvPr id="1371" name="Vrije vorm: vorm 1370">
              <a:extLst>
                <a:ext uri="{FF2B5EF4-FFF2-40B4-BE49-F238E27FC236}">
                  <a16:creationId xmlns:a16="http://schemas.microsoft.com/office/drawing/2014/main" id="{01970011-98F0-0A4E-54F8-1B772B04E7D1}"/>
                </a:ext>
              </a:extLst>
            </p:cNvPr>
            <p:cNvSpPr/>
            <p:nvPr/>
          </p:nvSpPr>
          <p:spPr>
            <a:xfrm>
              <a:off x="3200519" y="5006118"/>
              <a:ext cx="1106189" cy="235917"/>
            </a:xfrm>
            <a:custGeom>
              <a:avLst/>
              <a:gdLst>
                <a:gd name="connsiteX0" fmla="*/ 967658 w 1106189"/>
                <a:gd name="connsiteY0" fmla="*/ 3019 h 235917"/>
                <a:gd name="connsiteX1" fmla="*/ 140279 w 1106189"/>
                <a:gd name="connsiteY1" fmla="*/ 0 h 235917"/>
                <a:gd name="connsiteX2" fmla="*/ 0 w 1106189"/>
                <a:gd name="connsiteY2" fmla="*/ 231946 h 235917"/>
                <a:gd name="connsiteX3" fmla="*/ 1106189 w 1106189"/>
                <a:gd name="connsiteY3" fmla="*/ 235917 h 235917"/>
                <a:gd name="connsiteX4" fmla="*/ 967658 w 1106189"/>
                <a:gd name="connsiteY4" fmla="*/ 3019 h 23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189" h="235917">
                  <a:moveTo>
                    <a:pt x="967658" y="3019"/>
                  </a:moveTo>
                  <a:lnTo>
                    <a:pt x="140279" y="0"/>
                  </a:lnTo>
                  <a:lnTo>
                    <a:pt x="0" y="231946"/>
                  </a:lnTo>
                  <a:lnTo>
                    <a:pt x="1106189" y="235917"/>
                  </a:lnTo>
                  <a:lnTo>
                    <a:pt x="967658" y="3019"/>
                  </a:lnTo>
                  <a:close/>
                </a:path>
              </a:pathLst>
            </a:custGeom>
            <a:noFill/>
            <a:ln w="12378" cap="flat">
              <a:solidFill>
                <a:srgbClr val="102F44"/>
              </a:solidFill>
              <a:prstDash val="solid"/>
              <a:round/>
            </a:ln>
          </p:spPr>
          <p:txBody>
            <a:bodyPr rtlCol="0" anchor="ctr"/>
            <a:lstStyle/>
            <a:p>
              <a:endParaRPr lang="nl-NL"/>
            </a:p>
          </p:txBody>
        </p:sp>
        <p:sp>
          <p:nvSpPr>
            <p:cNvPr id="1372" name="Vrije vorm: vorm 1371">
              <a:extLst>
                <a:ext uri="{FF2B5EF4-FFF2-40B4-BE49-F238E27FC236}">
                  <a16:creationId xmlns:a16="http://schemas.microsoft.com/office/drawing/2014/main" id="{E6577004-4712-4FCB-A20B-AE51B82DBE3D}"/>
                </a:ext>
              </a:extLst>
            </p:cNvPr>
            <p:cNvSpPr/>
            <p:nvPr/>
          </p:nvSpPr>
          <p:spPr>
            <a:xfrm>
              <a:off x="3321734" y="5029948"/>
              <a:ext cx="864394" cy="127252"/>
            </a:xfrm>
            <a:custGeom>
              <a:avLst/>
              <a:gdLst>
                <a:gd name="connsiteX0" fmla="*/ 793699 w 864394"/>
                <a:gd name="connsiteY0" fmla="*/ 2542 h 127252"/>
                <a:gd name="connsiteX1" fmla="*/ 77686 w 864394"/>
                <a:gd name="connsiteY1" fmla="*/ 0 h 127252"/>
                <a:gd name="connsiteX2" fmla="*/ 0 w 864394"/>
                <a:gd name="connsiteY2" fmla="*/ 124075 h 127252"/>
                <a:gd name="connsiteX3" fmla="*/ 864394 w 864394"/>
                <a:gd name="connsiteY3" fmla="*/ 127252 h 127252"/>
                <a:gd name="connsiteX4" fmla="*/ 793699 w 864394"/>
                <a:gd name="connsiteY4" fmla="*/ 2542 h 12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4394" h="127252">
                  <a:moveTo>
                    <a:pt x="793699" y="2542"/>
                  </a:moveTo>
                  <a:lnTo>
                    <a:pt x="77686" y="0"/>
                  </a:lnTo>
                  <a:lnTo>
                    <a:pt x="0" y="124075"/>
                  </a:lnTo>
                  <a:lnTo>
                    <a:pt x="864394" y="127252"/>
                  </a:lnTo>
                  <a:lnTo>
                    <a:pt x="793699" y="2542"/>
                  </a:lnTo>
                  <a:close/>
                </a:path>
              </a:pathLst>
            </a:custGeom>
            <a:noFill/>
            <a:ln w="5078" cap="flat">
              <a:solidFill>
                <a:srgbClr val="102F44"/>
              </a:solidFill>
              <a:prstDash val="solid"/>
              <a:miter/>
            </a:ln>
          </p:spPr>
          <p:txBody>
            <a:bodyPr rtlCol="0" anchor="ctr"/>
            <a:lstStyle/>
            <a:p>
              <a:endParaRPr lang="nl-NL"/>
            </a:p>
          </p:txBody>
        </p:sp>
        <p:sp>
          <p:nvSpPr>
            <p:cNvPr id="1373" name="Vrije vorm: vorm 1372">
              <a:extLst>
                <a:ext uri="{FF2B5EF4-FFF2-40B4-BE49-F238E27FC236}">
                  <a16:creationId xmlns:a16="http://schemas.microsoft.com/office/drawing/2014/main" id="{290CA46B-95E2-6CEA-64A3-E483F39B30AD}"/>
                </a:ext>
              </a:extLst>
            </p:cNvPr>
            <p:cNvSpPr/>
            <p:nvPr/>
          </p:nvSpPr>
          <p:spPr>
            <a:xfrm>
              <a:off x="3638832" y="5171816"/>
              <a:ext cx="229721" cy="49089"/>
            </a:xfrm>
            <a:custGeom>
              <a:avLst/>
              <a:gdLst>
                <a:gd name="connsiteX0" fmla="*/ 220348 w 229721"/>
                <a:gd name="connsiteY0" fmla="*/ 635 h 49089"/>
                <a:gd name="connsiteX1" fmla="*/ 12074 w 229721"/>
                <a:gd name="connsiteY1" fmla="*/ 0 h 49089"/>
                <a:gd name="connsiteX2" fmla="*/ 0 w 229721"/>
                <a:gd name="connsiteY2" fmla="*/ 48295 h 49089"/>
                <a:gd name="connsiteX3" fmla="*/ 229721 w 229721"/>
                <a:gd name="connsiteY3" fmla="*/ 49090 h 49089"/>
                <a:gd name="connsiteX4" fmla="*/ 220348 w 229721"/>
                <a:gd name="connsiteY4" fmla="*/ 635 h 49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721" h="49089">
                  <a:moveTo>
                    <a:pt x="220348" y="635"/>
                  </a:moveTo>
                  <a:lnTo>
                    <a:pt x="12074" y="0"/>
                  </a:lnTo>
                  <a:lnTo>
                    <a:pt x="0" y="48295"/>
                  </a:lnTo>
                  <a:lnTo>
                    <a:pt x="229721" y="49090"/>
                  </a:lnTo>
                  <a:lnTo>
                    <a:pt x="220348" y="635"/>
                  </a:lnTo>
                  <a:close/>
                </a:path>
              </a:pathLst>
            </a:custGeom>
            <a:noFill/>
            <a:ln w="5078" cap="flat">
              <a:solidFill>
                <a:srgbClr val="102F44"/>
              </a:solidFill>
              <a:prstDash val="solid"/>
              <a:miter/>
            </a:ln>
          </p:spPr>
          <p:txBody>
            <a:bodyPr rtlCol="0" anchor="ctr"/>
            <a:lstStyle/>
            <a:p>
              <a:endParaRPr lang="nl-NL"/>
            </a:p>
          </p:txBody>
        </p:sp>
        <p:sp>
          <p:nvSpPr>
            <p:cNvPr id="1374" name="Vrije vorm: vorm 1373">
              <a:extLst>
                <a:ext uri="{FF2B5EF4-FFF2-40B4-BE49-F238E27FC236}">
                  <a16:creationId xmlns:a16="http://schemas.microsoft.com/office/drawing/2014/main" id="{C715A96F-D0EB-C133-2AA9-0506A93B86E0}"/>
                </a:ext>
              </a:extLst>
            </p:cNvPr>
            <p:cNvSpPr/>
            <p:nvPr/>
          </p:nvSpPr>
          <p:spPr>
            <a:xfrm>
              <a:off x="3742096" y="4682189"/>
              <a:ext cx="98338" cy="114543"/>
            </a:xfrm>
            <a:custGeom>
              <a:avLst/>
              <a:gdLst>
                <a:gd name="connsiteX0" fmla="*/ 0 w 98338"/>
                <a:gd name="connsiteY0" fmla="*/ 0 h 114543"/>
                <a:gd name="connsiteX1" fmla="*/ 98339 w 98338"/>
                <a:gd name="connsiteY1" fmla="*/ 114543 h 114543"/>
              </a:gdLst>
              <a:ahLst/>
              <a:cxnLst>
                <a:cxn ang="0">
                  <a:pos x="connsiteX0" y="connsiteY0"/>
                </a:cxn>
                <a:cxn ang="0">
                  <a:pos x="connsiteX1" y="connsiteY1"/>
                </a:cxn>
              </a:cxnLst>
              <a:rect l="l" t="t" r="r" b="b"/>
              <a:pathLst>
                <a:path w="98338" h="114543">
                  <a:moveTo>
                    <a:pt x="0" y="0"/>
                  </a:moveTo>
                  <a:cubicBezTo>
                    <a:pt x="32727" y="38128"/>
                    <a:pt x="65612" y="76415"/>
                    <a:pt x="98339" y="114543"/>
                  </a:cubicBezTo>
                </a:path>
              </a:pathLst>
            </a:custGeom>
            <a:noFill/>
            <a:ln w="6189" cap="rnd">
              <a:solidFill>
                <a:srgbClr val="102F44"/>
              </a:solidFill>
              <a:prstDash val="solid"/>
              <a:round/>
            </a:ln>
          </p:spPr>
          <p:txBody>
            <a:bodyPr rtlCol="0" anchor="ctr"/>
            <a:lstStyle/>
            <a:p>
              <a:endParaRPr lang="nl-NL"/>
            </a:p>
          </p:txBody>
        </p:sp>
        <p:sp>
          <p:nvSpPr>
            <p:cNvPr id="1375" name="Vrije vorm: vorm 1374">
              <a:extLst>
                <a:ext uri="{FF2B5EF4-FFF2-40B4-BE49-F238E27FC236}">
                  <a16:creationId xmlns:a16="http://schemas.microsoft.com/office/drawing/2014/main" id="{6647C8E7-392F-8723-FC6D-D4CCF642D27C}"/>
                </a:ext>
              </a:extLst>
            </p:cNvPr>
            <p:cNvSpPr/>
            <p:nvPr/>
          </p:nvSpPr>
          <p:spPr>
            <a:xfrm>
              <a:off x="3659803" y="4628809"/>
              <a:ext cx="191116" cy="237029"/>
            </a:xfrm>
            <a:custGeom>
              <a:avLst/>
              <a:gdLst>
                <a:gd name="connsiteX0" fmla="*/ 0 w 191116"/>
                <a:gd name="connsiteY0" fmla="*/ 0 h 237029"/>
                <a:gd name="connsiteX1" fmla="*/ 155372 w 191116"/>
                <a:gd name="connsiteY1" fmla="*/ 187145 h 237029"/>
                <a:gd name="connsiteX2" fmla="*/ 191117 w 191116"/>
                <a:gd name="connsiteY2" fmla="*/ 237029 h 237029"/>
              </a:gdLst>
              <a:ahLst/>
              <a:cxnLst>
                <a:cxn ang="0">
                  <a:pos x="connsiteX0" y="connsiteY0"/>
                </a:cxn>
                <a:cxn ang="0">
                  <a:pos x="connsiteX1" y="connsiteY1"/>
                </a:cxn>
                <a:cxn ang="0">
                  <a:pos x="connsiteX2" y="connsiteY2"/>
                </a:cxn>
              </a:cxnLst>
              <a:rect l="l" t="t" r="r" b="b"/>
              <a:pathLst>
                <a:path w="191116" h="237029">
                  <a:moveTo>
                    <a:pt x="0" y="0"/>
                  </a:moveTo>
                  <a:cubicBezTo>
                    <a:pt x="51791" y="62435"/>
                    <a:pt x="103581" y="124710"/>
                    <a:pt x="155372" y="187145"/>
                  </a:cubicBezTo>
                  <a:cubicBezTo>
                    <a:pt x="168399" y="202873"/>
                    <a:pt x="181744" y="218918"/>
                    <a:pt x="191117" y="237029"/>
                  </a:cubicBezTo>
                </a:path>
              </a:pathLst>
            </a:custGeom>
            <a:noFill/>
            <a:ln w="6189" cap="rnd">
              <a:solidFill>
                <a:srgbClr val="102F44"/>
              </a:solidFill>
              <a:prstDash val="solid"/>
              <a:round/>
            </a:ln>
          </p:spPr>
          <p:txBody>
            <a:bodyPr rtlCol="0" anchor="ctr"/>
            <a:lstStyle/>
            <a:p>
              <a:endParaRPr lang="nl-NL"/>
            </a:p>
          </p:txBody>
        </p:sp>
        <p:sp>
          <p:nvSpPr>
            <p:cNvPr id="1376" name="Vrije vorm: vorm 1375">
              <a:extLst>
                <a:ext uri="{FF2B5EF4-FFF2-40B4-BE49-F238E27FC236}">
                  <a16:creationId xmlns:a16="http://schemas.microsoft.com/office/drawing/2014/main" id="{2BF4372D-07D9-B2D3-8B36-44CB101C092C}"/>
                </a:ext>
              </a:extLst>
            </p:cNvPr>
            <p:cNvSpPr/>
            <p:nvPr/>
          </p:nvSpPr>
          <p:spPr>
            <a:xfrm>
              <a:off x="3664410" y="4678217"/>
              <a:ext cx="98497" cy="122645"/>
            </a:xfrm>
            <a:custGeom>
              <a:avLst/>
              <a:gdLst>
                <a:gd name="connsiteX0" fmla="*/ 0 w 98497"/>
                <a:gd name="connsiteY0" fmla="*/ 0 h 122645"/>
                <a:gd name="connsiteX1" fmla="*/ 98497 w 98497"/>
                <a:gd name="connsiteY1" fmla="*/ 122645 h 122645"/>
              </a:gdLst>
              <a:ahLst/>
              <a:cxnLst>
                <a:cxn ang="0">
                  <a:pos x="connsiteX0" y="connsiteY0"/>
                </a:cxn>
                <a:cxn ang="0">
                  <a:pos x="connsiteX1" y="connsiteY1"/>
                </a:cxn>
              </a:cxnLst>
              <a:rect l="l" t="t" r="r" b="b"/>
              <a:pathLst>
                <a:path w="98497" h="122645">
                  <a:moveTo>
                    <a:pt x="0" y="0"/>
                  </a:moveTo>
                  <a:cubicBezTo>
                    <a:pt x="32885" y="40829"/>
                    <a:pt x="65612" y="81816"/>
                    <a:pt x="98497" y="122645"/>
                  </a:cubicBezTo>
                </a:path>
              </a:pathLst>
            </a:custGeom>
            <a:noFill/>
            <a:ln w="6189" cap="rnd">
              <a:solidFill>
                <a:srgbClr val="102F44"/>
              </a:solidFill>
              <a:prstDash val="solid"/>
              <a:round/>
            </a:ln>
          </p:spPr>
          <p:txBody>
            <a:bodyPr rtlCol="0" anchor="ctr"/>
            <a:lstStyle/>
            <a:p>
              <a:endParaRPr lang="nl-NL"/>
            </a:p>
          </p:txBody>
        </p:sp>
        <p:sp>
          <p:nvSpPr>
            <p:cNvPr id="1377" name="Vrije vorm: vorm 1376">
              <a:extLst>
                <a:ext uri="{FF2B5EF4-FFF2-40B4-BE49-F238E27FC236}">
                  <a16:creationId xmlns:a16="http://schemas.microsoft.com/office/drawing/2014/main" id="{E30481CC-C2EC-0DCD-9B4E-3596E3EDF33D}"/>
                </a:ext>
              </a:extLst>
            </p:cNvPr>
            <p:cNvSpPr/>
            <p:nvPr/>
          </p:nvSpPr>
          <p:spPr>
            <a:xfrm>
              <a:off x="3200519" y="5237745"/>
              <a:ext cx="1106189" cy="48136"/>
            </a:xfrm>
            <a:custGeom>
              <a:avLst/>
              <a:gdLst>
                <a:gd name="connsiteX0" fmla="*/ 1106189 w 1106189"/>
                <a:gd name="connsiteY0" fmla="*/ 4289 h 48136"/>
                <a:gd name="connsiteX1" fmla="*/ 1106189 w 1106189"/>
                <a:gd name="connsiteY1" fmla="*/ 38922 h 48136"/>
                <a:gd name="connsiteX2" fmla="*/ 1096658 w 1106189"/>
                <a:gd name="connsiteY2" fmla="*/ 48137 h 48136"/>
                <a:gd name="connsiteX3" fmla="*/ 9214 w 1106189"/>
                <a:gd name="connsiteY3" fmla="*/ 44165 h 48136"/>
                <a:gd name="connsiteX4" fmla="*/ 0 w 1106189"/>
                <a:gd name="connsiteY4" fmla="*/ 34792 h 48136"/>
                <a:gd name="connsiteX5" fmla="*/ 0 w 1106189"/>
                <a:gd name="connsiteY5" fmla="*/ 0 h 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6189" h="48136">
                  <a:moveTo>
                    <a:pt x="1106189" y="4289"/>
                  </a:moveTo>
                  <a:lnTo>
                    <a:pt x="1106189" y="38922"/>
                  </a:lnTo>
                  <a:cubicBezTo>
                    <a:pt x="1106189" y="44006"/>
                    <a:pt x="1101900" y="48137"/>
                    <a:pt x="1096658" y="48137"/>
                  </a:cubicBezTo>
                  <a:lnTo>
                    <a:pt x="9214" y="44165"/>
                  </a:lnTo>
                  <a:cubicBezTo>
                    <a:pt x="4130" y="44165"/>
                    <a:pt x="0" y="40034"/>
                    <a:pt x="0" y="34792"/>
                  </a:cubicBezTo>
                  <a:lnTo>
                    <a:pt x="0" y="0"/>
                  </a:lnTo>
                </a:path>
              </a:pathLst>
            </a:custGeom>
            <a:noFill/>
            <a:ln w="12378" cap="flat">
              <a:solidFill>
                <a:srgbClr val="102F44"/>
              </a:solidFill>
              <a:prstDash val="solid"/>
              <a:round/>
            </a:ln>
          </p:spPr>
          <p:txBody>
            <a:bodyPr rtlCol="0" anchor="ctr"/>
            <a:lstStyle/>
            <a:p>
              <a:endParaRPr lang="nl-NL"/>
            </a:p>
          </p:txBody>
        </p:sp>
        <p:sp>
          <p:nvSpPr>
            <p:cNvPr id="1378" name="Vrije vorm: vorm 1377">
              <a:extLst>
                <a:ext uri="{FF2B5EF4-FFF2-40B4-BE49-F238E27FC236}">
                  <a16:creationId xmlns:a16="http://schemas.microsoft.com/office/drawing/2014/main" id="{BDA8B6BE-7026-7E0A-A215-35DE73126391}"/>
                </a:ext>
              </a:extLst>
            </p:cNvPr>
            <p:cNvSpPr/>
            <p:nvPr/>
          </p:nvSpPr>
          <p:spPr>
            <a:xfrm>
              <a:off x="2751600" y="4923348"/>
              <a:ext cx="542491" cy="367826"/>
            </a:xfrm>
            <a:custGeom>
              <a:avLst/>
              <a:gdLst>
                <a:gd name="connsiteX0" fmla="*/ 464806 w 542491"/>
                <a:gd name="connsiteY0" fmla="*/ 0 h 367826"/>
                <a:gd name="connsiteX1" fmla="*/ 5045 w 542491"/>
                <a:gd name="connsiteY1" fmla="*/ 142821 h 367826"/>
                <a:gd name="connsiteX2" fmla="*/ 63190 w 542491"/>
                <a:gd name="connsiteY2" fmla="*/ 356973 h 367826"/>
                <a:gd name="connsiteX3" fmla="*/ 77488 w 542491"/>
                <a:gd name="connsiteY3" fmla="*/ 367300 h 367826"/>
                <a:gd name="connsiteX4" fmla="*/ 93216 w 542491"/>
                <a:gd name="connsiteY4" fmla="*/ 366029 h 367826"/>
                <a:gd name="connsiteX5" fmla="*/ 542491 w 542491"/>
                <a:gd name="connsiteY5" fmla="*/ 242272 h 36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491" h="367826">
                  <a:moveTo>
                    <a:pt x="464806" y="0"/>
                  </a:moveTo>
                  <a:cubicBezTo>
                    <a:pt x="311499" y="47660"/>
                    <a:pt x="158193" y="95320"/>
                    <a:pt x="5045" y="142821"/>
                  </a:cubicBezTo>
                  <a:cubicBezTo>
                    <a:pt x="-10842" y="217965"/>
                    <a:pt x="11400" y="300099"/>
                    <a:pt x="63190" y="356973"/>
                  </a:cubicBezTo>
                  <a:cubicBezTo>
                    <a:pt x="67162" y="361422"/>
                    <a:pt x="71610" y="365870"/>
                    <a:pt x="77488" y="367300"/>
                  </a:cubicBezTo>
                  <a:cubicBezTo>
                    <a:pt x="82731" y="368571"/>
                    <a:pt x="88132" y="367300"/>
                    <a:pt x="93216" y="366029"/>
                  </a:cubicBezTo>
                  <a:cubicBezTo>
                    <a:pt x="244139" y="328854"/>
                    <a:pt x="393951" y="287549"/>
                    <a:pt x="542491" y="242272"/>
                  </a:cubicBezTo>
                </a:path>
              </a:pathLst>
            </a:custGeom>
            <a:solidFill>
              <a:srgbClr val="FFFFFF"/>
            </a:solidFill>
            <a:ln w="12378" cap="flat">
              <a:solidFill>
                <a:srgbClr val="102F44"/>
              </a:solidFill>
              <a:prstDash val="solid"/>
              <a:round/>
            </a:ln>
          </p:spPr>
          <p:txBody>
            <a:bodyPr rtlCol="0" anchor="ctr"/>
            <a:lstStyle/>
            <a:p>
              <a:endParaRPr lang="nl-NL"/>
            </a:p>
          </p:txBody>
        </p:sp>
        <p:sp>
          <p:nvSpPr>
            <p:cNvPr id="1379" name="Vrije vorm: vorm 1378">
              <a:extLst>
                <a:ext uri="{FF2B5EF4-FFF2-40B4-BE49-F238E27FC236}">
                  <a16:creationId xmlns:a16="http://schemas.microsoft.com/office/drawing/2014/main" id="{DE173A3E-3544-FDB7-432D-5B1BE1BAEB85}"/>
                </a:ext>
              </a:extLst>
            </p:cNvPr>
            <p:cNvSpPr/>
            <p:nvPr/>
          </p:nvSpPr>
          <p:spPr>
            <a:xfrm>
              <a:off x="3210361" y="4922404"/>
              <a:ext cx="92002" cy="241039"/>
            </a:xfrm>
            <a:custGeom>
              <a:avLst/>
              <a:gdLst>
                <a:gd name="connsiteX0" fmla="*/ 325 w 92002"/>
                <a:gd name="connsiteY0" fmla="*/ 19532 h 241039"/>
                <a:gd name="connsiteX1" fmla="*/ 61171 w 92002"/>
                <a:gd name="connsiteY1" fmla="*/ 224470 h 241039"/>
                <a:gd name="connsiteX2" fmla="*/ 80553 w 92002"/>
                <a:gd name="connsiteY2" fmla="*/ 240833 h 241039"/>
                <a:gd name="connsiteX3" fmla="*/ 91991 w 92002"/>
                <a:gd name="connsiteY3" fmla="*/ 219545 h 241039"/>
                <a:gd name="connsiteX4" fmla="*/ 78805 w 92002"/>
                <a:gd name="connsiteY4" fmla="*/ 146784 h 241039"/>
                <a:gd name="connsiteX5" fmla="*/ 59582 w 92002"/>
                <a:gd name="connsiteY5" fmla="*/ 83714 h 241039"/>
                <a:gd name="connsiteX6" fmla="*/ 20660 w 92002"/>
                <a:gd name="connsiteY6" fmla="*/ 6664 h 241039"/>
                <a:gd name="connsiteX7" fmla="*/ 1437 w 92002"/>
                <a:gd name="connsiteY7" fmla="*/ 3010 h 241039"/>
                <a:gd name="connsiteX8" fmla="*/ 166 w 92002"/>
                <a:gd name="connsiteY8" fmla="*/ 11112 h 241039"/>
                <a:gd name="connsiteX9" fmla="*/ 8586 w 92002"/>
                <a:gd name="connsiteY9" fmla="*/ 47651 h 24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02" h="241039">
                  <a:moveTo>
                    <a:pt x="325" y="19532"/>
                  </a:moveTo>
                  <a:cubicBezTo>
                    <a:pt x="11287" y="90228"/>
                    <a:pt x="31781" y="159335"/>
                    <a:pt x="61171" y="224470"/>
                  </a:cubicBezTo>
                  <a:cubicBezTo>
                    <a:pt x="64984" y="232890"/>
                    <a:pt x="71497" y="242581"/>
                    <a:pt x="80553" y="240833"/>
                  </a:cubicBezTo>
                  <a:cubicBezTo>
                    <a:pt x="89131" y="239086"/>
                    <a:pt x="91832" y="228283"/>
                    <a:pt x="91991" y="219545"/>
                  </a:cubicBezTo>
                  <a:cubicBezTo>
                    <a:pt x="92309" y="194762"/>
                    <a:pt x="85795" y="170614"/>
                    <a:pt x="78805" y="146784"/>
                  </a:cubicBezTo>
                  <a:cubicBezTo>
                    <a:pt x="72768" y="125655"/>
                    <a:pt x="66255" y="104685"/>
                    <a:pt x="59582" y="83714"/>
                  </a:cubicBezTo>
                  <a:cubicBezTo>
                    <a:pt x="50686" y="56071"/>
                    <a:pt x="40836" y="27634"/>
                    <a:pt x="20660" y="6664"/>
                  </a:cubicBezTo>
                  <a:cubicBezTo>
                    <a:pt x="15417" y="1262"/>
                    <a:pt x="5726" y="-3186"/>
                    <a:pt x="1437" y="3010"/>
                  </a:cubicBezTo>
                  <a:cubicBezTo>
                    <a:pt x="-152" y="5393"/>
                    <a:pt x="-152" y="8253"/>
                    <a:pt x="166" y="11112"/>
                  </a:cubicBezTo>
                  <a:cubicBezTo>
                    <a:pt x="960" y="23663"/>
                    <a:pt x="3820" y="36054"/>
                    <a:pt x="8586" y="47651"/>
                  </a:cubicBezTo>
                </a:path>
              </a:pathLst>
            </a:custGeom>
            <a:solidFill>
              <a:srgbClr val="FFFFFF"/>
            </a:solidFill>
            <a:ln w="12378" cap="flat">
              <a:solidFill>
                <a:srgbClr val="102F44"/>
              </a:solidFill>
              <a:prstDash val="solid"/>
              <a:round/>
            </a:ln>
          </p:spPr>
          <p:txBody>
            <a:bodyPr rtlCol="0" anchor="ctr"/>
            <a:lstStyle/>
            <a:p>
              <a:endParaRPr lang="nl-NL"/>
            </a:p>
          </p:txBody>
        </p:sp>
        <p:sp>
          <p:nvSpPr>
            <p:cNvPr id="1380" name="Vrije vorm: vorm 1379">
              <a:extLst>
                <a:ext uri="{FF2B5EF4-FFF2-40B4-BE49-F238E27FC236}">
                  <a16:creationId xmlns:a16="http://schemas.microsoft.com/office/drawing/2014/main" id="{1C073CA5-B87D-3E28-6352-DFC95CC74963}"/>
                </a:ext>
              </a:extLst>
            </p:cNvPr>
            <p:cNvSpPr/>
            <p:nvPr/>
          </p:nvSpPr>
          <p:spPr>
            <a:xfrm>
              <a:off x="2754272" y="5046526"/>
              <a:ext cx="1417324" cy="240961"/>
            </a:xfrm>
            <a:custGeom>
              <a:avLst/>
              <a:gdLst>
                <a:gd name="connsiteX0" fmla="*/ 1416128 w 1417324"/>
                <a:gd name="connsiteY0" fmla="*/ 116393 h 240961"/>
                <a:gd name="connsiteX1" fmla="*/ 1310323 w 1417324"/>
                <a:gd name="connsiteY1" fmla="*/ 73023 h 240961"/>
                <a:gd name="connsiteX2" fmla="*/ 1294595 w 1417324"/>
                <a:gd name="connsiteY2" fmla="*/ 62537 h 240961"/>
                <a:gd name="connsiteX3" fmla="*/ 1290147 w 1417324"/>
                <a:gd name="connsiteY3" fmla="*/ 18214 h 240961"/>
                <a:gd name="connsiteX4" fmla="*/ 1268223 w 1417324"/>
                <a:gd name="connsiteY4" fmla="*/ 6299 h 240961"/>
                <a:gd name="connsiteX5" fmla="*/ 997832 w 1417324"/>
                <a:gd name="connsiteY5" fmla="*/ 15513 h 240961"/>
                <a:gd name="connsiteX6" fmla="*/ 903306 w 1417324"/>
                <a:gd name="connsiteY6" fmla="*/ 14083 h 240961"/>
                <a:gd name="connsiteX7" fmla="*/ 825302 w 1417324"/>
                <a:gd name="connsiteY7" fmla="*/ 60949 h 240961"/>
                <a:gd name="connsiteX8" fmla="*/ 813546 w 1417324"/>
                <a:gd name="connsiteY8" fmla="*/ 80489 h 240961"/>
                <a:gd name="connsiteX9" fmla="*/ 789557 w 1417324"/>
                <a:gd name="connsiteY9" fmla="*/ 88750 h 240961"/>
                <a:gd name="connsiteX10" fmla="*/ 634027 w 1417324"/>
                <a:gd name="connsiteY10" fmla="*/ 82872 h 240961"/>
                <a:gd name="connsiteX11" fmla="*/ 545220 w 1417324"/>
                <a:gd name="connsiteY11" fmla="*/ 83826 h 240961"/>
                <a:gd name="connsiteX12" fmla="*/ 529810 w 1417324"/>
                <a:gd name="connsiteY12" fmla="*/ 70322 h 240961"/>
                <a:gd name="connsiteX13" fmla="*/ 475160 w 1417324"/>
                <a:gd name="connsiteY13" fmla="*/ 71275 h 240961"/>
                <a:gd name="connsiteX14" fmla="*/ 314387 w 1417324"/>
                <a:gd name="connsiteY14" fmla="*/ 61266 h 240961"/>
                <a:gd name="connsiteX15" fmla="*/ 210170 w 1417324"/>
                <a:gd name="connsiteY15" fmla="*/ 66986 h 240961"/>
                <a:gd name="connsiteX16" fmla="*/ 104047 w 1417324"/>
                <a:gd name="connsiteY16" fmla="*/ 50464 h 240961"/>
                <a:gd name="connsiteX17" fmla="*/ 25249 w 1417324"/>
                <a:gd name="connsiteY17" fmla="*/ 51735 h 240961"/>
                <a:gd name="connsiteX18" fmla="*/ 3961 w 1417324"/>
                <a:gd name="connsiteY18" fmla="*/ 105273 h 240961"/>
                <a:gd name="connsiteX19" fmla="*/ 26203 w 1417324"/>
                <a:gd name="connsiteY19" fmla="*/ 179304 h 240961"/>
                <a:gd name="connsiteX20" fmla="*/ 61630 w 1417324"/>
                <a:gd name="connsiteY20" fmla="*/ 240945 h 240961"/>
                <a:gd name="connsiteX21" fmla="*/ 454190 w 1417324"/>
                <a:gd name="connsiteY21" fmla="*/ 141653 h 240961"/>
                <a:gd name="connsiteX22" fmla="*/ 523297 w 1417324"/>
                <a:gd name="connsiteY22" fmla="*/ 120206 h 240961"/>
                <a:gd name="connsiteX23" fmla="*/ 533146 w 1417324"/>
                <a:gd name="connsiteY23" fmla="*/ 118300 h 240961"/>
                <a:gd name="connsiteX24" fmla="*/ 547603 w 1417324"/>
                <a:gd name="connsiteY24" fmla="*/ 128467 h 240961"/>
                <a:gd name="connsiteX25" fmla="*/ 610832 w 1417324"/>
                <a:gd name="connsiteY25" fmla="*/ 196144 h 240961"/>
                <a:gd name="connsiteX26" fmla="*/ 656904 w 1417324"/>
                <a:gd name="connsiteY26" fmla="*/ 201228 h 240961"/>
                <a:gd name="connsiteX27" fmla="*/ 860571 w 1417324"/>
                <a:gd name="connsiteY27" fmla="*/ 154839 h 240961"/>
                <a:gd name="connsiteX28" fmla="*/ 990683 w 1417324"/>
                <a:gd name="connsiteY28" fmla="*/ 176127 h 240961"/>
                <a:gd name="connsiteX29" fmla="*/ 1144943 w 1417324"/>
                <a:gd name="connsiteY29" fmla="*/ 155157 h 240961"/>
                <a:gd name="connsiteX30" fmla="*/ 1398494 w 1417324"/>
                <a:gd name="connsiteY30" fmla="*/ 160399 h 240961"/>
                <a:gd name="connsiteX31" fmla="*/ 1416287 w 1417324"/>
                <a:gd name="connsiteY31" fmla="*/ 150232 h 240961"/>
                <a:gd name="connsiteX32" fmla="*/ 1416287 w 1417324"/>
                <a:gd name="connsiteY32" fmla="*/ 116393 h 2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17324" h="240961">
                  <a:moveTo>
                    <a:pt x="1416128" y="116393"/>
                  </a:moveTo>
                  <a:cubicBezTo>
                    <a:pt x="1380860" y="101936"/>
                    <a:pt x="1345591" y="87480"/>
                    <a:pt x="1310323" y="73023"/>
                  </a:cubicBezTo>
                  <a:cubicBezTo>
                    <a:pt x="1304445" y="70640"/>
                    <a:pt x="1298090" y="67939"/>
                    <a:pt x="1294595" y="62537"/>
                  </a:cubicBezTo>
                  <a:cubicBezTo>
                    <a:pt x="1286175" y="49828"/>
                    <a:pt x="1297931" y="31241"/>
                    <a:pt x="1290147" y="18214"/>
                  </a:cubicBezTo>
                  <a:cubicBezTo>
                    <a:pt x="1285699" y="10906"/>
                    <a:pt x="1276643" y="8046"/>
                    <a:pt x="1268223" y="6299"/>
                  </a:cubicBezTo>
                  <a:cubicBezTo>
                    <a:pt x="1179734" y="-12765"/>
                    <a:pt x="1088227" y="17737"/>
                    <a:pt x="997832" y="15513"/>
                  </a:cubicBezTo>
                  <a:cubicBezTo>
                    <a:pt x="966217" y="14719"/>
                    <a:pt x="934603" y="9952"/>
                    <a:pt x="903306" y="14083"/>
                  </a:cubicBezTo>
                  <a:cubicBezTo>
                    <a:pt x="872009" y="18055"/>
                    <a:pt x="839759" y="32988"/>
                    <a:pt x="825302" y="60949"/>
                  </a:cubicBezTo>
                  <a:cubicBezTo>
                    <a:pt x="821807" y="67780"/>
                    <a:pt x="819266" y="75406"/>
                    <a:pt x="813546" y="80489"/>
                  </a:cubicBezTo>
                  <a:cubicBezTo>
                    <a:pt x="807192" y="86209"/>
                    <a:pt x="798136" y="87797"/>
                    <a:pt x="789557" y="88750"/>
                  </a:cubicBezTo>
                  <a:cubicBezTo>
                    <a:pt x="737926" y="94311"/>
                    <a:pt x="685817" y="86526"/>
                    <a:pt x="634027" y="82872"/>
                  </a:cubicBezTo>
                  <a:cubicBezTo>
                    <a:pt x="604637" y="80807"/>
                    <a:pt x="574452" y="80172"/>
                    <a:pt x="545220" y="83826"/>
                  </a:cubicBezTo>
                  <a:cubicBezTo>
                    <a:pt x="541566" y="77789"/>
                    <a:pt x="536165" y="72705"/>
                    <a:pt x="529810" y="70322"/>
                  </a:cubicBezTo>
                  <a:cubicBezTo>
                    <a:pt x="512653" y="63650"/>
                    <a:pt x="493430" y="68892"/>
                    <a:pt x="475160" y="71275"/>
                  </a:cubicBezTo>
                  <a:cubicBezTo>
                    <a:pt x="421781" y="78424"/>
                    <a:pt x="368243" y="61266"/>
                    <a:pt x="314387" y="61266"/>
                  </a:cubicBezTo>
                  <a:cubicBezTo>
                    <a:pt x="279595" y="61266"/>
                    <a:pt x="244962" y="68257"/>
                    <a:pt x="210170" y="66986"/>
                  </a:cubicBezTo>
                  <a:cubicBezTo>
                    <a:pt x="174425" y="65715"/>
                    <a:pt x="139475" y="55706"/>
                    <a:pt x="104047" y="50464"/>
                  </a:cubicBezTo>
                  <a:cubicBezTo>
                    <a:pt x="78152" y="46651"/>
                    <a:pt x="50827" y="45221"/>
                    <a:pt x="25249" y="51735"/>
                  </a:cubicBezTo>
                  <a:cubicBezTo>
                    <a:pt x="-6842" y="59996"/>
                    <a:pt x="-1123" y="76041"/>
                    <a:pt x="3961" y="105273"/>
                  </a:cubicBezTo>
                  <a:cubicBezTo>
                    <a:pt x="8409" y="130691"/>
                    <a:pt x="15876" y="155633"/>
                    <a:pt x="26203" y="179304"/>
                  </a:cubicBezTo>
                  <a:cubicBezTo>
                    <a:pt x="29380" y="186453"/>
                    <a:pt x="53686" y="242057"/>
                    <a:pt x="61630" y="240945"/>
                  </a:cubicBezTo>
                  <a:cubicBezTo>
                    <a:pt x="195555" y="222198"/>
                    <a:pt x="327414" y="188837"/>
                    <a:pt x="454190" y="141653"/>
                  </a:cubicBezTo>
                  <a:cubicBezTo>
                    <a:pt x="476908" y="133233"/>
                    <a:pt x="499467" y="124336"/>
                    <a:pt x="523297" y="120206"/>
                  </a:cubicBezTo>
                  <a:cubicBezTo>
                    <a:pt x="526633" y="119571"/>
                    <a:pt x="529969" y="119094"/>
                    <a:pt x="533146" y="118300"/>
                  </a:cubicBezTo>
                  <a:cubicBezTo>
                    <a:pt x="538389" y="121159"/>
                    <a:pt x="543155" y="124654"/>
                    <a:pt x="547603" y="128467"/>
                  </a:cubicBezTo>
                  <a:cubicBezTo>
                    <a:pt x="570798" y="149279"/>
                    <a:pt x="582554" y="182958"/>
                    <a:pt x="610832" y="196144"/>
                  </a:cubicBezTo>
                  <a:cubicBezTo>
                    <a:pt x="624972" y="202658"/>
                    <a:pt x="641335" y="202976"/>
                    <a:pt x="656904" y="201228"/>
                  </a:cubicBezTo>
                  <a:cubicBezTo>
                    <a:pt x="726487" y="193920"/>
                    <a:pt x="790670" y="153250"/>
                    <a:pt x="860571" y="154839"/>
                  </a:cubicBezTo>
                  <a:cubicBezTo>
                    <a:pt x="904577" y="155792"/>
                    <a:pt x="946677" y="173744"/>
                    <a:pt x="990683" y="176127"/>
                  </a:cubicBezTo>
                  <a:cubicBezTo>
                    <a:pt x="1042632" y="178987"/>
                    <a:pt x="1093152" y="160241"/>
                    <a:pt x="1144943" y="155157"/>
                  </a:cubicBezTo>
                  <a:cubicBezTo>
                    <a:pt x="1229301" y="146896"/>
                    <a:pt x="1315089" y="175174"/>
                    <a:pt x="1398494" y="160399"/>
                  </a:cubicBezTo>
                  <a:cubicBezTo>
                    <a:pt x="1405484" y="159128"/>
                    <a:pt x="1413427" y="156745"/>
                    <a:pt x="1416287" y="150232"/>
                  </a:cubicBezTo>
                  <a:cubicBezTo>
                    <a:pt x="1420894" y="139429"/>
                    <a:pt x="1408185" y="124654"/>
                    <a:pt x="1416287" y="116393"/>
                  </a:cubicBezTo>
                  <a:close/>
                </a:path>
              </a:pathLst>
            </a:custGeom>
            <a:solidFill>
              <a:srgbClr val="1F71B8">
                <a:alpha val="30000"/>
              </a:srgbClr>
            </a:solidFill>
            <a:ln w="15869" cap="flat">
              <a:noFill/>
              <a:prstDash val="solid"/>
              <a:miter/>
            </a:ln>
          </p:spPr>
          <p:txBody>
            <a:bodyPr rtlCol="0" anchor="ctr"/>
            <a:lstStyle/>
            <a:p>
              <a:endParaRPr lang="nl-NL"/>
            </a:p>
          </p:txBody>
        </p:sp>
      </p:grpSp>
      <p:sp>
        <p:nvSpPr>
          <p:cNvPr id="1574" name="Vrije vorm: vorm 1573">
            <a:extLst>
              <a:ext uri="{FF2B5EF4-FFF2-40B4-BE49-F238E27FC236}">
                <a16:creationId xmlns:a16="http://schemas.microsoft.com/office/drawing/2014/main" id="{89DA104D-EDD3-9A55-7CDA-E5FD06ABCB53}"/>
              </a:ext>
            </a:extLst>
          </p:cNvPr>
          <p:cNvSpPr/>
          <p:nvPr/>
        </p:nvSpPr>
        <p:spPr>
          <a:xfrm>
            <a:off x="5135131" y="3932565"/>
            <a:ext cx="101239" cy="101239"/>
          </a:xfrm>
          <a:custGeom>
            <a:avLst/>
            <a:gdLst>
              <a:gd name="connsiteX0" fmla="*/ 11200 w 76732"/>
              <a:gd name="connsiteY0" fmla="*/ 65533 h 76732"/>
              <a:gd name="connsiteX1" fmla="*/ 65533 w 76732"/>
              <a:gd name="connsiteY1" fmla="*/ 65533 h 76732"/>
              <a:gd name="connsiteX2" fmla="*/ 65533 w 76732"/>
              <a:gd name="connsiteY2" fmla="*/ 11200 h 76732"/>
              <a:gd name="connsiteX3" fmla="*/ 11200 w 76732"/>
              <a:gd name="connsiteY3" fmla="*/ 11200 h 76732"/>
              <a:gd name="connsiteX4" fmla="*/ 11200 w 76732"/>
              <a:gd name="connsiteY4" fmla="*/ 65533 h 7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32" h="76732">
                <a:moveTo>
                  <a:pt x="11200" y="65533"/>
                </a:moveTo>
                <a:cubicBezTo>
                  <a:pt x="26134" y="80466"/>
                  <a:pt x="50440" y="80466"/>
                  <a:pt x="65533" y="65533"/>
                </a:cubicBezTo>
                <a:cubicBezTo>
                  <a:pt x="80466" y="50599"/>
                  <a:pt x="80466" y="26292"/>
                  <a:pt x="65533" y="11200"/>
                </a:cubicBezTo>
                <a:cubicBezTo>
                  <a:pt x="50599" y="-3733"/>
                  <a:pt x="26292" y="-3733"/>
                  <a:pt x="11200" y="11200"/>
                </a:cubicBezTo>
                <a:cubicBezTo>
                  <a:pt x="-3733" y="26134"/>
                  <a:pt x="-3733" y="50440"/>
                  <a:pt x="11200" y="65533"/>
                </a:cubicBezTo>
                <a:close/>
              </a:path>
            </a:pathLst>
          </a:custGeom>
          <a:solidFill>
            <a:srgbClr val="76B72E"/>
          </a:solidFill>
          <a:ln w="15869" cap="flat">
            <a:noFill/>
            <a:prstDash val="solid"/>
            <a:miter/>
          </a:ln>
        </p:spPr>
        <p:txBody>
          <a:bodyPr rtlCol="0" anchor="ctr"/>
          <a:lstStyle/>
          <a:p>
            <a:endParaRPr lang="nl-NL"/>
          </a:p>
        </p:txBody>
      </p:sp>
      <p:sp>
        <p:nvSpPr>
          <p:cNvPr id="1575" name="Vrije vorm: vorm 1574">
            <a:extLst>
              <a:ext uri="{FF2B5EF4-FFF2-40B4-BE49-F238E27FC236}">
                <a16:creationId xmlns:a16="http://schemas.microsoft.com/office/drawing/2014/main" id="{98E19FD4-6AED-E784-2E03-4BE38DECF513}"/>
              </a:ext>
            </a:extLst>
          </p:cNvPr>
          <p:cNvSpPr/>
          <p:nvPr/>
        </p:nvSpPr>
        <p:spPr>
          <a:xfrm>
            <a:off x="6107601" y="3398594"/>
            <a:ext cx="101449" cy="101449"/>
          </a:xfrm>
          <a:custGeom>
            <a:avLst/>
            <a:gdLst>
              <a:gd name="connsiteX0" fmla="*/ 76892 w 76891"/>
              <a:gd name="connsiteY0" fmla="*/ 38446 h 76891"/>
              <a:gd name="connsiteX1" fmla="*/ 38446 w 76891"/>
              <a:gd name="connsiteY1" fmla="*/ 76892 h 76891"/>
              <a:gd name="connsiteX2" fmla="*/ 0 w 76891"/>
              <a:gd name="connsiteY2" fmla="*/ 38446 h 76891"/>
              <a:gd name="connsiteX3" fmla="*/ 38446 w 76891"/>
              <a:gd name="connsiteY3" fmla="*/ 0 h 76891"/>
              <a:gd name="connsiteX4" fmla="*/ 76892 w 76891"/>
              <a:gd name="connsiteY4" fmla="*/ 38446 h 7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91" h="76891">
                <a:moveTo>
                  <a:pt x="76892" y="38446"/>
                </a:moveTo>
                <a:cubicBezTo>
                  <a:pt x="76892" y="59679"/>
                  <a:pt x="59679" y="76892"/>
                  <a:pt x="38446" y="76892"/>
                </a:cubicBezTo>
                <a:cubicBezTo>
                  <a:pt x="17213" y="76892"/>
                  <a:pt x="0" y="59679"/>
                  <a:pt x="0" y="38446"/>
                </a:cubicBezTo>
                <a:cubicBezTo>
                  <a:pt x="0" y="17213"/>
                  <a:pt x="17213" y="0"/>
                  <a:pt x="38446" y="0"/>
                </a:cubicBezTo>
                <a:cubicBezTo>
                  <a:pt x="59679" y="0"/>
                  <a:pt x="76892" y="17213"/>
                  <a:pt x="76892" y="38446"/>
                </a:cubicBezTo>
                <a:close/>
              </a:path>
            </a:pathLst>
          </a:custGeom>
          <a:solidFill>
            <a:srgbClr val="76B72E"/>
          </a:solidFill>
          <a:ln w="15869" cap="flat">
            <a:noFill/>
            <a:prstDash val="solid"/>
            <a:miter/>
          </a:ln>
        </p:spPr>
        <p:txBody>
          <a:bodyPr rtlCol="0" anchor="ctr"/>
          <a:lstStyle/>
          <a:p>
            <a:endParaRPr lang="nl-NL"/>
          </a:p>
        </p:txBody>
      </p:sp>
    </p:spTree>
    <p:extLst>
      <p:ext uri="{BB962C8B-B14F-4D97-AF65-F5344CB8AC3E}">
        <p14:creationId xmlns:p14="http://schemas.microsoft.com/office/powerpoint/2010/main" val="1614373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0-#ppt_w/2"/>
                                          </p:val>
                                        </p:tav>
                                        <p:tav tm="100000">
                                          <p:val>
                                            <p:strVal val="#ppt_x"/>
                                          </p:val>
                                        </p:tav>
                                      </p:tavLst>
                                    </p:anim>
                                    <p:anim calcmode="lin" valueType="num">
                                      <p:cBhvr additive="base">
                                        <p:cTn id="12" dur="1000" fill="hold"/>
                                        <p:tgtEl>
                                          <p:spTgt spid="16"/>
                                        </p:tgtEl>
                                        <p:attrNameLst>
                                          <p:attrName>ppt_y</p:attrName>
                                        </p:attrNameLst>
                                      </p:cBhvr>
                                      <p:tavLst>
                                        <p:tav tm="0">
                                          <p:val>
                                            <p:strVal val="#ppt_y"/>
                                          </p:val>
                                        </p:tav>
                                        <p:tav tm="100000">
                                          <p:val>
                                            <p:strVal val="#ppt_y"/>
                                          </p:val>
                                        </p:tav>
                                      </p:tavLst>
                                    </p:anim>
                                  </p:childTnLst>
                                </p:cTn>
                              </p:par>
                              <p:par>
                                <p:cTn id="13" presetID="22" presetClass="entr" presetSubtype="2" fill="hold" grpId="0" nodeType="withEffect">
                                  <p:stCondLst>
                                    <p:cond delay="1000"/>
                                  </p:stCondLst>
                                  <p:iterate type="lt">
                                    <p:tmPct val="5000"/>
                                  </p:iterate>
                                  <p:childTnLst>
                                    <p:set>
                                      <p:cBhvr>
                                        <p:cTn id="14" dur="1" fill="hold">
                                          <p:stCondLst>
                                            <p:cond delay="0"/>
                                          </p:stCondLst>
                                        </p:cTn>
                                        <p:tgtEl>
                                          <p:spTgt spid="2"/>
                                        </p:tgtEl>
                                        <p:attrNameLst>
                                          <p:attrName>style.visibility</p:attrName>
                                        </p:attrNameLst>
                                      </p:cBhvr>
                                      <p:to>
                                        <p:strVal val="visible"/>
                                      </p:to>
                                    </p:set>
                                    <p:animEffect transition="in" filter="wipe(right)">
                                      <p:cBhvr>
                                        <p:cTn id="15" dur="500"/>
                                        <p:tgtEl>
                                          <p:spTgt spid="2"/>
                                        </p:tgtEl>
                                      </p:cBhvr>
                                    </p:animEffect>
                                  </p:childTnLst>
                                </p:cTn>
                              </p:par>
                              <p:par>
                                <p:cTn id="16" presetID="2" presetClass="entr" presetSubtype="4" decel="100000" fill="hold" grpId="0" nodeType="withEffect">
                                  <p:stCondLst>
                                    <p:cond delay="50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1250" fill="hold"/>
                                        <p:tgtEl>
                                          <p:spTgt spid="6"/>
                                        </p:tgtEl>
                                        <p:attrNameLst>
                                          <p:attrName>ppt_x</p:attrName>
                                        </p:attrNameLst>
                                      </p:cBhvr>
                                      <p:tavLst>
                                        <p:tav tm="0">
                                          <p:val>
                                            <p:strVal val="#ppt_x"/>
                                          </p:val>
                                        </p:tav>
                                        <p:tav tm="100000">
                                          <p:val>
                                            <p:strVal val="#ppt_x"/>
                                          </p:val>
                                        </p:tav>
                                      </p:tavLst>
                                    </p:anim>
                                    <p:anim calcmode="lin" valueType="num">
                                      <p:cBhvr additive="base">
                                        <p:cTn id="19" dur="1250" fill="hold"/>
                                        <p:tgtEl>
                                          <p:spTgt spid="6"/>
                                        </p:tgtEl>
                                        <p:attrNameLst>
                                          <p:attrName>ppt_y</p:attrName>
                                        </p:attrNameLst>
                                      </p:cBhvr>
                                      <p:tavLst>
                                        <p:tav tm="0">
                                          <p:val>
                                            <p:strVal val="1+#ppt_h/2"/>
                                          </p:val>
                                        </p:tav>
                                        <p:tav tm="100000">
                                          <p:val>
                                            <p:strVal val="#ppt_y"/>
                                          </p:val>
                                        </p:tav>
                                      </p:tavLst>
                                    </p:anim>
                                  </p:childTnLst>
                                </p:cTn>
                              </p:par>
                              <p:par>
                                <p:cTn id="20" presetID="2" presetClass="entr" presetSubtype="4" decel="100000" fill="hold" nodeType="withEffect">
                                  <p:stCondLst>
                                    <p:cond delay="500"/>
                                  </p:stCondLst>
                                  <p:childTnLst>
                                    <p:set>
                                      <p:cBhvr>
                                        <p:cTn id="21" dur="1" fill="hold">
                                          <p:stCondLst>
                                            <p:cond delay="0"/>
                                          </p:stCondLst>
                                        </p:cTn>
                                        <p:tgtEl>
                                          <p:spTgt spid="1573"/>
                                        </p:tgtEl>
                                        <p:attrNameLst>
                                          <p:attrName>style.visibility</p:attrName>
                                        </p:attrNameLst>
                                      </p:cBhvr>
                                      <p:to>
                                        <p:strVal val="visible"/>
                                      </p:to>
                                    </p:set>
                                    <p:anim calcmode="lin" valueType="num">
                                      <p:cBhvr additive="base">
                                        <p:cTn id="22" dur="1250" fill="hold"/>
                                        <p:tgtEl>
                                          <p:spTgt spid="1573"/>
                                        </p:tgtEl>
                                        <p:attrNameLst>
                                          <p:attrName>ppt_x</p:attrName>
                                        </p:attrNameLst>
                                      </p:cBhvr>
                                      <p:tavLst>
                                        <p:tav tm="0">
                                          <p:val>
                                            <p:strVal val="#ppt_x"/>
                                          </p:val>
                                        </p:tav>
                                        <p:tav tm="100000">
                                          <p:val>
                                            <p:strVal val="#ppt_x"/>
                                          </p:val>
                                        </p:tav>
                                      </p:tavLst>
                                    </p:anim>
                                    <p:anim calcmode="lin" valueType="num">
                                      <p:cBhvr additive="base">
                                        <p:cTn id="23" dur="1250" fill="hold"/>
                                        <p:tgtEl>
                                          <p:spTgt spid="1573"/>
                                        </p:tgtEl>
                                        <p:attrNameLst>
                                          <p:attrName>ppt_y</p:attrName>
                                        </p:attrNameLst>
                                      </p:cBhvr>
                                      <p:tavLst>
                                        <p:tav tm="0">
                                          <p:val>
                                            <p:strVal val="1+#ppt_h/2"/>
                                          </p:val>
                                        </p:tav>
                                        <p:tav tm="100000">
                                          <p:val>
                                            <p:strVal val="#ppt_y"/>
                                          </p:val>
                                        </p:tav>
                                      </p:tavLst>
                                    </p:anim>
                                  </p:childTnLst>
                                </p:cTn>
                              </p:par>
                            </p:childTnLst>
                          </p:cTn>
                        </p:par>
                        <p:par>
                          <p:cTn id="24" fill="hold">
                            <p:stCondLst>
                              <p:cond delay="2075"/>
                            </p:stCondLst>
                            <p:childTnLst>
                              <p:par>
                                <p:cTn id="25" presetID="53" presetClass="entr" presetSubtype="16" fill="hold" grpId="0" nodeType="afterEffect">
                                  <p:stCondLst>
                                    <p:cond delay="0"/>
                                  </p:stCondLst>
                                  <p:childTnLst>
                                    <p:set>
                                      <p:cBhvr>
                                        <p:cTn id="26" dur="1" fill="hold">
                                          <p:stCondLst>
                                            <p:cond delay="0"/>
                                          </p:stCondLst>
                                        </p:cTn>
                                        <p:tgtEl>
                                          <p:spTgt spid="1345"/>
                                        </p:tgtEl>
                                        <p:attrNameLst>
                                          <p:attrName>style.visibility</p:attrName>
                                        </p:attrNameLst>
                                      </p:cBhvr>
                                      <p:to>
                                        <p:strVal val="visible"/>
                                      </p:to>
                                    </p:set>
                                    <p:anim calcmode="lin" valueType="num">
                                      <p:cBhvr>
                                        <p:cTn id="27" dur="250" fill="hold"/>
                                        <p:tgtEl>
                                          <p:spTgt spid="1345"/>
                                        </p:tgtEl>
                                        <p:attrNameLst>
                                          <p:attrName>ppt_w</p:attrName>
                                        </p:attrNameLst>
                                      </p:cBhvr>
                                      <p:tavLst>
                                        <p:tav tm="0">
                                          <p:val>
                                            <p:fltVal val="0"/>
                                          </p:val>
                                        </p:tav>
                                        <p:tav tm="100000">
                                          <p:val>
                                            <p:strVal val="#ppt_w"/>
                                          </p:val>
                                        </p:tav>
                                      </p:tavLst>
                                    </p:anim>
                                    <p:anim calcmode="lin" valueType="num">
                                      <p:cBhvr>
                                        <p:cTn id="28" dur="250" fill="hold"/>
                                        <p:tgtEl>
                                          <p:spTgt spid="1345"/>
                                        </p:tgtEl>
                                        <p:attrNameLst>
                                          <p:attrName>ppt_h</p:attrName>
                                        </p:attrNameLst>
                                      </p:cBhvr>
                                      <p:tavLst>
                                        <p:tav tm="0">
                                          <p:val>
                                            <p:fltVal val="0"/>
                                          </p:val>
                                        </p:tav>
                                        <p:tav tm="100000">
                                          <p:val>
                                            <p:strVal val="#ppt_h"/>
                                          </p:val>
                                        </p:tav>
                                      </p:tavLst>
                                    </p:anim>
                                    <p:animEffect transition="in" filter="fade">
                                      <p:cBhvr>
                                        <p:cTn id="29" dur="250"/>
                                        <p:tgtEl>
                                          <p:spTgt spid="1345"/>
                                        </p:tgtEl>
                                      </p:cBhvr>
                                    </p:animEffect>
                                  </p:childTnLst>
                                </p:cTn>
                              </p:par>
                              <p:par>
                                <p:cTn id="30" presetID="6" presetClass="emph" presetSubtype="0" accel="47000" decel="47000" autoRev="1" fill="hold" grpId="1" nodeType="withEffect">
                                  <p:stCondLst>
                                    <p:cond delay="0"/>
                                  </p:stCondLst>
                                  <p:childTnLst>
                                    <p:animScale>
                                      <p:cBhvr>
                                        <p:cTn id="31" dur="250" fill="hold"/>
                                        <p:tgtEl>
                                          <p:spTgt spid="1345"/>
                                        </p:tgtEl>
                                      </p:cBhvr>
                                      <p:by x="110000" y="110000"/>
                                    </p:animScale>
                                  </p:childTnLst>
                                </p:cTn>
                              </p:par>
                              <p:par>
                                <p:cTn id="32" presetID="53" presetClass="entr" presetSubtype="16" fill="hold" grpId="0" nodeType="withEffect">
                                  <p:stCondLst>
                                    <p:cond delay="200"/>
                                  </p:stCondLst>
                                  <p:childTnLst>
                                    <p:set>
                                      <p:cBhvr>
                                        <p:cTn id="33" dur="1" fill="hold">
                                          <p:stCondLst>
                                            <p:cond delay="0"/>
                                          </p:stCondLst>
                                        </p:cTn>
                                        <p:tgtEl>
                                          <p:spTgt spid="55"/>
                                        </p:tgtEl>
                                        <p:attrNameLst>
                                          <p:attrName>style.visibility</p:attrName>
                                        </p:attrNameLst>
                                      </p:cBhvr>
                                      <p:to>
                                        <p:strVal val="visible"/>
                                      </p:to>
                                    </p:set>
                                    <p:anim calcmode="lin" valueType="num">
                                      <p:cBhvr>
                                        <p:cTn id="34" dur="250" fill="hold"/>
                                        <p:tgtEl>
                                          <p:spTgt spid="55"/>
                                        </p:tgtEl>
                                        <p:attrNameLst>
                                          <p:attrName>ppt_w</p:attrName>
                                        </p:attrNameLst>
                                      </p:cBhvr>
                                      <p:tavLst>
                                        <p:tav tm="0">
                                          <p:val>
                                            <p:fltVal val="0"/>
                                          </p:val>
                                        </p:tav>
                                        <p:tav tm="100000">
                                          <p:val>
                                            <p:strVal val="#ppt_w"/>
                                          </p:val>
                                        </p:tav>
                                      </p:tavLst>
                                    </p:anim>
                                    <p:anim calcmode="lin" valueType="num">
                                      <p:cBhvr>
                                        <p:cTn id="35" dur="250" fill="hold"/>
                                        <p:tgtEl>
                                          <p:spTgt spid="55"/>
                                        </p:tgtEl>
                                        <p:attrNameLst>
                                          <p:attrName>ppt_h</p:attrName>
                                        </p:attrNameLst>
                                      </p:cBhvr>
                                      <p:tavLst>
                                        <p:tav tm="0">
                                          <p:val>
                                            <p:fltVal val="0"/>
                                          </p:val>
                                        </p:tav>
                                        <p:tav tm="100000">
                                          <p:val>
                                            <p:strVal val="#ppt_h"/>
                                          </p:val>
                                        </p:tav>
                                      </p:tavLst>
                                    </p:anim>
                                    <p:animEffect transition="in" filter="fade">
                                      <p:cBhvr>
                                        <p:cTn id="36" dur="250"/>
                                        <p:tgtEl>
                                          <p:spTgt spid="55"/>
                                        </p:tgtEl>
                                      </p:cBhvr>
                                    </p:animEffect>
                                  </p:childTnLst>
                                </p:cTn>
                              </p:par>
                              <p:par>
                                <p:cTn id="37" presetID="6" presetClass="emph" presetSubtype="0" accel="47000" decel="47000" autoRev="1" fill="hold" grpId="1" nodeType="withEffect">
                                  <p:stCondLst>
                                    <p:cond delay="200"/>
                                  </p:stCondLst>
                                  <p:childTnLst>
                                    <p:animScale>
                                      <p:cBhvr>
                                        <p:cTn id="38" dur="250" fill="hold"/>
                                        <p:tgtEl>
                                          <p:spTgt spid="55"/>
                                        </p:tgtEl>
                                      </p:cBhvr>
                                      <p:by x="110000" y="110000"/>
                                    </p:animScale>
                                  </p:childTnLst>
                                </p:cTn>
                              </p:par>
                              <p:par>
                                <p:cTn id="39" presetID="53" presetClass="entr" presetSubtype="16" fill="hold" grpId="0" nodeType="withEffect">
                                  <p:stCondLst>
                                    <p:cond delay="400"/>
                                  </p:stCondLst>
                                  <p:childTnLst>
                                    <p:set>
                                      <p:cBhvr>
                                        <p:cTn id="40" dur="1" fill="hold">
                                          <p:stCondLst>
                                            <p:cond delay="0"/>
                                          </p:stCondLst>
                                        </p:cTn>
                                        <p:tgtEl>
                                          <p:spTgt spid="1574"/>
                                        </p:tgtEl>
                                        <p:attrNameLst>
                                          <p:attrName>style.visibility</p:attrName>
                                        </p:attrNameLst>
                                      </p:cBhvr>
                                      <p:to>
                                        <p:strVal val="visible"/>
                                      </p:to>
                                    </p:set>
                                    <p:anim calcmode="lin" valueType="num">
                                      <p:cBhvr>
                                        <p:cTn id="41" dur="250" fill="hold"/>
                                        <p:tgtEl>
                                          <p:spTgt spid="1574"/>
                                        </p:tgtEl>
                                        <p:attrNameLst>
                                          <p:attrName>ppt_w</p:attrName>
                                        </p:attrNameLst>
                                      </p:cBhvr>
                                      <p:tavLst>
                                        <p:tav tm="0">
                                          <p:val>
                                            <p:fltVal val="0"/>
                                          </p:val>
                                        </p:tav>
                                        <p:tav tm="100000">
                                          <p:val>
                                            <p:strVal val="#ppt_w"/>
                                          </p:val>
                                        </p:tav>
                                      </p:tavLst>
                                    </p:anim>
                                    <p:anim calcmode="lin" valueType="num">
                                      <p:cBhvr>
                                        <p:cTn id="42" dur="250" fill="hold"/>
                                        <p:tgtEl>
                                          <p:spTgt spid="1574"/>
                                        </p:tgtEl>
                                        <p:attrNameLst>
                                          <p:attrName>ppt_h</p:attrName>
                                        </p:attrNameLst>
                                      </p:cBhvr>
                                      <p:tavLst>
                                        <p:tav tm="0">
                                          <p:val>
                                            <p:fltVal val="0"/>
                                          </p:val>
                                        </p:tav>
                                        <p:tav tm="100000">
                                          <p:val>
                                            <p:strVal val="#ppt_h"/>
                                          </p:val>
                                        </p:tav>
                                      </p:tavLst>
                                    </p:anim>
                                    <p:animEffect transition="in" filter="fade">
                                      <p:cBhvr>
                                        <p:cTn id="43" dur="250"/>
                                        <p:tgtEl>
                                          <p:spTgt spid="1574"/>
                                        </p:tgtEl>
                                      </p:cBhvr>
                                    </p:animEffect>
                                  </p:childTnLst>
                                </p:cTn>
                              </p:par>
                              <p:par>
                                <p:cTn id="44" presetID="6" presetClass="emph" presetSubtype="0" accel="47000" decel="47000" autoRev="1" fill="hold" grpId="1" nodeType="withEffect">
                                  <p:stCondLst>
                                    <p:cond delay="400"/>
                                  </p:stCondLst>
                                  <p:childTnLst>
                                    <p:animScale>
                                      <p:cBhvr>
                                        <p:cTn id="45" dur="250" fill="hold"/>
                                        <p:tgtEl>
                                          <p:spTgt spid="1574"/>
                                        </p:tgtEl>
                                      </p:cBhvr>
                                      <p:by x="110000" y="110000"/>
                                    </p:animScale>
                                  </p:childTnLst>
                                </p:cTn>
                              </p:par>
                              <p:par>
                                <p:cTn id="46" presetID="53" presetClass="entr" presetSubtype="16" fill="hold" grpId="0" nodeType="withEffect">
                                  <p:stCondLst>
                                    <p:cond delay="600"/>
                                  </p:stCondLst>
                                  <p:childTnLst>
                                    <p:set>
                                      <p:cBhvr>
                                        <p:cTn id="47" dur="1" fill="hold">
                                          <p:stCondLst>
                                            <p:cond delay="0"/>
                                          </p:stCondLst>
                                        </p:cTn>
                                        <p:tgtEl>
                                          <p:spTgt spid="1575"/>
                                        </p:tgtEl>
                                        <p:attrNameLst>
                                          <p:attrName>style.visibility</p:attrName>
                                        </p:attrNameLst>
                                      </p:cBhvr>
                                      <p:to>
                                        <p:strVal val="visible"/>
                                      </p:to>
                                    </p:set>
                                    <p:anim calcmode="lin" valueType="num">
                                      <p:cBhvr>
                                        <p:cTn id="48" dur="250" fill="hold"/>
                                        <p:tgtEl>
                                          <p:spTgt spid="1575"/>
                                        </p:tgtEl>
                                        <p:attrNameLst>
                                          <p:attrName>ppt_w</p:attrName>
                                        </p:attrNameLst>
                                      </p:cBhvr>
                                      <p:tavLst>
                                        <p:tav tm="0">
                                          <p:val>
                                            <p:fltVal val="0"/>
                                          </p:val>
                                        </p:tav>
                                        <p:tav tm="100000">
                                          <p:val>
                                            <p:strVal val="#ppt_w"/>
                                          </p:val>
                                        </p:tav>
                                      </p:tavLst>
                                    </p:anim>
                                    <p:anim calcmode="lin" valueType="num">
                                      <p:cBhvr>
                                        <p:cTn id="49" dur="250" fill="hold"/>
                                        <p:tgtEl>
                                          <p:spTgt spid="1575"/>
                                        </p:tgtEl>
                                        <p:attrNameLst>
                                          <p:attrName>ppt_h</p:attrName>
                                        </p:attrNameLst>
                                      </p:cBhvr>
                                      <p:tavLst>
                                        <p:tav tm="0">
                                          <p:val>
                                            <p:fltVal val="0"/>
                                          </p:val>
                                        </p:tav>
                                        <p:tav tm="100000">
                                          <p:val>
                                            <p:strVal val="#ppt_h"/>
                                          </p:val>
                                        </p:tav>
                                      </p:tavLst>
                                    </p:anim>
                                    <p:animEffect transition="in" filter="fade">
                                      <p:cBhvr>
                                        <p:cTn id="50" dur="250"/>
                                        <p:tgtEl>
                                          <p:spTgt spid="1575"/>
                                        </p:tgtEl>
                                      </p:cBhvr>
                                    </p:animEffect>
                                  </p:childTnLst>
                                </p:cTn>
                              </p:par>
                              <p:par>
                                <p:cTn id="51" presetID="6" presetClass="emph" presetSubtype="0" accel="47000" decel="47000" autoRev="1" fill="hold" grpId="1" nodeType="withEffect">
                                  <p:stCondLst>
                                    <p:cond delay="600"/>
                                  </p:stCondLst>
                                  <p:childTnLst>
                                    <p:animScale>
                                      <p:cBhvr>
                                        <p:cTn id="52" dur="250" fill="hold"/>
                                        <p:tgtEl>
                                          <p:spTgt spid="1575"/>
                                        </p:tgtEl>
                                      </p:cBhvr>
                                      <p:by x="110000" y="110000"/>
                                    </p:animScale>
                                  </p:childTnLst>
                                </p:cTn>
                              </p:par>
                              <p:par>
                                <p:cTn id="53" presetID="53" presetClass="entr" presetSubtype="16" fill="hold" grpId="0" nodeType="withEffect">
                                  <p:stCondLst>
                                    <p:cond delay="800"/>
                                  </p:stCondLst>
                                  <p:childTnLst>
                                    <p:set>
                                      <p:cBhvr>
                                        <p:cTn id="54" dur="1" fill="hold">
                                          <p:stCondLst>
                                            <p:cond delay="0"/>
                                          </p:stCondLst>
                                        </p:cTn>
                                        <p:tgtEl>
                                          <p:spTgt spid="61"/>
                                        </p:tgtEl>
                                        <p:attrNameLst>
                                          <p:attrName>style.visibility</p:attrName>
                                        </p:attrNameLst>
                                      </p:cBhvr>
                                      <p:to>
                                        <p:strVal val="visible"/>
                                      </p:to>
                                    </p:set>
                                    <p:anim calcmode="lin" valueType="num">
                                      <p:cBhvr>
                                        <p:cTn id="55" dur="250" fill="hold"/>
                                        <p:tgtEl>
                                          <p:spTgt spid="61"/>
                                        </p:tgtEl>
                                        <p:attrNameLst>
                                          <p:attrName>ppt_w</p:attrName>
                                        </p:attrNameLst>
                                      </p:cBhvr>
                                      <p:tavLst>
                                        <p:tav tm="0">
                                          <p:val>
                                            <p:fltVal val="0"/>
                                          </p:val>
                                        </p:tav>
                                        <p:tav tm="100000">
                                          <p:val>
                                            <p:strVal val="#ppt_w"/>
                                          </p:val>
                                        </p:tav>
                                      </p:tavLst>
                                    </p:anim>
                                    <p:anim calcmode="lin" valueType="num">
                                      <p:cBhvr>
                                        <p:cTn id="56" dur="250" fill="hold"/>
                                        <p:tgtEl>
                                          <p:spTgt spid="61"/>
                                        </p:tgtEl>
                                        <p:attrNameLst>
                                          <p:attrName>ppt_h</p:attrName>
                                        </p:attrNameLst>
                                      </p:cBhvr>
                                      <p:tavLst>
                                        <p:tav tm="0">
                                          <p:val>
                                            <p:fltVal val="0"/>
                                          </p:val>
                                        </p:tav>
                                        <p:tav tm="100000">
                                          <p:val>
                                            <p:strVal val="#ppt_h"/>
                                          </p:val>
                                        </p:tav>
                                      </p:tavLst>
                                    </p:anim>
                                    <p:animEffect transition="in" filter="fade">
                                      <p:cBhvr>
                                        <p:cTn id="57" dur="250"/>
                                        <p:tgtEl>
                                          <p:spTgt spid="61"/>
                                        </p:tgtEl>
                                      </p:cBhvr>
                                    </p:animEffect>
                                  </p:childTnLst>
                                </p:cTn>
                              </p:par>
                              <p:par>
                                <p:cTn id="58" presetID="6" presetClass="emph" presetSubtype="0" accel="47000" decel="47000" autoRev="1" fill="hold" grpId="1" nodeType="withEffect">
                                  <p:stCondLst>
                                    <p:cond delay="800"/>
                                  </p:stCondLst>
                                  <p:childTnLst>
                                    <p:animScale>
                                      <p:cBhvr>
                                        <p:cTn id="59" dur="250" fill="hold"/>
                                        <p:tgtEl>
                                          <p:spTgt spid="61"/>
                                        </p:tgtEl>
                                      </p:cBhvr>
                                      <p:by x="110000" y="110000"/>
                                    </p:animScale>
                                  </p:childTnLst>
                                </p:cTn>
                              </p:par>
                              <p:par>
                                <p:cTn id="60" presetID="53" presetClass="entr" presetSubtype="16" fill="hold" grpId="0" nodeType="withEffect">
                                  <p:stCondLst>
                                    <p:cond delay="1000"/>
                                  </p:stCondLst>
                                  <p:childTnLst>
                                    <p:set>
                                      <p:cBhvr>
                                        <p:cTn id="61" dur="1" fill="hold">
                                          <p:stCondLst>
                                            <p:cond delay="0"/>
                                          </p:stCondLst>
                                        </p:cTn>
                                        <p:tgtEl>
                                          <p:spTgt spid="63"/>
                                        </p:tgtEl>
                                        <p:attrNameLst>
                                          <p:attrName>style.visibility</p:attrName>
                                        </p:attrNameLst>
                                      </p:cBhvr>
                                      <p:to>
                                        <p:strVal val="visible"/>
                                      </p:to>
                                    </p:set>
                                    <p:anim calcmode="lin" valueType="num">
                                      <p:cBhvr>
                                        <p:cTn id="62" dur="250" fill="hold"/>
                                        <p:tgtEl>
                                          <p:spTgt spid="63"/>
                                        </p:tgtEl>
                                        <p:attrNameLst>
                                          <p:attrName>ppt_w</p:attrName>
                                        </p:attrNameLst>
                                      </p:cBhvr>
                                      <p:tavLst>
                                        <p:tav tm="0">
                                          <p:val>
                                            <p:fltVal val="0"/>
                                          </p:val>
                                        </p:tav>
                                        <p:tav tm="100000">
                                          <p:val>
                                            <p:strVal val="#ppt_w"/>
                                          </p:val>
                                        </p:tav>
                                      </p:tavLst>
                                    </p:anim>
                                    <p:anim calcmode="lin" valueType="num">
                                      <p:cBhvr>
                                        <p:cTn id="63" dur="250" fill="hold"/>
                                        <p:tgtEl>
                                          <p:spTgt spid="63"/>
                                        </p:tgtEl>
                                        <p:attrNameLst>
                                          <p:attrName>ppt_h</p:attrName>
                                        </p:attrNameLst>
                                      </p:cBhvr>
                                      <p:tavLst>
                                        <p:tav tm="0">
                                          <p:val>
                                            <p:fltVal val="0"/>
                                          </p:val>
                                        </p:tav>
                                        <p:tav tm="100000">
                                          <p:val>
                                            <p:strVal val="#ppt_h"/>
                                          </p:val>
                                        </p:tav>
                                      </p:tavLst>
                                    </p:anim>
                                    <p:animEffect transition="in" filter="fade">
                                      <p:cBhvr>
                                        <p:cTn id="64" dur="250"/>
                                        <p:tgtEl>
                                          <p:spTgt spid="63"/>
                                        </p:tgtEl>
                                      </p:cBhvr>
                                    </p:animEffect>
                                  </p:childTnLst>
                                </p:cTn>
                              </p:par>
                              <p:par>
                                <p:cTn id="65" presetID="6" presetClass="emph" presetSubtype="0" accel="47000" decel="47000" autoRev="1" fill="hold" grpId="1" nodeType="withEffect">
                                  <p:stCondLst>
                                    <p:cond delay="1000"/>
                                  </p:stCondLst>
                                  <p:childTnLst>
                                    <p:animScale>
                                      <p:cBhvr>
                                        <p:cTn id="66" dur="250" fill="hold"/>
                                        <p:tgtEl>
                                          <p:spTgt spid="63"/>
                                        </p:tgtEl>
                                      </p:cBhvr>
                                      <p:by x="110000" y="110000"/>
                                    </p:animScale>
                                  </p:childTnLst>
                                </p:cTn>
                              </p:par>
                              <p:par>
                                <p:cTn id="67" presetID="53" presetClass="entr" presetSubtype="16" fill="hold" grpId="0" nodeType="withEffect">
                                  <p:stCondLst>
                                    <p:cond delay="1100"/>
                                  </p:stCondLst>
                                  <p:childTnLst>
                                    <p:set>
                                      <p:cBhvr>
                                        <p:cTn id="68" dur="1" fill="hold">
                                          <p:stCondLst>
                                            <p:cond delay="0"/>
                                          </p:stCondLst>
                                        </p:cTn>
                                        <p:tgtEl>
                                          <p:spTgt spid="1351"/>
                                        </p:tgtEl>
                                        <p:attrNameLst>
                                          <p:attrName>style.visibility</p:attrName>
                                        </p:attrNameLst>
                                      </p:cBhvr>
                                      <p:to>
                                        <p:strVal val="visible"/>
                                      </p:to>
                                    </p:set>
                                    <p:anim calcmode="lin" valueType="num">
                                      <p:cBhvr>
                                        <p:cTn id="69" dur="250" fill="hold"/>
                                        <p:tgtEl>
                                          <p:spTgt spid="1351"/>
                                        </p:tgtEl>
                                        <p:attrNameLst>
                                          <p:attrName>ppt_w</p:attrName>
                                        </p:attrNameLst>
                                      </p:cBhvr>
                                      <p:tavLst>
                                        <p:tav tm="0">
                                          <p:val>
                                            <p:fltVal val="0"/>
                                          </p:val>
                                        </p:tav>
                                        <p:tav tm="100000">
                                          <p:val>
                                            <p:strVal val="#ppt_w"/>
                                          </p:val>
                                        </p:tav>
                                      </p:tavLst>
                                    </p:anim>
                                    <p:anim calcmode="lin" valueType="num">
                                      <p:cBhvr>
                                        <p:cTn id="70" dur="250" fill="hold"/>
                                        <p:tgtEl>
                                          <p:spTgt spid="1351"/>
                                        </p:tgtEl>
                                        <p:attrNameLst>
                                          <p:attrName>ppt_h</p:attrName>
                                        </p:attrNameLst>
                                      </p:cBhvr>
                                      <p:tavLst>
                                        <p:tav tm="0">
                                          <p:val>
                                            <p:fltVal val="0"/>
                                          </p:val>
                                        </p:tav>
                                        <p:tav tm="100000">
                                          <p:val>
                                            <p:strVal val="#ppt_h"/>
                                          </p:val>
                                        </p:tav>
                                      </p:tavLst>
                                    </p:anim>
                                    <p:animEffect transition="in" filter="fade">
                                      <p:cBhvr>
                                        <p:cTn id="71" dur="250"/>
                                        <p:tgtEl>
                                          <p:spTgt spid="1351"/>
                                        </p:tgtEl>
                                      </p:cBhvr>
                                    </p:animEffect>
                                  </p:childTnLst>
                                </p:cTn>
                              </p:par>
                              <p:par>
                                <p:cTn id="72" presetID="6" presetClass="emph" presetSubtype="0" accel="47000" decel="47000" autoRev="1" fill="hold" grpId="1" nodeType="withEffect">
                                  <p:stCondLst>
                                    <p:cond delay="1100"/>
                                  </p:stCondLst>
                                  <p:childTnLst>
                                    <p:animScale>
                                      <p:cBhvr>
                                        <p:cTn id="73" dur="250" fill="hold"/>
                                        <p:tgtEl>
                                          <p:spTgt spid="1351"/>
                                        </p:tgtEl>
                                      </p:cBhvr>
                                      <p:by x="110000" y="110000"/>
                                    </p:animScale>
                                  </p:childTnLst>
                                </p:cTn>
                              </p:par>
                              <p:par>
                                <p:cTn id="74" presetID="22" presetClass="entr" presetSubtype="2" fill="hold" grpId="0" nodeType="withEffect">
                                  <p:stCondLst>
                                    <p:cond delay="100"/>
                                  </p:stCondLst>
                                  <p:childTnLst>
                                    <p:set>
                                      <p:cBhvr>
                                        <p:cTn id="75" dur="1" fill="hold">
                                          <p:stCondLst>
                                            <p:cond delay="0"/>
                                          </p:stCondLst>
                                        </p:cTn>
                                        <p:tgtEl>
                                          <p:spTgt spid="1344"/>
                                        </p:tgtEl>
                                        <p:attrNameLst>
                                          <p:attrName>style.visibility</p:attrName>
                                        </p:attrNameLst>
                                      </p:cBhvr>
                                      <p:to>
                                        <p:strVal val="visible"/>
                                      </p:to>
                                    </p:set>
                                    <p:animEffect transition="in" filter="wipe(right)">
                                      <p:cBhvr>
                                        <p:cTn id="76" dur="500"/>
                                        <p:tgtEl>
                                          <p:spTgt spid="1344"/>
                                        </p:tgtEl>
                                      </p:cBhvr>
                                    </p:animEffect>
                                  </p:childTnLst>
                                </p:cTn>
                              </p:par>
                              <p:par>
                                <p:cTn id="77" presetID="22" presetClass="entr" presetSubtype="2" fill="hold" grpId="0" nodeType="withEffect">
                                  <p:stCondLst>
                                    <p:cond delay="300"/>
                                  </p:stCondLst>
                                  <p:childTnLst>
                                    <p:set>
                                      <p:cBhvr>
                                        <p:cTn id="78" dur="1" fill="hold">
                                          <p:stCondLst>
                                            <p:cond delay="0"/>
                                          </p:stCondLst>
                                        </p:cTn>
                                        <p:tgtEl>
                                          <p:spTgt spid="54"/>
                                        </p:tgtEl>
                                        <p:attrNameLst>
                                          <p:attrName>style.visibility</p:attrName>
                                        </p:attrNameLst>
                                      </p:cBhvr>
                                      <p:to>
                                        <p:strVal val="visible"/>
                                      </p:to>
                                    </p:set>
                                    <p:animEffect transition="in" filter="wipe(right)">
                                      <p:cBhvr>
                                        <p:cTn id="79" dur="500"/>
                                        <p:tgtEl>
                                          <p:spTgt spid="54"/>
                                        </p:tgtEl>
                                      </p:cBhvr>
                                    </p:animEffect>
                                  </p:childTnLst>
                                </p:cTn>
                              </p:par>
                              <p:par>
                                <p:cTn id="80" presetID="22" presetClass="entr" presetSubtype="4" fill="hold" grpId="0" nodeType="withEffect">
                                  <p:stCondLst>
                                    <p:cond delay="500"/>
                                  </p:stCondLst>
                                  <p:childTnLst>
                                    <p:set>
                                      <p:cBhvr>
                                        <p:cTn id="81" dur="1" fill="hold">
                                          <p:stCondLst>
                                            <p:cond delay="0"/>
                                          </p:stCondLst>
                                        </p:cTn>
                                        <p:tgtEl>
                                          <p:spTgt spid="56"/>
                                        </p:tgtEl>
                                        <p:attrNameLst>
                                          <p:attrName>style.visibility</p:attrName>
                                        </p:attrNameLst>
                                      </p:cBhvr>
                                      <p:to>
                                        <p:strVal val="visible"/>
                                      </p:to>
                                    </p:set>
                                    <p:animEffect transition="in" filter="wipe(down)">
                                      <p:cBhvr>
                                        <p:cTn id="82" dur="500"/>
                                        <p:tgtEl>
                                          <p:spTgt spid="56"/>
                                        </p:tgtEl>
                                      </p:cBhvr>
                                    </p:animEffect>
                                  </p:childTnLst>
                                </p:cTn>
                              </p:par>
                              <p:par>
                                <p:cTn id="83" presetID="22" presetClass="entr" presetSubtype="4" fill="hold" grpId="0" nodeType="withEffect">
                                  <p:stCondLst>
                                    <p:cond delay="700"/>
                                  </p:stCondLst>
                                  <p:childTnLst>
                                    <p:set>
                                      <p:cBhvr>
                                        <p:cTn id="84" dur="1" fill="hold">
                                          <p:stCondLst>
                                            <p:cond delay="0"/>
                                          </p:stCondLst>
                                        </p:cTn>
                                        <p:tgtEl>
                                          <p:spTgt spid="58"/>
                                        </p:tgtEl>
                                        <p:attrNameLst>
                                          <p:attrName>style.visibility</p:attrName>
                                        </p:attrNameLst>
                                      </p:cBhvr>
                                      <p:to>
                                        <p:strVal val="visible"/>
                                      </p:to>
                                    </p:set>
                                    <p:animEffect transition="in" filter="wipe(down)">
                                      <p:cBhvr>
                                        <p:cTn id="85" dur="500"/>
                                        <p:tgtEl>
                                          <p:spTgt spid="58"/>
                                        </p:tgtEl>
                                      </p:cBhvr>
                                    </p:animEffect>
                                  </p:childTnLst>
                                </p:cTn>
                              </p:par>
                              <p:par>
                                <p:cTn id="86" presetID="22" presetClass="entr" presetSubtype="4" fill="hold" grpId="0" nodeType="withEffect">
                                  <p:stCondLst>
                                    <p:cond delay="900"/>
                                  </p:stCondLst>
                                  <p:childTnLst>
                                    <p:set>
                                      <p:cBhvr>
                                        <p:cTn id="87" dur="1" fill="hold">
                                          <p:stCondLst>
                                            <p:cond delay="0"/>
                                          </p:stCondLst>
                                        </p:cTn>
                                        <p:tgtEl>
                                          <p:spTgt spid="60"/>
                                        </p:tgtEl>
                                        <p:attrNameLst>
                                          <p:attrName>style.visibility</p:attrName>
                                        </p:attrNameLst>
                                      </p:cBhvr>
                                      <p:to>
                                        <p:strVal val="visible"/>
                                      </p:to>
                                    </p:set>
                                    <p:animEffect transition="in" filter="wipe(down)">
                                      <p:cBhvr>
                                        <p:cTn id="88" dur="500"/>
                                        <p:tgtEl>
                                          <p:spTgt spid="60"/>
                                        </p:tgtEl>
                                      </p:cBhvr>
                                    </p:animEffect>
                                  </p:childTnLst>
                                </p:cTn>
                              </p:par>
                              <p:par>
                                <p:cTn id="89" presetID="22" presetClass="entr" presetSubtype="8" fill="hold" grpId="0" nodeType="withEffect">
                                  <p:stCondLst>
                                    <p:cond delay="1100"/>
                                  </p:stCondLst>
                                  <p:childTnLst>
                                    <p:set>
                                      <p:cBhvr>
                                        <p:cTn id="90" dur="1" fill="hold">
                                          <p:stCondLst>
                                            <p:cond delay="0"/>
                                          </p:stCondLst>
                                        </p:cTn>
                                        <p:tgtEl>
                                          <p:spTgt spid="62"/>
                                        </p:tgtEl>
                                        <p:attrNameLst>
                                          <p:attrName>style.visibility</p:attrName>
                                        </p:attrNameLst>
                                      </p:cBhvr>
                                      <p:to>
                                        <p:strVal val="visible"/>
                                      </p:to>
                                    </p:set>
                                    <p:animEffect transition="in" filter="wipe(left)">
                                      <p:cBhvr>
                                        <p:cTn id="91" dur="500"/>
                                        <p:tgtEl>
                                          <p:spTgt spid="62"/>
                                        </p:tgtEl>
                                      </p:cBhvr>
                                    </p:animEffect>
                                  </p:childTnLst>
                                </p:cTn>
                              </p:par>
                              <p:par>
                                <p:cTn id="92" presetID="22" presetClass="entr" presetSubtype="8" fill="hold" grpId="0" nodeType="withEffect">
                                  <p:stCondLst>
                                    <p:cond delay="1300"/>
                                  </p:stCondLst>
                                  <p:childTnLst>
                                    <p:set>
                                      <p:cBhvr>
                                        <p:cTn id="93" dur="1" fill="hold">
                                          <p:stCondLst>
                                            <p:cond delay="0"/>
                                          </p:stCondLst>
                                        </p:cTn>
                                        <p:tgtEl>
                                          <p:spTgt spid="1350"/>
                                        </p:tgtEl>
                                        <p:attrNameLst>
                                          <p:attrName>style.visibility</p:attrName>
                                        </p:attrNameLst>
                                      </p:cBhvr>
                                      <p:to>
                                        <p:strVal val="visible"/>
                                      </p:to>
                                    </p:set>
                                    <p:animEffect transition="in" filter="wipe(left)">
                                      <p:cBhvr>
                                        <p:cTn id="94" dur="500"/>
                                        <p:tgtEl>
                                          <p:spTgt spid="1350"/>
                                        </p:tgtEl>
                                      </p:cBhvr>
                                    </p:animEffect>
                                  </p:childTnLst>
                                </p:cTn>
                              </p:par>
                              <p:par>
                                <p:cTn id="95" presetID="53" presetClass="entr" presetSubtype="16" fill="hold" grpId="0" nodeType="withEffect">
                                  <p:stCondLst>
                                    <p:cond delay="200"/>
                                  </p:stCondLst>
                                  <p:childTnLst>
                                    <p:set>
                                      <p:cBhvr>
                                        <p:cTn id="96" dur="1" fill="hold">
                                          <p:stCondLst>
                                            <p:cond delay="0"/>
                                          </p:stCondLst>
                                        </p:cTn>
                                        <p:tgtEl>
                                          <p:spTgt spid="1349"/>
                                        </p:tgtEl>
                                        <p:attrNameLst>
                                          <p:attrName>style.visibility</p:attrName>
                                        </p:attrNameLst>
                                      </p:cBhvr>
                                      <p:to>
                                        <p:strVal val="visible"/>
                                      </p:to>
                                    </p:set>
                                    <p:anim calcmode="lin" valueType="num">
                                      <p:cBhvr>
                                        <p:cTn id="97" dur="250" fill="hold"/>
                                        <p:tgtEl>
                                          <p:spTgt spid="1349"/>
                                        </p:tgtEl>
                                        <p:attrNameLst>
                                          <p:attrName>ppt_w</p:attrName>
                                        </p:attrNameLst>
                                      </p:cBhvr>
                                      <p:tavLst>
                                        <p:tav tm="0">
                                          <p:val>
                                            <p:fltVal val="0"/>
                                          </p:val>
                                        </p:tav>
                                        <p:tav tm="100000">
                                          <p:val>
                                            <p:strVal val="#ppt_w"/>
                                          </p:val>
                                        </p:tav>
                                      </p:tavLst>
                                    </p:anim>
                                    <p:anim calcmode="lin" valueType="num">
                                      <p:cBhvr>
                                        <p:cTn id="98" dur="250" fill="hold"/>
                                        <p:tgtEl>
                                          <p:spTgt spid="1349"/>
                                        </p:tgtEl>
                                        <p:attrNameLst>
                                          <p:attrName>ppt_h</p:attrName>
                                        </p:attrNameLst>
                                      </p:cBhvr>
                                      <p:tavLst>
                                        <p:tav tm="0">
                                          <p:val>
                                            <p:fltVal val="0"/>
                                          </p:val>
                                        </p:tav>
                                        <p:tav tm="100000">
                                          <p:val>
                                            <p:strVal val="#ppt_h"/>
                                          </p:val>
                                        </p:tav>
                                      </p:tavLst>
                                    </p:anim>
                                    <p:animEffect transition="in" filter="fade">
                                      <p:cBhvr>
                                        <p:cTn id="99" dur="250"/>
                                        <p:tgtEl>
                                          <p:spTgt spid="1349"/>
                                        </p:tgtEl>
                                      </p:cBhvr>
                                    </p:animEffect>
                                  </p:childTnLst>
                                </p:cTn>
                              </p:par>
                              <p:par>
                                <p:cTn id="100" presetID="6" presetClass="emph" presetSubtype="0" accel="47000" decel="47000" autoRev="1" fill="hold" grpId="1" nodeType="withEffect">
                                  <p:stCondLst>
                                    <p:cond delay="200"/>
                                  </p:stCondLst>
                                  <p:childTnLst>
                                    <p:animScale>
                                      <p:cBhvr>
                                        <p:cTn id="101" dur="250" fill="hold"/>
                                        <p:tgtEl>
                                          <p:spTgt spid="1349"/>
                                        </p:tgtEl>
                                      </p:cBhvr>
                                      <p:by x="110000" y="110000"/>
                                    </p:animScale>
                                  </p:childTnLst>
                                </p:cTn>
                              </p:par>
                              <p:par>
                                <p:cTn id="102" presetID="53" presetClass="entr" presetSubtype="16" fill="hold" nodeType="withEffect">
                                  <p:stCondLst>
                                    <p:cond delay="200"/>
                                  </p:stCondLst>
                                  <p:childTnLst>
                                    <p:set>
                                      <p:cBhvr>
                                        <p:cTn id="103" dur="1" fill="hold">
                                          <p:stCondLst>
                                            <p:cond delay="0"/>
                                          </p:stCondLst>
                                        </p:cTn>
                                        <p:tgtEl>
                                          <p:spTgt spid="3"/>
                                        </p:tgtEl>
                                        <p:attrNameLst>
                                          <p:attrName>style.visibility</p:attrName>
                                        </p:attrNameLst>
                                      </p:cBhvr>
                                      <p:to>
                                        <p:strVal val="visible"/>
                                      </p:to>
                                    </p:set>
                                    <p:anim calcmode="lin" valueType="num">
                                      <p:cBhvr>
                                        <p:cTn id="104" dur="250" fill="hold"/>
                                        <p:tgtEl>
                                          <p:spTgt spid="3"/>
                                        </p:tgtEl>
                                        <p:attrNameLst>
                                          <p:attrName>ppt_w</p:attrName>
                                        </p:attrNameLst>
                                      </p:cBhvr>
                                      <p:tavLst>
                                        <p:tav tm="0">
                                          <p:val>
                                            <p:fltVal val="0"/>
                                          </p:val>
                                        </p:tav>
                                        <p:tav tm="100000">
                                          <p:val>
                                            <p:strVal val="#ppt_w"/>
                                          </p:val>
                                        </p:tav>
                                      </p:tavLst>
                                    </p:anim>
                                    <p:anim calcmode="lin" valueType="num">
                                      <p:cBhvr>
                                        <p:cTn id="105" dur="250" fill="hold"/>
                                        <p:tgtEl>
                                          <p:spTgt spid="3"/>
                                        </p:tgtEl>
                                        <p:attrNameLst>
                                          <p:attrName>ppt_h</p:attrName>
                                        </p:attrNameLst>
                                      </p:cBhvr>
                                      <p:tavLst>
                                        <p:tav tm="0">
                                          <p:val>
                                            <p:fltVal val="0"/>
                                          </p:val>
                                        </p:tav>
                                        <p:tav tm="100000">
                                          <p:val>
                                            <p:strVal val="#ppt_h"/>
                                          </p:val>
                                        </p:tav>
                                      </p:tavLst>
                                    </p:anim>
                                    <p:animEffect transition="in" filter="fade">
                                      <p:cBhvr>
                                        <p:cTn id="106" dur="250"/>
                                        <p:tgtEl>
                                          <p:spTgt spid="3"/>
                                        </p:tgtEl>
                                      </p:cBhvr>
                                    </p:animEffect>
                                  </p:childTnLst>
                                </p:cTn>
                              </p:par>
                              <p:par>
                                <p:cTn id="107" presetID="6" presetClass="emph" presetSubtype="0" accel="47000" decel="47000" autoRev="1" fill="hold" nodeType="withEffect">
                                  <p:stCondLst>
                                    <p:cond delay="200"/>
                                  </p:stCondLst>
                                  <p:childTnLst>
                                    <p:animScale>
                                      <p:cBhvr>
                                        <p:cTn id="108" dur="250" fill="hold"/>
                                        <p:tgtEl>
                                          <p:spTgt spid="3"/>
                                        </p:tgtEl>
                                      </p:cBhvr>
                                      <p:by x="110000" y="110000"/>
                                    </p:animScale>
                                  </p:childTnLst>
                                </p:cTn>
                              </p:par>
                              <p:par>
                                <p:cTn id="109" presetID="53" presetClass="entr" presetSubtype="16" fill="hold" grpId="0" nodeType="withEffect">
                                  <p:stCondLst>
                                    <p:cond delay="400"/>
                                  </p:stCondLst>
                                  <p:childTnLst>
                                    <p:set>
                                      <p:cBhvr>
                                        <p:cTn id="110" dur="1" fill="hold">
                                          <p:stCondLst>
                                            <p:cond delay="0"/>
                                          </p:stCondLst>
                                        </p:cTn>
                                        <p:tgtEl>
                                          <p:spTgt spid="1346"/>
                                        </p:tgtEl>
                                        <p:attrNameLst>
                                          <p:attrName>style.visibility</p:attrName>
                                        </p:attrNameLst>
                                      </p:cBhvr>
                                      <p:to>
                                        <p:strVal val="visible"/>
                                      </p:to>
                                    </p:set>
                                    <p:anim calcmode="lin" valueType="num">
                                      <p:cBhvr>
                                        <p:cTn id="111" dur="250" fill="hold"/>
                                        <p:tgtEl>
                                          <p:spTgt spid="1346"/>
                                        </p:tgtEl>
                                        <p:attrNameLst>
                                          <p:attrName>ppt_w</p:attrName>
                                        </p:attrNameLst>
                                      </p:cBhvr>
                                      <p:tavLst>
                                        <p:tav tm="0">
                                          <p:val>
                                            <p:fltVal val="0"/>
                                          </p:val>
                                        </p:tav>
                                        <p:tav tm="100000">
                                          <p:val>
                                            <p:strVal val="#ppt_w"/>
                                          </p:val>
                                        </p:tav>
                                      </p:tavLst>
                                    </p:anim>
                                    <p:anim calcmode="lin" valueType="num">
                                      <p:cBhvr>
                                        <p:cTn id="112" dur="250" fill="hold"/>
                                        <p:tgtEl>
                                          <p:spTgt spid="1346"/>
                                        </p:tgtEl>
                                        <p:attrNameLst>
                                          <p:attrName>ppt_h</p:attrName>
                                        </p:attrNameLst>
                                      </p:cBhvr>
                                      <p:tavLst>
                                        <p:tav tm="0">
                                          <p:val>
                                            <p:fltVal val="0"/>
                                          </p:val>
                                        </p:tav>
                                        <p:tav tm="100000">
                                          <p:val>
                                            <p:strVal val="#ppt_h"/>
                                          </p:val>
                                        </p:tav>
                                      </p:tavLst>
                                    </p:anim>
                                    <p:animEffect transition="in" filter="fade">
                                      <p:cBhvr>
                                        <p:cTn id="113" dur="250"/>
                                        <p:tgtEl>
                                          <p:spTgt spid="1346"/>
                                        </p:tgtEl>
                                      </p:cBhvr>
                                    </p:animEffect>
                                  </p:childTnLst>
                                </p:cTn>
                              </p:par>
                              <p:par>
                                <p:cTn id="114" presetID="6" presetClass="emph" presetSubtype="0" accel="47000" decel="47000" autoRev="1" fill="hold" grpId="1" nodeType="withEffect">
                                  <p:stCondLst>
                                    <p:cond delay="400"/>
                                  </p:stCondLst>
                                  <p:childTnLst>
                                    <p:animScale>
                                      <p:cBhvr>
                                        <p:cTn id="115" dur="250" fill="hold"/>
                                        <p:tgtEl>
                                          <p:spTgt spid="1346"/>
                                        </p:tgtEl>
                                      </p:cBhvr>
                                      <p:by x="110000" y="110000"/>
                                    </p:animScale>
                                  </p:childTnLst>
                                </p:cTn>
                              </p:par>
                              <p:par>
                                <p:cTn id="116" presetID="53" presetClass="entr" presetSubtype="16" fill="hold" nodeType="withEffect">
                                  <p:stCondLst>
                                    <p:cond delay="400"/>
                                  </p:stCondLst>
                                  <p:childTnLst>
                                    <p:set>
                                      <p:cBhvr>
                                        <p:cTn id="117" dur="1" fill="hold">
                                          <p:stCondLst>
                                            <p:cond delay="0"/>
                                          </p:stCondLst>
                                        </p:cTn>
                                        <p:tgtEl>
                                          <p:spTgt spid="7"/>
                                        </p:tgtEl>
                                        <p:attrNameLst>
                                          <p:attrName>style.visibility</p:attrName>
                                        </p:attrNameLst>
                                      </p:cBhvr>
                                      <p:to>
                                        <p:strVal val="visible"/>
                                      </p:to>
                                    </p:set>
                                    <p:anim calcmode="lin" valueType="num">
                                      <p:cBhvr>
                                        <p:cTn id="118" dur="250" fill="hold"/>
                                        <p:tgtEl>
                                          <p:spTgt spid="7"/>
                                        </p:tgtEl>
                                        <p:attrNameLst>
                                          <p:attrName>ppt_w</p:attrName>
                                        </p:attrNameLst>
                                      </p:cBhvr>
                                      <p:tavLst>
                                        <p:tav tm="0">
                                          <p:val>
                                            <p:fltVal val="0"/>
                                          </p:val>
                                        </p:tav>
                                        <p:tav tm="100000">
                                          <p:val>
                                            <p:strVal val="#ppt_w"/>
                                          </p:val>
                                        </p:tav>
                                      </p:tavLst>
                                    </p:anim>
                                    <p:anim calcmode="lin" valueType="num">
                                      <p:cBhvr>
                                        <p:cTn id="119" dur="250" fill="hold"/>
                                        <p:tgtEl>
                                          <p:spTgt spid="7"/>
                                        </p:tgtEl>
                                        <p:attrNameLst>
                                          <p:attrName>ppt_h</p:attrName>
                                        </p:attrNameLst>
                                      </p:cBhvr>
                                      <p:tavLst>
                                        <p:tav tm="0">
                                          <p:val>
                                            <p:fltVal val="0"/>
                                          </p:val>
                                        </p:tav>
                                        <p:tav tm="100000">
                                          <p:val>
                                            <p:strVal val="#ppt_h"/>
                                          </p:val>
                                        </p:tav>
                                      </p:tavLst>
                                    </p:anim>
                                    <p:animEffect transition="in" filter="fade">
                                      <p:cBhvr>
                                        <p:cTn id="120" dur="250"/>
                                        <p:tgtEl>
                                          <p:spTgt spid="7"/>
                                        </p:tgtEl>
                                      </p:cBhvr>
                                    </p:animEffect>
                                  </p:childTnLst>
                                </p:cTn>
                              </p:par>
                              <p:par>
                                <p:cTn id="121" presetID="6" presetClass="emph" presetSubtype="0" accel="47000" decel="47000" autoRev="1" fill="hold" nodeType="withEffect">
                                  <p:stCondLst>
                                    <p:cond delay="400"/>
                                  </p:stCondLst>
                                  <p:childTnLst>
                                    <p:animScale>
                                      <p:cBhvr>
                                        <p:cTn id="122" dur="250" fill="hold"/>
                                        <p:tgtEl>
                                          <p:spTgt spid="7"/>
                                        </p:tgtEl>
                                      </p:cBhvr>
                                      <p:by x="110000" y="110000"/>
                                    </p:animScale>
                                  </p:childTnLst>
                                </p:cTn>
                              </p:par>
                              <p:par>
                                <p:cTn id="123" presetID="53" presetClass="entr" presetSubtype="16" fill="hold" grpId="0" nodeType="withEffect">
                                  <p:stCondLst>
                                    <p:cond delay="600"/>
                                  </p:stCondLst>
                                  <p:childTnLst>
                                    <p:set>
                                      <p:cBhvr>
                                        <p:cTn id="124" dur="1" fill="hold">
                                          <p:stCondLst>
                                            <p:cond delay="0"/>
                                          </p:stCondLst>
                                        </p:cTn>
                                        <p:tgtEl>
                                          <p:spTgt spid="1347"/>
                                        </p:tgtEl>
                                        <p:attrNameLst>
                                          <p:attrName>style.visibility</p:attrName>
                                        </p:attrNameLst>
                                      </p:cBhvr>
                                      <p:to>
                                        <p:strVal val="visible"/>
                                      </p:to>
                                    </p:set>
                                    <p:anim calcmode="lin" valueType="num">
                                      <p:cBhvr>
                                        <p:cTn id="125" dur="250" fill="hold"/>
                                        <p:tgtEl>
                                          <p:spTgt spid="1347"/>
                                        </p:tgtEl>
                                        <p:attrNameLst>
                                          <p:attrName>ppt_w</p:attrName>
                                        </p:attrNameLst>
                                      </p:cBhvr>
                                      <p:tavLst>
                                        <p:tav tm="0">
                                          <p:val>
                                            <p:fltVal val="0"/>
                                          </p:val>
                                        </p:tav>
                                        <p:tav tm="100000">
                                          <p:val>
                                            <p:strVal val="#ppt_w"/>
                                          </p:val>
                                        </p:tav>
                                      </p:tavLst>
                                    </p:anim>
                                    <p:anim calcmode="lin" valueType="num">
                                      <p:cBhvr>
                                        <p:cTn id="126" dur="250" fill="hold"/>
                                        <p:tgtEl>
                                          <p:spTgt spid="1347"/>
                                        </p:tgtEl>
                                        <p:attrNameLst>
                                          <p:attrName>ppt_h</p:attrName>
                                        </p:attrNameLst>
                                      </p:cBhvr>
                                      <p:tavLst>
                                        <p:tav tm="0">
                                          <p:val>
                                            <p:fltVal val="0"/>
                                          </p:val>
                                        </p:tav>
                                        <p:tav tm="100000">
                                          <p:val>
                                            <p:strVal val="#ppt_h"/>
                                          </p:val>
                                        </p:tav>
                                      </p:tavLst>
                                    </p:anim>
                                    <p:animEffect transition="in" filter="fade">
                                      <p:cBhvr>
                                        <p:cTn id="127" dur="250"/>
                                        <p:tgtEl>
                                          <p:spTgt spid="1347"/>
                                        </p:tgtEl>
                                      </p:cBhvr>
                                    </p:animEffect>
                                  </p:childTnLst>
                                </p:cTn>
                              </p:par>
                              <p:par>
                                <p:cTn id="128" presetID="6" presetClass="emph" presetSubtype="0" accel="47000" decel="47000" autoRev="1" fill="hold" grpId="1" nodeType="withEffect">
                                  <p:stCondLst>
                                    <p:cond delay="600"/>
                                  </p:stCondLst>
                                  <p:childTnLst>
                                    <p:animScale>
                                      <p:cBhvr>
                                        <p:cTn id="129" dur="250" fill="hold"/>
                                        <p:tgtEl>
                                          <p:spTgt spid="1347"/>
                                        </p:tgtEl>
                                      </p:cBhvr>
                                      <p:by x="110000" y="110000"/>
                                    </p:animScale>
                                  </p:childTnLst>
                                </p:cTn>
                              </p:par>
                              <p:par>
                                <p:cTn id="130" presetID="53" presetClass="entr" presetSubtype="16" fill="hold" nodeType="withEffect">
                                  <p:stCondLst>
                                    <p:cond delay="600"/>
                                  </p:stCondLst>
                                  <p:childTnLst>
                                    <p:set>
                                      <p:cBhvr>
                                        <p:cTn id="131" dur="1" fill="hold">
                                          <p:stCondLst>
                                            <p:cond delay="0"/>
                                          </p:stCondLst>
                                        </p:cTn>
                                        <p:tgtEl>
                                          <p:spTgt spid="8"/>
                                        </p:tgtEl>
                                        <p:attrNameLst>
                                          <p:attrName>style.visibility</p:attrName>
                                        </p:attrNameLst>
                                      </p:cBhvr>
                                      <p:to>
                                        <p:strVal val="visible"/>
                                      </p:to>
                                    </p:set>
                                    <p:anim calcmode="lin" valueType="num">
                                      <p:cBhvr>
                                        <p:cTn id="132" dur="250" fill="hold"/>
                                        <p:tgtEl>
                                          <p:spTgt spid="8"/>
                                        </p:tgtEl>
                                        <p:attrNameLst>
                                          <p:attrName>ppt_w</p:attrName>
                                        </p:attrNameLst>
                                      </p:cBhvr>
                                      <p:tavLst>
                                        <p:tav tm="0">
                                          <p:val>
                                            <p:fltVal val="0"/>
                                          </p:val>
                                        </p:tav>
                                        <p:tav tm="100000">
                                          <p:val>
                                            <p:strVal val="#ppt_w"/>
                                          </p:val>
                                        </p:tav>
                                      </p:tavLst>
                                    </p:anim>
                                    <p:anim calcmode="lin" valueType="num">
                                      <p:cBhvr>
                                        <p:cTn id="133" dur="250" fill="hold"/>
                                        <p:tgtEl>
                                          <p:spTgt spid="8"/>
                                        </p:tgtEl>
                                        <p:attrNameLst>
                                          <p:attrName>ppt_h</p:attrName>
                                        </p:attrNameLst>
                                      </p:cBhvr>
                                      <p:tavLst>
                                        <p:tav tm="0">
                                          <p:val>
                                            <p:fltVal val="0"/>
                                          </p:val>
                                        </p:tav>
                                        <p:tav tm="100000">
                                          <p:val>
                                            <p:strVal val="#ppt_h"/>
                                          </p:val>
                                        </p:tav>
                                      </p:tavLst>
                                    </p:anim>
                                    <p:animEffect transition="in" filter="fade">
                                      <p:cBhvr>
                                        <p:cTn id="134" dur="250"/>
                                        <p:tgtEl>
                                          <p:spTgt spid="8"/>
                                        </p:tgtEl>
                                      </p:cBhvr>
                                    </p:animEffect>
                                  </p:childTnLst>
                                </p:cTn>
                              </p:par>
                              <p:par>
                                <p:cTn id="135" presetID="6" presetClass="emph" presetSubtype="0" accel="47000" decel="47000" autoRev="1" fill="hold" nodeType="withEffect">
                                  <p:stCondLst>
                                    <p:cond delay="600"/>
                                  </p:stCondLst>
                                  <p:childTnLst>
                                    <p:animScale>
                                      <p:cBhvr>
                                        <p:cTn id="136" dur="250" fill="hold"/>
                                        <p:tgtEl>
                                          <p:spTgt spid="8"/>
                                        </p:tgtEl>
                                      </p:cBhvr>
                                      <p:by x="110000" y="110000"/>
                                    </p:animScale>
                                  </p:childTnLst>
                                </p:cTn>
                              </p:par>
                              <p:par>
                                <p:cTn id="137" presetID="53" presetClass="entr" presetSubtype="16" fill="hold" grpId="0" nodeType="withEffect">
                                  <p:stCondLst>
                                    <p:cond delay="800"/>
                                  </p:stCondLst>
                                  <p:childTnLst>
                                    <p:set>
                                      <p:cBhvr>
                                        <p:cTn id="138" dur="1" fill="hold">
                                          <p:stCondLst>
                                            <p:cond delay="0"/>
                                          </p:stCondLst>
                                        </p:cTn>
                                        <p:tgtEl>
                                          <p:spTgt spid="545"/>
                                        </p:tgtEl>
                                        <p:attrNameLst>
                                          <p:attrName>style.visibility</p:attrName>
                                        </p:attrNameLst>
                                      </p:cBhvr>
                                      <p:to>
                                        <p:strVal val="visible"/>
                                      </p:to>
                                    </p:set>
                                    <p:anim calcmode="lin" valueType="num">
                                      <p:cBhvr>
                                        <p:cTn id="139" dur="250" fill="hold"/>
                                        <p:tgtEl>
                                          <p:spTgt spid="545"/>
                                        </p:tgtEl>
                                        <p:attrNameLst>
                                          <p:attrName>ppt_w</p:attrName>
                                        </p:attrNameLst>
                                      </p:cBhvr>
                                      <p:tavLst>
                                        <p:tav tm="0">
                                          <p:val>
                                            <p:fltVal val="0"/>
                                          </p:val>
                                        </p:tav>
                                        <p:tav tm="100000">
                                          <p:val>
                                            <p:strVal val="#ppt_w"/>
                                          </p:val>
                                        </p:tav>
                                      </p:tavLst>
                                    </p:anim>
                                    <p:anim calcmode="lin" valueType="num">
                                      <p:cBhvr>
                                        <p:cTn id="140" dur="250" fill="hold"/>
                                        <p:tgtEl>
                                          <p:spTgt spid="545"/>
                                        </p:tgtEl>
                                        <p:attrNameLst>
                                          <p:attrName>ppt_h</p:attrName>
                                        </p:attrNameLst>
                                      </p:cBhvr>
                                      <p:tavLst>
                                        <p:tav tm="0">
                                          <p:val>
                                            <p:fltVal val="0"/>
                                          </p:val>
                                        </p:tav>
                                        <p:tav tm="100000">
                                          <p:val>
                                            <p:strVal val="#ppt_h"/>
                                          </p:val>
                                        </p:tav>
                                      </p:tavLst>
                                    </p:anim>
                                    <p:animEffect transition="in" filter="fade">
                                      <p:cBhvr>
                                        <p:cTn id="141" dur="250"/>
                                        <p:tgtEl>
                                          <p:spTgt spid="545"/>
                                        </p:tgtEl>
                                      </p:cBhvr>
                                    </p:animEffect>
                                  </p:childTnLst>
                                </p:cTn>
                              </p:par>
                              <p:par>
                                <p:cTn id="142" presetID="6" presetClass="emph" presetSubtype="0" accel="47000" decel="47000" autoRev="1" fill="hold" grpId="1" nodeType="withEffect">
                                  <p:stCondLst>
                                    <p:cond delay="800"/>
                                  </p:stCondLst>
                                  <p:childTnLst>
                                    <p:animScale>
                                      <p:cBhvr>
                                        <p:cTn id="143" dur="250" fill="hold"/>
                                        <p:tgtEl>
                                          <p:spTgt spid="545"/>
                                        </p:tgtEl>
                                      </p:cBhvr>
                                      <p:by x="110000" y="110000"/>
                                    </p:animScale>
                                  </p:childTnLst>
                                </p:cTn>
                              </p:par>
                              <p:par>
                                <p:cTn id="144" presetID="53" presetClass="entr" presetSubtype="16" fill="hold" nodeType="withEffect">
                                  <p:stCondLst>
                                    <p:cond delay="800"/>
                                  </p:stCondLst>
                                  <p:childTnLst>
                                    <p:set>
                                      <p:cBhvr>
                                        <p:cTn id="145" dur="1" fill="hold">
                                          <p:stCondLst>
                                            <p:cond delay="0"/>
                                          </p:stCondLst>
                                        </p:cTn>
                                        <p:tgtEl>
                                          <p:spTgt spid="1566"/>
                                        </p:tgtEl>
                                        <p:attrNameLst>
                                          <p:attrName>style.visibility</p:attrName>
                                        </p:attrNameLst>
                                      </p:cBhvr>
                                      <p:to>
                                        <p:strVal val="visible"/>
                                      </p:to>
                                    </p:set>
                                    <p:anim calcmode="lin" valueType="num">
                                      <p:cBhvr>
                                        <p:cTn id="146" dur="250" fill="hold"/>
                                        <p:tgtEl>
                                          <p:spTgt spid="1566"/>
                                        </p:tgtEl>
                                        <p:attrNameLst>
                                          <p:attrName>ppt_w</p:attrName>
                                        </p:attrNameLst>
                                      </p:cBhvr>
                                      <p:tavLst>
                                        <p:tav tm="0">
                                          <p:val>
                                            <p:fltVal val="0"/>
                                          </p:val>
                                        </p:tav>
                                        <p:tav tm="100000">
                                          <p:val>
                                            <p:strVal val="#ppt_w"/>
                                          </p:val>
                                        </p:tav>
                                      </p:tavLst>
                                    </p:anim>
                                    <p:anim calcmode="lin" valueType="num">
                                      <p:cBhvr>
                                        <p:cTn id="147" dur="250" fill="hold"/>
                                        <p:tgtEl>
                                          <p:spTgt spid="1566"/>
                                        </p:tgtEl>
                                        <p:attrNameLst>
                                          <p:attrName>ppt_h</p:attrName>
                                        </p:attrNameLst>
                                      </p:cBhvr>
                                      <p:tavLst>
                                        <p:tav tm="0">
                                          <p:val>
                                            <p:fltVal val="0"/>
                                          </p:val>
                                        </p:tav>
                                        <p:tav tm="100000">
                                          <p:val>
                                            <p:strVal val="#ppt_h"/>
                                          </p:val>
                                        </p:tav>
                                      </p:tavLst>
                                    </p:anim>
                                    <p:animEffect transition="in" filter="fade">
                                      <p:cBhvr>
                                        <p:cTn id="148" dur="250"/>
                                        <p:tgtEl>
                                          <p:spTgt spid="1566"/>
                                        </p:tgtEl>
                                      </p:cBhvr>
                                    </p:animEffect>
                                  </p:childTnLst>
                                </p:cTn>
                              </p:par>
                              <p:par>
                                <p:cTn id="149" presetID="6" presetClass="emph" presetSubtype="0" accel="47000" decel="47000" autoRev="1" fill="hold" nodeType="withEffect">
                                  <p:stCondLst>
                                    <p:cond delay="800"/>
                                  </p:stCondLst>
                                  <p:childTnLst>
                                    <p:animScale>
                                      <p:cBhvr>
                                        <p:cTn id="150" dur="250" fill="hold"/>
                                        <p:tgtEl>
                                          <p:spTgt spid="1566"/>
                                        </p:tgtEl>
                                      </p:cBhvr>
                                      <p:by x="110000" y="110000"/>
                                    </p:animScale>
                                  </p:childTnLst>
                                </p:cTn>
                              </p:par>
                              <p:par>
                                <p:cTn id="151" presetID="53" presetClass="entr" presetSubtype="16" fill="hold" nodeType="withEffect">
                                  <p:stCondLst>
                                    <p:cond delay="800"/>
                                  </p:stCondLst>
                                  <p:childTnLst>
                                    <p:set>
                                      <p:cBhvr>
                                        <p:cTn id="152" dur="1" fill="hold">
                                          <p:stCondLst>
                                            <p:cond delay="0"/>
                                          </p:stCondLst>
                                        </p:cTn>
                                        <p:tgtEl>
                                          <p:spTgt spid="1564"/>
                                        </p:tgtEl>
                                        <p:attrNameLst>
                                          <p:attrName>style.visibility</p:attrName>
                                        </p:attrNameLst>
                                      </p:cBhvr>
                                      <p:to>
                                        <p:strVal val="visible"/>
                                      </p:to>
                                    </p:set>
                                    <p:anim calcmode="lin" valueType="num">
                                      <p:cBhvr>
                                        <p:cTn id="153" dur="250" fill="hold"/>
                                        <p:tgtEl>
                                          <p:spTgt spid="1564"/>
                                        </p:tgtEl>
                                        <p:attrNameLst>
                                          <p:attrName>ppt_w</p:attrName>
                                        </p:attrNameLst>
                                      </p:cBhvr>
                                      <p:tavLst>
                                        <p:tav tm="0">
                                          <p:val>
                                            <p:fltVal val="0"/>
                                          </p:val>
                                        </p:tav>
                                        <p:tav tm="100000">
                                          <p:val>
                                            <p:strVal val="#ppt_w"/>
                                          </p:val>
                                        </p:tav>
                                      </p:tavLst>
                                    </p:anim>
                                    <p:anim calcmode="lin" valueType="num">
                                      <p:cBhvr>
                                        <p:cTn id="154" dur="250" fill="hold"/>
                                        <p:tgtEl>
                                          <p:spTgt spid="1564"/>
                                        </p:tgtEl>
                                        <p:attrNameLst>
                                          <p:attrName>ppt_h</p:attrName>
                                        </p:attrNameLst>
                                      </p:cBhvr>
                                      <p:tavLst>
                                        <p:tav tm="0">
                                          <p:val>
                                            <p:fltVal val="0"/>
                                          </p:val>
                                        </p:tav>
                                        <p:tav tm="100000">
                                          <p:val>
                                            <p:strVal val="#ppt_h"/>
                                          </p:val>
                                        </p:tav>
                                      </p:tavLst>
                                    </p:anim>
                                    <p:animEffect transition="in" filter="fade">
                                      <p:cBhvr>
                                        <p:cTn id="155" dur="250"/>
                                        <p:tgtEl>
                                          <p:spTgt spid="1564"/>
                                        </p:tgtEl>
                                      </p:cBhvr>
                                    </p:animEffect>
                                  </p:childTnLst>
                                </p:cTn>
                              </p:par>
                              <p:par>
                                <p:cTn id="156" presetID="6" presetClass="emph" presetSubtype="0" accel="47000" decel="47000" autoRev="1" fill="hold" nodeType="withEffect">
                                  <p:stCondLst>
                                    <p:cond delay="800"/>
                                  </p:stCondLst>
                                  <p:childTnLst>
                                    <p:animScale>
                                      <p:cBhvr>
                                        <p:cTn id="157" dur="250" fill="hold"/>
                                        <p:tgtEl>
                                          <p:spTgt spid="1564"/>
                                        </p:tgtEl>
                                      </p:cBhvr>
                                      <p:by x="110000" y="110000"/>
                                    </p:animScale>
                                  </p:childTnLst>
                                </p:cTn>
                              </p:par>
                              <p:par>
                                <p:cTn id="158" presetID="53" presetClass="entr" presetSubtype="16" fill="hold" grpId="0" nodeType="withEffect">
                                  <p:stCondLst>
                                    <p:cond delay="1000"/>
                                  </p:stCondLst>
                                  <p:childTnLst>
                                    <p:set>
                                      <p:cBhvr>
                                        <p:cTn id="159" dur="1" fill="hold">
                                          <p:stCondLst>
                                            <p:cond delay="0"/>
                                          </p:stCondLst>
                                        </p:cTn>
                                        <p:tgtEl>
                                          <p:spTgt spid="1348"/>
                                        </p:tgtEl>
                                        <p:attrNameLst>
                                          <p:attrName>style.visibility</p:attrName>
                                        </p:attrNameLst>
                                      </p:cBhvr>
                                      <p:to>
                                        <p:strVal val="visible"/>
                                      </p:to>
                                    </p:set>
                                    <p:anim calcmode="lin" valueType="num">
                                      <p:cBhvr>
                                        <p:cTn id="160" dur="250" fill="hold"/>
                                        <p:tgtEl>
                                          <p:spTgt spid="1348"/>
                                        </p:tgtEl>
                                        <p:attrNameLst>
                                          <p:attrName>ppt_w</p:attrName>
                                        </p:attrNameLst>
                                      </p:cBhvr>
                                      <p:tavLst>
                                        <p:tav tm="0">
                                          <p:val>
                                            <p:fltVal val="0"/>
                                          </p:val>
                                        </p:tav>
                                        <p:tav tm="100000">
                                          <p:val>
                                            <p:strVal val="#ppt_w"/>
                                          </p:val>
                                        </p:tav>
                                      </p:tavLst>
                                    </p:anim>
                                    <p:anim calcmode="lin" valueType="num">
                                      <p:cBhvr>
                                        <p:cTn id="161" dur="250" fill="hold"/>
                                        <p:tgtEl>
                                          <p:spTgt spid="1348"/>
                                        </p:tgtEl>
                                        <p:attrNameLst>
                                          <p:attrName>ppt_h</p:attrName>
                                        </p:attrNameLst>
                                      </p:cBhvr>
                                      <p:tavLst>
                                        <p:tav tm="0">
                                          <p:val>
                                            <p:fltVal val="0"/>
                                          </p:val>
                                        </p:tav>
                                        <p:tav tm="100000">
                                          <p:val>
                                            <p:strVal val="#ppt_h"/>
                                          </p:val>
                                        </p:tav>
                                      </p:tavLst>
                                    </p:anim>
                                    <p:animEffect transition="in" filter="fade">
                                      <p:cBhvr>
                                        <p:cTn id="162" dur="250"/>
                                        <p:tgtEl>
                                          <p:spTgt spid="1348"/>
                                        </p:tgtEl>
                                      </p:cBhvr>
                                    </p:animEffect>
                                  </p:childTnLst>
                                </p:cTn>
                              </p:par>
                              <p:par>
                                <p:cTn id="163" presetID="6" presetClass="emph" presetSubtype="0" accel="47000" decel="47000" autoRev="1" fill="hold" grpId="1" nodeType="withEffect">
                                  <p:stCondLst>
                                    <p:cond delay="1000"/>
                                  </p:stCondLst>
                                  <p:childTnLst>
                                    <p:animScale>
                                      <p:cBhvr>
                                        <p:cTn id="164" dur="250" fill="hold"/>
                                        <p:tgtEl>
                                          <p:spTgt spid="1348"/>
                                        </p:tgtEl>
                                      </p:cBhvr>
                                      <p:by x="110000" y="110000"/>
                                    </p:animScale>
                                  </p:childTnLst>
                                </p:cTn>
                              </p:par>
                              <p:par>
                                <p:cTn id="165" presetID="53" presetClass="entr" presetSubtype="16" fill="hold" nodeType="withEffect">
                                  <p:stCondLst>
                                    <p:cond delay="1000"/>
                                  </p:stCondLst>
                                  <p:childTnLst>
                                    <p:set>
                                      <p:cBhvr>
                                        <p:cTn id="166" dur="1" fill="hold">
                                          <p:stCondLst>
                                            <p:cond delay="0"/>
                                          </p:stCondLst>
                                        </p:cTn>
                                        <p:tgtEl>
                                          <p:spTgt spid="1567"/>
                                        </p:tgtEl>
                                        <p:attrNameLst>
                                          <p:attrName>style.visibility</p:attrName>
                                        </p:attrNameLst>
                                      </p:cBhvr>
                                      <p:to>
                                        <p:strVal val="visible"/>
                                      </p:to>
                                    </p:set>
                                    <p:anim calcmode="lin" valueType="num">
                                      <p:cBhvr>
                                        <p:cTn id="167" dur="250" fill="hold"/>
                                        <p:tgtEl>
                                          <p:spTgt spid="1567"/>
                                        </p:tgtEl>
                                        <p:attrNameLst>
                                          <p:attrName>ppt_w</p:attrName>
                                        </p:attrNameLst>
                                      </p:cBhvr>
                                      <p:tavLst>
                                        <p:tav tm="0">
                                          <p:val>
                                            <p:fltVal val="0"/>
                                          </p:val>
                                        </p:tav>
                                        <p:tav tm="100000">
                                          <p:val>
                                            <p:strVal val="#ppt_w"/>
                                          </p:val>
                                        </p:tav>
                                      </p:tavLst>
                                    </p:anim>
                                    <p:anim calcmode="lin" valueType="num">
                                      <p:cBhvr>
                                        <p:cTn id="168" dur="250" fill="hold"/>
                                        <p:tgtEl>
                                          <p:spTgt spid="1567"/>
                                        </p:tgtEl>
                                        <p:attrNameLst>
                                          <p:attrName>ppt_h</p:attrName>
                                        </p:attrNameLst>
                                      </p:cBhvr>
                                      <p:tavLst>
                                        <p:tav tm="0">
                                          <p:val>
                                            <p:fltVal val="0"/>
                                          </p:val>
                                        </p:tav>
                                        <p:tav tm="100000">
                                          <p:val>
                                            <p:strVal val="#ppt_h"/>
                                          </p:val>
                                        </p:tav>
                                      </p:tavLst>
                                    </p:anim>
                                    <p:animEffect transition="in" filter="fade">
                                      <p:cBhvr>
                                        <p:cTn id="169" dur="250"/>
                                        <p:tgtEl>
                                          <p:spTgt spid="1567"/>
                                        </p:tgtEl>
                                      </p:cBhvr>
                                    </p:animEffect>
                                  </p:childTnLst>
                                </p:cTn>
                              </p:par>
                              <p:par>
                                <p:cTn id="170" presetID="6" presetClass="emph" presetSubtype="0" accel="47000" decel="47000" autoRev="1" fill="hold" nodeType="withEffect">
                                  <p:stCondLst>
                                    <p:cond delay="1000"/>
                                  </p:stCondLst>
                                  <p:childTnLst>
                                    <p:animScale>
                                      <p:cBhvr>
                                        <p:cTn id="171" dur="250" fill="hold"/>
                                        <p:tgtEl>
                                          <p:spTgt spid="1567"/>
                                        </p:tgtEl>
                                      </p:cBhvr>
                                      <p:by x="110000" y="110000"/>
                                    </p:animScale>
                                  </p:childTnLst>
                                </p:cTn>
                              </p:par>
                              <p:par>
                                <p:cTn id="172" presetID="53" presetClass="entr" presetSubtype="16" fill="hold" grpId="0" nodeType="withEffect">
                                  <p:stCondLst>
                                    <p:cond delay="1200"/>
                                  </p:stCondLst>
                                  <p:childTnLst>
                                    <p:set>
                                      <p:cBhvr>
                                        <p:cTn id="173" dur="1" fill="hold">
                                          <p:stCondLst>
                                            <p:cond delay="0"/>
                                          </p:stCondLst>
                                        </p:cTn>
                                        <p:tgtEl>
                                          <p:spTgt spid="1353"/>
                                        </p:tgtEl>
                                        <p:attrNameLst>
                                          <p:attrName>style.visibility</p:attrName>
                                        </p:attrNameLst>
                                      </p:cBhvr>
                                      <p:to>
                                        <p:strVal val="visible"/>
                                      </p:to>
                                    </p:set>
                                    <p:anim calcmode="lin" valueType="num">
                                      <p:cBhvr>
                                        <p:cTn id="174" dur="250" fill="hold"/>
                                        <p:tgtEl>
                                          <p:spTgt spid="1353"/>
                                        </p:tgtEl>
                                        <p:attrNameLst>
                                          <p:attrName>ppt_w</p:attrName>
                                        </p:attrNameLst>
                                      </p:cBhvr>
                                      <p:tavLst>
                                        <p:tav tm="0">
                                          <p:val>
                                            <p:fltVal val="0"/>
                                          </p:val>
                                        </p:tav>
                                        <p:tav tm="100000">
                                          <p:val>
                                            <p:strVal val="#ppt_w"/>
                                          </p:val>
                                        </p:tav>
                                      </p:tavLst>
                                    </p:anim>
                                    <p:anim calcmode="lin" valueType="num">
                                      <p:cBhvr>
                                        <p:cTn id="175" dur="250" fill="hold"/>
                                        <p:tgtEl>
                                          <p:spTgt spid="1353"/>
                                        </p:tgtEl>
                                        <p:attrNameLst>
                                          <p:attrName>ppt_h</p:attrName>
                                        </p:attrNameLst>
                                      </p:cBhvr>
                                      <p:tavLst>
                                        <p:tav tm="0">
                                          <p:val>
                                            <p:fltVal val="0"/>
                                          </p:val>
                                        </p:tav>
                                        <p:tav tm="100000">
                                          <p:val>
                                            <p:strVal val="#ppt_h"/>
                                          </p:val>
                                        </p:tav>
                                      </p:tavLst>
                                    </p:anim>
                                    <p:animEffect transition="in" filter="fade">
                                      <p:cBhvr>
                                        <p:cTn id="176" dur="250"/>
                                        <p:tgtEl>
                                          <p:spTgt spid="1353"/>
                                        </p:tgtEl>
                                      </p:cBhvr>
                                    </p:animEffect>
                                  </p:childTnLst>
                                </p:cTn>
                              </p:par>
                              <p:par>
                                <p:cTn id="177" presetID="6" presetClass="emph" presetSubtype="0" accel="47000" decel="47000" autoRev="1" fill="hold" grpId="1" nodeType="withEffect">
                                  <p:stCondLst>
                                    <p:cond delay="1200"/>
                                  </p:stCondLst>
                                  <p:childTnLst>
                                    <p:animScale>
                                      <p:cBhvr>
                                        <p:cTn id="178" dur="250" fill="hold"/>
                                        <p:tgtEl>
                                          <p:spTgt spid="1353"/>
                                        </p:tgtEl>
                                      </p:cBhvr>
                                      <p:by x="110000" y="110000"/>
                                    </p:animScale>
                                  </p:childTnLst>
                                </p:cTn>
                              </p:par>
                              <p:par>
                                <p:cTn id="179" presetID="53" presetClass="entr" presetSubtype="16" fill="hold" nodeType="withEffect">
                                  <p:stCondLst>
                                    <p:cond delay="1200"/>
                                  </p:stCondLst>
                                  <p:childTnLst>
                                    <p:set>
                                      <p:cBhvr>
                                        <p:cTn id="180" dur="1" fill="hold">
                                          <p:stCondLst>
                                            <p:cond delay="0"/>
                                          </p:stCondLst>
                                        </p:cTn>
                                        <p:tgtEl>
                                          <p:spTgt spid="1568"/>
                                        </p:tgtEl>
                                        <p:attrNameLst>
                                          <p:attrName>style.visibility</p:attrName>
                                        </p:attrNameLst>
                                      </p:cBhvr>
                                      <p:to>
                                        <p:strVal val="visible"/>
                                      </p:to>
                                    </p:set>
                                    <p:anim calcmode="lin" valueType="num">
                                      <p:cBhvr>
                                        <p:cTn id="181" dur="250" fill="hold"/>
                                        <p:tgtEl>
                                          <p:spTgt spid="1568"/>
                                        </p:tgtEl>
                                        <p:attrNameLst>
                                          <p:attrName>ppt_w</p:attrName>
                                        </p:attrNameLst>
                                      </p:cBhvr>
                                      <p:tavLst>
                                        <p:tav tm="0">
                                          <p:val>
                                            <p:fltVal val="0"/>
                                          </p:val>
                                        </p:tav>
                                        <p:tav tm="100000">
                                          <p:val>
                                            <p:strVal val="#ppt_w"/>
                                          </p:val>
                                        </p:tav>
                                      </p:tavLst>
                                    </p:anim>
                                    <p:anim calcmode="lin" valueType="num">
                                      <p:cBhvr>
                                        <p:cTn id="182" dur="250" fill="hold"/>
                                        <p:tgtEl>
                                          <p:spTgt spid="1568"/>
                                        </p:tgtEl>
                                        <p:attrNameLst>
                                          <p:attrName>ppt_h</p:attrName>
                                        </p:attrNameLst>
                                      </p:cBhvr>
                                      <p:tavLst>
                                        <p:tav tm="0">
                                          <p:val>
                                            <p:fltVal val="0"/>
                                          </p:val>
                                        </p:tav>
                                        <p:tav tm="100000">
                                          <p:val>
                                            <p:strVal val="#ppt_h"/>
                                          </p:val>
                                        </p:tav>
                                      </p:tavLst>
                                    </p:anim>
                                    <p:animEffect transition="in" filter="fade">
                                      <p:cBhvr>
                                        <p:cTn id="183" dur="250"/>
                                        <p:tgtEl>
                                          <p:spTgt spid="1568"/>
                                        </p:tgtEl>
                                      </p:cBhvr>
                                    </p:animEffect>
                                  </p:childTnLst>
                                </p:cTn>
                              </p:par>
                              <p:par>
                                <p:cTn id="184" presetID="6" presetClass="emph" presetSubtype="0" accel="47000" decel="47000" autoRev="1" fill="hold" nodeType="withEffect">
                                  <p:stCondLst>
                                    <p:cond delay="1200"/>
                                  </p:stCondLst>
                                  <p:childTnLst>
                                    <p:animScale>
                                      <p:cBhvr>
                                        <p:cTn id="185" dur="250" fill="hold"/>
                                        <p:tgtEl>
                                          <p:spTgt spid="1568"/>
                                        </p:tgtEl>
                                      </p:cBhvr>
                                      <p:by x="110000" y="110000"/>
                                    </p:animScale>
                                  </p:childTnLst>
                                </p:cTn>
                              </p:par>
                              <p:par>
                                <p:cTn id="186" presetID="53" presetClass="entr" presetSubtype="16" fill="hold" grpId="0" nodeType="withEffect">
                                  <p:stCondLst>
                                    <p:cond delay="1400"/>
                                  </p:stCondLst>
                                  <p:childTnLst>
                                    <p:set>
                                      <p:cBhvr>
                                        <p:cTn id="187" dur="1" fill="hold">
                                          <p:stCondLst>
                                            <p:cond delay="0"/>
                                          </p:stCondLst>
                                        </p:cTn>
                                        <p:tgtEl>
                                          <p:spTgt spid="1352"/>
                                        </p:tgtEl>
                                        <p:attrNameLst>
                                          <p:attrName>style.visibility</p:attrName>
                                        </p:attrNameLst>
                                      </p:cBhvr>
                                      <p:to>
                                        <p:strVal val="visible"/>
                                      </p:to>
                                    </p:set>
                                    <p:anim calcmode="lin" valueType="num">
                                      <p:cBhvr>
                                        <p:cTn id="188" dur="250" fill="hold"/>
                                        <p:tgtEl>
                                          <p:spTgt spid="1352"/>
                                        </p:tgtEl>
                                        <p:attrNameLst>
                                          <p:attrName>ppt_w</p:attrName>
                                        </p:attrNameLst>
                                      </p:cBhvr>
                                      <p:tavLst>
                                        <p:tav tm="0">
                                          <p:val>
                                            <p:fltVal val="0"/>
                                          </p:val>
                                        </p:tav>
                                        <p:tav tm="100000">
                                          <p:val>
                                            <p:strVal val="#ppt_w"/>
                                          </p:val>
                                        </p:tav>
                                      </p:tavLst>
                                    </p:anim>
                                    <p:anim calcmode="lin" valueType="num">
                                      <p:cBhvr>
                                        <p:cTn id="189" dur="250" fill="hold"/>
                                        <p:tgtEl>
                                          <p:spTgt spid="1352"/>
                                        </p:tgtEl>
                                        <p:attrNameLst>
                                          <p:attrName>ppt_h</p:attrName>
                                        </p:attrNameLst>
                                      </p:cBhvr>
                                      <p:tavLst>
                                        <p:tav tm="0">
                                          <p:val>
                                            <p:fltVal val="0"/>
                                          </p:val>
                                        </p:tav>
                                        <p:tav tm="100000">
                                          <p:val>
                                            <p:strVal val="#ppt_h"/>
                                          </p:val>
                                        </p:tav>
                                      </p:tavLst>
                                    </p:anim>
                                    <p:animEffect transition="in" filter="fade">
                                      <p:cBhvr>
                                        <p:cTn id="190" dur="250"/>
                                        <p:tgtEl>
                                          <p:spTgt spid="1352"/>
                                        </p:tgtEl>
                                      </p:cBhvr>
                                    </p:animEffect>
                                  </p:childTnLst>
                                </p:cTn>
                              </p:par>
                              <p:par>
                                <p:cTn id="191" presetID="6" presetClass="emph" presetSubtype="0" accel="47000" decel="47000" autoRev="1" fill="hold" grpId="1" nodeType="withEffect">
                                  <p:stCondLst>
                                    <p:cond delay="1400"/>
                                  </p:stCondLst>
                                  <p:childTnLst>
                                    <p:animScale>
                                      <p:cBhvr>
                                        <p:cTn id="192" dur="250" fill="hold"/>
                                        <p:tgtEl>
                                          <p:spTgt spid="1352"/>
                                        </p:tgtEl>
                                      </p:cBhvr>
                                      <p:by x="110000" y="110000"/>
                                    </p:animScale>
                                  </p:childTnLst>
                                </p:cTn>
                              </p:par>
                              <p:par>
                                <p:cTn id="193" presetID="53" presetClass="entr" presetSubtype="16" fill="hold" nodeType="withEffect">
                                  <p:stCondLst>
                                    <p:cond delay="1400"/>
                                  </p:stCondLst>
                                  <p:childTnLst>
                                    <p:set>
                                      <p:cBhvr>
                                        <p:cTn id="194" dur="1" fill="hold">
                                          <p:stCondLst>
                                            <p:cond delay="0"/>
                                          </p:stCondLst>
                                        </p:cTn>
                                        <p:tgtEl>
                                          <p:spTgt spid="1569"/>
                                        </p:tgtEl>
                                        <p:attrNameLst>
                                          <p:attrName>style.visibility</p:attrName>
                                        </p:attrNameLst>
                                      </p:cBhvr>
                                      <p:to>
                                        <p:strVal val="visible"/>
                                      </p:to>
                                    </p:set>
                                    <p:anim calcmode="lin" valueType="num">
                                      <p:cBhvr>
                                        <p:cTn id="195" dur="250" fill="hold"/>
                                        <p:tgtEl>
                                          <p:spTgt spid="1569"/>
                                        </p:tgtEl>
                                        <p:attrNameLst>
                                          <p:attrName>ppt_w</p:attrName>
                                        </p:attrNameLst>
                                      </p:cBhvr>
                                      <p:tavLst>
                                        <p:tav tm="0">
                                          <p:val>
                                            <p:fltVal val="0"/>
                                          </p:val>
                                        </p:tav>
                                        <p:tav tm="100000">
                                          <p:val>
                                            <p:strVal val="#ppt_w"/>
                                          </p:val>
                                        </p:tav>
                                      </p:tavLst>
                                    </p:anim>
                                    <p:anim calcmode="lin" valueType="num">
                                      <p:cBhvr>
                                        <p:cTn id="196" dur="250" fill="hold"/>
                                        <p:tgtEl>
                                          <p:spTgt spid="1569"/>
                                        </p:tgtEl>
                                        <p:attrNameLst>
                                          <p:attrName>ppt_h</p:attrName>
                                        </p:attrNameLst>
                                      </p:cBhvr>
                                      <p:tavLst>
                                        <p:tav tm="0">
                                          <p:val>
                                            <p:fltVal val="0"/>
                                          </p:val>
                                        </p:tav>
                                        <p:tav tm="100000">
                                          <p:val>
                                            <p:strVal val="#ppt_h"/>
                                          </p:val>
                                        </p:tav>
                                      </p:tavLst>
                                    </p:anim>
                                    <p:animEffect transition="in" filter="fade">
                                      <p:cBhvr>
                                        <p:cTn id="197" dur="250"/>
                                        <p:tgtEl>
                                          <p:spTgt spid="1569"/>
                                        </p:tgtEl>
                                      </p:cBhvr>
                                    </p:animEffect>
                                  </p:childTnLst>
                                </p:cTn>
                              </p:par>
                              <p:par>
                                <p:cTn id="198" presetID="6" presetClass="emph" presetSubtype="0" accel="47000" decel="47000" autoRev="1" fill="hold" nodeType="withEffect">
                                  <p:stCondLst>
                                    <p:cond delay="1400"/>
                                  </p:stCondLst>
                                  <p:childTnLst>
                                    <p:animScale>
                                      <p:cBhvr>
                                        <p:cTn id="199" dur="250" fill="hold"/>
                                        <p:tgtEl>
                                          <p:spTgt spid="1569"/>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6" grpId="0" animBg="1"/>
      <p:bldP spid="54" grpId="0" animBg="1"/>
      <p:bldP spid="56" grpId="0" animBg="1"/>
      <p:bldP spid="58" grpId="0" animBg="1"/>
      <p:bldP spid="60" grpId="0" animBg="1"/>
      <p:bldP spid="62" grpId="0" animBg="1"/>
      <p:bldP spid="1350" grpId="0" animBg="1"/>
      <p:bldP spid="1346" grpId="0" animBg="1"/>
      <p:bldP spid="1346" grpId="1" animBg="1"/>
      <p:bldP spid="1348" grpId="0" animBg="1"/>
      <p:bldP spid="1348" grpId="1" animBg="1"/>
      <p:bldP spid="1353" grpId="0" animBg="1"/>
      <p:bldP spid="1353" grpId="1" animBg="1"/>
      <p:bldP spid="545" grpId="0" animBg="1"/>
      <p:bldP spid="545" grpId="1" animBg="1"/>
      <p:bldP spid="1347" grpId="0" animBg="1"/>
      <p:bldP spid="1347" grpId="1" animBg="1"/>
      <p:bldP spid="1352" grpId="0" animBg="1"/>
      <p:bldP spid="1352" grpId="1" animBg="1"/>
      <p:bldP spid="55" grpId="0" animBg="1"/>
      <p:bldP spid="55" grpId="1" animBg="1"/>
      <p:bldP spid="61" grpId="0" animBg="1"/>
      <p:bldP spid="61" grpId="1" animBg="1"/>
      <p:bldP spid="63" grpId="0" animBg="1"/>
      <p:bldP spid="63" grpId="1" animBg="1"/>
      <p:bldP spid="1345" grpId="0" animBg="1"/>
      <p:bldP spid="1345" grpId="1" animBg="1"/>
      <p:bldP spid="1351" grpId="0" animBg="1"/>
      <p:bldP spid="1351" grpId="1" animBg="1"/>
      <p:bldP spid="1344" grpId="0" animBg="1"/>
      <p:bldP spid="1349" grpId="0" animBg="1"/>
      <p:bldP spid="1349" grpId="1" animBg="1"/>
      <p:bldP spid="1574" grpId="0" animBg="1"/>
      <p:bldP spid="1574" grpId="1" animBg="1"/>
      <p:bldP spid="1575" grpId="0" animBg="1"/>
      <p:bldP spid="1575"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3" name="Groep 1572">
            <a:extLst>
              <a:ext uri="{FF2B5EF4-FFF2-40B4-BE49-F238E27FC236}">
                <a16:creationId xmlns:a16="http://schemas.microsoft.com/office/drawing/2014/main" id="{99790932-FD4D-AE71-35B1-2288078408C1}"/>
              </a:ext>
            </a:extLst>
          </p:cNvPr>
          <p:cNvGrpSpPr/>
          <p:nvPr/>
        </p:nvGrpSpPr>
        <p:grpSpPr>
          <a:xfrm>
            <a:off x="4556304" y="3311397"/>
            <a:ext cx="3181824" cy="2247190"/>
            <a:chOff x="4556304" y="3311397"/>
            <a:chExt cx="3181824" cy="2247190"/>
          </a:xfrm>
        </p:grpSpPr>
        <p:sp>
          <p:nvSpPr>
            <p:cNvPr id="19" name="Vrije vorm: vorm 18">
              <a:extLst>
                <a:ext uri="{FF2B5EF4-FFF2-40B4-BE49-F238E27FC236}">
                  <a16:creationId xmlns:a16="http://schemas.microsoft.com/office/drawing/2014/main" id="{D7C1C448-29DE-402A-0455-AA288E046934}"/>
                </a:ext>
              </a:extLst>
            </p:cNvPr>
            <p:cNvSpPr/>
            <p:nvPr/>
          </p:nvSpPr>
          <p:spPr>
            <a:xfrm>
              <a:off x="4961892" y="3318523"/>
              <a:ext cx="2375889" cy="1441462"/>
            </a:xfrm>
            <a:custGeom>
              <a:avLst/>
              <a:gdLst>
                <a:gd name="connsiteX0" fmla="*/ 0 w 1800755"/>
                <a:gd name="connsiteY0" fmla="*/ 1092527 h 1092526"/>
                <a:gd name="connsiteX1" fmla="*/ 0 w 1800755"/>
                <a:gd name="connsiteY1" fmla="*/ 60687 h 1092526"/>
                <a:gd name="connsiteX2" fmla="*/ 60687 w 1800755"/>
                <a:gd name="connsiteY2" fmla="*/ 0 h 1092526"/>
                <a:gd name="connsiteX3" fmla="*/ 1740068 w 1800755"/>
                <a:gd name="connsiteY3" fmla="*/ 0 h 1092526"/>
                <a:gd name="connsiteX4" fmla="*/ 1800755 w 1800755"/>
                <a:gd name="connsiteY4" fmla="*/ 60687 h 1092526"/>
                <a:gd name="connsiteX5" fmla="*/ 1800755 w 1800755"/>
                <a:gd name="connsiteY5" fmla="*/ 1092527 h 109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755" h="1092526">
                  <a:moveTo>
                    <a:pt x="0" y="1092527"/>
                  </a:moveTo>
                  <a:lnTo>
                    <a:pt x="0" y="60687"/>
                  </a:lnTo>
                  <a:cubicBezTo>
                    <a:pt x="0" y="27166"/>
                    <a:pt x="27166" y="0"/>
                    <a:pt x="60687" y="0"/>
                  </a:cubicBezTo>
                  <a:lnTo>
                    <a:pt x="1740068" y="0"/>
                  </a:lnTo>
                  <a:cubicBezTo>
                    <a:pt x="1773589" y="0"/>
                    <a:pt x="1800755" y="27166"/>
                    <a:pt x="1800755" y="60687"/>
                  </a:cubicBezTo>
                  <a:lnTo>
                    <a:pt x="1800755" y="1092527"/>
                  </a:lnTo>
                </a:path>
              </a:pathLst>
            </a:custGeom>
            <a:solidFill>
              <a:srgbClr val="FFFFFF"/>
            </a:solidFill>
            <a:ln w="15869"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4F351549-5F4A-BC69-B5B4-48172252BC76}"/>
                </a:ext>
              </a:extLst>
            </p:cNvPr>
            <p:cNvSpPr/>
            <p:nvPr/>
          </p:nvSpPr>
          <p:spPr>
            <a:xfrm>
              <a:off x="4561333" y="4759987"/>
              <a:ext cx="3176795" cy="667386"/>
            </a:xfrm>
            <a:custGeom>
              <a:avLst/>
              <a:gdLst>
                <a:gd name="connsiteX0" fmla="*/ 303594 w 2407785"/>
                <a:gd name="connsiteY0" fmla="*/ 0 h 505831"/>
                <a:gd name="connsiteX1" fmla="*/ 2104350 w 2407785"/>
                <a:gd name="connsiteY1" fmla="*/ 0 h 505831"/>
                <a:gd name="connsiteX2" fmla="*/ 2407785 w 2407785"/>
                <a:gd name="connsiteY2" fmla="*/ 505832 h 505831"/>
                <a:gd name="connsiteX3" fmla="*/ 0 w 2407785"/>
                <a:gd name="connsiteY3" fmla="*/ 505832 h 505831"/>
                <a:gd name="connsiteX4" fmla="*/ 303594 w 2407785"/>
                <a:gd name="connsiteY4" fmla="*/ 0 h 505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7785" h="505831">
                  <a:moveTo>
                    <a:pt x="303594" y="0"/>
                  </a:moveTo>
                  <a:lnTo>
                    <a:pt x="2104350" y="0"/>
                  </a:lnTo>
                  <a:lnTo>
                    <a:pt x="2407785" y="505832"/>
                  </a:lnTo>
                  <a:lnTo>
                    <a:pt x="0" y="505832"/>
                  </a:lnTo>
                  <a:lnTo>
                    <a:pt x="303594" y="0"/>
                  </a:lnTo>
                  <a:close/>
                </a:path>
              </a:pathLst>
            </a:custGeom>
            <a:solidFill>
              <a:srgbClr val="FFFFFF"/>
            </a:solidFill>
            <a:ln w="15869"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02FFFE0E-8752-2B1B-996F-3AB3978E9C00}"/>
                </a:ext>
              </a:extLst>
            </p:cNvPr>
            <p:cNvSpPr/>
            <p:nvPr/>
          </p:nvSpPr>
          <p:spPr>
            <a:xfrm>
              <a:off x="4561333" y="5427164"/>
              <a:ext cx="3176586" cy="126392"/>
            </a:xfrm>
            <a:custGeom>
              <a:avLst/>
              <a:gdLst>
                <a:gd name="connsiteX0" fmla="*/ 0 w 2407626"/>
                <a:gd name="connsiteY0" fmla="*/ 159 h 95796"/>
                <a:gd name="connsiteX1" fmla="*/ 0 w 2407626"/>
                <a:gd name="connsiteY1" fmla="*/ 75620 h 95796"/>
                <a:gd name="connsiteX2" fmla="*/ 20176 w 2407626"/>
                <a:gd name="connsiteY2" fmla="*/ 95797 h 95796"/>
                <a:gd name="connsiteX3" fmla="*/ 2387132 w 2407626"/>
                <a:gd name="connsiteY3" fmla="*/ 95797 h 95796"/>
                <a:gd name="connsiteX4" fmla="*/ 2407309 w 2407626"/>
                <a:gd name="connsiteY4" fmla="*/ 75620 h 95796"/>
                <a:gd name="connsiteX5" fmla="*/ 2407626 w 2407626"/>
                <a:gd name="connsiteY5" fmla="*/ 0 h 9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7626" h="95796">
                  <a:moveTo>
                    <a:pt x="0" y="159"/>
                  </a:moveTo>
                  <a:lnTo>
                    <a:pt x="0" y="75620"/>
                  </a:lnTo>
                  <a:cubicBezTo>
                    <a:pt x="0" y="86741"/>
                    <a:pt x="9056" y="95797"/>
                    <a:pt x="20176" y="95797"/>
                  </a:cubicBezTo>
                  <a:lnTo>
                    <a:pt x="2387132" y="95797"/>
                  </a:lnTo>
                  <a:cubicBezTo>
                    <a:pt x="2398253" y="95797"/>
                    <a:pt x="2407309" y="86741"/>
                    <a:pt x="2407309" y="75620"/>
                  </a:cubicBezTo>
                  <a:lnTo>
                    <a:pt x="2407626" y="0"/>
                  </a:lnTo>
                </a:path>
              </a:pathLst>
            </a:custGeom>
            <a:solidFill>
              <a:srgbClr val="FFFFFF"/>
            </a:solidFill>
            <a:ln w="15869"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E5FD02BD-0F28-CB43-5811-66D9441D9F82}"/>
                </a:ext>
              </a:extLst>
            </p:cNvPr>
            <p:cNvSpPr/>
            <p:nvPr/>
          </p:nvSpPr>
          <p:spPr>
            <a:xfrm>
              <a:off x="4966293" y="3311397"/>
              <a:ext cx="275212" cy="1449847"/>
            </a:xfrm>
            <a:custGeom>
              <a:avLst/>
              <a:gdLst>
                <a:gd name="connsiteX0" fmla="*/ 208592 w 208591"/>
                <a:gd name="connsiteY0" fmla="*/ 85788 h 1098881"/>
                <a:gd name="connsiteX1" fmla="*/ 208592 w 208591"/>
                <a:gd name="connsiteY1" fmla="*/ 0 h 1098881"/>
                <a:gd name="connsiteX2" fmla="*/ 61958 w 208591"/>
                <a:gd name="connsiteY2" fmla="*/ 0 h 1098881"/>
                <a:gd name="connsiteX3" fmla="*/ 13821 w 208591"/>
                <a:gd name="connsiteY3" fmla="*/ 18428 h 1098881"/>
                <a:gd name="connsiteX4" fmla="*/ 1271 w 208591"/>
                <a:gd name="connsiteY4" fmla="*/ 66088 h 1098881"/>
                <a:gd name="connsiteX5" fmla="*/ 0 w 208591"/>
                <a:gd name="connsiteY5" fmla="*/ 287390 h 1098881"/>
                <a:gd name="connsiteX6" fmla="*/ 0 w 208591"/>
                <a:gd name="connsiteY6" fmla="*/ 1097928 h 1098881"/>
                <a:gd name="connsiteX7" fmla="*/ 199378 w 208591"/>
                <a:gd name="connsiteY7" fmla="*/ 1098881 h 1098881"/>
                <a:gd name="connsiteX8" fmla="*/ 199378 w 208591"/>
                <a:gd name="connsiteY8" fmla="*/ 987674 h 109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591" h="1098881">
                  <a:moveTo>
                    <a:pt x="208592" y="85788"/>
                  </a:moveTo>
                  <a:lnTo>
                    <a:pt x="208592" y="0"/>
                  </a:lnTo>
                  <a:lnTo>
                    <a:pt x="61958" y="0"/>
                  </a:lnTo>
                  <a:lnTo>
                    <a:pt x="13821" y="18428"/>
                  </a:lnTo>
                  <a:lnTo>
                    <a:pt x="1271" y="66088"/>
                  </a:lnTo>
                  <a:lnTo>
                    <a:pt x="0" y="287390"/>
                  </a:lnTo>
                  <a:lnTo>
                    <a:pt x="0" y="1097928"/>
                  </a:lnTo>
                  <a:lnTo>
                    <a:pt x="199378" y="1098881"/>
                  </a:lnTo>
                  <a:lnTo>
                    <a:pt x="199378" y="987674"/>
                  </a:lnTo>
                </a:path>
              </a:pathLst>
            </a:custGeom>
            <a:solidFill>
              <a:srgbClr val="E9E9E9"/>
            </a:solidFill>
            <a:ln w="15869" cap="flat">
              <a:noFill/>
              <a:prstDash val="solid"/>
              <a:miter/>
            </a:ln>
          </p:spPr>
          <p:txBody>
            <a:bodyPr rtlCol="0" anchor="ctr"/>
            <a:lstStyle/>
            <a:p>
              <a:endParaRPr lang="nl-NL"/>
            </a:p>
          </p:txBody>
        </p:sp>
        <p:sp>
          <p:nvSpPr>
            <p:cNvPr id="23" name="Vrije vorm: vorm 22">
              <a:extLst>
                <a:ext uri="{FF2B5EF4-FFF2-40B4-BE49-F238E27FC236}">
                  <a16:creationId xmlns:a16="http://schemas.microsoft.com/office/drawing/2014/main" id="{F5FDE62A-2F44-4322-0E37-673DF14D3E08}"/>
                </a:ext>
              </a:extLst>
            </p:cNvPr>
            <p:cNvSpPr/>
            <p:nvPr/>
          </p:nvSpPr>
          <p:spPr>
            <a:xfrm>
              <a:off x="5120354" y="4128442"/>
              <a:ext cx="2058754" cy="506409"/>
            </a:xfrm>
            <a:custGeom>
              <a:avLst/>
              <a:gdLst>
                <a:gd name="connsiteX0" fmla="*/ 0 w 1560389"/>
                <a:gd name="connsiteY0" fmla="*/ 0 h 383822"/>
                <a:gd name="connsiteX1" fmla="*/ 0 w 1560389"/>
                <a:gd name="connsiteY1" fmla="*/ 383822 h 383822"/>
                <a:gd name="connsiteX2" fmla="*/ 1469518 w 1560389"/>
                <a:gd name="connsiteY2" fmla="*/ 383822 h 383822"/>
                <a:gd name="connsiteX3" fmla="*/ 1560390 w 1560389"/>
                <a:gd name="connsiteY3" fmla="*/ 293427 h 383822"/>
                <a:gd name="connsiteX4" fmla="*/ 1560390 w 1560389"/>
                <a:gd name="connsiteY4" fmla="*/ 0 h 383822"/>
                <a:gd name="connsiteX5" fmla="*/ 159 w 1560389"/>
                <a:gd name="connsiteY5" fmla="*/ 0 h 38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0389" h="383822">
                  <a:moveTo>
                    <a:pt x="0" y="0"/>
                  </a:moveTo>
                  <a:lnTo>
                    <a:pt x="0" y="383822"/>
                  </a:lnTo>
                  <a:lnTo>
                    <a:pt x="1469518" y="383822"/>
                  </a:lnTo>
                  <a:cubicBezTo>
                    <a:pt x="1469518" y="383822"/>
                    <a:pt x="1560390" y="383822"/>
                    <a:pt x="1560390" y="293427"/>
                  </a:cubicBezTo>
                  <a:lnTo>
                    <a:pt x="1560390" y="0"/>
                  </a:lnTo>
                  <a:lnTo>
                    <a:pt x="159" y="0"/>
                  </a:lnTo>
                  <a:close/>
                </a:path>
              </a:pathLst>
            </a:custGeom>
            <a:solidFill>
              <a:srgbClr val="76B82A"/>
            </a:solidFill>
            <a:ln w="15869"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A990F600-2B03-7443-F6B0-5C62319F36A5}"/>
                </a:ext>
              </a:extLst>
            </p:cNvPr>
            <p:cNvSpPr/>
            <p:nvPr/>
          </p:nvSpPr>
          <p:spPr>
            <a:xfrm>
              <a:off x="5120564" y="3437581"/>
              <a:ext cx="2058544" cy="777639"/>
            </a:xfrm>
            <a:custGeom>
              <a:avLst/>
              <a:gdLst>
                <a:gd name="connsiteX0" fmla="*/ 1560231 w 1560230"/>
                <a:gd name="connsiteY0" fmla="*/ 0 h 589395"/>
                <a:gd name="connsiteX1" fmla="*/ 0 w 1560230"/>
                <a:gd name="connsiteY1" fmla="*/ 0 h 589395"/>
                <a:gd name="connsiteX2" fmla="*/ 0 w 1560230"/>
                <a:gd name="connsiteY2" fmla="*/ 528232 h 589395"/>
                <a:gd name="connsiteX3" fmla="*/ 176660 w 1560230"/>
                <a:gd name="connsiteY3" fmla="*/ 528232 h 589395"/>
                <a:gd name="connsiteX4" fmla="*/ 230198 w 1560230"/>
                <a:gd name="connsiteY4" fmla="*/ 589396 h 589395"/>
                <a:gd name="connsiteX5" fmla="*/ 283736 w 1560230"/>
                <a:gd name="connsiteY5" fmla="*/ 528232 h 589395"/>
                <a:gd name="connsiteX6" fmla="*/ 1560231 w 1560230"/>
                <a:gd name="connsiteY6" fmla="*/ 528232 h 589395"/>
                <a:gd name="connsiteX7" fmla="*/ 1560231 w 1560230"/>
                <a:gd name="connsiteY7" fmla="*/ 0 h 58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0230" h="589395">
                  <a:moveTo>
                    <a:pt x="1560231" y="0"/>
                  </a:moveTo>
                  <a:lnTo>
                    <a:pt x="0" y="0"/>
                  </a:lnTo>
                  <a:lnTo>
                    <a:pt x="0" y="528232"/>
                  </a:lnTo>
                  <a:lnTo>
                    <a:pt x="176660" y="528232"/>
                  </a:lnTo>
                  <a:lnTo>
                    <a:pt x="230198" y="589396"/>
                  </a:lnTo>
                  <a:lnTo>
                    <a:pt x="283736" y="528232"/>
                  </a:lnTo>
                  <a:lnTo>
                    <a:pt x="1560231" y="528232"/>
                  </a:lnTo>
                  <a:lnTo>
                    <a:pt x="1560231" y="0"/>
                  </a:lnTo>
                  <a:close/>
                </a:path>
              </a:pathLst>
            </a:custGeom>
            <a:solidFill>
              <a:srgbClr val="102F44"/>
            </a:solidFill>
            <a:ln w="15869"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7FC68B24-28E7-A27C-2741-F02E908BD7A5}"/>
                </a:ext>
              </a:extLst>
            </p:cNvPr>
            <p:cNvSpPr/>
            <p:nvPr/>
          </p:nvSpPr>
          <p:spPr>
            <a:xfrm>
              <a:off x="5338136" y="3959500"/>
              <a:ext cx="743893" cy="85309"/>
            </a:xfrm>
            <a:custGeom>
              <a:avLst/>
              <a:gdLst>
                <a:gd name="connsiteX0" fmla="*/ 64341 w 563818"/>
                <a:gd name="connsiteY0" fmla="*/ 62911 h 64658"/>
                <a:gd name="connsiteX1" fmla="*/ 38605 w 563818"/>
                <a:gd name="connsiteY1" fmla="*/ 3654 h 64658"/>
                <a:gd name="connsiteX2" fmla="*/ 25737 w 563818"/>
                <a:gd name="connsiteY2" fmla="*/ 3654 h 64658"/>
                <a:gd name="connsiteX3" fmla="*/ 0 w 563818"/>
                <a:gd name="connsiteY3" fmla="*/ 62911 h 64658"/>
                <a:gd name="connsiteX4" fmla="*/ 14139 w 563818"/>
                <a:gd name="connsiteY4" fmla="*/ 62911 h 64658"/>
                <a:gd name="connsiteX5" fmla="*/ 19700 w 563818"/>
                <a:gd name="connsiteY5" fmla="*/ 50043 h 64658"/>
                <a:gd name="connsiteX6" fmla="*/ 44642 w 563818"/>
                <a:gd name="connsiteY6" fmla="*/ 50043 h 64658"/>
                <a:gd name="connsiteX7" fmla="*/ 50202 w 563818"/>
                <a:gd name="connsiteY7" fmla="*/ 62911 h 64658"/>
                <a:gd name="connsiteX8" fmla="*/ 64341 w 563818"/>
                <a:gd name="connsiteY8" fmla="*/ 62911 h 64658"/>
                <a:gd name="connsiteX9" fmla="*/ 39717 w 563818"/>
                <a:gd name="connsiteY9" fmla="*/ 38446 h 64658"/>
                <a:gd name="connsiteX10" fmla="*/ 24783 w 563818"/>
                <a:gd name="connsiteY10" fmla="*/ 38446 h 64658"/>
                <a:gd name="connsiteX11" fmla="*/ 32250 w 563818"/>
                <a:gd name="connsiteY11" fmla="*/ 21288 h 64658"/>
                <a:gd name="connsiteX12" fmla="*/ 39717 w 563818"/>
                <a:gd name="connsiteY12" fmla="*/ 38446 h 64658"/>
                <a:gd name="connsiteX13" fmla="*/ 82770 w 563818"/>
                <a:gd name="connsiteY13" fmla="*/ 22400 h 64658"/>
                <a:gd name="connsiteX14" fmla="*/ 82770 w 563818"/>
                <a:gd name="connsiteY14" fmla="*/ 0 h 64658"/>
                <a:gd name="connsiteX15" fmla="*/ 70060 w 563818"/>
                <a:gd name="connsiteY15" fmla="*/ 0 h 64658"/>
                <a:gd name="connsiteX16" fmla="*/ 70060 w 563818"/>
                <a:gd name="connsiteY16" fmla="*/ 62911 h 64658"/>
                <a:gd name="connsiteX17" fmla="*/ 82770 w 563818"/>
                <a:gd name="connsiteY17" fmla="*/ 62911 h 64658"/>
                <a:gd name="connsiteX18" fmla="*/ 82770 w 563818"/>
                <a:gd name="connsiteY18" fmla="*/ 56874 h 64658"/>
                <a:gd name="connsiteX19" fmla="*/ 96273 w 563818"/>
                <a:gd name="connsiteY19" fmla="*/ 63547 h 64658"/>
                <a:gd name="connsiteX20" fmla="*/ 110730 w 563818"/>
                <a:gd name="connsiteY20" fmla="*/ 56716 h 64658"/>
                <a:gd name="connsiteX21" fmla="*/ 117085 w 563818"/>
                <a:gd name="connsiteY21" fmla="*/ 39717 h 64658"/>
                <a:gd name="connsiteX22" fmla="*/ 110889 w 563818"/>
                <a:gd name="connsiteY22" fmla="*/ 23036 h 64658"/>
                <a:gd name="connsiteX23" fmla="*/ 96273 w 563818"/>
                <a:gd name="connsiteY23" fmla="*/ 16522 h 64658"/>
                <a:gd name="connsiteX24" fmla="*/ 82611 w 563818"/>
                <a:gd name="connsiteY24" fmla="*/ 22400 h 64658"/>
                <a:gd name="connsiteX25" fmla="*/ 85629 w 563818"/>
                <a:gd name="connsiteY25" fmla="*/ 30979 h 64658"/>
                <a:gd name="connsiteX26" fmla="*/ 93255 w 563818"/>
                <a:gd name="connsiteY26" fmla="*/ 27325 h 64658"/>
                <a:gd name="connsiteX27" fmla="*/ 101039 w 563818"/>
                <a:gd name="connsiteY27" fmla="*/ 31138 h 64658"/>
                <a:gd name="connsiteX28" fmla="*/ 104217 w 563818"/>
                <a:gd name="connsiteY28" fmla="*/ 40352 h 64658"/>
                <a:gd name="connsiteX29" fmla="*/ 100881 w 563818"/>
                <a:gd name="connsiteY29" fmla="*/ 49408 h 64658"/>
                <a:gd name="connsiteX30" fmla="*/ 93096 w 563818"/>
                <a:gd name="connsiteY30" fmla="*/ 52903 h 64658"/>
                <a:gd name="connsiteX31" fmla="*/ 85629 w 563818"/>
                <a:gd name="connsiteY31" fmla="*/ 49408 h 64658"/>
                <a:gd name="connsiteX32" fmla="*/ 82452 w 563818"/>
                <a:gd name="connsiteY32" fmla="*/ 40352 h 64658"/>
                <a:gd name="connsiteX33" fmla="*/ 85629 w 563818"/>
                <a:gd name="connsiteY33" fmla="*/ 31138 h 64658"/>
                <a:gd name="connsiteX34" fmla="*/ 140121 w 563818"/>
                <a:gd name="connsiteY34" fmla="*/ 31138 h 64658"/>
                <a:gd name="connsiteX35" fmla="*/ 148223 w 563818"/>
                <a:gd name="connsiteY35" fmla="*/ 27643 h 64658"/>
                <a:gd name="connsiteX36" fmla="*/ 156325 w 563818"/>
                <a:gd name="connsiteY36" fmla="*/ 31138 h 64658"/>
                <a:gd name="connsiteX37" fmla="*/ 159502 w 563818"/>
                <a:gd name="connsiteY37" fmla="*/ 40352 h 64658"/>
                <a:gd name="connsiteX38" fmla="*/ 156325 w 563818"/>
                <a:gd name="connsiteY38" fmla="*/ 49408 h 64658"/>
                <a:gd name="connsiteX39" fmla="*/ 148223 w 563818"/>
                <a:gd name="connsiteY39" fmla="*/ 52903 h 64658"/>
                <a:gd name="connsiteX40" fmla="*/ 140121 w 563818"/>
                <a:gd name="connsiteY40" fmla="*/ 49408 h 64658"/>
                <a:gd name="connsiteX41" fmla="*/ 136943 w 563818"/>
                <a:gd name="connsiteY41" fmla="*/ 40352 h 64658"/>
                <a:gd name="connsiteX42" fmla="*/ 140121 w 563818"/>
                <a:gd name="connsiteY42" fmla="*/ 31138 h 64658"/>
                <a:gd name="connsiteX43" fmla="*/ 165698 w 563818"/>
                <a:gd name="connsiteY43" fmla="*/ 23512 h 64658"/>
                <a:gd name="connsiteX44" fmla="*/ 148382 w 563818"/>
                <a:gd name="connsiteY44" fmla="*/ 16681 h 64658"/>
                <a:gd name="connsiteX45" fmla="*/ 131065 w 563818"/>
                <a:gd name="connsiteY45" fmla="*/ 23512 h 64658"/>
                <a:gd name="connsiteX46" fmla="*/ 124234 w 563818"/>
                <a:gd name="connsiteY46" fmla="*/ 40193 h 64658"/>
                <a:gd name="connsiteX47" fmla="*/ 131065 w 563818"/>
                <a:gd name="connsiteY47" fmla="*/ 56874 h 64658"/>
                <a:gd name="connsiteX48" fmla="*/ 148382 w 563818"/>
                <a:gd name="connsiteY48" fmla="*/ 63705 h 64658"/>
                <a:gd name="connsiteX49" fmla="*/ 165698 w 563818"/>
                <a:gd name="connsiteY49" fmla="*/ 56874 h 64658"/>
                <a:gd name="connsiteX50" fmla="*/ 172529 w 563818"/>
                <a:gd name="connsiteY50" fmla="*/ 40193 h 64658"/>
                <a:gd name="connsiteX51" fmla="*/ 165698 w 563818"/>
                <a:gd name="connsiteY51" fmla="*/ 23512 h 64658"/>
                <a:gd name="connsiteX52" fmla="*/ 197630 w 563818"/>
                <a:gd name="connsiteY52" fmla="*/ 29549 h 64658"/>
                <a:gd name="connsiteX53" fmla="*/ 204303 w 563818"/>
                <a:gd name="connsiteY53" fmla="*/ 26849 h 64658"/>
                <a:gd name="connsiteX54" fmla="*/ 212087 w 563818"/>
                <a:gd name="connsiteY54" fmla="*/ 37334 h 64658"/>
                <a:gd name="connsiteX55" fmla="*/ 212087 w 563818"/>
                <a:gd name="connsiteY55" fmla="*/ 63070 h 64658"/>
                <a:gd name="connsiteX56" fmla="*/ 224797 w 563818"/>
                <a:gd name="connsiteY56" fmla="*/ 63070 h 64658"/>
                <a:gd name="connsiteX57" fmla="*/ 224797 w 563818"/>
                <a:gd name="connsiteY57" fmla="*/ 35427 h 64658"/>
                <a:gd name="connsiteX58" fmla="*/ 219872 w 563818"/>
                <a:gd name="connsiteY58" fmla="*/ 21924 h 64658"/>
                <a:gd name="connsiteX59" fmla="*/ 207798 w 563818"/>
                <a:gd name="connsiteY59" fmla="*/ 16840 h 64658"/>
                <a:gd name="connsiteX60" fmla="*/ 194771 w 563818"/>
                <a:gd name="connsiteY60" fmla="*/ 22718 h 64658"/>
                <a:gd name="connsiteX61" fmla="*/ 194771 w 563818"/>
                <a:gd name="connsiteY61" fmla="*/ 17634 h 64658"/>
                <a:gd name="connsiteX62" fmla="*/ 182061 w 563818"/>
                <a:gd name="connsiteY62" fmla="*/ 17634 h 64658"/>
                <a:gd name="connsiteX63" fmla="*/ 182061 w 563818"/>
                <a:gd name="connsiteY63" fmla="*/ 63229 h 64658"/>
                <a:gd name="connsiteX64" fmla="*/ 194771 w 563818"/>
                <a:gd name="connsiteY64" fmla="*/ 63229 h 64658"/>
                <a:gd name="connsiteX65" fmla="*/ 194771 w 563818"/>
                <a:gd name="connsiteY65" fmla="*/ 37810 h 64658"/>
                <a:gd name="connsiteX66" fmla="*/ 197630 w 563818"/>
                <a:gd name="connsiteY66" fmla="*/ 29708 h 64658"/>
                <a:gd name="connsiteX67" fmla="*/ 252122 w 563818"/>
                <a:gd name="connsiteY67" fmla="*/ 29708 h 64658"/>
                <a:gd name="connsiteX68" fmla="*/ 258794 w 563818"/>
                <a:gd name="connsiteY68" fmla="*/ 27007 h 64658"/>
                <a:gd name="connsiteX69" fmla="*/ 266578 w 563818"/>
                <a:gd name="connsiteY69" fmla="*/ 37493 h 64658"/>
                <a:gd name="connsiteX70" fmla="*/ 266578 w 563818"/>
                <a:gd name="connsiteY70" fmla="*/ 63229 h 64658"/>
                <a:gd name="connsiteX71" fmla="*/ 279288 w 563818"/>
                <a:gd name="connsiteY71" fmla="*/ 63229 h 64658"/>
                <a:gd name="connsiteX72" fmla="*/ 279288 w 563818"/>
                <a:gd name="connsiteY72" fmla="*/ 35586 h 64658"/>
                <a:gd name="connsiteX73" fmla="*/ 274363 w 563818"/>
                <a:gd name="connsiteY73" fmla="*/ 22082 h 64658"/>
                <a:gd name="connsiteX74" fmla="*/ 262289 w 563818"/>
                <a:gd name="connsiteY74" fmla="*/ 16999 h 64658"/>
                <a:gd name="connsiteX75" fmla="*/ 249262 w 563818"/>
                <a:gd name="connsiteY75" fmla="*/ 22877 h 64658"/>
                <a:gd name="connsiteX76" fmla="*/ 249262 w 563818"/>
                <a:gd name="connsiteY76" fmla="*/ 17793 h 64658"/>
                <a:gd name="connsiteX77" fmla="*/ 236553 w 563818"/>
                <a:gd name="connsiteY77" fmla="*/ 17793 h 64658"/>
                <a:gd name="connsiteX78" fmla="*/ 236553 w 563818"/>
                <a:gd name="connsiteY78" fmla="*/ 63388 h 64658"/>
                <a:gd name="connsiteX79" fmla="*/ 249262 w 563818"/>
                <a:gd name="connsiteY79" fmla="*/ 63388 h 64658"/>
                <a:gd name="connsiteX80" fmla="*/ 249262 w 563818"/>
                <a:gd name="connsiteY80" fmla="*/ 37969 h 64658"/>
                <a:gd name="connsiteX81" fmla="*/ 252122 w 563818"/>
                <a:gd name="connsiteY81" fmla="*/ 29867 h 64658"/>
                <a:gd name="connsiteX82" fmla="*/ 323453 w 563818"/>
                <a:gd name="connsiteY82" fmla="*/ 49090 h 64658"/>
                <a:gd name="connsiteX83" fmla="*/ 312332 w 563818"/>
                <a:gd name="connsiteY83" fmla="*/ 53538 h 64658"/>
                <a:gd name="connsiteX84" fmla="*/ 304865 w 563818"/>
                <a:gd name="connsiteY84" fmla="*/ 51155 h 64658"/>
                <a:gd name="connsiteX85" fmla="*/ 300894 w 563818"/>
                <a:gd name="connsiteY85" fmla="*/ 45118 h 64658"/>
                <a:gd name="connsiteX86" fmla="*/ 334256 w 563818"/>
                <a:gd name="connsiteY86" fmla="*/ 45118 h 64658"/>
                <a:gd name="connsiteX87" fmla="*/ 334256 w 563818"/>
                <a:gd name="connsiteY87" fmla="*/ 38287 h 64658"/>
                <a:gd name="connsiteX88" fmla="*/ 327584 w 563818"/>
                <a:gd name="connsiteY88" fmla="*/ 22718 h 64658"/>
                <a:gd name="connsiteX89" fmla="*/ 311538 w 563818"/>
                <a:gd name="connsiteY89" fmla="*/ 16999 h 64658"/>
                <a:gd name="connsiteX90" fmla="*/ 295175 w 563818"/>
                <a:gd name="connsiteY90" fmla="*/ 23353 h 64658"/>
                <a:gd name="connsiteX91" fmla="*/ 288184 w 563818"/>
                <a:gd name="connsiteY91" fmla="*/ 40511 h 64658"/>
                <a:gd name="connsiteX92" fmla="*/ 295016 w 563818"/>
                <a:gd name="connsiteY92" fmla="*/ 57669 h 64658"/>
                <a:gd name="connsiteX93" fmla="*/ 312332 w 563818"/>
                <a:gd name="connsiteY93" fmla="*/ 64023 h 64658"/>
                <a:gd name="connsiteX94" fmla="*/ 330443 w 563818"/>
                <a:gd name="connsiteY94" fmla="*/ 56716 h 64658"/>
                <a:gd name="connsiteX95" fmla="*/ 323294 w 563818"/>
                <a:gd name="connsiteY95" fmla="*/ 48931 h 64658"/>
                <a:gd name="connsiteX96" fmla="*/ 321388 w 563818"/>
                <a:gd name="connsiteY96" fmla="*/ 36063 h 64658"/>
                <a:gd name="connsiteX97" fmla="*/ 301212 w 563818"/>
                <a:gd name="connsiteY97" fmla="*/ 36063 h 64658"/>
                <a:gd name="connsiteX98" fmla="*/ 304865 w 563818"/>
                <a:gd name="connsiteY98" fmla="*/ 29867 h 64658"/>
                <a:gd name="connsiteX99" fmla="*/ 311856 w 563818"/>
                <a:gd name="connsiteY99" fmla="*/ 27643 h 64658"/>
                <a:gd name="connsiteX100" fmla="*/ 318210 w 563818"/>
                <a:gd name="connsiteY100" fmla="*/ 29867 h 64658"/>
                <a:gd name="connsiteX101" fmla="*/ 321229 w 563818"/>
                <a:gd name="connsiteY101" fmla="*/ 36222 h 64658"/>
                <a:gd name="connsiteX102" fmla="*/ 388270 w 563818"/>
                <a:gd name="connsiteY102" fmla="*/ 30979 h 64658"/>
                <a:gd name="connsiteX103" fmla="*/ 394943 w 563818"/>
                <a:gd name="connsiteY103" fmla="*/ 28278 h 64658"/>
                <a:gd name="connsiteX104" fmla="*/ 402727 w 563818"/>
                <a:gd name="connsiteY104" fmla="*/ 38764 h 64658"/>
                <a:gd name="connsiteX105" fmla="*/ 402727 w 563818"/>
                <a:gd name="connsiteY105" fmla="*/ 63705 h 64658"/>
                <a:gd name="connsiteX106" fmla="*/ 415596 w 563818"/>
                <a:gd name="connsiteY106" fmla="*/ 63705 h 64658"/>
                <a:gd name="connsiteX107" fmla="*/ 415596 w 563818"/>
                <a:gd name="connsiteY107" fmla="*/ 36063 h 64658"/>
                <a:gd name="connsiteX108" fmla="*/ 410671 w 563818"/>
                <a:gd name="connsiteY108" fmla="*/ 22241 h 64658"/>
                <a:gd name="connsiteX109" fmla="*/ 397644 w 563818"/>
                <a:gd name="connsiteY109" fmla="*/ 17475 h 64658"/>
                <a:gd name="connsiteX110" fmla="*/ 388588 w 563818"/>
                <a:gd name="connsiteY110" fmla="*/ 19700 h 64658"/>
                <a:gd name="connsiteX111" fmla="*/ 381439 w 563818"/>
                <a:gd name="connsiteY111" fmla="*/ 26213 h 64658"/>
                <a:gd name="connsiteX112" fmla="*/ 376038 w 563818"/>
                <a:gd name="connsiteY112" fmla="*/ 20017 h 64658"/>
                <a:gd name="connsiteX113" fmla="*/ 368094 w 563818"/>
                <a:gd name="connsiteY113" fmla="*/ 17475 h 64658"/>
                <a:gd name="connsiteX114" fmla="*/ 356021 w 563818"/>
                <a:gd name="connsiteY114" fmla="*/ 23353 h 64658"/>
                <a:gd name="connsiteX115" fmla="*/ 356021 w 563818"/>
                <a:gd name="connsiteY115" fmla="*/ 18111 h 64658"/>
                <a:gd name="connsiteX116" fmla="*/ 343311 w 563818"/>
                <a:gd name="connsiteY116" fmla="*/ 18111 h 64658"/>
                <a:gd name="connsiteX117" fmla="*/ 343311 w 563818"/>
                <a:gd name="connsiteY117" fmla="*/ 63705 h 64658"/>
                <a:gd name="connsiteX118" fmla="*/ 356021 w 563818"/>
                <a:gd name="connsiteY118" fmla="*/ 63705 h 64658"/>
                <a:gd name="connsiteX119" fmla="*/ 356021 w 563818"/>
                <a:gd name="connsiteY119" fmla="*/ 39081 h 64658"/>
                <a:gd name="connsiteX120" fmla="*/ 358880 w 563818"/>
                <a:gd name="connsiteY120" fmla="*/ 30979 h 64658"/>
                <a:gd name="connsiteX121" fmla="*/ 365394 w 563818"/>
                <a:gd name="connsiteY121" fmla="*/ 28278 h 64658"/>
                <a:gd name="connsiteX122" fmla="*/ 370795 w 563818"/>
                <a:gd name="connsiteY122" fmla="*/ 30820 h 64658"/>
                <a:gd name="connsiteX123" fmla="*/ 372384 w 563818"/>
                <a:gd name="connsiteY123" fmla="*/ 38764 h 64658"/>
                <a:gd name="connsiteX124" fmla="*/ 372384 w 563818"/>
                <a:gd name="connsiteY124" fmla="*/ 63705 h 64658"/>
                <a:gd name="connsiteX125" fmla="*/ 385252 w 563818"/>
                <a:gd name="connsiteY125" fmla="*/ 63705 h 64658"/>
                <a:gd name="connsiteX126" fmla="*/ 385252 w 563818"/>
                <a:gd name="connsiteY126" fmla="*/ 39081 h 64658"/>
                <a:gd name="connsiteX127" fmla="*/ 388112 w 563818"/>
                <a:gd name="connsiteY127" fmla="*/ 30979 h 64658"/>
                <a:gd name="connsiteX128" fmla="*/ 459443 w 563818"/>
                <a:gd name="connsiteY128" fmla="*/ 49408 h 64658"/>
                <a:gd name="connsiteX129" fmla="*/ 448322 w 563818"/>
                <a:gd name="connsiteY129" fmla="*/ 53856 h 64658"/>
                <a:gd name="connsiteX130" fmla="*/ 440855 w 563818"/>
                <a:gd name="connsiteY130" fmla="*/ 51473 h 64658"/>
                <a:gd name="connsiteX131" fmla="*/ 436884 w 563818"/>
                <a:gd name="connsiteY131" fmla="*/ 45436 h 64658"/>
                <a:gd name="connsiteX132" fmla="*/ 470246 w 563818"/>
                <a:gd name="connsiteY132" fmla="*/ 45436 h 64658"/>
                <a:gd name="connsiteX133" fmla="*/ 470246 w 563818"/>
                <a:gd name="connsiteY133" fmla="*/ 38604 h 64658"/>
                <a:gd name="connsiteX134" fmla="*/ 463573 w 563818"/>
                <a:gd name="connsiteY134" fmla="*/ 23036 h 64658"/>
                <a:gd name="connsiteX135" fmla="*/ 447528 w 563818"/>
                <a:gd name="connsiteY135" fmla="*/ 17316 h 64658"/>
                <a:gd name="connsiteX136" fmla="*/ 431164 w 563818"/>
                <a:gd name="connsiteY136" fmla="*/ 23671 h 64658"/>
                <a:gd name="connsiteX137" fmla="*/ 424174 w 563818"/>
                <a:gd name="connsiteY137" fmla="*/ 40829 h 64658"/>
                <a:gd name="connsiteX138" fmla="*/ 431006 w 563818"/>
                <a:gd name="connsiteY138" fmla="*/ 57986 h 64658"/>
                <a:gd name="connsiteX139" fmla="*/ 448322 w 563818"/>
                <a:gd name="connsiteY139" fmla="*/ 64341 h 64658"/>
                <a:gd name="connsiteX140" fmla="*/ 466433 w 563818"/>
                <a:gd name="connsiteY140" fmla="*/ 57033 h 64658"/>
                <a:gd name="connsiteX141" fmla="*/ 459284 w 563818"/>
                <a:gd name="connsiteY141" fmla="*/ 49249 h 64658"/>
                <a:gd name="connsiteX142" fmla="*/ 457378 w 563818"/>
                <a:gd name="connsiteY142" fmla="*/ 36380 h 64658"/>
                <a:gd name="connsiteX143" fmla="*/ 437202 w 563818"/>
                <a:gd name="connsiteY143" fmla="*/ 36380 h 64658"/>
                <a:gd name="connsiteX144" fmla="*/ 440855 w 563818"/>
                <a:gd name="connsiteY144" fmla="*/ 30185 h 64658"/>
                <a:gd name="connsiteX145" fmla="*/ 447846 w 563818"/>
                <a:gd name="connsiteY145" fmla="*/ 27960 h 64658"/>
                <a:gd name="connsiteX146" fmla="*/ 454200 w 563818"/>
                <a:gd name="connsiteY146" fmla="*/ 30185 h 64658"/>
                <a:gd name="connsiteX147" fmla="*/ 457219 w 563818"/>
                <a:gd name="connsiteY147" fmla="*/ 36539 h 64658"/>
                <a:gd name="connsiteX148" fmla="*/ 495029 w 563818"/>
                <a:gd name="connsiteY148" fmla="*/ 30344 h 64658"/>
                <a:gd name="connsiteX149" fmla="*/ 501701 w 563818"/>
                <a:gd name="connsiteY149" fmla="*/ 27643 h 64658"/>
                <a:gd name="connsiteX150" fmla="*/ 509486 w 563818"/>
                <a:gd name="connsiteY150" fmla="*/ 38128 h 64658"/>
                <a:gd name="connsiteX151" fmla="*/ 509486 w 563818"/>
                <a:gd name="connsiteY151" fmla="*/ 63864 h 64658"/>
                <a:gd name="connsiteX152" fmla="*/ 522195 w 563818"/>
                <a:gd name="connsiteY152" fmla="*/ 63864 h 64658"/>
                <a:gd name="connsiteX153" fmla="*/ 522195 w 563818"/>
                <a:gd name="connsiteY153" fmla="*/ 36222 h 64658"/>
                <a:gd name="connsiteX154" fmla="*/ 517270 w 563818"/>
                <a:gd name="connsiteY154" fmla="*/ 22718 h 64658"/>
                <a:gd name="connsiteX155" fmla="*/ 505196 w 563818"/>
                <a:gd name="connsiteY155" fmla="*/ 17634 h 64658"/>
                <a:gd name="connsiteX156" fmla="*/ 492170 w 563818"/>
                <a:gd name="connsiteY156" fmla="*/ 23512 h 64658"/>
                <a:gd name="connsiteX157" fmla="*/ 492170 w 563818"/>
                <a:gd name="connsiteY157" fmla="*/ 18429 h 64658"/>
                <a:gd name="connsiteX158" fmla="*/ 479460 w 563818"/>
                <a:gd name="connsiteY158" fmla="*/ 18429 h 64658"/>
                <a:gd name="connsiteX159" fmla="*/ 479460 w 563818"/>
                <a:gd name="connsiteY159" fmla="*/ 64023 h 64658"/>
                <a:gd name="connsiteX160" fmla="*/ 492170 w 563818"/>
                <a:gd name="connsiteY160" fmla="*/ 64023 h 64658"/>
                <a:gd name="connsiteX161" fmla="*/ 492170 w 563818"/>
                <a:gd name="connsiteY161" fmla="*/ 38604 h 64658"/>
                <a:gd name="connsiteX162" fmla="*/ 495029 w 563818"/>
                <a:gd name="connsiteY162" fmla="*/ 30502 h 64658"/>
                <a:gd name="connsiteX163" fmla="*/ 559529 w 563818"/>
                <a:gd name="connsiteY163" fmla="*/ 27643 h 64658"/>
                <a:gd name="connsiteX164" fmla="*/ 559529 w 563818"/>
                <a:gd name="connsiteY164" fmla="*/ 18429 h 64658"/>
                <a:gd name="connsiteX165" fmla="*/ 548408 w 563818"/>
                <a:gd name="connsiteY165" fmla="*/ 18429 h 64658"/>
                <a:gd name="connsiteX166" fmla="*/ 548408 w 563818"/>
                <a:gd name="connsiteY166" fmla="*/ 4766 h 64658"/>
                <a:gd name="connsiteX167" fmla="*/ 535540 w 563818"/>
                <a:gd name="connsiteY167" fmla="*/ 4766 h 64658"/>
                <a:gd name="connsiteX168" fmla="*/ 535540 w 563818"/>
                <a:gd name="connsiteY168" fmla="*/ 18429 h 64658"/>
                <a:gd name="connsiteX169" fmla="*/ 530139 w 563818"/>
                <a:gd name="connsiteY169" fmla="*/ 18429 h 64658"/>
                <a:gd name="connsiteX170" fmla="*/ 530139 w 563818"/>
                <a:gd name="connsiteY170" fmla="*/ 27643 h 64658"/>
                <a:gd name="connsiteX171" fmla="*/ 535540 w 563818"/>
                <a:gd name="connsiteY171" fmla="*/ 27643 h 64658"/>
                <a:gd name="connsiteX172" fmla="*/ 535540 w 563818"/>
                <a:gd name="connsiteY172" fmla="*/ 48613 h 64658"/>
                <a:gd name="connsiteX173" fmla="*/ 540147 w 563818"/>
                <a:gd name="connsiteY173" fmla="*/ 60369 h 64658"/>
                <a:gd name="connsiteX174" fmla="*/ 551268 w 563818"/>
                <a:gd name="connsiteY174" fmla="*/ 64659 h 64658"/>
                <a:gd name="connsiteX175" fmla="*/ 563818 w 563818"/>
                <a:gd name="connsiteY175" fmla="*/ 59257 h 64658"/>
                <a:gd name="connsiteX176" fmla="*/ 559052 w 563818"/>
                <a:gd name="connsiteY176" fmla="*/ 50361 h 64658"/>
                <a:gd name="connsiteX177" fmla="*/ 553015 w 563818"/>
                <a:gd name="connsiteY177" fmla="*/ 53538 h 64658"/>
                <a:gd name="connsiteX178" fmla="*/ 549838 w 563818"/>
                <a:gd name="connsiteY178" fmla="*/ 52108 h 64658"/>
                <a:gd name="connsiteX179" fmla="*/ 548408 w 563818"/>
                <a:gd name="connsiteY179" fmla="*/ 47978 h 64658"/>
                <a:gd name="connsiteX180" fmla="*/ 548408 w 563818"/>
                <a:gd name="connsiteY180" fmla="*/ 27643 h 64658"/>
                <a:gd name="connsiteX181" fmla="*/ 559529 w 563818"/>
                <a:gd name="connsiteY181" fmla="*/ 27643 h 6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63818" h="64658">
                  <a:moveTo>
                    <a:pt x="64341" y="62911"/>
                  </a:moveTo>
                  <a:lnTo>
                    <a:pt x="38605" y="3654"/>
                  </a:lnTo>
                  <a:lnTo>
                    <a:pt x="25737" y="3654"/>
                  </a:lnTo>
                  <a:lnTo>
                    <a:pt x="0" y="62911"/>
                  </a:lnTo>
                  <a:lnTo>
                    <a:pt x="14139" y="62911"/>
                  </a:lnTo>
                  <a:lnTo>
                    <a:pt x="19700" y="50043"/>
                  </a:lnTo>
                  <a:lnTo>
                    <a:pt x="44642" y="50043"/>
                  </a:lnTo>
                  <a:lnTo>
                    <a:pt x="50202" y="62911"/>
                  </a:lnTo>
                  <a:lnTo>
                    <a:pt x="64341" y="62911"/>
                  </a:lnTo>
                  <a:close/>
                  <a:moveTo>
                    <a:pt x="39717" y="38446"/>
                  </a:moveTo>
                  <a:lnTo>
                    <a:pt x="24783" y="38446"/>
                  </a:lnTo>
                  <a:lnTo>
                    <a:pt x="32250" y="21288"/>
                  </a:lnTo>
                  <a:lnTo>
                    <a:pt x="39717" y="38446"/>
                  </a:lnTo>
                  <a:close/>
                  <a:moveTo>
                    <a:pt x="82770" y="22400"/>
                  </a:moveTo>
                  <a:lnTo>
                    <a:pt x="82770" y="0"/>
                  </a:lnTo>
                  <a:lnTo>
                    <a:pt x="70060" y="0"/>
                  </a:lnTo>
                  <a:lnTo>
                    <a:pt x="70060" y="62911"/>
                  </a:lnTo>
                  <a:lnTo>
                    <a:pt x="82770" y="62911"/>
                  </a:lnTo>
                  <a:lnTo>
                    <a:pt x="82770" y="56874"/>
                  </a:lnTo>
                  <a:cubicBezTo>
                    <a:pt x="86424" y="61323"/>
                    <a:pt x="90872" y="63547"/>
                    <a:pt x="96273" y="63547"/>
                  </a:cubicBezTo>
                  <a:cubicBezTo>
                    <a:pt x="101675" y="63547"/>
                    <a:pt x="106600" y="61323"/>
                    <a:pt x="110730" y="56716"/>
                  </a:cubicBezTo>
                  <a:cubicBezTo>
                    <a:pt x="114861" y="52108"/>
                    <a:pt x="117085" y="46389"/>
                    <a:pt x="117085" y="39717"/>
                  </a:cubicBezTo>
                  <a:cubicBezTo>
                    <a:pt x="117085" y="33044"/>
                    <a:pt x="115020" y="27325"/>
                    <a:pt x="110889" y="23036"/>
                  </a:cubicBezTo>
                  <a:cubicBezTo>
                    <a:pt x="106759" y="18746"/>
                    <a:pt x="101834" y="16522"/>
                    <a:pt x="96273" y="16522"/>
                  </a:cubicBezTo>
                  <a:cubicBezTo>
                    <a:pt x="90713" y="16522"/>
                    <a:pt x="86106" y="18429"/>
                    <a:pt x="82611" y="22400"/>
                  </a:cubicBezTo>
                  <a:moveTo>
                    <a:pt x="85629" y="30979"/>
                  </a:moveTo>
                  <a:cubicBezTo>
                    <a:pt x="87695" y="28437"/>
                    <a:pt x="90236" y="27325"/>
                    <a:pt x="93255" y="27325"/>
                  </a:cubicBezTo>
                  <a:cubicBezTo>
                    <a:pt x="96273" y="27325"/>
                    <a:pt x="98815" y="28596"/>
                    <a:pt x="101039" y="31138"/>
                  </a:cubicBezTo>
                  <a:cubicBezTo>
                    <a:pt x="103263" y="33680"/>
                    <a:pt x="104217" y="36698"/>
                    <a:pt x="104217" y="40352"/>
                  </a:cubicBezTo>
                  <a:cubicBezTo>
                    <a:pt x="104217" y="44006"/>
                    <a:pt x="103105" y="47025"/>
                    <a:pt x="100881" y="49408"/>
                  </a:cubicBezTo>
                  <a:cubicBezTo>
                    <a:pt x="98656" y="51790"/>
                    <a:pt x="96114" y="52903"/>
                    <a:pt x="93096" y="52903"/>
                  </a:cubicBezTo>
                  <a:cubicBezTo>
                    <a:pt x="90077" y="52903"/>
                    <a:pt x="87695" y="51790"/>
                    <a:pt x="85629" y="49408"/>
                  </a:cubicBezTo>
                  <a:cubicBezTo>
                    <a:pt x="83564" y="47025"/>
                    <a:pt x="82452" y="44006"/>
                    <a:pt x="82452" y="40352"/>
                  </a:cubicBezTo>
                  <a:cubicBezTo>
                    <a:pt x="82452" y="36698"/>
                    <a:pt x="83405" y="33521"/>
                    <a:pt x="85629" y="31138"/>
                  </a:cubicBezTo>
                  <a:moveTo>
                    <a:pt x="140121" y="31138"/>
                  </a:moveTo>
                  <a:cubicBezTo>
                    <a:pt x="142186" y="28755"/>
                    <a:pt x="145045" y="27643"/>
                    <a:pt x="148223" y="27643"/>
                  </a:cubicBezTo>
                  <a:cubicBezTo>
                    <a:pt x="151400" y="27643"/>
                    <a:pt x="154260" y="28914"/>
                    <a:pt x="156325" y="31138"/>
                  </a:cubicBezTo>
                  <a:cubicBezTo>
                    <a:pt x="158390" y="33521"/>
                    <a:pt x="159502" y="36539"/>
                    <a:pt x="159502" y="40352"/>
                  </a:cubicBezTo>
                  <a:cubicBezTo>
                    <a:pt x="159502" y="44165"/>
                    <a:pt x="158390" y="47183"/>
                    <a:pt x="156325" y="49408"/>
                  </a:cubicBezTo>
                  <a:cubicBezTo>
                    <a:pt x="154260" y="51790"/>
                    <a:pt x="151559" y="52903"/>
                    <a:pt x="148223" y="52903"/>
                  </a:cubicBezTo>
                  <a:cubicBezTo>
                    <a:pt x="144887" y="52903"/>
                    <a:pt x="142186" y="51790"/>
                    <a:pt x="140121" y="49408"/>
                  </a:cubicBezTo>
                  <a:cubicBezTo>
                    <a:pt x="138055" y="47025"/>
                    <a:pt x="136943" y="44006"/>
                    <a:pt x="136943" y="40352"/>
                  </a:cubicBezTo>
                  <a:cubicBezTo>
                    <a:pt x="136943" y="36698"/>
                    <a:pt x="138055" y="33521"/>
                    <a:pt x="140121" y="31138"/>
                  </a:cubicBezTo>
                  <a:moveTo>
                    <a:pt x="165698" y="23512"/>
                  </a:moveTo>
                  <a:cubicBezTo>
                    <a:pt x="161091" y="18905"/>
                    <a:pt x="155372" y="16681"/>
                    <a:pt x="148382" y="16681"/>
                  </a:cubicBezTo>
                  <a:cubicBezTo>
                    <a:pt x="141392" y="16681"/>
                    <a:pt x="135672" y="18905"/>
                    <a:pt x="131065" y="23512"/>
                  </a:cubicBezTo>
                  <a:cubicBezTo>
                    <a:pt x="126458" y="28119"/>
                    <a:pt x="124234" y="33680"/>
                    <a:pt x="124234" y="40193"/>
                  </a:cubicBezTo>
                  <a:cubicBezTo>
                    <a:pt x="124234" y="46707"/>
                    <a:pt x="126458" y="52426"/>
                    <a:pt x="131065" y="56874"/>
                  </a:cubicBezTo>
                  <a:cubicBezTo>
                    <a:pt x="135672" y="61323"/>
                    <a:pt x="141392" y="63705"/>
                    <a:pt x="148382" y="63705"/>
                  </a:cubicBezTo>
                  <a:cubicBezTo>
                    <a:pt x="155372" y="63705"/>
                    <a:pt x="161091" y="61481"/>
                    <a:pt x="165698" y="56874"/>
                  </a:cubicBezTo>
                  <a:cubicBezTo>
                    <a:pt x="170305" y="52267"/>
                    <a:pt x="172529" y="46866"/>
                    <a:pt x="172529" y="40193"/>
                  </a:cubicBezTo>
                  <a:cubicBezTo>
                    <a:pt x="172529" y="33521"/>
                    <a:pt x="170305" y="27960"/>
                    <a:pt x="165698" y="23512"/>
                  </a:cubicBezTo>
                  <a:moveTo>
                    <a:pt x="197630" y="29549"/>
                  </a:moveTo>
                  <a:cubicBezTo>
                    <a:pt x="199537" y="27643"/>
                    <a:pt x="201761" y="26849"/>
                    <a:pt x="204303" y="26849"/>
                  </a:cubicBezTo>
                  <a:cubicBezTo>
                    <a:pt x="209387" y="26849"/>
                    <a:pt x="212087" y="30344"/>
                    <a:pt x="212087" y="37334"/>
                  </a:cubicBezTo>
                  <a:lnTo>
                    <a:pt x="212087" y="63070"/>
                  </a:lnTo>
                  <a:lnTo>
                    <a:pt x="224797" y="63070"/>
                  </a:lnTo>
                  <a:lnTo>
                    <a:pt x="224797" y="35427"/>
                  </a:lnTo>
                  <a:cubicBezTo>
                    <a:pt x="224797" y="29708"/>
                    <a:pt x="223208" y="25260"/>
                    <a:pt x="219872" y="21924"/>
                  </a:cubicBezTo>
                  <a:cubicBezTo>
                    <a:pt x="216536" y="18587"/>
                    <a:pt x="212564" y="16840"/>
                    <a:pt x="207798" y="16840"/>
                  </a:cubicBezTo>
                  <a:cubicBezTo>
                    <a:pt x="203032" y="16840"/>
                    <a:pt x="198584" y="18746"/>
                    <a:pt x="194771" y="22718"/>
                  </a:cubicBezTo>
                  <a:lnTo>
                    <a:pt x="194771" y="17634"/>
                  </a:lnTo>
                  <a:lnTo>
                    <a:pt x="182061" y="17634"/>
                  </a:lnTo>
                  <a:lnTo>
                    <a:pt x="182061" y="63229"/>
                  </a:lnTo>
                  <a:lnTo>
                    <a:pt x="194771" y="63229"/>
                  </a:lnTo>
                  <a:lnTo>
                    <a:pt x="194771" y="37810"/>
                  </a:lnTo>
                  <a:cubicBezTo>
                    <a:pt x="194771" y="34315"/>
                    <a:pt x="195724" y="31615"/>
                    <a:pt x="197630" y="29708"/>
                  </a:cubicBezTo>
                  <a:moveTo>
                    <a:pt x="252122" y="29708"/>
                  </a:moveTo>
                  <a:cubicBezTo>
                    <a:pt x="254028" y="27802"/>
                    <a:pt x="256252" y="27007"/>
                    <a:pt x="258794" y="27007"/>
                  </a:cubicBezTo>
                  <a:cubicBezTo>
                    <a:pt x="263878" y="27007"/>
                    <a:pt x="266578" y="30502"/>
                    <a:pt x="266578" y="37493"/>
                  </a:cubicBezTo>
                  <a:lnTo>
                    <a:pt x="266578" y="63229"/>
                  </a:lnTo>
                  <a:lnTo>
                    <a:pt x="279288" y="63229"/>
                  </a:lnTo>
                  <a:lnTo>
                    <a:pt x="279288" y="35586"/>
                  </a:lnTo>
                  <a:cubicBezTo>
                    <a:pt x="279288" y="29867"/>
                    <a:pt x="277699" y="25419"/>
                    <a:pt x="274363" y="22082"/>
                  </a:cubicBezTo>
                  <a:cubicBezTo>
                    <a:pt x="271027" y="18746"/>
                    <a:pt x="267055" y="16999"/>
                    <a:pt x="262289" y="16999"/>
                  </a:cubicBezTo>
                  <a:cubicBezTo>
                    <a:pt x="257523" y="16999"/>
                    <a:pt x="253075" y="18905"/>
                    <a:pt x="249262" y="22877"/>
                  </a:cubicBezTo>
                  <a:lnTo>
                    <a:pt x="249262" y="17793"/>
                  </a:lnTo>
                  <a:lnTo>
                    <a:pt x="236553" y="17793"/>
                  </a:lnTo>
                  <a:lnTo>
                    <a:pt x="236553" y="63388"/>
                  </a:lnTo>
                  <a:lnTo>
                    <a:pt x="249262" y="63388"/>
                  </a:lnTo>
                  <a:lnTo>
                    <a:pt x="249262" y="37969"/>
                  </a:lnTo>
                  <a:cubicBezTo>
                    <a:pt x="249262" y="34474"/>
                    <a:pt x="250215" y="31773"/>
                    <a:pt x="252122" y="29867"/>
                  </a:cubicBezTo>
                  <a:moveTo>
                    <a:pt x="323453" y="49090"/>
                  </a:moveTo>
                  <a:cubicBezTo>
                    <a:pt x="320593" y="52108"/>
                    <a:pt x="316939" y="53538"/>
                    <a:pt x="312332" y="53538"/>
                  </a:cubicBezTo>
                  <a:cubicBezTo>
                    <a:pt x="309631" y="53538"/>
                    <a:pt x="307090" y="52744"/>
                    <a:pt x="304865" y="51155"/>
                  </a:cubicBezTo>
                  <a:cubicBezTo>
                    <a:pt x="302641" y="49566"/>
                    <a:pt x="301370" y="47501"/>
                    <a:pt x="300894" y="45118"/>
                  </a:cubicBezTo>
                  <a:lnTo>
                    <a:pt x="334256" y="45118"/>
                  </a:lnTo>
                  <a:lnTo>
                    <a:pt x="334256" y="38287"/>
                  </a:lnTo>
                  <a:cubicBezTo>
                    <a:pt x="334256" y="31615"/>
                    <a:pt x="332032" y="26531"/>
                    <a:pt x="327584" y="22718"/>
                  </a:cubicBezTo>
                  <a:cubicBezTo>
                    <a:pt x="323135" y="18905"/>
                    <a:pt x="317893" y="16999"/>
                    <a:pt x="311538" y="16999"/>
                  </a:cubicBezTo>
                  <a:cubicBezTo>
                    <a:pt x="305183" y="16999"/>
                    <a:pt x="299782" y="19064"/>
                    <a:pt x="295175" y="23353"/>
                  </a:cubicBezTo>
                  <a:cubicBezTo>
                    <a:pt x="290568" y="27643"/>
                    <a:pt x="288184" y="33362"/>
                    <a:pt x="288184" y="40511"/>
                  </a:cubicBezTo>
                  <a:cubicBezTo>
                    <a:pt x="288184" y="47660"/>
                    <a:pt x="290408" y="53379"/>
                    <a:pt x="295016" y="57669"/>
                  </a:cubicBezTo>
                  <a:cubicBezTo>
                    <a:pt x="299623" y="61958"/>
                    <a:pt x="305342" y="64023"/>
                    <a:pt x="312332" y="64023"/>
                  </a:cubicBezTo>
                  <a:cubicBezTo>
                    <a:pt x="319322" y="64023"/>
                    <a:pt x="325359" y="61640"/>
                    <a:pt x="330443" y="56716"/>
                  </a:cubicBezTo>
                  <a:lnTo>
                    <a:pt x="323294" y="48931"/>
                  </a:lnTo>
                  <a:close/>
                  <a:moveTo>
                    <a:pt x="321388" y="36063"/>
                  </a:moveTo>
                  <a:lnTo>
                    <a:pt x="301212" y="36063"/>
                  </a:lnTo>
                  <a:cubicBezTo>
                    <a:pt x="301529" y="33521"/>
                    <a:pt x="302800" y="31456"/>
                    <a:pt x="304865" y="29867"/>
                  </a:cubicBezTo>
                  <a:cubicBezTo>
                    <a:pt x="306931" y="28278"/>
                    <a:pt x="309314" y="27643"/>
                    <a:pt x="311856" y="27643"/>
                  </a:cubicBezTo>
                  <a:cubicBezTo>
                    <a:pt x="314398" y="27643"/>
                    <a:pt x="316463" y="28437"/>
                    <a:pt x="318210" y="29867"/>
                  </a:cubicBezTo>
                  <a:cubicBezTo>
                    <a:pt x="319958" y="31297"/>
                    <a:pt x="320911" y="33362"/>
                    <a:pt x="321229" y="36222"/>
                  </a:cubicBezTo>
                  <a:moveTo>
                    <a:pt x="388270" y="30979"/>
                  </a:moveTo>
                  <a:cubicBezTo>
                    <a:pt x="390177" y="29073"/>
                    <a:pt x="392401" y="28278"/>
                    <a:pt x="394943" y="28278"/>
                  </a:cubicBezTo>
                  <a:cubicBezTo>
                    <a:pt x="400186" y="28278"/>
                    <a:pt x="402727" y="31773"/>
                    <a:pt x="402727" y="38764"/>
                  </a:cubicBezTo>
                  <a:lnTo>
                    <a:pt x="402727" y="63705"/>
                  </a:lnTo>
                  <a:lnTo>
                    <a:pt x="415596" y="63705"/>
                  </a:lnTo>
                  <a:lnTo>
                    <a:pt x="415596" y="36063"/>
                  </a:lnTo>
                  <a:cubicBezTo>
                    <a:pt x="415596" y="30026"/>
                    <a:pt x="414007" y="25419"/>
                    <a:pt x="410671" y="22241"/>
                  </a:cubicBezTo>
                  <a:cubicBezTo>
                    <a:pt x="407334" y="19064"/>
                    <a:pt x="403045" y="17475"/>
                    <a:pt x="397644" y="17475"/>
                  </a:cubicBezTo>
                  <a:cubicBezTo>
                    <a:pt x="394625" y="17475"/>
                    <a:pt x="391607" y="18270"/>
                    <a:pt x="388588" y="19700"/>
                  </a:cubicBezTo>
                  <a:cubicBezTo>
                    <a:pt x="385570" y="21288"/>
                    <a:pt x="383187" y="23353"/>
                    <a:pt x="381439" y="26213"/>
                  </a:cubicBezTo>
                  <a:cubicBezTo>
                    <a:pt x="380168" y="23830"/>
                    <a:pt x="378421" y="21765"/>
                    <a:pt x="376038" y="20017"/>
                  </a:cubicBezTo>
                  <a:cubicBezTo>
                    <a:pt x="373655" y="18270"/>
                    <a:pt x="371113" y="17475"/>
                    <a:pt x="368094" y="17475"/>
                  </a:cubicBezTo>
                  <a:cubicBezTo>
                    <a:pt x="363487" y="17475"/>
                    <a:pt x="359516" y="19382"/>
                    <a:pt x="356021" y="23353"/>
                  </a:cubicBezTo>
                  <a:lnTo>
                    <a:pt x="356021" y="18111"/>
                  </a:lnTo>
                  <a:lnTo>
                    <a:pt x="343311" y="18111"/>
                  </a:lnTo>
                  <a:lnTo>
                    <a:pt x="343311" y="63705"/>
                  </a:lnTo>
                  <a:lnTo>
                    <a:pt x="356021" y="63705"/>
                  </a:lnTo>
                  <a:lnTo>
                    <a:pt x="356021" y="39081"/>
                  </a:lnTo>
                  <a:cubicBezTo>
                    <a:pt x="356021" y="35586"/>
                    <a:pt x="356974" y="32886"/>
                    <a:pt x="358880" y="30979"/>
                  </a:cubicBezTo>
                  <a:cubicBezTo>
                    <a:pt x="360787" y="29073"/>
                    <a:pt x="363011" y="28278"/>
                    <a:pt x="365394" y="28278"/>
                  </a:cubicBezTo>
                  <a:cubicBezTo>
                    <a:pt x="367777" y="28278"/>
                    <a:pt x="369683" y="29073"/>
                    <a:pt x="370795" y="30820"/>
                  </a:cubicBezTo>
                  <a:cubicBezTo>
                    <a:pt x="371907" y="32568"/>
                    <a:pt x="372384" y="35110"/>
                    <a:pt x="372384" y="38764"/>
                  </a:cubicBezTo>
                  <a:lnTo>
                    <a:pt x="372384" y="63705"/>
                  </a:lnTo>
                  <a:lnTo>
                    <a:pt x="385252" y="63705"/>
                  </a:lnTo>
                  <a:lnTo>
                    <a:pt x="385252" y="39081"/>
                  </a:lnTo>
                  <a:cubicBezTo>
                    <a:pt x="385252" y="35586"/>
                    <a:pt x="386205" y="32886"/>
                    <a:pt x="388112" y="30979"/>
                  </a:cubicBezTo>
                  <a:moveTo>
                    <a:pt x="459443" y="49408"/>
                  </a:moveTo>
                  <a:cubicBezTo>
                    <a:pt x="456583" y="52426"/>
                    <a:pt x="452929" y="53856"/>
                    <a:pt x="448322" y="53856"/>
                  </a:cubicBezTo>
                  <a:cubicBezTo>
                    <a:pt x="445621" y="53856"/>
                    <a:pt x="443079" y="53061"/>
                    <a:pt x="440855" y="51473"/>
                  </a:cubicBezTo>
                  <a:cubicBezTo>
                    <a:pt x="438631" y="49884"/>
                    <a:pt x="437360" y="47819"/>
                    <a:pt x="436884" y="45436"/>
                  </a:cubicBezTo>
                  <a:lnTo>
                    <a:pt x="470246" y="45436"/>
                  </a:lnTo>
                  <a:lnTo>
                    <a:pt x="470246" y="38604"/>
                  </a:lnTo>
                  <a:cubicBezTo>
                    <a:pt x="470246" y="31932"/>
                    <a:pt x="468022" y="26849"/>
                    <a:pt x="463573" y="23036"/>
                  </a:cubicBezTo>
                  <a:cubicBezTo>
                    <a:pt x="459125" y="19223"/>
                    <a:pt x="453883" y="17316"/>
                    <a:pt x="447528" y="17316"/>
                  </a:cubicBezTo>
                  <a:cubicBezTo>
                    <a:pt x="441173" y="17316"/>
                    <a:pt x="435772" y="19382"/>
                    <a:pt x="431164" y="23671"/>
                  </a:cubicBezTo>
                  <a:cubicBezTo>
                    <a:pt x="426557" y="27960"/>
                    <a:pt x="424174" y="33680"/>
                    <a:pt x="424174" y="40829"/>
                  </a:cubicBezTo>
                  <a:cubicBezTo>
                    <a:pt x="424174" y="47978"/>
                    <a:pt x="426399" y="53697"/>
                    <a:pt x="431006" y="57986"/>
                  </a:cubicBezTo>
                  <a:cubicBezTo>
                    <a:pt x="435613" y="62276"/>
                    <a:pt x="441332" y="64341"/>
                    <a:pt x="448322" y="64341"/>
                  </a:cubicBezTo>
                  <a:cubicBezTo>
                    <a:pt x="455312" y="64341"/>
                    <a:pt x="461349" y="61958"/>
                    <a:pt x="466433" y="57033"/>
                  </a:cubicBezTo>
                  <a:lnTo>
                    <a:pt x="459284" y="49249"/>
                  </a:lnTo>
                  <a:close/>
                  <a:moveTo>
                    <a:pt x="457378" y="36380"/>
                  </a:moveTo>
                  <a:lnTo>
                    <a:pt x="437202" y="36380"/>
                  </a:lnTo>
                  <a:cubicBezTo>
                    <a:pt x="437519" y="33839"/>
                    <a:pt x="438790" y="31773"/>
                    <a:pt x="440855" y="30185"/>
                  </a:cubicBezTo>
                  <a:cubicBezTo>
                    <a:pt x="442921" y="28596"/>
                    <a:pt x="445304" y="27960"/>
                    <a:pt x="447846" y="27960"/>
                  </a:cubicBezTo>
                  <a:cubicBezTo>
                    <a:pt x="450387" y="27960"/>
                    <a:pt x="452453" y="28755"/>
                    <a:pt x="454200" y="30185"/>
                  </a:cubicBezTo>
                  <a:cubicBezTo>
                    <a:pt x="455948" y="31615"/>
                    <a:pt x="456901" y="33680"/>
                    <a:pt x="457219" y="36539"/>
                  </a:cubicBezTo>
                  <a:moveTo>
                    <a:pt x="495029" y="30344"/>
                  </a:moveTo>
                  <a:cubicBezTo>
                    <a:pt x="496935" y="28437"/>
                    <a:pt x="499159" y="27643"/>
                    <a:pt x="501701" y="27643"/>
                  </a:cubicBezTo>
                  <a:cubicBezTo>
                    <a:pt x="506944" y="27643"/>
                    <a:pt x="509486" y="31138"/>
                    <a:pt x="509486" y="38128"/>
                  </a:cubicBezTo>
                  <a:lnTo>
                    <a:pt x="509486" y="63864"/>
                  </a:lnTo>
                  <a:lnTo>
                    <a:pt x="522195" y="63864"/>
                  </a:lnTo>
                  <a:lnTo>
                    <a:pt x="522195" y="36222"/>
                  </a:lnTo>
                  <a:cubicBezTo>
                    <a:pt x="522195" y="30502"/>
                    <a:pt x="520607" y="26054"/>
                    <a:pt x="517270" y="22718"/>
                  </a:cubicBezTo>
                  <a:cubicBezTo>
                    <a:pt x="513934" y="19382"/>
                    <a:pt x="509963" y="17634"/>
                    <a:pt x="505196" y="17634"/>
                  </a:cubicBezTo>
                  <a:cubicBezTo>
                    <a:pt x="500430" y="17634"/>
                    <a:pt x="495982" y="19541"/>
                    <a:pt x="492170" y="23512"/>
                  </a:cubicBezTo>
                  <a:lnTo>
                    <a:pt x="492170" y="18429"/>
                  </a:lnTo>
                  <a:lnTo>
                    <a:pt x="479460" y="18429"/>
                  </a:lnTo>
                  <a:lnTo>
                    <a:pt x="479460" y="64023"/>
                  </a:lnTo>
                  <a:lnTo>
                    <a:pt x="492170" y="64023"/>
                  </a:lnTo>
                  <a:lnTo>
                    <a:pt x="492170" y="38604"/>
                  </a:lnTo>
                  <a:cubicBezTo>
                    <a:pt x="492170" y="35110"/>
                    <a:pt x="493123" y="32409"/>
                    <a:pt x="495029" y="30502"/>
                  </a:cubicBezTo>
                  <a:moveTo>
                    <a:pt x="559529" y="27643"/>
                  </a:moveTo>
                  <a:lnTo>
                    <a:pt x="559529" y="18429"/>
                  </a:lnTo>
                  <a:lnTo>
                    <a:pt x="548408" y="18429"/>
                  </a:lnTo>
                  <a:lnTo>
                    <a:pt x="548408" y="4766"/>
                  </a:lnTo>
                  <a:lnTo>
                    <a:pt x="535540" y="4766"/>
                  </a:lnTo>
                  <a:lnTo>
                    <a:pt x="535540" y="18429"/>
                  </a:lnTo>
                  <a:lnTo>
                    <a:pt x="530139" y="18429"/>
                  </a:lnTo>
                  <a:lnTo>
                    <a:pt x="530139" y="27643"/>
                  </a:lnTo>
                  <a:lnTo>
                    <a:pt x="535540" y="27643"/>
                  </a:lnTo>
                  <a:lnTo>
                    <a:pt x="535540" y="48613"/>
                  </a:lnTo>
                  <a:cubicBezTo>
                    <a:pt x="535540" y="53538"/>
                    <a:pt x="537129" y="57510"/>
                    <a:pt x="540147" y="60369"/>
                  </a:cubicBezTo>
                  <a:cubicBezTo>
                    <a:pt x="543166" y="63229"/>
                    <a:pt x="546979" y="64659"/>
                    <a:pt x="551268" y="64659"/>
                  </a:cubicBezTo>
                  <a:cubicBezTo>
                    <a:pt x="555557" y="64659"/>
                    <a:pt x="559847" y="62911"/>
                    <a:pt x="563818" y="59257"/>
                  </a:cubicBezTo>
                  <a:lnTo>
                    <a:pt x="559052" y="50361"/>
                  </a:lnTo>
                  <a:cubicBezTo>
                    <a:pt x="557464" y="52585"/>
                    <a:pt x="555398" y="53538"/>
                    <a:pt x="553015" y="53538"/>
                  </a:cubicBezTo>
                  <a:cubicBezTo>
                    <a:pt x="551745" y="53538"/>
                    <a:pt x="550632" y="53061"/>
                    <a:pt x="549838" y="52108"/>
                  </a:cubicBezTo>
                  <a:cubicBezTo>
                    <a:pt x="548885" y="51155"/>
                    <a:pt x="548408" y="49725"/>
                    <a:pt x="548408" y="47978"/>
                  </a:cubicBezTo>
                  <a:lnTo>
                    <a:pt x="548408" y="27643"/>
                  </a:lnTo>
                  <a:lnTo>
                    <a:pt x="559529" y="27643"/>
                  </a:lnTo>
                  <a:close/>
                </a:path>
              </a:pathLst>
            </a:custGeom>
            <a:solidFill>
              <a:srgbClr val="FFFFFF"/>
            </a:solidFill>
            <a:ln w="15869"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FAC74E2F-51B9-F069-E340-5EB26A0751DC}"/>
                </a:ext>
              </a:extLst>
            </p:cNvPr>
            <p:cNvSpPr/>
            <p:nvPr/>
          </p:nvSpPr>
          <p:spPr>
            <a:xfrm>
              <a:off x="6430605" y="3623920"/>
              <a:ext cx="274374" cy="330758"/>
            </a:xfrm>
            <a:custGeom>
              <a:avLst/>
              <a:gdLst>
                <a:gd name="connsiteX0" fmla="*/ 166492 w 207956"/>
                <a:gd name="connsiteY0" fmla="*/ 0 h 250691"/>
                <a:gd name="connsiteX1" fmla="*/ 102151 w 207956"/>
                <a:gd name="connsiteY1" fmla="*/ 0 h 250691"/>
                <a:gd name="connsiteX2" fmla="*/ 0 w 207956"/>
                <a:gd name="connsiteY2" fmla="*/ 159185 h 250691"/>
                <a:gd name="connsiteX3" fmla="*/ 0 w 207956"/>
                <a:gd name="connsiteY3" fmla="*/ 205891 h 250691"/>
                <a:gd name="connsiteX4" fmla="*/ 115973 w 207956"/>
                <a:gd name="connsiteY4" fmla="*/ 205891 h 250691"/>
                <a:gd name="connsiteX5" fmla="*/ 115973 w 207956"/>
                <a:gd name="connsiteY5" fmla="*/ 250692 h 250691"/>
                <a:gd name="connsiteX6" fmla="*/ 166492 w 207956"/>
                <a:gd name="connsiteY6" fmla="*/ 250692 h 250691"/>
                <a:gd name="connsiteX7" fmla="*/ 166492 w 207956"/>
                <a:gd name="connsiteY7" fmla="*/ 205891 h 250691"/>
                <a:gd name="connsiteX8" fmla="*/ 207957 w 207956"/>
                <a:gd name="connsiteY8" fmla="*/ 205891 h 250691"/>
                <a:gd name="connsiteX9" fmla="*/ 207957 w 207956"/>
                <a:gd name="connsiteY9" fmla="*/ 159185 h 250691"/>
                <a:gd name="connsiteX10" fmla="*/ 166492 w 207956"/>
                <a:gd name="connsiteY10" fmla="*/ 159185 h 250691"/>
                <a:gd name="connsiteX11" fmla="*/ 166492 w 207956"/>
                <a:gd name="connsiteY11" fmla="*/ 0 h 250691"/>
                <a:gd name="connsiteX12" fmla="*/ 115973 w 207956"/>
                <a:gd name="connsiteY12" fmla="*/ 159185 h 250691"/>
                <a:gd name="connsiteX13" fmla="*/ 54332 w 207956"/>
                <a:gd name="connsiteY13" fmla="*/ 159185 h 250691"/>
                <a:gd name="connsiteX14" fmla="*/ 115973 w 207956"/>
                <a:gd name="connsiteY14" fmla="*/ 64023 h 250691"/>
                <a:gd name="connsiteX15" fmla="*/ 115973 w 207956"/>
                <a:gd name="connsiteY15" fmla="*/ 159185 h 25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7956" h="250691">
                  <a:moveTo>
                    <a:pt x="166492" y="0"/>
                  </a:moveTo>
                  <a:lnTo>
                    <a:pt x="102151" y="0"/>
                  </a:lnTo>
                  <a:lnTo>
                    <a:pt x="0" y="159185"/>
                  </a:lnTo>
                  <a:lnTo>
                    <a:pt x="0" y="205891"/>
                  </a:lnTo>
                  <a:lnTo>
                    <a:pt x="115973" y="205891"/>
                  </a:lnTo>
                  <a:lnTo>
                    <a:pt x="115973" y="250692"/>
                  </a:lnTo>
                  <a:lnTo>
                    <a:pt x="166492" y="250692"/>
                  </a:lnTo>
                  <a:lnTo>
                    <a:pt x="166492" y="205891"/>
                  </a:lnTo>
                  <a:lnTo>
                    <a:pt x="207957" y="205891"/>
                  </a:lnTo>
                  <a:lnTo>
                    <a:pt x="207957" y="159185"/>
                  </a:lnTo>
                  <a:lnTo>
                    <a:pt x="166492" y="159185"/>
                  </a:lnTo>
                  <a:lnTo>
                    <a:pt x="166492" y="0"/>
                  </a:lnTo>
                  <a:close/>
                  <a:moveTo>
                    <a:pt x="115973" y="159185"/>
                  </a:moveTo>
                  <a:lnTo>
                    <a:pt x="54332" y="159185"/>
                  </a:lnTo>
                  <a:lnTo>
                    <a:pt x="115973" y="64023"/>
                  </a:lnTo>
                  <a:lnTo>
                    <a:pt x="115973" y="159185"/>
                  </a:lnTo>
                  <a:close/>
                </a:path>
              </a:pathLst>
            </a:custGeom>
            <a:solidFill>
              <a:srgbClr val="FFFFFF"/>
            </a:solidFill>
            <a:ln w="15869" cap="flat">
              <a:noFill/>
              <a:prstDash val="solid"/>
              <a:miter/>
            </a:ln>
          </p:spPr>
          <p:txBody>
            <a:bodyPr rtlCol="0" anchor="ctr"/>
            <a:lstStyle/>
            <a:p>
              <a:endParaRPr lang="nl-NL"/>
            </a:p>
          </p:txBody>
        </p:sp>
        <p:sp>
          <p:nvSpPr>
            <p:cNvPr id="27" name="Vrije vorm: vorm 26">
              <a:extLst>
                <a:ext uri="{FF2B5EF4-FFF2-40B4-BE49-F238E27FC236}">
                  <a16:creationId xmlns:a16="http://schemas.microsoft.com/office/drawing/2014/main" id="{B50E6968-0079-666C-B21E-8CAF4AFEDC65}"/>
                </a:ext>
              </a:extLst>
            </p:cNvPr>
            <p:cNvSpPr/>
            <p:nvPr/>
          </p:nvSpPr>
          <p:spPr>
            <a:xfrm>
              <a:off x="6733905" y="3623920"/>
              <a:ext cx="235597" cy="275213"/>
            </a:xfrm>
            <a:custGeom>
              <a:avLst/>
              <a:gdLst>
                <a:gd name="connsiteX0" fmla="*/ 127729 w 178566"/>
                <a:gd name="connsiteY0" fmla="*/ 0 h 208592"/>
                <a:gd name="connsiteX1" fmla="*/ 127729 w 178566"/>
                <a:gd name="connsiteY1" fmla="*/ 122645 h 208592"/>
                <a:gd name="connsiteX2" fmla="*/ 89124 w 178566"/>
                <a:gd name="connsiteY2" fmla="*/ 162044 h 208592"/>
                <a:gd name="connsiteX3" fmla="*/ 50520 w 178566"/>
                <a:gd name="connsiteY3" fmla="*/ 122645 h 208592"/>
                <a:gd name="connsiteX4" fmla="*/ 50520 w 178566"/>
                <a:gd name="connsiteY4" fmla="*/ 0 h 208592"/>
                <a:gd name="connsiteX5" fmla="*/ 0 w 178566"/>
                <a:gd name="connsiteY5" fmla="*/ 0 h 208592"/>
                <a:gd name="connsiteX6" fmla="*/ 0 w 178566"/>
                <a:gd name="connsiteY6" fmla="*/ 119786 h 208592"/>
                <a:gd name="connsiteX7" fmla="*/ 89283 w 178566"/>
                <a:gd name="connsiteY7" fmla="*/ 208592 h 208592"/>
                <a:gd name="connsiteX8" fmla="*/ 178566 w 178566"/>
                <a:gd name="connsiteY8" fmla="*/ 119786 h 208592"/>
                <a:gd name="connsiteX9" fmla="*/ 178566 w 178566"/>
                <a:gd name="connsiteY9" fmla="*/ 0 h 208592"/>
                <a:gd name="connsiteX10" fmla="*/ 128047 w 178566"/>
                <a:gd name="connsiteY10" fmla="*/ 0 h 20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66" h="208592">
                  <a:moveTo>
                    <a:pt x="127729" y="0"/>
                  </a:moveTo>
                  <a:lnTo>
                    <a:pt x="127729" y="122645"/>
                  </a:lnTo>
                  <a:cubicBezTo>
                    <a:pt x="127729" y="143774"/>
                    <a:pt x="112160" y="162044"/>
                    <a:pt x="89124" y="162044"/>
                  </a:cubicBezTo>
                  <a:cubicBezTo>
                    <a:pt x="66089" y="162044"/>
                    <a:pt x="50520" y="143774"/>
                    <a:pt x="50520" y="122645"/>
                  </a:cubicBezTo>
                  <a:lnTo>
                    <a:pt x="50520" y="0"/>
                  </a:lnTo>
                  <a:lnTo>
                    <a:pt x="0" y="0"/>
                  </a:lnTo>
                  <a:lnTo>
                    <a:pt x="0" y="119786"/>
                  </a:lnTo>
                  <a:cubicBezTo>
                    <a:pt x="0" y="170146"/>
                    <a:pt x="36857" y="208592"/>
                    <a:pt x="89283" y="208592"/>
                  </a:cubicBezTo>
                  <a:cubicBezTo>
                    <a:pt x="141709" y="208592"/>
                    <a:pt x="178566" y="170146"/>
                    <a:pt x="178566" y="119786"/>
                  </a:cubicBezTo>
                  <a:lnTo>
                    <a:pt x="178566" y="0"/>
                  </a:lnTo>
                  <a:lnTo>
                    <a:pt x="128047" y="0"/>
                  </a:lnTo>
                  <a:close/>
                </a:path>
              </a:pathLst>
            </a:custGeom>
            <a:solidFill>
              <a:srgbClr val="FFFFFF"/>
            </a:solidFill>
            <a:ln w="15869" cap="flat">
              <a:noFill/>
              <a:prstDash val="solid"/>
              <a:miter/>
            </a:ln>
          </p:spPr>
          <p:txBody>
            <a:bodyPr rtlCol="0" anchor="ctr"/>
            <a:lstStyle/>
            <a:p>
              <a:endParaRPr lang="nl-NL"/>
            </a:p>
          </p:txBody>
        </p:sp>
        <p:sp>
          <p:nvSpPr>
            <p:cNvPr id="28" name="Vrije vorm: vorm 27">
              <a:extLst>
                <a:ext uri="{FF2B5EF4-FFF2-40B4-BE49-F238E27FC236}">
                  <a16:creationId xmlns:a16="http://schemas.microsoft.com/office/drawing/2014/main" id="{2C1C5D48-5B88-9F97-FB3D-DC33DEEA74D8}"/>
                </a:ext>
              </a:extLst>
            </p:cNvPr>
            <p:cNvSpPr/>
            <p:nvPr/>
          </p:nvSpPr>
          <p:spPr>
            <a:xfrm>
              <a:off x="5300825" y="3621615"/>
              <a:ext cx="276707" cy="277518"/>
            </a:xfrm>
            <a:custGeom>
              <a:avLst/>
              <a:gdLst>
                <a:gd name="connsiteX0" fmla="*/ 103899 w 209724"/>
                <a:gd name="connsiteY0" fmla="*/ 0 h 210339"/>
                <a:gd name="connsiteX1" fmla="*/ 0 w 209724"/>
                <a:gd name="connsiteY1" fmla="*/ 105170 h 210339"/>
                <a:gd name="connsiteX2" fmla="*/ 107553 w 209724"/>
                <a:gd name="connsiteY2" fmla="*/ 210340 h 210339"/>
                <a:gd name="connsiteX3" fmla="*/ 196836 w 209724"/>
                <a:gd name="connsiteY3" fmla="*/ 177454 h 210339"/>
                <a:gd name="connsiteX4" fmla="*/ 166492 w 209724"/>
                <a:gd name="connsiteY4" fmla="*/ 141709 h 210339"/>
                <a:gd name="connsiteX5" fmla="*/ 107553 w 209724"/>
                <a:gd name="connsiteY5" fmla="*/ 162838 h 210339"/>
                <a:gd name="connsiteX6" fmla="*/ 54015 w 209724"/>
                <a:gd name="connsiteY6" fmla="*/ 129000 h 210339"/>
                <a:gd name="connsiteX7" fmla="*/ 209704 w 209724"/>
                <a:gd name="connsiteY7" fmla="*/ 129000 h 210339"/>
                <a:gd name="connsiteX8" fmla="*/ 103899 w 209724"/>
                <a:gd name="connsiteY8" fmla="*/ 0 h 210339"/>
                <a:gd name="connsiteX9" fmla="*/ 51473 w 209724"/>
                <a:gd name="connsiteY9" fmla="*/ 88807 h 210339"/>
                <a:gd name="connsiteX10" fmla="*/ 102946 w 209724"/>
                <a:gd name="connsiteY10" fmla="*/ 46707 h 210339"/>
                <a:gd name="connsiteX11" fmla="*/ 156325 w 209724"/>
                <a:gd name="connsiteY11" fmla="*/ 88807 h 210339"/>
                <a:gd name="connsiteX12" fmla="*/ 51473 w 209724"/>
                <a:gd name="connsiteY12" fmla="*/ 88807 h 21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724" h="210339">
                  <a:moveTo>
                    <a:pt x="103899" y="0"/>
                  </a:moveTo>
                  <a:cubicBezTo>
                    <a:pt x="45912" y="0"/>
                    <a:pt x="0" y="44800"/>
                    <a:pt x="0" y="105170"/>
                  </a:cubicBezTo>
                  <a:cubicBezTo>
                    <a:pt x="0" y="165539"/>
                    <a:pt x="46072" y="210340"/>
                    <a:pt x="107553" y="210340"/>
                  </a:cubicBezTo>
                  <a:cubicBezTo>
                    <a:pt x="137897" y="210340"/>
                    <a:pt x="170941" y="199378"/>
                    <a:pt x="196836" y="177454"/>
                  </a:cubicBezTo>
                  <a:lnTo>
                    <a:pt x="166492" y="141709"/>
                  </a:lnTo>
                  <a:cubicBezTo>
                    <a:pt x="150923" y="155372"/>
                    <a:pt x="126935" y="162838"/>
                    <a:pt x="107553" y="162838"/>
                  </a:cubicBezTo>
                  <a:cubicBezTo>
                    <a:pt x="84517" y="162838"/>
                    <a:pt x="65294" y="150765"/>
                    <a:pt x="54015" y="129000"/>
                  </a:cubicBezTo>
                  <a:lnTo>
                    <a:pt x="209704" y="129000"/>
                  </a:lnTo>
                  <a:cubicBezTo>
                    <a:pt x="210658" y="60369"/>
                    <a:pt x="177454" y="0"/>
                    <a:pt x="103899" y="0"/>
                  </a:cubicBezTo>
                  <a:moveTo>
                    <a:pt x="51473" y="88807"/>
                  </a:moveTo>
                  <a:cubicBezTo>
                    <a:pt x="57987" y="59575"/>
                    <a:pt x="78162" y="46707"/>
                    <a:pt x="102946" y="46707"/>
                  </a:cubicBezTo>
                  <a:cubicBezTo>
                    <a:pt x="127729" y="46707"/>
                    <a:pt x="149812" y="58622"/>
                    <a:pt x="156325" y="88807"/>
                  </a:cubicBezTo>
                  <a:lnTo>
                    <a:pt x="51473" y="88807"/>
                  </a:lnTo>
                  <a:close/>
                </a:path>
              </a:pathLst>
            </a:custGeom>
            <a:solidFill>
              <a:srgbClr val="76B82A"/>
            </a:solidFill>
            <a:ln w="15869" cap="flat">
              <a:noFill/>
              <a:prstDash val="solid"/>
              <a:miter/>
            </a:ln>
          </p:spPr>
          <p:txBody>
            <a:bodyPr rtlCol="0" anchor="ctr"/>
            <a:lstStyle/>
            <a:p>
              <a:endParaRPr lang="nl-NL"/>
            </a:p>
          </p:txBody>
        </p:sp>
        <p:sp>
          <p:nvSpPr>
            <p:cNvPr id="29" name="Vrije vorm: vorm 28">
              <a:extLst>
                <a:ext uri="{FF2B5EF4-FFF2-40B4-BE49-F238E27FC236}">
                  <a16:creationId xmlns:a16="http://schemas.microsoft.com/office/drawing/2014/main" id="{5C5412C6-57C4-F80B-072F-6C3B56A766A5}"/>
                </a:ext>
              </a:extLst>
            </p:cNvPr>
            <p:cNvSpPr/>
            <p:nvPr/>
          </p:nvSpPr>
          <p:spPr>
            <a:xfrm>
              <a:off x="5608947" y="3620358"/>
              <a:ext cx="278985" cy="278775"/>
            </a:xfrm>
            <a:custGeom>
              <a:avLst/>
              <a:gdLst>
                <a:gd name="connsiteX0" fmla="*/ 168399 w 211451"/>
                <a:gd name="connsiteY0" fmla="*/ 24942 h 211292"/>
                <a:gd name="connsiteX1" fmla="*/ 102151 w 211451"/>
                <a:gd name="connsiteY1" fmla="*/ 0 h 211292"/>
                <a:gd name="connsiteX2" fmla="*/ 0 w 211451"/>
                <a:gd name="connsiteY2" fmla="*/ 105170 h 211292"/>
                <a:gd name="connsiteX3" fmla="*/ 104852 w 211451"/>
                <a:gd name="connsiteY3" fmla="*/ 211293 h 211292"/>
                <a:gd name="connsiteX4" fmla="*/ 168240 w 211451"/>
                <a:gd name="connsiteY4" fmla="*/ 188575 h 211292"/>
                <a:gd name="connsiteX5" fmla="*/ 168240 w 211451"/>
                <a:gd name="connsiteY5" fmla="*/ 208592 h 211292"/>
                <a:gd name="connsiteX6" fmla="*/ 211452 w 211451"/>
                <a:gd name="connsiteY6" fmla="*/ 208592 h 211292"/>
                <a:gd name="connsiteX7" fmla="*/ 211452 w 211451"/>
                <a:gd name="connsiteY7" fmla="*/ 2701 h 211292"/>
                <a:gd name="connsiteX8" fmla="*/ 168240 w 211451"/>
                <a:gd name="connsiteY8" fmla="*/ 2701 h 211292"/>
                <a:gd name="connsiteX9" fmla="*/ 168240 w 211451"/>
                <a:gd name="connsiteY9" fmla="*/ 24942 h 211292"/>
                <a:gd name="connsiteX10" fmla="*/ 106759 w 211451"/>
                <a:gd name="connsiteY10" fmla="*/ 163633 h 211292"/>
                <a:gd name="connsiteX11" fmla="*/ 51632 w 211451"/>
                <a:gd name="connsiteY11" fmla="*/ 104217 h 211292"/>
                <a:gd name="connsiteX12" fmla="*/ 106759 w 211451"/>
                <a:gd name="connsiteY12" fmla="*/ 47501 h 211292"/>
                <a:gd name="connsiteX13" fmla="*/ 161885 w 211451"/>
                <a:gd name="connsiteY13" fmla="*/ 104217 h 211292"/>
                <a:gd name="connsiteX14" fmla="*/ 106759 w 211451"/>
                <a:gd name="connsiteY14" fmla="*/ 163633 h 21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451" h="211292">
                  <a:moveTo>
                    <a:pt x="168399" y="24942"/>
                  </a:moveTo>
                  <a:cubicBezTo>
                    <a:pt x="150765" y="9850"/>
                    <a:pt x="127252" y="0"/>
                    <a:pt x="102151" y="0"/>
                  </a:cubicBezTo>
                  <a:cubicBezTo>
                    <a:pt x="46072" y="0"/>
                    <a:pt x="0" y="47501"/>
                    <a:pt x="0" y="105170"/>
                  </a:cubicBezTo>
                  <a:cubicBezTo>
                    <a:pt x="0" y="162838"/>
                    <a:pt x="48772" y="211293"/>
                    <a:pt x="104852" y="211293"/>
                  </a:cubicBezTo>
                  <a:cubicBezTo>
                    <a:pt x="129159" y="211293"/>
                    <a:pt x="150606" y="202396"/>
                    <a:pt x="168240" y="188575"/>
                  </a:cubicBezTo>
                  <a:lnTo>
                    <a:pt x="168240" y="208592"/>
                  </a:lnTo>
                  <a:lnTo>
                    <a:pt x="211452" y="208592"/>
                  </a:lnTo>
                  <a:lnTo>
                    <a:pt x="211452" y="2701"/>
                  </a:lnTo>
                  <a:lnTo>
                    <a:pt x="168240" y="2701"/>
                  </a:lnTo>
                  <a:lnTo>
                    <a:pt x="168240" y="24942"/>
                  </a:lnTo>
                  <a:close/>
                  <a:moveTo>
                    <a:pt x="106759" y="163633"/>
                  </a:moveTo>
                  <a:cubicBezTo>
                    <a:pt x="75462" y="163633"/>
                    <a:pt x="51632" y="136149"/>
                    <a:pt x="51632" y="104217"/>
                  </a:cubicBezTo>
                  <a:cubicBezTo>
                    <a:pt x="51632" y="72284"/>
                    <a:pt x="75462" y="47501"/>
                    <a:pt x="106759" y="47501"/>
                  </a:cubicBezTo>
                  <a:cubicBezTo>
                    <a:pt x="138055" y="47501"/>
                    <a:pt x="161885" y="73079"/>
                    <a:pt x="161885" y="104217"/>
                  </a:cubicBezTo>
                  <a:cubicBezTo>
                    <a:pt x="161885" y="135354"/>
                    <a:pt x="137102" y="163633"/>
                    <a:pt x="106759" y="163633"/>
                  </a:cubicBezTo>
                </a:path>
              </a:pathLst>
            </a:custGeom>
            <a:solidFill>
              <a:srgbClr val="76B82A"/>
            </a:solidFill>
            <a:ln w="15869" cap="flat">
              <a:noFill/>
              <a:prstDash val="solid"/>
              <a:miter/>
            </a:ln>
          </p:spPr>
          <p:txBody>
            <a:bodyPr rtlCol="0" anchor="ctr"/>
            <a:lstStyle/>
            <a:p>
              <a:endParaRPr lang="nl-NL"/>
            </a:p>
          </p:txBody>
        </p:sp>
        <p:sp>
          <p:nvSpPr>
            <p:cNvPr id="30" name="Vrije vorm: vorm 29">
              <a:extLst>
                <a:ext uri="{FF2B5EF4-FFF2-40B4-BE49-F238E27FC236}">
                  <a16:creationId xmlns:a16="http://schemas.microsoft.com/office/drawing/2014/main" id="{4B4D5151-3E2A-3ECB-0F4C-E2C0C35107CA}"/>
                </a:ext>
              </a:extLst>
            </p:cNvPr>
            <p:cNvSpPr/>
            <p:nvPr/>
          </p:nvSpPr>
          <p:spPr>
            <a:xfrm>
              <a:off x="6159374" y="3623920"/>
              <a:ext cx="235597" cy="275213"/>
            </a:xfrm>
            <a:custGeom>
              <a:avLst/>
              <a:gdLst>
                <a:gd name="connsiteX0" fmla="*/ 127729 w 178566"/>
                <a:gd name="connsiteY0" fmla="*/ 122645 h 208592"/>
                <a:gd name="connsiteX1" fmla="*/ 89124 w 178566"/>
                <a:gd name="connsiteY1" fmla="*/ 162044 h 208592"/>
                <a:gd name="connsiteX2" fmla="*/ 50520 w 178566"/>
                <a:gd name="connsiteY2" fmla="*/ 122645 h 208592"/>
                <a:gd name="connsiteX3" fmla="*/ 50520 w 178566"/>
                <a:gd name="connsiteY3" fmla="*/ 0 h 208592"/>
                <a:gd name="connsiteX4" fmla="*/ 0 w 178566"/>
                <a:gd name="connsiteY4" fmla="*/ 0 h 208592"/>
                <a:gd name="connsiteX5" fmla="*/ 0 w 178566"/>
                <a:gd name="connsiteY5" fmla="*/ 119786 h 208592"/>
                <a:gd name="connsiteX6" fmla="*/ 89283 w 178566"/>
                <a:gd name="connsiteY6" fmla="*/ 208592 h 208592"/>
                <a:gd name="connsiteX7" fmla="*/ 178566 w 178566"/>
                <a:gd name="connsiteY7" fmla="*/ 119786 h 208592"/>
                <a:gd name="connsiteX8" fmla="*/ 178566 w 178566"/>
                <a:gd name="connsiteY8" fmla="*/ 0 h 208592"/>
                <a:gd name="connsiteX9" fmla="*/ 128047 w 178566"/>
                <a:gd name="connsiteY9" fmla="*/ 0 h 208592"/>
                <a:gd name="connsiteX10" fmla="*/ 128047 w 178566"/>
                <a:gd name="connsiteY10" fmla="*/ 122645 h 20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66" h="208592">
                  <a:moveTo>
                    <a:pt x="127729" y="122645"/>
                  </a:moveTo>
                  <a:cubicBezTo>
                    <a:pt x="127729" y="143616"/>
                    <a:pt x="112160" y="162044"/>
                    <a:pt x="89124" y="162044"/>
                  </a:cubicBezTo>
                  <a:cubicBezTo>
                    <a:pt x="66089" y="162044"/>
                    <a:pt x="50520" y="143774"/>
                    <a:pt x="50520" y="122645"/>
                  </a:cubicBezTo>
                  <a:lnTo>
                    <a:pt x="50520" y="0"/>
                  </a:lnTo>
                  <a:lnTo>
                    <a:pt x="0" y="0"/>
                  </a:lnTo>
                  <a:lnTo>
                    <a:pt x="0" y="119786"/>
                  </a:lnTo>
                  <a:cubicBezTo>
                    <a:pt x="0" y="170146"/>
                    <a:pt x="36857" y="208592"/>
                    <a:pt x="89283" y="208592"/>
                  </a:cubicBezTo>
                  <a:cubicBezTo>
                    <a:pt x="141709" y="208592"/>
                    <a:pt x="178566" y="170146"/>
                    <a:pt x="178566" y="119786"/>
                  </a:cubicBezTo>
                  <a:lnTo>
                    <a:pt x="178566" y="0"/>
                  </a:lnTo>
                  <a:lnTo>
                    <a:pt x="128047" y="0"/>
                  </a:lnTo>
                  <a:lnTo>
                    <a:pt x="128047" y="122645"/>
                  </a:lnTo>
                  <a:close/>
                </a:path>
              </a:pathLst>
            </a:custGeom>
            <a:solidFill>
              <a:srgbClr val="76B82A"/>
            </a:solidFill>
            <a:ln w="15869" cap="flat">
              <a:noFill/>
              <a:prstDash val="solid"/>
              <a:miter/>
            </a:ln>
          </p:spPr>
          <p:txBody>
            <a:bodyPr rtlCol="0" anchor="ctr"/>
            <a:lstStyle/>
            <a:p>
              <a:endParaRPr lang="nl-NL"/>
            </a:p>
          </p:txBody>
        </p:sp>
        <p:sp>
          <p:nvSpPr>
            <p:cNvPr id="31" name="Vrije vorm: vorm 30">
              <a:extLst>
                <a:ext uri="{FF2B5EF4-FFF2-40B4-BE49-F238E27FC236}">
                  <a16:creationId xmlns:a16="http://schemas.microsoft.com/office/drawing/2014/main" id="{2150831A-9A3A-89FE-CB17-620E28D6FEF9}"/>
                </a:ext>
              </a:extLst>
            </p:cNvPr>
            <p:cNvSpPr/>
            <p:nvPr/>
          </p:nvSpPr>
          <p:spPr>
            <a:xfrm>
              <a:off x="6159164" y="3916111"/>
              <a:ext cx="230566" cy="106270"/>
            </a:xfrm>
            <a:custGeom>
              <a:avLst/>
              <a:gdLst>
                <a:gd name="connsiteX0" fmla="*/ 87377 w 174753"/>
                <a:gd name="connsiteY0" fmla="*/ 35745 h 80545"/>
                <a:gd name="connsiteX1" fmla="*/ 50520 w 174753"/>
                <a:gd name="connsiteY1" fmla="*/ 0 h 80545"/>
                <a:gd name="connsiteX2" fmla="*/ 0 w 174753"/>
                <a:gd name="connsiteY2" fmla="*/ 0 h 80545"/>
                <a:gd name="connsiteX3" fmla="*/ 87377 w 174753"/>
                <a:gd name="connsiteY3" fmla="*/ 80545 h 80545"/>
                <a:gd name="connsiteX4" fmla="*/ 174753 w 174753"/>
                <a:gd name="connsiteY4" fmla="*/ 0 h 80545"/>
                <a:gd name="connsiteX5" fmla="*/ 124234 w 174753"/>
                <a:gd name="connsiteY5" fmla="*/ 0 h 80545"/>
                <a:gd name="connsiteX6" fmla="*/ 87377 w 174753"/>
                <a:gd name="connsiteY6" fmla="*/ 35745 h 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753" h="80545">
                  <a:moveTo>
                    <a:pt x="87377" y="35745"/>
                  </a:moveTo>
                  <a:cubicBezTo>
                    <a:pt x="67201" y="35745"/>
                    <a:pt x="51473" y="19223"/>
                    <a:pt x="50520" y="0"/>
                  </a:cubicBezTo>
                  <a:lnTo>
                    <a:pt x="0" y="0"/>
                  </a:lnTo>
                  <a:cubicBezTo>
                    <a:pt x="953" y="47501"/>
                    <a:pt x="33997" y="80545"/>
                    <a:pt x="87377" y="80545"/>
                  </a:cubicBezTo>
                  <a:cubicBezTo>
                    <a:pt x="140756" y="80545"/>
                    <a:pt x="173800" y="47660"/>
                    <a:pt x="174753" y="0"/>
                  </a:cubicBezTo>
                  <a:lnTo>
                    <a:pt x="124234" y="0"/>
                  </a:lnTo>
                  <a:cubicBezTo>
                    <a:pt x="123281" y="19223"/>
                    <a:pt x="107712" y="35745"/>
                    <a:pt x="87377" y="35745"/>
                  </a:cubicBezTo>
                </a:path>
              </a:pathLst>
            </a:custGeom>
            <a:solidFill>
              <a:srgbClr val="76B82A"/>
            </a:solidFill>
            <a:ln w="15869" cap="flat">
              <a:noFill/>
              <a:prstDash val="solid"/>
              <a:miter/>
            </a:ln>
          </p:spPr>
          <p:txBody>
            <a:bodyPr rtlCol="0" anchor="ctr"/>
            <a:lstStyle/>
            <a:p>
              <a:endParaRPr lang="nl-NL"/>
            </a:p>
          </p:txBody>
        </p:sp>
        <p:sp>
          <p:nvSpPr>
            <p:cNvPr id="32" name="Vrije vorm: vorm 31">
              <a:extLst>
                <a:ext uri="{FF2B5EF4-FFF2-40B4-BE49-F238E27FC236}">
                  <a16:creationId xmlns:a16="http://schemas.microsoft.com/office/drawing/2014/main" id="{F71E6A3F-91DE-E97E-8431-2874AEB127E2}"/>
                </a:ext>
              </a:extLst>
            </p:cNvPr>
            <p:cNvSpPr/>
            <p:nvPr/>
          </p:nvSpPr>
          <p:spPr>
            <a:xfrm>
              <a:off x="5924824" y="3620358"/>
              <a:ext cx="207510" cy="278775"/>
            </a:xfrm>
            <a:custGeom>
              <a:avLst/>
              <a:gdLst>
                <a:gd name="connsiteX0" fmla="*/ 53220 w 157278"/>
                <a:gd name="connsiteY0" fmla="*/ 59416 h 211292"/>
                <a:gd name="connsiteX1" fmla="*/ 75303 w 157278"/>
                <a:gd name="connsiteY1" fmla="*/ 45754 h 211292"/>
                <a:gd name="connsiteX2" fmla="*/ 124075 w 157278"/>
                <a:gd name="connsiteY2" fmla="*/ 61323 h 211292"/>
                <a:gd name="connsiteX3" fmla="*/ 147111 w 157278"/>
                <a:gd name="connsiteY3" fmla="*/ 22877 h 211292"/>
                <a:gd name="connsiteX4" fmla="*/ 71649 w 157278"/>
                <a:gd name="connsiteY4" fmla="*/ 0 h 211292"/>
                <a:gd name="connsiteX5" fmla="*/ 794 w 157278"/>
                <a:gd name="connsiteY5" fmla="*/ 63070 h 211292"/>
                <a:gd name="connsiteX6" fmla="*/ 104693 w 157278"/>
                <a:gd name="connsiteY6" fmla="*/ 150923 h 211292"/>
                <a:gd name="connsiteX7" fmla="*/ 80863 w 157278"/>
                <a:gd name="connsiteY7" fmla="*/ 165539 h 211292"/>
                <a:gd name="connsiteX8" fmla="*/ 24783 w 157278"/>
                <a:gd name="connsiteY8" fmla="*/ 146316 h 211292"/>
                <a:gd name="connsiteX9" fmla="*/ 0 w 157278"/>
                <a:gd name="connsiteY9" fmla="*/ 184762 h 211292"/>
                <a:gd name="connsiteX10" fmla="*/ 81022 w 157278"/>
                <a:gd name="connsiteY10" fmla="*/ 211293 h 211292"/>
                <a:gd name="connsiteX11" fmla="*/ 157278 w 157278"/>
                <a:gd name="connsiteY11" fmla="*/ 146316 h 211292"/>
                <a:gd name="connsiteX12" fmla="*/ 53379 w 157278"/>
                <a:gd name="connsiteY12" fmla="*/ 59416 h 21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278" h="211292">
                  <a:moveTo>
                    <a:pt x="53220" y="59416"/>
                  </a:moveTo>
                  <a:cubicBezTo>
                    <a:pt x="53220" y="51155"/>
                    <a:pt x="61481" y="45754"/>
                    <a:pt x="75303" y="45754"/>
                  </a:cubicBezTo>
                  <a:cubicBezTo>
                    <a:pt x="88171" y="45754"/>
                    <a:pt x="107553" y="51314"/>
                    <a:pt x="124075" y="61323"/>
                  </a:cubicBezTo>
                  <a:lnTo>
                    <a:pt x="147111" y="22877"/>
                  </a:lnTo>
                  <a:cubicBezTo>
                    <a:pt x="128682" y="10962"/>
                    <a:pt x="99292" y="0"/>
                    <a:pt x="71649" y="0"/>
                  </a:cubicBezTo>
                  <a:cubicBezTo>
                    <a:pt x="28437" y="0"/>
                    <a:pt x="794" y="29232"/>
                    <a:pt x="794" y="63070"/>
                  </a:cubicBezTo>
                  <a:cubicBezTo>
                    <a:pt x="794" y="129794"/>
                    <a:pt x="104693" y="121692"/>
                    <a:pt x="104693" y="150923"/>
                  </a:cubicBezTo>
                  <a:cubicBezTo>
                    <a:pt x="104693" y="160138"/>
                    <a:pt x="94526" y="165539"/>
                    <a:pt x="80863" y="165539"/>
                  </a:cubicBezTo>
                  <a:cubicBezTo>
                    <a:pt x="64341" y="165539"/>
                    <a:pt x="42259" y="156325"/>
                    <a:pt x="24783" y="146316"/>
                  </a:cubicBezTo>
                  <a:lnTo>
                    <a:pt x="0" y="184762"/>
                  </a:lnTo>
                  <a:cubicBezTo>
                    <a:pt x="22082" y="198425"/>
                    <a:pt x="48772" y="211293"/>
                    <a:pt x="81022" y="211293"/>
                  </a:cubicBezTo>
                  <a:cubicBezTo>
                    <a:pt x="128841" y="211293"/>
                    <a:pt x="157278" y="180155"/>
                    <a:pt x="157278" y="146316"/>
                  </a:cubicBezTo>
                  <a:cubicBezTo>
                    <a:pt x="157278" y="81340"/>
                    <a:pt x="53379" y="86900"/>
                    <a:pt x="53379" y="59416"/>
                  </a:cubicBezTo>
                </a:path>
              </a:pathLst>
            </a:custGeom>
            <a:solidFill>
              <a:srgbClr val="76B82A"/>
            </a:solidFill>
            <a:ln w="15869" cap="flat">
              <a:noFill/>
              <a:prstDash val="solid"/>
              <a:miter/>
            </a:ln>
          </p:spPr>
          <p:txBody>
            <a:bodyPr rtlCol="0" anchor="ctr"/>
            <a:lstStyle/>
            <a:p>
              <a:endParaRPr lang="nl-NL"/>
            </a:p>
          </p:txBody>
        </p:sp>
        <p:sp>
          <p:nvSpPr>
            <p:cNvPr id="33" name="Vrije vorm: vorm 32">
              <a:extLst>
                <a:ext uri="{FF2B5EF4-FFF2-40B4-BE49-F238E27FC236}">
                  <a16:creationId xmlns:a16="http://schemas.microsoft.com/office/drawing/2014/main" id="{0E019AF3-A26F-878B-CEFA-E8B8185D1FE2}"/>
                </a:ext>
              </a:extLst>
            </p:cNvPr>
            <p:cNvSpPr/>
            <p:nvPr/>
          </p:nvSpPr>
          <p:spPr>
            <a:xfrm>
              <a:off x="5369786" y="4323586"/>
              <a:ext cx="92436" cy="118636"/>
            </a:xfrm>
            <a:custGeom>
              <a:avLst/>
              <a:gdLst>
                <a:gd name="connsiteX0" fmla="*/ 70060 w 70060"/>
                <a:gd name="connsiteY0" fmla="*/ 73238 h 89918"/>
                <a:gd name="connsiteX1" fmla="*/ 70060 w 70060"/>
                <a:gd name="connsiteY1" fmla="*/ 89919 h 89918"/>
                <a:gd name="connsiteX2" fmla="*/ 0 w 70060"/>
                <a:gd name="connsiteY2" fmla="*/ 89919 h 89918"/>
                <a:gd name="connsiteX3" fmla="*/ 0 w 70060"/>
                <a:gd name="connsiteY3" fmla="*/ 0 h 89918"/>
                <a:gd name="connsiteX4" fmla="*/ 68313 w 70060"/>
                <a:gd name="connsiteY4" fmla="*/ 0 h 89918"/>
                <a:gd name="connsiteX5" fmla="*/ 68313 w 70060"/>
                <a:gd name="connsiteY5" fmla="*/ 16681 h 89918"/>
                <a:gd name="connsiteX6" fmla="*/ 20812 w 70060"/>
                <a:gd name="connsiteY6" fmla="*/ 16681 h 89918"/>
                <a:gd name="connsiteX7" fmla="*/ 20812 w 70060"/>
                <a:gd name="connsiteY7" fmla="*/ 36222 h 89918"/>
                <a:gd name="connsiteX8" fmla="*/ 62752 w 70060"/>
                <a:gd name="connsiteY8" fmla="*/ 36222 h 89918"/>
                <a:gd name="connsiteX9" fmla="*/ 62752 w 70060"/>
                <a:gd name="connsiteY9" fmla="*/ 52426 h 89918"/>
                <a:gd name="connsiteX10" fmla="*/ 20812 w 70060"/>
                <a:gd name="connsiteY10" fmla="*/ 52426 h 89918"/>
                <a:gd name="connsiteX11" fmla="*/ 20812 w 70060"/>
                <a:gd name="connsiteY11" fmla="*/ 73238 h 89918"/>
                <a:gd name="connsiteX12" fmla="*/ 70060 w 70060"/>
                <a:gd name="connsiteY12" fmla="*/ 73238 h 8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060" h="89918">
                  <a:moveTo>
                    <a:pt x="70060" y="73238"/>
                  </a:moveTo>
                  <a:lnTo>
                    <a:pt x="70060" y="89919"/>
                  </a:lnTo>
                  <a:lnTo>
                    <a:pt x="0" y="89919"/>
                  </a:lnTo>
                  <a:lnTo>
                    <a:pt x="0" y="0"/>
                  </a:lnTo>
                  <a:lnTo>
                    <a:pt x="68313" y="0"/>
                  </a:lnTo>
                  <a:lnTo>
                    <a:pt x="68313" y="16681"/>
                  </a:lnTo>
                  <a:lnTo>
                    <a:pt x="20812" y="16681"/>
                  </a:lnTo>
                  <a:lnTo>
                    <a:pt x="20812" y="36222"/>
                  </a:lnTo>
                  <a:lnTo>
                    <a:pt x="62752" y="36222"/>
                  </a:lnTo>
                  <a:lnTo>
                    <a:pt x="62752" y="52426"/>
                  </a:lnTo>
                  <a:lnTo>
                    <a:pt x="20812" y="52426"/>
                  </a:lnTo>
                  <a:lnTo>
                    <a:pt x="20812" y="73238"/>
                  </a:lnTo>
                  <a:lnTo>
                    <a:pt x="70060" y="73238"/>
                  </a:lnTo>
                  <a:close/>
                </a:path>
              </a:pathLst>
            </a:custGeom>
            <a:solidFill>
              <a:srgbClr val="FFFFFF"/>
            </a:solidFill>
            <a:ln w="15869" cap="flat">
              <a:noFill/>
              <a:prstDash val="solid"/>
              <a:miter/>
            </a:ln>
          </p:spPr>
          <p:txBody>
            <a:bodyPr rtlCol="0" anchor="ctr"/>
            <a:lstStyle/>
            <a:p>
              <a:endParaRPr lang="nl-NL"/>
            </a:p>
          </p:txBody>
        </p:sp>
        <p:sp>
          <p:nvSpPr>
            <p:cNvPr id="34" name="Vrije vorm: vorm 33">
              <a:extLst>
                <a:ext uri="{FF2B5EF4-FFF2-40B4-BE49-F238E27FC236}">
                  <a16:creationId xmlns:a16="http://schemas.microsoft.com/office/drawing/2014/main" id="{AA073BAE-1FB2-A778-A59A-3016935D4EBC}"/>
                </a:ext>
              </a:extLst>
            </p:cNvPr>
            <p:cNvSpPr/>
            <p:nvPr/>
          </p:nvSpPr>
          <p:spPr>
            <a:xfrm>
              <a:off x="5475009" y="4316670"/>
              <a:ext cx="99982" cy="127231"/>
            </a:xfrm>
            <a:custGeom>
              <a:avLst/>
              <a:gdLst>
                <a:gd name="connsiteX0" fmla="*/ 56080 w 75779"/>
                <a:gd name="connsiteY0" fmla="*/ 60687 h 96432"/>
                <a:gd name="connsiteX1" fmla="*/ 38446 w 75779"/>
                <a:gd name="connsiteY1" fmla="*/ 41623 h 96432"/>
                <a:gd name="connsiteX2" fmla="*/ 20653 w 75779"/>
                <a:gd name="connsiteY2" fmla="*/ 60687 h 96432"/>
                <a:gd name="connsiteX3" fmla="*/ 38446 w 75779"/>
                <a:gd name="connsiteY3" fmla="*/ 79751 h 96432"/>
                <a:gd name="connsiteX4" fmla="*/ 56080 w 75779"/>
                <a:gd name="connsiteY4" fmla="*/ 60687 h 96432"/>
                <a:gd name="connsiteX5" fmla="*/ 75780 w 75779"/>
                <a:gd name="connsiteY5" fmla="*/ 0 h 96432"/>
                <a:gd name="connsiteX6" fmla="*/ 75780 w 75779"/>
                <a:gd name="connsiteY6" fmla="*/ 95320 h 96432"/>
                <a:gd name="connsiteX7" fmla="*/ 56557 w 75779"/>
                <a:gd name="connsiteY7" fmla="*/ 95320 h 96432"/>
                <a:gd name="connsiteX8" fmla="*/ 56557 w 75779"/>
                <a:gd name="connsiteY8" fmla="*/ 87377 h 96432"/>
                <a:gd name="connsiteX9" fmla="*/ 34792 w 75779"/>
                <a:gd name="connsiteY9" fmla="*/ 96432 h 96432"/>
                <a:gd name="connsiteX10" fmla="*/ 0 w 75779"/>
                <a:gd name="connsiteY10" fmla="*/ 60846 h 96432"/>
                <a:gd name="connsiteX11" fmla="*/ 34792 w 75779"/>
                <a:gd name="connsiteY11" fmla="*/ 25260 h 96432"/>
                <a:gd name="connsiteX12" fmla="*/ 55603 w 75779"/>
                <a:gd name="connsiteY12" fmla="*/ 33680 h 96432"/>
                <a:gd name="connsiteX13" fmla="*/ 55603 w 75779"/>
                <a:gd name="connsiteY13" fmla="*/ 159 h 96432"/>
                <a:gd name="connsiteX14" fmla="*/ 75780 w 75779"/>
                <a:gd name="connsiteY14" fmla="*/ 159 h 96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779" h="96432">
                  <a:moveTo>
                    <a:pt x="56080" y="60687"/>
                  </a:moveTo>
                  <a:cubicBezTo>
                    <a:pt x="56080" y="48772"/>
                    <a:pt x="48296" y="41623"/>
                    <a:pt x="38446" y="41623"/>
                  </a:cubicBezTo>
                  <a:cubicBezTo>
                    <a:pt x="28596" y="41623"/>
                    <a:pt x="20653" y="48772"/>
                    <a:pt x="20653" y="60687"/>
                  </a:cubicBezTo>
                  <a:cubicBezTo>
                    <a:pt x="20653" y="72602"/>
                    <a:pt x="28437" y="79751"/>
                    <a:pt x="38446" y="79751"/>
                  </a:cubicBezTo>
                  <a:cubicBezTo>
                    <a:pt x="48454" y="79751"/>
                    <a:pt x="56080" y="72602"/>
                    <a:pt x="56080" y="60687"/>
                  </a:cubicBezTo>
                  <a:moveTo>
                    <a:pt x="75780" y="0"/>
                  </a:moveTo>
                  <a:lnTo>
                    <a:pt x="75780" y="95320"/>
                  </a:lnTo>
                  <a:lnTo>
                    <a:pt x="56557" y="95320"/>
                  </a:lnTo>
                  <a:lnTo>
                    <a:pt x="56557" y="87377"/>
                  </a:lnTo>
                  <a:cubicBezTo>
                    <a:pt x="51473" y="93414"/>
                    <a:pt x="44165" y="96432"/>
                    <a:pt x="34792" y="96432"/>
                  </a:cubicBezTo>
                  <a:cubicBezTo>
                    <a:pt x="15093" y="96432"/>
                    <a:pt x="0" y="82611"/>
                    <a:pt x="0" y="60846"/>
                  </a:cubicBezTo>
                  <a:cubicBezTo>
                    <a:pt x="0" y="39081"/>
                    <a:pt x="15093" y="25260"/>
                    <a:pt x="34792" y="25260"/>
                  </a:cubicBezTo>
                  <a:cubicBezTo>
                    <a:pt x="43371" y="25260"/>
                    <a:pt x="50520" y="27961"/>
                    <a:pt x="55603" y="33680"/>
                  </a:cubicBezTo>
                  <a:lnTo>
                    <a:pt x="55603" y="159"/>
                  </a:lnTo>
                  <a:lnTo>
                    <a:pt x="75780" y="159"/>
                  </a:lnTo>
                  <a:close/>
                </a:path>
              </a:pathLst>
            </a:custGeom>
            <a:solidFill>
              <a:srgbClr val="FFFFFF"/>
            </a:solidFill>
            <a:ln w="15869" cap="flat">
              <a:noFill/>
              <a:prstDash val="solid"/>
              <a:miter/>
            </a:ln>
          </p:spPr>
          <p:txBody>
            <a:bodyPr rtlCol="0" anchor="ctr"/>
            <a:lstStyle/>
            <a:p>
              <a:endParaRPr lang="nl-NL"/>
            </a:p>
          </p:txBody>
        </p:sp>
        <p:sp>
          <p:nvSpPr>
            <p:cNvPr id="35" name="Vrije vorm: vorm 34">
              <a:extLst>
                <a:ext uri="{FF2B5EF4-FFF2-40B4-BE49-F238E27FC236}">
                  <a16:creationId xmlns:a16="http://schemas.microsoft.com/office/drawing/2014/main" id="{59132061-A0A1-EE50-A6B5-EF85BD8CA243}"/>
                </a:ext>
              </a:extLst>
            </p:cNvPr>
            <p:cNvSpPr/>
            <p:nvPr/>
          </p:nvSpPr>
          <p:spPr>
            <a:xfrm>
              <a:off x="5599096" y="4350835"/>
              <a:ext cx="93064" cy="92646"/>
            </a:xfrm>
            <a:custGeom>
              <a:avLst/>
              <a:gdLst>
                <a:gd name="connsiteX0" fmla="*/ 70378 w 70536"/>
                <a:gd name="connsiteY0" fmla="*/ 159 h 70219"/>
                <a:gd name="connsiteX1" fmla="*/ 70378 w 70536"/>
                <a:gd name="connsiteY1" fmla="*/ 69266 h 70219"/>
                <a:gd name="connsiteX2" fmla="*/ 51314 w 70536"/>
                <a:gd name="connsiteY2" fmla="*/ 69266 h 70219"/>
                <a:gd name="connsiteX3" fmla="*/ 51314 w 70536"/>
                <a:gd name="connsiteY3" fmla="*/ 61005 h 70219"/>
                <a:gd name="connsiteX4" fmla="*/ 29708 w 70536"/>
                <a:gd name="connsiteY4" fmla="*/ 70219 h 70219"/>
                <a:gd name="connsiteX5" fmla="*/ 0 w 70536"/>
                <a:gd name="connsiteY5" fmla="*/ 39081 h 70219"/>
                <a:gd name="connsiteX6" fmla="*/ 0 w 70536"/>
                <a:gd name="connsiteY6" fmla="*/ 0 h 70219"/>
                <a:gd name="connsiteX7" fmla="*/ 20176 w 70536"/>
                <a:gd name="connsiteY7" fmla="*/ 0 h 70219"/>
                <a:gd name="connsiteX8" fmla="*/ 20176 w 70536"/>
                <a:gd name="connsiteY8" fmla="*/ 36063 h 70219"/>
                <a:gd name="connsiteX9" fmla="*/ 34315 w 70536"/>
                <a:gd name="connsiteY9" fmla="*/ 52744 h 70219"/>
                <a:gd name="connsiteX10" fmla="*/ 50361 w 70536"/>
                <a:gd name="connsiteY10" fmla="*/ 34156 h 70219"/>
                <a:gd name="connsiteX11" fmla="*/ 50361 w 70536"/>
                <a:gd name="connsiteY11" fmla="*/ 0 h 70219"/>
                <a:gd name="connsiteX12" fmla="*/ 70537 w 70536"/>
                <a:gd name="connsiteY12" fmla="*/ 0 h 7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536" h="70219">
                  <a:moveTo>
                    <a:pt x="70378" y="159"/>
                  </a:moveTo>
                  <a:lnTo>
                    <a:pt x="70378" y="69266"/>
                  </a:lnTo>
                  <a:lnTo>
                    <a:pt x="51314" y="69266"/>
                  </a:lnTo>
                  <a:lnTo>
                    <a:pt x="51314" y="61005"/>
                  </a:lnTo>
                  <a:cubicBezTo>
                    <a:pt x="46072" y="67042"/>
                    <a:pt x="38287" y="70219"/>
                    <a:pt x="29708" y="70219"/>
                  </a:cubicBezTo>
                  <a:cubicBezTo>
                    <a:pt x="12233" y="70219"/>
                    <a:pt x="0" y="60528"/>
                    <a:pt x="0" y="39081"/>
                  </a:cubicBezTo>
                  <a:lnTo>
                    <a:pt x="0" y="0"/>
                  </a:lnTo>
                  <a:lnTo>
                    <a:pt x="20176" y="0"/>
                  </a:lnTo>
                  <a:lnTo>
                    <a:pt x="20176" y="36063"/>
                  </a:lnTo>
                  <a:cubicBezTo>
                    <a:pt x="20176" y="47660"/>
                    <a:pt x="25419" y="52744"/>
                    <a:pt x="34315" y="52744"/>
                  </a:cubicBezTo>
                  <a:cubicBezTo>
                    <a:pt x="43212" y="52744"/>
                    <a:pt x="50361" y="46866"/>
                    <a:pt x="50361" y="34156"/>
                  </a:cubicBezTo>
                  <a:lnTo>
                    <a:pt x="50361" y="0"/>
                  </a:lnTo>
                  <a:lnTo>
                    <a:pt x="70537" y="0"/>
                  </a:lnTo>
                  <a:close/>
                </a:path>
              </a:pathLst>
            </a:custGeom>
            <a:solidFill>
              <a:srgbClr val="FFFFFF"/>
            </a:solidFill>
            <a:ln w="15869" cap="flat">
              <a:noFill/>
              <a:prstDash val="solid"/>
              <a:miter/>
            </a:ln>
          </p:spPr>
          <p:txBody>
            <a:bodyPr rtlCol="0" anchor="ctr"/>
            <a:lstStyle/>
            <a:p>
              <a:endParaRPr lang="nl-NL"/>
            </a:p>
          </p:txBody>
        </p:sp>
        <p:sp>
          <p:nvSpPr>
            <p:cNvPr id="36" name="Vrije vorm: vorm 35">
              <a:extLst>
                <a:ext uri="{FF2B5EF4-FFF2-40B4-BE49-F238E27FC236}">
                  <a16:creationId xmlns:a16="http://schemas.microsoft.com/office/drawing/2014/main" id="{76246923-2994-D24B-E15B-533F4B9627C4}"/>
                </a:ext>
              </a:extLst>
            </p:cNvPr>
            <p:cNvSpPr/>
            <p:nvPr/>
          </p:nvSpPr>
          <p:spPr>
            <a:xfrm>
              <a:off x="5709768" y="4349788"/>
              <a:ext cx="92226" cy="93693"/>
            </a:xfrm>
            <a:custGeom>
              <a:avLst/>
              <a:gdLst>
                <a:gd name="connsiteX0" fmla="*/ 0 w 69901"/>
                <a:gd name="connsiteY0" fmla="*/ 35586 h 71013"/>
                <a:gd name="connsiteX1" fmla="*/ 38763 w 69901"/>
                <a:gd name="connsiteY1" fmla="*/ 0 h 71013"/>
                <a:gd name="connsiteX2" fmla="*/ 69901 w 69901"/>
                <a:gd name="connsiteY2" fmla="*/ 17634 h 71013"/>
                <a:gd name="connsiteX3" fmla="*/ 54332 w 69901"/>
                <a:gd name="connsiteY3" fmla="*/ 26054 h 71013"/>
                <a:gd name="connsiteX4" fmla="*/ 38763 w 69901"/>
                <a:gd name="connsiteY4" fmla="*/ 16522 h 71013"/>
                <a:gd name="connsiteX5" fmla="*/ 20494 w 69901"/>
                <a:gd name="connsiteY5" fmla="*/ 35586 h 71013"/>
                <a:gd name="connsiteX6" fmla="*/ 38763 w 69901"/>
                <a:gd name="connsiteY6" fmla="*/ 54650 h 71013"/>
                <a:gd name="connsiteX7" fmla="*/ 54332 w 69901"/>
                <a:gd name="connsiteY7" fmla="*/ 45118 h 71013"/>
                <a:gd name="connsiteX8" fmla="*/ 69901 w 69901"/>
                <a:gd name="connsiteY8" fmla="*/ 53538 h 71013"/>
                <a:gd name="connsiteX9" fmla="*/ 38763 w 69901"/>
                <a:gd name="connsiteY9" fmla="*/ 71013 h 71013"/>
                <a:gd name="connsiteX10" fmla="*/ 0 w 69901"/>
                <a:gd name="connsiteY10" fmla="*/ 35427 h 7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01" h="71013">
                  <a:moveTo>
                    <a:pt x="0" y="35586"/>
                  </a:moveTo>
                  <a:cubicBezTo>
                    <a:pt x="0" y="14775"/>
                    <a:pt x="16204" y="0"/>
                    <a:pt x="38763" y="0"/>
                  </a:cubicBezTo>
                  <a:cubicBezTo>
                    <a:pt x="53379" y="0"/>
                    <a:pt x="64817" y="6355"/>
                    <a:pt x="69901" y="17634"/>
                  </a:cubicBezTo>
                  <a:lnTo>
                    <a:pt x="54332" y="26054"/>
                  </a:lnTo>
                  <a:cubicBezTo>
                    <a:pt x="50520" y="19541"/>
                    <a:pt x="44959" y="16522"/>
                    <a:pt x="38763" y="16522"/>
                  </a:cubicBezTo>
                  <a:cubicBezTo>
                    <a:pt x="28596" y="16522"/>
                    <a:pt x="20494" y="23512"/>
                    <a:pt x="20494" y="35586"/>
                  </a:cubicBezTo>
                  <a:cubicBezTo>
                    <a:pt x="20494" y="47660"/>
                    <a:pt x="28437" y="54650"/>
                    <a:pt x="38763" y="54650"/>
                  </a:cubicBezTo>
                  <a:cubicBezTo>
                    <a:pt x="45118" y="54650"/>
                    <a:pt x="50678" y="51791"/>
                    <a:pt x="54332" y="45118"/>
                  </a:cubicBezTo>
                  <a:lnTo>
                    <a:pt x="69901" y="53538"/>
                  </a:lnTo>
                  <a:cubicBezTo>
                    <a:pt x="64817" y="64659"/>
                    <a:pt x="53379" y="71013"/>
                    <a:pt x="38763" y="71013"/>
                  </a:cubicBezTo>
                  <a:cubicBezTo>
                    <a:pt x="16204" y="71013"/>
                    <a:pt x="0" y="56239"/>
                    <a:pt x="0" y="35427"/>
                  </a:cubicBezTo>
                </a:path>
              </a:pathLst>
            </a:custGeom>
            <a:solidFill>
              <a:srgbClr val="FFFFFF"/>
            </a:solidFill>
            <a:ln w="15869" cap="flat">
              <a:noFill/>
              <a:prstDash val="solid"/>
              <a:miter/>
            </a:ln>
          </p:spPr>
          <p:txBody>
            <a:bodyPr rtlCol="0" anchor="ctr"/>
            <a:lstStyle/>
            <a:p>
              <a:endParaRPr lang="nl-NL"/>
            </a:p>
          </p:txBody>
        </p:sp>
        <p:sp>
          <p:nvSpPr>
            <p:cNvPr id="37" name="Vrije vorm: vorm 36">
              <a:extLst>
                <a:ext uri="{FF2B5EF4-FFF2-40B4-BE49-F238E27FC236}">
                  <a16:creationId xmlns:a16="http://schemas.microsoft.com/office/drawing/2014/main" id="{CF3ADD4D-EB86-25F7-6BD9-1AE01D5D7149}"/>
                </a:ext>
              </a:extLst>
            </p:cNvPr>
            <p:cNvSpPr/>
            <p:nvPr/>
          </p:nvSpPr>
          <p:spPr>
            <a:xfrm>
              <a:off x="5811427" y="4349788"/>
              <a:ext cx="87196" cy="94113"/>
            </a:xfrm>
            <a:custGeom>
              <a:avLst/>
              <a:gdLst>
                <a:gd name="connsiteX0" fmla="*/ 45754 w 66088"/>
                <a:gd name="connsiteY0" fmla="*/ 48296 h 71331"/>
                <a:gd name="connsiteX1" fmla="*/ 45754 w 66088"/>
                <a:gd name="connsiteY1" fmla="*/ 41305 h 71331"/>
                <a:gd name="connsiteX2" fmla="*/ 31932 w 66088"/>
                <a:gd name="connsiteY2" fmla="*/ 41305 h 71331"/>
                <a:gd name="connsiteX3" fmla="*/ 19541 w 66088"/>
                <a:gd name="connsiteY3" fmla="*/ 49408 h 71331"/>
                <a:gd name="connsiteX4" fmla="*/ 30979 w 66088"/>
                <a:gd name="connsiteY4" fmla="*/ 57827 h 71331"/>
                <a:gd name="connsiteX5" fmla="*/ 45754 w 66088"/>
                <a:gd name="connsiteY5" fmla="*/ 48454 h 71331"/>
                <a:gd name="connsiteX6" fmla="*/ 65930 w 66088"/>
                <a:gd name="connsiteY6" fmla="*/ 30820 h 71331"/>
                <a:gd name="connsiteX7" fmla="*/ 65930 w 66088"/>
                <a:gd name="connsiteY7" fmla="*/ 70219 h 71331"/>
                <a:gd name="connsiteX8" fmla="*/ 47025 w 66088"/>
                <a:gd name="connsiteY8" fmla="*/ 70219 h 71331"/>
                <a:gd name="connsiteX9" fmla="*/ 47025 w 66088"/>
                <a:gd name="connsiteY9" fmla="*/ 61640 h 71331"/>
                <a:gd name="connsiteX10" fmla="*/ 25895 w 66088"/>
                <a:gd name="connsiteY10" fmla="*/ 71331 h 71331"/>
                <a:gd name="connsiteX11" fmla="*/ 0 w 66088"/>
                <a:gd name="connsiteY11" fmla="*/ 50361 h 71331"/>
                <a:gd name="connsiteX12" fmla="*/ 29867 w 66088"/>
                <a:gd name="connsiteY12" fmla="*/ 29708 h 71331"/>
                <a:gd name="connsiteX13" fmla="*/ 45912 w 66088"/>
                <a:gd name="connsiteY13" fmla="*/ 29708 h 71331"/>
                <a:gd name="connsiteX14" fmla="*/ 29867 w 66088"/>
                <a:gd name="connsiteY14" fmla="*/ 16046 h 71331"/>
                <a:gd name="connsiteX15" fmla="*/ 9850 w 66088"/>
                <a:gd name="connsiteY15" fmla="*/ 22400 h 71331"/>
                <a:gd name="connsiteX16" fmla="*/ 2542 w 66088"/>
                <a:gd name="connsiteY16" fmla="*/ 8420 h 71331"/>
                <a:gd name="connsiteX17" fmla="*/ 32568 w 66088"/>
                <a:gd name="connsiteY17" fmla="*/ 0 h 71331"/>
                <a:gd name="connsiteX18" fmla="*/ 66089 w 66088"/>
                <a:gd name="connsiteY18" fmla="*/ 30661 h 7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88" h="71331">
                  <a:moveTo>
                    <a:pt x="45754" y="48296"/>
                  </a:moveTo>
                  <a:lnTo>
                    <a:pt x="45754" y="41305"/>
                  </a:lnTo>
                  <a:lnTo>
                    <a:pt x="31932" y="41305"/>
                  </a:lnTo>
                  <a:cubicBezTo>
                    <a:pt x="22559" y="41305"/>
                    <a:pt x="19541" y="44801"/>
                    <a:pt x="19541" y="49408"/>
                  </a:cubicBezTo>
                  <a:cubicBezTo>
                    <a:pt x="19541" y="54491"/>
                    <a:pt x="23830" y="57827"/>
                    <a:pt x="30979" y="57827"/>
                  </a:cubicBezTo>
                  <a:cubicBezTo>
                    <a:pt x="37651" y="57827"/>
                    <a:pt x="43530" y="54809"/>
                    <a:pt x="45754" y="48454"/>
                  </a:cubicBezTo>
                  <a:moveTo>
                    <a:pt x="65930" y="30820"/>
                  </a:moveTo>
                  <a:lnTo>
                    <a:pt x="65930" y="70219"/>
                  </a:lnTo>
                  <a:lnTo>
                    <a:pt x="47025" y="70219"/>
                  </a:lnTo>
                  <a:lnTo>
                    <a:pt x="47025" y="61640"/>
                  </a:lnTo>
                  <a:cubicBezTo>
                    <a:pt x="43212" y="67995"/>
                    <a:pt x="36063" y="71331"/>
                    <a:pt x="25895" y="71331"/>
                  </a:cubicBezTo>
                  <a:cubicBezTo>
                    <a:pt x="9691" y="71331"/>
                    <a:pt x="0" y="62276"/>
                    <a:pt x="0" y="50361"/>
                  </a:cubicBezTo>
                  <a:cubicBezTo>
                    <a:pt x="0" y="38446"/>
                    <a:pt x="8579" y="29708"/>
                    <a:pt x="29867" y="29708"/>
                  </a:cubicBezTo>
                  <a:lnTo>
                    <a:pt x="45912" y="29708"/>
                  </a:lnTo>
                  <a:cubicBezTo>
                    <a:pt x="45912" y="21129"/>
                    <a:pt x="40829" y="16046"/>
                    <a:pt x="29867" y="16046"/>
                  </a:cubicBezTo>
                  <a:cubicBezTo>
                    <a:pt x="22559" y="16046"/>
                    <a:pt x="14934" y="18429"/>
                    <a:pt x="9850" y="22400"/>
                  </a:cubicBezTo>
                  <a:lnTo>
                    <a:pt x="2542" y="8420"/>
                  </a:lnTo>
                  <a:cubicBezTo>
                    <a:pt x="10167" y="3019"/>
                    <a:pt x="21447" y="0"/>
                    <a:pt x="32568" y="0"/>
                  </a:cubicBezTo>
                  <a:cubicBezTo>
                    <a:pt x="53697" y="0"/>
                    <a:pt x="66089" y="9691"/>
                    <a:pt x="66089" y="30661"/>
                  </a:cubicBezTo>
                </a:path>
              </a:pathLst>
            </a:custGeom>
            <a:solidFill>
              <a:srgbClr val="FFFFFF"/>
            </a:solidFill>
            <a:ln w="15869" cap="flat">
              <a:noFill/>
              <a:prstDash val="solid"/>
              <a:miter/>
            </a:ln>
          </p:spPr>
          <p:txBody>
            <a:bodyPr rtlCol="0" anchor="ctr"/>
            <a:lstStyle/>
            <a:p>
              <a:endParaRPr lang="nl-NL"/>
            </a:p>
          </p:txBody>
        </p:sp>
        <p:sp>
          <p:nvSpPr>
            <p:cNvPr id="38" name="Vrije vorm: vorm 37">
              <a:extLst>
                <a:ext uri="{FF2B5EF4-FFF2-40B4-BE49-F238E27FC236}">
                  <a16:creationId xmlns:a16="http://schemas.microsoft.com/office/drawing/2014/main" id="{73DFC4DA-9468-B0E4-DCF7-F3408BCE3705}"/>
                </a:ext>
              </a:extLst>
            </p:cNvPr>
            <p:cNvSpPr/>
            <p:nvPr/>
          </p:nvSpPr>
          <p:spPr>
            <a:xfrm>
              <a:off x="5911618" y="4330713"/>
              <a:ext cx="69798" cy="112768"/>
            </a:xfrm>
            <a:custGeom>
              <a:avLst/>
              <a:gdLst>
                <a:gd name="connsiteX0" fmla="*/ 52903 w 52902"/>
                <a:gd name="connsiteY0" fmla="*/ 81181 h 85470"/>
                <a:gd name="connsiteX1" fmla="*/ 36539 w 52902"/>
                <a:gd name="connsiteY1" fmla="*/ 85470 h 85470"/>
                <a:gd name="connsiteX2" fmla="*/ 10644 w 52902"/>
                <a:gd name="connsiteY2" fmla="*/ 60687 h 85470"/>
                <a:gd name="connsiteX3" fmla="*/ 10644 w 52902"/>
                <a:gd name="connsiteY3" fmla="*/ 32250 h 85470"/>
                <a:gd name="connsiteX4" fmla="*/ 0 w 52902"/>
                <a:gd name="connsiteY4" fmla="*/ 32250 h 85470"/>
                <a:gd name="connsiteX5" fmla="*/ 0 w 52902"/>
                <a:gd name="connsiteY5" fmla="*/ 16840 h 85470"/>
                <a:gd name="connsiteX6" fmla="*/ 10644 w 52902"/>
                <a:gd name="connsiteY6" fmla="*/ 16840 h 85470"/>
                <a:gd name="connsiteX7" fmla="*/ 10644 w 52902"/>
                <a:gd name="connsiteY7" fmla="*/ 0 h 85470"/>
                <a:gd name="connsiteX8" fmla="*/ 30820 w 52902"/>
                <a:gd name="connsiteY8" fmla="*/ 0 h 85470"/>
                <a:gd name="connsiteX9" fmla="*/ 30820 w 52902"/>
                <a:gd name="connsiteY9" fmla="*/ 16840 h 85470"/>
                <a:gd name="connsiteX10" fmla="*/ 48137 w 52902"/>
                <a:gd name="connsiteY10" fmla="*/ 16840 h 85470"/>
                <a:gd name="connsiteX11" fmla="*/ 48137 w 52902"/>
                <a:gd name="connsiteY11" fmla="*/ 32250 h 85470"/>
                <a:gd name="connsiteX12" fmla="*/ 30820 w 52902"/>
                <a:gd name="connsiteY12" fmla="*/ 32250 h 85470"/>
                <a:gd name="connsiteX13" fmla="*/ 30820 w 52902"/>
                <a:gd name="connsiteY13" fmla="*/ 60369 h 85470"/>
                <a:gd name="connsiteX14" fmla="*/ 39399 w 52902"/>
                <a:gd name="connsiteY14" fmla="*/ 69425 h 85470"/>
                <a:gd name="connsiteX15" fmla="*/ 47501 w 52902"/>
                <a:gd name="connsiteY15" fmla="*/ 66883 h 85470"/>
                <a:gd name="connsiteX16" fmla="*/ 52903 w 52902"/>
                <a:gd name="connsiteY16" fmla="*/ 81022 h 8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902" h="85470">
                  <a:moveTo>
                    <a:pt x="52903" y="81181"/>
                  </a:moveTo>
                  <a:cubicBezTo>
                    <a:pt x="48772" y="84199"/>
                    <a:pt x="42735" y="85470"/>
                    <a:pt x="36539" y="85470"/>
                  </a:cubicBezTo>
                  <a:cubicBezTo>
                    <a:pt x="20176" y="85470"/>
                    <a:pt x="10644" y="77209"/>
                    <a:pt x="10644" y="60687"/>
                  </a:cubicBezTo>
                  <a:lnTo>
                    <a:pt x="10644" y="32250"/>
                  </a:lnTo>
                  <a:lnTo>
                    <a:pt x="0" y="32250"/>
                  </a:lnTo>
                  <a:lnTo>
                    <a:pt x="0" y="16840"/>
                  </a:lnTo>
                  <a:lnTo>
                    <a:pt x="10644" y="16840"/>
                  </a:lnTo>
                  <a:lnTo>
                    <a:pt x="10644" y="0"/>
                  </a:lnTo>
                  <a:lnTo>
                    <a:pt x="30820" y="0"/>
                  </a:lnTo>
                  <a:lnTo>
                    <a:pt x="30820" y="16840"/>
                  </a:lnTo>
                  <a:lnTo>
                    <a:pt x="48137" y="16840"/>
                  </a:lnTo>
                  <a:lnTo>
                    <a:pt x="48137" y="32250"/>
                  </a:lnTo>
                  <a:lnTo>
                    <a:pt x="30820" y="32250"/>
                  </a:lnTo>
                  <a:lnTo>
                    <a:pt x="30820" y="60369"/>
                  </a:lnTo>
                  <a:cubicBezTo>
                    <a:pt x="30820" y="66247"/>
                    <a:pt x="33997" y="69425"/>
                    <a:pt x="39399" y="69425"/>
                  </a:cubicBezTo>
                  <a:cubicBezTo>
                    <a:pt x="42417" y="69425"/>
                    <a:pt x="45277" y="68472"/>
                    <a:pt x="47501" y="66883"/>
                  </a:cubicBezTo>
                  <a:lnTo>
                    <a:pt x="52903" y="81022"/>
                  </a:lnTo>
                  <a:close/>
                </a:path>
              </a:pathLst>
            </a:custGeom>
            <a:solidFill>
              <a:srgbClr val="FFFFFF"/>
            </a:solidFill>
            <a:ln w="15869" cap="flat">
              <a:noFill/>
              <a:prstDash val="solid"/>
              <a:miter/>
            </a:ln>
          </p:spPr>
          <p:txBody>
            <a:bodyPr rtlCol="0" anchor="ctr"/>
            <a:lstStyle/>
            <a:p>
              <a:endParaRPr lang="nl-NL"/>
            </a:p>
          </p:txBody>
        </p:sp>
        <p:sp>
          <p:nvSpPr>
            <p:cNvPr id="39" name="Vrije vorm: vorm 38">
              <a:extLst>
                <a:ext uri="{FF2B5EF4-FFF2-40B4-BE49-F238E27FC236}">
                  <a16:creationId xmlns:a16="http://schemas.microsoft.com/office/drawing/2014/main" id="{469FC459-1A4A-D03F-804E-6C3561DCEA2B}"/>
                </a:ext>
              </a:extLst>
            </p:cNvPr>
            <p:cNvSpPr/>
            <p:nvPr/>
          </p:nvSpPr>
          <p:spPr>
            <a:xfrm>
              <a:off x="5993366" y="4308914"/>
              <a:ext cx="33117" cy="133309"/>
            </a:xfrm>
            <a:custGeom>
              <a:avLst/>
              <a:gdLst>
                <a:gd name="connsiteX0" fmla="*/ 2383 w 25100"/>
                <a:gd name="connsiteY0" fmla="*/ 31932 h 101039"/>
                <a:gd name="connsiteX1" fmla="*/ 22559 w 25100"/>
                <a:gd name="connsiteY1" fmla="*/ 31932 h 101039"/>
                <a:gd name="connsiteX2" fmla="*/ 22559 w 25100"/>
                <a:gd name="connsiteY2" fmla="*/ 101039 h 101039"/>
                <a:gd name="connsiteX3" fmla="*/ 2383 w 25100"/>
                <a:gd name="connsiteY3" fmla="*/ 101039 h 101039"/>
                <a:gd name="connsiteX4" fmla="*/ 2383 w 25100"/>
                <a:gd name="connsiteY4" fmla="*/ 31932 h 101039"/>
                <a:gd name="connsiteX5" fmla="*/ 0 w 25100"/>
                <a:gd name="connsiteY5" fmla="*/ 11121 h 101039"/>
                <a:gd name="connsiteX6" fmla="*/ 12550 w 25100"/>
                <a:gd name="connsiteY6" fmla="*/ 0 h 101039"/>
                <a:gd name="connsiteX7" fmla="*/ 25101 w 25100"/>
                <a:gd name="connsiteY7" fmla="*/ 10803 h 101039"/>
                <a:gd name="connsiteX8" fmla="*/ 12550 w 25100"/>
                <a:gd name="connsiteY8" fmla="*/ 22400 h 101039"/>
                <a:gd name="connsiteX9" fmla="*/ 0 w 25100"/>
                <a:gd name="connsiteY9" fmla="*/ 11280 h 10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00" h="101039">
                  <a:moveTo>
                    <a:pt x="2383" y="31932"/>
                  </a:moveTo>
                  <a:lnTo>
                    <a:pt x="22559" y="31932"/>
                  </a:lnTo>
                  <a:lnTo>
                    <a:pt x="22559" y="101039"/>
                  </a:lnTo>
                  <a:lnTo>
                    <a:pt x="2383" y="101039"/>
                  </a:lnTo>
                  <a:lnTo>
                    <a:pt x="2383" y="31932"/>
                  </a:lnTo>
                  <a:close/>
                  <a:moveTo>
                    <a:pt x="0" y="11121"/>
                  </a:moveTo>
                  <a:cubicBezTo>
                    <a:pt x="0" y="4766"/>
                    <a:pt x="5084" y="0"/>
                    <a:pt x="12550" y="0"/>
                  </a:cubicBezTo>
                  <a:cubicBezTo>
                    <a:pt x="20017" y="0"/>
                    <a:pt x="25101" y="4607"/>
                    <a:pt x="25101" y="10803"/>
                  </a:cubicBezTo>
                  <a:cubicBezTo>
                    <a:pt x="25101" y="17475"/>
                    <a:pt x="20017" y="22400"/>
                    <a:pt x="12550" y="22400"/>
                  </a:cubicBezTo>
                  <a:cubicBezTo>
                    <a:pt x="5084" y="22400"/>
                    <a:pt x="0" y="17475"/>
                    <a:pt x="0" y="11280"/>
                  </a:cubicBezTo>
                </a:path>
              </a:pathLst>
            </a:custGeom>
            <a:solidFill>
              <a:srgbClr val="FFFFFF"/>
            </a:solidFill>
            <a:ln w="15869" cap="flat">
              <a:noFill/>
              <a:prstDash val="solid"/>
              <a:miter/>
            </a:ln>
          </p:spPr>
          <p:txBody>
            <a:bodyPr rtlCol="0" anchor="ctr"/>
            <a:lstStyle/>
            <a:p>
              <a:endParaRPr lang="nl-NL"/>
            </a:p>
          </p:txBody>
        </p:sp>
        <p:sp>
          <p:nvSpPr>
            <p:cNvPr id="40" name="Vrije vorm: vorm 39">
              <a:extLst>
                <a:ext uri="{FF2B5EF4-FFF2-40B4-BE49-F238E27FC236}">
                  <a16:creationId xmlns:a16="http://schemas.microsoft.com/office/drawing/2014/main" id="{187521BE-DA54-373E-3C2F-FB1B9A2377B2}"/>
                </a:ext>
              </a:extLst>
            </p:cNvPr>
            <p:cNvSpPr/>
            <p:nvPr/>
          </p:nvSpPr>
          <p:spPr>
            <a:xfrm>
              <a:off x="6040736" y="4349788"/>
              <a:ext cx="96628" cy="93903"/>
            </a:xfrm>
            <a:custGeom>
              <a:avLst/>
              <a:gdLst>
                <a:gd name="connsiteX0" fmla="*/ 20176 w 73237"/>
                <a:gd name="connsiteY0" fmla="*/ 29549 h 71172"/>
                <a:gd name="connsiteX1" fmla="*/ 54332 w 73237"/>
                <a:gd name="connsiteY1" fmla="*/ 29549 h 71172"/>
                <a:gd name="connsiteX2" fmla="*/ 37334 w 73237"/>
                <a:gd name="connsiteY2" fmla="*/ 15093 h 71172"/>
                <a:gd name="connsiteX3" fmla="*/ 20176 w 73237"/>
                <a:gd name="connsiteY3" fmla="*/ 29549 h 71172"/>
                <a:gd name="connsiteX4" fmla="*/ 72920 w 73237"/>
                <a:gd name="connsiteY4" fmla="*/ 41305 h 71172"/>
                <a:gd name="connsiteX5" fmla="*/ 20335 w 73237"/>
                <a:gd name="connsiteY5" fmla="*/ 41305 h 71172"/>
                <a:gd name="connsiteX6" fmla="*/ 40193 w 73237"/>
                <a:gd name="connsiteY6" fmla="*/ 55127 h 71172"/>
                <a:gd name="connsiteX7" fmla="*/ 57669 w 73237"/>
                <a:gd name="connsiteY7" fmla="*/ 48454 h 71172"/>
                <a:gd name="connsiteX8" fmla="*/ 68313 w 73237"/>
                <a:gd name="connsiteY8" fmla="*/ 60052 h 71172"/>
                <a:gd name="connsiteX9" fmla="*/ 39717 w 73237"/>
                <a:gd name="connsiteY9" fmla="*/ 71172 h 71172"/>
                <a:gd name="connsiteX10" fmla="*/ 0 w 73237"/>
                <a:gd name="connsiteY10" fmla="*/ 35586 h 71172"/>
                <a:gd name="connsiteX11" fmla="*/ 37016 w 73237"/>
                <a:gd name="connsiteY11" fmla="*/ 0 h 71172"/>
                <a:gd name="connsiteX12" fmla="*/ 73238 w 73237"/>
                <a:gd name="connsiteY12" fmla="*/ 35904 h 71172"/>
                <a:gd name="connsiteX13" fmla="*/ 72920 w 73237"/>
                <a:gd name="connsiteY13" fmla="*/ 41305 h 7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37" h="71172">
                  <a:moveTo>
                    <a:pt x="20176" y="29549"/>
                  </a:moveTo>
                  <a:lnTo>
                    <a:pt x="54332" y="29549"/>
                  </a:lnTo>
                  <a:cubicBezTo>
                    <a:pt x="52903" y="20812"/>
                    <a:pt x="46389" y="15093"/>
                    <a:pt x="37334" y="15093"/>
                  </a:cubicBezTo>
                  <a:cubicBezTo>
                    <a:pt x="28278" y="15093"/>
                    <a:pt x="21606" y="20653"/>
                    <a:pt x="20176" y="29549"/>
                  </a:cubicBezTo>
                  <a:moveTo>
                    <a:pt x="72920" y="41305"/>
                  </a:moveTo>
                  <a:lnTo>
                    <a:pt x="20335" y="41305"/>
                  </a:lnTo>
                  <a:cubicBezTo>
                    <a:pt x="22241" y="49884"/>
                    <a:pt x="29708" y="55127"/>
                    <a:pt x="40193" y="55127"/>
                  </a:cubicBezTo>
                  <a:cubicBezTo>
                    <a:pt x="47501" y="55127"/>
                    <a:pt x="52903" y="52903"/>
                    <a:pt x="57669" y="48454"/>
                  </a:cubicBezTo>
                  <a:lnTo>
                    <a:pt x="68313" y="60052"/>
                  </a:lnTo>
                  <a:cubicBezTo>
                    <a:pt x="61799" y="67360"/>
                    <a:pt x="52108" y="71172"/>
                    <a:pt x="39717" y="71172"/>
                  </a:cubicBezTo>
                  <a:cubicBezTo>
                    <a:pt x="15728" y="71172"/>
                    <a:pt x="0" y="56080"/>
                    <a:pt x="0" y="35586"/>
                  </a:cubicBezTo>
                  <a:cubicBezTo>
                    <a:pt x="0" y="15093"/>
                    <a:pt x="15887" y="0"/>
                    <a:pt x="37016" y="0"/>
                  </a:cubicBezTo>
                  <a:cubicBezTo>
                    <a:pt x="58145" y="0"/>
                    <a:pt x="73238" y="13663"/>
                    <a:pt x="73238" y="35904"/>
                  </a:cubicBezTo>
                  <a:cubicBezTo>
                    <a:pt x="73238" y="37493"/>
                    <a:pt x="72920" y="39558"/>
                    <a:pt x="72920" y="41305"/>
                  </a:cubicBezTo>
                </a:path>
              </a:pathLst>
            </a:custGeom>
            <a:solidFill>
              <a:srgbClr val="FFFFFF"/>
            </a:solidFill>
            <a:ln w="15869" cap="flat">
              <a:noFill/>
              <a:prstDash val="solid"/>
              <a:miter/>
            </a:ln>
          </p:spPr>
          <p:txBody>
            <a:bodyPr rtlCol="0" anchor="ctr"/>
            <a:lstStyle/>
            <a:p>
              <a:endParaRPr lang="nl-NL"/>
            </a:p>
          </p:txBody>
        </p:sp>
        <p:sp>
          <p:nvSpPr>
            <p:cNvPr id="41" name="Vrije vorm: vorm 40">
              <a:extLst>
                <a:ext uri="{FF2B5EF4-FFF2-40B4-BE49-F238E27FC236}">
                  <a16:creationId xmlns:a16="http://schemas.microsoft.com/office/drawing/2014/main" id="{F1495432-9F57-ECD9-945D-2A91DAAB8425}"/>
                </a:ext>
              </a:extLst>
            </p:cNvPr>
            <p:cNvSpPr/>
            <p:nvPr/>
          </p:nvSpPr>
          <p:spPr>
            <a:xfrm>
              <a:off x="6236927" y="4323586"/>
              <a:ext cx="87405" cy="118636"/>
            </a:xfrm>
            <a:custGeom>
              <a:avLst/>
              <a:gdLst>
                <a:gd name="connsiteX0" fmla="*/ 0 w 66247"/>
                <a:gd name="connsiteY0" fmla="*/ 0 h 89918"/>
                <a:gd name="connsiteX1" fmla="*/ 20812 w 66247"/>
                <a:gd name="connsiteY1" fmla="*/ 0 h 89918"/>
                <a:gd name="connsiteX2" fmla="*/ 20812 w 66247"/>
                <a:gd name="connsiteY2" fmla="*/ 72920 h 89918"/>
                <a:gd name="connsiteX3" fmla="*/ 66248 w 66247"/>
                <a:gd name="connsiteY3" fmla="*/ 72920 h 89918"/>
                <a:gd name="connsiteX4" fmla="*/ 66248 w 66247"/>
                <a:gd name="connsiteY4" fmla="*/ 89919 h 89918"/>
                <a:gd name="connsiteX5" fmla="*/ 0 w 66247"/>
                <a:gd name="connsiteY5" fmla="*/ 89919 h 89918"/>
                <a:gd name="connsiteX6" fmla="*/ 0 w 66247"/>
                <a:gd name="connsiteY6" fmla="*/ 0 h 8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47" h="89918">
                  <a:moveTo>
                    <a:pt x="0" y="0"/>
                  </a:moveTo>
                  <a:lnTo>
                    <a:pt x="20812" y="0"/>
                  </a:lnTo>
                  <a:lnTo>
                    <a:pt x="20812" y="72920"/>
                  </a:lnTo>
                  <a:lnTo>
                    <a:pt x="66248" y="72920"/>
                  </a:lnTo>
                  <a:lnTo>
                    <a:pt x="66248" y="89919"/>
                  </a:lnTo>
                  <a:lnTo>
                    <a:pt x="0" y="89919"/>
                  </a:lnTo>
                  <a:lnTo>
                    <a:pt x="0" y="0"/>
                  </a:lnTo>
                  <a:close/>
                </a:path>
              </a:pathLst>
            </a:custGeom>
            <a:solidFill>
              <a:srgbClr val="FFFFFF"/>
            </a:solidFill>
            <a:ln w="15869" cap="flat">
              <a:noFill/>
              <a:prstDash val="solid"/>
              <a:miter/>
            </a:ln>
          </p:spPr>
          <p:txBody>
            <a:bodyPr rtlCol="0" anchor="ctr"/>
            <a:lstStyle/>
            <a:p>
              <a:endParaRPr lang="nl-NL"/>
            </a:p>
          </p:txBody>
        </p:sp>
        <p:sp>
          <p:nvSpPr>
            <p:cNvPr id="42" name="Vrije vorm: vorm 41">
              <a:extLst>
                <a:ext uri="{FF2B5EF4-FFF2-40B4-BE49-F238E27FC236}">
                  <a16:creationId xmlns:a16="http://schemas.microsoft.com/office/drawing/2014/main" id="{9A4BF8A3-5C87-3849-DD05-37E9060201B3}"/>
                </a:ext>
              </a:extLst>
            </p:cNvPr>
            <p:cNvSpPr/>
            <p:nvPr/>
          </p:nvSpPr>
          <p:spPr>
            <a:xfrm>
              <a:off x="6333138" y="4349788"/>
              <a:ext cx="87196" cy="94113"/>
            </a:xfrm>
            <a:custGeom>
              <a:avLst/>
              <a:gdLst>
                <a:gd name="connsiteX0" fmla="*/ 45753 w 66088"/>
                <a:gd name="connsiteY0" fmla="*/ 48296 h 71331"/>
                <a:gd name="connsiteX1" fmla="*/ 45753 w 66088"/>
                <a:gd name="connsiteY1" fmla="*/ 41305 h 71331"/>
                <a:gd name="connsiteX2" fmla="*/ 31932 w 66088"/>
                <a:gd name="connsiteY2" fmla="*/ 41305 h 71331"/>
                <a:gd name="connsiteX3" fmla="*/ 19540 w 66088"/>
                <a:gd name="connsiteY3" fmla="*/ 49408 h 71331"/>
                <a:gd name="connsiteX4" fmla="*/ 30979 w 66088"/>
                <a:gd name="connsiteY4" fmla="*/ 57827 h 71331"/>
                <a:gd name="connsiteX5" fmla="*/ 45753 w 66088"/>
                <a:gd name="connsiteY5" fmla="*/ 48454 h 71331"/>
                <a:gd name="connsiteX6" fmla="*/ 65930 w 66088"/>
                <a:gd name="connsiteY6" fmla="*/ 30820 h 71331"/>
                <a:gd name="connsiteX7" fmla="*/ 65930 w 66088"/>
                <a:gd name="connsiteY7" fmla="*/ 70219 h 71331"/>
                <a:gd name="connsiteX8" fmla="*/ 47024 w 66088"/>
                <a:gd name="connsiteY8" fmla="*/ 70219 h 71331"/>
                <a:gd name="connsiteX9" fmla="*/ 47024 w 66088"/>
                <a:gd name="connsiteY9" fmla="*/ 61640 h 71331"/>
                <a:gd name="connsiteX10" fmla="*/ 25895 w 66088"/>
                <a:gd name="connsiteY10" fmla="*/ 71331 h 71331"/>
                <a:gd name="connsiteX11" fmla="*/ 0 w 66088"/>
                <a:gd name="connsiteY11" fmla="*/ 50361 h 71331"/>
                <a:gd name="connsiteX12" fmla="*/ 29867 w 66088"/>
                <a:gd name="connsiteY12" fmla="*/ 29708 h 71331"/>
                <a:gd name="connsiteX13" fmla="*/ 45912 w 66088"/>
                <a:gd name="connsiteY13" fmla="*/ 29708 h 71331"/>
                <a:gd name="connsiteX14" fmla="*/ 29867 w 66088"/>
                <a:gd name="connsiteY14" fmla="*/ 16046 h 71331"/>
                <a:gd name="connsiteX15" fmla="*/ 9850 w 66088"/>
                <a:gd name="connsiteY15" fmla="*/ 22400 h 71331"/>
                <a:gd name="connsiteX16" fmla="*/ 2541 w 66088"/>
                <a:gd name="connsiteY16" fmla="*/ 8420 h 71331"/>
                <a:gd name="connsiteX17" fmla="*/ 32567 w 66088"/>
                <a:gd name="connsiteY17" fmla="*/ 0 h 71331"/>
                <a:gd name="connsiteX18" fmla="*/ 66088 w 66088"/>
                <a:gd name="connsiteY18" fmla="*/ 30661 h 7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88" h="71331">
                  <a:moveTo>
                    <a:pt x="45753" y="48296"/>
                  </a:moveTo>
                  <a:lnTo>
                    <a:pt x="45753" y="41305"/>
                  </a:lnTo>
                  <a:lnTo>
                    <a:pt x="31932" y="41305"/>
                  </a:lnTo>
                  <a:cubicBezTo>
                    <a:pt x="22559" y="41305"/>
                    <a:pt x="19540" y="44801"/>
                    <a:pt x="19540" y="49408"/>
                  </a:cubicBezTo>
                  <a:cubicBezTo>
                    <a:pt x="19540" y="54491"/>
                    <a:pt x="23830" y="57827"/>
                    <a:pt x="30979" y="57827"/>
                  </a:cubicBezTo>
                  <a:cubicBezTo>
                    <a:pt x="37651" y="57827"/>
                    <a:pt x="43529" y="54809"/>
                    <a:pt x="45753" y="48454"/>
                  </a:cubicBezTo>
                  <a:moveTo>
                    <a:pt x="65930" y="30820"/>
                  </a:moveTo>
                  <a:lnTo>
                    <a:pt x="65930" y="70219"/>
                  </a:lnTo>
                  <a:lnTo>
                    <a:pt x="47024" y="70219"/>
                  </a:lnTo>
                  <a:lnTo>
                    <a:pt x="47024" y="61640"/>
                  </a:lnTo>
                  <a:cubicBezTo>
                    <a:pt x="43212" y="67995"/>
                    <a:pt x="36063" y="71331"/>
                    <a:pt x="25895" y="71331"/>
                  </a:cubicBezTo>
                  <a:cubicBezTo>
                    <a:pt x="9691" y="71331"/>
                    <a:pt x="0" y="62276"/>
                    <a:pt x="0" y="50361"/>
                  </a:cubicBezTo>
                  <a:cubicBezTo>
                    <a:pt x="0" y="38446"/>
                    <a:pt x="8578" y="29708"/>
                    <a:pt x="29867" y="29708"/>
                  </a:cubicBezTo>
                  <a:lnTo>
                    <a:pt x="45912" y="29708"/>
                  </a:lnTo>
                  <a:cubicBezTo>
                    <a:pt x="45912" y="21129"/>
                    <a:pt x="40828" y="16046"/>
                    <a:pt x="29867" y="16046"/>
                  </a:cubicBezTo>
                  <a:cubicBezTo>
                    <a:pt x="22559" y="16046"/>
                    <a:pt x="14934" y="18429"/>
                    <a:pt x="9850" y="22400"/>
                  </a:cubicBezTo>
                  <a:lnTo>
                    <a:pt x="2541" y="8420"/>
                  </a:lnTo>
                  <a:cubicBezTo>
                    <a:pt x="10167" y="3019"/>
                    <a:pt x="21447" y="0"/>
                    <a:pt x="32567" y="0"/>
                  </a:cubicBezTo>
                  <a:cubicBezTo>
                    <a:pt x="53697" y="0"/>
                    <a:pt x="66088" y="9691"/>
                    <a:pt x="66088" y="30661"/>
                  </a:cubicBezTo>
                </a:path>
              </a:pathLst>
            </a:custGeom>
            <a:solidFill>
              <a:srgbClr val="FFFFFF"/>
            </a:solidFill>
            <a:ln w="15869" cap="flat">
              <a:noFill/>
              <a:prstDash val="solid"/>
              <a:miter/>
            </a:ln>
          </p:spPr>
          <p:txBody>
            <a:bodyPr rtlCol="0" anchor="ctr"/>
            <a:lstStyle/>
            <a:p>
              <a:endParaRPr lang="nl-NL"/>
            </a:p>
          </p:txBody>
        </p:sp>
        <p:sp>
          <p:nvSpPr>
            <p:cNvPr id="43" name="Vrije vorm: vorm 42">
              <a:extLst>
                <a:ext uri="{FF2B5EF4-FFF2-40B4-BE49-F238E27FC236}">
                  <a16:creationId xmlns:a16="http://schemas.microsoft.com/office/drawing/2014/main" id="{4643E7AD-19D3-396C-F218-6EA406C863DB}"/>
                </a:ext>
              </a:extLst>
            </p:cNvPr>
            <p:cNvSpPr/>
            <p:nvPr/>
          </p:nvSpPr>
          <p:spPr>
            <a:xfrm>
              <a:off x="6443809" y="4349788"/>
              <a:ext cx="99982" cy="125554"/>
            </a:xfrm>
            <a:custGeom>
              <a:avLst/>
              <a:gdLst>
                <a:gd name="connsiteX0" fmla="*/ 55444 w 75779"/>
                <a:gd name="connsiteY0" fmla="*/ 35586 h 95161"/>
                <a:gd name="connsiteX1" fmla="*/ 37810 w 75779"/>
                <a:gd name="connsiteY1" fmla="*/ 16522 h 95161"/>
                <a:gd name="connsiteX2" fmla="*/ 20176 w 75779"/>
                <a:gd name="connsiteY2" fmla="*/ 35586 h 95161"/>
                <a:gd name="connsiteX3" fmla="*/ 37810 w 75779"/>
                <a:gd name="connsiteY3" fmla="*/ 54650 h 95161"/>
                <a:gd name="connsiteX4" fmla="*/ 55444 w 75779"/>
                <a:gd name="connsiteY4" fmla="*/ 35586 h 95161"/>
                <a:gd name="connsiteX5" fmla="*/ 75779 w 75779"/>
                <a:gd name="connsiteY5" fmla="*/ 35586 h 95161"/>
                <a:gd name="connsiteX6" fmla="*/ 41146 w 75779"/>
                <a:gd name="connsiteY6" fmla="*/ 71172 h 95161"/>
                <a:gd name="connsiteX7" fmla="*/ 20176 w 75779"/>
                <a:gd name="connsiteY7" fmla="*/ 62911 h 95161"/>
                <a:gd name="connsiteX8" fmla="*/ 20176 w 75779"/>
                <a:gd name="connsiteY8" fmla="*/ 95161 h 95161"/>
                <a:gd name="connsiteX9" fmla="*/ 0 w 75779"/>
                <a:gd name="connsiteY9" fmla="*/ 95161 h 95161"/>
                <a:gd name="connsiteX10" fmla="*/ 0 w 75779"/>
                <a:gd name="connsiteY10" fmla="*/ 1112 h 95161"/>
                <a:gd name="connsiteX11" fmla="*/ 19223 w 75779"/>
                <a:gd name="connsiteY11" fmla="*/ 1112 h 95161"/>
                <a:gd name="connsiteX12" fmla="*/ 19223 w 75779"/>
                <a:gd name="connsiteY12" fmla="*/ 9056 h 95161"/>
                <a:gd name="connsiteX13" fmla="*/ 40987 w 75779"/>
                <a:gd name="connsiteY13" fmla="*/ 0 h 95161"/>
                <a:gd name="connsiteX14" fmla="*/ 75620 w 75779"/>
                <a:gd name="connsiteY14" fmla="*/ 35586 h 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779" h="95161">
                  <a:moveTo>
                    <a:pt x="55444" y="35586"/>
                  </a:moveTo>
                  <a:cubicBezTo>
                    <a:pt x="55444" y="23671"/>
                    <a:pt x="47819" y="16522"/>
                    <a:pt x="37810" y="16522"/>
                  </a:cubicBezTo>
                  <a:cubicBezTo>
                    <a:pt x="27802" y="16522"/>
                    <a:pt x="20176" y="23671"/>
                    <a:pt x="20176" y="35586"/>
                  </a:cubicBezTo>
                  <a:cubicBezTo>
                    <a:pt x="20176" y="47501"/>
                    <a:pt x="27802" y="54650"/>
                    <a:pt x="37810" y="54650"/>
                  </a:cubicBezTo>
                  <a:cubicBezTo>
                    <a:pt x="47819" y="54650"/>
                    <a:pt x="55444" y="47501"/>
                    <a:pt x="55444" y="35586"/>
                  </a:cubicBezTo>
                  <a:moveTo>
                    <a:pt x="75779" y="35586"/>
                  </a:moveTo>
                  <a:cubicBezTo>
                    <a:pt x="75779" y="57351"/>
                    <a:pt x="60687" y="71172"/>
                    <a:pt x="41146" y="71172"/>
                  </a:cubicBezTo>
                  <a:cubicBezTo>
                    <a:pt x="32567" y="71172"/>
                    <a:pt x="25418" y="68472"/>
                    <a:pt x="20176" y="62911"/>
                  </a:cubicBezTo>
                  <a:lnTo>
                    <a:pt x="20176" y="95161"/>
                  </a:lnTo>
                  <a:lnTo>
                    <a:pt x="0" y="95161"/>
                  </a:lnTo>
                  <a:lnTo>
                    <a:pt x="0" y="1112"/>
                  </a:lnTo>
                  <a:lnTo>
                    <a:pt x="19223" y="1112"/>
                  </a:lnTo>
                  <a:lnTo>
                    <a:pt x="19223" y="9056"/>
                  </a:lnTo>
                  <a:cubicBezTo>
                    <a:pt x="24307" y="3019"/>
                    <a:pt x="31773" y="0"/>
                    <a:pt x="40987" y="0"/>
                  </a:cubicBezTo>
                  <a:cubicBezTo>
                    <a:pt x="60528" y="0"/>
                    <a:pt x="75620" y="13822"/>
                    <a:pt x="75620" y="35586"/>
                  </a:cubicBezTo>
                </a:path>
              </a:pathLst>
            </a:custGeom>
            <a:solidFill>
              <a:srgbClr val="FFFFFF"/>
            </a:solidFill>
            <a:ln w="15869" cap="flat">
              <a:noFill/>
              <a:prstDash val="solid"/>
              <a:miter/>
            </a:ln>
          </p:spPr>
          <p:txBody>
            <a:bodyPr rtlCol="0" anchor="ctr"/>
            <a:lstStyle/>
            <a:p>
              <a:endParaRPr lang="nl-NL"/>
            </a:p>
          </p:txBody>
        </p:sp>
        <p:sp>
          <p:nvSpPr>
            <p:cNvPr id="44" name="Vrije vorm: vorm 43">
              <a:extLst>
                <a:ext uri="{FF2B5EF4-FFF2-40B4-BE49-F238E27FC236}">
                  <a16:creationId xmlns:a16="http://schemas.microsoft.com/office/drawing/2014/main" id="{85DDBDEC-FC92-93FC-8D29-E1DB2A6F9C21}"/>
                </a:ext>
              </a:extLst>
            </p:cNvPr>
            <p:cNvSpPr/>
            <p:nvPr/>
          </p:nvSpPr>
          <p:spPr>
            <a:xfrm>
              <a:off x="6550918" y="4330713"/>
              <a:ext cx="69798" cy="112768"/>
            </a:xfrm>
            <a:custGeom>
              <a:avLst/>
              <a:gdLst>
                <a:gd name="connsiteX0" fmla="*/ 52903 w 52902"/>
                <a:gd name="connsiteY0" fmla="*/ 81181 h 85470"/>
                <a:gd name="connsiteX1" fmla="*/ 36540 w 52902"/>
                <a:gd name="connsiteY1" fmla="*/ 85470 h 85470"/>
                <a:gd name="connsiteX2" fmla="*/ 10644 w 52902"/>
                <a:gd name="connsiteY2" fmla="*/ 60687 h 85470"/>
                <a:gd name="connsiteX3" fmla="*/ 10644 w 52902"/>
                <a:gd name="connsiteY3" fmla="*/ 32250 h 85470"/>
                <a:gd name="connsiteX4" fmla="*/ 0 w 52902"/>
                <a:gd name="connsiteY4" fmla="*/ 32250 h 85470"/>
                <a:gd name="connsiteX5" fmla="*/ 0 w 52902"/>
                <a:gd name="connsiteY5" fmla="*/ 16840 h 85470"/>
                <a:gd name="connsiteX6" fmla="*/ 10644 w 52902"/>
                <a:gd name="connsiteY6" fmla="*/ 16840 h 85470"/>
                <a:gd name="connsiteX7" fmla="*/ 10644 w 52902"/>
                <a:gd name="connsiteY7" fmla="*/ 0 h 85470"/>
                <a:gd name="connsiteX8" fmla="*/ 30820 w 52902"/>
                <a:gd name="connsiteY8" fmla="*/ 0 h 85470"/>
                <a:gd name="connsiteX9" fmla="*/ 30820 w 52902"/>
                <a:gd name="connsiteY9" fmla="*/ 16840 h 85470"/>
                <a:gd name="connsiteX10" fmla="*/ 48137 w 52902"/>
                <a:gd name="connsiteY10" fmla="*/ 16840 h 85470"/>
                <a:gd name="connsiteX11" fmla="*/ 48137 w 52902"/>
                <a:gd name="connsiteY11" fmla="*/ 32250 h 85470"/>
                <a:gd name="connsiteX12" fmla="*/ 30820 w 52902"/>
                <a:gd name="connsiteY12" fmla="*/ 32250 h 85470"/>
                <a:gd name="connsiteX13" fmla="*/ 30820 w 52902"/>
                <a:gd name="connsiteY13" fmla="*/ 60369 h 85470"/>
                <a:gd name="connsiteX14" fmla="*/ 39399 w 52902"/>
                <a:gd name="connsiteY14" fmla="*/ 69425 h 85470"/>
                <a:gd name="connsiteX15" fmla="*/ 47501 w 52902"/>
                <a:gd name="connsiteY15" fmla="*/ 66883 h 85470"/>
                <a:gd name="connsiteX16" fmla="*/ 52903 w 52902"/>
                <a:gd name="connsiteY16" fmla="*/ 81022 h 8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902" h="85470">
                  <a:moveTo>
                    <a:pt x="52903" y="81181"/>
                  </a:moveTo>
                  <a:cubicBezTo>
                    <a:pt x="48772" y="84199"/>
                    <a:pt x="42735" y="85470"/>
                    <a:pt x="36540" y="85470"/>
                  </a:cubicBezTo>
                  <a:cubicBezTo>
                    <a:pt x="20176" y="85470"/>
                    <a:pt x="10644" y="77209"/>
                    <a:pt x="10644" y="60687"/>
                  </a:cubicBezTo>
                  <a:lnTo>
                    <a:pt x="10644" y="32250"/>
                  </a:lnTo>
                  <a:lnTo>
                    <a:pt x="0" y="32250"/>
                  </a:lnTo>
                  <a:lnTo>
                    <a:pt x="0" y="16840"/>
                  </a:lnTo>
                  <a:lnTo>
                    <a:pt x="10644" y="16840"/>
                  </a:lnTo>
                  <a:lnTo>
                    <a:pt x="10644" y="0"/>
                  </a:lnTo>
                  <a:lnTo>
                    <a:pt x="30820" y="0"/>
                  </a:lnTo>
                  <a:lnTo>
                    <a:pt x="30820" y="16840"/>
                  </a:lnTo>
                  <a:lnTo>
                    <a:pt x="48137" y="16840"/>
                  </a:lnTo>
                  <a:lnTo>
                    <a:pt x="48137" y="32250"/>
                  </a:lnTo>
                  <a:lnTo>
                    <a:pt x="30820" y="32250"/>
                  </a:lnTo>
                  <a:lnTo>
                    <a:pt x="30820" y="60369"/>
                  </a:lnTo>
                  <a:cubicBezTo>
                    <a:pt x="30820" y="66247"/>
                    <a:pt x="33998" y="69425"/>
                    <a:pt x="39399" y="69425"/>
                  </a:cubicBezTo>
                  <a:cubicBezTo>
                    <a:pt x="42418" y="69425"/>
                    <a:pt x="45277" y="68472"/>
                    <a:pt x="47501" y="66883"/>
                  </a:cubicBezTo>
                  <a:lnTo>
                    <a:pt x="52903" y="81022"/>
                  </a:lnTo>
                  <a:close/>
                </a:path>
              </a:pathLst>
            </a:custGeom>
            <a:solidFill>
              <a:srgbClr val="FFFFFF"/>
            </a:solidFill>
            <a:ln w="15869" cap="flat">
              <a:noFill/>
              <a:prstDash val="solid"/>
              <a:miter/>
            </a:ln>
          </p:spPr>
          <p:txBody>
            <a:bodyPr rtlCol="0" anchor="ctr"/>
            <a:lstStyle/>
            <a:p>
              <a:endParaRPr lang="nl-NL"/>
            </a:p>
          </p:txBody>
        </p:sp>
        <p:sp>
          <p:nvSpPr>
            <p:cNvPr id="45" name="Vrije vorm: vorm 44">
              <a:extLst>
                <a:ext uri="{FF2B5EF4-FFF2-40B4-BE49-F238E27FC236}">
                  <a16:creationId xmlns:a16="http://schemas.microsoft.com/office/drawing/2014/main" id="{EC634F9A-0F4C-2096-6C54-5334608C960E}"/>
                </a:ext>
              </a:extLst>
            </p:cNvPr>
            <p:cNvSpPr/>
            <p:nvPr/>
          </p:nvSpPr>
          <p:spPr>
            <a:xfrm>
              <a:off x="6625958" y="4349788"/>
              <a:ext cx="100819" cy="93903"/>
            </a:xfrm>
            <a:custGeom>
              <a:avLst/>
              <a:gdLst>
                <a:gd name="connsiteX0" fmla="*/ 55921 w 76414"/>
                <a:gd name="connsiteY0" fmla="*/ 35586 h 71172"/>
                <a:gd name="connsiteX1" fmla="*/ 38286 w 76414"/>
                <a:gd name="connsiteY1" fmla="*/ 16522 h 71172"/>
                <a:gd name="connsiteX2" fmla="*/ 20493 w 76414"/>
                <a:gd name="connsiteY2" fmla="*/ 35586 h 71172"/>
                <a:gd name="connsiteX3" fmla="*/ 38286 w 76414"/>
                <a:gd name="connsiteY3" fmla="*/ 54650 h 71172"/>
                <a:gd name="connsiteX4" fmla="*/ 55921 w 76414"/>
                <a:gd name="connsiteY4" fmla="*/ 35586 h 71172"/>
                <a:gd name="connsiteX5" fmla="*/ 0 w 76414"/>
                <a:gd name="connsiteY5" fmla="*/ 35586 h 71172"/>
                <a:gd name="connsiteX6" fmla="*/ 38286 w 76414"/>
                <a:gd name="connsiteY6" fmla="*/ 0 h 71172"/>
                <a:gd name="connsiteX7" fmla="*/ 76415 w 76414"/>
                <a:gd name="connsiteY7" fmla="*/ 35586 h 71172"/>
                <a:gd name="connsiteX8" fmla="*/ 38286 w 76414"/>
                <a:gd name="connsiteY8" fmla="*/ 71172 h 71172"/>
                <a:gd name="connsiteX9" fmla="*/ 0 w 76414"/>
                <a:gd name="connsiteY9" fmla="*/ 35586 h 7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14" h="71172">
                  <a:moveTo>
                    <a:pt x="55921" y="35586"/>
                  </a:moveTo>
                  <a:cubicBezTo>
                    <a:pt x="55921" y="23671"/>
                    <a:pt x="48295" y="16522"/>
                    <a:pt x="38286" y="16522"/>
                  </a:cubicBezTo>
                  <a:cubicBezTo>
                    <a:pt x="28278" y="16522"/>
                    <a:pt x="20493" y="23671"/>
                    <a:pt x="20493" y="35586"/>
                  </a:cubicBezTo>
                  <a:cubicBezTo>
                    <a:pt x="20493" y="47501"/>
                    <a:pt x="28278" y="54650"/>
                    <a:pt x="38286" y="54650"/>
                  </a:cubicBezTo>
                  <a:cubicBezTo>
                    <a:pt x="48295" y="54650"/>
                    <a:pt x="55921" y="47501"/>
                    <a:pt x="55921" y="35586"/>
                  </a:cubicBezTo>
                  <a:moveTo>
                    <a:pt x="0" y="35586"/>
                  </a:moveTo>
                  <a:cubicBezTo>
                    <a:pt x="0" y="14775"/>
                    <a:pt x="16204" y="0"/>
                    <a:pt x="38286" y="0"/>
                  </a:cubicBezTo>
                  <a:cubicBezTo>
                    <a:pt x="60369" y="0"/>
                    <a:pt x="76415" y="14775"/>
                    <a:pt x="76415" y="35586"/>
                  </a:cubicBezTo>
                  <a:cubicBezTo>
                    <a:pt x="76415" y="56398"/>
                    <a:pt x="60369" y="71172"/>
                    <a:pt x="38286" y="71172"/>
                  </a:cubicBezTo>
                  <a:cubicBezTo>
                    <a:pt x="16204" y="71172"/>
                    <a:pt x="0" y="56398"/>
                    <a:pt x="0" y="35586"/>
                  </a:cubicBezTo>
                </a:path>
              </a:pathLst>
            </a:custGeom>
            <a:solidFill>
              <a:srgbClr val="FFFFFF"/>
            </a:solidFill>
            <a:ln w="15869" cap="flat">
              <a:noFill/>
              <a:prstDash val="solid"/>
              <a:miter/>
            </a:ln>
          </p:spPr>
          <p:txBody>
            <a:bodyPr rtlCol="0" anchor="ctr"/>
            <a:lstStyle/>
            <a:p>
              <a:endParaRPr lang="nl-NL"/>
            </a:p>
          </p:txBody>
        </p:sp>
        <p:sp>
          <p:nvSpPr>
            <p:cNvPr id="46" name="Vrije vorm: vorm 45">
              <a:extLst>
                <a:ext uri="{FF2B5EF4-FFF2-40B4-BE49-F238E27FC236}">
                  <a16:creationId xmlns:a16="http://schemas.microsoft.com/office/drawing/2014/main" id="{F3A54FE5-74E5-DA35-815D-DF3F4FE445B3}"/>
                </a:ext>
              </a:extLst>
            </p:cNvPr>
            <p:cNvSpPr/>
            <p:nvPr/>
          </p:nvSpPr>
          <p:spPr>
            <a:xfrm>
              <a:off x="6744175" y="4349788"/>
              <a:ext cx="99982" cy="125554"/>
            </a:xfrm>
            <a:custGeom>
              <a:avLst/>
              <a:gdLst>
                <a:gd name="connsiteX0" fmla="*/ 55444 w 75779"/>
                <a:gd name="connsiteY0" fmla="*/ 35586 h 95161"/>
                <a:gd name="connsiteX1" fmla="*/ 37810 w 75779"/>
                <a:gd name="connsiteY1" fmla="*/ 16522 h 95161"/>
                <a:gd name="connsiteX2" fmla="*/ 20176 w 75779"/>
                <a:gd name="connsiteY2" fmla="*/ 35586 h 95161"/>
                <a:gd name="connsiteX3" fmla="*/ 37810 w 75779"/>
                <a:gd name="connsiteY3" fmla="*/ 54650 h 95161"/>
                <a:gd name="connsiteX4" fmla="*/ 55444 w 75779"/>
                <a:gd name="connsiteY4" fmla="*/ 35586 h 95161"/>
                <a:gd name="connsiteX5" fmla="*/ 75779 w 75779"/>
                <a:gd name="connsiteY5" fmla="*/ 35586 h 95161"/>
                <a:gd name="connsiteX6" fmla="*/ 41146 w 75779"/>
                <a:gd name="connsiteY6" fmla="*/ 71172 h 95161"/>
                <a:gd name="connsiteX7" fmla="*/ 20176 w 75779"/>
                <a:gd name="connsiteY7" fmla="*/ 62911 h 95161"/>
                <a:gd name="connsiteX8" fmla="*/ 20176 w 75779"/>
                <a:gd name="connsiteY8" fmla="*/ 95161 h 95161"/>
                <a:gd name="connsiteX9" fmla="*/ 0 w 75779"/>
                <a:gd name="connsiteY9" fmla="*/ 95161 h 95161"/>
                <a:gd name="connsiteX10" fmla="*/ 0 w 75779"/>
                <a:gd name="connsiteY10" fmla="*/ 1112 h 95161"/>
                <a:gd name="connsiteX11" fmla="*/ 19223 w 75779"/>
                <a:gd name="connsiteY11" fmla="*/ 1112 h 95161"/>
                <a:gd name="connsiteX12" fmla="*/ 19223 w 75779"/>
                <a:gd name="connsiteY12" fmla="*/ 9056 h 95161"/>
                <a:gd name="connsiteX13" fmla="*/ 40988 w 75779"/>
                <a:gd name="connsiteY13" fmla="*/ 0 h 95161"/>
                <a:gd name="connsiteX14" fmla="*/ 75621 w 75779"/>
                <a:gd name="connsiteY14" fmla="*/ 35586 h 9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779" h="95161">
                  <a:moveTo>
                    <a:pt x="55444" y="35586"/>
                  </a:moveTo>
                  <a:cubicBezTo>
                    <a:pt x="55444" y="23671"/>
                    <a:pt x="47819" y="16522"/>
                    <a:pt x="37810" y="16522"/>
                  </a:cubicBezTo>
                  <a:cubicBezTo>
                    <a:pt x="27802" y="16522"/>
                    <a:pt x="20176" y="23671"/>
                    <a:pt x="20176" y="35586"/>
                  </a:cubicBezTo>
                  <a:cubicBezTo>
                    <a:pt x="20176" y="47501"/>
                    <a:pt x="27802" y="54650"/>
                    <a:pt x="37810" y="54650"/>
                  </a:cubicBezTo>
                  <a:cubicBezTo>
                    <a:pt x="47819" y="54650"/>
                    <a:pt x="55444" y="47501"/>
                    <a:pt x="55444" y="35586"/>
                  </a:cubicBezTo>
                  <a:moveTo>
                    <a:pt x="75779" y="35586"/>
                  </a:moveTo>
                  <a:cubicBezTo>
                    <a:pt x="75779" y="57351"/>
                    <a:pt x="60687" y="71172"/>
                    <a:pt x="41146" y="71172"/>
                  </a:cubicBezTo>
                  <a:cubicBezTo>
                    <a:pt x="32567" y="71172"/>
                    <a:pt x="25419" y="68472"/>
                    <a:pt x="20176" y="62911"/>
                  </a:cubicBezTo>
                  <a:lnTo>
                    <a:pt x="20176" y="95161"/>
                  </a:lnTo>
                  <a:lnTo>
                    <a:pt x="0" y="95161"/>
                  </a:lnTo>
                  <a:lnTo>
                    <a:pt x="0" y="1112"/>
                  </a:lnTo>
                  <a:lnTo>
                    <a:pt x="19223" y="1112"/>
                  </a:lnTo>
                  <a:lnTo>
                    <a:pt x="19223" y="9056"/>
                  </a:lnTo>
                  <a:cubicBezTo>
                    <a:pt x="24307" y="3019"/>
                    <a:pt x="31773" y="0"/>
                    <a:pt x="40988" y="0"/>
                  </a:cubicBezTo>
                  <a:cubicBezTo>
                    <a:pt x="60528" y="0"/>
                    <a:pt x="75621" y="13822"/>
                    <a:pt x="75621" y="35586"/>
                  </a:cubicBezTo>
                </a:path>
              </a:pathLst>
            </a:custGeom>
            <a:solidFill>
              <a:srgbClr val="FFFFFF"/>
            </a:solidFill>
            <a:ln w="15869" cap="flat">
              <a:noFill/>
              <a:prstDash val="solid"/>
              <a:miter/>
            </a:ln>
          </p:spPr>
          <p:txBody>
            <a:bodyPr rtlCol="0" anchor="ctr"/>
            <a:lstStyle/>
            <a:p>
              <a:endParaRPr lang="nl-NL"/>
            </a:p>
          </p:txBody>
        </p:sp>
        <p:sp>
          <p:nvSpPr>
            <p:cNvPr id="47" name="Vrije vorm: vorm 46">
              <a:extLst>
                <a:ext uri="{FF2B5EF4-FFF2-40B4-BE49-F238E27FC236}">
                  <a16:creationId xmlns:a16="http://schemas.microsoft.com/office/drawing/2014/main" id="{59658910-44F7-21C9-386B-9FF9F8F7849D}"/>
                </a:ext>
              </a:extLst>
            </p:cNvPr>
            <p:cNvSpPr/>
            <p:nvPr/>
          </p:nvSpPr>
          <p:spPr>
            <a:xfrm>
              <a:off x="6853171" y="4349788"/>
              <a:ext cx="82794" cy="93903"/>
            </a:xfrm>
            <a:custGeom>
              <a:avLst/>
              <a:gdLst>
                <a:gd name="connsiteX0" fmla="*/ 0 w 62752"/>
                <a:gd name="connsiteY0" fmla="*/ 63706 h 71172"/>
                <a:gd name="connsiteX1" fmla="*/ 6672 w 62752"/>
                <a:gd name="connsiteY1" fmla="*/ 49408 h 71172"/>
                <a:gd name="connsiteX2" fmla="*/ 30820 w 62752"/>
                <a:gd name="connsiteY2" fmla="*/ 56080 h 71172"/>
                <a:gd name="connsiteX3" fmla="*/ 43529 w 62752"/>
                <a:gd name="connsiteY3" fmla="*/ 49725 h 71172"/>
                <a:gd name="connsiteX4" fmla="*/ 1588 w 62752"/>
                <a:gd name="connsiteY4" fmla="*/ 22400 h 71172"/>
                <a:gd name="connsiteX5" fmla="*/ 33680 w 62752"/>
                <a:gd name="connsiteY5" fmla="*/ 0 h 71172"/>
                <a:gd name="connsiteX6" fmla="*/ 60369 w 62752"/>
                <a:gd name="connsiteY6" fmla="*/ 6037 h 71172"/>
                <a:gd name="connsiteX7" fmla="*/ 53697 w 62752"/>
                <a:gd name="connsiteY7" fmla="*/ 20335 h 71172"/>
                <a:gd name="connsiteX8" fmla="*/ 33680 w 62752"/>
                <a:gd name="connsiteY8" fmla="*/ 15251 h 71172"/>
                <a:gd name="connsiteX9" fmla="*/ 20812 w 62752"/>
                <a:gd name="connsiteY9" fmla="*/ 21606 h 71172"/>
                <a:gd name="connsiteX10" fmla="*/ 62752 w 62752"/>
                <a:gd name="connsiteY10" fmla="*/ 49249 h 71172"/>
                <a:gd name="connsiteX11" fmla="*/ 30026 w 62752"/>
                <a:gd name="connsiteY11" fmla="*/ 71172 h 71172"/>
                <a:gd name="connsiteX12" fmla="*/ 0 w 62752"/>
                <a:gd name="connsiteY12" fmla="*/ 63706 h 7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752" h="71172">
                  <a:moveTo>
                    <a:pt x="0" y="63706"/>
                  </a:moveTo>
                  <a:lnTo>
                    <a:pt x="6672" y="49408"/>
                  </a:lnTo>
                  <a:cubicBezTo>
                    <a:pt x="12868" y="53379"/>
                    <a:pt x="22241" y="56080"/>
                    <a:pt x="30820" y="56080"/>
                  </a:cubicBezTo>
                  <a:cubicBezTo>
                    <a:pt x="40193" y="56080"/>
                    <a:pt x="43529" y="53697"/>
                    <a:pt x="43529" y="49725"/>
                  </a:cubicBezTo>
                  <a:cubicBezTo>
                    <a:pt x="43529" y="38446"/>
                    <a:pt x="1588" y="50043"/>
                    <a:pt x="1588" y="22400"/>
                  </a:cubicBezTo>
                  <a:cubicBezTo>
                    <a:pt x="1588" y="9373"/>
                    <a:pt x="13503" y="0"/>
                    <a:pt x="33680" y="0"/>
                  </a:cubicBezTo>
                  <a:cubicBezTo>
                    <a:pt x="43212" y="0"/>
                    <a:pt x="53856" y="2224"/>
                    <a:pt x="60369" y="6037"/>
                  </a:cubicBezTo>
                  <a:lnTo>
                    <a:pt x="53697" y="20335"/>
                  </a:lnTo>
                  <a:cubicBezTo>
                    <a:pt x="46865" y="16522"/>
                    <a:pt x="40034" y="15251"/>
                    <a:pt x="33680" y="15251"/>
                  </a:cubicBezTo>
                  <a:cubicBezTo>
                    <a:pt x="24624" y="15251"/>
                    <a:pt x="20812" y="18111"/>
                    <a:pt x="20812" y="21606"/>
                  </a:cubicBezTo>
                  <a:cubicBezTo>
                    <a:pt x="20812" y="33362"/>
                    <a:pt x="62752" y="21924"/>
                    <a:pt x="62752" y="49249"/>
                  </a:cubicBezTo>
                  <a:cubicBezTo>
                    <a:pt x="62752" y="62117"/>
                    <a:pt x="50679" y="71172"/>
                    <a:pt x="30026" y="71172"/>
                  </a:cubicBezTo>
                  <a:cubicBezTo>
                    <a:pt x="18270" y="71172"/>
                    <a:pt x="6355" y="67995"/>
                    <a:pt x="0" y="63706"/>
                  </a:cubicBezTo>
                </a:path>
              </a:pathLst>
            </a:custGeom>
            <a:solidFill>
              <a:srgbClr val="FFFFFF"/>
            </a:solidFill>
            <a:ln w="15869" cap="flat">
              <a:noFill/>
              <a:prstDash val="solid"/>
              <a:miter/>
            </a:ln>
          </p:spPr>
          <p:txBody>
            <a:bodyPr rtlCol="0" anchor="ctr"/>
            <a:lstStyle/>
            <a:p>
              <a:endParaRPr lang="nl-NL"/>
            </a:p>
          </p:txBody>
        </p:sp>
        <p:sp>
          <p:nvSpPr>
            <p:cNvPr id="48" name="Vrije vorm: vorm 47">
              <a:extLst>
                <a:ext uri="{FF2B5EF4-FFF2-40B4-BE49-F238E27FC236}">
                  <a16:creationId xmlns:a16="http://schemas.microsoft.com/office/drawing/2014/main" id="{80CCE940-E8FC-F0F5-0F40-F0832D8FA197}"/>
                </a:ext>
              </a:extLst>
            </p:cNvPr>
            <p:cNvSpPr/>
            <p:nvPr/>
          </p:nvSpPr>
          <p:spPr>
            <a:xfrm>
              <a:off x="4556304" y="4759987"/>
              <a:ext cx="2830525" cy="798600"/>
            </a:xfrm>
            <a:custGeom>
              <a:avLst/>
              <a:gdLst>
                <a:gd name="connsiteX0" fmla="*/ 2145337 w 2145337"/>
                <a:gd name="connsiteY0" fmla="*/ 73555 h 605282"/>
                <a:gd name="connsiteX1" fmla="*/ 491534 w 2145337"/>
                <a:gd name="connsiteY1" fmla="*/ 73555 h 605282"/>
                <a:gd name="connsiteX2" fmla="*/ 275157 w 2145337"/>
                <a:gd name="connsiteY2" fmla="*/ 506467 h 605282"/>
                <a:gd name="connsiteX3" fmla="*/ 275157 w 2145337"/>
                <a:gd name="connsiteY3" fmla="*/ 605282 h 605282"/>
                <a:gd name="connsiteX4" fmla="*/ 21765 w 2145337"/>
                <a:gd name="connsiteY4" fmla="*/ 602264 h 605282"/>
                <a:gd name="connsiteX5" fmla="*/ 0 w 2145337"/>
                <a:gd name="connsiteY5" fmla="*/ 596068 h 605282"/>
                <a:gd name="connsiteX6" fmla="*/ 3813 w 2145337"/>
                <a:gd name="connsiteY6" fmla="*/ 505832 h 605282"/>
                <a:gd name="connsiteX7" fmla="*/ 307407 w 2145337"/>
                <a:gd name="connsiteY7" fmla="*/ 0 h 605282"/>
                <a:gd name="connsiteX8" fmla="*/ 2108163 w 2145337"/>
                <a:gd name="connsiteY8" fmla="*/ 0 h 605282"/>
                <a:gd name="connsiteX9" fmla="*/ 2145337 w 2145337"/>
                <a:gd name="connsiteY9" fmla="*/ 73555 h 60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5337" h="605282">
                  <a:moveTo>
                    <a:pt x="2145337" y="73555"/>
                  </a:moveTo>
                  <a:lnTo>
                    <a:pt x="491534" y="73555"/>
                  </a:lnTo>
                  <a:lnTo>
                    <a:pt x="275157" y="506467"/>
                  </a:lnTo>
                  <a:lnTo>
                    <a:pt x="275157" y="605282"/>
                  </a:lnTo>
                  <a:lnTo>
                    <a:pt x="21765" y="602264"/>
                  </a:lnTo>
                  <a:lnTo>
                    <a:pt x="0" y="596068"/>
                  </a:lnTo>
                  <a:lnTo>
                    <a:pt x="3813" y="505832"/>
                  </a:lnTo>
                  <a:lnTo>
                    <a:pt x="307407" y="0"/>
                  </a:lnTo>
                  <a:lnTo>
                    <a:pt x="2108163" y="0"/>
                  </a:lnTo>
                  <a:lnTo>
                    <a:pt x="2145337" y="73555"/>
                  </a:lnTo>
                  <a:close/>
                </a:path>
              </a:pathLst>
            </a:custGeom>
            <a:solidFill>
              <a:srgbClr val="E9E9E9"/>
            </a:solidFill>
            <a:ln w="15869" cap="flat">
              <a:noFill/>
              <a:prstDash val="solid"/>
              <a:miter/>
            </a:ln>
          </p:spPr>
          <p:txBody>
            <a:bodyPr rtlCol="0" anchor="ctr"/>
            <a:lstStyle/>
            <a:p>
              <a:endParaRPr lang="nl-NL"/>
            </a:p>
          </p:txBody>
        </p:sp>
        <p:sp>
          <p:nvSpPr>
            <p:cNvPr id="49" name="Vrije vorm: vorm 48">
              <a:extLst>
                <a:ext uri="{FF2B5EF4-FFF2-40B4-BE49-F238E27FC236}">
                  <a16:creationId xmlns:a16="http://schemas.microsoft.com/office/drawing/2014/main" id="{63E3BE4F-1546-EEF7-FCC2-48802C96898A}"/>
                </a:ext>
              </a:extLst>
            </p:cNvPr>
            <p:cNvSpPr/>
            <p:nvPr/>
          </p:nvSpPr>
          <p:spPr>
            <a:xfrm>
              <a:off x="4961892" y="3318523"/>
              <a:ext cx="2375889" cy="1441462"/>
            </a:xfrm>
            <a:custGeom>
              <a:avLst/>
              <a:gdLst>
                <a:gd name="connsiteX0" fmla="*/ 0 w 1800755"/>
                <a:gd name="connsiteY0" fmla="*/ 1092527 h 1092526"/>
                <a:gd name="connsiteX1" fmla="*/ 0 w 1800755"/>
                <a:gd name="connsiteY1" fmla="*/ 60687 h 1092526"/>
                <a:gd name="connsiteX2" fmla="*/ 60687 w 1800755"/>
                <a:gd name="connsiteY2" fmla="*/ 0 h 1092526"/>
                <a:gd name="connsiteX3" fmla="*/ 1740068 w 1800755"/>
                <a:gd name="connsiteY3" fmla="*/ 0 h 1092526"/>
                <a:gd name="connsiteX4" fmla="*/ 1800755 w 1800755"/>
                <a:gd name="connsiteY4" fmla="*/ 60687 h 1092526"/>
                <a:gd name="connsiteX5" fmla="*/ 1800755 w 1800755"/>
                <a:gd name="connsiteY5" fmla="*/ 1092527 h 109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755" h="1092526">
                  <a:moveTo>
                    <a:pt x="0" y="1092527"/>
                  </a:moveTo>
                  <a:lnTo>
                    <a:pt x="0" y="60687"/>
                  </a:lnTo>
                  <a:cubicBezTo>
                    <a:pt x="0" y="27166"/>
                    <a:pt x="27166" y="0"/>
                    <a:pt x="60687" y="0"/>
                  </a:cubicBezTo>
                  <a:lnTo>
                    <a:pt x="1740068" y="0"/>
                  </a:lnTo>
                  <a:cubicBezTo>
                    <a:pt x="1773589" y="0"/>
                    <a:pt x="1800755" y="27166"/>
                    <a:pt x="1800755" y="60687"/>
                  </a:cubicBezTo>
                  <a:lnTo>
                    <a:pt x="1800755" y="1092527"/>
                  </a:lnTo>
                </a:path>
              </a:pathLst>
            </a:custGeom>
            <a:noFill/>
            <a:ln w="21106" cap="flat">
              <a:solidFill>
                <a:srgbClr val="102F44"/>
              </a:solidFill>
              <a:prstDash val="solid"/>
              <a:miter/>
            </a:ln>
          </p:spPr>
          <p:txBody>
            <a:bodyPr rtlCol="0" anchor="ctr"/>
            <a:lstStyle/>
            <a:p>
              <a:endParaRPr lang="nl-NL"/>
            </a:p>
          </p:txBody>
        </p:sp>
        <p:sp>
          <p:nvSpPr>
            <p:cNvPr id="50" name="Vrije vorm: vorm 49">
              <a:extLst>
                <a:ext uri="{FF2B5EF4-FFF2-40B4-BE49-F238E27FC236}">
                  <a16:creationId xmlns:a16="http://schemas.microsoft.com/office/drawing/2014/main" id="{AF7A2C92-09E0-011C-D202-D448A0E9F767}"/>
                </a:ext>
              </a:extLst>
            </p:cNvPr>
            <p:cNvSpPr/>
            <p:nvPr/>
          </p:nvSpPr>
          <p:spPr>
            <a:xfrm>
              <a:off x="4561333" y="4759987"/>
              <a:ext cx="3176795" cy="667386"/>
            </a:xfrm>
            <a:custGeom>
              <a:avLst/>
              <a:gdLst>
                <a:gd name="connsiteX0" fmla="*/ 303594 w 2407785"/>
                <a:gd name="connsiteY0" fmla="*/ 0 h 505831"/>
                <a:gd name="connsiteX1" fmla="*/ 2104350 w 2407785"/>
                <a:gd name="connsiteY1" fmla="*/ 0 h 505831"/>
                <a:gd name="connsiteX2" fmla="*/ 2407785 w 2407785"/>
                <a:gd name="connsiteY2" fmla="*/ 505832 h 505831"/>
                <a:gd name="connsiteX3" fmla="*/ 0 w 2407785"/>
                <a:gd name="connsiteY3" fmla="*/ 505832 h 505831"/>
                <a:gd name="connsiteX4" fmla="*/ 303594 w 2407785"/>
                <a:gd name="connsiteY4" fmla="*/ 0 h 505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7785" h="505831">
                  <a:moveTo>
                    <a:pt x="303594" y="0"/>
                  </a:moveTo>
                  <a:lnTo>
                    <a:pt x="2104350" y="0"/>
                  </a:lnTo>
                  <a:lnTo>
                    <a:pt x="2407785" y="505832"/>
                  </a:lnTo>
                  <a:lnTo>
                    <a:pt x="0" y="505832"/>
                  </a:lnTo>
                  <a:lnTo>
                    <a:pt x="303594" y="0"/>
                  </a:lnTo>
                  <a:close/>
                </a:path>
              </a:pathLst>
            </a:custGeom>
            <a:noFill/>
            <a:ln w="21106" cap="flat">
              <a:solidFill>
                <a:srgbClr val="102F44"/>
              </a:solidFill>
              <a:prstDash val="solid"/>
              <a:round/>
            </a:ln>
          </p:spPr>
          <p:txBody>
            <a:bodyPr rtlCol="0" anchor="ctr"/>
            <a:lstStyle/>
            <a:p>
              <a:endParaRPr lang="nl-NL"/>
            </a:p>
          </p:txBody>
        </p:sp>
        <p:sp>
          <p:nvSpPr>
            <p:cNvPr id="51" name="Vrije vorm: vorm 50">
              <a:extLst>
                <a:ext uri="{FF2B5EF4-FFF2-40B4-BE49-F238E27FC236}">
                  <a16:creationId xmlns:a16="http://schemas.microsoft.com/office/drawing/2014/main" id="{08C6A776-CCC3-8AF4-E042-35EC8D5256CE}"/>
                </a:ext>
              </a:extLst>
            </p:cNvPr>
            <p:cNvSpPr/>
            <p:nvPr/>
          </p:nvSpPr>
          <p:spPr>
            <a:xfrm>
              <a:off x="4908442" y="4827690"/>
              <a:ext cx="2482578" cy="357169"/>
            </a:xfrm>
            <a:custGeom>
              <a:avLst/>
              <a:gdLst>
                <a:gd name="connsiteX0" fmla="*/ 155054 w 1881618"/>
                <a:gd name="connsiteY0" fmla="*/ 0 h 270709"/>
                <a:gd name="connsiteX1" fmla="*/ 1713537 w 1881618"/>
                <a:gd name="connsiteY1" fmla="*/ 0 h 270709"/>
                <a:gd name="connsiteX2" fmla="*/ 1881619 w 1881618"/>
                <a:gd name="connsiteY2" fmla="*/ 270709 h 270709"/>
                <a:gd name="connsiteX3" fmla="*/ 0 w 1881618"/>
                <a:gd name="connsiteY3" fmla="*/ 270709 h 270709"/>
                <a:gd name="connsiteX4" fmla="*/ 155054 w 1881618"/>
                <a:gd name="connsiteY4" fmla="*/ 0 h 270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618" h="270709">
                  <a:moveTo>
                    <a:pt x="155054" y="0"/>
                  </a:moveTo>
                  <a:lnTo>
                    <a:pt x="1713537" y="0"/>
                  </a:lnTo>
                  <a:lnTo>
                    <a:pt x="1881619" y="270709"/>
                  </a:lnTo>
                  <a:lnTo>
                    <a:pt x="0" y="270709"/>
                  </a:lnTo>
                  <a:lnTo>
                    <a:pt x="155054" y="0"/>
                  </a:lnTo>
                  <a:close/>
                </a:path>
              </a:pathLst>
            </a:custGeom>
            <a:noFill/>
            <a:ln w="6982" cap="flat">
              <a:solidFill>
                <a:srgbClr val="102F44"/>
              </a:solidFill>
              <a:prstDash val="solid"/>
              <a:miter/>
            </a:ln>
          </p:spPr>
          <p:txBody>
            <a:bodyPr rtlCol="0" anchor="ctr"/>
            <a:lstStyle/>
            <a:p>
              <a:endParaRPr lang="nl-NL"/>
            </a:p>
          </p:txBody>
        </p:sp>
        <p:sp>
          <p:nvSpPr>
            <p:cNvPr id="52" name="Vrije vorm: vorm 51">
              <a:extLst>
                <a:ext uri="{FF2B5EF4-FFF2-40B4-BE49-F238E27FC236}">
                  <a16:creationId xmlns:a16="http://schemas.microsoft.com/office/drawing/2014/main" id="{3E5DCDBC-F861-70DF-DAEE-55A9EF2B1A5C}"/>
                </a:ext>
              </a:extLst>
            </p:cNvPr>
            <p:cNvSpPr/>
            <p:nvPr/>
          </p:nvSpPr>
          <p:spPr>
            <a:xfrm>
              <a:off x="5820021" y="5232439"/>
              <a:ext cx="659630" cy="138968"/>
            </a:xfrm>
            <a:custGeom>
              <a:avLst/>
              <a:gdLst>
                <a:gd name="connsiteX0" fmla="*/ 20653 w 499953"/>
                <a:gd name="connsiteY0" fmla="*/ 0 h 105328"/>
                <a:gd name="connsiteX1" fmla="*/ 474058 w 499953"/>
                <a:gd name="connsiteY1" fmla="*/ 0 h 105328"/>
                <a:gd name="connsiteX2" fmla="*/ 499954 w 499953"/>
                <a:gd name="connsiteY2" fmla="*/ 105329 h 105328"/>
                <a:gd name="connsiteX3" fmla="*/ 0 w 499953"/>
                <a:gd name="connsiteY3" fmla="*/ 105329 h 105328"/>
                <a:gd name="connsiteX4" fmla="*/ 20653 w 499953"/>
                <a:gd name="connsiteY4" fmla="*/ 0 h 105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953" h="105328">
                  <a:moveTo>
                    <a:pt x="20653" y="0"/>
                  </a:moveTo>
                  <a:lnTo>
                    <a:pt x="474058" y="0"/>
                  </a:lnTo>
                  <a:lnTo>
                    <a:pt x="499954" y="105329"/>
                  </a:lnTo>
                  <a:lnTo>
                    <a:pt x="0" y="105329"/>
                  </a:lnTo>
                  <a:lnTo>
                    <a:pt x="20653" y="0"/>
                  </a:lnTo>
                  <a:close/>
                </a:path>
              </a:pathLst>
            </a:custGeom>
            <a:noFill/>
            <a:ln w="6982" cap="flat">
              <a:solidFill>
                <a:srgbClr val="102F44"/>
              </a:solidFill>
              <a:prstDash val="solid"/>
              <a:miter/>
            </a:ln>
          </p:spPr>
          <p:txBody>
            <a:bodyPr rtlCol="0" anchor="ctr"/>
            <a:lstStyle/>
            <a:p>
              <a:endParaRPr lang="nl-NL"/>
            </a:p>
          </p:txBody>
        </p:sp>
        <p:sp>
          <p:nvSpPr>
            <p:cNvPr id="53" name="Vrije vorm: vorm 52">
              <a:extLst>
                <a:ext uri="{FF2B5EF4-FFF2-40B4-BE49-F238E27FC236}">
                  <a16:creationId xmlns:a16="http://schemas.microsoft.com/office/drawing/2014/main" id="{CFE85D2C-4FE3-7FBE-6AC8-8C26C68083F4}"/>
                </a:ext>
              </a:extLst>
            </p:cNvPr>
            <p:cNvSpPr/>
            <p:nvPr/>
          </p:nvSpPr>
          <p:spPr>
            <a:xfrm>
              <a:off x="4561333" y="5427164"/>
              <a:ext cx="3176586" cy="126392"/>
            </a:xfrm>
            <a:custGeom>
              <a:avLst/>
              <a:gdLst>
                <a:gd name="connsiteX0" fmla="*/ 0 w 2407626"/>
                <a:gd name="connsiteY0" fmla="*/ 159 h 95796"/>
                <a:gd name="connsiteX1" fmla="*/ 0 w 2407626"/>
                <a:gd name="connsiteY1" fmla="*/ 75620 h 95796"/>
                <a:gd name="connsiteX2" fmla="*/ 20176 w 2407626"/>
                <a:gd name="connsiteY2" fmla="*/ 95797 h 95796"/>
                <a:gd name="connsiteX3" fmla="*/ 2387132 w 2407626"/>
                <a:gd name="connsiteY3" fmla="*/ 95797 h 95796"/>
                <a:gd name="connsiteX4" fmla="*/ 2407309 w 2407626"/>
                <a:gd name="connsiteY4" fmla="*/ 75620 h 95796"/>
                <a:gd name="connsiteX5" fmla="*/ 2407626 w 2407626"/>
                <a:gd name="connsiteY5" fmla="*/ 0 h 9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7626" h="95796">
                  <a:moveTo>
                    <a:pt x="0" y="159"/>
                  </a:moveTo>
                  <a:lnTo>
                    <a:pt x="0" y="75620"/>
                  </a:lnTo>
                  <a:cubicBezTo>
                    <a:pt x="0" y="86741"/>
                    <a:pt x="9056" y="95797"/>
                    <a:pt x="20176" y="95797"/>
                  </a:cubicBezTo>
                  <a:lnTo>
                    <a:pt x="2387132" y="95797"/>
                  </a:lnTo>
                  <a:cubicBezTo>
                    <a:pt x="2398253" y="95797"/>
                    <a:pt x="2407309" y="86741"/>
                    <a:pt x="2407309" y="75620"/>
                  </a:cubicBezTo>
                  <a:lnTo>
                    <a:pt x="2407626" y="0"/>
                  </a:lnTo>
                </a:path>
              </a:pathLst>
            </a:custGeom>
            <a:noFill/>
            <a:ln w="21106" cap="flat">
              <a:solidFill>
                <a:srgbClr val="102F44"/>
              </a:solidFill>
              <a:prstDash val="solid"/>
              <a:round/>
            </a:ln>
          </p:spPr>
          <p:txBody>
            <a:bodyPr rtlCol="0" anchor="ctr"/>
            <a:lstStyle/>
            <a:p>
              <a:endParaRPr lang="nl-NL"/>
            </a:p>
          </p:txBody>
        </p:sp>
      </p:grpSp>
      <p:sp>
        <p:nvSpPr>
          <p:cNvPr id="2" name="Titel 1">
            <a:extLst>
              <a:ext uri="{FF2B5EF4-FFF2-40B4-BE49-F238E27FC236}">
                <a16:creationId xmlns:a16="http://schemas.microsoft.com/office/drawing/2014/main" id="{5F1DC773-F459-6EC0-F358-78E72E4286F6}"/>
              </a:ext>
            </a:extLst>
          </p:cNvPr>
          <p:cNvSpPr>
            <a:spLocks noGrp="1"/>
          </p:cNvSpPr>
          <p:nvPr>
            <p:ph type="title"/>
          </p:nvPr>
        </p:nvSpPr>
        <p:spPr>
          <a:xfrm>
            <a:off x="685799" y="1057908"/>
            <a:ext cx="6562813" cy="719136"/>
          </a:xfrm>
        </p:spPr>
        <p:txBody>
          <a:bodyPr/>
          <a:lstStyle/>
          <a:p>
            <a:r>
              <a:rPr lang="nl-NL">
                <a:sym typeface="Wingdings" panose="05000000000000000000" pitchFamily="2" charset="2"/>
              </a:rPr>
              <a:t>Waarom </a:t>
            </a:r>
            <a:br>
              <a:rPr lang="nl-NL">
                <a:sym typeface="Wingdings" panose="05000000000000000000" pitchFamily="2" charset="2"/>
              </a:rPr>
            </a:br>
            <a:r>
              <a:rPr lang="nl-NL">
                <a:sym typeface="Wingdings" panose="05000000000000000000" pitchFamily="2" charset="2"/>
              </a:rPr>
              <a:t>een educatie </a:t>
            </a:r>
            <a:br>
              <a:rPr lang="nl-NL">
                <a:sym typeface="Wingdings" panose="05000000000000000000" pitchFamily="2" charset="2"/>
              </a:rPr>
            </a:br>
            <a:r>
              <a:rPr lang="nl-NL">
                <a:sym typeface="Wingdings" panose="05000000000000000000" pitchFamily="2" charset="2"/>
              </a:rPr>
              <a:t>laptop? </a:t>
            </a:r>
            <a:endParaRPr lang="en-GB"/>
          </a:p>
        </p:txBody>
      </p:sp>
      <p:sp>
        <p:nvSpPr>
          <p:cNvPr id="563" name="Tijdelijke aanduiding voor tekst 562">
            <a:extLst>
              <a:ext uri="{FF2B5EF4-FFF2-40B4-BE49-F238E27FC236}">
                <a16:creationId xmlns:a16="http://schemas.microsoft.com/office/drawing/2014/main" id="{4754953E-8F20-AE9D-9FBE-C2667689D84E}"/>
              </a:ext>
            </a:extLst>
          </p:cNvPr>
          <p:cNvSpPr>
            <a:spLocks noGrp="1"/>
          </p:cNvSpPr>
          <p:nvPr>
            <p:ph type="body" sz="quarter" idx="27"/>
          </p:nvPr>
        </p:nvSpPr>
        <p:spPr/>
        <p:txBody>
          <a:bodyPr/>
          <a:lstStyle/>
          <a:p>
            <a:endParaRPr lang="nl-NL"/>
          </a:p>
        </p:txBody>
      </p:sp>
      <p:sp>
        <p:nvSpPr>
          <p:cNvPr id="4" name="Tijdelijke aanduiding voor datum 3">
            <a:extLst>
              <a:ext uri="{FF2B5EF4-FFF2-40B4-BE49-F238E27FC236}">
                <a16:creationId xmlns:a16="http://schemas.microsoft.com/office/drawing/2014/main" id="{742931A3-EF1A-A269-5485-5268EDA1DC41}"/>
              </a:ext>
            </a:extLst>
          </p:cNvPr>
          <p:cNvSpPr>
            <a:spLocks noGrp="1"/>
          </p:cNvSpPr>
          <p:nvPr>
            <p:ph type="dt" sz="half" idx="28"/>
          </p:nvPr>
        </p:nvSpPr>
        <p:spPr/>
        <p:txBody>
          <a:bodyPr/>
          <a:lstStyle/>
          <a:p>
            <a:fld id="{8D1F80DC-9394-47D1-8824-C07C437128FA}" type="datetime4">
              <a:rPr lang="nl-NL" smtClean="0"/>
              <a:pPr/>
              <a:t>24 juni 2025</a:t>
            </a:fld>
            <a:endParaRPr lang="nl-NL"/>
          </a:p>
        </p:txBody>
      </p:sp>
      <p:sp>
        <p:nvSpPr>
          <p:cNvPr id="10" name="Rechthoek: met één afgeronde hoek 9">
            <a:extLst>
              <a:ext uri="{FF2B5EF4-FFF2-40B4-BE49-F238E27FC236}">
                <a16:creationId xmlns:a16="http://schemas.microsoft.com/office/drawing/2014/main" id="{ACB6406D-474D-ED02-BE32-C4A9639A686B}"/>
              </a:ext>
            </a:extLst>
          </p:cNvPr>
          <p:cNvSpPr/>
          <p:nvPr/>
        </p:nvSpPr>
        <p:spPr>
          <a:xfrm flipV="1">
            <a:off x="1769105" y="0"/>
            <a:ext cx="995443" cy="579438"/>
          </a:xfrm>
          <a:prstGeom prst="round1Rect">
            <a:avLst>
              <a:gd name="adj" fmla="val 23196"/>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solidFill>
                <a:schemeClr val="bg1"/>
              </a:solidFill>
            </a:endParaRPr>
          </a:p>
        </p:txBody>
      </p:sp>
      <p:grpSp>
        <p:nvGrpSpPr>
          <p:cNvPr id="16" name="Groep 15">
            <a:extLst>
              <a:ext uri="{FF2B5EF4-FFF2-40B4-BE49-F238E27FC236}">
                <a16:creationId xmlns:a16="http://schemas.microsoft.com/office/drawing/2014/main" id="{341052DA-3B73-0182-F49A-3DCDE6EAFB99}"/>
              </a:ext>
            </a:extLst>
          </p:cNvPr>
          <p:cNvGrpSpPr/>
          <p:nvPr/>
        </p:nvGrpSpPr>
        <p:grpSpPr>
          <a:xfrm>
            <a:off x="2090940" y="138766"/>
            <a:ext cx="444468" cy="294033"/>
            <a:chOff x="2075969" y="108057"/>
            <a:chExt cx="444468" cy="294033"/>
          </a:xfrm>
        </p:grpSpPr>
        <p:sp>
          <p:nvSpPr>
            <p:cNvPr id="11" name="Vrije vorm: vorm 10">
              <a:extLst>
                <a:ext uri="{FF2B5EF4-FFF2-40B4-BE49-F238E27FC236}">
                  <a16:creationId xmlns:a16="http://schemas.microsoft.com/office/drawing/2014/main" id="{118251D3-3B51-64A4-B4C6-96E887D5FD2C}"/>
                </a:ext>
              </a:extLst>
            </p:cNvPr>
            <p:cNvSpPr/>
            <p:nvPr/>
          </p:nvSpPr>
          <p:spPr>
            <a:xfrm>
              <a:off x="2356115" y="153962"/>
              <a:ext cx="150880" cy="111695"/>
            </a:xfrm>
            <a:custGeom>
              <a:avLst/>
              <a:gdLst>
                <a:gd name="connsiteX0" fmla="*/ 2064 w 150880"/>
                <a:gd name="connsiteY0" fmla="*/ 60826 h 111695"/>
                <a:gd name="connsiteX1" fmla="*/ 0 w 150880"/>
                <a:gd name="connsiteY1" fmla="*/ 55555 h 111695"/>
                <a:gd name="connsiteX2" fmla="*/ 2064 w 150880"/>
                <a:gd name="connsiteY2" fmla="*/ 50284 h 111695"/>
                <a:gd name="connsiteX3" fmla="*/ 12968 w 150880"/>
                <a:gd name="connsiteY3" fmla="*/ 39770 h 111695"/>
                <a:gd name="connsiteX4" fmla="*/ 18128 w 150880"/>
                <a:gd name="connsiteY4" fmla="*/ 37427 h 111695"/>
                <a:gd name="connsiteX5" fmla="*/ 23594 w 150880"/>
                <a:gd name="connsiteY5" fmla="*/ 39770 h 111695"/>
                <a:gd name="connsiteX6" fmla="*/ 56587 w 150880"/>
                <a:gd name="connsiteY6" fmla="*/ 72512 h 111695"/>
                <a:gd name="connsiteX7" fmla="*/ 127286 w 150880"/>
                <a:gd name="connsiteY7" fmla="*/ 2343 h 111695"/>
                <a:gd name="connsiteX8" fmla="*/ 132752 w 150880"/>
                <a:gd name="connsiteY8" fmla="*/ 0 h 111695"/>
                <a:gd name="connsiteX9" fmla="*/ 137912 w 150880"/>
                <a:gd name="connsiteY9" fmla="*/ 2343 h 111695"/>
                <a:gd name="connsiteX10" fmla="*/ 148816 w 150880"/>
                <a:gd name="connsiteY10" fmla="*/ 12857 h 111695"/>
                <a:gd name="connsiteX11" fmla="*/ 150880 w 150880"/>
                <a:gd name="connsiteY11" fmla="*/ 18128 h 111695"/>
                <a:gd name="connsiteX12" fmla="*/ 148816 w 150880"/>
                <a:gd name="connsiteY12" fmla="*/ 23399 h 111695"/>
                <a:gd name="connsiteX13" fmla="*/ 61914 w 150880"/>
                <a:gd name="connsiteY13" fmla="*/ 109353 h 111695"/>
                <a:gd name="connsiteX14" fmla="*/ 56615 w 150880"/>
                <a:gd name="connsiteY14" fmla="*/ 111696 h 111695"/>
                <a:gd name="connsiteX15" fmla="*/ 51316 w 150880"/>
                <a:gd name="connsiteY15" fmla="*/ 109353 h 111695"/>
                <a:gd name="connsiteX16" fmla="*/ 2120 w 150880"/>
                <a:gd name="connsiteY16" fmla="*/ 60826 h 11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0880" h="111695">
                  <a:moveTo>
                    <a:pt x="2064" y="60826"/>
                  </a:moveTo>
                  <a:cubicBezTo>
                    <a:pt x="697" y="59459"/>
                    <a:pt x="0" y="57702"/>
                    <a:pt x="0" y="55555"/>
                  </a:cubicBezTo>
                  <a:cubicBezTo>
                    <a:pt x="0" y="53408"/>
                    <a:pt x="697" y="51651"/>
                    <a:pt x="2064" y="50284"/>
                  </a:cubicBezTo>
                  <a:lnTo>
                    <a:pt x="12968" y="39770"/>
                  </a:lnTo>
                  <a:cubicBezTo>
                    <a:pt x="14335" y="38208"/>
                    <a:pt x="16064" y="37427"/>
                    <a:pt x="18128" y="37427"/>
                  </a:cubicBezTo>
                  <a:cubicBezTo>
                    <a:pt x="20192" y="37427"/>
                    <a:pt x="22005" y="38208"/>
                    <a:pt x="23594" y="39770"/>
                  </a:cubicBezTo>
                  <a:lnTo>
                    <a:pt x="56587" y="72512"/>
                  </a:lnTo>
                  <a:lnTo>
                    <a:pt x="127286" y="2343"/>
                  </a:lnTo>
                  <a:cubicBezTo>
                    <a:pt x="128876" y="781"/>
                    <a:pt x="130661" y="0"/>
                    <a:pt x="132752" y="0"/>
                  </a:cubicBezTo>
                  <a:cubicBezTo>
                    <a:pt x="134844" y="0"/>
                    <a:pt x="136517" y="781"/>
                    <a:pt x="137912" y="2343"/>
                  </a:cubicBezTo>
                  <a:lnTo>
                    <a:pt x="148816" y="12857"/>
                  </a:lnTo>
                  <a:cubicBezTo>
                    <a:pt x="150183" y="14223"/>
                    <a:pt x="150880" y="15980"/>
                    <a:pt x="150880" y="18128"/>
                  </a:cubicBezTo>
                  <a:cubicBezTo>
                    <a:pt x="150880" y="20275"/>
                    <a:pt x="150183" y="22032"/>
                    <a:pt x="148816" y="23399"/>
                  </a:cubicBezTo>
                  <a:lnTo>
                    <a:pt x="61914" y="109353"/>
                  </a:lnTo>
                  <a:cubicBezTo>
                    <a:pt x="60547" y="110915"/>
                    <a:pt x="58762" y="111696"/>
                    <a:pt x="56615" y="111696"/>
                  </a:cubicBezTo>
                  <a:cubicBezTo>
                    <a:pt x="54467" y="111696"/>
                    <a:pt x="52683" y="110915"/>
                    <a:pt x="51316" y="109353"/>
                  </a:cubicBezTo>
                  <a:lnTo>
                    <a:pt x="2120" y="60826"/>
                  </a:lnTo>
                  <a:close/>
                </a:path>
              </a:pathLst>
            </a:custGeom>
            <a:solidFill>
              <a:schemeClr val="bg1"/>
            </a:solidFill>
            <a:ln w="2756" cap="flat">
              <a:noFill/>
              <a:prstDash val="solid"/>
              <a:miter/>
            </a:ln>
          </p:spPr>
          <p:txBody>
            <a:bodyPr rtlCol="0" anchor="ctr"/>
            <a:lstStyle/>
            <a:p>
              <a:endParaRPr lang="en-GB"/>
            </a:p>
          </p:txBody>
        </p:sp>
        <p:grpSp>
          <p:nvGrpSpPr>
            <p:cNvPr id="12" name="Groep 11">
              <a:extLst>
                <a:ext uri="{FF2B5EF4-FFF2-40B4-BE49-F238E27FC236}">
                  <a16:creationId xmlns:a16="http://schemas.microsoft.com/office/drawing/2014/main" id="{0C70CB6E-A1A4-B2FA-AD57-8A0272D8B62E}"/>
                </a:ext>
              </a:extLst>
            </p:cNvPr>
            <p:cNvGrpSpPr/>
            <p:nvPr/>
          </p:nvGrpSpPr>
          <p:grpSpPr>
            <a:xfrm>
              <a:off x="2075969" y="108057"/>
              <a:ext cx="444468" cy="294033"/>
              <a:chOff x="4593987" y="2372296"/>
              <a:chExt cx="444468" cy="294033"/>
            </a:xfrm>
          </p:grpSpPr>
          <p:sp>
            <p:nvSpPr>
              <p:cNvPr id="13" name="Vrije vorm: vorm 12">
                <a:extLst>
                  <a:ext uri="{FF2B5EF4-FFF2-40B4-BE49-F238E27FC236}">
                    <a16:creationId xmlns:a16="http://schemas.microsoft.com/office/drawing/2014/main" id="{FE4360DC-BEB8-86CC-8FB1-BE2E812F019E}"/>
                  </a:ext>
                </a:extLst>
              </p:cNvPr>
              <p:cNvSpPr/>
              <p:nvPr/>
            </p:nvSpPr>
            <p:spPr>
              <a:xfrm>
                <a:off x="4593987" y="2622209"/>
                <a:ext cx="444468" cy="44120"/>
              </a:xfrm>
              <a:custGeom>
                <a:avLst/>
                <a:gdLst>
                  <a:gd name="connsiteX0" fmla="*/ 240739 w 444468"/>
                  <a:gd name="connsiteY0" fmla="*/ 22060 h 44120"/>
                  <a:gd name="connsiteX1" fmla="*/ 203702 w 444468"/>
                  <a:gd name="connsiteY1" fmla="*/ 22060 h 44120"/>
                  <a:gd name="connsiteX2" fmla="*/ 199993 w 444468"/>
                  <a:gd name="connsiteY2" fmla="*/ 18379 h 44120"/>
                  <a:gd name="connsiteX3" fmla="*/ 203702 w 444468"/>
                  <a:gd name="connsiteY3" fmla="*/ 14698 h 44120"/>
                  <a:gd name="connsiteX4" fmla="*/ 240739 w 444468"/>
                  <a:gd name="connsiteY4" fmla="*/ 14698 h 44120"/>
                  <a:gd name="connsiteX5" fmla="*/ 244448 w 444468"/>
                  <a:gd name="connsiteY5" fmla="*/ 18379 h 44120"/>
                  <a:gd name="connsiteX6" fmla="*/ 240739 w 444468"/>
                  <a:gd name="connsiteY6" fmla="*/ 22060 h 44120"/>
                  <a:gd name="connsiteX7" fmla="*/ 407404 w 444468"/>
                  <a:gd name="connsiteY7" fmla="*/ 0 h 44120"/>
                  <a:gd name="connsiteX8" fmla="*/ 0 w 444468"/>
                  <a:gd name="connsiteY8" fmla="*/ 0 h 44120"/>
                  <a:gd name="connsiteX9" fmla="*/ 0 w 444468"/>
                  <a:gd name="connsiteY9" fmla="*/ 22060 h 44120"/>
                  <a:gd name="connsiteX10" fmla="*/ 10877 w 444468"/>
                  <a:gd name="connsiteY10" fmla="*/ 37678 h 44120"/>
                  <a:gd name="connsiteX11" fmla="*/ 37037 w 444468"/>
                  <a:gd name="connsiteY11" fmla="*/ 44120 h 44120"/>
                  <a:gd name="connsiteX12" fmla="*/ 407432 w 444468"/>
                  <a:gd name="connsiteY12" fmla="*/ 44120 h 44120"/>
                  <a:gd name="connsiteX13" fmla="*/ 433592 w 444468"/>
                  <a:gd name="connsiteY13" fmla="*/ 37678 h 44120"/>
                  <a:gd name="connsiteX14" fmla="*/ 444469 w 444468"/>
                  <a:gd name="connsiteY14" fmla="*/ 22060 h 44120"/>
                  <a:gd name="connsiteX15" fmla="*/ 444469 w 444468"/>
                  <a:gd name="connsiteY15" fmla="*/ 0 h 44120"/>
                  <a:gd name="connsiteX16" fmla="*/ 407432 w 444468"/>
                  <a:gd name="connsiteY16" fmla="*/ 0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4468" h="44120">
                    <a:moveTo>
                      <a:pt x="240739" y="22060"/>
                    </a:moveTo>
                    <a:lnTo>
                      <a:pt x="203702" y="22060"/>
                    </a:lnTo>
                    <a:cubicBezTo>
                      <a:pt x="201248" y="22060"/>
                      <a:pt x="199993" y="20833"/>
                      <a:pt x="199993" y="18379"/>
                    </a:cubicBezTo>
                    <a:cubicBezTo>
                      <a:pt x="199993" y="15925"/>
                      <a:pt x="201248" y="14698"/>
                      <a:pt x="203702" y="14698"/>
                    </a:cubicBezTo>
                    <a:lnTo>
                      <a:pt x="240739" y="14698"/>
                    </a:lnTo>
                    <a:cubicBezTo>
                      <a:pt x="243193" y="14698"/>
                      <a:pt x="244448" y="15925"/>
                      <a:pt x="244448" y="18379"/>
                    </a:cubicBezTo>
                    <a:cubicBezTo>
                      <a:pt x="244448" y="20833"/>
                      <a:pt x="243221" y="22060"/>
                      <a:pt x="240739" y="22060"/>
                    </a:cubicBezTo>
                    <a:moveTo>
                      <a:pt x="407404" y="0"/>
                    </a:moveTo>
                    <a:lnTo>
                      <a:pt x="0" y="0"/>
                    </a:lnTo>
                    <a:lnTo>
                      <a:pt x="0" y="22060"/>
                    </a:lnTo>
                    <a:cubicBezTo>
                      <a:pt x="0" y="28196"/>
                      <a:pt x="3626" y="33383"/>
                      <a:pt x="10877" y="37678"/>
                    </a:cubicBezTo>
                    <a:cubicBezTo>
                      <a:pt x="18128" y="41973"/>
                      <a:pt x="26857" y="44120"/>
                      <a:pt x="37037" y="44120"/>
                    </a:cubicBezTo>
                    <a:lnTo>
                      <a:pt x="407432" y="44120"/>
                    </a:lnTo>
                    <a:cubicBezTo>
                      <a:pt x="417612" y="44120"/>
                      <a:pt x="426341" y="41973"/>
                      <a:pt x="433592" y="37678"/>
                    </a:cubicBezTo>
                    <a:cubicBezTo>
                      <a:pt x="440843" y="33383"/>
                      <a:pt x="444469" y="28196"/>
                      <a:pt x="444469" y="22060"/>
                    </a:cubicBezTo>
                    <a:lnTo>
                      <a:pt x="444469" y="0"/>
                    </a:lnTo>
                    <a:lnTo>
                      <a:pt x="407432" y="0"/>
                    </a:lnTo>
                    <a:close/>
                  </a:path>
                </a:pathLst>
              </a:custGeom>
              <a:solidFill>
                <a:srgbClr val="76B82A"/>
              </a:solidFill>
              <a:ln w="2756" cap="flat">
                <a:noFill/>
                <a:prstDash val="solid"/>
                <a:miter/>
              </a:ln>
            </p:spPr>
            <p:txBody>
              <a:bodyPr rtlCol="0" anchor="ctr"/>
              <a:lstStyle/>
              <a:p>
                <a:endParaRPr lang="en-GB"/>
              </a:p>
            </p:txBody>
          </p:sp>
          <p:sp>
            <p:nvSpPr>
              <p:cNvPr id="14" name="Vrije vorm: vorm 13">
                <a:extLst>
                  <a:ext uri="{FF2B5EF4-FFF2-40B4-BE49-F238E27FC236}">
                    <a16:creationId xmlns:a16="http://schemas.microsoft.com/office/drawing/2014/main" id="{79C76AC1-2C06-6AD2-5CF0-164B6172DFE7}"/>
                  </a:ext>
                </a:extLst>
              </p:cNvPr>
              <p:cNvSpPr/>
              <p:nvPr/>
            </p:nvSpPr>
            <p:spPr>
              <a:xfrm>
                <a:off x="4653251" y="2372296"/>
                <a:ext cx="325940" cy="235216"/>
              </a:xfrm>
              <a:custGeom>
                <a:avLst/>
                <a:gdLst>
                  <a:gd name="connsiteX0" fmla="*/ 37037 w 325940"/>
                  <a:gd name="connsiteY0" fmla="*/ 235216 h 235216"/>
                  <a:gd name="connsiteX1" fmla="*/ 288903 w 325940"/>
                  <a:gd name="connsiteY1" fmla="*/ 235216 h 235216"/>
                  <a:gd name="connsiteX2" fmla="*/ 315063 w 325940"/>
                  <a:gd name="connsiteY2" fmla="*/ 224423 h 235216"/>
                  <a:gd name="connsiteX3" fmla="*/ 325940 w 325940"/>
                  <a:gd name="connsiteY3" fmla="*/ 198458 h 235216"/>
                  <a:gd name="connsiteX4" fmla="*/ 325940 w 325940"/>
                  <a:gd name="connsiteY4" fmla="*/ 128401 h 235216"/>
                  <a:gd name="connsiteX5" fmla="*/ 296322 w 325940"/>
                  <a:gd name="connsiteY5" fmla="*/ 157713 h 235216"/>
                  <a:gd name="connsiteX6" fmla="*/ 296322 w 325940"/>
                  <a:gd name="connsiteY6" fmla="*/ 198458 h 235216"/>
                  <a:gd name="connsiteX7" fmla="*/ 294119 w 325940"/>
                  <a:gd name="connsiteY7" fmla="*/ 203618 h 235216"/>
                  <a:gd name="connsiteX8" fmla="*/ 288903 w 325940"/>
                  <a:gd name="connsiteY8" fmla="*/ 205793 h 235216"/>
                  <a:gd name="connsiteX9" fmla="*/ 37037 w 325940"/>
                  <a:gd name="connsiteY9" fmla="*/ 205793 h 235216"/>
                  <a:gd name="connsiteX10" fmla="*/ 31821 w 325940"/>
                  <a:gd name="connsiteY10" fmla="*/ 203618 h 235216"/>
                  <a:gd name="connsiteX11" fmla="*/ 29618 w 325940"/>
                  <a:gd name="connsiteY11" fmla="*/ 198458 h 235216"/>
                  <a:gd name="connsiteX12" fmla="*/ 29618 w 325940"/>
                  <a:gd name="connsiteY12" fmla="*/ 36786 h 235216"/>
                  <a:gd name="connsiteX13" fmla="*/ 31821 w 325940"/>
                  <a:gd name="connsiteY13" fmla="*/ 31626 h 235216"/>
                  <a:gd name="connsiteX14" fmla="*/ 37037 w 325940"/>
                  <a:gd name="connsiteY14" fmla="*/ 29451 h 235216"/>
                  <a:gd name="connsiteX15" fmla="*/ 288903 w 325940"/>
                  <a:gd name="connsiteY15" fmla="*/ 29451 h 235216"/>
                  <a:gd name="connsiteX16" fmla="*/ 294119 w 325940"/>
                  <a:gd name="connsiteY16" fmla="*/ 31626 h 235216"/>
                  <a:gd name="connsiteX17" fmla="*/ 296322 w 325940"/>
                  <a:gd name="connsiteY17" fmla="*/ 36786 h 235216"/>
                  <a:gd name="connsiteX18" fmla="*/ 296322 w 325940"/>
                  <a:gd name="connsiteY18" fmla="*/ 83834 h 235216"/>
                  <a:gd name="connsiteX19" fmla="*/ 325940 w 325940"/>
                  <a:gd name="connsiteY19" fmla="*/ 54439 h 235216"/>
                  <a:gd name="connsiteX20" fmla="*/ 325940 w 325940"/>
                  <a:gd name="connsiteY20" fmla="*/ 36758 h 235216"/>
                  <a:gd name="connsiteX21" fmla="*/ 315063 w 325940"/>
                  <a:gd name="connsiteY21" fmla="*/ 10793 h 235216"/>
                  <a:gd name="connsiteX22" fmla="*/ 288903 w 325940"/>
                  <a:gd name="connsiteY22" fmla="*/ 0 h 235216"/>
                  <a:gd name="connsiteX23" fmla="*/ 37037 w 325940"/>
                  <a:gd name="connsiteY23" fmla="*/ 0 h 235216"/>
                  <a:gd name="connsiteX24" fmla="*/ 10877 w 325940"/>
                  <a:gd name="connsiteY24" fmla="*/ 10793 h 235216"/>
                  <a:gd name="connsiteX25" fmla="*/ 0 w 325940"/>
                  <a:gd name="connsiteY25" fmla="*/ 36758 h 235216"/>
                  <a:gd name="connsiteX26" fmla="*/ 0 w 325940"/>
                  <a:gd name="connsiteY26" fmla="*/ 198458 h 235216"/>
                  <a:gd name="connsiteX27" fmla="*/ 10877 w 325940"/>
                  <a:gd name="connsiteY27" fmla="*/ 224423 h 235216"/>
                  <a:gd name="connsiteX28" fmla="*/ 37037 w 325940"/>
                  <a:gd name="connsiteY28" fmla="*/ 235216 h 23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5940" h="235216">
                    <a:moveTo>
                      <a:pt x="37037" y="235216"/>
                    </a:moveTo>
                    <a:lnTo>
                      <a:pt x="288903" y="235216"/>
                    </a:lnTo>
                    <a:cubicBezTo>
                      <a:pt x="299083" y="235216"/>
                      <a:pt x="307812" y="231619"/>
                      <a:pt x="315063" y="224423"/>
                    </a:cubicBezTo>
                    <a:cubicBezTo>
                      <a:pt x="322315" y="217228"/>
                      <a:pt x="325940" y="208582"/>
                      <a:pt x="325940" y="198458"/>
                    </a:cubicBezTo>
                    <a:lnTo>
                      <a:pt x="325940" y="128401"/>
                    </a:lnTo>
                    <a:lnTo>
                      <a:pt x="296322" y="157713"/>
                    </a:lnTo>
                    <a:lnTo>
                      <a:pt x="296322" y="198458"/>
                    </a:lnTo>
                    <a:cubicBezTo>
                      <a:pt x="296322" y="200439"/>
                      <a:pt x="295569" y="202168"/>
                      <a:pt x="294119" y="203618"/>
                    </a:cubicBezTo>
                    <a:cubicBezTo>
                      <a:pt x="292641" y="205068"/>
                      <a:pt x="290911" y="205793"/>
                      <a:pt x="288903" y="205793"/>
                    </a:cubicBezTo>
                    <a:lnTo>
                      <a:pt x="37037" y="205793"/>
                    </a:lnTo>
                    <a:cubicBezTo>
                      <a:pt x="35029" y="205793"/>
                      <a:pt x="33300" y="205068"/>
                      <a:pt x="31821" y="203618"/>
                    </a:cubicBezTo>
                    <a:cubicBezTo>
                      <a:pt x="30343" y="202168"/>
                      <a:pt x="29618" y="200439"/>
                      <a:pt x="29618" y="198458"/>
                    </a:cubicBezTo>
                    <a:lnTo>
                      <a:pt x="29618" y="36786"/>
                    </a:lnTo>
                    <a:cubicBezTo>
                      <a:pt x="29618" y="34806"/>
                      <a:pt x="30343" y="33076"/>
                      <a:pt x="31821" y="31626"/>
                    </a:cubicBezTo>
                    <a:cubicBezTo>
                      <a:pt x="33300" y="30176"/>
                      <a:pt x="35029" y="29451"/>
                      <a:pt x="37037" y="29451"/>
                    </a:cubicBezTo>
                    <a:lnTo>
                      <a:pt x="288903" y="29451"/>
                    </a:lnTo>
                    <a:cubicBezTo>
                      <a:pt x="290911" y="29451"/>
                      <a:pt x="292641" y="30176"/>
                      <a:pt x="294119" y="31626"/>
                    </a:cubicBezTo>
                    <a:cubicBezTo>
                      <a:pt x="295569" y="33076"/>
                      <a:pt x="296322" y="34806"/>
                      <a:pt x="296322" y="36786"/>
                    </a:cubicBezTo>
                    <a:lnTo>
                      <a:pt x="296322" y="83834"/>
                    </a:lnTo>
                    <a:lnTo>
                      <a:pt x="325940" y="54439"/>
                    </a:lnTo>
                    <a:lnTo>
                      <a:pt x="325940" y="36758"/>
                    </a:lnTo>
                    <a:cubicBezTo>
                      <a:pt x="325940" y="26634"/>
                      <a:pt x="322315" y="18016"/>
                      <a:pt x="315063" y="10793"/>
                    </a:cubicBezTo>
                    <a:cubicBezTo>
                      <a:pt x="307812" y="3598"/>
                      <a:pt x="299083" y="0"/>
                      <a:pt x="288903" y="0"/>
                    </a:cubicBezTo>
                    <a:lnTo>
                      <a:pt x="37037" y="0"/>
                    </a:lnTo>
                    <a:cubicBezTo>
                      <a:pt x="26857" y="0"/>
                      <a:pt x="18128" y="3598"/>
                      <a:pt x="10877" y="10793"/>
                    </a:cubicBezTo>
                    <a:cubicBezTo>
                      <a:pt x="3626" y="17988"/>
                      <a:pt x="0" y="26634"/>
                      <a:pt x="0" y="36758"/>
                    </a:cubicBezTo>
                    <a:lnTo>
                      <a:pt x="0" y="198458"/>
                    </a:lnTo>
                    <a:cubicBezTo>
                      <a:pt x="0" y="208582"/>
                      <a:pt x="3626" y="217228"/>
                      <a:pt x="10877" y="224423"/>
                    </a:cubicBezTo>
                    <a:cubicBezTo>
                      <a:pt x="18128" y="231619"/>
                      <a:pt x="26857" y="235216"/>
                      <a:pt x="37037" y="235216"/>
                    </a:cubicBezTo>
                  </a:path>
                </a:pathLst>
              </a:custGeom>
              <a:solidFill>
                <a:srgbClr val="76B82A"/>
              </a:solidFill>
              <a:ln w="2756" cap="flat">
                <a:noFill/>
                <a:prstDash val="solid"/>
                <a:miter/>
              </a:ln>
            </p:spPr>
            <p:txBody>
              <a:bodyPr rtlCol="0" anchor="ctr"/>
              <a:lstStyle/>
              <a:p>
                <a:endParaRPr lang="en-GB"/>
              </a:p>
            </p:txBody>
          </p:sp>
        </p:grpSp>
      </p:grpSp>
      <p:pic>
        <p:nvPicPr>
          <p:cNvPr id="15" name="Graphic 14">
            <a:extLst>
              <a:ext uri="{FF2B5EF4-FFF2-40B4-BE49-F238E27FC236}">
                <a16:creationId xmlns:a16="http://schemas.microsoft.com/office/drawing/2014/main" id="{8CDF8B70-8A92-B244-AB37-19B7DECE2E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85799" y="-1"/>
            <a:ext cx="1211581" cy="580194"/>
          </a:xfrm>
          <a:prstGeom prst="rect">
            <a:avLst/>
          </a:prstGeom>
        </p:spPr>
      </p:pic>
      <p:sp>
        <p:nvSpPr>
          <p:cNvPr id="17" name="Rechthoek 16">
            <a:extLst>
              <a:ext uri="{FF2B5EF4-FFF2-40B4-BE49-F238E27FC236}">
                <a16:creationId xmlns:a16="http://schemas.microsoft.com/office/drawing/2014/main" id="{F3E4320D-6ECD-84C2-7A69-EF5F68C0563B}"/>
              </a:ext>
            </a:extLst>
          </p:cNvPr>
          <p:cNvSpPr/>
          <p:nvPr/>
        </p:nvSpPr>
        <p:spPr>
          <a:xfrm>
            <a:off x="0" y="-756"/>
            <a:ext cx="685800" cy="58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6" name="Rechthoek 5">
            <a:extLst>
              <a:ext uri="{FF2B5EF4-FFF2-40B4-BE49-F238E27FC236}">
                <a16:creationId xmlns:a16="http://schemas.microsoft.com/office/drawing/2014/main" id="{D81A241F-8382-A43C-D727-F6869934DD8D}"/>
              </a:ext>
            </a:extLst>
          </p:cNvPr>
          <p:cNvSpPr/>
          <p:nvPr/>
        </p:nvSpPr>
        <p:spPr>
          <a:xfrm>
            <a:off x="-9832" y="6286500"/>
            <a:ext cx="12192000" cy="5715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54" name="Vrije vorm: vorm 53">
            <a:extLst>
              <a:ext uri="{FF2B5EF4-FFF2-40B4-BE49-F238E27FC236}">
                <a16:creationId xmlns:a16="http://schemas.microsoft.com/office/drawing/2014/main" id="{07E30BA7-004A-1F60-C7C1-E0BFEF3FF20B}"/>
              </a:ext>
            </a:extLst>
          </p:cNvPr>
          <p:cNvSpPr/>
          <p:nvPr/>
        </p:nvSpPr>
        <p:spPr>
          <a:xfrm>
            <a:off x="2459400" y="3720969"/>
            <a:ext cx="2371696" cy="1203978"/>
          </a:xfrm>
          <a:custGeom>
            <a:avLst/>
            <a:gdLst>
              <a:gd name="connsiteX0" fmla="*/ 0 w 1797577"/>
              <a:gd name="connsiteY0" fmla="*/ 0 h 912530"/>
              <a:gd name="connsiteX1" fmla="*/ 885047 w 1797577"/>
              <a:gd name="connsiteY1" fmla="*/ 0 h 912530"/>
              <a:gd name="connsiteX2" fmla="*/ 1797578 w 1797577"/>
              <a:gd name="connsiteY2" fmla="*/ 912530 h 912530"/>
            </a:gdLst>
            <a:ahLst/>
            <a:cxnLst>
              <a:cxn ang="0">
                <a:pos x="connsiteX0" y="connsiteY0"/>
              </a:cxn>
              <a:cxn ang="0">
                <a:pos x="connsiteX1" y="connsiteY1"/>
              </a:cxn>
              <a:cxn ang="0">
                <a:pos x="connsiteX2" y="connsiteY2"/>
              </a:cxn>
            </a:cxnLst>
            <a:rect l="l" t="t" r="r" b="b"/>
            <a:pathLst>
              <a:path w="1797577" h="912530">
                <a:moveTo>
                  <a:pt x="0" y="0"/>
                </a:moveTo>
                <a:lnTo>
                  <a:pt x="885047" y="0"/>
                </a:lnTo>
                <a:lnTo>
                  <a:pt x="1797578" y="912530"/>
                </a:lnTo>
              </a:path>
            </a:pathLst>
          </a:custGeom>
          <a:noFill/>
          <a:ln w="20471" cap="flat">
            <a:solidFill>
              <a:srgbClr val="76B72E"/>
            </a:solidFill>
            <a:prstDash val="solid"/>
            <a:miter/>
          </a:ln>
        </p:spPr>
        <p:txBody>
          <a:bodyPr rtlCol="0" anchor="ctr"/>
          <a:lstStyle/>
          <a:p>
            <a:endParaRPr lang="nl-NL"/>
          </a:p>
        </p:txBody>
      </p:sp>
      <p:sp>
        <p:nvSpPr>
          <p:cNvPr id="56" name="Vrije vorm: vorm 55">
            <a:extLst>
              <a:ext uri="{FF2B5EF4-FFF2-40B4-BE49-F238E27FC236}">
                <a16:creationId xmlns:a16="http://schemas.microsoft.com/office/drawing/2014/main" id="{09A2A56B-26C1-AE4B-61C4-7888A82292B2}"/>
              </a:ext>
            </a:extLst>
          </p:cNvPr>
          <p:cNvSpPr/>
          <p:nvPr/>
        </p:nvSpPr>
        <p:spPr>
          <a:xfrm>
            <a:off x="4321964" y="3119398"/>
            <a:ext cx="865464" cy="865464"/>
          </a:xfrm>
          <a:custGeom>
            <a:avLst/>
            <a:gdLst>
              <a:gd name="connsiteX0" fmla="*/ 0 w 655960"/>
              <a:gd name="connsiteY0" fmla="*/ 0 h 655960"/>
              <a:gd name="connsiteX1" fmla="*/ 655961 w 655960"/>
              <a:gd name="connsiteY1" fmla="*/ 655961 h 655960"/>
            </a:gdLst>
            <a:ahLst/>
            <a:cxnLst>
              <a:cxn ang="0">
                <a:pos x="connsiteX0" y="connsiteY0"/>
              </a:cxn>
              <a:cxn ang="0">
                <a:pos x="connsiteX1" y="connsiteY1"/>
              </a:cxn>
            </a:cxnLst>
            <a:rect l="l" t="t" r="r" b="b"/>
            <a:pathLst>
              <a:path w="655960" h="655960">
                <a:moveTo>
                  <a:pt x="0" y="0"/>
                </a:moveTo>
                <a:lnTo>
                  <a:pt x="655961" y="655961"/>
                </a:lnTo>
              </a:path>
            </a:pathLst>
          </a:custGeom>
          <a:ln w="20471" cap="flat">
            <a:solidFill>
              <a:srgbClr val="76B72E"/>
            </a:solidFill>
            <a:prstDash val="solid"/>
            <a:miter/>
          </a:ln>
        </p:spPr>
        <p:txBody>
          <a:bodyPr rtlCol="0" anchor="ctr"/>
          <a:lstStyle/>
          <a:p>
            <a:endParaRPr lang="nl-NL"/>
          </a:p>
        </p:txBody>
      </p:sp>
      <p:sp>
        <p:nvSpPr>
          <p:cNvPr id="58" name="Vrije vorm: vorm 57">
            <a:extLst>
              <a:ext uri="{FF2B5EF4-FFF2-40B4-BE49-F238E27FC236}">
                <a16:creationId xmlns:a16="http://schemas.microsoft.com/office/drawing/2014/main" id="{2067EC90-A415-8257-470C-C316848BD186}"/>
              </a:ext>
            </a:extLst>
          </p:cNvPr>
          <p:cNvSpPr/>
          <p:nvPr/>
        </p:nvSpPr>
        <p:spPr>
          <a:xfrm>
            <a:off x="6158326" y="2395417"/>
            <a:ext cx="20960" cy="1056416"/>
          </a:xfrm>
          <a:custGeom>
            <a:avLst/>
            <a:gdLst>
              <a:gd name="connsiteX0" fmla="*/ 0 w 15886"/>
              <a:gd name="connsiteY0" fmla="*/ 0 h 800688"/>
              <a:gd name="connsiteX1" fmla="*/ 0 w 15886"/>
              <a:gd name="connsiteY1" fmla="*/ 800688 h 800688"/>
            </a:gdLst>
            <a:ahLst/>
            <a:cxnLst>
              <a:cxn ang="0">
                <a:pos x="connsiteX0" y="connsiteY0"/>
              </a:cxn>
              <a:cxn ang="0">
                <a:pos x="connsiteX1" y="connsiteY1"/>
              </a:cxn>
            </a:cxnLst>
            <a:rect l="l" t="t" r="r" b="b"/>
            <a:pathLst>
              <a:path w="15886" h="800688">
                <a:moveTo>
                  <a:pt x="0" y="0"/>
                </a:moveTo>
                <a:lnTo>
                  <a:pt x="0" y="800688"/>
                </a:lnTo>
              </a:path>
            </a:pathLst>
          </a:custGeom>
          <a:ln w="20471" cap="flat">
            <a:solidFill>
              <a:srgbClr val="76B72E"/>
            </a:solidFill>
            <a:prstDash val="solid"/>
            <a:miter/>
          </a:ln>
        </p:spPr>
        <p:txBody>
          <a:bodyPr rtlCol="0" anchor="ctr"/>
          <a:lstStyle/>
          <a:p>
            <a:endParaRPr lang="nl-NL"/>
          </a:p>
        </p:txBody>
      </p:sp>
      <p:sp>
        <p:nvSpPr>
          <p:cNvPr id="60" name="Vrije vorm: vorm 59">
            <a:extLst>
              <a:ext uri="{FF2B5EF4-FFF2-40B4-BE49-F238E27FC236}">
                <a16:creationId xmlns:a16="http://schemas.microsoft.com/office/drawing/2014/main" id="{309BA707-06A1-7E70-D97D-39450E5677C2}"/>
              </a:ext>
            </a:extLst>
          </p:cNvPr>
          <p:cNvSpPr/>
          <p:nvPr/>
        </p:nvSpPr>
        <p:spPr>
          <a:xfrm>
            <a:off x="7348890" y="3200934"/>
            <a:ext cx="898163" cy="1548571"/>
          </a:xfrm>
          <a:custGeom>
            <a:avLst/>
            <a:gdLst>
              <a:gd name="connsiteX0" fmla="*/ 680744 w 680744"/>
              <a:gd name="connsiteY0" fmla="*/ 0 h 1173707"/>
              <a:gd name="connsiteX1" fmla="*/ 680744 w 680744"/>
              <a:gd name="connsiteY1" fmla="*/ 504878 h 1173707"/>
              <a:gd name="connsiteX2" fmla="*/ 0 w 680744"/>
              <a:gd name="connsiteY2" fmla="*/ 1173707 h 1173707"/>
            </a:gdLst>
            <a:ahLst/>
            <a:cxnLst>
              <a:cxn ang="0">
                <a:pos x="connsiteX0" y="connsiteY0"/>
              </a:cxn>
              <a:cxn ang="0">
                <a:pos x="connsiteX1" y="connsiteY1"/>
              </a:cxn>
              <a:cxn ang="0">
                <a:pos x="connsiteX2" y="connsiteY2"/>
              </a:cxn>
            </a:cxnLst>
            <a:rect l="l" t="t" r="r" b="b"/>
            <a:pathLst>
              <a:path w="680744" h="1173707">
                <a:moveTo>
                  <a:pt x="680744" y="0"/>
                </a:moveTo>
                <a:lnTo>
                  <a:pt x="680744" y="504878"/>
                </a:lnTo>
                <a:lnTo>
                  <a:pt x="0" y="1173707"/>
                </a:lnTo>
              </a:path>
            </a:pathLst>
          </a:custGeom>
          <a:noFill/>
          <a:ln w="20471" cap="flat">
            <a:solidFill>
              <a:srgbClr val="76B72E"/>
            </a:solidFill>
            <a:prstDash val="solid"/>
            <a:miter/>
          </a:ln>
        </p:spPr>
        <p:txBody>
          <a:bodyPr rtlCol="0" anchor="ctr"/>
          <a:lstStyle/>
          <a:p>
            <a:endParaRPr lang="nl-NL"/>
          </a:p>
        </p:txBody>
      </p:sp>
      <p:sp>
        <p:nvSpPr>
          <p:cNvPr id="62" name="Vrije vorm: vorm 61">
            <a:extLst>
              <a:ext uri="{FF2B5EF4-FFF2-40B4-BE49-F238E27FC236}">
                <a16:creationId xmlns:a16="http://schemas.microsoft.com/office/drawing/2014/main" id="{CA9B8CFF-5362-31E5-3F6B-DAEFD1F0C7D0}"/>
              </a:ext>
            </a:extLst>
          </p:cNvPr>
          <p:cNvSpPr/>
          <p:nvPr/>
        </p:nvSpPr>
        <p:spPr>
          <a:xfrm>
            <a:off x="7462917" y="3720969"/>
            <a:ext cx="2318456" cy="1209637"/>
          </a:xfrm>
          <a:custGeom>
            <a:avLst/>
            <a:gdLst>
              <a:gd name="connsiteX0" fmla="*/ 0 w 1757225"/>
              <a:gd name="connsiteY0" fmla="*/ 916820 h 916819"/>
              <a:gd name="connsiteX1" fmla="*/ 916820 w 1757225"/>
              <a:gd name="connsiteY1" fmla="*/ 0 h 916819"/>
              <a:gd name="connsiteX2" fmla="*/ 1757225 w 1757225"/>
              <a:gd name="connsiteY2" fmla="*/ 0 h 916819"/>
            </a:gdLst>
            <a:ahLst/>
            <a:cxnLst>
              <a:cxn ang="0">
                <a:pos x="connsiteX0" y="connsiteY0"/>
              </a:cxn>
              <a:cxn ang="0">
                <a:pos x="connsiteX1" y="connsiteY1"/>
              </a:cxn>
              <a:cxn ang="0">
                <a:pos x="connsiteX2" y="connsiteY2"/>
              </a:cxn>
            </a:cxnLst>
            <a:rect l="l" t="t" r="r" b="b"/>
            <a:pathLst>
              <a:path w="1757225" h="916819">
                <a:moveTo>
                  <a:pt x="0" y="916820"/>
                </a:moveTo>
                <a:lnTo>
                  <a:pt x="916820" y="0"/>
                </a:lnTo>
                <a:lnTo>
                  <a:pt x="1757225" y="0"/>
                </a:lnTo>
              </a:path>
            </a:pathLst>
          </a:custGeom>
          <a:noFill/>
          <a:ln w="20471" cap="flat">
            <a:solidFill>
              <a:srgbClr val="76B72E"/>
            </a:solidFill>
            <a:prstDash val="solid"/>
            <a:miter/>
          </a:ln>
        </p:spPr>
        <p:txBody>
          <a:bodyPr rtlCol="0" anchor="ctr"/>
          <a:lstStyle/>
          <a:p>
            <a:endParaRPr lang="nl-NL"/>
          </a:p>
        </p:txBody>
      </p:sp>
      <p:sp>
        <p:nvSpPr>
          <p:cNvPr id="1350" name="Vrije vorm: vorm 1349">
            <a:extLst>
              <a:ext uri="{FF2B5EF4-FFF2-40B4-BE49-F238E27FC236}">
                <a16:creationId xmlns:a16="http://schemas.microsoft.com/office/drawing/2014/main" id="{2150D146-1FAC-717C-7027-CCCC67241573}"/>
              </a:ext>
            </a:extLst>
          </p:cNvPr>
          <p:cNvSpPr/>
          <p:nvPr/>
        </p:nvSpPr>
        <p:spPr>
          <a:xfrm>
            <a:off x="7579248" y="5105418"/>
            <a:ext cx="896696" cy="20960"/>
          </a:xfrm>
          <a:custGeom>
            <a:avLst/>
            <a:gdLst>
              <a:gd name="connsiteX0" fmla="*/ 679632 w 679632"/>
              <a:gd name="connsiteY0" fmla="*/ 0 h 15886"/>
              <a:gd name="connsiteX1" fmla="*/ 0 w 679632"/>
              <a:gd name="connsiteY1" fmla="*/ 0 h 15886"/>
            </a:gdLst>
            <a:ahLst/>
            <a:cxnLst>
              <a:cxn ang="0">
                <a:pos x="connsiteX0" y="connsiteY0"/>
              </a:cxn>
              <a:cxn ang="0">
                <a:pos x="connsiteX1" y="connsiteY1"/>
              </a:cxn>
            </a:cxnLst>
            <a:rect l="l" t="t" r="r" b="b"/>
            <a:pathLst>
              <a:path w="679632" h="15886">
                <a:moveTo>
                  <a:pt x="679632" y="0"/>
                </a:moveTo>
                <a:lnTo>
                  <a:pt x="0" y="0"/>
                </a:lnTo>
              </a:path>
            </a:pathLst>
          </a:custGeom>
          <a:ln w="20471" cap="flat">
            <a:solidFill>
              <a:srgbClr val="76B72E"/>
            </a:solidFill>
            <a:prstDash val="solid"/>
            <a:miter/>
          </a:ln>
        </p:spPr>
        <p:txBody>
          <a:bodyPr rtlCol="0" anchor="ctr"/>
          <a:lstStyle/>
          <a:p>
            <a:endParaRPr lang="nl-NL"/>
          </a:p>
        </p:txBody>
      </p:sp>
      <p:sp>
        <p:nvSpPr>
          <p:cNvPr id="1346" name="Vrije vorm: vorm 1345">
            <a:extLst>
              <a:ext uri="{FF2B5EF4-FFF2-40B4-BE49-F238E27FC236}">
                <a16:creationId xmlns:a16="http://schemas.microsoft.com/office/drawing/2014/main" id="{327496D6-42D1-52DE-DB8A-F38E6F0B202F}"/>
              </a:ext>
            </a:extLst>
          </p:cNvPr>
          <p:cNvSpPr/>
          <p:nvPr/>
        </p:nvSpPr>
        <p:spPr>
          <a:xfrm>
            <a:off x="861151" y="2934106"/>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7" name="Groep 6">
            <a:extLst>
              <a:ext uri="{FF2B5EF4-FFF2-40B4-BE49-F238E27FC236}">
                <a16:creationId xmlns:a16="http://schemas.microsoft.com/office/drawing/2014/main" id="{0214AFC5-6BF6-5BAB-6938-05CFC66D397A}"/>
              </a:ext>
            </a:extLst>
          </p:cNvPr>
          <p:cNvGrpSpPr/>
          <p:nvPr/>
        </p:nvGrpSpPr>
        <p:grpSpPr>
          <a:xfrm>
            <a:off x="1034187" y="3200933"/>
            <a:ext cx="1228701" cy="864418"/>
            <a:chOff x="1971207" y="3496090"/>
            <a:chExt cx="1149402" cy="808631"/>
          </a:xfrm>
        </p:grpSpPr>
        <p:sp>
          <p:nvSpPr>
            <p:cNvPr id="1383" name="Vrije vorm: vorm 1382">
              <a:extLst>
                <a:ext uri="{FF2B5EF4-FFF2-40B4-BE49-F238E27FC236}">
                  <a16:creationId xmlns:a16="http://schemas.microsoft.com/office/drawing/2014/main" id="{1E57637B-5965-019A-D0E3-8A2AD100ABBA}"/>
                </a:ext>
              </a:extLst>
            </p:cNvPr>
            <p:cNvSpPr/>
            <p:nvPr/>
          </p:nvSpPr>
          <p:spPr>
            <a:xfrm>
              <a:off x="1976927" y="3496090"/>
              <a:ext cx="1143682" cy="808155"/>
            </a:xfrm>
            <a:custGeom>
              <a:avLst/>
              <a:gdLst>
                <a:gd name="connsiteX0" fmla="*/ 145045 w 1143682"/>
                <a:gd name="connsiteY0" fmla="*/ 518859 h 808155"/>
                <a:gd name="connsiteX1" fmla="*/ 146793 w 1143682"/>
                <a:gd name="connsiteY1" fmla="*/ 28755 h 808155"/>
                <a:gd name="connsiteX2" fmla="*/ 175707 w 1143682"/>
                <a:gd name="connsiteY2" fmla="*/ 0 h 808155"/>
                <a:gd name="connsiteX3" fmla="*/ 973377 w 1143682"/>
                <a:gd name="connsiteY3" fmla="*/ 2860 h 808155"/>
                <a:gd name="connsiteX4" fmla="*/ 1002132 w 1143682"/>
                <a:gd name="connsiteY4" fmla="*/ 31773 h 808155"/>
                <a:gd name="connsiteX5" fmla="*/ 1000384 w 1143682"/>
                <a:gd name="connsiteY5" fmla="*/ 521877 h 808155"/>
                <a:gd name="connsiteX6" fmla="*/ 1143682 w 1143682"/>
                <a:gd name="connsiteY6" fmla="*/ 762719 h 808155"/>
                <a:gd name="connsiteX7" fmla="*/ 1143682 w 1143682"/>
                <a:gd name="connsiteY7" fmla="*/ 798623 h 808155"/>
                <a:gd name="connsiteX8" fmla="*/ 1133832 w 1143682"/>
                <a:gd name="connsiteY8" fmla="*/ 808155 h 808155"/>
                <a:gd name="connsiteX9" fmla="*/ 9532 w 1143682"/>
                <a:gd name="connsiteY9" fmla="*/ 804183 h 808155"/>
                <a:gd name="connsiteX10" fmla="*/ 0 w 1143682"/>
                <a:gd name="connsiteY10" fmla="*/ 794651 h 808155"/>
                <a:gd name="connsiteX11" fmla="*/ 0 w 1143682"/>
                <a:gd name="connsiteY11" fmla="*/ 758748 h 808155"/>
                <a:gd name="connsiteX12" fmla="*/ 145045 w 1143682"/>
                <a:gd name="connsiteY12" fmla="*/ 519018 h 80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3682" h="808155">
                  <a:moveTo>
                    <a:pt x="145045" y="518859"/>
                  </a:moveTo>
                  <a:lnTo>
                    <a:pt x="146793" y="28755"/>
                  </a:lnTo>
                  <a:cubicBezTo>
                    <a:pt x="146793" y="12868"/>
                    <a:pt x="159820" y="0"/>
                    <a:pt x="175707" y="0"/>
                  </a:cubicBezTo>
                  <a:lnTo>
                    <a:pt x="973377" y="2860"/>
                  </a:lnTo>
                  <a:cubicBezTo>
                    <a:pt x="989264" y="2860"/>
                    <a:pt x="1002132" y="15887"/>
                    <a:pt x="1002132" y="31773"/>
                  </a:cubicBezTo>
                  <a:lnTo>
                    <a:pt x="1000384" y="521877"/>
                  </a:lnTo>
                  <a:lnTo>
                    <a:pt x="1143682" y="762719"/>
                  </a:lnTo>
                  <a:lnTo>
                    <a:pt x="1143682" y="798623"/>
                  </a:lnTo>
                  <a:cubicBezTo>
                    <a:pt x="1143682" y="803866"/>
                    <a:pt x="1139234" y="808155"/>
                    <a:pt x="1133832" y="808155"/>
                  </a:cubicBezTo>
                  <a:lnTo>
                    <a:pt x="9532" y="804183"/>
                  </a:lnTo>
                  <a:cubicBezTo>
                    <a:pt x="4289" y="804183"/>
                    <a:pt x="0" y="799894"/>
                    <a:pt x="0" y="794651"/>
                  </a:cubicBezTo>
                  <a:lnTo>
                    <a:pt x="0" y="758748"/>
                  </a:lnTo>
                  <a:cubicBezTo>
                    <a:pt x="0" y="758748"/>
                    <a:pt x="145045" y="519018"/>
                    <a:pt x="145045" y="519018"/>
                  </a:cubicBezTo>
                  <a:close/>
                </a:path>
              </a:pathLst>
            </a:custGeom>
            <a:solidFill>
              <a:srgbClr val="FFFFFF"/>
            </a:solidFill>
            <a:ln w="15869" cap="flat">
              <a:noFill/>
              <a:prstDash val="solid"/>
              <a:miter/>
            </a:ln>
          </p:spPr>
          <p:txBody>
            <a:bodyPr rtlCol="0" anchor="ctr"/>
            <a:lstStyle/>
            <a:p>
              <a:endParaRPr lang="nl-NL"/>
            </a:p>
          </p:txBody>
        </p:sp>
        <p:sp>
          <p:nvSpPr>
            <p:cNvPr id="1384" name="Vrije vorm: vorm 1383">
              <a:extLst>
                <a:ext uri="{FF2B5EF4-FFF2-40B4-BE49-F238E27FC236}">
                  <a16:creationId xmlns:a16="http://schemas.microsoft.com/office/drawing/2014/main" id="{C48D01C5-BC2B-4ACF-263B-55870E8E63A1}"/>
                </a:ext>
              </a:extLst>
            </p:cNvPr>
            <p:cNvSpPr/>
            <p:nvPr/>
          </p:nvSpPr>
          <p:spPr>
            <a:xfrm>
              <a:off x="1971207" y="4014631"/>
              <a:ext cx="1016588" cy="290090"/>
            </a:xfrm>
            <a:custGeom>
              <a:avLst/>
              <a:gdLst>
                <a:gd name="connsiteX0" fmla="*/ 1016589 w 1016588"/>
                <a:gd name="connsiteY0" fmla="*/ 34792 h 290090"/>
                <a:gd name="connsiteX1" fmla="*/ 232263 w 1016588"/>
                <a:gd name="connsiteY1" fmla="*/ 37651 h 290090"/>
                <a:gd name="connsiteX2" fmla="*/ 130430 w 1016588"/>
                <a:gd name="connsiteY2" fmla="*/ 243225 h 290090"/>
                <a:gd name="connsiteX3" fmla="*/ 130589 w 1016588"/>
                <a:gd name="connsiteY3" fmla="*/ 290091 h 290090"/>
                <a:gd name="connsiteX4" fmla="*/ 10326 w 1016588"/>
                <a:gd name="connsiteY4" fmla="*/ 289138 h 290090"/>
                <a:gd name="connsiteX5" fmla="*/ 0 w 1016588"/>
                <a:gd name="connsiteY5" fmla="*/ 286119 h 290090"/>
                <a:gd name="connsiteX6" fmla="*/ 1748 w 1016588"/>
                <a:gd name="connsiteY6" fmla="*/ 243384 h 290090"/>
                <a:gd name="connsiteX7" fmla="*/ 144728 w 1016588"/>
                <a:gd name="connsiteY7" fmla="*/ 3018 h 290090"/>
                <a:gd name="connsiteX8" fmla="*/ 998796 w 1016588"/>
                <a:gd name="connsiteY8" fmla="*/ 0 h 290090"/>
                <a:gd name="connsiteX9" fmla="*/ 1016589 w 1016588"/>
                <a:gd name="connsiteY9" fmla="*/ 34792 h 29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6588" h="290090">
                  <a:moveTo>
                    <a:pt x="1016589" y="34792"/>
                  </a:moveTo>
                  <a:lnTo>
                    <a:pt x="232263" y="37651"/>
                  </a:lnTo>
                  <a:lnTo>
                    <a:pt x="130430" y="243225"/>
                  </a:lnTo>
                  <a:lnTo>
                    <a:pt x="130589" y="290091"/>
                  </a:lnTo>
                  <a:lnTo>
                    <a:pt x="10326" y="289138"/>
                  </a:lnTo>
                  <a:lnTo>
                    <a:pt x="0" y="286119"/>
                  </a:lnTo>
                  <a:lnTo>
                    <a:pt x="1748" y="243384"/>
                  </a:lnTo>
                  <a:lnTo>
                    <a:pt x="144728" y="3018"/>
                  </a:lnTo>
                  <a:lnTo>
                    <a:pt x="998796" y="0"/>
                  </a:lnTo>
                  <a:lnTo>
                    <a:pt x="1016589" y="34792"/>
                  </a:lnTo>
                  <a:close/>
                </a:path>
              </a:pathLst>
            </a:custGeom>
            <a:solidFill>
              <a:srgbClr val="E9E9E9"/>
            </a:solidFill>
            <a:ln w="15869" cap="flat">
              <a:noFill/>
              <a:prstDash val="solid"/>
              <a:miter/>
            </a:ln>
          </p:spPr>
          <p:txBody>
            <a:bodyPr rtlCol="0" anchor="ctr"/>
            <a:lstStyle/>
            <a:p>
              <a:endParaRPr lang="nl-NL"/>
            </a:p>
          </p:txBody>
        </p:sp>
        <p:sp>
          <p:nvSpPr>
            <p:cNvPr id="1385" name="Vrije vorm: vorm 1384">
              <a:extLst>
                <a:ext uri="{FF2B5EF4-FFF2-40B4-BE49-F238E27FC236}">
                  <a16:creationId xmlns:a16="http://schemas.microsoft.com/office/drawing/2014/main" id="{46E05D11-1935-A7D5-A532-10F4E22443C9}"/>
                </a:ext>
              </a:extLst>
            </p:cNvPr>
            <p:cNvSpPr/>
            <p:nvPr/>
          </p:nvSpPr>
          <p:spPr>
            <a:xfrm>
              <a:off x="2881196" y="3496566"/>
              <a:ext cx="98656" cy="521241"/>
            </a:xfrm>
            <a:custGeom>
              <a:avLst/>
              <a:gdLst>
                <a:gd name="connsiteX0" fmla="*/ 2701 w 98656"/>
                <a:gd name="connsiteY0" fmla="*/ 521242 h 521241"/>
                <a:gd name="connsiteX1" fmla="*/ 2860 w 98656"/>
                <a:gd name="connsiteY1" fmla="*/ 468339 h 521241"/>
                <a:gd name="connsiteX2" fmla="*/ 50202 w 98656"/>
                <a:gd name="connsiteY2" fmla="*/ 468498 h 521241"/>
                <a:gd name="connsiteX3" fmla="*/ 51791 w 98656"/>
                <a:gd name="connsiteY3" fmla="*/ 40829 h 521241"/>
                <a:gd name="connsiteX4" fmla="*/ 0 w 98656"/>
                <a:gd name="connsiteY4" fmla="*/ 40670 h 521241"/>
                <a:gd name="connsiteX5" fmla="*/ 159 w 98656"/>
                <a:gd name="connsiteY5" fmla="*/ 0 h 521241"/>
                <a:gd name="connsiteX6" fmla="*/ 69743 w 98656"/>
                <a:gd name="connsiteY6" fmla="*/ 159 h 521241"/>
                <a:gd name="connsiteX7" fmla="*/ 92460 w 98656"/>
                <a:gd name="connsiteY7" fmla="*/ 9055 h 521241"/>
                <a:gd name="connsiteX8" fmla="*/ 98339 w 98656"/>
                <a:gd name="connsiteY8" fmla="*/ 31773 h 521241"/>
                <a:gd name="connsiteX9" fmla="*/ 98656 w 98656"/>
                <a:gd name="connsiteY9" fmla="*/ 136625 h 521241"/>
                <a:gd name="connsiteX10" fmla="*/ 97226 w 98656"/>
                <a:gd name="connsiteY10" fmla="*/ 521083 h 521241"/>
                <a:gd name="connsiteX11" fmla="*/ 2701 w 98656"/>
                <a:gd name="connsiteY11" fmla="*/ 521242 h 52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656" h="521241">
                  <a:moveTo>
                    <a:pt x="2701" y="521242"/>
                  </a:moveTo>
                  <a:lnTo>
                    <a:pt x="2860" y="468339"/>
                  </a:lnTo>
                  <a:lnTo>
                    <a:pt x="50202" y="468498"/>
                  </a:lnTo>
                  <a:lnTo>
                    <a:pt x="51791" y="40829"/>
                  </a:lnTo>
                  <a:lnTo>
                    <a:pt x="0" y="40670"/>
                  </a:lnTo>
                  <a:lnTo>
                    <a:pt x="159" y="0"/>
                  </a:lnTo>
                  <a:lnTo>
                    <a:pt x="69743" y="159"/>
                  </a:lnTo>
                  <a:lnTo>
                    <a:pt x="92460" y="9055"/>
                  </a:lnTo>
                  <a:lnTo>
                    <a:pt x="98339" y="31773"/>
                  </a:lnTo>
                  <a:lnTo>
                    <a:pt x="98656" y="136625"/>
                  </a:lnTo>
                  <a:lnTo>
                    <a:pt x="97226" y="521083"/>
                  </a:lnTo>
                  <a:lnTo>
                    <a:pt x="2701" y="521242"/>
                  </a:lnTo>
                  <a:close/>
                </a:path>
              </a:pathLst>
            </a:custGeom>
            <a:solidFill>
              <a:srgbClr val="E9E9E9"/>
            </a:solidFill>
            <a:ln w="15869" cap="flat">
              <a:noFill/>
              <a:prstDash val="solid"/>
              <a:miter/>
            </a:ln>
          </p:spPr>
          <p:txBody>
            <a:bodyPr rtlCol="0" anchor="ctr"/>
            <a:lstStyle/>
            <a:p>
              <a:endParaRPr lang="nl-NL"/>
            </a:p>
          </p:txBody>
        </p:sp>
        <p:sp>
          <p:nvSpPr>
            <p:cNvPr id="1386" name="Vrije vorm: vorm 1385">
              <a:extLst>
                <a:ext uri="{FF2B5EF4-FFF2-40B4-BE49-F238E27FC236}">
                  <a16:creationId xmlns:a16="http://schemas.microsoft.com/office/drawing/2014/main" id="{1334FA4C-AD96-58E1-D075-9B028D26DDA7}"/>
                </a:ext>
              </a:extLst>
            </p:cNvPr>
            <p:cNvSpPr/>
            <p:nvPr/>
          </p:nvSpPr>
          <p:spPr>
            <a:xfrm rot="10812600">
              <a:off x="2169717" y="3535642"/>
              <a:ext cx="762083" cy="431640"/>
            </a:xfrm>
            <a:custGeom>
              <a:avLst/>
              <a:gdLst>
                <a:gd name="connsiteX0" fmla="*/ 0 w 762083"/>
                <a:gd name="connsiteY0" fmla="*/ 0 h 431640"/>
                <a:gd name="connsiteX1" fmla="*/ 762084 w 762083"/>
                <a:gd name="connsiteY1" fmla="*/ 0 h 431640"/>
                <a:gd name="connsiteX2" fmla="*/ 762084 w 762083"/>
                <a:gd name="connsiteY2" fmla="*/ 431641 h 431640"/>
                <a:gd name="connsiteX3" fmla="*/ 0 w 762083"/>
                <a:gd name="connsiteY3" fmla="*/ 431641 h 431640"/>
              </a:gdLst>
              <a:ahLst/>
              <a:cxnLst>
                <a:cxn ang="0">
                  <a:pos x="connsiteX0" y="connsiteY0"/>
                </a:cxn>
                <a:cxn ang="0">
                  <a:pos x="connsiteX1" y="connsiteY1"/>
                </a:cxn>
                <a:cxn ang="0">
                  <a:pos x="connsiteX2" y="connsiteY2"/>
                </a:cxn>
                <a:cxn ang="0">
                  <a:pos x="connsiteX3" y="connsiteY3"/>
                </a:cxn>
              </a:cxnLst>
              <a:rect l="l" t="t" r="r" b="b"/>
              <a:pathLst>
                <a:path w="762083" h="431640">
                  <a:moveTo>
                    <a:pt x="0" y="0"/>
                  </a:moveTo>
                  <a:lnTo>
                    <a:pt x="762084" y="0"/>
                  </a:lnTo>
                  <a:lnTo>
                    <a:pt x="762084" y="431641"/>
                  </a:lnTo>
                  <a:lnTo>
                    <a:pt x="0" y="431641"/>
                  </a:lnTo>
                  <a:close/>
                </a:path>
              </a:pathLst>
            </a:custGeom>
            <a:noFill/>
            <a:ln w="12854" cap="flat">
              <a:solidFill>
                <a:srgbClr val="102F44"/>
              </a:solidFill>
              <a:prstDash val="solid"/>
              <a:round/>
            </a:ln>
          </p:spPr>
          <p:txBody>
            <a:bodyPr rtlCol="0" anchor="ctr"/>
            <a:lstStyle/>
            <a:p>
              <a:endParaRPr lang="nl-NL"/>
            </a:p>
          </p:txBody>
        </p:sp>
        <p:sp>
          <p:nvSpPr>
            <p:cNvPr id="1387" name="Vrije vorm: vorm 1386">
              <a:extLst>
                <a:ext uri="{FF2B5EF4-FFF2-40B4-BE49-F238E27FC236}">
                  <a16:creationId xmlns:a16="http://schemas.microsoft.com/office/drawing/2014/main" id="{77EC4438-CDD1-EFF7-FCD1-FA24469A5F2E}"/>
                </a:ext>
              </a:extLst>
            </p:cNvPr>
            <p:cNvSpPr/>
            <p:nvPr/>
          </p:nvSpPr>
          <p:spPr>
            <a:xfrm>
              <a:off x="2114823" y="3496090"/>
              <a:ext cx="857086" cy="521877"/>
            </a:xfrm>
            <a:custGeom>
              <a:avLst/>
              <a:gdLst>
                <a:gd name="connsiteX0" fmla="*/ 1748 w 857086"/>
                <a:gd name="connsiteY0" fmla="*/ 521877 h 521877"/>
                <a:gd name="connsiteX1" fmla="*/ 0 w 857086"/>
                <a:gd name="connsiteY1" fmla="*/ 31773 h 521877"/>
                <a:gd name="connsiteX2" fmla="*/ 28755 w 857086"/>
                <a:gd name="connsiteY2" fmla="*/ 2860 h 521877"/>
                <a:gd name="connsiteX3" fmla="*/ 826425 w 857086"/>
                <a:gd name="connsiteY3" fmla="*/ 0 h 521877"/>
                <a:gd name="connsiteX4" fmla="*/ 855339 w 857086"/>
                <a:gd name="connsiteY4" fmla="*/ 28755 h 521877"/>
                <a:gd name="connsiteX5" fmla="*/ 857086 w 857086"/>
                <a:gd name="connsiteY5" fmla="*/ 518859 h 52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086" h="521877">
                  <a:moveTo>
                    <a:pt x="1748" y="521877"/>
                  </a:moveTo>
                  <a:lnTo>
                    <a:pt x="0" y="31773"/>
                  </a:lnTo>
                  <a:cubicBezTo>
                    <a:pt x="0" y="15887"/>
                    <a:pt x="12868" y="2860"/>
                    <a:pt x="28755" y="2860"/>
                  </a:cubicBezTo>
                  <a:lnTo>
                    <a:pt x="826425" y="0"/>
                  </a:lnTo>
                  <a:cubicBezTo>
                    <a:pt x="842312" y="0"/>
                    <a:pt x="855339" y="12868"/>
                    <a:pt x="855339" y="28755"/>
                  </a:cubicBezTo>
                  <a:lnTo>
                    <a:pt x="857086" y="518859"/>
                  </a:lnTo>
                </a:path>
              </a:pathLst>
            </a:custGeom>
            <a:noFill/>
            <a:ln w="12854" cap="flat">
              <a:solidFill>
                <a:srgbClr val="102F44"/>
              </a:solidFill>
              <a:prstDash val="solid"/>
              <a:miter/>
            </a:ln>
          </p:spPr>
          <p:txBody>
            <a:bodyPr rtlCol="0" anchor="ctr"/>
            <a:lstStyle/>
            <a:p>
              <a:endParaRPr lang="nl-NL"/>
            </a:p>
          </p:txBody>
        </p:sp>
        <p:sp>
          <p:nvSpPr>
            <p:cNvPr id="1388" name="Vrije vorm: vorm 1387">
              <a:extLst>
                <a:ext uri="{FF2B5EF4-FFF2-40B4-BE49-F238E27FC236}">
                  <a16:creationId xmlns:a16="http://schemas.microsoft.com/office/drawing/2014/main" id="{AC68ED5A-FEA3-9C74-340A-7701E4924671}"/>
                </a:ext>
              </a:extLst>
            </p:cNvPr>
            <p:cNvSpPr/>
            <p:nvPr/>
          </p:nvSpPr>
          <p:spPr>
            <a:xfrm>
              <a:off x="1976927" y="4014948"/>
              <a:ext cx="1143682" cy="243860"/>
            </a:xfrm>
            <a:custGeom>
              <a:avLst/>
              <a:gdLst>
                <a:gd name="connsiteX0" fmla="*/ 1000384 w 1143682"/>
                <a:gd name="connsiteY0" fmla="*/ 3019 h 243860"/>
                <a:gd name="connsiteX1" fmla="*/ 145045 w 1143682"/>
                <a:gd name="connsiteY1" fmla="*/ 0 h 243860"/>
                <a:gd name="connsiteX2" fmla="*/ 0 w 1143682"/>
                <a:gd name="connsiteY2" fmla="*/ 239730 h 243860"/>
                <a:gd name="connsiteX3" fmla="*/ 1143682 w 1143682"/>
                <a:gd name="connsiteY3" fmla="*/ 243861 h 243860"/>
                <a:gd name="connsiteX4" fmla="*/ 1000384 w 1143682"/>
                <a:gd name="connsiteY4" fmla="*/ 3019 h 243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682" h="243860">
                  <a:moveTo>
                    <a:pt x="1000384" y="3019"/>
                  </a:moveTo>
                  <a:lnTo>
                    <a:pt x="145045" y="0"/>
                  </a:lnTo>
                  <a:lnTo>
                    <a:pt x="0" y="239730"/>
                  </a:lnTo>
                  <a:lnTo>
                    <a:pt x="1143682" y="243861"/>
                  </a:lnTo>
                  <a:lnTo>
                    <a:pt x="1000384" y="3019"/>
                  </a:lnTo>
                  <a:close/>
                </a:path>
              </a:pathLst>
            </a:custGeom>
            <a:noFill/>
            <a:ln w="12854" cap="flat">
              <a:solidFill>
                <a:srgbClr val="102F44"/>
              </a:solidFill>
              <a:prstDash val="solid"/>
              <a:round/>
            </a:ln>
          </p:spPr>
          <p:txBody>
            <a:bodyPr rtlCol="0" anchor="ctr"/>
            <a:lstStyle/>
            <a:p>
              <a:endParaRPr lang="nl-NL"/>
            </a:p>
          </p:txBody>
        </p:sp>
        <p:sp>
          <p:nvSpPr>
            <p:cNvPr id="1389" name="Vrije vorm: vorm 1388">
              <a:extLst>
                <a:ext uri="{FF2B5EF4-FFF2-40B4-BE49-F238E27FC236}">
                  <a16:creationId xmlns:a16="http://schemas.microsoft.com/office/drawing/2014/main" id="{086DBBAD-06F9-254D-EAC9-DF09A61277C5}"/>
                </a:ext>
              </a:extLst>
            </p:cNvPr>
            <p:cNvSpPr/>
            <p:nvPr/>
          </p:nvSpPr>
          <p:spPr>
            <a:xfrm>
              <a:off x="2102114" y="4039573"/>
              <a:ext cx="893784" cy="131382"/>
            </a:xfrm>
            <a:custGeom>
              <a:avLst/>
              <a:gdLst>
                <a:gd name="connsiteX0" fmla="*/ 820706 w 893784"/>
                <a:gd name="connsiteY0" fmla="*/ 2542 h 131382"/>
                <a:gd name="connsiteX1" fmla="*/ 80387 w 893784"/>
                <a:gd name="connsiteY1" fmla="*/ 0 h 131382"/>
                <a:gd name="connsiteX2" fmla="*/ 0 w 893784"/>
                <a:gd name="connsiteY2" fmla="*/ 128205 h 131382"/>
                <a:gd name="connsiteX3" fmla="*/ 893785 w 893784"/>
                <a:gd name="connsiteY3" fmla="*/ 131383 h 131382"/>
                <a:gd name="connsiteX4" fmla="*/ 820706 w 893784"/>
                <a:gd name="connsiteY4" fmla="*/ 2542 h 131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784" h="131382">
                  <a:moveTo>
                    <a:pt x="820706" y="2542"/>
                  </a:moveTo>
                  <a:lnTo>
                    <a:pt x="80387" y="0"/>
                  </a:lnTo>
                  <a:lnTo>
                    <a:pt x="0" y="128205"/>
                  </a:lnTo>
                  <a:lnTo>
                    <a:pt x="893785" y="131383"/>
                  </a:lnTo>
                  <a:lnTo>
                    <a:pt x="820706" y="2542"/>
                  </a:lnTo>
                  <a:close/>
                </a:path>
              </a:pathLst>
            </a:custGeom>
            <a:noFill/>
            <a:ln w="5237" cap="flat">
              <a:solidFill>
                <a:srgbClr val="102F44"/>
              </a:solidFill>
              <a:prstDash val="solid"/>
              <a:miter/>
            </a:ln>
          </p:spPr>
          <p:txBody>
            <a:bodyPr rtlCol="0" anchor="ctr"/>
            <a:lstStyle/>
            <a:p>
              <a:endParaRPr lang="nl-NL"/>
            </a:p>
          </p:txBody>
        </p:sp>
        <p:sp>
          <p:nvSpPr>
            <p:cNvPr id="1390" name="Vrije vorm: vorm 1389">
              <a:extLst>
                <a:ext uri="{FF2B5EF4-FFF2-40B4-BE49-F238E27FC236}">
                  <a16:creationId xmlns:a16="http://schemas.microsoft.com/office/drawing/2014/main" id="{5438E185-1FA7-C7A9-02B5-80055BAC117F}"/>
                </a:ext>
              </a:extLst>
            </p:cNvPr>
            <p:cNvSpPr/>
            <p:nvPr/>
          </p:nvSpPr>
          <p:spPr>
            <a:xfrm>
              <a:off x="2430015" y="4186207"/>
              <a:ext cx="237505" cy="50678"/>
            </a:xfrm>
            <a:custGeom>
              <a:avLst/>
              <a:gdLst>
                <a:gd name="connsiteX0" fmla="*/ 227815 w 237505"/>
                <a:gd name="connsiteY0" fmla="*/ 636 h 50678"/>
                <a:gd name="connsiteX1" fmla="*/ 12550 w 237505"/>
                <a:gd name="connsiteY1" fmla="*/ 0 h 50678"/>
                <a:gd name="connsiteX2" fmla="*/ 0 w 237505"/>
                <a:gd name="connsiteY2" fmla="*/ 49884 h 50678"/>
                <a:gd name="connsiteX3" fmla="*/ 237506 w 237505"/>
                <a:gd name="connsiteY3" fmla="*/ 50679 h 50678"/>
                <a:gd name="connsiteX4" fmla="*/ 227815 w 237505"/>
                <a:gd name="connsiteY4" fmla="*/ 636 h 50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05" h="50678">
                  <a:moveTo>
                    <a:pt x="227815" y="636"/>
                  </a:moveTo>
                  <a:lnTo>
                    <a:pt x="12550" y="0"/>
                  </a:lnTo>
                  <a:lnTo>
                    <a:pt x="0" y="49884"/>
                  </a:lnTo>
                  <a:lnTo>
                    <a:pt x="237506" y="50679"/>
                  </a:lnTo>
                  <a:lnTo>
                    <a:pt x="227815" y="636"/>
                  </a:lnTo>
                  <a:close/>
                </a:path>
              </a:pathLst>
            </a:custGeom>
            <a:noFill/>
            <a:ln w="5237" cap="flat">
              <a:solidFill>
                <a:srgbClr val="102F44"/>
              </a:solidFill>
              <a:prstDash val="solid"/>
              <a:miter/>
            </a:ln>
          </p:spPr>
          <p:txBody>
            <a:bodyPr rtlCol="0" anchor="ctr"/>
            <a:lstStyle/>
            <a:p>
              <a:endParaRPr lang="nl-NL"/>
            </a:p>
          </p:txBody>
        </p:sp>
        <p:sp>
          <p:nvSpPr>
            <p:cNvPr id="1391" name="Vrije vorm: vorm 1390">
              <a:extLst>
                <a:ext uri="{FF2B5EF4-FFF2-40B4-BE49-F238E27FC236}">
                  <a16:creationId xmlns:a16="http://schemas.microsoft.com/office/drawing/2014/main" id="{B5F3B9F0-54B3-2D80-9EDB-8C844613E828}"/>
                </a:ext>
              </a:extLst>
            </p:cNvPr>
            <p:cNvSpPr/>
            <p:nvPr/>
          </p:nvSpPr>
          <p:spPr>
            <a:xfrm>
              <a:off x="1976927" y="4254837"/>
              <a:ext cx="1143682" cy="49407"/>
            </a:xfrm>
            <a:custGeom>
              <a:avLst/>
              <a:gdLst>
                <a:gd name="connsiteX0" fmla="*/ 1143682 w 1143682"/>
                <a:gd name="connsiteY0" fmla="*/ 3972 h 49407"/>
                <a:gd name="connsiteX1" fmla="*/ 1143682 w 1143682"/>
                <a:gd name="connsiteY1" fmla="*/ 39875 h 49407"/>
                <a:gd name="connsiteX2" fmla="*/ 1133832 w 1143682"/>
                <a:gd name="connsiteY2" fmla="*/ 49408 h 49407"/>
                <a:gd name="connsiteX3" fmla="*/ 9532 w 1143682"/>
                <a:gd name="connsiteY3" fmla="*/ 45436 h 49407"/>
                <a:gd name="connsiteX4" fmla="*/ 0 w 1143682"/>
                <a:gd name="connsiteY4" fmla="*/ 35904 h 49407"/>
                <a:gd name="connsiteX5" fmla="*/ 0 w 1143682"/>
                <a:gd name="connsiteY5" fmla="*/ 0 h 4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682" h="49407">
                  <a:moveTo>
                    <a:pt x="1143682" y="3972"/>
                  </a:moveTo>
                  <a:lnTo>
                    <a:pt x="1143682" y="39875"/>
                  </a:lnTo>
                  <a:cubicBezTo>
                    <a:pt x="1143682" y="45118"/>
                    <a:pt x="1139234" y="49408"/>
                    <a:pt x="1133832" y="49408"/>
                  </a:cubicBezTo>
                  <a:lnTo>
                    <a:pt x="9532" y="45436"/>
                  </a:lnTo>
                  <a:cubicBezTo>
                    <a:pt x="4289" y="45436"/>
                    <a:pt x="0" y="41146"/>
                    <a:pt x="0" y="35904"/>
                  </a:cubicBezTo>
                  <a:lnTo>
                    <a:pt x="0" y="0"/>
                  </a:lnTo>
                </a:path>
              </a:pathLst>
            </a:custGeom>
            <a:noFill/>
            <a:ln w="12854" cap="flat">
              <a:solidFill>
                <a:srgbClr val="102F44"/>
              </a:solidFill>
              <a:prstDash val="solid"/>
              <a:round/>
            </a:ln>
          </p:spPr>
          <p:txBody>
            <a:bodyPr rtlCol="0" anchor="ctr"/>
            <a:lstStyle/>
            <a:p>
              <a:endParaRPr lang="nl-NL"/>
            </a:p>
          </p:txBody>
        </p:sp>
        <p:sp>
          <p:nvSpPr>
            <p:cNvPr id="1392" name="Vrije vorm: vorm 1391">
              <a:extLst>
                <a:ext uri="{FF2B5EF4-FFF2-40B4-BE49-F238E27FC236}">
                  <a16:creationId xmlns:a16="http://schemas.microsoft.com/office/drawing/2014/main" id="{59385499-B447-BEC5-B8D9-32939BEC32D3}"/>
                </a:ext>
              </a:extLst>
            </p:cNvPr>
            <p:cNvSpPr/>
            <p:nvPr/>
          </p:nvSpPr>
          <p:spPr>
            <a:xfrm>
              <a:off x="2545487" y="3849429"/>
              <a:ext cx="29654" cy="28105"/>
            </a:xfrm>
            <a:custGeom>
              <a:avLst/>
              <a:gdLst>
                <a:gd name="connsiteX0" fmla="*/ 29573 w 29654"/>
                <a:gd name="connsiteY0" fmla="*/ 10625 h 28105"/>
                <a:gd name="connsiteX1" fmla="*/ 23536 w 29654"/>
                <a:gd name="connsiteY1" fmla="*/ 1728 h 28105"/>
                <a:gd name="connsiteX2" fmla="*/ 8444 w 29654"/>
                <a:gd name="connsiteY2" fmla="*/ 1728 h 28105"/>
                <a:gd name="connsiteX3" fmla="*/ 24 w 29654"/>
                <a:gd name="connsiteY3" fmla="*/ 13961 h 28105"/>
                <a:gd name="connsiteX4" fmla="*/ 7173 w 29654"/>
                <a:gd name="connsiteY4" fmla="*/ 26670 h 28105"/>
                <a:gd name="connsiteX5" fmla="*/ 13051 w 29654"/>
                <a:gd name="connsiteY5" fmla="*/ 28100 h 28105"/>
                <a:gd name="connsiteX6" fmla="*/ 28143 w 29654"/>
                <a:gd name="connsiteY6" fmla="*/ 19362 h 28105"/>
                <a:gd name="connsiteX7" fmla="*/ 24648 w 29654"/>
                <a:gd name="connsiteY7" fmla="*/ 2681 h 2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4" h="28105">
                  <a:moveTo>
                    <a:pt x="29573" y="10625"/>
                  </a:moveTo>
                  <a:cubicBezTo>
                    <a:pt x="30209" y="6812"/>
                    <a:pt x="27031" y="3476"/>
                    <a:pt x="23536" y="1728"/>
                  </a:cubicBezTo>
                  <a:cubicBezTo>
                    <a:pt x="18770" y="-496"/>
                    <a:pt x="13210" y="-655"/>
                    <a:pt x="8444" y="1728"/>
                  </a:cubicBezTo>
                  <a:cubicBezTo>
                    <a:pt x="3678" y="4111"/>
                    <a:pt x="342" y="8877"/>
                    <a:pt x="24" y="13961"/>
                  </a:cubicBezTo>
                  <a:cubicBezTo>
                    <a:pt x="-294" y="19045"/>
                    <a:pt x="2566" y="24446"/>
                    <a:pt x="7173" y="26670"/>
                  </a:cubicBezTo>
                  <a:cubicBezTo>
                    <a:pt x="8921" y="27623"/>
                    <a:pt x="10986" y="27941"/>
                    <a:pt x="13051" y="28100"/>
                  </a:cubicBezTo>
                  <a:cubicBezTo>
                    <a:pt x="19247" y="28259"/>
                    <a:pt x="25443" y="24923"/>
                    <a:pt x="28143" y="19362"/>
                  </a:cubicBezTo>
                  <a:cubicBezTo>
                    <a:pt x="30844" y="13802"/>
                    <a:pt x="29414" y="6494"/>
                    <a:pt x="24648" y="2681"/>
                  </a:cubicBezTo>
                </a:path>
              </a:pathLst>
            </a:custGeom>
            <a:solidFill>
              <a:srgbClr val="76B82A"/>
            </a:solidFill>
            <a:ln w="6030" cap="rnd">
              <a:solidFill>
                <a:srgbClr val="76B82A"/>
              </a:solidFill>
              <a:prstDash val="solid"/>
              <a:round/>
            </a:ln>
          </p:spPr>
          <p:txBody>
            <a:bodyPr rtlCol="0" anchor="ctr"/>
            <a:lstStyle/>
            <a:p>
              <a:endParaRPr lang="nl-NL"/>
            </a:p>
          </p:txBody>
        </p:sp>
        <p:sp>
          <p:nvSpPr>
            <p:cNvPr id="1393" name="Vrije vorm: vorm 1392">
              <a:extLst>
                <a:ext uri="{FF2B5EF4-FFF2-40B4-BE49-F238E27FC236}">
                  <a16:creationId xmlns:a16="http://schemas.microsoft.com/office/drawing/2014/main" id="{26C61B87-E8DB-A3B5-16B9-98E9BE8004EA}"/>
                </a:ext>
              </a:extLst>
            </p:cNvPr>
            <p:cNvSpPr/>
            <p:nvPr/>
          </p:nvSpPr>
          <p:spPr>
            <a:xfrm>
              <a:off x="2516279" y="3798138"/>
              <a:ext cx="86900" cy="16320"/>
            </a:xfrm>
            <a:custGeom>
              <a:avLst/>
              <a:gdLst>
                <a:gd name="connsiteX0" fmla="*/ 0 w 86900"/>
                <a:gd name="connsiteY0" fmla="*/ 16320 h 16320"/>
                <a:gd name="connsiteX1" fmla="*/ 43688 w 86900"/>
                <a:gd name="connsiteY1" fmla="*/ 116 h 16320"/>
                <a:gd name="connsiteX2" fmla="*/ 86900 w 86900"/>
                <a:gd name="connsiteY2" fmla="*/ 15208 h 16320"/>
              </a:gdLst>
              <a:ahLst/>
              <a:cxnLst>
                <a:cxn ang="0">
                  <a:pos x="connsiteX0" y="connsiteY0"/>
                </a:cxn>
                <a:cxn ang="0">
                  <a:pos x="connsiteX1" y="connsiteY1"/>
                </a:cxn>
                <a:cxn ang="0">
                  <a:pos x="connsiteX2" y="connsiteY2"/>
                </a:cxn>
              </a:cxnLst>
              <a:rect l="l" t="t" r="r" b="b"/>
              <a:pathLst>
                <a:path w="86900" h="16320">
                  <a:moveTo>
                    <a:pt x="0" y="16320"/>
                  </a:moveTo>
                  <a:cubicBezTo>
                    <a:pt x="13027" y="7424"/>
                    <a:pt x="27961" y="1069"/>
                    <a:pt x="43688" y="116"/>
                  </a:cubicBezTo>
                  <a:cubicBezTo>
                    <a:pt x="59416" y="-837"/>
                    <a:pt x="75779" y="4087"/>
                    <a:pt x="86900" y="15208"/>
                  </a:cubicBezTo>
                </a:path>
              </a:pathLst>
            </a:custGeom>
            <a:noFill/>
            <a:ln w="36181" cap="rnd">
              <a:solidFill>
                <a:srgbClr val="76B82A"/>
              </a:solidFill>
              <a:prstDash val="solid"/>
              <a:round/>
            </a:ln>
          </p:spPr>
          <p:txBody>
            <a:bodyPr rtlCol="0" anchor="ctr"/>
            <a:lstStyle/>
            <a:p>
              <a:endParaRPr lang="nl-NL"/>
            </a:p>
          </p:txBody>
        </p:sp>
        <p:sp>
          <p:nvSpPr>
            <p:cNvPr id="1394" name="Vrije vorm: vorm 1393">
              <a:extLst>
                <a:ext uri="{FF2B5EF4-FFF2-40B4-BE49-F238E27FC236}">
                  <a16:creationId xmlns:a16="http://schemas.microsoft.com/office/drawing/2014/main" id="{E3251358-0624-1741-364B-45707B426094}"/>
                </a:ext>
              </a:extLst>
            </p:cNvPr>
            <p:cNvSpPr/>
            <p:nvPr/>
          </p:nvSpPr>
          <p:spPr>
            <a:xfrm>
              <a:off x="2468461" y="3725009"/>
              <a:ext cx="188892" cy="38452"/>
            </a:xfrm>
            <a:custGeom>
              <a:avLst/>
              <a:gdLst>
                <a:gd name="connsiteX0" fmla="*/ 0 w 188892"/>
                <a:gd name="connsiteY0" fmla="*/ 38453 h 38452"/>
                <a:gd name="connsiteX1" fmla="*/ 77368 w 188892"/>
                <a:gd name="connsiteY1" fmla="*/ 1913 h 38452"/>
                <a:gd name="connsiteX2" fmla="*/ 161885 w 188892"/>
                <a:gd name="connsiteY2" fmla="*/ 13511 h 38452"/>
                <a:gd name="connsiteX3" fmla="*/ 188893 w 188892"/>
                <a:gd name="connsiteY3" fmla="*/ 34481 h 38452"/>
              </a:gdLst>
              <a:ahLst/>
              <a:cxnLst>
                <a:cxn ang="0">
                  <a:pos x="connsiteX0" y="connsiteY0"/>
                </a:cxn>
                <a:cxn ang="0">
                  <a:pos x="connsiteX1" y="connsiteY1"/>
                </a:cxn>
                <a:cxn ang="0">
                  <a:pos x="connsiteX2" y="connsiteY2"/>
                </a:cxn>
                <a:cxn ang="0">
                  <a:pos x="connsiteX3" y="connsiteY3"/>
                </a:cxn>
              </a:cxnLst>
              <a:rect l="l" t="t" r="r" b="b"/>
              <a:pathLst>
                <a:path w="188892" h="38452">
                  <a:moveTo>
                    <a:pt x="0" y="38453"/>
                  </a:moveTo>
                  <a:cubicBezTo>
                    <a:pt x="21924" y="19706"/>
                    <a:pt x="48931" y="6521"/>
                    <a:pt x="77368" y="1913"/>
                  </a:cubicBezTo>
                  <a:cubicBezTo>
                    <a:pt x="105805" y="-2694"/>
                    <a:pt x="135831" y="960"/>
                    <a:pt x="161885" y="13511"/>
                  </a:cubicBezTo>
                  <a:cubicBezTo>
                    <a:pt x="172370" y="18436"/>
                    <a:pt x="182220" y="25108"/>
                    <a:pt x="188893" y="34481"/>
                  </a:cubicBezTo>
                </a:path>
              </a:pathLst>
            </a:custGeom>
            <a:noFill/>
            <a:ln w="36181" cap="rnd">
              <a:solidFill>
                <a:srgbClr val="76B82A"/>
              </a:solidFill>
              <a:prstDash val="solid"/>
              <a:round/>
            </a:ln>
          </p:spPr>
          <p:txBody>
            <a:bodyPr rtlCol="0" anchor="ctr"/>
            <a:lstStyle/>
            <a:p>
              <a:endParaRPr lang="nl-NL"/>
            </a:p>
          </p:txBody>
        </p:sp>
        <p:sp>
          <p:nvSpPr>
            <p:cNvPr id="1395" name="Vrije vorm: vorm 1394">
              <a:extLst>
                <a:ext uri="{FF2B5EF4-FFF2-40B4-BE49-F238E27FC236}">
                  <a16:creationId xmlns:a16="http://schemas.microsoft.com/office/drawing/2014/main" id="{100B0BF9-2650-AF72-463E-10C85EAB868E}"/>
                </a:ext>
              </a:extLst>
            </p:cNvPr>
            <p:cNvSpPr/>
            <p:nvPr/>
          </p:nvSpPr>
          <p:spPr>
            <a:xfrm>
              <a:off x="2414764" y="3652413"/>
              <a:ext cx="278970" cy="58464"/>
            </a:xfrm>
            <a:custGeom>
              <a:avLst/>
              <a:gdLst>
                <a:gd name="connsiteX0" fmla="*/ 0 w 278970"/>
                <a:gd name="connsiteY0" fmla="*/ 58465 h 58464"/>
                <a:gd name="connsiteX1" fmla="*/ 79592 w 278970"/>
                <a:gd name="connsiteY1" fmla="*/ 12711 h 58464"/>
                <a:gd name="connsiteX2" fmla="*/ 186827 w 278970"/>
                <a:gd name="connsiteY2" fmla="*/ 2702 h 58464"/>
                <a:gd name="connsiteX3" fmla="*/ 278970 w 278970"/>
                <a:gd name="connsiteY3" fmla="*/ 55764 h 58464"/>
              </a:gdLst>
              <a:ahLst/>
              <a:cxnLst>
                <a:cxn ang="0">
                  <a:pos x="connsiteX0" y="connsiteY0"/>
                </a:cxn>
                <a:cxn ang="0">
                  <a:pos x="connsiteX1" y="connsiteY1"/>
                </a:cxn>
                <a:cxn ang="0">
                  <a:pos x="connsiteX2" y="connsiteY2"/>
                </a:cxn>
                <a:cxn ang="0">
                  <a:pos x="connsiteX3" y="connsiteY3"/>
                </a:cxn>
              </a:cxnLst>
              <a:rect l="l" t="t" r="r" b="b"/>
              <a:pathLst>
                <a:path w="278970" h="58464">
                  <a:moveTo>
                    <a:pt x="0" y="58465"/>
                  </a:moveTo>
                  <a:cubicBezTo>
                    <a:pt x="21924" y="36700"/>
                    <a:pt x="50202" y="22243"/>
                    <a:pt x="79592" y="12711"/>
                  </a:cubicBezTo>
                  <a:cubicBezTo>
                    <a:pt x="114066" y="1432"/>
                    <a:pt x="151082" y="-3493"/>
                    <a:pt x="186827" y="2702"/>
                  </a:cubicBezTo>
                  <a:cubicBezTo>
                    <a:pt x="222572" y="8898"/>
                    <a:pt x="256888" y="27009"/>
                    <a:pt x="278970" y="55764"/>
                  </a:cubicBezTo>
                </a:path>
              </a:pathLst>
            </a:custGeom>
            <a:noFill/>
            <a:ln w="36181" cap="rnd">
              <a:solidFill>
                <a:srgbClr val="76B82A"/>
              </a:solidFill>
              <a:prstDash val="solid"/>
              <a:round/>
            </a:ln>
          </p:spPr>
          <p:txBody>
            <a:bodyPr rtlCol="0" anchor="ctr"/>
            <a:lstStyle/>
            <a:p>
              <a:endParaRPr lang="nl-NL"/>
            </a:p>
          </p:txBody>
        </p:sp>
        <p:sp>
          <p:nvSpPr>
            <p:cNvPr id="1396" name="Vrije vorm: vorm 1395">
              <a:extLst>
                <a:ext uri="{FF2B5EF4-FFF2-40B4-BE49-F238E27FC236}">
                  <a16:creationId xmlns:a16="http://schemas.microsoft.com/office/drawing/2014/main" id="{1A11FDD8-E268-9FCF-FBE7-5B1F63C56E72}"/>
                </a:ext>
              </a:extLst>
            </p:cNvPr>
            <p:cNvSpPr/>
            <p:nvPr/>
          </p:nvSpPr>
          <p:spPr>
            <a:xfrm>
              <a:off x="2616988" y="3649877"/>
              <a:ext cx="174488" cy="168263"/>
            </a:xfrm>
            <a:custGeom>
              <a:avLst/>
              <a:gdLst>
                <a:gd name="connsiteX0" fmla="*/ 172225 w 174488"/>
                <a:gd name="connsiteY0" fmla="*/ 107707 h 168263"/>
                <a:gd name="connsiteX1" fmla="*/ 153002 w 174488"/>
                <a:gd name="connsiteY1" fmla="*/ 32246 h 168263"/>
                <a:gd name="connsiteX2" fmla="*/ 133461 w 174488"/>
                <a:gd name="connsiteY2" fmla="*/ 10798 h 168263"/>
                <a:gd name="connsiteX3" fmla="*/ 105024 w 174488"/>
                <a:gd name="connsiteY3" fmla="*/ 790 h 168263"/>
                <a:gd name="connsiteX4" fmla="*/ 31945 w 174488"/>
                <a:gd name="connsiteY4" fmla="*/ 21284 h 168263"/>
                <a:gd name="connsiteX5" fmla="*/ 13 w 174488"/>
                <a:gd name="connsiteY5" fmla="*/ 89596 h 168263"/>
                <a:gd name="connsiteX6" fmla="*/ 36394 w 174488"/>
                <a:gd name="connsiteY6" fmla="*/ 155049 h 168263"/>
                <a:gd name="connsiteX7" fmla="*/ 97081 w 174488"/>
                <a:gd name="connsiteY7" fmla="*/ 167759 h 168263"/>
                <a:gd name="connsiteX8" fmla="*/ 129331 w 174488"/>
                <a:gd name="connsiteY8" fmla="*/ 159657 h 168263"/>
                <a:gd name="connsiteX9" fmla="*/ 173337 w 174488"/>
                <a:gd name="connsiteY9" fmla="*/ 93409 h 16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488" h="168263">
                  <a:moveTo>
                    <a:pt x="172225" y="107707"/>
                  </a:moveTo>
                  <a:cubicBezTo>
                    <a:pt x="179533" y="81971"/>
                    <a:pt x="168094" y="54487"/>
                    <a:pt x="153002" y="32246"/>
                  </a:cubicBezTo>
                  <a:cubicBezTo>
                    <a:pt x="147601" y="24143"/>
                    <a:pt x="141564" y="16200"/>
                    <a:pt x="133461" y="10798"/>
                  </a:cubicBezTo>
                  <a:cubicBezTo>
                    <a:pt x="125041" y="5079"/>
                    <a:pt x="115033" y="2061"/>
                    <a:pt x="105024" y="790"/>
                  </a:cubicBezTo>
                  <a:cubicBezTo>
                    <a:pt x="79288" y="-2546"/>
                    <a:pt x="51963" y="4762"/>
                    <a:pt x="31945" y="21284"/>
                  </a:cubicBezTo>
                  <a:cubicBezTo>
                    <a:pt x="11928" y="37806"/>
                    <a:pt x="-463" y="63542"/>
                    <a:pt x="13" y="89596"/>
                  </a:cubicBezTo>
                  <a:cubicBezTo>
                    <a:pt x="490" y="115651"/>
                    <a:pt x="14470" y="141228"/>
                    <a:pt x="36394" y="155049"/>
                  </a:cubicBezTo>
                  <a:cubicBezTo>
                    <a:pt x="54187" y="166329"/>
                    <a:pt x="76110" y="169665"/>
                    <a:pt x="97081" y="167759"/>
                  </a:cubicBezTo>
                  <a:cubicBezTo>
                    <a:pt x="108202" y="166806"/>
                    <a:pt x="119322" y="164423"/>
                    <a:pt x="129331" y="159657"/>
                  </a:cubicBezTo>
                  <a:cubicBezTo>
                    <a:pt x="159357" y="145359"/>
                    <a:pt x="171113" y="126612"/>
                    <a:pt x="173337" y="93409"/>
                  </a:cubicBezTo>
                </a:path>
              </a:pathLst>
            </a:custGeom>
            <a:solidFill>
              <a:srgbClr val="1F71B8"/>
            </a:solidFill>
            <a:ln w="14123" cap="flat">
              <a:solidFill>
                <a:srgbClr val="FFFFFF"/>
              </a:solidFill>
              <a:prstDash val="solid"/>
              <a:round/>
            </a:ln>
          </p:spPr>
          <p:txBody>
            <a:bodyPr rtlCol="0" anchor="ctr"/>
            <a:lstStyle/>
            <a:p>
              <a:endParaRPr lang="nl-NL"/>
            </a:p>
          </p:txBody>
        </p:sp>
        <p:sp>
          <p:nvSpPr>
            <p:cNvPr id="1397" name="Vrije vorm: vorm 1396">
              <a:extLst>
                <a:ext uri="{FF2B5EF4-FFF2-40B4-BE49-F238E27FC236}">
                  <a16:creationId xmlns:a16="http://schemas.microsoft.com/office/drawing/2014/main" id="{B6FC4896-6EA3-038E-7E6E-22D1A37D5F1B}"/>
                </a:ext>
              </a:extLst>
            </p:cNvPr>
            <p:cNvSpPr/>
            <p:nvPr/>
          </p:nvSpPr>
          <p:spPr>
            <a:xfrm>
              <a:off x="2678324" y="3701345"/>
              <a:ext cx="56715" cy="70695"/>
            </a:xfrm>
            <a:custGeom>
              <a:avLst/>
              <a:gdLst>
                <a:gd name="connsiteX0" fmla="*/ 56715 w 56715"/>
                <a:gd name="connsiteY0" fmla="*/ 0 h 70695"/>
                <a:gd name="connsiteX1" fmla="*/ 0 w 56715"/>
                <a:gd name="connsiteY1" fmla="*/ 70696 h 70695"/>
              </a:gdLst>
              <a:ahLst/>
              <a:cxnLst>
                <a:cxn ang="0">
                  <a:pos x="connsiteX0" y="connsiteY0"/>
                </a:cxn>
                <a:cxn ang="0">
                  <a:pos x="connsiteX1" y="connsiteY1"/>
                </a:cxn>
              </a:cxnLst>
              <a:rect l="l" t="t" r="r" b="b"/>
              <a:pathLst>
                <a:path w="56715" h="70695">
                  <a:moveTo>
                    <a:pt x="56715" y="0"/>
                  </a:moveTo>
                  <a:lnTo>
                    <a:pt x="0" y="70696"/>
                  </a:lnTo>
                </a:path>
              </a:pathLst>
            </a:custGeom>
            <a:ln w="16980" cap="rnd">
              <a:solidFill>
                <a:srgbClr val="FFFFFF"/>
              </a:solidFill>
              <a:prstDash val="solid"/>
              <a:round/>
            </a:ln>
          </p:spPr>
          <p:txBody>
            <a:bodyPr rtlCol="0" anchor="ctr"/>
            <a:lstStyle/>
            <a:p>
              <a:endParaRPr lang="nl-NL"/>
            </a:p>
          </p:txBody>
        </p:sp>
        <p:sp>
          <p:nvSpPr>
            <p:cNvPr id="1398" name="Vrije vorm: vorm 1397">
              <a:extLst>
                <a:ext uri="{FF2B5EF4-FFF2-40B4-BE49-F238E27FC236}">
                  <a16:creationId xmlns:a16="http://schemas.microsoft.com/office/drawing/2014/main" id="{8CD2E286-E06B-2651-CAA6-B1997F1626E1}"/>
                </a:ext>
              </a:extLst>
            </p:cNvPr>
            <p:cNvSpPr/>
            <p:nvPr/>
          </p:nvSpPr>
          <p:spPr>
            <a:xfrm>
              <a:off x="2668633" y="3702775"/>
              <a:ext cx="76732" cy="65611"/>
            </a:xfrm>
            <a:custGeom>
              <a:avLst/>
              <a:gdLst>
                <a:gd name="connsiteX0" fmla="*/ 0 w 76732"/>
                <a:gd name="connsiteY0" fmla="*/ 0 h 65611"/>
                <a:gd name="connsiteX1" fmla="*/ 76733 w 76732"/>
                <a:gd name="connsiteY1" fmla="*/ 65612 h 65611"/>
              </a:gdLst>
              <a:ahLst/>
              <a:cxnLst>
                <a:cxn ang="0">
                  <a:pos x="connsiteX0" y="connsiteY0"/>
                </a:cxn>
                <a:cxn ang="0">
                  <a:pos x="connsiteX1" y="connsiteY1"/>
                </a:cxn>
              </a:cxnLst>
              <a:rect l="l" t="t" r="r" b="b"/>
              <a:pathLst>
                <a:path w="76732" h="65611">
                  <a:moveTo>
                    <a:pt x="0" y="0"/>
                  </a:moveTo>
                  <a:lnTo>
                    <a:pt x="76733" y="65612"/>
                  </a:lnTo>
                </a:path>
              </a:pathLst>
            </a:custGeom>
            <a:ln w="16980" cap="rnd">
              <a:solidFill>
                <a:srgbClr val="FFFFFF"/>
              </a:solidFill>
              <a:prstDash val="solid"/>
              <a:round/>
            </a:ln>
          </p:spPr>
          <p:txBody>
            <a:bodyPr rtlCol="0" anchor="ctr"/>
            <a:lstStyle/>
            <a:p>
              <a:endParaRPr lang="nl-NL"/>
            </a:p>
          </p:txBody>
        </p:sp>
        <p:grpSp>
          <p:nvGrpSpPr>
            <p:cNvPr id="5" name="Groep 4">
              <a:extLst>
                <a:ext uri="{FF2B5EF4-FFF2-40B4-BE49-F238E27FC236}">
                  <a16:creationId xmlns:a16="http://schemas.microsoft.com/office/drawing/2014/main" id="{C627A550-D64B-0EA8-185C-838DA5E3140B}"/>
                </a:ext>
              </a:extLst>
            </p:cNvPr>
            <p:cNvGrpSpPr/>
            <p:nvPr/>
          </p:nvGrpSpPr>
          <p:grpSpPr>
            <a:xfrm>
              <a:off x="2213538" y="3597208"/>
              <a:ext cx="144986" cy="172091"/>
              <a:chOff x="2107157" y="3586719"/>
              <a:chExt cx="291135" cy="345562"/>
            </a:xfrm>
          </p:grpSpPr>
          <p:sp>
            <p:nvSpPr>
              <p:cNvPr id="1399" name="Vrije vorm: vorm 1398">
                <a:extLst>
                  <a:ext uri="{FF2B5EF4-FFF2-40B4-BE49-F238E27FC236}">
                    <a16:creationId xmlns:a16="http://schemas.microsoft.com/office/drawing/2014/main" id="{9FAF7DCC-9546-88FE-8086-D177CE633C18}"/>
                  </a:ext>
                </a:extLst>
              </p:cNvPr>
              <p:cNvSpPr/>
              <p:nvPr/>
            </p:nvSpPr>
            <p:spPr>
              <a:xfrm>
                <a:off x="2107157" y="3597087"/>
                <a:ext cx="145817" cy="205154"/>
              </a:xfrm>
              <a:custGeom>
                <a:avLst/>
                <a:gdLst>
                  <a:gd name="connsiteX0" fmla="*/ 0 w 145817"/>
                  <a:gd name="connsiteY0" fmla="*/ 47241 h 205154"/>
                  <a:gd name="connsiteX1" fmla="*/ 56398 w 145817"/>
                  <a:gd name="connsiteY1" fmla="*/ 3235 h 205154"/>
                  <a:gd name="connsiteX2" fmla="*/ 117561 w 145817"/>
                  <a:gd name="connsiteY2" fmla="*/ 8319 h 205154"/>
                  <a:gd name="connsiteX3" fmla="*/ 140756 w 145817"/>
                  <a:gd name="connsiteY3" fmla="*/ 88229 h 205154"/>
                  <a:gd name="connsiteX4" fmla="*/ 71490 w 145817"/>
                  <a:gd name="connsiteY4" fmla="*/ 141449 h 205154"/>
                  <a:gd name="connsiteX5" fmla="*/ 89601 w 145817"/>
                  <a:gd name="connsiteY5" fmla="*/ 205154 h 20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817" h="205154">
                    <a:moveTo>
                      <a:pt x="0" y="47241"/>
                    </a:moveTo>
                    <a:cubicBezTo>
                      <a:pt x="5719" y="22776"/>
                      <a:pt x="31932" y="8795"/>
                      <a:pt x="56398" y="3235"/>
                    </a:cubicBezTo>
                    <a:cubicBezTo>
                      <a:pt x="76892" y="-1372"/>
                      <a:pt x="99451" y="-2167"/>
                      <a:pt x="117561" y="8319"/>
                    </a:cubicBezTo>
                    <a:cubicBezTo>
                      <a:pt x="143774" y="23570"/>
                      <a:pt x="152353" y="60268"/>
                      <a:pt x="140756" y="88229"/>
                    </a:cubicBezTo>
                    <a:cubicBezTo>
                      <a:pt x="129159" y="116189"/>
                      <a:pt x="101039" y="134935"/>
                      <a:pt x="71490" y="141449"/>
                    </a:cubicBezTo>
                    <a:cubicBezTo>
                      <a:pt x="80863" y="161466"/>
                      <a:pt x="87059" y="183072"/>
                      <a:pt x="89601" y="205154"/>
                    </a:cubicBezTo>
                  </a:path>
                </a:pathLst>
              </a:custGeom>
              <a:noFill/>
              <a:ln w="32373" cap="rnd">
                <a:solidFill>
                  <a:srgbClr val="1F71B8"/>
                </a:solidFill>
                <a:prstDash val="solid"/>
                <a:round/>
              </a:ln>
            </p:spPr>
            <p:txBody>
              <a:bodyPr rtlCol="0" anchor="ctr"/>
              <a:lstStyle/>
              <a:p>
                <a:endParaRPr lang="nl-NL"/>
              </a:p>
            </p:txBody>
          </p:sp>
          <p:sp>
            <p:nvSpPr>
              <p:cNvPr id="1400" name="Vrije vorm: vorm 1399">
                <a:extLst>
                  <a:ext uri="{FF2B5EF4-FFF2-40B4-BE49-F238E27FC236}">
                    <a16:creationId xmlns:a16="http://schemas.microsoft.com/office/drawing/2014/main" id="{7693E1B4-D2C7-FA88-4648-BF5BF6612675}"/>
                  </a:ext>
                </a:extLst>
              </p:cNvPr>
              <p:cNvSpPr/>
              <p:nvPr/>
            </p:nvSpPr>
            <p:spPr>
              <a:xfrm>
                <a:off x="2196039" y="3861582"/>
                <a:ext cx="30082" cy="21776"/>
              </a:xfrm>
              <a:custGeom>
                <a:avLst/>
                <a:gdLst>
                  <a:gd name="connsiteX0" fmla="*/ 28997 w 30082"/>
                  <a:gd name="connsiteY0" fmla="*/ 3571 h 21776"/>
                  <a:gd name="connsiteX1" fmla="*/ 7709 w 30082"/>
                  <a:gd name="connsiteY1" fmla="*/ 1188 h 21776"/>
                  <a:gd name="connsiteX2" fmla="*/ 2784 w 30082"/>
                  <a:gd name="connsiteY2" fmla="*/ 18663 h 21776"/>
                  <a:gd name="connsiteX3" fmla="*/ 11363 w 30082"/>
                  <a:gd name="connsiteY3" fmla="*/ 21364 h 21776"/>
                  <a:gd name="connsiteX4" fmla="*/ 24866 w 30082"/>
                  <a:gd name="connsiteY4" fmla="*/ 20252 h 21776"/>
                  <a:gd name="connsiteX5" fmla="*/ 28997 w 30082"/>
                  <a:gd name="connsiteY5" fmla="*/ 8814 h 21776"/>
                  <a:gd name="connsiteX6" fmla="*/ 8980 w 30082"/>
                  <a:gd name="connsiteY6" fmla="*/ 2936 h 2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2" h="21776">
                    <a:moveTo>
                      <a:pt x="28997" y="3571"/>
                    </a:moveTo>
                    <a:cubicBezTo>
                      <a:pt x="22166" y="870"/>
                      <a:pt x="14540" y="-1513"/>
                      <a:pt x="7709" y="1188"/>
                    </a:cubicBezTo>
                    <a:cubicBezTo>
                      <a:pt x="877" y="3889"/>
                      <a:pt x="-2935" y="14056"/>
                      <a:pt x="2784" y="18663"/>
                    </a:cubicBezTo>
                    <a:cubicBezTo>
                      <a:pt x="5167" y="20570"/>
                      <a:pt x="8344" y="21046"/>
                      <a:pt x="11363" y="21364"/>
                    </a:cubicBezTo>
                    <a:cubicBezTo>
                      <a:pt x="15970" y="21841"/>
                      <a:pt x="20736" y="22317"/>
                      <a:pt x="24866" y="20252"/>
                    </a:cubicBezTo>
                    <a:cubicBezTo>
                      <a:pt x="28997" y="18187"/>
                      <a:pt x="31698" y="12627"/>
                      <a:pt x="28997" y="8814"/>
                    </a:cubicBezTo>
                    <a:cubicBezTo>
                      <a:pt x="24866" y="2936"/>
                      <a:pt x="14063" y="7860"/>
                      <a:pt x="8980" y="2936"/>
                    </a:cubicBezTo>
                  </a:path>
                </a:pathLst>
              </a:custGeom>
              <a:noFill/>
              <a:ln w="21106" cap="rnd">
                <a:solidFill>
                  <a:srgbClr val="1F71B8"/>
                </a:solidFill>
                <a:prstDash val="solid"/>
                <a:round/>
              </a:ln>
            </p:spPr>
            <p:txBody>
              <a:bodyPr rtlCol="0" anchor="ctr"/>
              <a:lstStyle/>
              <a:p>
                <a:endParaRPr lang="nl-NL"/>
              </a:p>
            </p:txBody>
          </p:sp>
          <p:sp>
            <p:nvSpPr>
              <p:cNvPr id="1401" name="Vrije vorm: vorm 1400">
                <a:extLst>
                  <a:ext uri="{FF2B5EF4-FFF2-40B4-BE49-F238E27FC236}">
                    <a16:creationId xmlns:a16="http://schemas.microsoft.com/office/drawing/2014/main" id="{0FC80C02-9713-4B7B-1726-629F4FA1E5C8}"/>
                  </a:ext>
                </a:extLst>
              </p:cNvPr>
              <p:cNvSpPr/>
              <p:nvPr/>
            </p:nvSpPr>
            <p:spPr>
              <a:xfrm>
                <a:off x="2271108" y="3781489"/>
                <a:ext cx="76824" cy="107970"/>
              </a:xfrm>
              <a:custGeom>
                <a:avLst/>
                <a:gdLst>
                  <a:gd name="connsiteX0" fmla="*/ 0 w 76824"/>
                  <a:gd name="connsiteY0" fmla="*/ 24883 h 107970"/>
                  <a:gd name="connsiteX1" fmla="*/ 29708 w 76824"/>
                  <a:gd name="connsiteY1" fmla="*/ 1688 h 107970"/>
                  <a:gd name="connsiteX2" fmla="*/ 61958 w 76824"/>
                  <a:gd name="connsiteY2" fmla="*/ 4389 h 107970"/>
                  <a:gd name="connsiteX3" fmla="*/ 74191 w 76824"/>
                  <a:gd name="connsiteY3" fmla="*/ 46489 h 107970"/>
                  <a:gd name="connsiteX4" fmla="*/ 37651 w 76824"/>
                  <a:gd name="connsiteY4" fmla="*/ 74449 h 107970"/>
                  <a:gd name="connsiteX5" fmla="*/ 47183 w 76824"/>
                  <a:gd name="connsiteY5" fmla="*/ 107970 h 10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824" h="107970">
                    <a:moveTo>
                      <a:pt x="0" y="24883"/>
                    </a:moveTo>
                    <a:cubicBezTo>
                      <a:pt x="3018" y="12015"/>
                      <a:pt x="16840" y="4707"/>
                      <a:pt x="29708" y="1688"/>
                    </a:cubicBezTo>
                    <a:cubicBezTo>
                      <a:pt x="40511" y="-695"/>
                      <a:pt x="52426" y="-1171"/>
                      <a:pt x="61958" y="4389"/>
                    </a:cubicBezTo>
                    <a:cubicBezTo>
                      <a:pt x="75779" y="12491"/>
                      <a:pt x="80228" y="31714"/>
                      <a:pt x="74191" y="46489"/>
                    </a:cubicBezTo>
                    <a:cubicBezTo>
                      <a:pt x="68154" y="61263"/>
                      <a:pt x="53220" y="71113"/>
                      <a:pt x="37651" y="74449"/>
                    </a:cubicBezTo>
                    <a:cubicBezTo>
                      <a:pt x="42576" y="85093"/>
                      <a:pt x="45912" y="96373"/>
                      <a:pt x="47183" y="107970"/>
                    </a:cubicBezTo>
                  </a:path>
                </a:pathLst>
              </a:custGeom>
              <a:noFill/>
              <a:ln w="16980" cap="rnd">
                <a:solidFill>
                  <a:srgbClr val="1F71B8"/>
                </a:solidFill>
                <a:prstDash val="solid"/>
                <a:round/>
              </a:ln>
            </p:spPr>
            <p:txBody>
              <a:bodyPr rtlCol="0" anchor="ctr"/>
              <a:lstStyle/>
              <a:p>
                <a:endParaRPr lang="nl-NL"/>
              </a:p>
            </p:txBody>
          </p:sp>
          <p:sp>
            <p:nvSpPr>
              <p:cNvPr id="1402" name="Vrije vorm: vorm 1401">
                <a:extLst>
                  <a:ext uri="{FF2B5EF4-FFF2-40B4-BE49-F238E27FC236}">
                    <a16:creationId xmlns:a16="http://schemas.microsoft.com/office/drawing/2014/main" id="{A456DAB7-44C4-4FC9-410F-851BFCEA47F5}"/>
                  </a:ext>
                </a:extLst>
              </p:cNvPr>
              <p:cNvSpPr/>
              <p:nvPr/>
            </p:nvSpPr>
            <p:spPr>
              <a:xfrm>
                <a:off x="2318103" y="3920765"/>
                <a:ext cx="15785" cy="11516"/>
              </a:xfrm>
              <a:custGeom>
                <a:avLst/>
                <a:gdLst>
                  <a:gd name="connsiteX0" fmla="*/ 15122 w 15785"/>
                  <a:gd name="connsiteY0" fmla="*/ 1898 h 11516"/>
                  <a:gd name="connsiteX1" fmla="*/ 4001 w 15785"/>
                  <a:gd name="connsiteY1" fmla="*/ 627 h 11516"/>
                  <a:gd name="connsiteX2" fmla="*/ 1459 w 15785"/>
                  <a:gd name="connsiteY2" fmla="*/ 9841 h 11516"/>
                  <a:gd name="connsiteX3" fmla="*/ 5908 w 15785"/>
                  <a:gd name="connsiteY3" fmla="*/ 11271 h 11516"/>
                  <a:gd name="connsiteX4" fmla="*/ 13057 w 15785"/>
                  <a:gd name="connsiteY4" fmla="*/ 10794 h 11516"/>
                  <a:gd name="connsiteX5" fmla="*/ 15281 w 15785"/>
                  <a:gd name="connsiteY5" fmla="*/ 4757 h 11516"/>
                  <a:gd name="connsiteX6" fmla="*/ 4796 w 15785"/>
                  <a:gd name="connsiteY6" fmla="*/ 1580 h 1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85" h="11516">
                    <a:moveTo>
                      <a:pt x="15122" y="1898"/>
                    </a:moveTo>
                    <a:cubicBezTo>
                      <a:pt x="11468" y="468"/>
                      <a:pt x="7496" y="-803"/>
                      <a:pt x="4001" y="627"/>
                    </a:cubicBezTo>
                    <a:cubicBezTo>
                      <a:pt x="506" y="2057"/>
                      <a:pt x="-1559" y="7299"/>
                      <a:pt x="1459" y="9841"/>
                    </a:cubicBezTo>
                    <a:cubicBezTo>
                      <a:pt x="2730" y="10794"/>
                      <a:pt x="4319" y="11112"/>
                      <a:pt x="5908" y="11271"/>
                    </a:cubicBezTo>
                    <a:cubicBezTo>
                      <a:pt x="8291" y="11589"/>
                      <a:pt x="10833" y="11748"/>
                      <a:pt x="13057" y="10794"/>
                    </a:cubicBezTo>
                    <a:cubicBezTo>
                      <a:pt x="15281" y="9841"/>
                      <a:pt x="16552" y="6823"/>
                      <a:pt x="15281" y="4757"/>
                    </a:cubicBezTo>
                    <a:cubicBezTo>
                      <a:pt x="13057" y="1739"/>
                      <a:pt x="7496" y="4281"/>
                      <a:pt x="4796" y="1580"/>
                    </a:cubicBezTo>
                  </a:path>
                </a:pathLst>
              </a:custGeom>
              <a:noFill/>
              <a:ln w="11108" cap="rnd">
                <a:solidFill>
                  <a:srgbClr val="1F71B8"/>
                </a:solidFill>
                <a:prstDash val="solid"/>
                <a:round/>
              </a:ln>
            </p:spPr>
            <p:txBody>
              <a:bodyPr rtlCol="0" anchor="ctr"/>
              <a:lstStyle/>
              <a:p>
                <a:endParaRPr lang="nl-NL"/>
              </a:p>
            </p:txBody>
          </p:sp>
          <p:sp>
            <p:nvSpPr>
              <p:cNvPr id="1403" name="Vrije vorm: vorm 1402">
                <a:extLst>
                  <a:ext uri="{FF2B5EF4-FFF2-40B4-BE49-F238E27FC236}">
                    <a16:creationId xmlns:a16="http://schemas.microsoft.com/office/drawing/2014/main" id="{803ED3B1-D000-9F97-BCFE-ED356FF1D67E}"/>
                  </a:ext>
                </a:extLst>
              </p:cNvPr>
              <p:cNvSpPr/>
              <p:nvPr/>
            </p:nvSpPr>
            <p:spPr>
              <a:xfrm>
                <a:off x="2321468" y="3586719"/>
                <a:ext cx="76824" cy="107970"/>
              </a:xfrm>
              <a:custGeom>
                <a:avLst/>
                <a:gdLst>
                  <a:gd name="connsiteX0" fmla="*/ 0 w 76824"/>
                  <a:gd name="connsiteY0" fmla="*/ 24883 h 107970"/>
                  <a:gd name="connsiteX1" fmla="*/ 29708 w 76824"/>
                  <a:gd name="connsiteY1" fmla="*/ 1688 h 107970"/>
                  <a:gd name="connsiteX2" fmla="*/ 61958 w 76824"/>
                  <a:gd name="connsiteY2" fmla="*/ 4389 h 107970"/>
                  <a:gd name="connsiteX3" fmla="*/ 74191 w 76824"/>
                  <a:gd name="connsiteY3" fmla="*/ 46489 h 107970"/>
                  <a:gd name="connsiteX4" fmla="*/ 37651 w 76824"/>
                  <a:gd name="connsiteY4" fmla="*/ 74449 h 107970"/>
                  <a:gd name="connsiteX5" fmla="*/ 47183 w 76824"/>
                  <a:gd name="connsiteY5" fmla="*/ 107970 h 10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824" h="107970">
                    <a:moveTo>
                      <a:pt x="0" y="24883"/>
                    </a:moveTo>
                    <a:cubicBezTo>
                      <a:pt x="3018" y="12015"/>
                      <a:pt x="16840" y="4707"/>
                      <a:pt x="29708" y="1688"/>
                    </a:cubicBezTo>
                    <a:cubicBezTo>
                      <a:pt x="40511" y="-695"/>
                      <a:pt x="52426" y="-1171"/>
                      <a:pt x="61958" y="4389"/>
                    </a:cubicBezTo>
                    <a:cubicBezTo>
                      <a:pt x="75779" y="12491"/>
                      <a:pt x="80228" y="31714"/>
                      <a:pt x="74191" y="46489"/>
                    </a:cubicBezTo>
                    <a:cubicBezTo>
                      <a:pt x="68154" y="61263"/>
                      <a:pt x="53220" y="71113"/>
                      <a:pt x="37651" y="74449"/>
                    </a:cubicBezTo>
                    <a:cubicBezTo>
                      <a:pt x="42576" y="85093"/>
                      <a:pt x="45912" y="96373"/>
                      <a:pt x="47183" y="107970"/>
                    </a:cubicBezTo>
                  </a:path>
                </a:pathLst>
              </a:custGeom>
              <a:noFill/>
              <a:ln w="16980" cap="rnd">
                <a:solidFill>
                  <a:srgbClr val="1F71B8"/>
                </a:solidFill>
                <a:prstDash val="solid"/>
                <a:round/>
              </a:ln>
            </p:spPr>
            <p:txBody>
              <a:bodyPr rtlCol="0" anchor="ctr"/>
              <a:lstStyle/>
              <a:p>
                <a:endParaRPr lang="nl-NL"/>
              </a:p>
            </p:txBody>
          </p:sp>
          <p:sp>
            <p:nvSpPr>
              <p:cNvPr id="1404" name="Vrije vorm: vorm 1403">
                <a:extLst>
                  <a:ext uri="{FF2B5EF4-FFF2-40B4-BE49-F238E27FC236}">
                    <a16:creationId xmlns:a16="http://schemas.microsoft.com/office/drawing/2014/main" id="{EA1989DD-CA4D-A147-8B04-1204D188CA73}"/>
                  </a:ext>
                </a:extLst>
              </p:cNvPr>
              <p:cNvSpPr/>
              <p:nvPr/>
            </p:nvSpPr>
            <p:spPr>
              <a:xfrm>
                <a:off x="2368463" y="3725994"/>
                <a:ext cx="15785" cy="11516"/>
              </a:xfrm>
              <a:custGeom>
                <a:avLst/>
                <a:gdLst>
                  <a:gd name="connsiteX0" fmla="*/ 15122 w 15785"/>
                  <a:gd name="connsiteY0" fmla="*/ 1898 h 11516"/>
                  <a:gd name="connsiteX1" fmla="*/ 4001 w 15785"/>
                  <a:gd name="connsiteY1" fmla="*/ 627 h 11516"/>
                  <a:gd name="connsiteX2" fmla="*/ 1459 w 15785"/>
                  <a:gd name="connsiteY2" fmla="*/ 9841 h 11516"/>
                  <a:gd name="connsiteX3" fmla="*/ 5908 w 15785"/>
                  <a:gd name="connsiteY3" fmla="*/ 11271 h 11516"/>
                  <a:gd name="connsiteX4" fmla="*/ 13057 w 15785"/>
                  <a:gd name="connsiteY4" fmla="*/ 10794 h 11516"/>
                  <a:gd name="connsiteX5" fmla="*/ 15281 w 15785"/>
                  <a:gd name="connsiteY5" fmla="*/ 4757 h 11516"/>
                  <a:gd name="connsiteX6" fmla="*/ 4796 w 15785"/>
                  <a:gd name="connsiteY6" fmla="*/ 1580 h 1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85" h="11516">
                    <a:moveTo>
                      <a:pt x="15122" y="1898"/>
                    </a:moveTo>
                    <a:cubicBezTo>
                      <a:pt x="11468" y="468"/>
                      <a:pt x="7496" y="-803"/>
                      <a:pt x="4001" y="627"/>
                    </a:cubicBezTo>
                    <a:cubicBezTo>
                      <a:pt x="506" y="2057"/>
                      <a:pt x="-1559" y="7299"/>
                      <a:pt x="1459" y="9841"/>
                    </a:cubicBezTo>
                    <a:cubicBezTo>
                      <a:pt x="2730" y="10794"/>
                      <a:pt x="4319" y="11112"/>
                      <a:pt x="5908" y="11271"/>
                    </a:cubicBezTo>
                    <a:cubicBezTo>
                      <a:pt x="8291" y="11589"/>
                      <a:pt x="10833" y="11747"/>
                      <a:pt x="13057" y="10794"/>
                    </a:cubicBezTo>
                    <a:cubicBezTo>
                      <a:pt x="15281" y="9841"/>
                      <a:pt x="16552" y="6823"/>
                      <a:pt x="15281" y="4757"/>
                    </a:cubicBezTo>
                    <a:cubicBezTo>
                      <a:pt x="13057" y="1739"/>
                      <a:pt x="7496" y="4281"/>
                      <a:pt x="4796" y="1580"/>
                    </a:cubicBezTo>
                  </a:path>
                </a:pathLst>
              </a:custGeom>
              <a:noFill/>
              <a:ln w="11108" cap="rnd">
                <a:solidFill>
                  <a:srgbClr val="1F71B8"/>
                </a:solidFill>
                <a:prstDash val="solid"/>
                <a:round/>
              </a:ln>
            </p:spPr>
            <p:txBody>
              <a:bodyPr rtlCol="0" anchor="ctr"/>
              <a:lstStyle/>
              <a:p>
                <a:endParaRPr lang="nl-NL"/>
              </a:p>
            </p:txBody>
          </p:sp>
        </p:grpSp>
      </p:grpSp>
      <p:sp>
        <p:nvSpPr>
          <p:cNvPr id="1348" name="Vrije vorm: vorm 1347">
            <a:extLst>
              <a:ext uri="{FF2B5EF4-FFF2-40B4-BE49-F238E27FC236}">
                <a16:creationId xmlns:a16="http://schemas.microsoft.com/office/drawing/2014/main" id="{F2DE9703-344E-8362-EE57-70097E5C8386}"/>
              </a:ext>
            </a:extLst>
          </p:cNvPr>
          <p:cNvSpPr/>
          <p:nvPr/>
        </p:nvSpPr>
        <p:spPr>
          <a:xfrm>
            <a:off x="7459143" y="1954406"/>
            <a:ext cx="1590912" cy="1583366"/>
          </a:xfrm>
          <a:custGeom>
            <a:avLst/>
            <a:gdLst>
              <a:gd name="connsiteX0" fmla="*/ 1205799 w 1205798"/>
              <a:gd name="connsiteY0" fmla="*/ 600040 h 1200079"/>
              <a:gd name="connsiteX1" fmla="*/ 602899 w 1205798"/>
              <a:gd name="connsiteY1" fmla="*/ 1200079 h 1200079"/>
              <a:gd name="connsiteX2" fmla="*/ 0 w 1205798"/>
              <a:gd name="connsiteY2" fmla="*/ 600040 h 1200079"/>
              <a:gd name="connsiteX3" fmla="*/ 602899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899" y="1200079"/>
                </a:cubicBezTo>
                <a:cubicBezTo>
                  <a:pt x="269927" y="1200079"/>
                  <a:pt x="0" y="931432"/>
                  <a:pt x="0" y="600040"/>
                </a:cubicBezTo>
                <a:cubicBezTo>
                  <a:pt x="0" y="268647"/>
                  <a:pt x="269927" y="0"/>
                  <a:pt x="602899" y="0"/>
                </a:cubicBezTo>
                <a:cubicBezTo>
                  <a:pt x="935871"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1567" name="Groep 1566">
            <a:extLst>
              <a:ext uri="{FF2B5EF4-FFF2-40B4-BE49-F238E27FC236}">
                <a16:creationId xmlns:a16="http://schemas.microsoft.com/office/drawing/2014/main" id="{0EB12F8F-5B4A-2EB7-306B-83C020A72C04}"/>
              </a:ext>
            </a:extLst>
          </p:cNvPr>
          <p:cNvGrpSpPr/>
          <p:nvPr/>
        </p:nvGrpSpPr>
        <p:grpSpPr>
          <a:xfrm>
            <a:off x="7652573" y="2329213"/>
            <a:ext cx="1263174" cy="769739"/>
            <a:chOff x="7014665" y="2806442"/>
            <a:chExt cx="1165894" cy="710459"/>
          </a:xfrm>
        </p:grpSpPr>
        <p:sp>
          <p:nvSpPr>
            <p:cNvPr id="532" name="Vrije vorm: vorm 531">
              <a:extLst>
                <a:ext uri="{FF2B5EF4-FFF2-40B4-BE49-F238E27FC236}">
                  <a16:creationId xmlns:a16="http://schemas.microsoft.com/office/drawing/2014/main" id="{9999EE57-43A5-A7BE-0AC7-4A4F463A02A8}"/>
                </a:ext>
              </a:extLst>
            </p:cNvPr>
            <p:cNvSpPr/>
            <p:nvPr/>
          </p:nvSpPr>
          <p:spPr>
            <a:xfrm>
              <a:off x="7014665" y="2811533"/>
              <a:ext cx="1165850" cy="705368"/>
            </a:xfrm>
            <a:custGeom>
              <a:avLst/>
              <a:gdLst>
                <a:gd name="connsiteX0" fmla="*/ 8665 w 1165850"/>
                <a:gd name="connsiteY0" fmla="*/ 0 h 705368"/>
                <a:gd name="connsiteX1" fmla="*/ 880 w 1165850"/>
                <a:gd name="connsiteY1" fmla="*/ 21129 h 705368"/>
                <a:gd name="connsiteX2" fmla="*/ 141319 w 1165850"/>
                <a:gd name="connsiteY2" fmla="*/ 611637 h 705368"/>
                <a:gd name="connsiteX3" fmla="*/ 151645 w 1165850"/>
                <a:gd name="connsiteY3" fmla="*/ 621169 h 705368"/>
                <a:gd name="connsiteX4" fmla="*/ 156888 w 1165850"/>
                <a:gd name="connsiteY4" fmla="*/ 621963 h 705368"/>
                <a:gd name="connsiteX5" fmla="*/ 167690 w 1165850"/>
                <a:gd name="connsiteY5" fmla="*/ 637532 h 705368"/>
                <a:gd name="connsiteX6" fmla="*/ 185960 w 1165850"/>
                <a:gd name="connsiteY6" fmla="*/ 648176 h 705368"/>
                <a:gd name="connsiteX7" fmla="*/ 821110 w 1165850"/>
                <a:gd name="connsiteY7" fmla="*/ 705368 h 705368"/>
                <a:gd name="connsiteX8" fmla="*/ 1163944 w 1165850"/>
                <a:gd name="connsiteY8" fmla="*/ 613067 h 705368"/>
                <a:gd name="connsiteX9" fmla="*/ 1165851 w 1165850"/>
                <a:gd name="connsiteY9" fmla="*/ 587807 h 705368"/>
                <a:gd name="connsiteX10" fmla="*/ 565652 w 1165850"/>
                <a:gd name="connsiteY10" fmla="*/ 553333 h 70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5850" h="705368">
                  <a:moveTo>
                    <a:pt x="8665" y="0"/>
                  </a:moveTo>
                  <a:cubicBezTo>
                    <a:pt x="6759" y="2860"/>
                    <a:pt x="-2932" y="9532"/>
                    <a:pt x="880" y="21129"/>
                  </a:cubicBezTo>
                  <a:lnTo>
                    <a:pt x="141319" y="611637"/>
                  </a:lnTo>
                  <a:cubicBezTo>
                    <a:pt x="142431" y="616562"/>
                    <a:pt x="146561" y="620375"/>
                    <a:pt x="151645" y="621169"/>
                  </a:cubicBezTo>
                  <a:lnTo>
                    <a:pt x="156888" y="621963"/>
                  </a:lnTo>
                  <a:lnTo>
                    <a:pt x="167690" y="637532"/>
                  </a:lnTo>
                  <a:cubicBezTo>
                    <a:pt x="171980" y="643569"/>
                    <a:pt x="178652" y="647541"/>
                    <a:pt x="185960" y="648176"/>
                  </a:cubicBezTo>
                  <a:lnTo>
                    <a:pt x="821110" y="705368"/>
                  </a:lnTo>
                  <a:lnTo>
                    <a:pt x="1163944" y="613067"/>
                  </a:lnTo>
                  <a:lnTo>
                    <a:pt x="1165851" y="587807"/>
                  </a:lnTo>
                  <a:lnTo>
                    <a:pt x="565652" y="553333"/>
                  </a:lnTo>
                </a:path>
              </a:pathLst>
            </a:custGeom>
            <a:solidFill>
              <a:srgbClr val="FFFFFF"/>
            </a:solidFill>
            <a:ln w="13013" cap="rnd">
              <a:solidFill>
                <a:srgbClr val="102F44"/>
              </a:solidFill>
              <a:prstDash val="solid"/>
              <a:round/>
            </a:ln>
          </p:spPr>
          <p:txBody>
            <a:bodyPr rtlCol="0" anchor="ctr"/>
            <a:lstStyle/>
            <a:p>
              <a:endParaRPr lang="nl-NL"/>
            </a:p>
          </p:txBody>
        </p:sp>
        <p:sp>
          <p:nvSpPr>
            <p:cNvPr id="533" name="Vrije vorm: vorm 532">
              <a:extLst>
                <a:ext uri="{FF2B5EF4-FFF2-40B4-BE49-F238E27FC236}">
                  <a16:creationId xmlns:a16="http://schemas.microsoft.com/office/drawing/2014/main" id="{9884FBDB-3D55-E6AA-4B0B-A37CED515D31}"/>
                </a:ext>
              </a:extLst>
            </p:cNvPr>
            <p:cNvSpPr/>
            <p:nvPr/>
          </p:nvSpPr>
          <p:spPr>
            <a:xfrm>
              <a:off x="7020734" y="2806442"/>
              <a:ext cx="659828" cy="626895"/>
            </a:xfrm>
            <a:custGeom>
              <a:avLst/>
              <a:gdLst>
                <a:gd name="connsiteX0" fmla="*/ 150819 w 659828"/>
                <a:gd name="connsiteY0" fmla="*/ 626895 h 626895"/>
                <a:gd name="connsiteX1" fmla="*/ 659828 w 659828"/>
                <a:gd name="connsiteY1" fmla="*/ 562872 h 626895"/>
                <a:gd name="connsiteX2" fmla="*/ 537501 w 659828"/>
                <a:gd name="connsiteY2" fmla="*/ 129007 h 626895"/>
                <a:gd name="connsiteX3" fmla="*/ 528286 w 659828"/>
                <a:gd name="connsiteY3" fmla="*/ 120269 h 626895"/>
                <a:gd name="connsiteX4" fmla="*/ 15305 w 659828"/>
                <a:gd name="connsiteY4" fmla="*/ 325 h 626895"/>
                <a:gd name="connsiteX5" fmla="*/ 372 w 659828"/>
                <a:gd name="connsiteY5" fmla="*/ 15417 h 626895"/>
                <a:gd name="connsiteX6" fmla="*/ 150819 w 659828"/>
                <a:gd name="connsiteY6" fmla="*/ 626895 h 62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828" h="626895">
                  <a:moveTo>
                    <a:pt x="150819" y="626895"/>
                  </a:moveTo>
                  <a:lnTo>
                    <a:pt x="659828" y="562872"/>
                  </a:lnTo>
                  <a:lnTo>
                    <a:pt x="537501" y="129007"/>
                  </a:lnTo>
                  <a:cubicBezTo>
                    <a:pt x="536230" y="124559"/>
                    <a:pt x="532735" y="121223"/>
                    <a:pt x="528286" y="120269"/>
                  </a:cubicBezTo>
                  <a:lnTo>
                    <a:pt x="15305" y="325"/>
                  </a:lnTo>
                  <a:cubicBezTo>
                    <a:pt x="6250" y="-1740"/>
                    <a:pt x="-1852" y="6362"/>
                    <a:pt x="372" y="15417"/>
                  </a:cubicBezTo>
                  <a:lnTo>
                    <a:pt x="150819" y="626895"/>
                  </a:lnTo>
                  <a:close/>
                </a:path>
              </a:pathLst>
            </a:custGeom>
            <a:solidFill>
              <a:srgbClr val="FFFFFF"/>
            </a:solidFill>
            <a:ln w="13013" cap="rnd">
              <a:solidFill>
                <a:srgbClr val="102F44"/>
              </a:solidFill>
              <a:prstDash val="solid"/>
              <a:round/>
            </a:ln>
          </p:spPr>
          <p:txBody>
            <a:bodyPr rtlCol="0" anchor="ctr"/>
            <a:lstStyle/>
            <a:p>
              <a:endParaRPr lang="nl-NL"/>
            </a:p>
          </p:txBody>
        </p:sp>
        <p:sp>
          <p:nvSpPr>
            <p:cNvPr id="534" name="Vrije vorm: vorm 533">
              <a:extLst>
                <a:ext uri="{FF2B5EF4-FFF2-40B4-BE49-F238E27FC236}">
                  <a16:creationId xmlns:a16="http://schemas.microsoft.com/office/drawing/2014/main" id="{8595A767-106D-D48B-1B2D-82A05E30C440}"/>
                </a:ext>
              </a:extLst>
            </p:cNvPr>
            <p:cNvSpPr/>
            <p:nvPr/>
          </p:nvSpPr>
          <p:spPr>
            <a:xfrm>
              <a:off x="7171553" y="3369155"/>
              <a:ext cx="1009006" cy="118095"/>
            </a:xfrm>
            <a:custGeom>
              <a:avLst/>
              <a:gdLst>
                <a:gd name="connsiteX0" fmla="*/ 1007851 w 1009006"/>
                <a:gd name="connsiteY0" fmla="*/ 30185 h 118095"/>
                <a:gd name="connsiteX1" fmla="*/ 509009 w 1009006"/>
                <a:gd name="connsiteY1" fmla="*/ 0 h 118095"/>
                <a:gd name="connsiteX2" fmla="*/ 0 w 1009006"/>
                <a:gd name="connsiteY2" fmla="*/ 64023 h 118095"/>
                <a:gd name="connsiteX3" fmla="*/ 660250 w 1009006"/>
                <a:gd name="connsiteY3" fmla="*/ 118038 h 118095"/>
                <a:gd name="connsiteX4" fmla="*/ 668353 w 1009006"/>
                <a:gd name="connsiteY4" fmla="*/ 117403 h 118095"/>
                <a:gd name="connsiteX5" fmla="*/ 1008010 w 1009006"/>
                <a:gd name="connsiteY5" fmla="*/ 32568 h 118095"/>
                <a:gd name="connsiteX6" fmla="*/ 1007851 w 1009006"/>
                <a:gd name="connsiteY6" fmla="*/ 30185 h 11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9006" h="118095">
                  <a:moveTo>
                    <a:pt x="1007851" y="30185"/>
                  </a:moveTo>
                  <a:lnTo>
                    <a:pt x="509009" y="0"/>
                  </a:lnTo>
                  <a:lnTo>
                    <a:pt x="0" y="64023"/>
                  </a:lnTo>
                  <a:lnTo>
                    <a:pt x="660250" y="118038"/>
                  </a:lnTo>
                  <a:cubicBezTo>
                    <a:pt x="662951" y="118197"/>
                    <a:pt x="665652" y="118038"/>
                    <a:pt x="668353" y="117403"/>
                  </a:cubicBezTo>
                  <a:lnTo>
                    <a:pt x="1008010" y="32568"/>
                  </a:lnTo>
                  <a:cubicBezTo>
                    <a:pt x="1009440" y="32250"/>
                    <a:pt x="1009281" y="30185"/>
                    <a:pt x="1007851" y="30185"/>
                  </a:cubicBezTo>
                  <a:close/>
                </a:path>
              </a:pathLst>
            </a:custGeom>
            <a:solidFill>
              <a:srgbClr val="FFFFFF"/>
            </a:solidFill>
            <a:ln w="13013" cap="rnd">
              <a:solidFill>
                <a:srgbClr val="102F44"/>
              </a:solidFill>
              <a:prstDash val="solid"/>
              <a:round/>
            </a:ln>
          </p:spPr>
          <p:txBody>
            <a:bodyPr rtlCol="0" anchor="ctr"/>
            <a:lstStyle/>
            <a:p>
              <a:endParaRPr lang="nl-NL"/>
            </a:p>
          </p:txBody>
        </p:sp>
        <p:sp>
          <p:nvSpPr>
            <p:cNvPr id="535" name="Vrije vorm: vorm 534">
              <a:extLst>
                <a:ext uri="{FF2B5EF4-FFF2-40B4-BE49-F238E27FC236}">
                  <a16:creationId xmlns:a16="http://schemas.microsoft.com/office/drawing/2014/main" id="{61322D1D-270F-E27D-F06C-B0BCDD6ED982}"/>
                </a:ext>
              </a:extLst>
            </p:cNvPr>
            <p:cNvSpPr/>
            <p:nvPr/>
          </p:nvSpPr>
          <p:spPr>
            <a:xfrm>
              <a:off x="7066414" y="2871307"/>
              <a:ext cx="580144" cy="464494"/>
            </a:xfrm>
            <a:custGeom>
              <a:avLst/>
              <a:gdLst>
                <a:gd name="connsiteX0" fmla="*/ 6006 w 580144"/>
                <a:gd name="connsiteY0" fmla="*/ 118 h 464494"/>
                <a:gd name="connsiteX1" fmla="*/ 474504 w 580144"/>
                <a:gd name="connsiteY1" fmla="*/ 91149 h 464494"/>
                <a:gd name="connsiteX2" fmla="*/ 479270 w 580144"/>
                <a:gd name="connsiteY2" fmla="*/ 95438 h 464494"/>
                <a:gd name="connsiteX3" fmla="*/ 579992 w 580144"/>
                <a:gd name="connsiteY3" fmla="*/ 435731 h 464494"/>
                <a:gd name="connsiteX4" fmla="*/ 577132 w 580144"/>
                <a:gd name="connsiteY4" fmla="*/ 439703 h 464494"/>
                <a:gd name="connsiteX5" fmla="*/ 114194 w 580144"/>
                <a:gd name="connsiteY5" fmla="*/ 464486 h 464494"/>
                <a:gd name="connsiteX6" fmla="*/ 107840 w 580144"/>
                <a:gd name="connsiteY6" fmla="*/ 459720 h 464494"/>
                <a:gd name="connsiteX7" fmla="*/ 128 w 580144"/>
                <a:gd name="connsiteY7" fmla="*/ 6155 h 464494"/>
                <a:gd name="connsiteX8" fmla="*/ 6006 w 580144"/>
                <a:gd name="connsiteY8" fmla="*/ 118 h 46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144" h="464494">
                  <a:moveTo>
                    <a:pt x="6006" y="118"/>
                  </a:moveTo>
                  <a:lnTo>
                    <a:pt x="474504" y="91149"/>
                  </a:lnTo>
                  <a:cubicBezTo>
                    <a:pt x="476728" y="91626"/>
                    <a:pt x="478635" y="93214"/>
                    <a:pt x="479270" y="95438"/>
                  </a:cubicBezTo>
                  <a:lnTo>
                    <a:pt x="579992" y="435731"/>
                  </a:lnTo>
                  <a:cubicBezTo>
                    <a:pt x="580627" y="437637"/>
                    <a:pt x="579197" y="439703"/>
                    <a:pt x="577132" y="439703"/>
                  </a:cubicBezTo>
                  <a:lnTo>
                    <a:pt x="114194" y="464486"/>
                  </a:lnTo>
                  <a:cubicBezTo>
                    <a:pt x="111176" y="464645"/>
                    <a:pt x="108475" y="462579"/>
                    <a:pt x="107840" y="459720"/>
                  </a:cubicBezTo>
                  <a:lnTo>
                    <a:pt x="128" y="6155"/>
                  </a:lnTo>
                  <a:cubicBezTo>
                    <a:pt x="-667" y="2660"/>
                    <a:pt x="2352" y="-676"/>
                    <a:pt x="6006" y="118"/>
                  </a:cubicBezTo>
                  <a:close/>
                </a:path>
              </a:pathLst>
            </a:custGeom>
            <a:solidFill>
              <a:srgbClr val="FFFFFF"/>
            </a:solidFill>
            <a:ln w="13013" cap="rnd">
              <a:solidFill>
                <a:srgbClr val="102F44"/>
              </a:solidFill>
              <a:prstDash val="solid"/>
              <a:round/>
            </a:ln>
          </p:spPr>
          <p:txBody>
            <a:bodyPr rtlCol="0" anchor="ctr"/>
            <a:lstStyle/>
            <a:p>
              <a:endParaRPr lang="nl-NL"/>
            </a:p>
          </p:txBody>
        </p:sp>
        <p:sp>
          <p:nvSpPr>
            <p:cNvPr id="536" name="Vrije vorm: vorm 535">
              <a:extLst>
                <a:ext uri="{FF2B5EF4-FFF2-40B4-BE49-F238E27FC236}">
                  <a16:creationId xmlns:a16="http://schemas.microsoft.com/office/drawing/2014/main" id="{6BB7F0FC-3D8F-E330-3259-E1AE08FC881D}"/>
                </a:ext>
              </a:extLst>
            </p:cNvPr>
            <p:cNvSpPr/>
            <p:nvPr/>
          </p:nvSpPr>
          <p:spPr>
            <a:xfrm>
              <a:off x="7300553" y="3372174"/>
              <a:ext cx="618786" cy="74945"/>
            </a:xfrm>
            <a:custGeom>
              <a:avLst/>
              <a:gdLst>
                <a:gd name="connsiteX0" fmla="*/ 159 w 618786"/>
                <a:gd name="connsiteY0" fmla="*/ 54332 h 74945"/>
                <a:gd name="connsiteX1" fmla="*/ 385729 w 618786"/>
                <a:gd name="connsiteY1" fmla="*/ 0 h 74945"/>
                <a:gd name="connsiteX2" fmla="*/ 618786 w 618786"/>
                <a:gd name="connsiteY2" fmla="*/ 15569 h 74945"/>
                <a:gd name="connsiteX3" fmla="*/ 293427 w 618786"/>
                <a:gd name="connsiteY3" fmla="*/ 74826 h 74945"/>
                <a:gd name="connsiteX4" fmla="*/ 290250 w 618786"/>
                <a:gd name="connsiteY4" fmla="*/ 74826 h 74945"/>
                <a:gd name="connsiteX5" fmla="*/ 0 w 618786"/>
                <a:gd name="connsiteY5" fmla="*/ 54332 h 7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786" h="74945">
                  <a:moveTo>
                    <a:pt x="159" y="54332"/>
                  </a:moveTo>
                  <a:cubicBezTo>
                    <a:pt x="7943" y="50520"/>
                    <a:pt x="385729" y="0"/>
                    <a:pt x="385729" y="0"/>
                  </a:cubicBezTo>
                  <a:lnTo>
                    <a:pt x="618786" y="15569"/>
                  </a:lnTo>
                  <a:lnTo>
                    <a:pt x="293427" y="74826"/>
                  </a:lnTo>
                  <a:cubicBezTo>
                    <a:pt x="292315" y="74985"/>
                    <a:pt x="291362" y="74985"/>
                    <a:pt x="290250" y="74826"/>
                  </a:cubicBezTo>
                  <a:lnTo>
                    <a:pt x="0" y="54332"/>
                  </a:lnTo>
                  <a:close/>
                </a:path>
              </a:pathLst>
            </a:custGeom>
            <a:solidFill>
              <a:srgbClr val="ECECEC"/>
            </a:solidFill>
            <a:ln w="6506" cap="flat">
              <a:solidFill>
                <a:srgbClr val="102F44"/>
              </a:solidFill>
              <a:prstDash val="solid"/>
              <a:miter/>
            </a:ln>
          </p:spPr>
          <p:txBody>
            <a:bodyPr rtlCol="0" anchor="ctr"/>
            <a:lstStyle/>
            <a:p>
              <a:endParaRPr lang="nl-NL"/>
            </a:p>
          </p:txBody>
        </p:sp>
        <p:sp>
          <p:nvSpPr>
            <p:cNvPr id="537" name="Vrije vorm: vorm 536">
              <a:extLst>
                <a:ext uri="{FF2B5EF4-FFF2-40B4-BE49-F238E27FC236}">
                  <a16:creationId xmlns:a16="http://schemas.microsoft.com/office/drawing/2014/main" id="{6F019789-9959-DA33-CBB6-2D4FC938622D}"/>
                </a:ext>
              </a:extLst>
            </p:cNvPr>
            <p:cNvSpPr/>
            <p:nvPr/>
          </p:nvSpPr>
          <p:spPr>
            <a:xfrm>
              <a:off x="7824337" y="3413955"/>
              <a:ext cx="190322" cy="34950"/>
            </a:xfrm>
            <a:custGeom>
              <a:avLst/>
              <a:gdLst>
                <a:gd name="connsiteX0" fmla="*/ 0 w 190322"/>
                <a:gd name="connsiteY0" fmla="*/ 19382 h 34950"/>
                <a:gd name="connsiteX1" fmla="*/ 98974 w 190322"/>
                <a:gd name="connsiteY1" fmla="*/ 0 h 34950"/>
                <a:gd name="connsiteX2" fmla="*/ 190323 w 190322"/>
                <a:gd name="connsiteY2" fmla="*/ 9691 h 34950"/>
                <a:gd name="connsiteX3" fmla="*/ 80546 w 190322"/>
                <a:gd name="connsiteY3" fmla="*/ 34951 h 34950"/>
                <a:gd name="connsiteX4" fmla="*/ 0 w 190322"/>
                <a:gd name="connsiteY4" fmla="*/ 19382 h 34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22" h="34950">
                  <a:moveTo>
                    <a:pt x="0" y="19382"/>
                  </a:moveTo>
                  <a:lnTo>
                    <a:pt x="98974" y="0"/>
                  </a:lnTo>
                  <a:lnTo>
                    <a:pt x="190323" y="9691"/>
                  </a:lnTo>
                  <a:lnTo>
                    <a:pt x="80546" y="34951"/>
                  </a:lnTo>
                  <a:lnTo>
                    <a:pt x="0" y="19382"/>
                  </a:lnTo>
                  <a:close/>
                </a:path>
              </a:pathLst>
            </a:custGeom>
            <a:solidFill>
              <a:srgbClr val="ECECEC"/>
            </a:solidFill>
            <a:ln w="6506" cap="rnd">
              <a:solidFill>
                <a:srgbClr val="102F44"/>
              </a:solidFill>
              <a:prstDash val="solid"/>
              <a:round/>
            </a:ln>
          </p:spPr>
          <p:txBody>
            <a:bodyPr rtlCol="0" anchor="ctr"/>
            <a:lstStyle/>
            <a:p>
              <a:endParaRPr lang="nl-NL"/>
            </a:p>
          </p:txBody>
        </p:sp>
        <p:sp>
          <p:nvSpPr>
            <p:cNvPr id="538" name="Vrije vorm: vorm 537">
              <a:extLst>
                <a:ext uri="{FF2B5EF4-FFF2-40B4-BE49-F238E27FC236}">
                  <a16:creationId xmlns:a16="http://schemas.microsoft.com/office/drawing/2014/main" id="{4738B7A4-7652-28F1-5AB4-37CBC8ED4AD3}"/>
                </a:ext>
              </a:extLst>
            </p:cNvPr>
            <p:cNvSpPr/>
            <p:nvPr/>
          </p:nvSpPr>
          <p:spPr>
            <a:xfrm>
              <a:off x="7835934" y="3486716"/>
              <a:ext cx="3971" cy="30184"/>
            </a:xfrm>
            <a:custGeom>
              <a:avLst/>
              <a:gdLst>
                <a:gd name="connsiteX0" fmla="*/ 3972 w 3971"/>
                <a:gd name="connsiteY0" fmla="*/ 0 h 30184"/>
                <a:gd name="connsiteX1" fmla="*/ 0 w 3971"/>
                <a:gd name="connsiteY1" fmla="*/ 30185 h 30184"/>
              </a:gdLst>
              <a:ahLst/>
              <a:cxnLst>
                <a:cxn ang="0">
                  <a:pos x="connsiteX0" y="connsiteY0"/>
                </a:cxn>
                <a:cxn ang="0">
                  <a:pos x="connsiteX1" y="connsiteY1"/>
                </a:cxn>
              </a:cxnLst>
              <a:rect l="l" t="t" r="r" b="b"/>
              <a:pathLst>
                <a:path w="3971" h="30184">
                  <a:moveTo>
                    <a:pt x="3972" y="0"/>
                  </a:moveTo>
                  <a:lnTo>
                    <a:pt x="0" y="30185"/>
                  </a:lnTo>
                </a:path>
              </a:pathLst>
            </a:custGeom>
            <a:ln w="13013" cap="rnd">
              <a:solidFill>
                <a:srgbClr val="102F44"/>
              </a:solidFill>
              <a:prstDash val="solid"/>
              <a:round/>
            </a:ln>
          </p:spPr>
          <p:txBody>
            <a:bodyPr rtlCol="0" anchor="ctr"/>
            <a:lstStyle/>
            <a:p>
              <a:endParaRPr lang="nl-NL"/>
            </a:p>
          </p:txBody>
        </p:sp>
        <p:sp>
          <p:nvSpPr>
            <p:cNvPr id="539" name="Vrije vorm: vorm 538">
              <a:extLst>
                <a:ext uri="{FF2B5EF4-FFF2-40B4-BE49-F238E27FC236}">
                  <a16:creationId xmlns:a16="http://schemas.microsoft.com/office/drawing/2014/main" id="{36BE1D91-FC96-434B-EA38-2426F558AA8F}"/>
                </a:ext>
              </a:extLst>
            </p:cNvPr>
            <p:cNvSpPr/>
            <p:nvPr/>
          </p:nvSpPr>
          <p:spPr>
            <a:xfrm>
              <a:off x="7650854" y="3078429"/>
              <a:ext cx="283418" cy="271026"/>
            </a:xfrm>
            <a:custGeom>
              <a:avLst/>
              <a:gdLst>
                <a:gd name="connsiteX0" fmla="*/ 0 w 283418"/>
                <a:gd name="connsiteY0" fmla="*/ 0 h 271026"/>
                <a:gd name="connsiteX1" fmla="*/ 197948 w 283418"/>
                <a:gd name="connsiteY1" fmla="*/ 92460 h 271026"/>
                <a:gd name="connsiteX2" fmla="*/ 283418 w 283418"/>
                <a:gd name="connsiteY2" fmla="*/ 271027 h 271026"/>
              </a:gdLst>
              <a:ahLst/>
              <a:cxnLst>
                <a:cxn ang="0">
                  <a:pos x="connsiteX0" y="connsiteY0"/>
                </a:cxn>
                <a:cxn ang="0">
                  <a:pos x="connsiteX1" y="connsiteY1"/>
                </a:cxn>
                <a:cxn ang="0">
                  <a:pos x="connsiteX2" y="connsiteY2"/>
                </a:cxn>
              </a:cxnLst>
              <a:rect l="l" t="t" r="r" b="b"/>
              <a:pathLst>
                <a:path w="283418" h="271026">
                  <a:moveTo>
                    <a:pt x="0" y="0"/>
                  </a:moveTo>
                  <a:cubicBezTo>
                    <a:pt x="75779" y="10326"/>
                    <a:pt x="146952" y="43530"/>
                    <a:pt x="197948" y="92460"/>
                  </a:cubicBezTo>
                  <a:cubicBezTo>
                    <a:pt x="248944" y="141391"/>
                    <a:pt x="279764" y="205574"/>
                    <a:pt x="283418" y="271027"/>
                  </a:cubicBezTo>
                </a:path>
              </a:pathLst>
            </a:custGeom>
            <a:noFill/>
            <a:ln w="11902" cap="rnd">
              <a:solidFill>
                <a:srgbClr val="76B72D"/>
              </a:solidFill>
              <a:prstDash val="solid"/>
              <a:round/>
            </a:ln>
          </p:spPr>
          <p:txBody>
            <a:bodyPr rtlCol="0" anchor="ctr"/>
            <a:lstStyle/>
            <a:p>
              <a:endParaRPr lang="nl-NL"/>
            </a:p>
          </p:txBody>
        </p:sp>
        <p:sp>
          <p:nvSpPr>
            <p:cNvPr id="540" name="Vrije vorm: vorm 539">
              <a:extLst>
                <a:ext uri="{FF2B5EF4-FFF2-40B4-BE49-F238E27FC236}">
                  <a16:creationId xmlns:a16="http://schemas.microsoft.com/office/drawing/2014/main" id="{186DCA03-25B4-FE5E-1BB3-DBD1ACB72776}"/>
                </a:ext>
              </a:extLst>
            </p:cNvPr>
            <p:cNvSpPr/>
            <p:nvPr/>
          </p:nvSpPr>
          <p:spPr>
            <a:xfrm>
              <a:off x="7908060" y="3324355"/>
              <a:ext cx="52902" cy="25259"/>
            </a:xfrm>
            <a:custGeom>
              <a:avLst/>
              <a:gdLst>
                <a:gd name="connsiteX0" fmla="*/ 0 w 52902"/>
                <a:gd name="connsiteY0" fmla="*/ 3177 h 25259"/>
                <a:gd name="connsiteX1" fmla="*/ 26849 w 52902"/>
                <a:gd name="connsiteY1" fmla="*/ 25260 h 25259"/>
                <a:gd name="connsiteX2" fmla="*/ 52902 w 52902"/>
                <a:gd name="connsiteY2" fmla="*/ 0 h 25259"/>
              </a:gdLst>
              <a:ahLst/>
              <a:cxnLst>
                <a:cxn ang="0">
                  <a:pos x="connsiteX0" y="connsiteY0"/>
                </a:cxn>
                <a:cxn ang="0">
                  <a:pos x="connsiteX1" y="connsiteY1"/>
                </a:cxn>
                <a:cxn ang="0">
                  <a:pos x="connsiteX2" y="connsiteY2"/>
                </a:cxn>
              </a:cxnLst>
              <a:rect l="l" t="t" r="r" b="b"/>
              <a:pathLst>
                <a:path w="52902" h="25259">
                  <a:moveTo>
                    <a:pt x="0" y="3177"/>
                  </a:moveTo>
                  <a:lnTo>
                    <a:pt x="26849" y="25260"/>
                  </a:lnTo>
                  <a:cubicBezTo>
                    <a:pt x="34633" y="16204"/>
                    <a:pt x="43370" y="7785"/>
                    <a:pt x="52902" y="0"/>
                  </a:cubicBezTo>
                </a:path>
              </a:pathLst>
            </a:custGeom>
            <a:noFill/>
            <a:ln w="11902" cap="rnd">
              <a:solidFill>
                <a:srgbClr val="76B72D"/>
              </a:solidFill>
              <a:prstDash val="solid"/>
              <a:round/>
            </a:ln>
          </p:spPr>
          <p:txBody>
            <a:bodyPr rtlCol="0" anchor="ctr"/>
            <a:lstStyle/>
            <a:p>
              <a:endParaRPr lang="nl-NL"/>
            </a:p>
          </p:txBody>
        </p:sp>
        <p:sp>
          <p:nvSpPr>
            <p:cNvPr id="541" name="Vrije vorm: vorm 540">
              <a:extLst>
                <a:ext uri="{FF2B5EF4-FFF2-40B4-BE49-F238E27FC236}">
                  <a16:creationId xmlns:a16="http://schemas.microsoft.com/office/drawing/2014/main" id="{A960F2C2-EAA0-6636-97DD-F5059E506B90}"/>
                </a:ext>
              </a:extLst>
            </p:cNvPr>
            <p:cNvSpPr/>
            <p:nvPr/>
          </p:nvSpPr>
          <p:spPr>
            <a:xfrm>
              <a:off x="7646883" y="3056188"/>
              <a:ext cx="28595" cy="45276"/>
            </a:xfrm>
            <a:custGeom>
              <a:avLst/>
              <a:gdLst>
                <a:gd name="connsiteX0" fmla="*/ 28596 w 28595"/>
                <a:gd name="connsiteY0" fmla="*/ 0 h 45276"/>
                <a:gd name="connsiteX1" fmla="*/ 0 w 28595"/>
                <a:gd name="connsiteY1" fmla="*/ 20176 h 45276"/>
                <a:gd name="connsiteX2" fmla="*/ 26213 w 28595"/>
                <a:gd name="connsiteY2" fmla="*/ 45277 h 45276"/>
              </a:gdLst>
              <a:ahLst/>
              <a:cxnLst>
                <a:cxn ang="0">
                  <a:pos x="connsiteX0" y="connsiteY0"/>
                </a:cxn>
                <a:cxn ang="0">
                  <a:pos x="connsiteX1" y="connsiteY1"/>
                </a:cxn>
                <a:cxn ang="0">
                  <a:pos x="connsiteX2" y="connsiteY2"/>
                </a:cxn>
              </a:cxnLst>
              <a:rect l="l" t="t" r="r" b="b"/>
              <a:pathLst>
                <a:path w="28595" h="45276">
                  <a:moveTo>
                    <a:pt x="28596" y="0"/>
                  </a:moveTo>
                  <a:cubicBezTo>
                    <a:pt x="19064" y="6672"/>
                    <a:pt x="9532" y="13504"/>
                    <a:pt x="0" y="20176"/>
                  </a:cubicBezTo>
                  <a:cubicBezTo>
                    <a:pt x="9691" y="27802"/>
                    <a:pt x="18429" y="36222"/>
                    <a:pt x="26213" y="45277"/>
                  </a:cubicBezTo>
                </a:path>
              </a:pathLst>
            </a:custGeom>
            <a:noFill/>
            <a:ln w="11902" cap="rnd">
              <a:solidFill>
                <a:srgbClr val="76B72D"/>
              </a:solidFill>
              <a:prstDash val="solid"/>
              <a:round/>
            </a:ln>
          </p:spPr>
          <p:txBody>
            <a:bodyPr rtlCol="0" anchor="ctr"/>
            <a:lstStyle/>
            <a:p>
              <a:endParaRPr lang="nl-NL"/>
            </a:p>
          </p:txBody>
        </p:sp>
        <p:sp>
          <p:nvSpPr>
            <p:cNvPr id="542" name="Vrije vorm: vorm 541">
              <a:extLst>
                <a:ext uri="{FF2B5EF4-FFF2-40B4-BE49-F238E27FC236}">
                  <a16:creationId xmlns:a16="http://schemas.microsoft.com/office/drawing/2014/main" id="{ED8580F9-2B60-B8B5-58E5-0001C96BF32D}"/>
                </a:ext>
              </a:extLst>
            </p:cNvPr>
            <p:cNvSpPr/>
            <p:nvPr/>
          </p:nvSpPr>
          <p:spPr>
            <a:xfrm>
              <a:off x="7359334" y="3058253"/>
              <a:ext cx="87535" cy="101992"/>
            </a:xfrm>
            <a:custGeom>
              <a:avLst/>
              <a:gdLst>
                <a:gd name="connsiteX0" fmla="*/ 0 w 87535"/>
                <a:gd name="connsiteY0" fmla="*/ 0 h 101992"/>
                <a:gd name="connsiteX1" fmla="*/ 87536 w 87535"/>
                <a:gd name="connsiteY1" fmla="*/ 101992 h 101992"/>
              </a:gdLst>
              <a:ahLst/>
              <a:cxnLst>
                <a:cxn ang="0">
                  <a:pos x="connsiteX0" y="connsiteY0"/>
                </a:cxn>
                <a:cxn ang="0">
                  <a:pos x="connsiteX1" y="connsiteY1"/>
                </a:cxn>
              </a:cxnLst>
              <a:rect l="l" t="t" r="r" b="b"/>
              <a:pathLst>
                <a:path w="87535" h="101992">
                  <a:moveTo>
                    <a:pt x="0" y="0"/>
                  </a:moveTo>
                  <a:lnTo>
                    <a:pt x="87536" y="101992"/>
                  </a:lnTo>
                </a:path>
              </a:pathLst>
            </a:custGeom>
            <a:noFill/>
            <a:ln w="8887" cap="rnd">
              <a:solidFill>
                <a:srgbClr val="76B72D"/>
              </a:solidFill>
              <a:prstDash val="solid"/>
              <a:round/>
            </a:ln>
          </p:spPr>
          <p:txBody>
            <a:bodyPr rtlCol="0" anchor="ctr"/>
            <a:lstStyle/>
            <a:p>
              <a:endParaRPr lang="nl-NL"/>
            </a:p>
          </p:txBody>
        </p:sp>
        <p:sp>
          <p:nvSpPr>
            <p:cNvPr id="543" name="Vrije vorm: vorm 542">
              <a:extLst>
                <a:ext uri="{FF2B5EF4-FFF2-40B4-BE49-F238E27FC236}">
                  <a16:creationId xmlns:a16="http://schemas.microsoft.com/office/drawing/2014/main" id="{CB933745-3535-CCCC-344E-8FDF0A72502A}"/>
                </a:ext>
              </a:extLst>
            </p:cNvPr>
            <p:cNvSpPr/>
            <p:nvPr/>
          </p:nvSpPr>
          <p:spPr>
            <a:xfrm>
              <a:off x="7285937" y="3010593"/>
              <a:ext cx="170305" cy="210974"/>
            </a:xfrm>
            <a:custGeom>
              <a:avLst/>
              <a:gdLst>
                <a:gd name="connsiteX0" fmla="*/ 0 w 170305"/>
                <a:gd name="connsiteY0" fmla="*/ 0 h 210974"/>
                <a:gd name="connsiteX1" fmla="*/ 138373 w 170305"/>
                <a:gd name="connsiteY1" fmla="*/ 166492 h 210974"/>
                <a:gd name="connsiteX2" fmla="*/ 170305 w 170305"/>
                <a:gd name="connsiteY2" fmla="*/ 210975 h 210974"/>
              </a:gdLst>
              <a:ahLst/>
              <a:cxnLst>
                <a:cxn ang="0">
                  <a:pos x="connsiteX0" y="connsiteY0"/>
                </a:cxn>
                <a:cxn ang="0">
                  <a:pos x="connsiteX1" y="connsiteY1"/>
                </a:cxn>
                <a:cxn ang="0">
                  <a:pos x="connsiteX2" y="connsiteY2"/>
                </a:cxn>
              </a:cxnLst>
              <a:rect l="l" t="t" r="r" b="b"/>
              <a:pathLst>
                <a:path w="170305" h="210974">
                  <a:moveTo>
                    <a:pt x="0" y="0"/>
                  </a:moveTo>
                  <a:cubicBezTo>
                    <a:pt x="46071" y="55445"/>
                    <a:pt x="92143" y="111048"/>
                    <a:pt x="138373" y="166492"/>
                  </a:cubicBezTo>
                  <a:cubicBezTo>
                    <a:pt x="149970" y="180473"/>
                    <a:pt x="161726" y="194771"/>
                    <a:pt x="170305" y="210975"/>
                  </a:cubicBezTo>
                </a:path>
              </a:pathLst>
            </a:custGeom>
            <a:noFill/>
            <a:ln w="8887" cap="rnd">
              <a:solidFill>
                <a:srgbClr val="76B72D"/>
              </a:solidFill>
              <a:prstDash val="solid"/>
              <a:round/>
            </a:ln>
          </p:spPr>
          <p:txBody>
            <a:bodyPr rtlCol="0" anchor="ctr"/>
            <a:lstStyle/>
            <a:p>
              <a:endParaRPr lang="nl-NL"/>
            </a:p>
          </p:txBody>
        </p:sp>
        <p:sp>
          <p:nvSpPr>
            <p:cNvPr id="544" name="Vrije vorm: vorm 543">
              <a:extLst>
                <a:ext uri="{FF2B5EF4-FFF2-40B4-BE49-F238E27FC236}">
                  <a16:creationId xmlns:a16="http://schemas.microsoft.com/office/drawing/2014/main" id="{A9D56882-1257-542D-3B01-C5008016FFC3}"/>
                </a:ext>
              </a:extLst>
            </p:cNvPr>
            <p:cNvSpPr/>
            <p:nvPr/>
          </p:nvSpPr>
          <p:spPr>
            <a:xfrm>
              <a:off x="7290068" y="3054599"/>
              <a:ext cx="87694" cy="109141"/>
            </a:xfrm>
            <a:custGeom>
              <a:avLst/>
              <a:gdLst>
                <a:gd name="connsiteX0" fmla="*/ 0 w 87694"/>
                <a:gd name="connsiteY0" fmla="*/ 0 h 109141"/>
                <a:gd name="connsiteX1" fmla="*/ 87695 w 87694"/>
                <a:gd name="connsiteY1" fmla="*/ 109141 h 109141"/>
              </a:gdLst>
              <a:ahLst/>
              <a:cxnLst>
                <a:cxn ang="0">
                  <a:pos x="connsiteX0" y="connsiteY0"/>
                </a:cxn>
                <a:cxn ang="0">
                  <a:pos x="connsiteX1" y="connsiteY1"/>
                </a:cxn>
              </a:cxnLst>
              <a:rect l="l" t="t" r="r" b="b"/>
              <a:pathLst>
                <a:path w="87694" h="109141">
                  <a:moveTo>
                    <a:pt x="0" y="0"/>
                  </a:moveTo>
                  <a:cubicBezTo>
                    <a:pt x="29232" y="36380"/>
                    <a:pt x="58463" y="72761"/>
                    <a:pt x="87695" y="109141"/>
                  </a:cubicBezTo>
                </a:path>
              </a:pathLst>
            </a:custGeom>
            <a:noFill/>
            <a:ln w="8887" cap="rnd">
              <a:solidFill>
                <a:srgbClr val="76B72D"/>
              </a:solidFill>
              <a:prstDash val="solid"/>
              <a:round/>
            </a:ln>
          </p:spPr>
          <p:txBody>
            <a:bodyPr rtlCol="0" anchor="ctr"/>
            <a:lstStyle/>
            <a:p>
              <a:endParaRPr lang="nl-NL"/>
            </a:p>
          </p:txBody>
        </p:sp>
      </p:grpSp>
      <p:sp>
        <p:nvSpPr>
          <p:cNvPr id="1353" name="Vrije vorm: vorm 1352">
            <a:extLst>
              <a:ext uri="{FF2B5EF4-FFF2-40B4-BE49-F238E27FC236}">
                <a16:creationId xmlns:a16="http://schemas.microsoft.com/office/drawing/2014/main" id="{2D3E342E-D606-C4AB-19E9-C351C9E64A58}"/>
              </a:ext>
            </a:extLst>
          </p:cNvPr>
          <p:cNvSpPr/>
          <p:nvPr/>
        </p:nvSpPr>
        <p:spPr>
          <a:xfrm>
            <a:off x="9784307" y="2934106"/>
            <a:ext cx="1590912" cy="1583366"/>
          </a:xfrm>
          <a:custGeom>
            <a:avLst/>
            <a:gdLst>
              <a:gd name="connsiteX0" fmla="*/ 1205799 w 1205798"/>
              <a:gd name="connsiteY0" fmla="*/ 600040 h 1200079"/>
              <a:gd name="connsiteX1" fmla="*/ 602899 w 1205798"/>
              <a:gd name="connsiteY1" fmla="*/ 1200079 h 1200079"/>
              <a:gd name="connsiteX2" fmla="*/ 0 w 1205798"/>
              <a:gd name="connsiteY2" fmla="*/ 600040 h 1200079"/>
              <a:gd name="connsiteX3" fmla="*/ 602899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899" y="1200079"/>
                </a:cubicBezTo>
                <a:cubicBezTo>
                  <a:pt x="269927" y="1200079"/>
                  <a:pt x="0" y="931432"/>
                  <a:pt x="0" y="600040"/>
                </a:cubicBezTo>
                <a:cubicBezTo>
                  <a:pt x="0" y="268647"/>
                  <a:pt x="269927" y="0"/>
                  <a:pt x="602899" y="0"/>
                </a:cubicBezTo>
                <a:cubicBezTo>
                  <a:pt x="935871"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1568" name="Groep 1567">
            <a:extLst>
              <a:ext uri="{FF2B5EF4-FFF2-40B4-BE49-F238E27FC236}">
                <a16:creationId xmlns:a16="http://schemas.microsoft.com/office/drawing/2014/main" id="{A6AC2E1F-C833-9A2E-4E6D-8B06A710B92A}"/>
              </a:ext>
            </a:extLst>
          </p:cNvPr>
          <p:cNvGrpSpPr/>
          <p:nvPr/>
        </p:nvGrpSpPr>
        <p:grpSpPr>
          <a:xfrm>
            <a:off x="10004603" y="3183704"/>
            <a:ext cx="1237132" cy="987497"/>
            <a:chOff x="8771183" y="3153255"/>
            <a:chExt cx="1482554" cy="1183398"/>
          </a:xfrm>
        </p:grpSpPr>
        <p:sp>
          <p:nvSpPr>
            <p:cNvPr id="546" name="Vrije vorm: vorm 545">
              <a:extLst>
                <a:ext uri="{FF2B5EF4-FFF2-40B4-BE49-F238E27FC236}">
                  <a16:creationId xmlns:a16="http://schemas.microsoft.com/office/drawing/2014/main" id="{F4B4B11C-CC54-97D5-B736-5E29699D3B9D}"/>
                </a:ext>
              </a:extLst>
            </p:cNvPr>
            <p:cNvSpPr/>
            <p:nvPr/>
          </p:nvSpPr>
          <p:spPr>
            <a:xfrm>
              <a:off x="9119696" y="4294213"/>
              <a:ext cx="111419" cy="31420"/>
            </a:xfrm>
            <a:custGeom>
              <a:avLst/>
              <a:gdLst>
                <a:gd name="connsiteX0" fmla="*/ 834 w 111419"/>
                <a:gd name="connsiteY0" fmla="*/ 28143 h 31420"/>
                <a:gd name="connsiteX1" fmla="*/ 2582 w 111419"/>
                <a:gd name="connsiteY1" fmla="*/ 30208 h 31420"/>
                <a:gd name="connsiteX2" fmla="*/ 8460 w 111419"/>
                <a:gd name="connsiteY2" fmla="*/ 31320 h 31420"/>
                <a:gd name="connsiteX3" fmla="*/ 85352 w 111419"/>
                <a:gd name="connsiteY3" fmla="*/ 24171 h 31420"/>
                <a:gd name="connsiteX4" fmla="*/ 107275 w 111419"/>
                <a:gd name="connsiteY4" fmla="*/ 18134 h 31420"/>
                <a:gd name="connsiteX5" fmla="*/ 111406 w 111419"/>
                <a:gd name="connsiteY5" fmla="*/ 12097 h 31420"/>
                <a:gd name="connsiteX6" fmla="*/ 101715 w 111419"/>
                <a:gd name="connsiteY6" fmla="*/ 3995 h 31420"/>
                <a:gd name="connsiteX7" fmla="*/ 10526 w 111419"/>
                <a:gd name="connsiteY7" fmla="*/ 10349 h 3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9" h="31420">
                  <a:moveTo>
                    <a:pt x="834" y="28143"/>
                  </a:moveTo>
                  <a:cubicBezTo>
                    <a:pt x="-1230" y="28143"/>
                    <a:pt x="994" y="28778"/>
                    <a:pt x="2582" y="30208"/>
                  </a:cubicBezTo>
                  <a:cubicBezTo>
                    <a:pt x="4171" y="31638"/>
                    <a:pt x="6395" y="31479"/>
                    <a:pt x="8460" y="31320"/>
                  </a:cubicBezTo>
                  <a:cubicBezTo>
                    <a:pt x="34197" y="29096"/>
                    <a:pt x="59774" y="26713"/>
                    <a:pt x="85352" y="24171"/>
                  </a:cubicBezTo>
                  <a:cubicBezTo>
                    <a:pt x="92978" y="23376"/>
                    <a:pt x="101079" y="22423"/>
                    <a:pt x="107275" y="18134"/>
                  </a:cubicBezTo>
                  <a:cubicBezTo>
                    <a:pt x="109341" y="16704"/>
                    <a:pt x="111247" y="14639"/>
                    <a:pt x="111406" y="12097"/>
                  </a:cubicBezTo>
                  <a:cubicBezTo>
                    <a:pt x="111724" y="7490"/>
                    <a:pt x="106163" y="4948"/>
                    <a:pt x="101715" y="3995"/>
                  </a:cubicBezTo>
                  <a:cubicBezTo>
                    <a:pt x="71530" y="-2995"/>
                    <a:pt x="39439" y="-771"/>
                    <a:pt x="10526" y="10349"/>
                  </a:cubicBezTo>
                </a:path>
              </a:pathLst>
            </a:custGeom>
            <a:solidFill>
              <a:srgbClr val="FFFFFF"/>
            </a:solidFill>
            <a:ln w="15869" cap="flat">
              <a:noFill/>
              <a:prstDash val="solid"/>
              <a:miter/>
            </a:ln>
          </p:spPr>
          <p:txBody>
            <a:bodyPr rtlCol="0" anchor="ctr"/>
            <a:lstStyle/>
            <a:p>
              <a:endParaRPr lang="nl-NL"/>
            </a:p>
          </p:txBody>
        </p:sp>
        <p:sp>
          <p:nvSpPr>
            <p:cNvPr id="547" name="Vrije vorm: vorm 546">
              <a:extLst>
                <a:ext uri="{FF2B5EF4-FFF2-40B4-BE49-F238E27FC236}">
                  <a16:creationId xmlns:a16="http://schemas.microsoft.com/office/drawing/2014/main" id="{A6622CA2-FCD7-76A7-651B-32FA9C2B4179}"/>
                </a:ext>
              </a:extLst>
            </p:cNvPr>
            <p:cNvSpPr/>
            <p:nvPr/>
          </p:nvSpPr>
          <p:spPr>
            <a:xfrm>
              <a:off x="8962141" y="4078742"/>
              <a:ext cx="268974" cy="246732"/>
            </a:xfrm>
            <a:custGeom>
              <a:avLst/>
              <a:gdLst>
                <a:gd name="connsiteX0" fmla="*/ 0 w 268974"/>
                <a:gd name="connsiteY0" fmla="*/ 23424 h 246732"/>
                <a:gd name="connsiteX1" fmla="*/ 180314 w 268974"/>
                <a:gd name="connsiteY1" fmla="*/ 388 h 246732"/>
                <a:gd name="connsiteX2" fmla="*/ 199537 w 268974"/>
                <a:gd name="connsiteY2" fmla="*/ 3248 h 246732"/>
                <a:gd name="connsiteX3" fmla="*/ 205733 w 268974"/>
                <a:gd name="connsiteY3" fmla="*/ 31209 h 246732"/>
                <a:gd name="connsiteX4" fmla="*/ 158390 w 268974"/>
                <a:gd name="connsiteY4" fmla="*/ 243454 h 246732"/>
                <a:gd name="connsiteX5" fmla="*/ 160138 w 268974"/>
                <a:gd name="connsiteY5" fmla="*/ 245520 h 246732"/>
                <a:gd name="connsiteX6" fmla="*/ 166016 w 268974"/>
                <a:gd name="connsiteY6" fmla="*/ 246632 h 246732"/>
                <a:gd name="connsiteX7" fmla="*/ 242907 w 268974"/>
                <a:gd name="connsiteY7" fmla="*/ 239483 h 246732"/>
                <a:gd name="connsiteX8" fmla="*/ 264831 w 268974"/>
                <a:gd name="connsiteY8" fmla="*/ 233446 h 246732"/>
                <a:gd name="connsiteX9" fmla="*/ 268962 w 268974"/>
                <a:gd name="connsiteY9" fmla="*/ 227409 h 246732"/>
                <a:gd name="connsiteX10" fmla="*/ 259271 w 268974"/>
                <a:gd name="connsiteY10" fmla="*/ 219307 h 246732"/>
                <a:gd name="connsiteX11" fmla="*/ 168081 w 268974"/>
                <a:gd name="connsiteY11" fmla="*/ 225661 h 24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974" h="246732">
                  <a:moveTo>
                    <a:pt x="0" y="23424"/>
                  </a:moveTo>
                  <a:cubicBezTo>
                    <a:pt x="59734" y="13574"/>
                    <a:pt x="119945" y="5949"/>
                    <a:pt x="180314" y="388"/>
                  </a:cubicBezTo>
                  <a:cubicBezTo>
                    <a:pt x="186987" y="-247"/>
                    <a:pt x="194135" y="-565"/>
                    <a:pt x="199537" y="3248"/>
                  </a:cubicBezTo>
                  <a:cubicBezTo>
                    <a:pt x="207798" y="9126"/>
                    <a:pt x="207162" y="21359"/>
                    <a:pt x="205733" y="31209"/>
                  </a:cubicBezTo>
                  <a:cubicBezTo>
                    <a:pt x="194930" y="103016"/>
                    <a:pt x="179202" y="174030"/>
                    <a:pt x="158390" y="243454"/>
                  </a:cubicBezTo>
                  <a:cubicBezTo>
                    <a:pt x="156325" y="243454"/>
                    <a:pt x="158549" y="244090"/>
                    <a:pt x="160138" y="245520"/>
                  </a:cubicBezTo>
                  <a:cubicBezTo>
                    <a:pt x="161727" y="246949"/>
                    <a:pt x="163951" y="246791"/>
                    <a:pt x="166016" y="246632"/>
                  </a:cubicBezTo>
                  <a:cubicBezTo>
                    <a:pt x="191752" y="244408"/>
                    <a:pt x="217330" y="242025"/>
                    <a:pt x="242907" y="239483"/>
                  </a:cubicBezTo>
                  <a:cubicBezTo>
                    <a:pt x="250533" y="238688"/>
                    <a:pt x="258635" y="237735"/>
                    <a:pt x="264831" y="233446"/>
                  </a:cubicBezTo>
                  <a:cubicBezTo>
                    <a:pt x="266897" y="232016"/>
                    <a:pt x="268803" y="229951"/>
                    <a:pt x="268962" y="227409"/>
                  </a:cubicBezTo>
                  <a:cubicBezTo>
                    <a:pt x="269279" y="222802"/>
                    <a:pt x="263719" y="220260"/>
                    <a:pt x="259271" y="219307"/>
                  </a:cubicBezTo>
                  <a:cubicBezTo>
                    <a:pt x="229086" y="212317"/>
                    <a:pt x="196995" y="214541"/>
                    <a:pt x="168081" y="225661"/>
                  </a:cubicBezTo>
                </a:path>
              </a:pathLst>
            </a:custGeom>
            <a:noFill/>
            <a:ln w="10474" cap="rnd">
              <a:solidFill>
                <a:srgbClr val="102F44"/>
              </a:solidFill>
              <a:prstDash val="solid"/>
              <a:round/>
            </a:ln>
          </p:spPr>
          <p:txBody>
            <a:bodyPr rtlCol="0" anchor="ctr"/>
            <a:lstStyle/>
            <a:p>
              <a:endParaRPr lang="nl-NL"/>
            </a:p>
          </p:txBody>
        </p:sp>
        <p:sp>
          <p:nvSpPr>
            <p:cNvPr id="548" name="Vrije vorm: vorm 547">
              <a:extLst>
                <a:ext uri="{FF2B5EF4-FFF2-40B4-BE49-F238E27FC236}">
                  <a16:creationId xmlns:a16="http://schemas.microsoft.com/office/drawing/2014/main" id="{F717D696-4949-A1C6-D68E-243EBB8078F5}"/>
                </a:ext>
              </a:extLst>
            </p:cNvPr>
            <p:cNvSpPr/>
            <p:nvPr/>
          </p:nvSpPr>
          <p:spPr>
            <a:xfrm>
              <a:off x="9507213" y="3331504"/>
              <a:ext cx="668669" cy="451022"/>
            </a:xfrm>
            <a:custGeom>
              <a:avLst/>
              <a:gdLst>
                <a:gd name="connsiteX0" fmla="*/ 1588 w 668669"/>
                <a:gd name="connsiteY0" fmla="*/ 1589 h 451022"/>
                <a:gd name="connsiteX1" fmla="*/ 668670 w 668669"/>
                <a:gd name="connsiteY1" fmla="*/ 0 h 451022"/>
                <a:gd name="connsiteX2" fmla="*/ 668670 w 668669"/>
                <a:gd name="connsiteY2" fmla="*/ 451023 h 451022"/>
                <a:gd name="connsiteX3" fmla="*/ 0 w 668669"/>
                <a:gd name="connsiteY3" fmla="*/ 451023 h 451022"/>
                <a:gd name="connsiteX4" fmla="*/ 1588 w 668669"/>
                <a:gd name="connsiteY4" fmla="*/ 1589 h 45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669" h="451022">
                  <a:moveTo>
                    <a:pt x="1588" y="1589"/>
                  </a:moveTo>
                  <a:lnTo>
                    <a:pt x="668670" y="0"/>
                  </a:lnTo>
                  <a:lnTo>
                    <a:pt x="668670" y="451023"/>
                  </a:lnTo>
                  <a:lnTo>
                    <a:pt x="0" y="451023"/>
                  </a:lnTo>
                  <a:lnTo>
                    <a:pt x="1588" y="1589"/>
                  </a:lnTo>
                  <a:close/>
                </a:path>
              </a:pathLst>
            </a:custGeom>
            <a:solidFill>
              <a:srgbClr val="FFFFFF"/>
            </a:solidFill>
            <a:ln w="7617" cap="rnd">
              <a:solidFill>
                <a:srgbClr val="102F44"/>
              </a:solidFill>
              <a:prstDash val="solid"/>
              <a:round/>
            </a:ln>
          </p:spPr>
          <p:txBody>
            <a:bodyPr rtlCol="0" anchor="ctr"/>
            <a:lstStyle/>
            <a:p>
              <a:endParaRPr lang="nl-NL"/>
            </a:p>
          </p:txBody>
        </p:sp>
        <p:sp>
          <p:nvSpPr>
            <p:cNvPr id="549" name="Vrije vorm: vorm 548">
              <a:extLst>
                <a:ext uri="{FF2B5EF4-FFF2-40B4-BE49-F238E27FC236}">
                  <a16:creationId xmlns:a16="http://schemas.microsoft.com/office/drawing/2014/main" id="{4EF14D21-36E4-7D03-F37A-F6BAB29D6C1A}"/>
                </a:ext>
              </a:extLst>
            </p:cNvPr>
            <p:cNvSpPr/>
            <p:nvPr/>
          </p:nvSpPr>
          <p:spPr>
            <a:xfrm>
              <a:off x="8790088" y="3520982"/>
              <a:ext cx="129158" cy="124600"/>
            </a:xfrm>
            <a:custGeom>
              <a:avLst/>
              <a:gdLst>
                <a:gd name="connsiteX0" fmla="*/ 122486 w 129158"/>
                <a:gd name="connsiteY0" fmla="*/ 46279 h 124600"/>
                <a:gd name="connsiteX1" fmla="*/ 123281 w 129158"/>
                <a:gd name="connsiteY1" fmla="*/ 39925 h 124600"/>
                <a:gd name="connsiteX2" fmla="*/ 109300 w 129158"/>
                <a:gd name="connsiteY2" fmla="*/ 7516 h 124600"/>
                <a:gd name="connsiteX3" fmla="*/ 78163 w 129158"/>
                <a:gd name="connsiteY3" fmla="*/ 1002 h 124600"/>
                <a:gd name="connsiteX4" fmla="*/ 24466 w 129158"/>
                <a:gd name="connsiteY4" fmla="*/ 57241 h 124600"/>
                <a:gd name="connsiteX5" fmla="*/ 0 w 129158"/>
                <a:gd name="connsiteY5" fmla="*/ 124601 h 124600"/>
                <a:gd name="connsiteX6" fmla="*/ 94526 w 129158"/>
                <a:gd name="connsiteY6" fmla="*/ 44214 h 124600"/>
                <a:gd name="connsiteX7" fmla="*/ 112160 w 129158"/>
                <a:gd name="connsiteY7" fmla="*/ 37224 h 124600"/>
                <a:gd name="connsiteX8" fmla="*/ 129159 w 129158"/>
                <a:gd name="connsiteY8" fmla="*/ 43738 h 12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158" h="124600">
                  <a:moveTo>
                    <a:pt x="122486" y="46279"/>
                  </a:moveTo>
                  <a:cubicBezTo>
                    <a:pt x="123916" y="44532"/>
                    <a:pt x="123598" y="42149"/>
                    <a:pt x="123281" y="39925"/>
                  </a:cubicBezTo>
                  <a:cubicBezTo>
                    <a:pt x="121374" y="28010"/>
                    <a:pt x="118356" y="15459"/>
                    <a:pt x="109300" y="7516"/>
                  </a:cubicBezTo>
                  <a:cubicBezTo>
                    <a:pt x="101039" y="367"/>
                    <a:pt x="88966" y="-1381"/>
                    <a:pt x="78163" y="1002"/>
                  </a:cubicBezTo>
                  <a:cubicBezTo>
                    <a:pt x="51949" y="6881"/>
                    <a:pt x="35586" y="32776"/>
                    <a:pt x="24466" y="57241"/>
                  </a:cubicBezTo>
                  <a:cubicBezTo>
                    <a:pt x="14616" y="79006"/>
                    <a:pt x="6355" y="101565"/>
                    <a:pt x="0" y="124601"/>
                  </a:cubicBezTo>
                  <a:cubicBezTo>
                    <a:pt x="26213" y="92351"/>
                    <a:pt x="58463" y="64867"/>
                    <a:pt x="94526" y="44214"/>
                  </a:cubicBezTo>
                  <a:cubicBezTo>
                    <a:pt x="100086" y="41037"/>
                    <a:pt x="105805" y="38018"/>
                    <a:pt x="112160" y="37224"/>
                  </a:cubicBezTo>
                  <a:cubicBezTo>
                    <a:pt x="118514" y="36430"/>
                    <a:pt x="125505" y="38495"/>
                    <a:pt x="129159" y="43738"/>
                  </a:cubicBezTo>
                </a:path>
              </a:pathLst>
            </a:custGeom>
            <a:solidFill>
              <a:srgbClr val="FFFFFF"/>
            </a:solidFill>
            <a:ln w="10474" cap="rnd">
              <a:solidFill>
                <a:srgbClr val="102F44"/>
              </a:solidFill>
              <a:prstDash val="solid"/>
              <a:round/>
            </a:ln>
          </p:spPr>
          <p:txBody>
            <a:bodyPr rtlCol="0" anchor="ctr"/>
            <a:lstStyle/>
            <a:p>
              <a:endParaRPr lang="nl-NL"/>
            </a:p>
          </p:txBody>
        </p:sp>
        <p:sp>
          <p:nvSpPr>
            <p:cNvPr id="550" name="Vrije vorm: vorm 549">
              <a:extLst>
                <a:ext uri="{FF2B5EF4-FFF2-40B4-BE49-F238E27FC236}">
                  <a16:creationId xmlns:a16="http://schemas.microsoft.com/office/drawing/2014/main" id="{B05EADEF-F18A-0DB6-D5DF-C0E2A83362A5}"/>
                </a:ext>
              </a:extLst>
            </p:cNvPr>
            <p:cNvSpPr/>
            <p:nvPr/>
          </p:nvSpPr>
          <p:spPr>
            <a:xfrm>
              <a:off x="9208384" y="3867997"/>
              <a:ext cx="154736" cy="15886"/>
            </a:xfrm>
            <a:custGeom>
              <a:avLst/>
              <a:gdLst>
                <a:gd name="connsiteX0" fmla="*/ 0 w 154736"/>
                <a:gd name="connsiteY0" fmla="*/ 0 h 15886"/>
                <a:gd name="connsiteX1" fmla="*/ 154736 w 154736"/>
                <a:gd name="connsiteY1" fmla="*/ 0 h 15886"/>
              </a:gdLst>
              <a:ahLst/>
              <a:cxnLst>
                <a:cxn ang="0">
                  <a:pos x="connsiteX0" y="connsiteY0"/>
                </a:cxn>
                <a:cxn ang="0">
                  <a:pos x="connsiteX1" y="connsiteY1"/>
                </a:cxn>
              </a:cxnLst>
              <a:rect l="l" t="t" r="r" b="b"/>
              <a:pathLst>
                <a:path w="154736" h="15886">
                  <a:moveTo>
                    <a:pt x="0" y="0"/>
                  </a:moveTo>
                  <a:lnTo>
                    <a:pt x="154736" y="0"/>
                  </a:lnTo>
                </a:path>
              </a:pathLst>
            </a:custGeom>
            <a:ln w="20788" cap="rnd">
              <a:solidFill>
                <a:srgbClr val="76B72D"/>
              </a:solidFill>
              <a:prstDash val="solid"/>
              <a:round/>
            </a:ln>
          </p:spPr>
          <p:txBody>
            <a:bodyPr rtlCol="0" anchor="ctr"/>
            <a:lstStyle/>
            <a:p>
              <a:endParaRPr lang="nl-NL"/>
            </a:p>
          </p:txBody>
        </p:sp>
        <p:sp>
          <p:nvSpPr>
            <p:cNvPr id="551" name="Vrije vorm: vorm 550">
              <a:extLst>
                <a:ext uri="{FF2B5EF4-FFF2-40B4-BE49-F238E27FC236}">
                  <a16:creationId xmlns:a16="http://schemas.microsoft.com/office/drawing/2014/main" id="{DB405199-D609-96F7-35B7-AC46DA292C38}"/>
                </a:ext>
              </a:extLst>
            </p:cNvPr>
            <p:cNvSpPr/>
            <p:nvPr/>
          </p:nvSpPr>
          <p:spPr>
            <a:xfrm>
              <a:off x="9375036" y="3715167"/>
              <a:ext cx="52743" cy="139802"/>
            </a:xfrm>
            <a:custGeom>
              <a:avLst/>
              <a:gdLst>
                <a:gd name="connsiteX0" fmla="*/ 52744 w 52743"/>
                <a:gd name="connsiteY0" fmla="*/ 0 h 139802"/>
                <a:gd name="connsiteX1" fmla="*/ 0 w 52743"/>
                <a:gd name="connsiteY1" fmla="*/ 139803 h 139802"/>
              </a:gdLst>
              <a:ahLst/>
              <a:cxnLst>
                <a:cxn ang="0">
                  <a:pos x="connsiteX0" y="connsiteY0"/>
                </a:cxn>
                <a:cxn ang="0">
                  <a:pos x="connsiteX1" y="connsiteY1"/>
                </a:cxn>
              </a:cxnLst>
              <a:rect l="l" t="t" r="r" b="b"/>
              <a:pathLst>
                <a:path w="52743" h="139802">
                  <a:moveTo>
                    <a:pt x="52744" y="0"/>
                  </a:moveTo>
                  <a:cubicBezTo>
                    <a:pt x="37334" y="47342"/>
                    <a:pt x="19699" y="94049"/>
                    <a:pt x="0" y="139803"/>
                  </a:cubicBezTo>
                </a:path>
              </a:pathLst>
            </a:custGeom>
            <a:noFill/>
            <a:ln w="20788" cap="rnd">
              <a:solidFill>
                <a:srgbClr val="76B72D"/>
              </a:solidFill>
              <a:prstDash val="solid"/>
              <a:round/>
            </a:ln>
          </p:spPr>
          <p:txBody>
            <a:bodyPr rtlCol="0" anchor="ctr"/>
            <a:lstStyle/>
            <a:p>
              <a:endParaRPr lang="nl-NL"/>
            </a:p>
          </p:txBody>
        </p:sp>
        <p:sp>
          <p:nvSpPr>
            <p:cNvPr id="552" name="Vrije vorm: vorm 551">
              <a:extLst>
                <a:ext uri="{FF2B5EF4-FFF2-40B4-BE49-F238E27FC236}">
                  <a16:creationId xmlns:a16="http://schemas.microsoft.com/office/drawing/2014/main" id="{67FC1617-FBE0-AB86-7108-D961CEF5784A}"/>
                </a:ext>
              </a:extLst>
            </p:cNvPr>
            <p:cNvSpPr/>
            <p:nvPr/>
          </p:nvSpPr>
          <p:spPr>
            <a:xfrm>
              <a:off x="9072394" y="4292433"/>
              <a:ext cx="102641" cy="32994"/>
            </a:xfrm>
            <a:custGeom>
              <a:avLst/>
              <a:gdLst>
                <a:gd name="connsiteX0" fmla="*/ 0 w 102641"/>
                <a:gd name="connsiteY0" fmla="*/ 24838 h 32994"/>
                <a:gd name="connsiteX1" fmla="*/ 27484 w 102641"/>
                <a:gd name="connsiteY1" fmla="*/ 32940 h 32994"/>
                <a:gd name="connsiteX2" fmla="*/ 84994 w 102641"/>
                <a:gd name="connsiteY2" fmla="*/ 27539 h 32994"/>
                <a:gd name="connsiteX3" fmla="*/ 97385 w 102641"/>
                <a:gd name="connsiteY3" fmla="*/ 23726 h 32994"/>
                <a:gd name="connsiteX4" fmla="*/ 102310 w 102641"/>
                <a:gd name="connsiteY4" fmla="*/ 12605 h 32994"/>
                <a:gd name="connsiteX5" fmla="*/ 88806 w 102641"/>
                <a:gd name="connsiteY5" fmla="*/ 4186 h 32994"/>
                <a:gd name="connsiteX6" fmla="*/ 3972 w 102641"/>
                <a:gd name="connsiteY6" fmla="*/ 3232 h 3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641" h="32994">
                  <a:moveTo>
                    <a:pt x="0" y="24838"/>
                  </a:moveTo>
                  <a:cubicBezTo>
                    <a:pt x="9215" y="30716"/>
                    <a:pt x="16681" y="33417"/>
                    <a:pt x="27484" y="32940"/>
                  </a:cubicBezTo>
                  <a:cubicBezTo>
                    <a:pt x="46707" y="32146"/>
                    <a:pt x="65930" y="30399"/>
                    <a:pt x="84994" y="27539"/>
                  </a:cubicBezTo>
                  <a:cubicBezTo>
                    <a:pt x="89284" y="26904"/>
                    <a:pt x="93732" y="26109"/>
                    <a:pt x="97385" y="23726"/>
                  </a:cubicBezTo>
                  <a:cubicBezTo>
                    <a:pt x="101040" y="21343"/>
                    <a:pt x="103581" y="16736"/>
                    <a:pt x="102310" y="12605"/>
                  </a:cubicBezTo>
                  <a:cubicBezTo>
                    <a:pt x="100721" y="7204"/>
                    <a:pt x="94367" y="5139"/>
                    <a:pt x="88806" y="4186"/>
                  </a:cubicBezTo>
                  <a:cubicBezTo>
                    <a:pt x="60846" y="-1057"/>
                    <a:pt x="31932" y="-1375"/>
                    <a:pt x="3972" y="3232"/>
                  </a:cubicBezTo>
                </a:path>
              </a:pathLst>
            </a:custGeom>
            <a:solidFill>
              <a:srgbClr val="FFFFFF"/>
            </a:solidFill>
            <a:ln w="15869" cap="flat">
              <a:noFill/>
              <a:prstDash val="solid"/>
              <a:miter/>
            </a:ln>
          </p:spPr>
          <p:txBody>
            <a:bodyPr rtlCol="0" anchor="ctr"/>
            <a:lstStyle/>
            <a:p>
              <a:endParaRPr lang="nl-NL"/>
            </a:p>
          </p:txBody>
        </p:sp>
        <p:sp>
          <p:nvSpPr>
            <p:cNvPr id="553" name="Vrije vorm: vorm 552">
              <a:extLst>
                <a:ext uri="{FF2B5EF4-FFF2-40B4-BE49-F238E27FC236}">
                  <a16:creationId xmlns:a16="http://schemas.microsoft.com/office/drawing/2014/main" id="{297AC004-8FF7-9349-FA50-F3AD83D67405}"/>
                </a:ext>
              </a:extLst>
            </p:cNvPr>
            <p:cNvSpPr/>
            <p:nvPr/>
          </p:nvSpPr>
          <p:spPr>
            <a:xfrm>
              <a:off x="9062545" y="3153255"/>
              <a:ext cx="352048" cy="352048"/>
            </a:xfrm>
            <a:custGeom>
              <a:avLst/>
              <a:gdLst>
                <a:gd name="connsiteX0" fmla="*/ 352049 w 352048"/>
                <a:gd name="connsiteY0" fmla="*/ 176024 h 352048"/>
                <a:gd name="connsiteX1" fmla="*/ 176025 w 352048"/>
                <a:gd name="connsiteY1" fmla="*/ 352049 h 352048"/>
                <a:gd name="connsiteX2" fmla="*/ 0 w 352048"/>
                <a:gd name="connsiteY2" fmla="*/ 176024 h 352048"/>
                <a:gd name="connsiteX3" fmla="*/ 176025 w 352048"/>
                <a:gd name="connsiteY3" fmla="*/ 0 h 352048"/>
                <a:gd name="connsiteX4" fmla="*/ 352049 w 352048"/>
                <a:gd name="connsiteY4" fmla="*/ 176024 h 35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048" h="352048">
                  <a:moveTo>
                    <a:pt x="352049" y="176024"/>
                  </a:moveTo>
                  <a:cubicBezTo>
                    <a:pt x="352049" y="273240"/>
                    <a:pt x="273240" y="352049"/>
                    <a:pt x="176025" y="352049"/>
                  </a:cubicBezTo>
                  <a:cubicBezTo>
                    <a:pt x="78809" y="352049"/>
                    <a:pt x="0" y="273240"/>
                    <a:pt x="0" y="176024"/>
                  </a:cubicBezTo>
                  <a:cubicBezTo>
                    <a:pt x="0" y="78809"/>
                    <a:pt x="78809" y="0"/>
                    <a:pt x="176025" y="0"/>
                  </a:cubicBezTo>
                  <a:cubicBezTo>
                    <a:pt x="273240" y="0"/>
                    <a:pt x="352049" y="78809"/>
                    <a:pt x="352049" y="176024"/>
                  </a:cubicBezTo>
                  <a:close/>
                </a:path>
              </a:pathLst>
            </a:custGeom>
            <a:solidFill>
              <a:srgbClr val="1F71B8"/>
            </a:solidFill>
            <a:ln w="5395" cap="rnd">
              <a:solidFill>
                <a:srgbClr val="102F44"/>
              </a:solidFill>
              <a:prstDash val="solid"/>
              <a:round/>
            </a:ln>
          </p:spPr>
          <p:txBody>
            <a:bodyPr rtlCol="0" anchor="ctr"/>
            <a:lstStyle/>
            <a:p>
              <a:endParaRPr lang="nl-NL"/>
            </a:p>
          </p:txBody>
        </p:sp>
        <p:sp>
          <p:nvSpPr>
            <p:cNvPr id="554" name="Vrije vorm: vorm 553">
              <a:extLst>
                <a:ext uri="{FF2B5EF4-FFF2-40B4-BE49-F238E27FC236}">
                  <a16:creationId xmlns:a16="http://schemas.microsoft.com/office/drawing/2014/main" id="{A1FCC2EB-B845-FDAD-72FA-BD9B7EDE087E}"/>
                </a:ext>
              </a:extLst>
            </p:cNvPr>
            <p:cNvSpPr/>
            <p:nvPr/>
          </p:nvSpPr>
          <p:spPr>
            <a:xfrm>
              <a:off x="9088440" y="3179150"/>
              <a:ext cx="300258" cy="300258"/>
            </a:xfrm>
            <a:custGeom>
              <a:avLst/>
              <a:gdLst>
                <a:gd name="connsiteX0" fmla="*/ 300258 w 300258"/>
                <a:gd name="connsiteY0" fmla="*/ 150129 h 300258"/>
                <a:gd name="connsiteX1" fmla="*/ 150129 w 300258"/>
                <a:gd name="connsiteY1" fmla="*/ 300258 h 300258"/>
                <a:gd name="connsiteX2" fmla="*/ -1 w 300258"/>
                <a:gd name="connsiteY2" fmla="*/ 150129 h 300258"/>
                <a:gd name="connsiteX3" fmla="*/ 150129 w 300258"/>
                <a:gd name="connsiteY3" fmla="*/ 0 h 300258"/>
                <a:gd name="connsiteX4" fmla="*/ 300258 w 300258"/>
                <a:gd name="connsiteY4" fmla="*/ 150129 h 30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58" h="300258">
                  <a:moveTo>
                    <a:pt x="300258" y="150129"/>
                  </a:moveTo>
                  <a:cubicBezTo>
                    <a:pt x="300258" y="233043"/>
                    <a:pt x="233043" y="300258"/>
                    <a:pt x="150129" y="300258"/>
                  </a:cubicBezTo>
                  <a:cubicBezTo>
                    <a:pt x="67215" y="300258"/>
                    <a:pt x="-1" y="233043"/>
                    <a:pt x="-1" y="150129"/>
                  </a:cubicBezTo>
                  <a:cubicBezTo>
                    <a:pt x="-1" y="67215"/>
                    <a:pt x="67214" y="0"/>
                    <a:pt x="150129" y="0"/>
                  </a:cubicBezTo>
                  <a:cubicBezTo>
                    <a:pt x="233043" y="0"/>
                    <a:pt x="300258" y="67215"/>
                    <a:pt x="300258" y="150129"/>
                  </a:cubicBezTo>
                  <a:close/>
                </a:path>
              </a:pathLst>
            </a:custGeom>
            <a:solidFill>
              <a:srgbClr val="FFFFFF"/>
            </a:solidFill>
            <a:ln w="5395" cap="rnd">
              <a:solidFill>
                <a:srgbClr val="102F44"/>
              </a:solidFill>
              <a:prstDash val="solid"/>
              <a:round/>
            </a:ln>
          </p:spPr>
          <p:txBody>
            <a:bodyPr rtlCol="0" anchor="ctr"/>
            <a:lstStyle/>
            <a:p>
              <a:endParaRPr lang="nl-NL"/>
            </a:p>
          </p:txBody>
        </p:sp>
        <p:sp>
          <p:nvSpPr>
            <p:cNvPr id="555" name="Vrije vorm: vorm 554">
              <a:extLst>
                <a:ext uri="{FF2B5EF4-FFF2-40B4-BE49-F238E27FC236}">
                  <a16:creationId xmlns:a16="http://schemas.microsoft.com/office/drawing/2014/main" id="{73F709C3-93D9-CBCE-C38E-BAB38922F4D3}"/>
                </a:ext>
              </a:extLst>
            </p:cNvPr>
            <p:cNvSpPr/>
            <p:nvPr/>
          </p:nvSpPr>
          <p:spPr>
            <a:xfrm>
              <a:off x="9238569" y="3451766"/>
              <a:ext cx="15886" cy="15251"/>
            </a:xfrm>
            <a:custGeom>
              <a:avLst/>
              <a:gdLst>
                <a:gd name="connsiteX0" fmla="*/ 0 w 15886"/>
                <a:gd name="connsiteY0" fmla="*/ 0 h 15251"/>
                <a:gd name="connsiteX1" fmla="*/ 0 w 15886"/>
                <a:gd name="connsiteY1" fmla="*/ 15251 h 15251"/>
              </a:gdLst>
              <a:ahLst/>
              <a:cxnLst>
                <a:cxn ang="0">
                  <a:pos x="connsiteX0" y="connsiteY0"/>
                </a:cxn>
                <a:cxn ang="0">
                  <a:pos x="connsiteX1" y="connsiteY1"/>
                </a:cxn>
              </a:cxnLst>
              <a:rect l="l" t="t" r="r" b="b"/>
              <a:pathLst>
                <a:path w="15886" h="15251">
                  <a:moveTo>
                    <a:pt x="0" y="0"/>
                  </a:moveTo>
                  <a:lnTo>
                    <a:pt x="0" y="15251"/>
                  </a:lnTo>
                </a:path>
              </a:pathLst>
            </a:custGeom>
            <a:ln w="5395" cap="rnd">
              <a:solidFill>
                <a:srgbClr val="102F44"/>
              </a:solidFill>
              <a:prstDash val="solid"/>
              <a:round/>
            </a:ln>
          </p:spPr>
          <p:txBody>
            <a:bodyPr rtlCol="0" anchor="ctr"/>
            <a:lstStyle/>
            <a:p>
              <a:endParaRPr lang="nl-NL"/>
            </a:p>
          </p:txBody>
        </p:sp>
        <p:sp>
          <p:nvSpPr>
            <p:cNvPr id="556" name="Vrije vorm: vorm 555">
              <a:extLst>
                <a:ext uri="{FF2B5EF4-FFF2-40B4-BE49-F238E27FC236}">
                  <a16:creationId xmlns:a16="http://schemas.microsoft.com/office/drawing/2014/main" id="{61EF4301-6797-2828-D7E2-A1BC5A378C44}"/>
                </a:ext>
              </a:extLst>
            </p:cNvPr>
            <p:cNvSpPr/>
            <p:nvPr/>
          </p:nvSpPr>
          <p:spPr>
            <a:xfrm>
              <a:off x="9238569" y="3190589"/>
              <a:ext cx="15886" cy="15251"/>
            </a:xfrm>
            <a:custGeom>
              <a:avLst/>
              <a:gdLst>
                <a:gd name="connsiteX0" fmla="*/ 0 w 15886"/>
                <a:gd name="connsiteY0" fmla="*/ 0 h 15251"/>
                <a:gd name="connsiteX1" fmla="*/ 0 w 15886"/>
                <a:gd name="connsiteY1" fmla="*/ 15251 h 15251"/>
              </a:gdLst>
              <a:ahLst/>
              <a:cxnLst>
                <a:cxn ang="0">
                  <a:pos x="connsiteX0" y="connsiteY0"/>
                </a:cxn>
                <a:cxn ang="0">
                  <a:pos x="connsiteX1" y="connsiteY1"/>
                </a:cxn>
              </a:cxnLst>
              <a:rect l="l" t="t" r="r" b="b"/>
              <a:pathLst>
                <a:path w="15886" h="15251">
                  <a:moveTo>
                    <a:pt x="0" y="0"/>
                  </a:moveTo>
                  <a:lnTo>
                    <a:pt x="0" y="15251"/>
                  </a:lnTo>
                </a:path>
              </a:pathLst>
            </a:custGeom>
            <a:ln w="5395" cap="rnd">
              <a:solidFill>
                <a:srgbClr val="102F44"/>
              </a:solidFill>
              <a:prstDash val="solid"/>
              <a:round/>
            </a:ln>
          </p:spPr>
          <p:txBody>
            <a:bodyPr rtlCol="0" anchor="ctr"/>
            <a:lstStyle/>
            <a:p>
              <a:endParaRPr lang="nl-NL"/>
            </a:p>
          </p:txBody>
        </p:sp>
        <p:sp>
          <p:nvSpPr>
            <p:cNvPr id="557" name="Vrije vorm: vorm 556">
              <a:extLst>
                <a:ext uri="{FF2B5EF4-FFF2-40B4-BE49-F238E27FC236}">
                  <a16:creationId xmlns:a16="http://schemas.microsoft.com/office/drawing/2014/main" id="{28D9EA61-E3AF-756C-23AA-28D9DA489B1E}"/>
                </a:ext>
              </a:extLst>
            </p:cNvPr>
            <p:cNvSpPr/>
            <p:nvPr/>
          </p:nvSpPr>
          <p:spPr>
            <a:xfrm>
              <a:off x="9361532" y="3328803"/>
              <a:ext cx="15251" cy="15886"/>
            </a:xfrm>
            <a:custGeom>
              <a:avLst/>
              <a:gdLst>
                <a:gd name="connsiteX0" fmla="*/ 0 w 15251"/>
                <a:gd name="connsiteY0" fmla="*/ 0 h 15886"/>
                <a:gd name="connsiteX1" fmla="*/ 15251 w 15251"/>
                <a:gd name="connsiteY1" fmla="*/ 0 h 15886"/>
              </a:gdLst>
              <a:ahLst/>
              <a:cxnLst>
                <a:cxn ang="0">
                  <a:pos x="connsiteX0" y="connsiteY0"/>
                </a:cxn>
                <a:cxn ang="0">
                  <a:pos x="connsiteX1" y="connsiteY1"/>
                </a:cxn>
              </a:cxnLst>
              <a:rect l="l" t="t" r="r" b="b"/>
              <a:pathLst>
                <a:path w="15251" h="15886">
                  <a:moveTo>
                    <a:pt x="0" y="0"/>
                  </a:moveTo>
                  <a:lnTo>
                    <a:pt x="15251" y="0"/>
                  </a:lnTo>
                </a:path>
              </a:pathLst>
            </a:custGeom>
            <a:ln w="5395" cap="rnd">
              <a:solidFill>
                <a:srgbClr val="102F44"/>
              </a:solidFill>
              <a:prstDash val="solid"/>
              <a:round/>
            </a:ln>
          </p:spPr>
          <p:txBody>
            <a:bodyPr rtlCol="0" anchor="ctr"/>
            <a:lstStyle/>
            <a:p>
              <a:endParaRPr lang="nl-NL"/>
            </a:p>
          </p:txBody>
        </p:sp>
        <p:sp>
          <p:nvSpPr>
            <p:cNvPr id="558" name="Vrije vorm: vorm 557">
              <a:extLst>
                <a:ext uri="{FF2B5EF4-FFF2-40B4-BE49-F238E27FC236}">
                  <a16:creationId xmlns:a16="http://schemas.microsoft.com/office/drawing/2014/main" id="{3E08CC09-48E3-99CA-4C15-C72AB4617D03}"/>
                </a:ext>
              </a:extLst>
            </p:cNvPr>
            <p:cNvSpPr/>
            <p:nvPr/>
          </p:nvSpPr>
          <p:spPr>
            <a:xfrm>
              <a:off x="9100355" y="3328803"/>
              <a:ext cx="15251" cy="15886"/>
            </a:xfrm>
            <a:custGeom>
              <a:avLst/>
              <a:gdLst>
                <a:gd name="connsiteX0" fmla="*/ 0 w 15251"/>
                <a:gd name="connsiteY0" fmla="*/ 0 h 15886"/>
                <a:gd name="connsiteX1" fmla="*/ 15251 w 15251"/>
                <a:gd name="connsiteY1" fmla="*/ 0 h 15886"/>
              </a:gdLst>
              <a:ahLst/>
              <a:cxnLst>
                <a:cxn ang="0">
                  <a:pos x="connsiteX0" y="connsiteY0"/>
                </a:cxn>
                <a:cxn ang="0">
                  <a:pos x="connsiteX1" y="connsiteY1"/>
                </a:cxn>
              </a:cxnLst>
              <a:rect l="l" t="t" r="r" b="b"/>
              <a:pathLst>
                <a:path w="15251" h="15886">
                  <a:moveTo>
                    <a:pt x="0" y="0"/>
                  </a:moveTo>
                  <a:lnTo>
                    <a:pt x="15251" y="0"/>
                  </a:lnTo>
                </a:path>
              </a:pathLst>
            </a:custGeom>
            <a:ln w="5395" cap="rnd">
              <a:solidFill>
                <a:srgbClr val="102F44"/>
              </a:solidFill>
              <a:prstDash val="solid"/>
              <a:round/>
            </a:ln>
          </p:spPr>
          <p:txBody>
            <a:bodyPr rtlCol="0" anchor="ctr"/>
            <a:lstStyle/>
            <a:p>
              <a:endParaRPr lang="nl-NL"/>
            </a:p>
          </p:txBody>
        </p:sp>
        <p:sp>
          <p:nvSpPr>
            <p:cNvPr id="559" name="Vrije vorm: vorm 558">
              <a:extLst>
                <a:ext uri="{FF2B5EF4-FFF2-40B4-BE49-F238E27FC236}">
                  <a16:creationId xmlns:a16="http://schemas.microsoft.com/office/drawing/2014/main" id="{99331F19-2C81-2707-B3EA-DCDA6F0C7651}"/>
                </a:ext>
              </a:extLst>
            </p:cNvPr>
            <p:cNvSpPr/>
            <p:nvPr/>
          </p:nvSpPr>
          <p:spPr>
            <a:xfrm>
              <a:off x="9345010" y="3259696"/>
              <a:ext cx="13344" cy="7625"/>
            </a:xfrm>
            <a:custGeom>
              <a:avLst/>
              <a:gdLst>
                <a:gd name="connsiteX0" fmla="*/ 0 w 13344"/>
                <a:gd name="connsiteY0" fmla="*/ 7626 h 7625"/>
                <a:gd name="connsiteX1" fmla="*/ 13345 w 13344"/>
                <a:gd name="connsiteY1" fmla="*/ 0 h 7625"/>
              </a:gdLst>
              <a:ahLst/>
              <a:cxnLst>
                <a:cxn ang="0">
                  <a:pos x="connsiteX0" y="connsiteY0"/>
                </a:cxn>
                <a:cxn ang="0">
                  <a:pos x="connsiteX1" y="connsiteY1"/>
                </a:cxn>
              </a:cxnLst>
              <a:rect l="l" t="t" r="r" b="b"/>
              <a:pathLst>
                <a:path w="13344" h="7625">
                  <a:moveTo>
                    <a:pt x="0" y="7626"/>
                  </a:moveTo>
                  <a:lnTo>
                    <a:pt x="13345" y="0"/>
                  </a:lnTo>
                </a:path>
              </a:pathLst>
            </a:custGeom>
            <a:ln w="5395" cap="rnd">
              <a:solidFill>
                <a:srgbClr val="102F44"/>
              </a:solidFill>
              <a:prstDash val="solid"/>
              <a:round/>
            </a:ln>
          </p:spPr>
          <p:txBody>
            <a:bodyPr rtlCol="0" anchor="ctr"/>
            <a:lstStyle/>
            <a:p>
              <a:endParaRPr lang="nl-NL"/>
            </a:p>
          </p:txBody>
        </p:sp>
        <p:sp>
          <p:nvSpPr>
            <p:cNvPr id="560" name="Vrije vorm: vorm 559">
              <a:extLst>
                <a:ext uri="{FF2B5EF4-FFF2-40B4-BE49-F238E27FC236}">
                  <a16:creationId xmlns:a16="http://schemas.microsoft.com/office/drawing/2014/main" id="{B515536B-80A7-6C2B-5AC9-2306B37E8AF6}"/>
                </a:ext>
              </a:extLst>
            </p:cNvPr>
            <p:cNvSpPr/>
            <p:nvPr/>
          </p:nvSpPr>
          <p:spPr>
            <a:xfrm>
              <a:off x="9118783" y="3390284"/>
              <a:ext cx="13344" cy="7625"/>
            </a:xfrm>
            <a:custGeom>
              <a:avLst/>
              <a:gdLst>
                <a:gd name="connsiteX0" fmla="*/ 0 w 13344"/>
                <a:gd name="connsiteY0" fmla="*/ 7626 h 7625"/>
                <a:gd name="connsiteX1" fmla="*/ 13345 w 13344"/>
                <a:gd name="connsiteY1" fmla="*/ 0 h 7625"/>
              </a:gdLst>
              <a:ahLst/>
              <a:cxnLst>
                <a:cxn ang="0">
                  <a:pos x="connsiteX0" y="connsiteY0"/>
                </a:cxn>
                <a:cxn ang="0">
                  <a:pos x="connsiteX1" y="connsiteY1"/>
                </a:cxn>
              </a:cxnLst>
              <a:rect l="l" t="t" r="r" b="b"/>
              <a:pathLst>
                <a:path w="13344" h="7625">
                  <a:moveTo>
                    <a:pt x="0" y="7626"/>
                  </a:moveTo>
                  <a:lnTo>
                    <a:pt x="13345" y="0"/>
                  </a:lnTo>
                </a:path>
              </a:pathLst>
            </a:custGeom>
            <a:ln w="5395" cap="rnd">
              <a:solidFill>
                <a:srgbClr val="102F44"/>
              </a:solidFill>
              <a:prstDash val="solid"/>
              <a:round/>
            </a:ln>
          </p:spPr>
          <p:txBody>
            <a:bodyPr rtlCol="0" anchor="ctr"/>
            <a:lstStyle/>
            <a:p>
              <a:endParaRPr lang="nl-NL"/>
            </a:p>
          </p:txBody>
        </p:sp>
        <p:sp>
          <p:nvSpPr>
            <p:cNvPr id="561" name="Vrije vorm: vorm 560">
              <a:extLst>
                <a:ext uri="{FF2B5EF4-FFF2-40B4-BE49-F238E27FC236}">
                  <a16:creationId xmlns:a16="http://schemas.microsoft.com/office/drawing/2014/main" id="{C30E0B64-619C-854D-364F-90E65ED9AE9C}"/>
                </a:ext>
              </a:extLst>
            </p:cNvPr>
            <p:cNvSpPr/>
            <p:nvPr/>
          </p:nvSpPr>
          <p:spPr>
            <a:xfrm>
              <a:off x="9300050" y="3209017"/>
              <a:ext cx="7625" cy="13344"/>
            </a:xfrm>
            <a:custGeom>
              <a:avLst/>
              <a:gdLst>
                <a:gd name="connsiteX0" fmla="*/ 0 w 7625"/>
                <a:gd name="connsiteY0" fmla="*/ 13345 h 13344"/>
                <a:gd name="connsiteX1" fmla="*/ 7625 w 7625"/>
                <a:gd name="connsiteY1" fmla="*/ 0 h 13344"/>
              </a:gdLst>
              <a:ahLst/>
              <a:cxnLst>
                <a:cxn ang="0">
                  <a:pos x="connsiteX0" y="connsiteY0"/>
                </a:cxn>
                <a:cxn ang="0">
                  <a:pos x="connsiteX1" y="connsiteY1"/>
                </a:cxn>
              </a:cxnLst>
              <a:rect l="l" t="t" r="r" b="b"/>
              <a:pathLst>
                <a:path w="7625" h="13344">
                  <a:moveTo>
                    <a:pt x="0" y="13345"/>
                  </a:moveTo>
                  <a:lnTo>
                    <a:pt x="7625" y="0"/>
                  </a:lnTo>
                </a:path>
              </a:pathLst>
            </a:custGeom>
            <a:ln w="5395" cap="rnd">
              <a:solidFill>
                <a:srgbClr val="102F44"/>
              </a:solidFill>
              <a:prstDash val="solid"/>
              <a:round/>
            </a:ln>
          </p:spPr>
          <p:txBody>
            <a:bodyPr rtlCol="0" anchor="ctr"/>
            <a:lstStyle/>
            <a:p>
              <a:endParaRPr lang="nl-NL"/>
            </a:p>
          </p:txBody>
        </p:sp>
        <p:sp>
          <p:nvSpPr>
            <p:cNvPr id="562" name="Vrije vorm: vorm 561">
              <a:extLst>
                <a:ext uri="{FF2B5EF4-FFF2-40B4-BE49-F238E27FC236}">
                  <a16:creationId xmlns:a16="http://schemas.microsoft.com/office/drawing/2014/main" id="{D9AC4AA5-7CCF-0CEB-7E22-C650E2F801BA}"/>
                </a:ext>
              </a:extLst>
            </p:cNvPr>
            <p:cNvSpPr/>
            <p:nvPr/>
          </p:nvSpPr>
          <p:spPr>
            <a:xfrm>
              <a:off x="9169462" y="3435244"/>
              <a:ext cx="7625" cy="13344"/>
            </a:xfrm>
            <a:custGeom>
              <a:avLst/>
              <a:gdLst>
                <a:gd name="connsiteX0" fmla="*/ 0 w 7625"/>
                <a:gd name="connsiteY0" fmla="*/ 13345 h 13344"/>
                <a:gd name="connsiteX1" fmla="*/ 7625 w 7625"/>
                <a:gd name="connsiteY1" fmla="*/ 0 h 13344"/>
              </a:gdLst>
              <a:ahLst/>
              <a:cxnLst>
                <a:cxn ang="0">
                  <a:pos x="connsiteX0" y="connsiteY0"/>
                </a:cxn>
                <a:cxn ang="0">
                  <a:pos x="connsiteX1" y="connsiteY1"/>
                </a:cxn>
              </a:cxnLst>
              <a:rect l="l" t="t" r="r" b="b"/>
              <a:pathLst>
                <a:path w="7625" h="13344">
                  <a:moveTo>
                    <a:pt x="0" y="13345"/>
                  </a:moveTo>
                  <a:lnTo>
                    <a:pt x="7625" y="0"/>
                  </a:lnTo>
                </a:path>
              </a:pathLst>
            </a:custGeom>
            <a:ln w="5395" cap="rnd">
              <a:solidFill>
                <a:srgbClr val="102F44"/>
              </a:solidFill>
              <a:prstDash val="solid"/>
              <a:round/>
            </a:ln>
          </p:spPr>
          <p:txBody>
            <a:bodyPr rtlCol="0" anchor="ctr"/>
            <a:lstStyle/>
            <a:p>
              <a:endParaRPr lang="nl-NL"/>
            </a:p>
          </p:txBody>
        </p:sp>
        <p:sp>
          <p:nvSpPr>
            <p:cNvPr id="564" name="Vrije vorm: vorm 563">
              <a:extLst>
                <a:ext uri="{FF2B5EF4-FFF2-40B4-BE49-F238E27FC236}">
                  <a16:creationId xmlns:a16="http://schemas.microsoft.com/office/drawing/2014/main" id="{DA602DF7-7171-76D6-7244-1D43CE3320C9}"/>
                </a:ext>
              </a:extLst>
            </p:cNvPr>
            <p:cNvSpPr/>
            <p:nvPr/>
          </p:nvSpPr>
          <p:spPr>
            <a:xfrm>
              <a:off x="9169462" y="3209017"/>
              <a:ext cx="7625" cy="13344"/>
            </a:xfrm>
            <a:custGeom>
              <a:avLst/>
              <a:gdLst>
                <a:gd name="connsiteX0" fmla="*/ 7625 w 7625"/>
                <a:gd name="connsiteY0" fmla="*/ 13345 h 13344"/>
                <a:gd name="connsiteX1" fmla="*/ 0 w 7625"/>
                <a:gd name="connsiteY1" fmla="*/ 0 h 13344"/>
              </a:gdLst>
              <a:ahLst/>
              <a:cxnLst>
                <a:cxn ang="0">
                  <a:pos x="connsiteX0" y="connsiteY0"/>
                </a:cxn>
                <a:cxn ang="0">
                  <a:pos x="connsiteX1" y="connsiteY1"/>
                </a:cxn>
              </a:cxnLst>
              <a:rect l="l" t="t" r="r" b="b"/>
              <a:pathLst>
                <a:path w="7625" h="13344">
                  <a:moveTo>
                    <a:pt x="7625" y="13345"/>
                  </a:moveTo>
                  <a:lnTo>
                    <a:pt x="0" y="0"/>
                  </a:lnTo>
                </a:path>
              </a:pathLst>
            </a:custGeom>
            <a:ln w="5395" cap="rnd">
              <a:solidFill>
                <a:srgbClr val="102F44"/>
              </a:solidFill>
              <a:prstDash val="solid"/>
              <a:round/>
            </a:ln>
          </p:spPr>
          <p:txBody>
            <a:bodyPr rtlCol="0" anchor="ctr"/>
            <a:lstStyle/>
            <a:p>
              <a:endParaRPr lang="nl-NL"/>
            </a:p>
          </p:txBody>
        </p:sp>
        <p:sp>
          <p:nvSpPr>
            <p:cNvPr id="565" name="Vrije vorm: vorm 564">
              <a:extLst>
                <a:ext uri="{FF2B5EF4-FFF2-40B4-BE49-F238E27FC236}">
                  <a16:creationId xmlns:a16="http://schemas.microsoft.com/office/drawing/2014/main" id="{0B9BDC85-B438-9351-BA53-C52552CC9B59}"/>
                </a:ext>
              </a:extLst>
            </p:cNvPr>
            <p:cNvSpPr/>
            <p:nvPr/>
          </p:nvSpPr>
          <p:spPr>
            <a:xfrm>
              <a:off x="9300050" y="3435244"/>
              <a:ext cx="7625" cy="13344"/>
            </a:xfrm>
            <a:custGeom>
              <a:avLst/>
              <a:gdLst>
                <a:gd name="connsiteX0" fmla="*/ 7625 w 7625"/>
                <a:gd name="connsiteY0" fmla="*/ 13345 h 13344"/>
                <a:gd name="connsiteX1" fmla="*/ 0 w 7625"/>
                <a:gd name="connsiteY1" fmla="*/ 0 h 13344"/>
              </a:gdLst>
              <a:ahLst/>
              <a:cxnLst>
                <a:cxn ang="0">
                  <a:pos x="connsiteX0" y="connsiteY0"/>
                </a:cxn>
                <a:cxn ang="0">
                  <a:pos x="connsiteX1" y="connsiteY1"/>
                </a:cxn>
              </a:cxnLst>
              <a:rect l="l" t="t" r="r" b="b"/>
              <a:pathLst>
                <a:path w="7625" h="13344">
                  <a:moveTo>
                    <a:pt x="7625" y="13345"/>
                  </a:moveTo>
                  <a:lnTo>
                    <a:pt x="0" y="0"/>
                  </a:lnTo>
                </a:path>
              </a:pathLst>
            </a:custGeom>
            <a:ln w="5395" cap="rnd">
              <a:solidFill>
                <a:srgbClr val="102F44"/>
              </a:solidFill>
              <a:prstDash val="solid"/>
              <a:round/>
            </a:ln>
          </p:spPr>
          <p:txBody>
            <a:bodyPr rtlCol="0" anchor="ctr"/>
            <a:lstStyle/>
            <a:p>
              <a:endParaRPr lang="nl-NL"/>
            </a:p>
          </p:txBody>
        </p:sp>
        <p:sp>
          <p:nvSpPr>
            <p:cNvPr id="566" name="Vrije vorm: vorm 565">
              <a:extLst>
                <a:ext uri="{FF2B5EF4-FFF2-40B4-BE49-F238E27FC236}">
                  <a16:creationId xmlns:a16="http://schemas.microsoft.com/office/drawing/2014/main" id="{FFCE74DC-DE71-E9A7-FE47-D23C74D7B714}"/>
                </a:ext>
              </a:extLst>
            </p:cNvPr>
            <p:cNvSpPr/>
            <p:nvPr/>
          </p:nvSpPr>
          <p:spPr>
            <a:xfrm>
              <a:off x="9118783" y="3259696"/>
              <a:ext cx="13344" cy="7625"/>
            </a:xfrm>
            <a:custGeom>
              <a:avLst/>
              <a:gdLst>
                <a:gd name="connsiteX0" fmla="*/ 13345 w 13344"/>
                <a:gd name="connsiteY0" fmla="*/ 7626 h 7625"/>
                <a:gd name="connsiteX1" fmla="*/ 0 w 13344"/>
                <a:gd name="connsiteY1" fmla="*/ 0 h 7625"/>
              </a:gdLst>
              <a:ahLst/>
              <a:cxnLst>
                <a:cxn ang="0">
                  <a:pos x="connsiteX0" y="connsiteY0"/>
                </a:cxn>
                <a:cxn ang="0">
                  <a:pos x="connsiteX1" y="connsiteY1"/>
                </a:cxn>
              </a:cxnLst>
              <a:rect l="l" t="t" r="r" b="b"/>
              <a:pathLst>
                <a:path w="13344" h="7625">
                  <a:moveTo>
                    <a:pt x="13345" y="7626"/>
                  </a:moveTo>
                  <a:lnTo>
                    <a:pt x="0" y="0"/>
                  </a:lnTo>
                </a:path>
              </a:pathLst>
            </a:custGeom>
            <a:ln w="5395" cap="rnd">
              <a:solidFill>
                <a:srgbClr val="102F44"/>
              </a:solidFill>
              <a:prstDash val="solid"/>
              <a:round/>
            </a:ln>
          </p:spPr>
          <p:txBody>
            <a:bodyPr rtlCol="0" anchor="ctr"/>
            <a:lstStyle/>
            <a:p>
              <a:endParaRPr lang="nl-NL"/>
            </a:p>
          </p:txBody>
        </p:sp>
        <p:sp>
          <p:nvSpPr>
            <p:cNvPr id="567" name="Vrije vorm: vorm 566">
              <a:extLst>
                <a:ext uri="{FF2B5EF4-FFF2-40B4-BE49-F238E27FC236}">
                  <a16:creationId xmlns:a16="http://schemas.microsoft.com/office/drawing/2014/main" id="{FC551764-3571-E9AE-B3E2-AD5D6D92EF3B}"/>
                </a:ext>
              </a:extLst>
            </p:cNvPr>
            <p:cNvSpPr/>
            <p:nvPr/>
          </p:nvSpPr>
          <p:spPr>
            <a:xfrm>
              <a:off x="9345010" y="3390284"/>
              <a:ext cx="13344" cy="7625"/>
            </a:xfrm>
            <a:custGeom>
              <a:avLst/>
              <a:gdLst>
                <a:gd name="connsiteX0" fmla="*/ 13345 w 13344"/>
                <a:gd name="connsiteY0" fmla="*/ 7626 h 7625"/>
                <a:gd name="connsiteX1" fmla="*/ 0 w 13344"/>
                <a:gd name="connsiteY1" fmla="*/ 0 h 7625"/>
              </a:gdLst>
              <a:ahLst/>
              <a:cxnLst>
                <a:cxn ang="0">
                  <a:pos x="connsiteX0" y="connsiteY0"/>
                </a:cxn>
                <a:cxn ang="0">
                  <a:pos x="connsiteX1" y="connsiteY1"/>
                </a:cxn>
              </a:cxnLst>
              <a:rect l="l" t="t" r="r" b="b"/>
              <a:pathLst>
                <a:path w="13344" h="7625">
                  <a:moveTo>
                    <a:pt x="13345" y="7626"/>
                  </a:moveTo>
                  <a:lnTo>
                    <a:pt x="0" y="0"/>
                  </a:lnTo>
                </a:path>
              </a:pathLst>
            </a:custGeom>
            <a:ln w="5395" cap="rnd">
              <a:solidFill>
                <a:srgbClr val="102F44"/>
              </a:solidFill>
              <a:prstDash val="solid"/>
              <a:round/>
            </a:ln>
          </p:spPr>
          <p:txBody>
            <a:bodyPr rtlCol="0" anchor="ctr"/>
            <a:lstStyle/>
            <a:p>
              <a:endParaRPr lang="nl-NL"/>
            </a:p>
          </p:txBody>
        </p:sp>
        <p:sp>
          <p:nvSpPr>
            <p:cNvPr id="568" name="Vrije vorm: vorm 567">
              <a:extLst>
                <a:ext uri="{FF2B5EF4-FFF2-40B4-BE49-F238E27FC236}">
                  <a16:creationId xmlns:a16="http://schemas.microsoft.com/office/drawing/2014/main" id="{5C024FC7-0BEC-06F9-FA1E-74ED58430ABB}"/>
                </a:ext>
              </a:extLst>
            </p:cNvPr>
            <p:cNvSpPr/>
            <p:nvPr/>
          </p:nvSpPr>
          <p:spPr>
            <a:xfrm>
              <a:off x="9154528" y="3329121"/>
              <a:ext cx="84199" cy="21605"/>
            </a:xfrm>
            <a:custGeom>
              <a:avLst/>
              <a:gdLst>
                <a:gd name="connsiteX0" fmla="*/ 84199 w 84199"/>
                <a:gd name="connsiteY0" fmla="*/ 0 h 21605"/>
                <a:gd name="connsiteX1" fmla="*/ 0 w 84199"/>
                <a:gd name="connsiteY1" fmla="*/ 21606 h 21605"/>
              </a:gdLst>
              <a:ahLst/>
              <a:cxnLst>
                <a:cxn ang="0">
                  <a:pos x="connsiteX0" y="connsiteY0"/>
                </a:cxn>
                <a:cxn ang="0">
                  <a:pos x="connsiteX1" y="connsiteY1"/>
                </a:cxn>
              </a:cxnLst>
              <a:rect l="l" t="t" r="r" b="b"/>
              <a:pathLst>
                <a:path w="84199" h="21605">
                  <a:moveTo>
                    <a:pt x="84199" y="0"/>
                  </a:moveTo>
                  <a:lnTo>
                    <a:pt x="0" y="21606"/>
                  </a:lnTo>
                </a:path>
              </a:pathLst>
            </a:custGeom>
            <a:ln w="7300" cap="rnd">
              <a:solidFill>
                <a:srgbClr val="D4D4DA"/>
              </a:solidFill>
              <a:prstDash val="solid"/>
              <a:round/>
            </a:ln>
          </p:spPr>
          <p:txBody>
            <a:bodyPr rtlCol="0" anchor="ctr"/>
            <a:lstStyle/>
            <a:p>
              <a:endParaRPr lang="nl-NL"/>
            </a:p>
          </p:txBody>
        </p:sp>
        <p:sp>
          <p:nvSpPr>
            <p:cNvPr id="569" name="Vrije vorm: vorm 568">
              <a:extLst>
                <a:ext uri="{FF2B5EF4-FFF2-40B4-BE49-F238E27FC236}">
                  <a16:creationId xmlns:a16="http://schemas.microsoft.com/office/drawing/2014/main" id="{E6E59A33-7FE4-4F9B-131D-7A392F2AF0D0}"/>
                </a:ext>
              </a:extLst>
            </p:cNvPr>
            <p:cNvSpPr/>
            <p:nvPr/>
          </p:nvSpPr>
          <p:spPr>
            <a:xfrm>
              <a:off x="9151510" y="3340083"/>
              <a:ext cx="10644" cy="18269"/>
            </a:xfrm>
            <a:custGeom>
              <a:avLst/>
              <a:gdLst>
                <a:gd name="connsiteX0" fmla="*/ 10326 w 10644"/>
                <a:gd name="connsiteY0" fmla="*/ 0 h 18269"/>
                <a:gd name="connsiteX1" fmla="*/ 0 w 10644"/>
                <a:gd name="connsiteY1" fmla="*/ 11280 h 18269"/>
                <a:gd name="connsiteX2" fmla="*/ 10644 w 10644"/>
                <a:gd name="connsiteY2" fmla="*/ 18270 h 18269"/>
              </a:gdLst>
              <a:ahLst/>
              <a:cxnLst>
                <a:cxn ang="0">
                  <a:pos x="connsiteX0" y="connsiteY0"/>
                </a:cxn>
                <a:cxn ang="0">
                  <a:pos x="connsiteX1" y="connsiteY1"/>
                </a:cxn>
                <a:cxn ang="0">
                  <a:pos x="connsiteX2" y="connsiteY2"/>
                </a:cxn>
              </a:cxnLst>
              <a:rect l="l" t="t" r="r" b="b"/>
              <a:pathLst>
                <a:path w="10644" h="18269">
                  <a:moveTo>
                    <a:pt x="10326" y="0"/>
                  </a:moveTo>
                  <a:lnTo>
                    <a:pt x="0" y="11280"/>
                  </a:lnTo>
                  <a:cubicBezTo>
                    <a:pt x="4131" y="12550"/>
                    <a:pt x="7784" y="14933"/>
                    <a:pt x="10644" y="18270"/>
                  </a:cubicBezTo>
                </a:path>
              </a:pathLst>
            </a:custGeom>
            <a:noFill/>
            <a:ln w="7300" cap="rnd">
              <a:solidFill>
                <a:srgbClr val="D4D4DA"/>
              </a:solidFill>
              <a:prstDash val="solid"/>
              <a:round/>
            </a:ln>
          </p:spPr>
          <p:txBody>
            <a:bodyPr rtlCol="0" anchor="ctr"/>
            <a:lstStyle/>
            <a:p>
              <a:endParaRPr lang="nl-NL"/>
            </a:p>
          </p:txBody>
        </p:sp>
        <p:sp>
          <p:nvSpPr>
            <p:cNvPr id="570" name="Vrije vorm: vorm 569">
              <a:extLst>
                <a:ext uri="{FF2B5EF4-FFF2-40B4-BE49-F238E27FC236}">
                  <a16:creationId xmlns:a16="http://schemas.microsoft.com/office/drawing/2014/main" id="{ED90F9CB-109B-83EA-2372-4169F46BAFC7}"/>
                </a:ext>
              </a:extLst>
            </p:cNvPr>
            <p:cNvSpPr/>
            <p:nvPr/>
          </p:nvSpPr>
          <p:spPr>
            <a:xfrm>
              <a:off x="9241111" y="3332775"/>
              <a:ext cx="72602" cy="47818"/>
            </a:xfrm>
            <a:custGeom>
              <a:avLst/>
              <a:gdLst>
                <a:gd name="connsiteX0" fmla="*/ 0 w 72602"/>
                <a:gd name="connsiteY0" fmla="*/ 0 h 47818"/>
                <a:gd name="connsiteX1" fmla="*/ 72602 w 72602"/>
                <a:gd name="connsiteY1" fmla="*/ 47819 h 47818"/>
              </a:gdLst>
              <a:ahLst/>
              <a:cxnLst>
                <a:cxn ang="0">
                  <a:pos x="connsiteX0" y="connsiteY0"/>
                </a:cxn>
                <a:cxn ang="0">
                  <a:pos x="connsiteX1" y="connsiteY1"/>
                </a:cxn>
              </a:cxnLst>
              <a:rect l="l" t="t" r="r" b="b"/>
              <a:pathLst>
                <a:path w="72602" h="47818">
                  <a:moveTo>
                    <a:pt x="0" y="0"/>
                  </a:moveTo>
                  <a:lnTo>
                    <a:pt x="72602" y="47819"/>
                  </a:lnTo>
                </a:path>
              </a:pathLst>
            </a:custGeom>
            <a:ln w="7300" cap="rnd">
              <a:solidFill>
                <a:srgbClr val="D4D4DA"/>
              </a:solidFill>
              <a:prstDash val="solid"/>
              <a:round/>
            </a:ln>
          </p:spPr>
          <p:txBody>
            <a:bodyPr rtlCol="0" anchor="ctr"/>
            <a:lstStyle/>
            <a:p>
              <a:endParaRPr lang="nl-NL"/>
            </a:p>
          </p:txBody>
        </p:sp>
        <p:sp>
          <p:nvSpPr>
            <p:cNvPr id="571" name="Vrije vorm: vorm 570">
              <a:extLst>
                <a:ext uri="{FF2B5EF4-FFF2-40B4-BE49-F238E27FC236}">
                  <a16:creationId xmlns:a16="http://schemas.microsoft.com/office/drawing/2014/main" id="{13C9058B-2F73-6458-2CD0-8BB0FA6258C8}"/>
                </a:ext>
              </a:extLst>
            </p:cNvPr>
            <p:cNvSpPr/>
            <p:nvPr/>
          </p:nvSpPr>
          <p:spPr>
            <a:xfrm>
              <a:off x="9301004" y="3369949"/>
              <a:ext cx="15251" cy="12391"/>
            </a:xfrm>
            <a:custGeom>
              <a:avLst/>
              <a:gdLst>
                <a:gd name="connsiteX0" fmla="*/ 0 w 15251"/>
                <a:gd name="connsiteY0" fmla="*/ 12392 h 12391"/>
                <a:gd name="connsiteX1" fmla="*/ 15251 w 15251"/>
                <a:gd name="connsiteY1" fmla="*/ 12392 h 12391"/>
                <a:gd name="connsiteX2" fmla="*/ 13345 w 15251"/>
                <a:gd name="connsiteY2" fmla="*/ 0 h 12391"/>
              </a:gdLst>
              <a:ahLst/>
              <a:cxnLst>
                <a:cxn ang="0">
                  <a:pos x="connsiteX0" y="connsiteY0"/>
                </a:cxn>
                <a:cxn ang="0">
                  <a:pos x="connsiteX1" y="connsiteY1"/>
                </a:cxn>
                <a:cxn ang="0">
                  <a:pos x="connsiteX2" y="connsiteY2"/>
                </a:cxn>
              </a:cxnLst>
              <a:rect l="l" t="t" r="r" b="b"/>
              <a:pathLst>
                <a:path w="15251" h="12391">
                  <a:moveTo>
                    <a:pt x="0" y="12392"/>
                  </a:moveTo>
                  <a:lnTo>
                    <a:pt x="15251" y="12392"/>
                  </a:lnTo>
                  <a:cubicBezTo>
                    <a:pt x="13504" y="8579"/>
                    <a:pt x="12709" y="4131"/>
                    <a:pt x="13345" y="0"/>
                  </a:cubicBezTo>
                </a:path>
              </a:pathLst>
            </a:custGeom>
            <a:noFill/>
            <a:ln w="7300" cap="rnd">
              <a:solidFill>
                <a:srgbClr val="D4D4DA"/>
              </a:solidFill>
              <a:prstDash val="solid"/>
              <a:round/>
            </a:ln>
          </p:spPr>
          <p:txBody>
            <a:bodyPr rtlCol="0" anchor="ctr"/>
            <a:lstStyle/>
            <a:p>
              <a:endParaRPr lang="nl-NL"/>
            </a:p>
          </p:txBody>
        </p:sp>
        <p:sp>
          <p:nvSpPr>
            <p:cNvPr id="572" name="Vrije vorm: vorm 571">
              <a:extLst>
                <a:ext uri="{FF2B5EF4-FFF2-40B4-BE49-F238E27FC236}">
                  <a16:creationId xmlns:a16="http://schemas.microsoft.com/office/drawing/2014/main" id="{3244559C-64A2-1B7D-261D-06AD11AE22FF}"/>
                </a:ext>
              </a:extLst>
            </p:cNvPr>
            <p:cNvSpPr/>
            <p:nvPr/>
          </p:nvSpPr>
          <p:spPr>
            <a:xfrm>
              <a:off x="9245559" y="3280984"/>
              <a:ext cx="73555" cy="46071"/>
            </a:xfrm>
            <a:custGeom>
              <a:avLst/>
              <a:gdLst>
                <a:gd name="connsiteX0" fmla="*/ 0 w 73555"/>
                <a:gd name="connsiteY0" fmla="*/ 46071 h 46071"/>
                <a:gd name="connsiteX1" fmla="*/ 73555 w 73555"/>
                <a:gd name="connsiteY1" fmla="*/ 0 h 46071"/>
              </a:gdLst>
              <a:ahLst/>
              <a:cxnLst>
                <a:cxn ang="0">
                  <a:pos x="connsiteX0" y="connsiteY0"/>
                </a:cxn>
                <a:cxn ang="0">
                  <a:pos x="connsiteX1" y="connsiteY1"/>
                </a:cxn>
              </a:cxnLst>
              <a:rect l="l" t="t" r="r" b="b"/>
              <a:pathLst>
                <a:path w="73555" h="46071">
                  <a:moveTo>
                    <a:pt x="0" y="46071"/>
                  </a:moveTo>
                  <a:lnTo>
                    <a:pt x="73555" y="0"/>
                  </a:lnTo>
                </a:path>
              </a:pathLst>
            </a:custGeom>
            <a:ln w="7300" cap="rnd">
              <a:solidFill>
                <a:srgbClr val="D4D4DA"/>
              </a:solidFill>
              <a:prstDash val="solid"/>
              <a:round/>
            </a:ln>
          </p:spPr>
          <p:txBody>
            <a:bodyPr rtlCol="0" anchor="ctr"/>
            <a:lstStyle/>
            <a:p>
              <a:endParaRPr lang="nl-NL"/>
            </a:p>
          </p:txBody>
        </p:sp>
        <p:sp>
          <p:nvSpPr>
            <p:cNvPr id="573" name="Vrije vorm: vorm 572">
              <a:extLst>
                <a:ext uri="{FF2B5EF4-FFF2-40B4-BE49-F238E27FC236}">
                  <a16:creationId xmlns:a16="http://schemas.microsoft.com/office/drawing/2014/main" id="{4B27133E-A44B-9144-5816-B0F4E6762805}"/>
                </a:ext>
              </a:extLst>
            </p:cNvPr>
            <p:cNvSpPr/>
            <p:nvPr/>
          </p:nvSpPr>
          <p:spPr>
            <a:xfrm>
              <a:off x="9309583" y="3276059"/>
              <a:ext cx="12232" cy="17316"/>
            </a:xfrm>
            <a:custGeom>
              <a:avLst/>
              <a:gdLst>
                <a:gd name="connsiteX0" fmla="*/ 5878 w 12232"/>
                <a:gd name="connsiteY0" fmla="*/ 17317 h 17316"/>
                <a:gd name="connsiteX1" fmla="*/ 12233 w 12232"/>
                <a:gd name="connsiteY1" fmla="*/ 3495 h 17316"/>
                <a:gd name="connsiteX2" fmla="*/ 0 w 12232"/>
                <a:gd name="connsiteY2" fmla="*/ 0 h 17316"/>
              </a:gdLst>
              <a:ahLst/>
              <a:cxnLst>
                <a:cxn ang="0">
                  <a:pos x="connsiteX0" y="connsiteY0"/>
                </a:cxn>
                <a:cxn ang="0">
                  <a:pos x="connsiteX1" y="connsiteY1"/>
                </a:cxn>
                <a:cxn ang="0">
                  <a:pos x="connsiteX2" y="connsiteY2"/>
                </a:cxn>
              </a:cxnLst>
              <a:rect l="l" t="t" r="r" b="b"/>
              <a:pathLst>
                <a:path w="12232" h="17316">
                  <a:moveTo>
                    <a:pt x="5878" y="17317"/>
                  </a:moveTo>
                  <a:lnTo>
                    <a:pt x="12233" y="3495"/>
                  </a:lnTo>
                  <a:cubicBezTo>
                    <a:pt x="7943" y="3495"/>
                    <a:pt x="3654" y="2383"/>
                    <a:pt x="0" y="0"/>
                  </a:cubicBezTo>
                </a:path>
              </a:pathLst>
            </a:custGeom>
            <a:noFill/>
            <a:ln w="7300" cap="rnd">
              <a:solidFill>
                <a:srgbClr val="D4D4DA"/>
              </a:solidFill>
              <a:prstDash val="solid"/>
              <a:round/>
            </a:ln>
          </p:spPr>
          <p:txBody>
            <a:bodyPr rtlCol="0" anchor="ctr"/>
            <a:lstStyle/>
            <a:p>
              <a:endParaRPr lang="nl-NL"/>
            </a:p>
          </p:txBody>
        </p:sp>
        <p:sp>
          <p:nvSpPr>
            <p:cNvPr id="574" name="Vrije vorm: vorm 573">
              <a:extLst>
                <a:ext uri="{FF2B5EF4-FFF2-40B4-BE49-F238E27FC236}">
                  <a16:creationId xmlns:a16="http://schemas.microsoft.com/office/drawing/2014/main" id="{6429F0B1-A5AD-14A2-1ED9-DBC4327C6AA3}"/>
                </a:ext>
              </a:extLst>
            </p:cNvPr>
            <p:cNvSpPr/>
            <p:nvPr/>
          </p:nvSpPr>
          <p:spPr>
            <a:xfrm>
              <a:off x="9239204" y="3212036"/>
              <a:ext cx="15886" cy="114066"/>
            </a:xfrm>
            <a:custGeom>
              <a:avLst/>
              <a:gdLst>
                <a:gd name="connsiteX0" fmla="*/ 0 w 15886"/>
                <a:gd name="connsiteY0" fmla="*/ 114066 h 114066"/>
                <a:gd name="connsiteX1" fmla="*/ 0 w 15886"/>
                <a:gd name="connsiteY1" fmla="*/ 0 h 114066"/>
              </a:gdLst>
              <a:ahLst/>
              <a:cxnLst>
                <a:cxn ang="0">
                  <a:pos x="connsiteX0" y="connsiteY0"/>
                </a:cxn>
                <a:cxn ang="0">
                  <a:pos x="connsiteX1" y="connsiteY1"/>
                </a:cxn>
              </a:cxnLst>
              <a:rect l="l" t="t" r="r" b="b"/>
              <a:pathLst>
                <a:path w="15886" h="114066">
                  <a:moveTo>
                    <a:pt x="0" y="114066"/>
                  </a:moveTo>
                  <a:lnTo>
                    <a:pt x="0" y="0"/>
                  </a:lnTo>
                </a:path>
              </a:pathLst>
            </a:custGeom>
            <a:ln w="7300" cap="rnd">
              <a:solidFill>
                <a:srgbClr val="D4D4DA"/>
              </a:solidFill>
              <a:prstDash val="solid"/>
              <a:round/>
            </a:ln>
          </p:spPr>
          <p:txBody>
            <a:bodyPr rtlCol="0" anchor="ctr"/>
            <a:lstStyle/>
            <a:p>
              <a:endParaRPr lang="nl-NL"/>
            </a:p>
          </p:txBody>
        </p:sp>
        <p:sp>
          <p:nvSpPr>
            <p:cNvPr id="575" name="Vrije vorm: vorm 574">
              <a:extLst>
                <a:ext uri="{FF2B5EF4-FFF2-40B4-BE49-F238E27FC236}">
                  <a16:creationId xmlns:a16="http://schemas.microsoft.com/office/drawing/2014/main" id="{5CE4F78F-E3D5-0F29-14D3-6A8039EF106B}"/>
                </a:ext>
              </a:extLst>
            </p:cNvPr>
            <p:cNvSpPr/>
            <p:nvPr/>
          </p:nvSpPr>
          <p:spPr>
            <a:xfrm>
              <a:off x="9232532" y="3203139"/>
              <a:ext cx="13980" cy="10961"/>
            </a:xfrm>
            <a:custGeom>
              <a:avLst/>
              <a:gdLst>
                <a:gd name="connsiteX0" fmla="*/ 13980 w 13980"/>
                <a:gd name="connsiteY0" fmla="*/ 10803 h 10961"/>
                <a:gd name="connsiteX1" fmla="*/ 6831 w 13980"/>
                <a:gd name="connsiteY1" fmla="*/ 0 h 10961"/>
                <a:gd name="connsiteX2" fmla="*/ 0 w 13980"/>
                <a:gd name="connsiteY2" fmla="*/ 10962 h 10961"/>
              </a:gdLst>
              <a:ahLst/>
              <a:cxnLst>
                <a:cxn ang="0">
                  <a:pos x="connsiteX0" y="connsiteY0"/>
                </a:cxn>
                <a:cxn ang="0">
                  <a:pos x="connsiteX1" y="connsiteY1"/>
                </a:cxn>
                <a:cxn ang="0">
                  <a:pos x="connsiteX2" y="connsiteY2"/>
                </a:cxn>
              </a:cxnLst>
              <a:rect l="l" t="t" r="r" b="b"/>
              <a:pathLst>
                <a:path w="13980" h="10961">
                  <a:moveTo>
                    <a:pt x="13980" y="10803"/>
                  </a:moveTo>
                  <a:cubicBezTo>
                    <a:pt x="11756" y="6990"/>
                    <a:pt x="8737" y="3972"/>
                    <a:pt x="6831" y="0"/>
                  </a:cubicBezTo>
                  <a:cubicBezTo>
                    <a:pt x="4130" y="3019"/>
                    <a:pt x="2383" y="6037"/>
                    <a:pt x="0" y="10962"/>
                  </a:cubicBezTo>
                </a:path>
              </a:pathLst>
            </a:custGeom>
            <a:noFill/>
            <a:ln w="7300" cap="rnd">
              <a:solidFill>
                <a:srgbClr val="D4D4DA"/>
              </a:solidFill>
              <a:prstDash val="solid"/>
              <a:round/>
            </a:ln>
          </p:spPr>
          <p:txBody>
            <a:bodyPr rtlCol="0" anchor="ctr"/>
            <a:lstStyle/>
            <a:p>
              <a:endParaRPr lang="nl-NL"/>
            </a:p>
          </p:txBody>
        </p:sp>
        <p:sp>
          <p:nvSpPr>
            <p:cNvPr id="1216" name="Vrije vorm: vorm 1215">
              <a:extLst>
                <a:ext uri="{FF2B5EF4-FFF2-40B4-BE49-F238E27FC236}">
                  <a16:creationId xmlns:a16="http://schemas.microsoft.com/office/drawing/2014/main" id="{E0DB4355-ECB2-2856-C002-40891F8D40DC}"/>
                </a:ext>
              </a:extLst>
            </p:cNvPr>
            <p:cNvSpPr/>
            <p:nvPr/>
          </p:nvSpPr>
          <p:spPr>
            <a:xfrm>
              <a:off x="9223000" y="3313711"/>
              <a:ext cx="31137" cy="31137"/>
            </a:xfrm>
            <a:custGeom>
              <a:avLst/>
              <a:gdLst>
                <a:gd name="connsiteX0" fmla="*/ 31138 w 31137"/>
                <a:gd name="connsiteY0" fmla="*/ 15569 h 31137"/>
                <a:gd name="connsiteX1" fmla="*/ 15569 w 31137"/>
                <a:gd name="connsiteY1" fmla="*/ 31138 h 31137"/>
                <a:gd name="connsiteX2" fmla="*/ 0 w 31137"/>
                <a:gd name="connsiteY2" fmla="*/ 15569 h 31137"/>
                <a:gd name="connsiteX3" fmla="*/ 15569 w 31137"/>
                <a:gd name="connsiteY3" fmla="*/ 0 h 31137"/>
                <a:gd name="connsiteX4" fmla="*/ 31138 w 31137"/>
                <a:gd name="connsiteY4" fmla="*/ 15569 h 3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37" h="31137">
                  <a:moveTo>
                    <a:pt x="31138" y="15569"/>
                  </a:moveTo>
                  <a:cubicBezTo>
                    <a:pt x="31138" y="24167"/>
                    <a:pt x="24167" y="31138"/>
                    <a:pt x="15569" y="31138"/>
                  </a:cubicBezTo>
                  <a:cubicBezTo>
                    <a:pt x="6970" y="31138"/>
                    <a:pt x="0" y="24168"/>
                    <a:pt x="0" y="15569"/>
                  </a:cubicBezTo>
                  <a:cubicBezTo>
                    <a:pt x="0" y="6971"/>
                    <a:pt x="6970" y="0"/>
                    <a:pt x="15569" y="0"/>
                  </a:cubicBezTo>
                  <a:cubicBezTo>
                    <a:pt x="24167" y="0"/>
                    <a:pt x="31138" y="6970"/>
                    <a:pt x="31138" y="15569"/>
                  </a:cubicBezTo>
                  <a:close/>
                </a:path>
              </a:pathLst>
            </a:custGeom>
            <a:solidFill>
              <a:srgbClr val="1F71B8"/>
            </a:solidFill>
            <a:ln w="4126" cap="rnd">
              <a:solidFill>
                <a:srgbClr val="102F44"/>
              </a:solidFill>
              <a:prstDash val="solid"/>
              <a:round/>
            </a:ln>
          </p:spPr>
          <p:txBody>
            <a:bodyPr rtlCol="0" anchor="ctr"/>
            <a:lstStyle/>
            <a:p>
              <a:endParaRPr lang="nl-NL"/>
            </a:p>
          </p:txBody>
        </p:sp>
        <p:sp>
          <p:nvSpPr>
            <p:cNvPr id="1217" name="Vrije vorm: vorm 1216">
              <a:extLst>
                <a:ext uri="{FF2B5EF4-FFF2-40B4-BE49-F238E27FC236}">
                  <a16:creationId xmlns:a16="http://schemas.microsoft.com/office/drawing/2014/main" id="{E56B980F-FAA5-EC45-23BE-31084D511654}"/>
                </a:ext>
              </a:extLst>
            </p:cNvPr>
            <p:cNvSpPr/>
            <p:nvPr/>
          </p:nvSpPr>
          <p:spPr>
            <a:xfrm>
              <a:off x="9166602" y="3253074"/>
              <a:ext cx="146278" cy="103689"/>
            </a:xfrm>
            <a:custGeom>
              <a:avLst/>
              <a:gdLst>
                <a:gd name="connsiteX0" fmla="*/ 0 w 146278"/>
                <a:gd name="connsiteY0" fmla="*/ 73187 h 103689"/>
                <a:gd name="connsiteX1" fmla="*/ 62116 w 146278"/>
                <a:gd name="connsiteY1" fmla="*/ 903 h 103689"/>
                <a:gd name="connsiteX2" fmla="*/ 141709 w 146278"/>
                <a:gd name="connsiteY2" fmla="*/ 48245 h 103689"/>
                <a:gd name="connsiteX3" fmla="*/ 139803 w 146278"/>
                <a:gd name="connsiteY3" fmla="*/ 103690 h 103689"/>
              </a:gdLst>
              <a:ahLst/>
              <a:cxnLst>
                <a:cxn ang="0">
                  <a:pos x="connsiteX0" y="connsiteY0"/>
                </a:cxn>
                <a:cxn ang="0">
                  <a:pos x="connsiteX1" y="connsiteY1"/>
                </a:cxn>
                <a:cxn ang="0">
                  <a:pos x="connsiteX2" y="connsiteY2"/>
                </a:cxn>
                <a:cxn ang="0">
                  <a:pos x="connsiteX3" y="connsiteY3"/>
                </a:cxn>
              </a:cxnLst>
              <a:rect l="l" t="t" r="r" b="b"/>
              <a:pathLst>
                <a:path w="146278" h="103689">
                  <a:moveTo>
                    <a:pt x="0" y="73187"/>
                  </a:moveTo>
                  <a:cubicBezTo>
                    <a:pt x="0" y="37760"/>
                    <a:pt x="27325" y="6622"/>
                    <a:pt x="62116" y="903"/>
                  </a:cubicBezTo>
                  <a:cubicBezTo>
                    <a:pt x="96432" y="-4657"/>
                    <a:pt x="129794" y="15995"/>
                    <a:pt x="141709" y="48245"/>
                  </a:cubicBezTo>
                  <a:cubicBezTo>
                    <a:pt x="148382" y="66197"/>
                    <a:pt x="147746" y="86214"/>
                    <a:pt x="139803" y="103690"/>
                  </a:cubicBezTo>
                </a:path>
              </a:pathLst>
            </a:custGeom>
            <a:noFill/>
            <a:ln w="7300" cap="rnd">
              <a:solidFill>
                <a:srgbClr val="76B72D"/>
              </a:solidFill>
              <a:prstDash val="solid"/>
              <a:round/>
            </a:ln>
          </p:spPr>
          <p:txBody>
            <a:bodyPr rtlCol="0" anchor="ctr"/>
            <a:lstStyle/>
            <a:p>
              <a:endParaRPr lang="nl-NL"/>
            </a:p>
          </p:txBody>
        </p:sp>
        <p:sp>
          <p:nvSpPr>
            <p:cNvPr id="1218" name="Vrije vorm: vorm 1217">
              <a:extLst>
                <a:ext uri="{FF2B5EF4-FFF2-40B4-BE49-F238E27FC236}">
                  <a16:creationId xmlns:a16="http://schemas.microsoft.com/office/drawing/2014/main" id="{E6B6232E-AF2B-899B-2E40-188541492282}"/>
                </a:ext>
              </a:extLst>
            </p:cNvPr>
            <p:cNvSpPr/>
            <p:nvPr/>
          </p:nvSpPr>
          <p:spPr>
            <a:xfrm>
              <a:off x="9300209" y="3343260"/>
              <a:ext cx="18746" cy="15251"/>
            </a:xfrm>
            <a:custGeom>
              <a:avLst/>
              <a:gdLst>
                <a:gd name="connsiteX0" fmla="*/ 0 w 18746"/>
                <a:gd name="connsiteY0" fmla="*/ 0 h 15251"/>
                <a:gd name="connsiteX1" fmla="*/ 6514 w 18746"/>
                <a:gd name="connsiteY1" fmla="*/ 15251 h 15251"/>
                <a:gd name="connsiteX2" fmla="*/ 18747 w 18746"/>
                <a:gd name="connsiteY2" fmla="*/ 4131 h 15251"/>
              </a:gdLst>
              <a:ahLst/>
              <a:cxnLst>
                <a:cxn ang="0">
                  <a:pos x="connsiteX0" y="connsiteY0"/>
                </a:cxn>
                <a:cxn ang="0">
                  <a:pos x="connsiteX1" y="connsiteY1"/>
                </a:cxn>
                <a:cxn ang="0">
                  <a:pos x="connsiteX2" y="connsiteY2"/>
                </a:cxn>
              </a:cxnLst>
              <a:rect l="l" t="t" r="r" b="b"/>
              <a:pathLst>
                <a:path w="18746" h="15251">
                  <a:moveTo>
                    <a:pt x="0" y="0"/>
                  </a:moveTo>
                  <a:cubicBezTo>
                    <a:pt x="2383" y="4925"/>
                    <a:pt x="4607" y="10009"/>
                    <a:pt x="6514" y="15251"/>
                  </a:cubicBezTo>
                  <a:cubicBezTo>
                    <a:pt x="11121" y="12233"/>
                    <a:pt x="15252" y="8420"/>
                    <a:pt x="18747" y="4131"/>
                  </a:cubicBezTo>
                </a:path>
              </a:pathLst>
            </a:custGeom>
            <a:noFill/>
            <a:ln w="7300" cap="rnd">
              <a:solidFill>
                <a:srgbClr val="76B72D"/>
              </a:solidFill>
              <a:prstDash val="solid"/>
              <a:round/>
            </a:ln>
          </p:spPr>
          <p:txBody>
            <a:bodyPr rtlCol="0" anchor="ctr"/>
            <a:lstStyle/>
            <a:p>
              <a:endParaRPr lang="nl-NL"/>
            </a:p>
          </p:txBody>
        </p:sp>
        <p:sp>
          <p:nvSpPr>
            <p:cNvPr id="1219" name="Vrije vorm: vorm 1218">
              <a:extLst>
                <a:ext uri="{FF2B5EF4-FFF2-40B4-BE49-F238E27FC236}">
                  <a16:creationId xmlns:a16="http://schemas.microsoft.com/office/drawing/2014/main" id="{42C0AA28-29AC-FFAF-DF0E-02A7F137AB3B}"/>
                </a:ext>
              </a:extLst>
            </p:cNvPr>
            <p:cNvSpPr/>
            <p:nvPr/>
          </p:nvSpPr>
          <p:spPr>
            <a:xfrm>
              <a:off x="9135782" y="3890715"/>
              <a:ext cx="443556" cy="15886"/>
            </a:xfrm>
            <a:custGeom>
              <a:avLst/>
              <a:gdLst>
                <a:gd name="connsiteX0" fmla="*/ 0 w 443556"/>
                <a:gd name="connsiteY0" fmla="*/ 0 h 15886"/>
                <a:gd name="connsiteX1" fmla="*/ 443556 w 443556"/>
                <a:gd name="connsiteY1" fmla="*/ 0 h 15886"/>
              </a:gdLst>
              <a:ahLst/>
              <a:cxnLst>
                <a:cxn ang="0">
                  <a:pos x="connsiteX0" y="connsiteY0"/>
                </a:cxn>
                <a:cxn ang="0">
                  <a:pos x="connsiteX1" y="connsiteY1"/>
                </a:cxn>
              </a:cxnLst>
              <a:rect l="l" t="t" r="r" b="b"/>
              <a:pathLst>
                <a:path w="443556" h="15886">
                  <a:moveTo>
                    <a:pt x="0" y="0"/>
                  </a:moveTo>
                  <a:lnTo>
                    <a:pt x="443556" y="0"/>
                  </a:lnTo>
                </a:path>
              </a:pathLst>
            </a:custGeom>
            <a:ln w="20788" cap="rnd">
              <a:solidFill>
                <a:srgbClr val="102F44"/>
              </a:solidFill>
              <a:prstDash val="solid"/>
              <a:round/>
            </a:ln>
          </p:spPr>
          <p:txBody>
            <a:bodyPr rtlCol="0" anchor="ctr"/>
            <a:lstStyle/>
            <a:p>
              <a:endParaRPr lang="nl-NL"/>
            </a:p>
          </p:txBody>
        </p:sp>
        <p:sp>
          <p:nvSpPr>
            <p:cNvPr id="1220" name="Vrije vorm: vorm 1219">
              <a:extLst>
                <a:ext uri="{FF2B5EF4-FFF2-40B4-BE49-F238E27FC236}">
                  <a16:creationId xmlns:a16="http://schemas.microsoft.com/office/drawing/2014/main" id="{74EAA22E-4E31-A145-1A7F-5D469372B168}"/>
                </a:ext>
              </a:extLst>
            </p:cNvPr>
            <p:cNvSpPr/>
            <p:nvPr/>
          </p:nvSpPr>
          <p:spPr>
            <a:xfrm>
              <a:off x="9197581" y="4320767"/>
              <a:ext cx="359038" cy="15886"/>
            </a:xfrm>
            <a:custGeom>
              <a:avLst/>
              <a:gdLst>
                <a:gd name="connsiteX0" fmla="*/ 0 w 359038"/>
                <a:gd name="connsiteY0" fmla="*/ 0 h 15886"/>
                <a:gd name="connsiteX1" fmla="*/ 359039 w 359038"/>
                <a:gd name="connsiteY1" fmla="*/ 0 h 15886"/>
              </a:gdLst>
              <a:ahLst/>
              <a:cxnLst>
                <a:cxn ang="0">
                  <a:pos x="connsiteX0" y="connsiteY0"/>
                </a:cxn>
                <a:cxn ang="0">
                  <a:pos x="connsiteX1" y="connsiteY1"/>
                </a:cxn>
              </a:cxnLst>
              <a:rect l="l" t="t" r="r" b="b"/>
              <a:pathLst>
                <a:path w="359038" h="15886">
                  <a:moveTo>
                    <a:pt x="0" y="0"/>
                  </a:moveTo>
                  <a:lnTo>
                    <a:pt x="359039" y="0"/>
                  </a:lnTo>
                </a:path>
              </a:pathLst>
            </a:custGeom>
            <a:ln w="20788" cap="rnd">
              <a:solidFill>
                <a:srgbClr val="102F44"/>
              </a:solidFill>
              <a:prstDash val="solid"/>
              <a:round/>
            </a:ln>
          </p:spPr>
          <p:txBody>
            <a:bodyPr rtlCol="0" anchor="ctr"/>
            <a:lstStyle/>
            <a:p>
              <a:endParaRPr lang="nl-NL"/>
            </a:p>
          </p:txBody>
        </p:sp>
        <p:sp>
          <p:nvSpPr>
            <p:cNvPr id="1221" name="Vrije vorm: vorm 1220">
              <a:extLst>
                <a:ext uri="{FF2B5EF4-FFF2-40B4-BE49-F238E27FC236}">
                  <a16:creationId xmlns:a16="http://schemas.microsoft.com/office/drawing/2014/main" id="{04528FF3-A9FA-F160-DF26-F90425D2F2D8}"/>
                </a:ext>
              </a:extLst>
            </p:cNvPr>
            <p:cNvSpPr/>
            <p:nvPr/>
          </p:nvSpPr>
          <p:spPr>
            <a:xfrm>
              <a:off x="9457329" y="3895798"/>
              <a:ext cx="15886" cy="417978"/>
            </a:xfrm>
            <a:custGeom>
              <a:avLst/>
              <a:gdLst>
                <a:gd name="connsiteX0" fmla="*/ 0 w 15886"/>
                <a:gd name="connsiteY0" fmla="*/ 0 h 417978"/>
                <a:gd name="connsiteX1" fmla="*/ 0 w 15886"/>
                <a:gd name="connsiteY1" fmla="*/ 417978 h 417978"/>
              </a:gdLst>
              <a:ahLst/>
              <a:cxnLst>
                <a:cxn ang="0">
                  <a:pos x="connsiteX0" y="connsiteY0"/>
                </a:cxn>
                <a:cxn ang="0">
                  <a:pos x="connsiteX1" y="connsiteY1"/>
                </a:cxn>
              </a:cxnLst>
              <a:rect l="l" t="t" r="r" b="b"/>
              <a:pathLst>
                <a:path w="15886" h="417978">
                  <a:moveTo>
                    <a:pt x="0" y="0"/>
                  </a:moveTo>
                  <a:lnTo>
                    <a:pt x="0" y="417978"/>
                  </a:lnTo>
                </a:path>
              </a:pathLst>
            </a:custGeom>
            <a:ln w="15552" cap="rnd">
              <a:solidFill>
                <a:srgbClr val="102F44"/>
              </a:solidFill>
              <a:prstDash val="solid"/>
              <a:round/>
            </a:ln>
          </p:spPr>
          <p:txBody>
            <a:bodyPr rtlCol="0" anchor="ctr"/>
            <a:lstStyle/>
            <a:p>
              <a:endParaRPr lang="nl-NL"/>
            </a:p>
          </p:txBody>
        </p:sp>
        <p:sp>
          <p:nvSpPr>
            <p:cNvPr id="1222" name="Vrije vorm: vorm 1221">
              <a:extLst>
                <a:ext uri="{FF2B5EF4-FFF2-40B4-BE49-F238E27FC236}">
                  <a16:creationId xmlns:a16="http://schemas.microsoft.com/office/drawing/2014/main" id="{C917DAD3-1353-A947-88D1-C294D4DB5E0D}"/>
                </a:ext>
              </a:extLst>
            </p:cNvPr>
            <p:cNvSpPr/>
            <p:nvPr/>
          </p:nvSpPr>
          <p:spPr>
            <a:xfrm>
              <a:off x="8840875" y="3726788"/>
              <a:ext cx="179101" cy="377602"/>
            </a:xfrm>
            <a:custGeom>
              <a:avLst/>
              <a:gdLst>
                <a:gd name="connsiteX0" fmla="*/ 12442 w 179101"/>
                <a:gd name="connsiteY0" fmla="*/ 368230 h 377602"/>
                <a:gd name="connsiteX1" fmla="*/ 21179 w 179101"/>
                <a:gd name="connsiteY1" fmla="*/ 75756 h 377602"/>
                <a:gd name="connsiteX2" fmla="*/ 47869 w 179101"/>
                <a:gd name="connsiteY2" fmla="*/ 23648 h 377602"/>
                <a:gd name="connsiteX3" fmla="*/ 105379 w 179101"/>
                <a:gd name="connsiteY3" fmla="*/ 294 h 377602"/>
                <a:gd name="connsiteX4" fmla="*/ 166225 w 179101"/>
                <a:gd name="connsiteY4" fmla="*/ 56056 h 377602"/>
                <a:gd name="connsiteX5" fmla="*/ 179093 w 179101"/>
                <a:gd name="connsiteY5" fmla="*/ 150582 h 377602"/>
                <a:gd name="connsiteX6" fmla="*/ 153674 w 179101"/>
                <a:gd name="connsiteY6" fmla="*/ 377603 h 37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01" h="377602">
                  <a:moveTo>
                    <a:pt x="12442" y="368230"/>
                  </a:moveTo>
                  <a:cubicBezTo>
                    <a:pt x="-2333" y="267031"/>
                    <a:pt x="-8846" y="174412"/>
                    <a:pt x="21179" y="75756"/>
                  </a:cubicBezTo>
                  <a:cubicBezTo>
                    <a:pt x="26740" y="57327"/>
                    <a:pt x="34048" y="38581"/>
                    <a:pt x="47869" y="23648"/>
                  </a:cubicBezTo>
                  <a:cubicBezTo>
                    <a:pt x="61690" y="8714"/>
                    <a:pt x="83455" y="-1930"/>
                    <a:pt x="105379" y="294"/>
                  </a:cubicBezTo>
                  <a:cubicBezTo>
                    <a:pt x="136517" y="3472"/>
                    <a:pt x="156852" y="30320"/>
                    <a:pt x="166225" y="56056"/>
                  </a:cubicBezTo>
                  <a:cubicBezTo>
                    <a:pt x="177187" y="86400"/>
                    <a:pt x="178934" y="118650"/>
                    <a:pt x="179093" y="150582"/>
                  </a:cubicBezTo>
                  <a:cubicBezTo>
                    <a:pt x="179411" y="226838"/>
                    <a:pt x="170832" y="302935"/>
                    <a:pt x="153674" y="377603"/>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23" name="Vrije vorm: vorm 1222">
              <a:extLst>
                <a:ext uri="{FF2B5EF4-FFF2-40B4-BE49-F238E27FC236}">
                  <a16:creationId xmlns:a16="http://schemas.microsoft.com/office/drawing/2014/main" id="{ED99CA0F-F1F6-3A23-0014-CFE52BDAE233}"/>
                </a:ext>
              </a:extLst>
            </p:cNvPr>
            <p:cNvSpPr/>
            <p:nvPr/>
          </p:nvSpPr>
          <p:spPr>
            <a:xfrm>
              <a:off x="8980569" y="4058266"/>
              <a:ext cx="194625" cy="267320"/>
            </a:xfrm>
            <a:custGeom>
              <a:avLst/>
              <a:gdLst>
                <a:gd name="connsiteX0" fmla="*/ 0 w 194625"/>
                <a:gd name="connsiteY0" fmla="*/ 32938 h 267320"/>
                <a:gd name="connsiteX1" fmla="*/ 138691 w 194625"/>
                <a:gd name="connsiteY1" fmla="*/ 847 h 267320"/>
                <a:gd name="connsiteX2" fmla="*/ 146793 w 194625"/>
                <a:gd name="connsiteY2" fmla="*/ 371 h 267320"/>
                <a:gd name="connsiteX3" fmla="*/ 154260 w 194625"/>
                <a:gd name="connsiteY3" fmla="*/ 7043 h 267320"/>
                <a:gd name="connsiteX4" fmla="*/ 153624 w 194625"/>
                <a:gd name="connsiteY4" fmla="*/ 40246 h 267320"/>
                <a:gd name="connsiteX5" fmla="*/ 91984 w 194625"/>
                <a:gd name="connsiteY5" fmla="*/ 259165 h 267320"/>
                <a:gd name="connsiteX6" fmla="*/ 119468 w 194625"/>
                <a:gd name="connsiteY6" fmla="*/ 267267 h 267320"/>
                <a:gd name="connsiteX7" fmla="*/ 176978 w 194625"/>
                <a:gd name="connsiteY7" fmla="*/ 261865 h 267320"/>
                <a:gd name="connsiteX8" fmla="*/ 189369 w 194625"/>
                <a:gd name="connsiteY8" fmla="*/ 258053 h 267320"/>
                <a:gd name="connsiteX9" fmla="*/ 194294 w 194625"/>
                <a:gd name="connsiteY9" fmla="*/ 246932 h 267320"/>
                <a:gd name="connsiteX10" fmla="*/ 180790 w 194625"/>
                <a:gd name="connsiteY10" fmla="*/ 238512 h 267320"/>
                <a:gd name="connsiteX11" fmla="*/ 95956 w 194625"/>
                <a:gd name="connsiteY11" fmla="*/ 237559 h 26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625" h="267320">
                  <a:moveTo>
                    <a:pt x="0" y="32938"/>
                  </a:moveTo>
                  <a:lnTo>
                    <a:pt x="138691" y="847"/>
                  </a:lnTo>
                  <a:cubicBezTo>
                    <a:pt x="141392" y="212"/>
                    <a:pt x="144092" y="-424"/>
                    <a:pt x="146793" y="371"/>
                  </a:cubicBezTo>
                  <a:cubicBezTo>
                    <a:pt x="150129" y="1165"/>
                    <a:pt x="152671" y="4025"/>
                    <a:pt x="154260" y="7043"/>
                  </a:cubicBezTo>
                  <a:cubicBezTo>
                    <a:pt x="159502" y="17052"/>
                    <a:pt x="156643" y="29284"/>
                    <a:pt x="153624" y="40246"/>
                  </a:cubicBezTo>
                  <a:cubicBezTo>
                    <a:pt x="133766" y="113484"/>
                    <a:pt x="113272" y="186404"/>
                    <a:pt x="91984" y="259165"/>
                  </a:cubicBezTo>
                  <a:cubicBezTo>
                    <a:pt x="101198" y="265043"/>
                    <a:pt x="108665" y="267743"/>
                    <a:pt x="119468" y="267267"/>
                  </a:cubicBezTo>
                  <a:cubicBezTo>
                    <a:pt x="138691" y="266472"/>
                    <a:pt x="157914" y="264725"/>
                    <a:pt x="176978" y="261865"/>
                  </a:cubicBezTo>
                  <a:cubicBezTo>
                    <a:pt x="181267" y="261230"/>
                    <a:pt x="185715" y="260435"/>
                    <a:pt x="189369" y="258053"/>
                  </a:cubicBezTo>
                  <a:cubicBezTo>
                    <a:pt x="193024" y="255670"/>
                    <a:pt x="195565" y="251062"/>
                    <a:pt x="194294" y="246932"/>
                  </a:cubicBezTo>
                  <a:cubicBezTo>
                    <a:pt x="192706" y="241531"/>
                    <a:pt x="186351" y="239465"/>
                    <a:pt x="180790" y="238512"/>
                  </a:cubicBezTo>
                  <a:cubicBezTo>
                    <a:pt x="152830" y="233269"/>
                    <a:pt x="123916" y="232952"/>
                    <a:pt x="95956" y="237559"/>
                  </a:cubicBezTo>
                </a:path>
              </a:pathLst>
            </a:custGeom>
            <a:noFill/>
            <a:ln w="10474" cap="rnd">
              <a:solidFill>
                <a:srgbClr val="102F44"/>
              </a:solidFill>
              <a:prstDash val="solid"/>
              <a:round/>
            </a:ln>
          </p:spPr>
          <p:txBody>
            <a:bodyPr rtlCol="0" anchor="ctr"/>
            <a:lstStyle/>
            <a:p>
              <a:endParaRPr lang="nl-NL"/>
            </a:p>
          </p:txBody>
        </p:sp>
        <p:sp>
          <p:nvSpPr>
            <p:cNvPr id="1224" name="Vrije vorm: vorm 1223">
              <a:extLst>
                <a:ext uri="{FF2B5EF4-FFF2-40B4-BE49-F238E27FC236}">
                  <a16:creationId xmlns:a16="http://schemas.microsoft.com/office/drawing/2014/main" id="{285AB112-B441-1D52-A060-D949036DE1DD}"/>
                </a:ext>
              </a:extLst>
            </p:cNvPr>
            <p:cNvSpPr/>
            <p:nvPr/>
          </p:nvSpPr>
          <p:spPr>
            <a:xfrm>
              <a:off x="8771183" y="3855764"/>
              <a:ext cx="280677" cy="464844"/>
            </a:xfrm>
            <a:custGeom>
              <a:avLst/>
              <a:gdLst>
                <a:gd name="connsiteX0" fmla="*/ 0 w 280677"/>
                <a:gd name="connsiteY0" fmla="*/ 0 h 464844"/>
                <a:gd name="connsiteX1" fmla="*/ 17634 w 280677"/>
                <a:gd name="connsiteY1" fmla="*/ 162044 h 464844"/>
                <a:gd name="connsiteX2" fmla="*/ 39399 w 280677"/>
                <a:gd name="connsiteY2" fmla="*/ 225908 h 464844"/>
                <a:gd name="connsiteX3" fmla="*/ 85153 w 280677"/>
                <a:gd name="connsiteY3" fmla="*/ 241001 h 464844"/>
                <a:gd name="connsiteX4" fmla="*/ 227338 w 280677"/>
                <a:gd name="connsiteY4" fmla="*/ 251963 h 464844"/>
                <a:gd name="connsiteX5" fmla="*/ 272933 w 280677"/>
                <a:gd name="connsiteY5" fmla="*/ 271186 h 464844"/>
                <a:gd name="connsiteX6" fmla="*/ 278334 w 280677"/>
                <a:gd name="connsiteY6" fmla="*/ 327583 h 464844"/>
                <a:gd name="connsiteX7" fmla="*/ 240842 w 280677"/>
                <a:gd name="connsiteY7" fmla="*/ 464844 h 464844"/>
                <a:gd name="connsiteX8" fmla="*/ 30503 w 280677"/>
                <a:gd name="connsiteY8" fmla="*/ 464844 h 46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677" h="464844">
                  <a:moveTo>
                    <a:pt x="0" y="0"/>
                  </a:moveTo>
                  <a:cubicBezTo>
                    <a:pt x="11915" y="102310"/>
                    <a:pt x="5719" y="59734"/>
                    <a:pt x="17634" y="162044"/>
                  </a:cubicBezTo>
                  <a:cubicBezTo>
                    <a:pt x="20335" y="185397"/>
                    <a:pt x="24148" y="211134"/>
                    <a:pt x="39399" y="225908"/>
                  </a:cubicBezTo>
                  <a:cubicBezTo>
                    <a:pt x="51949" y="237982"/>
                    <a:pt x="69107" y="239730"/>
                    <a:pt x="85153" y="241001"/>
                  </a:cubicBezTo>
                  <a:cubicBezTo>
                    <a:pt x="132495" y="244655"/>
                    <a:pt x="179996" y="248309"/>
                    <a:pt x="227338" y="251963"/>
                  </a:cubicBezTo>
                  <a:cubicBezTo>
                    <a:pt x="243861" y="253233"/>
                    <a:pt x="262607" y="255775"/>
                    <a:pt x="272933" y="271186"/>
                  </a:cubicBezTo>
                  <a:cubicBezTo>
                    <a:pt x="283101" y="286437"/>
                    <a:pt x="281353" y="308360"/>
                    <a:pt x="278334" y="327583"/>
                  </a:cubicBezTo>
                  <a:cubicBezTo>
                    <a:pt x="270709" y="374925"/>
                    <a:pt x="258000" y="421315"/>
                    <a:pt x="240842" y="464844"/>
                  </a:cubicBezTo>
                  <a:lnTo>
                    <a:pt x="30503" y="464844"/>
                  </a:lnTo>
                </a:path>
              </a:pathLst>
            </a:custGeom>
            <a:noFill/>
            <a:ln w="15552" cap="rnd">
              <a:solidFill>
                <a:srgbClr val="102F44"/>
              </a:solidFill>
              <a:prstDash val="solid"/>
              <a:round/>
            </a:ln>
          </p:spPr>
          <p:txBody>
            <a:bodyPr rtlCol="0" anchor="ctr"/>
            <a:lstStyle/>
            <a:p>
              <a:endParaRPr lang="nl-NL"/>
            </a:p>
          </p:txBody>
        </p:sp>
        <p:sp>
          <p:nvSpPr>
            <p:cNvPr id="1225" name="Vrije vorm: vorm 1224">
              <a:extLst>
                <a:ext uri="{FF2B5EF4-FFF2-40B4-BE49-F238E27FC236}">
                  <a16:creationId xmlns:a16="http://schemas.microsoft.com/office/drawing/2014/main" id="{7D4B7777-1D85-0A4D-6B5B-2674167620A4}"/>
                </a:ext>
              </a:extLst>
            </p:cNvPr>
            <p:cNvSpPr/>
            <p:nvPr/>
          </p:nvSpPr>
          <p:spPr>
            <a:xfrm>
              <a:off x="8882802" y="3543530"/>
              <a:ext cx="136239" cy="177331"/>
            </a:xfrm>
            <a:custGeom>
              <a:avLst/>
              <a:gdLst>
                <a:gd name="connsiteX0" fmla="*/ 119532 w 136239"/>
                <a:gd name="connsiteY0" fmla="*/ 31993 h 177331"/>
                <a:gd name="connsiteX1" fmla="*/ 59956 w 136239"/>
                <a:gd name="connsiteY1" fmla="*/ 1967 h 177331"/>
                <a:gd name="connsiteX2" fmla="*/ 9437 w 136239"/>
                <a:gd name="connsiteY2" fmla="*/ 53757 h 177331"/>
                <a:gd name="connsiteX3" fmla="*/ 10232 w 136239"/>
                <a:gd name="connsiteY3" fmla="*/ 143199 h 177331"/>
                <a:gd name="connsiteX4" fmla="*/ 45500 w 136239"/>
                <a:gd name="connsiteY4" fmla="*/ 174655 h 177331"/>
                <a:gd name="connsiteX5" fmla="*/ 97132 w 136239"/>
                <a:gd name="connsiteY5" fmla="*/ 166712 h 177331"/>
                <a:gd name="connsiteX6" fmla="*/ 129540 w 136239"/>
                <a:gd name="connsiteY6" fmla="*/ 124612 h 177331"/>
                <a:gd name="connsiteX7" fmla="*/ 99197 w 136239"/>
                <a:gd name="connsiteY7" fmla="*/ 3556 h 17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239" h="177331">
                  <a:moveTo>
                    <a:pt x="119532" y="31993"/>
                  </a:moveTo>
                  <a:cubicBezTo>
                    <a:pt x="114130" y="7686"/>
                    <a:pt x="83946" y="-5182"/>
                    <a:pt x="59956" y="1967"/>
                  </a:cubicBezTo>
                  <a:cubicBezTo>
                    <a:pt x="35968" y="9116"/>
                    <a:pt x="18969" y="30722"/>
                    <a:pt x="9437" y="53757"/>
                  </a:cubicBezTo>
                  <a:cubicBezTo>
                    <a:pt x="-2319" y="82195"/>
                    <a:pt x="-4225" y="116033"/>
                    <a:pt x="10232" y="143199"/>
                  </a:cubicBezTo>
                  <a:cubicBezTo>
                    <a:pt x="17857" y="157497"/>
                    <a:pt x="30248" y="169571"/>
                    <a:pt x="45500" y="174655"/>
                  </a:cubicBezTo>
                  <a:cubicBezTo>
                    <a:pt x="62657" y="180374"/>
                    <a:pt x="82039" y="176561"/>
                    <a:pt x="97132" y="166712"/>
                  </a:cubicBezTo>
                  <a:cubicBezTo>
                    <a:pt x="112224" y="156862"/>
                    <a:pt x="123186" y="141452"/>
                    <a:pt x="129540" y="124612"/>
                  </a:cubicBezTo>
                  <a:cubicBezTo>
                    <a:pt x="145268" y="83148"/>
                    <a:pt x="132559" y="32628"/>
                    <a:pt x="99197" y="3556"/>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26" name="Vrije vorm: vorm 1225">
              <a:extLst>
                <a:ext uri="{FF2B5EF4-FFF2-40B4-BE49-F238E27FC236}">
                  <a16:creationId xmlns:a16="http://schemas.microsoft.com/office/drawing/2014/main" id="{0EF61CC3-E4C9-0A2B-26E1-A0AEA553F079}"/>
                </a:ext>
              </a:extLst>
            </p:cNvPr>
            <p:cNvSpPr/>
            <p:nvPr/>
          </p:nvSpPr>
          <p:spPr>
            <a:xfrm>
              <a:off x="8832188" y="3550581"/>
              <a:ext cx="191275" cy="93254"/>
            </a:xfrm>
            <a:custGeom>
              <a:avLst/>
              <a:gdLst>
                <a:gd name="connsiteX0" fmla="*/ 191276 w 191275"/>
                <a:gd name="connsiteY0" fmla="*/ 0 h 93254"/>
                <a:gd name="connsiteX1" fmla="*/ 0 w 191275"/>
                <a:gd name="connsiteY1" fmla="*/ 93255 h 93254"/>
              </a:gdLst>
              <a:ahLst/>
              <a:cxnLst>
                <a:cxn ang="0">
                  <a:pos x="connsiteX0" y="connsiteY0"/>
                </a:cxn>
                <a:cxn ang="0">
                  <a:pos x="connsiteX1" y="connsiteY1"/>
                </a:cxn>
              </a:cxnLst>
              <a:rect l="l" t="t" r="r" b="b"/>
              <a:pathLst>
                <a:path w="191275" h="93254">
                  <a:moveTo>
                    <a:pt x="191276" y="0"/>
                  </a:moveTo>
                  <a:cubicBezTo>
                    <a:pt x="141550" y="52744"/>
                    <a:pt x="72285" y="86582"/>
                    <a:pt x="0" y="93255"/>
                  </a:cubicBezTo>
                </a:path>
              </a:pathLst>
            </a:custGeom>
            <a:noFill/>
            <a:ln w="10474" cap="rnd">
              <a:solidFill>
                <a:srgbClr val="102F44"/>
              </a:solidFill>
              <a:prstDash val="solid"/>
              <a:round/>
            </a:ln>
          </p:spPr>
          <p:txBody>
            <a:bodyPr rtlCol="0" anchor="ctr"/>
            <a:lstStyle/>
            <a:p>
              <a:endParaRPr lang="nl-NL"/>
            </a:p>
          </p:txBody>
        </p:sp>
        <p:sp>
          <p:nvSpPr>
            <p:cNvPr id="1227" name="Vrije vorm: vorm 1226">
              <a:extLst>
                <a:ext uri="{FF2B5EF4-FFF2-40B4-BE49-F238E27FC236}">
                  <a16:creationId xmlns:a16="http://schemas.microsoft.com/office/drawing/2014/main" id="{1A9861C1-65A4-DF2C-A79F-4FD947E7FA91}"/>
                </a:ext>
              </a:extLst>
            </p:cNvPr>
            <p:cNvSpPr/>
            <p:nvPr/>
          </p:nvSpPr>
          <p:spPr>
            <a:xfrm>
              <a:off x="8927984" y="3681487"/>
              <a:ext cx="17316" cy="13980"/>
            </a:xfrm>
            <a:custGeom>
              <a:avLst/>
              <a:gdLst>
                <a:gd name="connsiteX0" fmla="*/ 0 w 17316"/>
                <a:gd name="connsiteY0" fmla="*/ 0 h 13980"/>
                <a:gd name="connsiteX1" fmla="*/ 17316 w 17316"/>
                <a:gd name="connsiteY1" fmla="*/ 13980 h 13980"/>
              </a:gdLst>
              <a:ahLst/>
              <a:cxnLst>
                <a:cxn ang="0">
                  <a:pos x="connsiteX0" y="connsiteY0"/>
                </a:cxn>
                <a:cxn ang="0">
                  <a:pos x="connsiteX1" y="connsiteY1"/>
                </a:cxn>
              </a:cxnLst>
              <a:rect l="l" t="t" r="r" b="b"/>
              <a:pathLst>
                <a:path w="17316" h="13980">
                  <a:moveTo>
                    <a:pt x="0" y="0"/>
                  </a:moveTo>
                  <a:cubicBezTo>
                    <a:pt x="3813" y="6672"/>
                    <a:pt x="10168" y="11756"/>
                    <a:pt x="17316" y="13980"/>
                  </a:cubicBezTo>
                </a:path>
              </a:pathLst>
            </a:custGeom>
            <a:noFill/>
            <a:ln w="10474" cap="rnd">
              <a:solidFill>
                <a:srgbClr val="102F44"/>
              </a:solidFill>
              <a:prstDash val="solid"/>
              <a:round/>
            </a:ln>
          </p:spPr>
          <p:txBody>
            <a:bodyPr rtlCol="0" anchor="ctr"/>
            <a:lstStyle/>
            <a:p>
              <a:endParaRPr lang="nl-NL"/>
            </a:p>
          </p:txBody>
        </p:sp>
        <p:sp>
          <p:nvSpPr>
            <p:cNvPr id="1228" name="Vrije vorm: vorm 1227">
              <a:extLst>
                <a:ext uri="{FF2B5EF4-FFF2-40B4-BE49-F238E27FC236}">
                  <a16:creationId xmlns:a16="http://schemas.microsoft.com/office/drawing/2014/main" id="{449817C0-731B-C74B-0A1B-0B744B3EACB8}"/>
                </a:ext>
              </a:extLst>
            </p:cNvPr>
            <p:cNvSpPr/>
            <p:nvPr/>
          </p:nvSpPr>
          <p:spPr>
            <a:xfrm>
              <a:off x="8972308" y="3611745"/>
              <a:ext cx="1227" cy="22717"/>
            </a:xfrm>
            <a:custGeom>
              <a:avLst/>
              <a:gdLst>
                <a:gd name="connsiteX0" fmla="*/ 0 w 1227"/>
                <a:gd name="connsiteY0" fmla="*/ 0 h 22717"/>
                <a:gd name="connsiteX1" fmla="*/ 794 w 1227"/>
                <a:gd name="connsiteY1" fmla="*/ 22718 h 22717"/>
              </a:gdLst>
              <a:ahLst/>
              <a:cxnLst>
                <a:cxn ang="0">
                  <a:pos x="connsiteX0" y="connsiteY0"/>
                </a:cxn>
                <a:cxn ang="0">
                  <a:pos x="connsiteX1" y="connsiteY1"/>
                </a:cxn>
              </a:cxnLst>
              <a:rect l="l" t="t" r="r" b="b"/>
              <a:pathLst>
                <a:path w="1227" h="22717">
                  <a:moveTo>
                    <a:pt x="0" y="0"/>
                  </a:moveTo>
                  <a:cubicBezTo>
                    <a:pt x="1271" y="7467"/>
                    <a:pt x="1589" y="15251"/>
                    <a:pt x="794" y="22718"/>
                  </a:cubicBezTo>
                </a:path>
              </a:pathLst>
            </a:custGeom>
            <a:noFill/>
            <a:ln w="10474" cap="rnd">
              <a:solidFill>
                <a:srgbClr val="102F44"/>
              </a:solidFill>
              <a:prstDash val="solid"/>
              <a:round/>
            </a:ln>
          </p:spPr>
          <p:txBody>
            <a:bodyPr rtlCol="0" anchor="ctr"/>
            <a:lstStyle/>
            <a:p>
              <a:endParaRPr lang="nl-NL"/>
            </a:p>
          </p:txBody>
        </p:sp>
        <p:sp>
          <p:nvSpPr>
            <p:cNvPr id="1229" name="Vrije vorm: vorm 1228">
              <a:extLst>
                <a:ext uri="{FF2B5EF4-FFF2-40B4-BE49-F238E27FC236}">
                  <a16:creationId xmlns:a16="http://schemas.microsoft.com/office/drawing/2014/main" id="{A01FBBC5-3D59-8BE1-5CD6-5E98CA4FCA48}"/>
                </a:ext>
              </a:extLst>
            </p:cNvPr>
            <p:cNvSpPr/>
            <p:nvPr/>
          </p:nvSpPr>
          <p:spPr>
            <a:xfrm>
              <a:off x="8994073" y="3603166"/>
              <a:ext cx="15886" cy="29549"/>
            </a:xfrm>
            <a:custGeom>
              <a:avLst/>
              <a:gdLst>
                <a:gd name="connsiteX0" fmla="*/ 0 w 15886"/>
                <a:gd name="connsiteY0" fmla="*/ 0 h 29549"/>
                <a:gd name="connsiteX1" fmla="*/ 0 w 15886"/>
                <a:gd name="connsiteY1" fmla="*/ 29549 h 29549"/>
              </a:gdLst>
              <a:ahLst/>
              <a:cxnLst>
                <a:cxn ang="0">
                  <a:pos x="connsiteX0" y="connsiteY0"/>
                </a:cxn>
                <a:cxn ang="0">
                  <a:pos x="connsiteX1" y="connsiteY1"/>
                </a:cxn>
              </a:cxnLst>
              <a:rect l="l" t="t" r="r" b="b"/>
              <a:pathLst>
                <a:path w="15886" h="29549">
                  <a:moveTo>
                    <a:pt x="0" y="0"/>
                  </a:moveTo>
                  <a:lnTo>
                    <a:pt x="0" y="29549"/>
                  </a:lnTo>
                </a:path>
              </a:pathLst>
            </a:custGeom>
            <a:noFill/>
            <a:ln w="10474" cap="rnd">
              <a:solidFill>
                <a:srgbClr val="102F44"/>
              </a:solidFill>
              <a:prstDash val="solid"/>
              <a:round/>
            </a:ln>
          </p:spPr>
          <p:txBody>
            <a:bodyPr rtlCol="0" anchor="ctr"/>
            <a:lstStyle/>
            <a:p>
              <a:endParaRPr lang="nl-NL"/>
            </a:p>
          </p:txBody>
        </p:sp>
        <p:sp>
          <p:nvSpPr>
            <p:cNvPr id="1230" name="Vrije vorm: vorm 1229">
              <a:extLst>
                <a:ext uri="{FF2B5EF4-FFF2-40B4-BE49-F238E27FC236}">
                  <a16:creationId xmlns:a16="http://schemas.microsoft.com/office/drawing/2014/main" id="{A1BBB5B5-D52F-3BB2-A346-A2A62E8365EC}"/>
                </a:ext>
              </a:extLst>
            </p:cNvPr>
            <p:cNvSpPr/>
            <p:nvPr/>
          </p:nvSpPr>
          <p:spPr>
            <a:xfrm>
              <a:off x="8938470" y="3775854"/>
              <a:ext cx="273568" cy="145103"/>
            </a:xfrm>
            <a:custGeom>
              <a:avLst/>
              <a:gdLst>
                <a:gd name="connsiteX0" fmla="*/ 0 w 273568"/>
                <a:gd name="connsiteY0" fmla="*/ 0 h 145103"/>
                <a:gd name="connsiteX1" fmla="*/ 90395 w 273568"/>
                <a:gd name="connsiteY1" fmla="*/ 120580 h 145103"/>
                <a:gd name="connsiteX2" fmla="*/ 124393 w 273568"/>
                <a:gd name="connsiteY2" fmla="*/ 145045 h 145103"/>
                <a:gd name="connsiteX3" fmla="*/ 145999 w 273568"/>
                <a:gd name="connsiteY3" fmla="*/ 140279 h 145103"/>
                <a:gd name="connsiteX4" fmla="*/ 273569 w 273568"/>
                <a:gd name="connsiteY4" fmla="*/ 93096 h 145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568" h="145103">
                  <a:moveTo>
                    <a:pt x="0" y="0"/>
                  </a:moveTo>
                  <a:cubicBezTo>
                    <a:pt x="29073" y="40988"/>
                    <a:pt x="59257" y="81181"/>
                    <a:pt x="90395" y="120580"/>
                  </a:cubicBezTo>
                  <a:cubicBezTo>
                    <a:pt x="99292" y="131859"/>
                    <a:pt x="110095" y="143933"/>
                    <a:pt x="124393" y="145045"/>
                  </a:cubicBezTo>
                  <a:cubicBezTo>
                    <a:pt x="131860" y="145522"/>
                    <a:pt x="139008" y="142980"/>
                    <a:pt x="145999" y="140279"/>
                  </a:cubicBezTo>
                  <a:cubicBezTo>
                    <a:pt x="188575" y="124552"/>
                    <a:pt x="231151" y="108824"/>
                    <a:pt x="273569" y="93096"/>
                  </a:cubicBezTo>
                </a:path>
              </a:pathLst>
            </a:custGeom>
            <a:noFill/>
            <a:ln w="10474" cap="rnd">
              <a:solidFill>
                <a:srgbClr val="102F44"/>
              </a:solidFill>
              <a:prstDash val="solid"/>
              <a:round/>
            </a:ln>
          </p:spPr>
          <p:txBody>
            <a:bodyPr rtlCol="0" anchor="ctr"/>
            <a:lstStyle/>
            <a:p>
              <a:endParaRPr lang="nl-NL"/>
            </a:p>
          </p:txBody>
        </p:sp>
        <p:sp>
          <p:nvSpPr>
            <p:cNvPr id="1231" name="Vrije vorm: vorm 1230">
              <a:extLst>
                <a:ext uri="{FF2B5EF4-FFF2-40B4-BE49-F238E27FC236}">
                  <a16:creationId xmlns:a16="http://schemas.microsoft.com/office/drawing/2014/main" id="{3621143B-A945-FE4D-B95F-E675D6480CCA}"/>
                </a:ext>
              </a:extLst>
            </p:cNvPr>
            <p:cNvSpPr/>
            <p:nvPr/>
          </p:nvSpPr>
          <p:spPr>
            <a:xfrm>
              <a:off x="9898501" y="4300750"/>
              <a:ext cx="78321" cy="28824"/>
            </a:xfrm>
            <a:custGeom>
              <a:avLst/>
              <a:gdLst>
                <a:gd name="connsiteX0" fmla="*/ 78322 w 78321"/>
                <a:gd name="connsiteY0" fmla="*/ 24942 h 28824"/>
                <a:gd name="connsiteX1" fmla="*/ 24942 w 78321"/>
                <a:gd name="connsiteY1" fmla="*/ 28119 h 28824"/>
                <a:gd name="connsiteX2" fmla="*/ 0 w 78321"/>
                <a:gd name="connsiteY2" fmla="*/ 17634 h 28824"/>
                <a:gd name="connsiteX3" fmla="*/ 32091 w 78321"/>
                <a:gd name="connsiteY3" fmla="*/ 3972 h 28824"/>
                <a:gd name="connsiteX4" fmla="*/ 74668 w 78321"/>
                <a:gd name="connsiteY4" fmla="*/ 0 h 28824"/>
                <a:gd name="connsiteX5" fmla="*/ 75780 w 78321"/>
                <a:gd name="connsiteY5" fmla="*/ 477 h 2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21" h="28824">
                  <a:moveTo>
                    <a:pt x="78322" y="24942"/>
                  </a:moveTo>
                  <a:cubicBezTo>
                    <a:pt x="60846" y="28596"/>
                    <a:pt x="42735" y="29708"/>
                    <a:pt x="24942" y="28119"/>
                  </a:cubicBezTo>
                  <a:cubicBezTo>
                    <a:pt x="15728" y="27325"/>
                    <a:pt x="5401" y="25260"/>
                    <a:pt x="0" y="17634"/>
                  </a:cubicBezTo>
                  <a:cubicBezTo>
                    <a:pt x="6196" y="7308"/>
                    <a:pt x="20017" y="5084"/>
                    <a:pt x="32091" y="3972"/>
                  </a:cubicBezTo>
                  <a:cubicBezTo>
                    <a:pt x="46230" y="2701"/>
                    <a:pt x="60528" y="1271"/>
                    <a:pt x="74668" y="0"/>
                  </a:cubicBezTo>
                  <a:cubicBezTo>
                    <a:pt x="75144" y="0"/>
                    <a:pt x="75462" y="159"/>
                    <a:pt x="75780" y="477"/>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32" name="Vrije vorm: vorm 1231">
              <a:extLst>
                <a:ext uri="{FF2B5EF4-FFF2-40B4-BE49-F238E27FC236}">
                  <a16:creationId xmlns:a16="http://schemas.microsoft.com/office/drawing/2014/main" id="{05CCB0FA-329C-9D1D-8DF6-DEC9AB5BF1DB}"/>
                </a:ext>
              </a:extLst>
            </p:cNvPr>
            <p:cNvSpPr/>
            <p:nvPr/>
          </p:nvSpPr>
          <p:spPr>
            <a:xfrm>
              <a:off x="10010959" y="4291261"/>
              <a:ext cx="87860" cy="34773"/>
            </a:xfrm>
            <a:custGeom>
              <a:avLst/>
              <a:gdLst>
                <a:gd name="connsiteX0" fmla="*/ 73575 w 87860"/>
                <a:gd name="connsiteY0" fmla="*/ 31253 h 34773"/>
                <a:gd name="connsiteX1" fmla="*/ 497 w 87860"/>
                <a:gd name="connsiteY1" fmla="*/ 27600 h 34773"/>
                <a:gd name="connsiteX2" fmla="*/ 7645 w 87860"/>
                <a:gd name="connsiteY2" fmla="*/ 16320 h 34773"/>
                <a:gd name="connsiteX3" fmla="*/ 84378 w 87860"/>
                <a:gd name="connsiteY3" fmla="*/ 3770 h 34773"/>
                <a:gd name="connsiteX4" fmla="*/ 87714 w 87860"/>
                <a:gd name="connsiteY4" fmla="*/ 2181 h 34773"/>
                <a:gd name="connsiteX5" fmla="*/ 85967 w 87860"/>
                <a:gd name="connsiteY5" fmla="*/ 275 h 34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860" h="34773">
                  <a:moveTo>
                    <a:pt x="73575" y="31253"/>
                  </a:moveTo>
                  <a:cubicBezTo>
                    <a:pt x="49586" y="36973"/>
                    <a:pt x="23850" y="35702"/>
                    <a:pt x="497" y="27600"/>
                  </a:cubicBezTo>
                  <a:cubicBezTo>
                    <a:pt x="-1569" y="23151"/>
                    <a:pt x="3197" y="18544"/>
                    <a:pt x="7645" y="16320"/>
                  </a:cubicBezTo>
                  <a:cubicBezTo>
                    <a:pt x="30999" y="4564"/>
                    <a:pt x="58483" y="6788"/>
                    <a:pt x="84378" y="3770"/>
                  </a:cubicBezTo>
                  <a:cubicBezTo>
                    <a:pt x="85649" y="3770"/>
                    <a:pt x="87079" y="3293"/>
                    <a:pt x="87714" y="2181"/>
                  </a:cubicBezTo>
                  <a:cubicBezTo>
                    <a:pt x="88349" y="1069"/>
                    <a:pt x="86761" y="-679"/>
                    <a:pt x="85967" y="275"/>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33" name="Vrije vorm: vorm 1232">
              <a:extLst>
                <a:ext uri="{FF2B5EF4-FFF2-40B4-BE49-F238E27FC236}">
                  <a16:creationId xmlns:a16="http://schemas.microsoft.com/office/drawing/2014/main" id="{946F6F54-C1A0-4937-1255-47A42EF4C4D9}"/>
                </a:ext>
              </a:extLst>
            </p:cNvPr>
            <p:cNvSpPr/>
            <p:nvPr/>
          </p:nvSpPr>
          <p:spPr>
            <a:xfrm>
              <a:off x="9769184" y="3638275"/>
              <a:ext cx="214787" cy="201604"/>
            </a:xfrm>
            <a:custGeom>
              <a:avLst/>
              <a:gdLst>
                <a:gd name="connsiteX0" fmla="*/ 214788 w 214787"/>
                <a:gd name="connsiteY0" fmla="*/ 0 h 201604"/>
                <a:gd name="connsiteX1" fmla="*/ 96273 w 214787"/>
                <a:gd name="connsiteY1" fmla="*/ 187939 h 201604"/>
                <a:gd name="connsiteX2" fmla="*/ 78162 w 214787"/>
                <a:gd name="connsiteY2" fmla="*/ 201602 h 201604"/>
                <a:gd name="connsiteX3" fmla="*/ 60211 w 214787"/>
                <a:gd name="connsiteY3" fmla="*/ 182061 h 201604"/>
                <a:gd name="connsiteX4" fmla="*/ 41464 w 214787"/>
                <a:gd name="connsiteY4" fmla="*/ 8738 h 201604"/>
                <a:gd name="connsiteX5" fmla="*/ 0 w 214787"/>
                <a:gd name="connsiteY5" fmla="*/ 11121 h 20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787" h="201604">
                  <a:moveTo>
                    <a:pt x="214788" y="0"/>
                  </a:moveTo>
                  <a:cubicBezTo>
                    <a:pt x="177295" y="63864"/>
                    <a:pt x="137737" y="126617"/>
                    <a:pt x="96273" y="187939"/>
                  </a:cubicBezTo>
                  <a:cubicBezTo>
                    <a:pt x="91825" y="194453"/>
                    <a:pt x="86106" y="201761"/>
                    <a:pt x="78162" y="201602"/>
                  </a:cubicBezTo>
                  <a:cubicBezTo>
                    <a:pt x="68631" y="201602"/>
                    <a:pt x="63229" y="190958"/>
                    <a:pt x="60211" y="182061"/>
                  </a:cubicBezTo>
                  <a:cubicBezTo>
                    <a:pt x="42100" y="126617"/>
                    <a:pt x="41782" y="67042"/>
                    <a:pt x="41464" y="8738"/>
                  </a:cubicBezTo>
                  <a:cubicBezTo>
                    <a:pt x="27802" y="11121"/>
                    <a:pt x="13821" y="11915"/>
                    <a:pt x="0" y="11121"/>
                  </a:cubicBezTo>
                </a:path>
              </a:pathLst>
            </a:custGeom>
            <a:noFill/>
            <a:ln w="10474" cap="rnd">
              <a:solidFill>
                <a:srgbClr val="102F44"/>
              </a:solidFill>
              <a:prstDash val="solid"/>
              <a:round/>
            </a:ln>
          </p:spPr>
          <p:txBody>
            <a:bodyPr rtlCol="0" anchor="ctr"/>
            <a:lstStyle/>
            <a:p>
              <a:endParaRPr lang="nl-NL"/>
            </a:p>
          </p:txBody>
        </p:sp>
        <p:sp>
          <p:nvSpPr>
            <p:cNvPr id="1234" name="Vrije vorm: vorm 1233">
              <a:extLst>
                <a:ext uri="{FF2B5EF4-FFF2-40B4-BE49-F238E27FC236}">
                  <a16:creationId xmlns:a16="http://schemas.microsoft.com/office/drawing/2014/main" id="{D550FF0E-B74E-672A-72D5-0F03ABE070E9}"/>
                </a:ext>
              </a:extLst>
            </p:cNvPr>
            <p:cNvSpPr/>
            <p:nvPr/>
          </p:nvSpPr>
          <p:spPr>
            <a:xfrm>
              <a:off x="9936061" y="3604749"/>
              <a:ext cx="207267" cy="369211"/>
            </a:xfrm>
            <a:custGeom>
              <a:avLst/>
              <a:gdLst>
                <a:gd name="connsiteX0" fmla="*/ 205983 w 207267"/>
                <a:gd name="connsiteY0" fmla="*/ 364128 h 369211"/>
                <a:gd name="connsiteX1" fmla="*/ 196610 w 207267"/>
                <a:gd name="connsiteY1" fmla="*/ 117885 h 369211"/>
                <a:gd name="connsiteX2" fmla="*/ 181200 w 207267"/>
                <a:gd name="connsiteY2" fmla="*/ 50684 h 369211"/>
                <a:gd name="connsiteX3" fmla="*/ 133540 w 207267"/>
                <a:gd name="connsiteY3" fmla="*/ 3342 h 369211"/>
                <a:gd name="connsiteX4" fmla="*/ 61891 w 207267"/>
                <a:gd name="connsiteY4" fmla="*/ 17958 h 369211"/>
                <a:gd name="connsiteX5" fmla="*/ 19156 w 207267"/>
                <a:gd name="connsiteY5" fmla="*/ 79757 h 369211"/>
                <a:gd name="connsiteX6" fmla="*/ 569 w 207267"/>
                <a:gd name="connsiteY6" fmla="*/ 236876 h 369211"/>
                <a:gd name="connsiteX7" fmla="*/ 8988 w 207267"/>
                <a:gd name="connsiteY7" fmla="*/ 367147 h 369211"/>
                <a:gd name="connsiteX8" fmla="*/ 205983 w 207267"/>
                <a:gd name="connsiteY8" fmla="*/ 369212 h 369211"/>
                <a:gd name="connsiteX9" fmla="*/ 202329 w 207267"/>
                <a:gd name="connsiteY9" fmla="*/ 368894 h 36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267" h="369211">
                  <a:moveTo>
                    <a:pt x="205983" y="364128"/>
                  </a:moveTo>
                  <a:cubicBezTo>
                    <a:pt x="209319" y="281994"/>
                    <a:pt x="206142" y="199542"/>
                    <a:pt x="196610" y="117885"/>
                  </a:cubicBezTo>
                  <a:cubicBezTo>
                    <a:pt x="193910" y="95008"/>
                    <a:pt x="190732" y="71813"/>
                    <a:pt x="181200" y="50684"/>
                  </a:cubicBezTo>
                  <a:cubicBezTo>
                    <a:pt x="171668" y="29555"/>
                    <a:pt x="155304" y="10650"/>
                    <a:pt x="133540" y="3342"/>
                  </a:cubicBezTo>
                  <a:cubicBezTo>
                    <a:pt x="109551" y="-4760"/>
                    <a:pt x="82067" y="2548"/>
                    <a:pt x="61891" y="17958"/>
                  </a:cubicBezTo>
                  <a:cubicBezTo>
                    <a:pt x="41715" y="33368"/>
                    <a:pt x="28211" y="56086"/>
                    <a:pt x="19156" y="79757"/>
                  </a:cubicBezTo>
                  <a:cubicBezTo>
                    <a:pt x="92" y="129323"/>
                    <a:pt x="-1179" y="183815"/>
                    <a:pt x="569" y="236876"/>
                  </a:cubicBezTo>
                  <a:cubicBezTo>
                    <a:pt x="1839" y="277546"/>
                    <a:pt x="4540" y="326795"/>
                    <a:pt x="8988" y="367147"/>
                  </a:cubicBezTo>
                  <a:cubicBezTo>
                    <a:pt x="74759" y="364287"/>
                    <a:pt x="140848" y="359521"/>
                    <a:pt x="205983" y="369212"/>
                  </a:cubicBezTo>
                  <a:cubicBezTo>
                    <a:pt x="204712" y="369212"/>
                    <a:pt x="203441" y="369053"/>
                    <a:pt x="202329" y="368894"/>
                  </a:cubicBezTo>
                </a:path>
              </a:pathLst>
            </a:custGeom>
            <a:solidFill>
              <a:srgbClr val="CDE1AA"/>
            </a:solidFill>
            <a:ln w="10474" cap="rnd">
              <a:solidFill>
                <a:srgbClr val="102F44"/>
              </a:solidFill>
              <a:prstDash val="solid"/>
              <a:round/>
            </a:ln>
          </p:spPr>
          <p:txBody>
            <a:bodyPr rtlCol="0" anchor="ctr"/>
            <a:lstStyle/>
            <a:p>
              <a:endParaRPr lang="nl-NL"/>
            </a:p>
          </p:txBody>
        </p:sp>
        <p:sp>
          <p:nvSpPr>
            <p:cNvPr id="1235" name="Vrije vorm: vorm 1234">
              <a:extLst>
                <a:ext uri="{FF2B5EF4-FFF2-40B4-BE49-F238E27FC236}">
                  <a16:creationId xmlns:a16="http://schemas.microsoft.com/office/drawing/2014/main" id="{08F37E89-7243-BA92-63C8-CDB3F13615B2}"/>
                </a:ext>
              </a:extLst>
            </p:cNvPr>
            <p:cNvSpPr/>
            <p:nvPr/>
          </p:nvSpPr>
          <p:spPr>
            <a:xfrm>
              <a:off x="9949177" y="3971895"/>
              <a:ext cx="30664" cy="349824"/>
            </a:xfrm>
            <a:custGeom>
              <a:avLst/>
              <a:gdLst>
                <a:gd name="connsiteX0" fmla="*/ 26534 w 30664"/>
                <a:gd name="connsiteY0" fmla="*/ 0 h 349824"/>
                <a:gd name="connsiteX1" fmla="*/ 10965 w 30664"/>
                <a:gd name="connsiteY1" fmla="*/ 75303 h 349824"/>
                <a:gd name="connsiteX2" fmla="*/ 3 w 30664"/>
                <a:gd name="connsiteY2" fmla="*/ 155848 h 349824"/>
                <a:gd name="connsiteX3" fmla="*/ 8265 w 30664"/>
                <a:gd name="connsiteY3" fmla="*/ 225114 h 349824"/>
                <a:gd name="connsiteX4" fmla="*/ 30665 w 30664"/>
                <a:gd name="connsiteY4" fmla="*/ 349824 h 34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64" h="349824">
                  <a:moveTo>
                    <a:pt x="26534" y="0"/>
                  </a:moveTo>
                  <a:cubicBezTo>
                    <a:pt x="21291" y="25101"/>
                    <a:pt x="16049" y="50202"/>
                    <a:pt x="10965" y="75303"/>
                  </a:cubicBezTo>
                  <a:cubicBezTo>
                    <a:pt x="5405" y="101834"/>
                    <a:pt x="-155" y="128682"/>
                    <a:pt x="3" y="155848"/>
                  </a:cubicBezTo>
                  <a:cubicBezTo>
                    <a:pt x="3" y="179202"/>
                    <a:pt x="4134" y="202237"/>
                    <a:pt x="8265" y="225114"/>
                  </a:cubicBezTo>
                  <a:cubicBezTo>
                    <a:pt x="15731" y="266737"/>
                    <a:pt x="23198" y="308201"/>
                    <a:pt x="30665" y="349824"/>
                  </a:cubicBezTo>
                </a:path>
              </a:pathLst>
            </a:custGeom>
            <a:noFill/>
            <a:ln w="10474" cap="rnd">
              <a:solidFill>
                <a:srgbClr val="102F44"/>
              </a:solidFill>
              <a:prstDash val="solid"/>
              <a:round/>
            </a:ln>
          </p:spPr>
          <p:txBody>
            <a:bodyPr rtlCol="0" anchor="ctr"/>
            <a:lstStyle/>
            <a:p>
              <a:endParaRPr lang="nl-NL"/>
            </a:p>
          </p:txBody>
        </p:sp>
        <p:sp>
          <p:nvSpPr>
            <p:cNvPr id="1236" name="Vrije vorm: vorm 1235">
              <a:extLst>
                <a:ext uri="{FF2B5EF4-FFF2-40B4-BE49-F238E27FC236}">
                  <a16:creationId xmlns:a16="http://schemas.microsoft.com/office/drawing/2014/main" id="{B41F4716-857C-2505-D29D-1D707F68030D}"/>
                </a:ext>
              </a:extLst>
            </p:cNvPr>
            <p:cNvSpPr/>
            <p:nvPr/>
          </p:nvSpPr>
          <p:spPr>
            <a:xfrm>
              <a:off x="10094384" y="3973961"/>
              <a:ext cx="9532" cy="348235"/>
            </a:xfrm>
            <a:custGeom>
              <a:avLst/>
              <a:gdLst>
                <a:gd name="connsiteX0" fmla="*/ 9533 w 9532"/>
                <a:gd name="connsiteY0" fmla="*/ 0 h 348235"/>
                <a:gd name="connsiteX1" fmla="*/ 0 w 9532"/>
                <a:gd name="connsiteY1" fmla="*/ 348236 h 348235"/>
              </a:gdLst>
              <a:ahLst/>
              <a:cxnLst>
                <a:cxn ang="0">
                  <a:pos x="connsiteX0" y="connsiteY0"/>
                </a:cxn>
                <a:cxn ang="0">
                  <a:pos x="connsiteX1" y="connsiteY1"/>
                </a:cxn>
              </a:cxnLst>
              <a:rect l="l" t="t" r="r" b="b"/>
              <a:pathLst>
                <a:path w="9532" h="348235">
                  <a:moveTo>
                    <a:pt x="9533" y="0"/>
                  </a:moveTo>
                  <a:cubicBezTo>
                    <a:pt x="6355" y="116132"/>
                    <a:pt x="3178" y="232104"/>
                    <a:pt x="0" y="348236"/>
                  </a:cubicBezTo>
                </a:path>
              </a:pathLst>
            </a:custGeom>
            <a:noFill/>
            <a:ln w="10474" cap="rnd">
              <a:solidFill>
                <a:srgbClr val="102F44"/>
              </a:solidFill>
              <a:prstDash val="solid"/>
              <a:round/>
            </a:ln>
          </p:spPr>
          <p:txBody>
            <a:bodyPr rtlCol="0" anchor="ctr"/>
            <a:lstStyle/>
            <a:p>
              <a:endParaRPr lang="nl-NL"/>
            </a:p>
          </p:txBody>
        </p:sp>
        <p:sp>
          <p:nvSpPr>
            <p:cNvPr id="1237" name="Vrije vorm: vorm 1236">
              <a:extLst>
                <a:ext uri="{FF2B5EF4-FFF2-40B4-BE49-F238E27FC236}">
                  <a16:creationId xmlns:a16="http://schemas.microsoft.com/office/drawing/2014/main" id="{7F68F617-3C26-544A-FDA7-6C83B584BB48}"/>
                </a:ext>
              </a:extLst>
            </p:cNvPr>
            <p:cNvSpPr/>
            <p:nvPr/>
          </p:nvSpPr>
          <p:spPr>
            <a:xfrm>
              <a:off x="10093908" y="3622071"/>
              <a:ext cx="159829" cy="246287"/>
            </a:xfrm>
            <a:custGeom>
              <a:avLst/>
              <a:gdLst>
                <a:gd name="connsiteX0" fmla="*/ 0 w 159829"/>
                <a:gd name="connsiteY0" fmla="*/ 0 h 246287"/>
                <a:gd name="connsiteX1" fmla="*/ 148381 w 159829"/>
                <a:gd name="connsiteY1" fmla="*/ 82928 h 246287"/>
                <a:gd name="connsiteX2" fmla="*/ 159026 w 159829"/>
                <a:gd name="connsiteY2" fmla="*/ 95638 h 246287"/>
                <a:gd name="connsiteX3" fmla="*/ 150129 w 159829"/>
                <a:gd name="connsiteY3" fmla="*/ 121215 h 246287"/>
                <a:gd name="connsiteX4" fmla="*/ 56079 w 159829"/>
                <a:gd name="connsiteY4" fmla="*/ 204938 h 246287"/>
                <a:gd name="connsiteX5" fmla="*/ 68948 w 159829"/>
                <a:gd name="connsiteY5" fmla="*/ 230674 h 246287"/>
                <a:gd name="connsiteX6" fmla="*/ 49248 w 159829"/>
                <a:gd name="connsiteY6" fmla="*/ 244814 h 2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829" h="246287">
                  <a:moveTo>
                    <a:pt x="0" y="0"/>
                  </a:moveTo>
                  <a:cubicBezTo>
                    <a:pt x="53538" y="19223"/>
                    <a:pt x="103899" y="47342"/>
                    <a:pt x="148381" y="82928"/>
                  </a:cubicBezTo>
                  <a:cubicBezTo>
                    <a:pt x="152830" y="86423"/>
                    <a:pt x="157278" y="90236"/>
                    <a:pt x="159026" y="95638"/>
                  </a:cubicBezTo>
                  <a:cubicBezTo>
                    <a:pt x="162044" y="104693"/>
                    <a:pt x="156007" y="113907"/>
                    <a:pt x="150129" y="121215"/>
                  </a:cubicBezTo>
                  <a:cubicBezTo>
                    <a:pt x="123757" y="154101"/>
                    <a:pt x="91825" y="182538"/>
                    <a:pt x="56079" y="204938"/>
                  </a:cubicBezTo>
                  <a:cubicBezTo>
                    <a:pt x="62435" y="212405"/>
                    <a:pt x="69107" y="220984"/>
                    <a:pt x="68948" y="230674"/>
                  </a:cubicBezTo>
                  <a:cubicBezTo>
                    <a:pt x="68790" y="240365"/>
                    <a:pt x="57669" y="250056"/>
                    <a:pt x="49248" y="244814"/>
                  </a:cubicBezTo>
                </a:path>
              </a:pathLst>
            </a:custGeom>
            <a:noFill/>
            <a:ln w="10474" cap="rnd">
              <a:solidFill>
                <a:srgbClr val="102F44"/>
              </a:solidFill>
              <a:prstDash val="solid"/>
              <a:round/>
            </a:ln>
          </p:spPr>
          <p:txBody>
            <a:bodyPr rtlCol="0" anchor="ctr"/>
            <a:lstStyle/>
            <a:p>
              <a:endParaRPr lang="nl-NL"/>
            </a:p>
          </p:txBody>
        </p:sp>
        <p:sp>
          <p:nvSpPr>
            <p:cNvPr id="1238" name="Vrije vorm: vorm 1237">
              <a:extLst>
                <a:ext uri="{FF2B5EF4-FFF2-40B4-BE49-F238E27FC236}">
                  <a16:creationId xmlns:a16="http://schemas.microsoft.com/office/drawing/2014/main" id="{8F14BC74-016A-646A-DBE1-2C699FBBE956}"/>
                </a:ext>
              </a:extLst>
            </p:cNvPr>
            <p:cNvSpPr/>
            <p:nvPr/>
          </p:nvSpPr>
          <p:spPr>
            <a:xfrm>
              <a:off x="9978186" y="3427040"/>
              <a:ext cx="127639" cy="174583"/>
            </a:xfrm>
            <a:custGeom>
              <a:avLst/>
              <a:gdLst>
                <a:gd name="connsiteX0" fmla="*/ 112703 w 127639"/>
                <a:gd name="connsiteY0" fmla="*/ 34735 h 174583"/>
                <a:gd name="connsiteX1" fmla="*/ 72192 w 127639"/>
                <a:gd name="connsiteY1" fmla="*/ 261 h 174583"/>
                <a:gd name="connsiteX2" fmla="*/ 24691 w 127639"/>
                <a:gd name="connsiteY2" fmla="*/ 20278 h 174583"/>
                <a:gd name="connsiteX3" fmla="*/ 2609 w 127639"/>
                <a:gd name="connsiteY3" fmla="*/ 68415 h 174583"/>
                <a:gd name="connsiteX4" fmla="*/ 1337 w 127639"/>
                <a:gd name="connsiteY4" fmla="*/ 113533 h 174583"/>
                <a:gd name="connsiteX5" fmla="*/ 38195 w 127639"/>
                <a:gd name="connsiteY5" fmla="*/ 170407 h 174583"/>
                <a:gd name="connsiteX6" fmla="*/ 104442 w 127639"/>
                <a:gd name="connsiteY6" fmla="*/ 154044 h 174583"/>
                <a:gd name="connsiteX7" fmla="*/ 127637 w 127639"/>
                <a:gd name="connsiteY7" fmla="*/ 86843 h 174583"/>
                <a:gd name="connsiteX8" fmla="*/ 103648 w 127639"/>
                <a:gd name="connsiteY8" fmla="*/ 9475 h 17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39" h="174583">
                  <a:moveTo>
                    <a:pt x="112703" y="34735"/>
                  </a:moveTo>
                  <a:cubicBezTo>
                    <a:pt x="107778" y="16624"/>
                    <a:pt x="90938" y="2167"/>
                    <a:pt x="72192" y="261"/>
                  </a:cubicBezTo>
                  <a:cubicBezTo>
                    <a:pt x="54399" y="-1646"/>
                    <a:pt x="36606" y="7092"/>
                    <a:pt x="24691" y="20278"/>
                  </a:cubicBezTo>
                  <a:cubicBezTo>
                    <a:pt x="12776" y="33464"/>
                    <a:pt x="5945" y="50780"/>
                    <a:pt x="2609" y="68415"/>
                  </a:cubicBezTo>
                  <a:cubicBezTo>
                    <a:pt x="-251" y="83189"/>
                    <a:pt x="-887" y="98599"/>
                    <a:pt x="1337" y="113533"/>
                  </a:cubicBezTo>
                  <a:cubicBezTo>
                    <a:pt x="4673" y="136886"/>
                    <a:pt x="16747" y="160716"/>
                    <a:pt x="38195" y="170407"/>
                  </a:cubicBezTo>
                  <a:cubicBezTo>
                    <a:pt x="60436" y="180257"/>
                    <a:pt x="87920" y="171837"/>
                    <a:pt x="104442" y="154044"/>
                  </a:cubicBezTo>
                  <a:cubicBezTo>
                    <a:pt x="120965" y="136251"/>
                    <a:pt x="127796" y="111150"/>
                    <a:pt x="127637" y="86843"/>
                  </a:cubicBezTo>
                  <a:cubicBezTo>
                    <a:pt x="127478" y="59518"/>
                    <a:pt x="119058" y="32193"/>
                    <a:pt x="103648" y="9475"/>
                  </a:cubicBezTo>
                </a:path>
              </a:pathLst>
            </a:custGeom>
            <a:solidFill>
              <a:srgbClr val="FFFFFF"/>
            </a:solidFill>
            <a:ln w="10474" cap="rnd">
              <a:solidFill>
                <a:srgbClr val="102F44"/>
              </a:solidFill>
              <a:prstDash val="solid"/>
              <a:round/>
            </a:ln>
          </p:spPr>
          <p:txBody>
            <a:bodyPr rtlCol="0" anchor="ctr"/>
            <a:lstStyle/>
            <a:p>
              <a:endParaRPr lang="nl-NL"/>
            </a:p>
          </p:txBody>
        </p:sp>
        <p:sp>
          <p:nvSpPr>
            <p:cNvPr id="1239" name="Vrije vorm: vorm 1238">
              <a:extLst>
                <a:ext uri="{FF2B5EF4-FFF2-40B4-BE49-F238E27FC236}">
                  <a16:creationId xmlns:a16="http://schemas.microsoft.com/office/drawing/2014/main" id="{58B8A4BB-203B-0169-933E-8228A72D4D56}"/>
                </a:ext>
              </a:extLst>
            </p:cNvPr>
            <p:cNvSpPr/>
            <p:nvPr/>
          </p:nvSpPr>
          <p:spPr>
            <a:xfrm>
              <a:off x="9985561" y="3438898"/>
              <a:ext cx="139643" cy="62751"/>
            </a:xfrm>
            <a:custGeom>
              <a:avLst/>
              <a:gdLst>
                <a:gd name="connsiteX0" fmla="*/ 0 w 139643"/>
                <a:gd name="connsiteY0" fmla="*/ 0 h 62751"/>
                <a:gd name="connsiteX1" fmla="*/ 17634 w 139643"/>
                <a:gd name="connsiteY1" fmla="*/ 29073 h 62751"/>
                <a:gd name="connsiteX2" fmla="*/ 48137 w 139643"/>
                <a:gd name="connsiteY2" fmla="*/ 45754 h 62751"/>
                <a:gd name="connsiteX3" fmla="*/ 100722 w 139643"/>
                <a:gd name="connsiteY3" fmla="*/ 62117 h 62751"/>
                <a:gd name="connsiteX4" fmla="*/ 139644 w 139643"/>
                <a:gd name="connsiteY4" fmla="*/ 58940 h 62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43" h="62751">
                  <a:moveTo>
                    <a:pt x="0" y="0"/>
                  </a:moveTo>
                  <a:cubicBezTo>
                    <a:pt x="1271" y="11597"/>
                    <a:pt x="8579" y="21765"/>
                    <a:pt x="17634" y="29073"/>
                  </a:cubicBezTo>
                  <a:cubicBezTo>
                    <a:pt x="26690" y="36380"/>
                    <a:pt x="37492" y="41147"/>
                    <a:pt x="48137" y="45754"/>
                  </a:cubicBezTo>
                  <a:cubicBezTo>
                    <a:pt x="65135" y="52903"/>
                    <a:pt x="82452" y="60052"/>
                    <a:pt x="100722" y="62117"/>
                  </a:cubicBezTo>
                  <a:cubicBezTo>
                    <a:pt x="113748" y="63547"/>
                    <a:pt x="127093" y="62594"/>
                    <a:pt x="139644" y="58940"/>
                  </a:cubicBezTo>
                </a:path>
              </a:pathLst>
            </a:custGeom>
            <a:noFill/>
            <a:ln w="9363" cap="rnd">
              <a:solidFill>
                <a:srgbClr val="102F44"/>
              </a:solidFill>
              <a:prstDash val="solid"/>
              <a:round/>
            </a:ln>
          </p:spPr>
          <p:txBody>
            <a:bodyPr rtlCol="0" anchor="ctr"/>
            <a:lstStyle/>
            <a:p>
              <a:endParaRPr lang="nl-NL"/>
            </a:p>
          </p:txBody>
        </p:sp>
        <p:sp>
          <p:nvSpPr>
            <p:cNvPr id="1240" name="Vrije vorm: vorm 1239">
              <a:extLst>
                <a:ext uri="{FF2B5EF4-FFF2-40B4-BE49-F238E27FC236}">
                  <a16:creationId xmlns:a16="http://schemas.microsoft.com/office/drawing/2014/main" id="{6C3FC536-FE52-F0F7-B102-04C9B325F51D}"/>
                </a:ext>
              </a:extLst>
            </p:cNvPr>
            <p:cNvSpPr/>
            <p:nvPr/>
          </p:nvSpPr>
          <p:spPr>
            <a:xfrm>
              <a:off x="10034333" y="3543273"/>
              <a:ext cx="21101" cy="23830"/>
            </a:xfrm>
            <a:custGeom>
              <a:avLst/>
              <a:gdLst>
                <a:gd name="connsiteX0" fmla="*/ 0 w 21101"/>
                <a:gd name="connsiteY0" fmla="*/ 23830 h 23830"/>
                <a:gd name="connsiteX1" fmla="*/ 20971 w 21101"/>
                <a:gd name="connsiteY1" fmla="*/ 0 h 23830"/>
              </a:gdLst>
              <a:ahLst/>
              <a:cxnLst>
                <a:cxn ang="0">
                  <a:pos x="connsiteX0" y="connsiteY0"/>
                </a:cxn>
                <a:cxn ang="0">
                  <a:pos x="connsiteX1" y="connsiteY1"/>
                </a:cxn>
              </a:cxnLst>
              <a:rect l="l" t="t" r="r" b="b"/>
              <a:pathLst>
                <a:path w="21101" h="23830">
                  <a:moveTo>
                    <a:pt x="0" y="23830"/>
                  </a:moveTo>
                  <a:cubicBezTo>
                    <a:pt x="11915" y="23830"/>
                    <a:pt x="22400" y="11915"/>
                    <a:pt x="20971" y="0"/>
                  </a:cubicBezTo>
                </a:path>
              </a:pathLst>
            </a:custGeom>
            <a:noFill/>
            <a:ln w="9363" cap="rnd">
              <a:solidFill>
                <a:srgbClr val="102F44"/>
              </a:solidFill>
              <a:prstDash val="solid"/>
              <a:round/>
            </a:ln>
          </p:spPr>
          <p:txBody>
            <a:bodyPr rtlCol="0" anchor="ctr"/>
            <a:lstStyle/>
            <a:p>
              <a:endParaRPr lang="nl-NL"/>
            </a:p>
          </p:txBody>
        </p:sp>
        <p:sp>
          <p:nvSpPr>
            <p:cNvPr id="1241" name="Vrije vorm: vorm 1240">
              <a:extLst>
                <a:ext uri="{FF2B5EF4-FFF2-40B4-BE49-F238E27FC236}">
                  <a16:creationId xmlns:a16="http://schemas.microsoft.com/office/drawing/2014/main" id="{D0DA6BD7-1CF6-4DF5-DB4C-A8FDE90F2C5F}"/>
                </a:ext>
              </a:extLst>
            </p:cNvPr>
            <p:cNvSpPr/>
            <p:nvPr/>
          </p:nvSpPr>
          <p:spPr>
            <a:xfrm>
              <a:off x="9998032" y="3493548"/>
              <a:ext cx="1985" cy="20334"/>
            </a:xfrm>
            <a:custGeom>
              <a:avLst/>
              <a:gdLst>
                <a:gd name="connsiteX0" fmla="*/ 1986 w 1985"/>
                <a:gd name="connsiteY0" fmla="*/ 0 h 20334"/>
                <a:gd name="connsiteX1" fmla="*/ 80 w 1985"/>
                <a:gd name="connsiteY1" fmla="*/ 20335 h 20334"/>
              </a:gdLst>
              <a:ahLst/>
              <a:cxnLst>
                <a:cxn ang="0">
                  <a:pos x="connsiteX0" y="connsiteY0"/>
                </a:cxn>
                <a:cxn ang="0">
                  <a:pos x="connsiteX1" y="connsiteY1"/>
                </a:cxn>
              </a:cxnLst>
              <a:rect l="l" t="t" r="r" b="b"/>
              <a:pathLst>
                <a:path w="1985" h="20334">
                  <a:moveTo>
                    <a:pt x="1986" y="0"/>
                  </a:moveTo>
                  <a:cubicBezTo>
                    <a:pt x="397" y="6672"/>
                    <a:pt x="-238" y="13504"/>
                    <a:pt x="80" y="20335"/>
                  </a:cubicBezTo>
                </a:path>
              </a:pathLst>
            </a:custGeom>
            <a:noFill/>
            <a:ln w="9363" cap="rnd">
              <a:solidFill>
                <a:srgbClr val="102F44"/>
              </a:solidFill>
              <a:prstDash val="solid"/>
              <a:round/>
            </a:ln>
          </p:spPr>
          <p:txBody>
            <a:bodyPr rtlCol="0" anchor="ctr"/>
            <a:lstStyle/>
            <a:p>
              <a:endParaRPr lang="nl-NL"/>
            </a:p>
          </p:txBody>
        </p:sp>
        <p:sp>
          <p:nvSpPr>
            <p:cNvPr id="1242" name="Vrije vorm: vorm 1241">
              <a:extLst>
                <a:ext uri="{FF2B5EF4-FFF2-40B4-BE49-F238E27FC236}">
                  <a16:creationId xmlns:a16="http://schemas.microsoft.com/office/drawing/2014/main" id="{76CD9649-1ADD-EF8B-3A46-8941ECF39DA8}"/>
                </a:ext>
              </a:extLst>
            </p:cNvPr>
            <p:cNvSpPr/>
            <p:nvPr/>
          </p:nvSpPr>
          <p:spPr>
            <a:xfrm>
              <a:off x="10015587" y="3491959"/>
              <a:ext cx="4606" cy="18746"/>
            </a:xfrm>
            <a:custGeom>
              <a:avLst/>
              <a:gdLst>
                <a:gd name="connsiteX0" fmla="*/ 4607 w 4606"/>
                <a:gd name="connsiteY0" fmla="*/ 0 h 18746"/>
                <a:gd name="connsiteX1" fmla="*/ 0 w 4606"/>
                <a:gd name="connsiteY1" fmla="*/ 18746 h 18746"/>
              </a:gdLst>
              <a:ahLst/>
              <a:cxnLst>
                <a:cxn ang="0">
                  <a:pos x="connsiteX0" y="connsiteY0"/>
                </a:cxn>
                <a:cxn ang="0">
                  <a:pos x="connsiteX1" y="connsiteY1"/>
                </a:cxn>
              </a:cxnLst>
              <a:rect l="l" t="t" r="r" b="b"/>
              <a:pathLst>
                <a:path w="4606" h="18746">
                  <a:moveTo>
                    <a:pt x="4607" y="0"/>
                  </a:moveTo>
                  <a:cubicBezTo>
                    <a:pt x="2065" y="5878"/>
                    <a:pt x="477" y="12233"/>
                    <a:pt x="0" y="18746"/>
                  </a:cubicBezTo>
                </a:path>
              </a:pathLst>
            </a:custGeom>
            <a:noFill/>
            <a:ln w="9363" cap="rnd">
              <a:solidFill>
                <a:srgbClr val="102F44"/>
              </a:solidFill>
              <a:prstDash val="solid"/>
              <a:round/>
            </a:ln>
          </p:spPr>
          <p:txBody>
            <a:bodyPr rtlCol="0" anchor="ctr"/>
            <a:lstStyle/>
            <a:p>
              <a:endParaRPr lang="nl-NL"/>
            </a:p>
          </p:txBody>
        </p:sp>
        <p:sp>
          <p:nvSpPr>
            <p:cNvPr id="1243" name="Vrije vorm: vorm 1242">
              <a:extLst>
                <a:ext uri="{FF2B5EF4-FFF2-40B4-BE49-F238E27FC236}">
                  <a16:creationId xmlns:a16="http://schemas.microsoft.com/office/drawing/2014/main" id="{AD9D0E11-675B-C53A-612C-C6967A9099F8}"/>
                </a:ext>
              </a:extLst>
            </p:cNvPr>
            <p:cNvSpPr/>
            <p:nvPr/>
          </p:nvSpPr>
          <p:spPr>
            <a:xfrm>
              <a:off x="9613336" y="3466223"/>
              <a:ext cx="304706" cy="165409"/>
            </a:xfrm>
            <a:custGeom>
              <a:avLst/>
              <a:gdLst>
                <a:gd name="connsiteX0" fmla="*/ 0 w 304706"/>
                <a:gd name="connsiteY0" fmla="*/ 159185 h 165409"/>
                <a:gd name="connsiteX1" fmla="*/ 67200 w 304706"/>
                <a:gd name="connsiteY1" fmla="*/ 148064 h 165409"/>
                <a:gd name="connsiteX2" fmla="*/ 125187 w 304706"/>
                <a:gd name="connsiteY2" fmla="*/ 105011 h 165409"/>
                <a:gd name="connsiteX3" fmla="*/ 173006 w 304706"/>
                <a:gd name="connsiteY3" fmla="*/ 90395 h 165409"/>
                <a:gd name="connsiteX4" fmla="*/ 251645 w 304706"/>
                <a:gd name="connsiteY4" fmla="*/ 15092 h 165409"/>
                <a:gd name="connsiteX5" fmla="*/ 304706 w 304706"/>
                <a:gd name="connsiteY5" fmla="*/ 0 h 165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06" h="165409">
                  <a:moveTo>
                    <a:pt x="0" y="159185"/>
                  </a:moveTo>
                  <a:cubicBezTo>
                    <a:pt x="20335" y="172370"/>
                    <a:pt x="47819" y="162679"/>
                    <a:pt x="67200" y="148064"/>
                  </a:cubicBezTo>
                  <a:cubicBezTo>
                    <a:pt x="86582" y="133448"/>
                    <a:pt x="102787" y="114066"/>
                    <a:pt x="125187" y="105011"/>
                  </a:cubicBezTo>
                  <a:cubicBezTo>
                    <a:pt x="140756" y="98815"/>
                    <a:pt x="158231" y="98021"/>
                    <a:pt x="173006" y="90395"/>
                  </a:cubicBezTo>
                  <a:cubicBezTo>
                    <a:pt x="205574" y="73555"/>
                    <a:pt x="217171" y="27961"/>
                    <a:pt x="251645" y="15092"/>
                  </a:cubicBezTo>
                  <a:cubicBezTo>
                    <a:pt x="269120" y="8579"/>
                    <a:pt x="290249" y="11597"/>
                    <a:pt x="304706" y="0"/>
                  </a:cubicBezTo>
                </a:path>
              </a:pathLst>
            </a:custGeom>
            <a:noFill/>
            <a:ln w="8728" cap="rnd">
              <a:solidFill>
                <a:srgbClr val="76B72D"/>
              </a:solidFill>
              <a:prstDash val="solid"/>
              <a:round/>
            </a:ln>
          </p:spPr>
          <p:txBody>
            <a:bodyPr rtlCol="0" anchor="ctr"/>
            <a:lstStyle/>
            <a:p>
              <a:endParaRPr lang="nl-NL"/>
            </a:p>
          </p:txBody>
        </p:sp>
        <p:sp>
          <p:nvSpPr>
            <p:cNvPr id="1244" name="Vrije vorm: vorm 1243">
              <a:extLst>
                <a:ext uri="{FF2B5EF4-FFF2-40B4-BE49-F238E27FC236}">
                  <a16:creationId xmlns:a16="http://schemas.microsoft.com/office/drawing/2014/main" id="{561FF4C7-5403-3062-2FF6-F97D6FEBA03B}"/>
                </a:ext>
              </a:extLst>
            </p:cNvPr>
            <p:cNvSpPr/>
            <p:nvPr/>
          </p:nvSpPr>
          <p:spPr>
            <a:xfrm>
              <a:off x="9621597" y="3500912"/>
              <a:ext cx="317097" cy="123224"/>
            </a:xfrm>
            <a:custGeom>
              <a:avLst/>
              <a:gdLst>
                <a:gd name="connsiteX0" fmla="*/ 0 w 317097"/>
                <a:gd name="connsiteY0" fmla="*/ 86526 h 123224"/>
                <a:gd name="connsiteX1" fmla="*/ 71173 w 317097"/>
                <a:gd name="connsiteY1" fmla="*/ 33465 h 123224"/>
                <a:gd name="connsiteX2" fmla="*/ 123757 w 317097"/>
                <a:gd name="connsiteY2" fmla="*/ 897 h 123224"/>
                <a:gd name="connsiteX3" fmla="*/ 169352 w 317097"/>
                <a:gd name="connsiteY3" fmla="*/ 50146 h 123224"/>
                <a:gd name="connsiteX4" fmla="*/ 233375 w 317097"/>
                <a:gd name="connsiteY4" fmla="*/ 69210 h 123224"/>
                <a:gd name="connsiteX5" fmla="*/ 272933 w 317097"/>
                <a:gd name="connsiteY5" fmla="*/ 110515 h 123224"/>
                <a:gd name="connsiteX6" fmla="*/ 317098 w 317097"/>
                <a:gd name="connsiteY6" fmla="*/ 123224 h 12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097" h="123224">
                  <a:moveTo>
                    <a:pt x="0" y="86526"/>
                  </a:moveTo>
                  <a:cubicBezTo>
                    <a:pt x="27325" y="74452"/>
                    <a:pt x="51791" y="56183"/>
                    <a:pt x="71173" y="33465"/>
                  </a:cubicBezTo>
                  <a:cubicBezTo>
                    <a:pt x="85311" y="16784"/>
                    <a:pt x="102628" y="-4663"/>
                    <a:pt x="123757" y="897"/>
                  </a:cubicBezTo>
                  <a:cubicBezTo>
                    <a:pt x="145840" y="6616"/>
                    <a:pt x="150764" y="36960"/>
                    <a:pt x="169352" y="50146"/>
                  </a:cubicBezTo>
                  <a:cubicBezTo>
                    <a:pt x="187622" y="63173"/>
                    <a:pt x="214629" y="56659"/>
                    <a:pt x="233375" y="69210"/>
                  </a:cubicBezTo>
                  <a:cubicBezTo>
                    <a:pt x="249421" y="79854"/>
                    <a:pt x="255617" y="102254"/>
                    <a:pt x="272933" y="110515"/>
                  </a:cubicBezTo>
                  <a:cubicBezTo>
                    <a:pt x="286913" y="117187"/>
                    <a:pt x="305342" y="113057"/>
                    <a:pt x="317098" y="123224"/>
                  </a:cubicBezTo>
                </a:path>
              </a:pathLst>
            </a:custGeom>
            <a:noFill/>
            <a:ln w="8728" cap="rnd">
              <a:solidFill>
                <a:srgbClr val="1F71B8"/>
              </a:solidFill>
              <a:prstDash val="solid"/>
              <a:round/>
            </a:ln>
          </p:spPr>
          <p:txBody>
            <a:bodyPr rtlCol="0" anchor="ctr"/>
            <a:lstStyle/>
            <a:p>
              <a:endParaRPr lang="nl-NL"/>
            </a:p>
          </p:txBody>
        </p:sp>
        <p:sp>
          <p:nvSpPr>
            <p:cNvPr id="1245" name="Vrije vorm: vorm 1244">
              <a:extLst>
                <a:ext uri="{FF2B5EF4-FFF2-40B4-BE49-F238E27FC236}">
                  <a16:creationId xmlns:a16="http://schemas.microsoft.com/office/drawing/2014/main" id="{183551A0-6AB3-CB90-496F-F558317D9515}"/>
                </a:ext>
              </a:extLst>
            </p:cNvPr>
            <p:cNvSpPr/>
            <p:nvPr/>
          </p:nvSpPr>
          <p:spPr>
            <a:xfrm>
              <a:off x="9604280" y="3437468"/>
              <a:ext cx="326471" cy="240683"/>
            </a:xfrm>
            <a:custGeom>
              <a:avLst/>
              <a:gdLst>
                <a:gd name="connsiteX0" fmla="*/ 11915 w 326471"/>
                <a:gd name="connsiteY0" fmla="*/ 0 h 240683"/>
                <a:gd name="connsiteX1" fmla="*/ 0 w 326471"/>
                <a:gd name="connsiteY1" fmla="*/ 240683 h 240683"/>
                <a:gd name="connsiteX2" fmla="*/ 326471 w 326471"/>
                <a:gd name="connsiteY2" fmla="*/ 238141 h 240683"/>
              </a:gdLst>
              <a:ahLst/>
              <a:cxnLst>
                <a:cxn ang="0">
                  <a:pos x="connsiteX0" y="connsiteY0"/>
                </a:cxn>
                <a:cxn ang="0">
                  <a:pos x="connsiteX1" y="connsiteY1"/>
                </a:cxn>
                <a:cxn ang="0">
                  <a:pos x="connsiteX2" y="connsiteY2"/>
                </a:cxn>
              </a:cxnLst>
              <a:rect l="l" t="t" r="r" b="b"/>
              <a:pathLst>
                <a:path w="326471" h="240683">
                  <a:moveTo>
                    <a:pt x="11915" y="0"/>
                  </a:moveTo>
                  <a:cubicBezTo>
                    <a:pt x="17316" y="80387"/>
                    <a:pt x="13345" y="161250"/>
                    <a:pt x="0" y="240683"/>
                  </a:cubicBezTo>
                  <a:cubicBezTo>
                    <a:pt x="108824" y="239889"/>
                    <a:pt x="217648" y="238936"/>
                    <a:pt x="326471" y="238141"/>
                  </a:cubicBezTo>
                </a:path>
              </a:pathLst>
            </a:custGeom>
            <a:noFill/>
            <a:ln w="7776" cap="rnd">
              <a:solidFill>
                <a:srgbClr val="102F44"/>
              </a:solidFill>
              <a:prstDash val="solid"/>
              <a:round/>
            </a:ln>
          </p:spPr>
          <p:txBody>
            <a:bodyPr rtlCol="0" anchor="ctr"/>
            <a:lstStyle/>
            <a:p>
              <a:endParaRPr lang="nl-NL"/>
            </a:p>
          </p:txBody>
        </p:sp>
        <p:sp>
          <p:nvSpPr>
            <p:cNvPr id="1246" name="Vrije vorm: vorm 1245">
              <a:extLst>
                <a:ext uri="{FF2B5EF4-FFF2-40B4-BE49-F238E27FC236}">
                  <a16:creationId xmlns:a16="http://schemas.microsoft.com/office/drawing/2014/main" id="{D34DDAD9-DFDC-422B-FCCD-E4D4DEB75109}"/>
                </a:ext>
              </a:extLst>
            </p:cNvPr>
            <p:cNvSpPr/>
            <p:nvPr/>
          </p:nvSpPr>
          <p:spPr>
            <a:xfrm>
              <a:off x="10015587" y="3610791"/>
              <a:ext cx="61933" cy="32950"/>
            </a:xfrm>
            <a:custGeom>
              <a:avLst/>
              <a:gdLst>
                <a:gd name="connsiteX0" fmla="*/ 0 w 61933"/>
                <a:gd name="connsiteY0" fmla="*/ 2701 h 32950"/>
                <a:gd name="connsiteX1" fmla="*/ 15728 w 61933"/>
                <a:gd name="connsiteY1" fmla="*/ 30820 h 32950"/>
                <a:gd name="connsiteX2" fmla="*/ 30502 w 61933"/>
                <a:gd name="connsiteY2" fmla="*/ 0 h 32950"/>
                <a:gd name="connsiteX3" fmla="*/ 47024 w 61933"/>
                <a:gd name="connsiteY3" fmla="*/ 28914 h 32950"/>
                <a:gd name="connsiteX4" fmla="*/ 53856 w 61933"/>
                <a:gd name="connsiteY4" fmla="*/ 32885 h 32950"/>
                <a:gd name="connsiteX5" fmla="*/ 58781 w 61933"/>
                <a:gd name="connsiteY5" fmla="*/ 27484 h 32950"/>
                <a:gd name="connsiteX6" fmla="*/ 61481 w 61933"/>
                <a:gd name="connsiteY6" fmla="*/ 4607 h 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33" h="32950">
                  <a:moveTo>
                    <a:pt x="0" y="2701"/>
                  </a:moveTo>
                  <a:cubicBezTo>
                    <a:pt x="2700" y="13186"/>
                    <a:pt x="8261" y="23036"/>
                    <a:pt x="15728" y="30820"/>
                  </a:cubicBezTo>
                  <a:cubicBezTo>
                    <a:pt x="23512" y="22241"/>
                    <a:pt x="28596" y="11438"/>
                    <a:pt x="30502" y="0"/>
                  </a:cubicBezTo>
                  <a:cubicBezTo>
                    <a:pt x="34474" y="10485"/>
                    <a:pt x="40034" y="20176"/>
                    <a:pt x="47024" y="28914"/>
                  </a:cubicBezTo>
                  <a:cubicBezTo>
                    <a:pt x="48772" y="31138"/>
                    <a:pt x="51155" y="33362"/>
                    <a:pt x="53856" y="32885"/>
                  </a:cubicBezTo>
                  <a:cubicBezTo>
                    <a:pt x="56398" y="32409"/>
                    <a:pt x="57986" y="29867"/>
                    <a:pt x="58781" y="27484"/>
                  </a:cubicBezTo>
                  <a:cubicBezTo>
                    <a:pt x="61640" y="20176"/>
                    <a:pt x="62594" y="12233"/>
                    <a:pt x="61481" y="4607"/>
                  </a:cubicBezTo>
                </a:path>
              </a:pathLst>
            </a:custGeom>
            <a:noFill/>
            <a:ln w="10474" cap="rnd">
              <a:solidFill>
                <a:srgbClr val="102F44"/>
              </a:solidFill>
              <a:prstDash val="solid"/>
              <a:round/>
            </a:ln>
          </p:spPr>
          <p:txBody>
            <a:bodyPr rtlCol="0" anchor="ctr"/>
            <a:lstStyle/>
            <a:p>
              <a:endParaRPr lang="nl-NL"/>
            </a:p>
          </p:txBody>
        </p:sp>
        <p:sp>
          <p:nvSpPr>
            <p:cNvPr id="1247" name="Vrije vorm: vorm 1246">
              <a:extLst>
                <a:ext uri="{FF2B5EF4-FFF2-40B4-BE49-F238E27FC236}">
                  <a16:creationId xmlns:a16="http://schemas.microsoft.com/office/drawing/2014/main" id="{B9AD1B71-5DBA-68DF-F1C5-48BD75E5078F}"/>
                </a:ext>
              </a:extLst>
            </p:cNvPr>
            <p:cNvSpPr/>
            <p:nvPr/>
          </p:nvSpPr>
          <p:spPr>
            <a:xfrm rot="5400000">
              <a:off x="9367330" y="3873477"/>
              <a:ext cx="180631" cy="322817"/>
            </a:xfrm>
            <a:custGeom>
              <a:avLst/>
              <a:gdLst>
                <a:gd name="connsiteX0" fmla="*/ 164586 w 180631"/>
                <a:gd name="connsiteY0" fmla="*/ 0 h 322817"/>
                <a:gd name="connsiteX1" fmla="*/ 180632 w 180631"/>
                <a:gd name="connsiteY1" fmla="*/ 16046 h 322817"/>
                <a:gd name="connsiteX2" fmla="*/ 180632 w 180631"/>
                <a:gd name="connsiteY2" fmla="*/ 306772 h 322817"/>
                <a:gd name="connsiteX3" fmla="*/ 164586 w 180631"/>
                <a:gd name="connsiteY3" fmla="*/ 322817 h 322817"/>
                <a:gd name="connsiteX4" fmla="*/ 16045 w 180631"/>
                <a:gd name="connsiteY4" fmla="*/ 322817 h 322817"/>
                <a:gd name="connsiteX5" fmla="*/ 0 w 180631"/>
                <a:gd name="connsiteY5" fmla="*/ 306772 h 322817"/>
                <a:gd name="connsiteX6" fmla="*/ 0 w 180631"/>
                <a:gd name="connsiteY6" fmla="*/ 16046 h 322817"/>
                <a:gd name="connsiteX7" fmla="*/ 16045 w 180631"/>
                <a:gd name="connsiteY7" fmla="*/ 0 h 32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631" h="322817">
                  <a:moveTo>
                    <a:pt x="164586" y="0"/>
                  </a:moveTo>
                  <a:cubicBezTo>
                    <a:pt x="173448" y="0"/>
                    <a:pt x="180632" y="7184"/>
                    <a:pt x="180632" y="16046"/>
                  </a:cubicBezTo>
                  <a:lnTo>
                    <a:pt x="180632" y="306772"/>
                  </a:lnTo>
                  <a:cubicBezTo>
                    <a:pt x="180632" y="315633"/>
                    <a:pt x="173448" y="322817"/>
                    <a:pt x="164586" y="322817"/>
                  </a:cubicBezTo>
                  <a:lnTo>
                    <a:pt x="16045" y="322817"/>
                  </a:lnTo>
                  <a:cubicBezTo>
                    <a:pt x="7184" y="322817"/>
                    <a:pt x="0" y="315633"/>
                    <a:pt x="0" y="306772"/>
                  </a:cubicBezTo>
                  <a:lnTo>
                    <a:pt x="0" y="16046"/>
                  </a:lnTo>
                  <a:cubicBezTo>
                    <a:pt x="0" y="7184"/>
                    <a:pt x="7183" y="0"/>
                    <a:pt x="16045" y="0"/>
                  </a:cubicBezTo>
                  <a:close/>
                </a:path>
              </a:pathLst>
            </a:custGeom>
            <a:solidFill>
              <a:srgbClr val="FFFFFF"/>
            </a:solidFill>
            <a:ln w="8093" cap="flat">
              <a:solidFill>
                <a:srgbClr val="102F44"/>
              </a:solidFill>
              <a:prstDash val="solid"/>
              <a:round/>
            </a:ln>
          </p:spPr>
          <p:txBody>
            <a:bodyPr rtlCol="0" anchor="ctr"/>
            <a:lstStyle/>
            <a:p>
              <a:endParaRPr lang="nl-NL"/>
            </a:p>
          </p:txBody>
        </p:sp>
        <p:sp>
          <p:nvSpPr>
            <p:cNvPr id="1248" name="Vrije vorm: vorm 1247">
              <a:extLst>
                <a:ext uri="{FF2B5EF4-FFF2-40B4-BE49-F238E27FC236}">
                  <a16:creationId xmlns:a16="http://schemas.microsoft.com/office/drawing/2014/main" id="{984A852F-075D-D724-F4FF-7727B3B6EB46}"/>
                </a:ext>
              </a:extLst>
            </p:cNvPr>
            <p:cNvSpPr/>
            <p:nvPr/>
          </p:nvSpPr>
          <p:spPr>
            <a:xfrm rot="5400000">
              <a:off x="9497045" y="4002557"/>
              <a:ext cx="142026" cy="64499"/>
            </a:xfrm>
            <a:custGeom>
              <a:avLst/>
              <a:gdLst>
                <a:gd name="connsiteX0" fmla="*/ 0 w 142026"/>
                <a:gd name="connsiteY0" fmla="*/ 0 h 64499"/>
                <a:gd name="connsiteX1" fmla="*/ 142027 w 142026"/>
                <a:gd name="connsiteY1" fmla="*/ 0 h 64499"/>
                <a:gd name="connsiteX2" fmla="*/ 142027 w 142026"/>
                <a:gd name="connsiteY2" fmla="*/ 64500 h 64499"/>
                <a:gd name="connsiteX3" fmla="*/ 0 w 142026"/>
                <a:gd name="connsiteY3" fmla="*/ 64500 h 64499"/>
              </a:gdLst>
              <a:ahLst/>
              <a:cxnLst>
                <a:cxn ang="0">
                  <a:pos x="connsiteX0" y="connsiteY0"/>
                </a:cxn>
                <a:cxn ang="0">
                  <a:pos x="connsiteX1" y="connsiteY1"/>
                </a:cxn>
                <a:cxn ang="0">
                  <a:pos x="connsiteX2" y="connsiteY2"/>
                </a:cxn>
                <a:cxn ang="0">
                  <a:pos x="connsiteX3" y="connsiteY3"/>
                </a:cxn>
              </a:cxnLst>
              <a:rect l="l" t="t" r="r" b="b"/>
              <a:pathLst>
                <a:path w="142026" h="64499">
                  <a:moveTo>
                    <a:pt x="0" y="0"/>
                  </a:moveTo>
                  <a:lnTo>
                    <a:pt x="142027" y="0"/>
                  </a:lnTo>
                  <a:lnTo>
                    <a:pt x="142027" y="64500"/>
                  </a:lnTo>
                  <a:lnTo>
                    <a:pt x="0" y="64500"/>
                  </a:lnTo>
                  <a:close/>
                </a:path>
              </a:pathLst>
            </a:custGeom>
            <a:solidFill>
              <a:srgbClr val="CDE1AA"/>
            </a:solidFill>
            <a:ln w="11267" cap="flat">
              <a:solidFill>
                <a:srgbClr val="FFFFFF"/>
              </a:solidFill>
              <a:prstDash val="solid"/>
              <a:miter/>
            </a:ln>
          </p:spPr>
          <p:txBody>
            <a:bodyPr rtlCol="0" anchor="ctr"/>
            <a:lstStyle/>
            <a:p>
              <a:endParaRPr lang="nl-NL"/>
            </a:p>
          </p:txBody>
        </p:sp>
        <p:sp>
          <p:nvSpPr>
            <p:cNvPr id="1249" name="Vrije vorm: vorm 1248">
              <a:extLst>
                <a:ext uri="{FF2B5EF4-FFF2-40B4-BE49-F238E27FC236}">
                  <a16:creationId xmlns:a16="http://schemas.microsoft.com/office/drawing/2014/main" id="{B52EF60A-517C-D22F-D0B9-9A2F82DC7C1F}"/>
                </a:ext>
              </a:extLst>
            </p:cNvPr>
            <p:cNvSpPr/>
            <p:nvPr/>
          </p:nvSpPr>
          <p:spPr>
            <a:xfrm rot="5400000">
              <a:off x="9423490" y="4002557"/>
              <a:ext cx="142026" cy="64499"/>
            </a:xfrm>
            <a:custGeom>
              <a:avLst/>
              <a:gdLst>
                <a:gd name="connsiteX0" fmla="*/ 0 w 142026"/>
                <a:gd name="connsiteY0" fmla="*/ 0 h 64499"/>
                <a:gd name="connsiteX1" fmla="*/ 142027 w 142026"/>
                <a:gd name="connsiteY1" fmla="*/ 0 h 64499"/>
                <a:gd name="connsiteX2" fmla="*/ 142027 w 142026"/>
                <a:gd name="connsiteY2" fmla="*/ 64500 h 64499"/>
                <a:gd name="connsiteX3" fmla="*/ 0 w 142026"/>
                <a:gd name="connsiteY3" fmla="*/ 64500 h 64499"/>
              </a:gdLst>
              <a:ahLst/>
              <a:cxnLst>
                <a:cxn ang="0">
                  <a:pos x="connsiteX0" y="connsiteY0"/>
                </a:cxn>
                <a:cxn ang="0">
                  <a:pos x="connsiteX1" y="connsiteY1"/>
                </a:cxn>
                <a:cxn ang="0">
                  <a:pos x="connsiteX2" y="connsiteY2"/>
                </a:cxn>
                <a:cxn ang="0">
                  <a:pos x="connsiteX3" y="connsiteY3"/>
                </a:cxn>
              </a:cxnLst>
              <a:rect l="l" t="t" r="r" b="b"/>
              <a:pathLst>
                <a:path w="142026" h="64499">
                  <a:moveTo>
                    <a:pt x="0" y="0"/>
                  </a:moveTo>
                  <a:lnTo>
                    <a:pt x="142027" y="0"/>
                  </a:lnTo>
                  <a:lnTo>
                    <a:pt x="142027" y="64500"/>
                  </a:lnTo>
                  <a:lnTo>
                    <a:pt x="0" y="64500"/>
                  </a:lnTo>
                  <a:close/>
                </a:path>
              </a:pathLst>
            </a:custGeom>
            <a:solidFill>
              <a:srgbClr val="B0D17B"/>
            </a:solidFill>
            <a:ln w="11267" cap="flat">
              <a:solidFill>
                <a:srgbClr val="FFFFFF"/>
              </a:solidFill>
              <a:prstDash val="solid"/>
              <a:miter/>
            </a:ln>
          </p:spPr>
          <p:txBody>
            <a:bodyPr rtlCol="0" anchor="ctr"/>
            <a:lstStyle/>
            <a:p>
              <a:endParaRPr lang="nl-NL"/>
            </a:p>
          </p:txBody>
        </p:sp>
        <p:sp>
          <p:nvSpPr>
            <p:cNvPr id="1250" name="Vrije vorm: vorm 1249">
              <a:extLst>
                <a:ext uri="{FF2B5EF4-FFF2-40B4-BE49-F238E27FC236}">
                  <a16:creationId xmlns:a16="http://schemas.microsoft.com/office/drawing/2014/main" id="{DCD3C05E-698A-0E4E-5167-BE7EC9F48D36}"/>
                </a:ext>
              </a:extLst>
            </p:cNvPr>
            <p:cNvSpPr/>
            <p:nvPr/>
          </p:nvSpPr>
          <p:spPr>
            <a:xfrm rot="5400000">
              <a:off x="9349935" y="4002557"/>
              <a:ext cx="142026" cy="64499"/>
            </a:xfrm>
            <a:custGeom>
              <a:avLst/>
              <a:gdLst>
                <a:gd name="connsiteX0" fmla="*/ 0 w 142026"/>
                <a:gd name="connsiteY0" fmla="*/ 0 h 64499"/>
                <a:gd name="connsiteX1" fmla="*/ 142027 w 142026"/>
                <a:gd name="connsiteY1" fmla="*/ 0 h 64499"/>
                <a:gd name="connsiteX2" fmla="*/ 142027 w 142026"/>
                <a:gd name="connsiteY2" fmla="*/ 64500 h 64499"/>
                <a:gd name="connsiteX3" fmla="*/ 0 w 142026"/>
                <a:gd name="connsiteY3" fmla="*/ 64500 h 64499"/>
              </a:gdLst>
              <a:ahLst/>
              <a:cxnLst>
                <a:cxn ang="0">
                  <a:pos x="connsiteX0" y="connsiteY0"/>
                </a:cxn>
                <a:cxn ang="0">
                  <a:pos x="connsiteX1" y="connsiteY1"/>
                </a:cxn>
                <a:cxn ang="0">
                  <a:pos x="connsiteX2" y="connsiteY2"/>
                </a:cxn>
                <a:cxn ang="0">
                  <a:pos x="connsiteX3" y="connsiteY3"/>
                </a:cxn>
              </a:cxnLst>
              <a:rect l="l" t="t" r="r" b="b"/>
              <a:pathLst>
                <a:path w="142026" h="64499">
                  <a:moveTo>
                    <a:pt x="0" y="0"/>
                  </a:moveTo>
                  <a:lnTo>
                    <a:pt x="142027" y="0"/>
                  </a:lnTo>
                  <a:lnTo>
                    <a:pt x="142027" y="64500"/>
                  </a:lnTo>
                  <a:lnTo>
                    <a:pt x="0" y="64500"/>
                  </a:lnTo>
                  <a:close/>
                </a:path>
              </a:pathLst>
            </a:custGeom>
            <a:solidFill>
              <a:srgbClr val="91C14A"/>
            </a:solidFill>
            <a:ln w="11267" cap="flat">
              <a:solidFill>
                <a:srgbClr val="FFFFFF"/>
              </a:solidFill>
              <a:prstDash val="solid"/>
              <a:miter/>
            </a:ln>
          </p:spPr>
          <p:txBody>
            <a:bodyPr rtlCol="0" anchor="ctr"/>
            <a:lstStyle/>
            <a:p>
              <a:endParaRPr lang="nl-NL"/>
            </a:p>
          </p:txBody>
        </p:sp>
        <p:sp>
          <p:nvSpPr>
            <p:cNvPr id="1251" name="Vrije vorm: vorm 1250">
              <a:extLst>
                <a:ext uri="{FF2B5EF4-FFF2-40B4-BE49-F238E27FC236}">
                  <a16:creationId xmlns:a16="http://schemas.microsoft.com/office/drawing/2014/main" id="{FA542956-9878-3D05-E635-D3994D8884D2}"/>
                </a:ext>
              </a:extLst>
            </p:cNvPr>
            <p:cNvSpPr/>
            <p:nvPr/>
          </p:nvSpPr>
          <p:spPr>
            <a:xfrm rot="5400000">
              <a:off x="9276379" y="4002557"/>
              <a:ext cx="142026" cy="64499"/>
            </a:xfrm>
            <a:custGeom>
              <a:avLst/>
              <a:gdLst>
                <a:gd name="connsiteX0" fmla="*/ 0 w 142026"/>
                <a:gd name="connsiteY0" fmla="*/ 0 h 64499"/>
                <a:gd name="connsiteX1" fmla="*/ 142027 w 142026"/>
                <a:gd name="connsiteY1" fmla="*/ 0 h 64499"/>
                <a:gd name="connsiteX2" fmla="*/ 142027 w 142026"/>
                <a:gd name="connsiteY2" fmla="*/ 64500 h 64499"/>
                <a:gd name="connsiteX3" fmla="*/ 0 w 142026"/>
                <a:gd name="connsiteY3" fmla="*/ 64500 h 64499"/>
              </a:gdLst>
              <a:ahLst/>
              <a:cxnLst>
                <a:cxn ang="0">
                  <a:pos x="connsiteX0" y="connsiteY0"/>
                </a:cxn>
                <a:cxn ang="0">
                  <a:pos x="connsiteX1" y="connsiteY1"/>
                </a:cxn>
                <a:cxn ang="0">
                  <a:pos x="connsiteX2" y="connsiteY2"/>
                </a:cxn>
                <a:cxn ang="0">
                  <a:pos x="connsiteX3" y="connsiteY3"/>
                </a:cxn>
              </a:cxnLst>
              <a:rect l="l" t="t" r="r" b="b"/>
              <a:pathLst>
                <a:path w="142026" h="64499">
                  <a:moveTo>
                    <a:pt x="0" y="0"/>
                  </a:moveTo>
                  <a:lnTo>
                    <a:pt x="142027" y="0"/>
                  </a:lnTo>
                  <a:lnTo>
                    <a:pt x="142027" y="64500"/>
                  </a:lnTo>
                  <a:lnTo>
                    <a:pt x="0" y="64500"/>
                  </a:lnTo>
                  <a:close/>
                </a:path>
              </a:pathLst>
            </a:custGeom>
            <a:solidFill>
              <a:srgbClr val="76B82A"/>
            </a:solidFill>
            <a:ln w="11267" cap="flat">
              <a:solidFill>
                <a:srgbClr val="FFFFFF"/>
              </a:solidFill>
              <a:prstDash val="solid"/>
              <a:miter/>
            </a:ln>
          </p:spPr>
          <p:txBody>
            <a:bodyPr rtlCol="0" anchor="ctr"/>
            <a:lstStyle/>
            <a:p>
              <a:endParaRPr lang="nl-NL"/>
            </a:p>
          </p:txBody>
        </p:sp>
        <p:sp>
          <p:nvSpPr>
            <p:cNvPr id="1252" name="Vrije vorm: vorm 1251">
              <a:extLst>
                <a:ext uri="{FF2B5EF4-FFF2-40B4-BE49-F238E27FC236}">
                  <a16:creationId xmlns:a16="http://schemas.microsoft.com/office/drawing/2014/main" id="{9DB13D45-A680-61B4-DF32-80144D42BAF7}"/>
                </a:ext>
              </a:extLst>
            </p:cNvPr>
            <p:cNvSpPr/>
            <p:nvPr/>
          </p:nvSpPr>
          <p:spPr>
            <a:xfrm rot="5400000">
              <a:off x="9602533" y="4020667"/>
              <a:ext cx="64499" cy="28596"/>
            </a:xfrm>
            <a:custGeom>
              <a:avLst/>
              <a:gdLst>
                <a:gd name="connsiteX0" fmla="*/ 0 w 64499"/>
                <a:gd name="connsiteY0" fmla="*/ 0 h 28596"/>
                <a:gd name="connsiteX1" fmla="*/ 64500 w 64499"/>
                <a:gd name="connsiteY1" fmla="*/ 0 h 28596"/>
                <a:gd name="connsiteX2" fmla="*/ 64500 w 64499"/>
                <a:gd name="connsiteY2" fmla="*/ 28596 h 28596"/>
                <a:gd name="connsiteX3" fmla="*/ 0 w 64499"/>
                <a:gd name="connsiteY3" fmla="*/ 28596 h 28596"/>
              </a:gdLst>
              <a:ahLst/>
              <a:cxnLst>
                <a:cxn ang="0">
                  <a:pos x="connsiteX0" y="connsiteY0"/>
                </a:cxn>
                <a:cxn ang="0">
                  <a:pos x="connsiteX1" y="connsiteY1"/>
                </a:cxn>
                <a:cxn ang="0">
                  <a:pos x="connsiteX2" y="connsiteY2"/>
                </a:cxn>
                <a:cxn ang="0">
                  <a:pos x="connsiteX3" y="connsiteY3"/>
                </a:cxn>
              </a:cxnLst>
              <a:rect l="l" t="t" r="r" b="b"/>
              <a:pathLst>
                <a:path w="64499" h="28596">
                  <a:moveTo>
                    <a:pt x="0" y="0"/>
                  </a:moveTo>
                  <a:lnTo>
                    <a:pt x="64500" y="0"/>
                  </a:lnTo>
                  <a:lnTo>
                    <a:pt x="64500" y="28596"/>
                  </a:lnTo>
                  <a:lnTo>
                    <a:pt x="0" y="28596"/>
                  </a:lnTo>
                  <a:close/>
                </a:path>
              </a:pathLst>
            </a:custGeom>
            <a:solidFill>
              <a:srgbClr val="102F44"/>
            </a:solidFill>
            <a:ln w="15869" cap="flat">
              <a:noFill/>
              <a:prstDash val="solid"/>
              <a:miter/>
            </a:ln>
          </p:spPr>
          <p:txBody>
            <a:bodyPr rtlCol="0" anchor="ctr"/>
            <a:lstStyle/>
            <a:p>
              <a:endParaRPr lang="nl-NL"/>
            </a:p>
          </p:txBody>
        </p:sp>
        <p:sp>
          <p:nvSpPr>
            <p:cNvPr id="1253" name="Vrije vorm: vorm 1252">
              <a:extLst>
                <a:ext uri="{FF2B5EF4-FFF2-40B4-BE49-F238E27FC236}">
                  <a16:creationId xmlns:a16="http://schemas.microsoft.com/office/drawing/2014/main" id="{1B1E6721-4D18-821B-2221-5FA82A450C34}"/>
                </a:ext>
              </a:extLst>
            </p:cNvPr>
            <p:cNvSpPr/>
            <p:nvPr/>
          </p:nvSpPr>
          <p:spPr>
            <a:xfrm>
              <a:off x="9560751" y="4029087"/>
              <a:ext cx="170940" cy="170940"/>
            </a:xfrm>
            <a:custGeom>
              <a:avLst/>
              <a:gdLst>
                <a:gd name="connsiteX0" fmla="*/ 170941 w 170940"/>
                <a:gd name="connsiteY0" fmla="*/ 85470 h 170940"/>
                <a:gd name="connsiteX1" fmla="*/ 85470 w 170940"/>
                <a:gd name="connsiteY1" fmla="*/ 170941 h 170940"/>
                <a:gd name="connsiteX2" fmla="*/ 0 w 170940"/>
                <a:gd name="connsiteY2" fmla="*/ 85470 h 170940"/>
                <a:gd name="connsiteX3" fmla="*/ 85470 w 170940"/>
                <a:gd name="connsiteY3" fmla="*/ 0 h 170940"/>
                <a:gd name="connsiteX4" fmla="*/ 170941 w 170940"/>
                <a:gd name="connsiteY4" fmla="*/ 85470 h 170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940" h="170940">
                  <a:moveTo>
                    <a:pt x="170941" y="85470"/>
                  </a:moveTo>
                  <a:cubicBezTo>
                    <a:pt x="170941" y="132674"/>
                    <a:pt x="132674" y="170941"/>
                    <a:pt x="85470" y="170941"/>
                  </a:cubicBezTo>
                  <a:cubicBezTo>
                    <a:pt x="38266" y="170941"/>
                    <a:pt x="0" y="132674"/>
                    <a:pt x="0" y="85470"/>
                  </a:cubicBezTo>
                  <a:cubicBezTo>
                    <a:pt x="0" y="38267"/>
                    <a:pt x="38266" y="0"/>
                    <a:pt x="85470" y="0"/>
                  </a:cubicBezTo>
                  <a:cubicBezTo>
                    <a:pt x="132674" y="0"/>
                    <a:pt x="170941" y="38267"/>
                    <a:pt x="170941" y="85470"/>
                  </a:cubicBezTo>
                  <a:close/>
                </a:path>
              </a:pathLst>
            </a:custGeom>
            <a:solidFill>
              <a:srgbClr val="1F71B8"/>
            </a:solidFill>
            <a:ln w="15869" cap="flat">
              <a:noFill/>
              <a:prstDash val="solid"/>
              <a:miter/>
            </a:ln>
          </p:spPr>
          <p:txBody>
            <a:bodyPr rtlCol="0" anchor="ctr"/>
            <a:lstStyle/>
            <a:p>
              <a:endParaRPr lang="nl-NL"/>
            </a:p>
          </p:txBody>
        </p:sp>
        <p:sp>
          <p:nvSpPr>
            <p:cNvPr id="1254" name="Vrije vorm: vorm 1253">
              <a:extLst>
                <a:ext uri="{FF2B5EF4-FFF2-40B4-BE49-F238E27FC236}">
                  <a16:creationId xmlns:a16="http://schemas.microsoft.com/office/drawing/2014/main" id="{A3FF8D4D-BF10-8C55-F58D-E7E044B390AE}"/>
                </a:ext>
              </a:extLst>
            </p:cNvPr>
            <p:cNvSpPr/>
            <p:nvPr/>
          </p:nvSpPr>
          <p:spPr>
            <a:xfrm>
              <a:off x="9607299" y="4071346"/>
              <a:ext cx="81180" cy="86423"/>
            </a:xfrm>
            <a:custGeom>
              <a:avLst/>
              <a:gdLst>
                <a:gd name="connsiteX0" fmla="*/ 0 w 81180"/>
                <a:gd name="connsiteY0" fmla="*/ 34792 h 86423"/>
                <a:gd name="connsiteX1" fmla="*/ 30820 w 81180"/>
                <a:gd name="connsiteY1" fmla="*/ 86424 h 86423"/>
                <a:gd name="connsiteX2" fmla="*/ 81181 w 81180"/>
                <a:gd name="connsiteY2" fmla="*/ 0 h 86423"/>
              </a:gdLst>
              <a:ahLst/>
              <a:cxnLst>
                <a:cxn ang="0">
                  <a:pos x="connsiteX0" y="connsiteY0"/>
                </a:cxn>
                <a:cxn ang="0">
                  <a:pos x="connsiteX1" y="connsiteY1"/>
                </a:cxn>
                <a:cxn ang="0">
                  <a:pos x="connsiteX2" y="connsiteY2"/>
                </a:cxn>
              </a:cxnLst>
              <a:rect l="l" t="t" r="r" b="b"/>
              <a:pathLst>
                <a:path w="81180" h="86423">
                  <a:moveTo>
                    <a:pt x="0" y="34792"/>
                  </a:moveTo>
                  <a:lnTo>
                    <a:pt x="30820" y="86424"/>
                  </a:lnTo>
                  <a:lnTo>
                    <a:pt x="81181" y="0"/>
                  </a:lnTo>
                </a:path>
              </a:pathLst>
            </a:custGeom>
            <a:noFill/>
            <a:ln w="21582" cap="rnd">
              <a:solidFill>
                <a:srgbClr val="FFFFFF"/>
              </a:solidFill>
              <a:prstDash val="solid"/>
              <a:round/>
            </a:ln>
          </p:spPr>
          <p:txBody>
            <a:bodyPr rtlCol="0" anchor="ctr"/>
            <a:lstStyle/>
            <a:p>
              <a:endParaRPr lang="nl-NL"/>
            </a:p>
          </p:txBody>
        </p:sp>
      </p:grpSp>
      <p:sp>
        <p:nvSpPr>
          <p:cNvPr id="545" name="Vrije vorm: vorm 544">
            <a:extLst>
              <a:ext uri="{FF2B5EF4-FFF2-40B4-BE49-F238E27FC236}">
                <a16:creationId xmlns:a16="http://schemas.microsoft.com/office/drawing/2014/main" id="{2165FAB3-51DE-49EF-3319-AE3B423D558A}"/>
              </a:ext>
            </a:extLst>
          </p:cNvPr>
          <p:cNvSpPr/>
          <p:nvPr/>
        </p:nvSpPr>
        <p:spPr>
          <a:xfrm>
            <a:off x="5362868" y="1248032"/>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1564" name="Groep 1563">
            <a:extLst>
              <a:ext uri="{FF2B5EF4-FFF2-40B4-BE49-F238E27FC236}">
                <a16:creationId xmlns:a16="http://schemas.microsoft.com/office/drawing/2014/main" id="{FA6EDD5B-12BB-5A2F-851D-5BD5A2E682D7}"/>
              </a:ext>
            </a:extLst>
          </p:cNvPr>
          <p:cNvGrpSpPr/>
          <p:nvPr/>
        </p:nvGrpSpPr>
        <p:grpSpPr>
          <a:xfrm>
            <a:off x="5755153" y="1340881"/>
            <a:ext cx="514882" cy="514881"/>
            <a:chOff x="6107395" y="2349061"/>
            <a:chExt cx="390244" cy="390243"/>
          </a:xfrm>
        </p:grpSpPr>
        <p:sp>
          <p:nvSpPr>
            <p:cNvPr id="1255" name="Vrije vorm: vorm 1254">
              <a:extLst>
                <a:ext uri="{FF2B5EF4-FFF2-40B4-BE49-F238E27FC236}">
                  <a16:creationId xmlns:a16="http://schemas.microsoft.com/office/drawing/2014/main" id="{2ED0A706-AC7F-7CE7-59EF-C3F5FBAC5F78}"/>
                </a:ext>
              </a:extLst>
            </p:cNvPr>
            <p:cNvSpPr/>
            <p:nvPr/>
          </p:nvSpPr>
          <p:spPr>
            <a:xfrm>
              <a:off x="6107395" y="2349061"/>
              <a:ext cx="390244" cy="390243"/>
            </a:xfrm>
            <a:custGeom>
              <a:avLst/>
              <a:gdLst>
                <a:gd name="connsiteX0" fmla="*/ 598293 w 598292"/>
                <a:gd name="connsiteY0" fmla="*/ 299146 h 598292"/>
                <a:gd name="connsiteX1" fmla="*/ 299147 w 598292"/>
                <a:gd name="connsiteY1" fmla="*/ 598292 h 598292"/>
                <a:gd name="connsiteX2" fmla="*/ 1 w 598292"/>
                <a:gd name="connsiteY2" fmla="*/ 299146 h 598292"/>
                <a:gd name="connsiteX3" fmla="*/ 299147 w 598292"/>
                <a:gd name="connsiteY3" fmla="*/ 0 h 598292"/>
                <a:gd name="connsiteX4" fmla="*/ 598293 w 598292"/>
                <a:gd name="connsiteY4" fmla="*/ 299146 h 598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292" h="598292">
                  <a:moveTo>
                    <a:pt x="598293" y="299146"/>
                  </a:moveTo>
                  <a:cubicBezTo>
                    <a:pt x="598293" y="464360"/>
                    <a:pt x="464360" y="598292"/>
                    <a:pt x="299147" y="598292"/>
                  </a:cubicBezTo>
                  <a:cubicBezTo>
                    <a:pt x="133933" y="598292"/>
                    <a:pt x="1" y="464360"/>
                    <a:pt x="1" y="299146"/>
                  </a:cubicBezTo>
                  <a:cubicBezTo>
                    <a:pt x="1" y="133932"/>
                    <a:pt x="133933" y="0"/>
                    <a:pt x="299147" y="0"/>
                  </a:cubicBezTo>
                  <a:cubicBezTo>
                    <a:pt x="464361" y="0"/>
                    <a:pt x="598293" y="133932"/>
                    <a:pt x="598293" y="299146"/>
                  </a:cubicBezTo>
                  <a:close/>
                </a:path>
              </a:pathLst>
            </a:custGeom>
            <a:solidFill>
              <a:srgbClr val="1F71B8"/>
            </a:solidFill>
            <a:ln w="0" cap="flat">
              <a:noFill/>
              <a:prstDash val="solid"/>
              <a:miter/>
            </a:ln>
          </p:spPr>
          <p:txBody>
            <a:bodyPr rtlCol="0" anchor="ctr"/>
            <a:lstStyle/>
            <a:p>
              <a:endParaRPr lang="nl-NL"/>
            </a:p>
          </p:txBody>
        </p:sp>
        <p:sp>
          <p:nvSpPr>
            <p:cNvPr id="1256" name="Vrije vorm: vorm 1255">
              <a:extLst>
                <a:ext uri="{FF2B5EF4-FFF2-40B4-BE49-F238E27FC236}">
                  <a16:creationId xmlns:a16="http://schemas.microsoft.com/office/drawing/2014/main" id="{3F865876-8742-FEEF-B378-22E19287DC6F}"/>
                </a:ext>
              </a:extLst>
            </p:cNvPr>
            <p:cNvSpPr/>
            <p:nvPr/>
          </p:nvSpPr>
          <p:spPr>
            <a:xfrm>
              <a:off x="6268505" y="2423669"/>
              <a:ext cx="35152" cy="244342"/>
            </a:xfrm>
            <a:custGeom>
              <a:avLst/>
              <a:gdLst>
                <a:gd name="connsiteX0" fmla="*/ 22278 w 53892"/>
                <a:gd name="connsiteY0" fmla="*/ 0 h 374607"/>
                <a:gd name="connsiteX1" fmla="*/ 13222 w 53892"/>
                <a:gd name="connsiteY1" fmla="*/ 85470 h 374607"/>
                <a:gd name="connsiteX2" fmla="*/ 7026 w 53892"/>
                <a:gd name="connsiteY2" fmla="*/ 374608 h 374607"/>
                <a:gd name="connsiteX3" fmla="*/ 53892 w 53892"/>
                <a:gd name="connsiteY3" fmla="*/ 3177 h 374607"/>
              </a:gdLst>
              <a:ahLst/>
              <a:cxnLst>
                <a:cxn ang="0">
                  <a:pos x="connsiteX0" y="connsiteY0"/>
                </a:cxn>
                <a:cxn ang="0">
                  <a:pos x="connsiteX1" y="connsiteY1"/>
                </a:cxn>
                <a:cxn ang="0">
                  <a:pos x="connsiteX2" y="connsiteY2"/>
                </a:cxn>
                <a:cxn ang="0">
                  <a:pos x="connsiteX3" y="connsiteY3"/>
                </a:cxn>
              </a:cxnLst>
              <a:rect l="l" t="t" r="r" b="b"/>
              <a:pathLst>
                <a:path w="53892" h="374607">
                  <a:moveTo>
                    <a:pt x="22278" y="0"/>
                  </a:moveTo>
                  <a:lnTo>
                    <a:pt x="13222" y="85470"/>
                  </a:lnTo>
                  <a:cubicBezTo>
                    <a:pt x="3055" y="181585"/>
                    <a:pt x="-7271" y="278970"/>
                    <a:pt x="7026" y="374608"/>
                  </a:cubicBezTo>
                  <a:cubicBezTo>
                    <a:pt x="28950" y="251645"/>
                    <a:pt x="44678" y="127729"/>
                    <a:pt x="53892" y="3177"/>
                  </a:cubicBezTo>
                </a:path>
              </a:pathLst>
            </a:custGeom>
            <a:solidFill>
              <a:srgbClr val="FFFFFF"/>
            </a:solidFill>
            <a:ln w="0" cap="rnd">
              <a:solidFill>
                <a:srgbClr val="102F44"/>
              </a:solidFill>
              <a:prstDash val="solid"/>
              <a:round/>
            </a:ln>
          </p:spPr>
          <p:txBody>
            <a:bodyPr rtlCol="0" anchor="ctr"/>
            <a:lstStyle/>
            <a:p>
              <a:endParaRPr lang="nl-NL"/>
            </a:p>
          </p:txBody>
        </p:sp>
        <p:sp>
          <p:nvSpPr>
            <p:cNvPr id="1257" name="Vrije vorm: vorm 1256">
              <a:extLst>
                <a:ext uri="{FF2B5EF4-FFF2-40B4-BE49-F238E27FC236}">
                  <a16:creationId xmlns:a16="http://schemas.microsoft.com/office/drawing/2014/main" id="{513646CA-7181-A423-D4CA-6CC2AD085460}"/>
                </a:ext>
              </a:extLst>
            </p:cNvPr>
            <p:cNvSpPr/>
            <p:nvPr/>
          </p:nvSpPr>
          <p:spPr>
            <a:xfrm>
              <a:off x="6272570" y="2447917"/>
              <a:ext cx="39273" cy="12953"/>
            </a:xfrm>
            <a:custGeom>
              <a:avLst/>
              <a:gdLst>
                <a:gd name="connsiteX0" fmla="*/ 0 w 60210"/>
                <a:gd name="connsiteY0" fmla="*/ 19858 h 19858"/>
                <a:gd name="connsiteX1" fmla="*/ 60210 w 60210"/>
                <a:gd name="connsiteY1" fmla="*/ 477 h 19858"/>
                <a:gd name="connsiteX2" fmla="*/ 54173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lnTo>
                    <a:pt x="60210" y="477"/>
                  </a:lnTo>
                  <a:cubicBezTo>
                    <a:pt x="58145" y="318"/>
                    <a:pt x="56238" y="159"/>
                    <a:pt x="54173" y="0"/>
                  </a:cubicBezTo>
                </a:path>
              </a:pathLst>
            </a:custGeom>
            <a:noFill/>
            <a:ln w="0" cap="rnd">
              <a:solidFill>
                <a:srgbClr val="102F44"/>
              </a:solidFill>
              <a:prstDash val="solid"/>
              <a:round/>
            </a:ln>
          </p:spPr>
          <p:txBody>
            <a:bodyPr rtlCol="0" anchor="ctr"/>
            <a:lstStyle/>
            <a:p>
              <a:endParaRPr lang="nl-NL"/>
            </a:p>
          </p:txBody>
        </p:sp>
        <p:sp>
          <p:nvSpPr>
            <p:cNvPr id="1258" name="Vrije vorm: vorm 1257">
              <a:extLst>
                <a:ext uri="{FF2B5EF4-FFF2-40B4-BE49-F238E27FC236}">
                  <a16:creationId xmlns:a16="http://schemas.microsoft.com/office/drawing/2014/main" id="{D41AF8C2-18C3-8AC4-4FE2-34CE9E4A9DA8}"/>
                </a:ext>
              </a:extLst>
            </p:cNvPr>
            <p:cNvSpPr/>
            <p:nvPr/>
          </p:nvSpPr>
          <p:spPr>
            <a:xfrm>
              <a:off x="6270187" y="2463978"/>
              <a:ext cx="39273" cy="12953"/>
            </a:xfrm>
            <a:custGeom>
              <a:avLst/>
              <a:gdLst>
                <a:gd name="connsiteX0" fmla="*/ 0 w 60210"/>
                <a:gd name="connsiteY0" fmla="*/ 19858 h 19858"/>
                <a:gd name="connsiteX1" fmla="*/ 60211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lnTo>
                    <a:pt x="60211" y="477"/>
                  </a:lnTo>
                  <a:cubicBezTo>
                    <a:pt x="58145" y="318"/>
                    <a:pt x="56239" y="159"/>
                    <a:pt x="54174" y="0"/>
                  </a:cubicBezTo>
                </a:path>
              </a:pathLst>
            </a:custGeom>
            <a:noFill/>
            <a:ln w="0" cap="rnd">
              <a:solidFill>
                <a:srgbClr val="102F44"/>
              </a:solidFill>
              <a:prstDash val="solid"/>
              <a:round/>
            </a:ln>
          </p:spPr>
          <p:txBody>
            <a:bodyPr rtlCol="0" anchor="ctr"/>
            <a:lstStyle/>
            <a:p>
              <a:endParaRPr lang="nl-NL"/>
            </a:p>
          </p:txBody>
        </p:sp>
        <p:sp>
          <p:nvSpPr>
            <p:cNvPr id="1259" name="Vrije vorm: vorm 1258">
              <a:extLst>
                <a:ext uri="{FF2B5EF4-FFF2-40B4-BE49-F238E27FC236}">
                  <a16:creationId xmlns:a16="http://schemas.microsoft.com/office/drawing/2014/main" id="{446E6F60-EDB0-3B68-6F8E-936552870954}"/>
                </a:ext>
              </a:extLst>
            </p:cNvPr>
            <p:cNvSpPr/>
            <p:nvPr/>
          </p:nvSpPr>
          <p:spPr>
            <a:xfrm>
              <a:off x="6267492" y="2482216"/>
              <a:ext cx="39273" cy="12953"/>
            </a:xfrm>
            <a:custGeom>
              <a:avLst/>
              <a:gdLst>
                <a:gd name="connsiteX0" fmla="*/ 0 w 60210"/>
                <a:gd name="connsiteY0" fmla="*/ 19858 h 19858"/>
                <a:gd name="connsiteX1" fmla="*/ 60211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cubicBezTo>
                    <a:pt x="20017" y="13345"/>
                    <a:pt x="40193" y="6831"/>
                    <a:pt x="60211" y="477"/>
                  </a:cubicBezTo>
                  <a:cubicBezTo>
                    <a:pt x="58145" y="318"/>
                    <a:pt x="56239" y="159"/>
                    <a:pt x="54174" y="0"/>
                  </a:cubicBezTo>
                </a:path>
              </a:pathLst>
            </a:custGeom>
            <a:noFill/>
            <a:ln w="0" cap="rnd">
              <a:solidFill>
                <a:srgbClr val="102F44"/>
              </a:solidFill>
              <a:prstDash val="solid"/>
              <a:round/>
            </a:ln>
          </p:spPr>
          <p:txBody>
            <a:bodyPr rtlCol="0" anchor="ctr"/>
            <a:lstStyle/>
            <a:p>
              <a:endParaRPr lang="nl-NL"/>
            </a:p>
          </p:txBody>
        </p:sp>
        <p:sp>
          <p:nvSpPr>
            <p:cNvPr id="1260" name="Vrije vorm: vorm 1259">
              <a:extLst>
                <a:ext uri="{FF2B5EF4-FFF2-40B4-BE49-F238E27FC236}">
                  <a16:creationId xmlns:a16="http://schemas.microsoft.com/office/drawing/2014/main" id="{C14BFCB7-A278-626B-73E0-A2B63D67B453}"/>
                </a:ext>
              </a:extLst>
            </p:cNvPr>
            <p:cNvSpPr/>
            <p:nvPr/>
          </p:nvSpPr>
          <p:spPr>
            <a:xfrm>
              <a:off x="6265110" y="2498278"/>
              <a:ext cx="39273" cy="12953"/>
            </a:xfrm>
            <a:custGeom>
              <a:avLst/>
              <a:gdLst>
                <a:gd name="connsiteX0" fmla="*/ 0 w 60210"/>
                <a:gd name="connsiteY0" fmla="*/ 19858 h 19858"/>
                <a:gd name="connsiteX1" fmla="*/ 60210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cubicBezTo>
                    <a:pt x="20017" y="13345"/>
                    <a:pt x="40193" y="6831"/>
                    <a:pt x="60210" y="477"/>
                  </a:cubicBezTo>
                  <a:cubicBezTo>
                    <a:pt x="58145" y="318"/>
                    <a:pt x="56238" y="159"/>
                    <a:pt x="54174" y="0"/>
                  </a:cubicBezTo>
                </a:path>
              </a:pathLst>
            </a:custGeom>
            <a:noFill/>
            <a:ln w="0" cap="rnd">
              <a:solidFill>
                <a:srgbClr val="102F44"/>
              </a:solidFill>
              <a:prstDash val="solid"/>
              <a:round/>
            </a:ln>
          </p:spPr>
          <p:txBody>
            <a:bodyPr rtlCol="0" anchor="ctr"/>
            <a:lstStyle/>
            <a:p>
              <a:endParaRPr lang="nl-NL"/>
            </a:p>
          </p:txBody>
        </p:sp>
        <p:sp>
          <p:nvSpPr>
            <p:cNvPr id="1261" name="Vrije vorm: vorm 1260">
              <a:extLst>
                <a:ext uri="{FF2B5EF4-FFF2-40B4-BE49-F238E27FC236}">
                  <a16:creationId xmlns:a16="http://schemas.microsoft.com/office/drawing/2014/main" id="{6CF8F84A-93AB-72A1-E475-4F4D1D1B4E25}"/>
                </a:ext>
              </a:extLst>
            </p:cNvPr>
            <p:cNvSpPr/>
            <p:nvPr/>
          </p:nvSpPr>
          <p:spPr>
            <a:xfrm>
              <a:off x="6263141" y="2518174"/>
              <a:ext cx="39273" cy="12953"/>
            </a:xfrm>
            <a:custGeom>
              <a:avLst/>
              <a:gdLst>
                <a:gd name="connsiteX0" fmla="*/ 0 w 60210"/>
                <a:gd name="connsiteY0" fmla="*/ 19858 h 19858"/>
                <a:gd name="connsiteX1" fmla="*/ 60210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cubicBezTo>
                    <a:pt x="20017" y="13345"/>
                    <a:pt x="40193" y="6831"/>
                    <a:pt x="60210" y="477"/>
                  </a:cubicBezTo>
                  <a:cubicBezTo>
                    <a:pt x="58145" y="318"/>
                    <a:pt x="56238" y="159"/>
                    <a:pt x="54174" y="0"/>
                  </a:cubicBezTo>
                </a:path>
              </a:pathLst>
            </a:custGeom>
            <a:noFill/>
            <a:ln w="0" cap="rnd">
              <a:solidFill>
                <a:srgbClr val="102F44"/>
              </a:solidFill>
              <a:prstDash val="solid"/>
              <a:round/>
            </a:ln>
          </p:spPr>
          <p:txBody>
            <a:bodyPr rtlCol="0" anchor="ctr"/>
            <a:lstStyle/>
            <a:p>
              <a:endParaRPr lang="nl-NL"/>
            </a:p>
          </p:txBody>
        </p:sp>
        <p:sp>
          <p:nvSpPr>
            <p:cNvPr id="1262" name="Vrije vorm: vorm 1261">
              <a:extLst>
                <a:ext uri="{FF2B5EF4-FFF2-40B4-BE49-F238E27FC236}">
                  <a16:creationId xmlns:a16="http://schemas.microsoft.com/office/drawing/2014/main" id="{2690B9E6-6F02-CE33-2A33-F3B551E5157F}"/>
                </a:ext>
              </a:extLst>
            </p:cNvPr>
            <p:cNvSpPr/>
            <p:nvPr/>
          </p:nvSpPr>
          <p:spPr>
            <a:xfrm>
              <a:off x="6260757" y="2534235"/>
              <a:ext cx="39273" cy="12953"/>
            </a:xfrm>
            <a:custGeom>
              <a:avLst/>
              <a:gdLst>
                <a:gd name="connsiteX0" fmla="*/ 0 w 60210"/>
                <a:gd name="connsiteY0" fmla="*/ 19858 h 19858"/>
                <a:gd name="connsiteX1" fmla="*/ 60211 w 60210"/>
                <a:gd name="connsiteY1" fmla="*/ 477 h 19858"/>
                <a:gd name="connsiteX2" fmla="*/ 54174 w 60210"/>
                <a:gd name="connsiteY2" fmla="*/ 0 h 19858"/>
              </a:gdLst>
              <a:ahLst/>
              <a:cxnLst>
                <a:cxn ang="0">
                  <a:pos x="connsiteX0" y="connsiteY0"/>
                </a:cxn>
                <a:cxn ang="0">
                  <a:pos x="connsiteX1" y="connsiteY1"/>
                </a:cxn>
                <a:cxn ang="0">
                  <a:pos x="connsiteX2" y="connsiteY2"/>
                </a:cxn>
              </a:cxnLst>
              <a:rect l="l" t="t" r="r" b="b"/>
              <a:pathLst>
                <a:path w="60210" h="19858">
                  <a:moveTo>
                    <a:pt x="0" y="19858"/>
                  </a:moveTo>
                  <a:cubicBezTo>
                    <a:pt x="20017" y="13345"/>
                    <a:pt x="40193" y="6831"/>
                    <a:pt x="60211" y="477"/>
                  </a:cubicBezTo>
                  <a:cubicBezTo>
                    <a:pt x="58145" y="318"/>
                    <a:pt x="56239" y="159"/>
                    <a:pt x="54174" y="0"/>
                  </a:cubicBezTo>
                </a:path>
              </a:pathLst>
            </a:custGeom>
            <a:noFill/>
            <a:ln w="0" cap="rnd">
              <a:solidFill>
                <a:srgbClr val="102F44"/>
              </a:solidFill>
              <a:prstDash val="solid"/>
              <a:round/>
            </a:ln>
          </p:spPr>
          <p:txBody>
            <a:bodyPr rtlCol="0" anchor="ctr"/>
            <a:lstStyle/>
            <a:p>
              <a:endParaRPr lang="nl-NL"/>
            </a:p>
          </p:txBody>
        </p:sp>
        <p:sp>
          <p:nvSpPr>
            <p:cNvPr id="1263" name="Vrije vorm: vorm 1262">
              <a:extLst>
                <a:ext uri="{FF2B5EF4-FFF2-40B4-BE49-F238E27FC236}">
                  <a16:creationId xmlns:a16="http://schemas.microsoft.com/office/drawing/2014/main" id="{799E5430-24FA-C4E2-5534-F88197B6D161}"/>
                </a:ext>
              </a:extLst>
            </p:cNvPr>
            <p:cNvSpPr/>
            <p:nvPr/>
          </p:nvSpPr>
          <p:spPr>
            <a:xfrm>
              <a:off x="6261275" y="2552369"/>
              <a:ext cx="35957" cy="13574"/>
            </a:xfrm>
            <a:custGeom>
              <a:avLst/>
              <a:gdLst>
                <a:gd name="connsiteX0" fmla="*/ 0 w 55126"/>
                <a:gd name="connsiteY0" fmla="*/ 20812 h 20811"/>
                <a:gd name="connsiteX1" fmla="*/ 55127 w 55126"/>
                <a:gd name="connsiteY1" fmla="*/ 477 h 20811"/>
                <a:gd name="connsiteX2" fmla="*/ 49090 w 55126"/>
                <a:gd name="connsiteY2" fmla="*/ 0 h 20811"/>
              </a:gdLst>
              <a:ahLst/>
              <a:cxnLst>
                <a:cxn ang="0">
                  <a:pos x="connsiteX0" y="connsiteY0"/>
                </a:cxn>
                <a:cxn ang="0">
                  <a:pos x="connsiteX1" y="connsiteY1"/>
                </a:cxn>
                <a:cxn ang="0">
                  <a:pos x="connsiteX2" y="connsiteY2"/>
                </a:cxn>
              </a:cxnLst>
              <a:rect l="l" t="t" r="r" b="b"/>
              <a:pathLst>
                <a:path w="55126" h="20811">
                  <a:moveTo>
                    <a:pt x="0" y="20812"/>
                  </a:moveTo>
                  <a:cubicBezTo>
                    <a:pt x="20017" y="14298"/>
                    <a:pt x="35110" y="6990"/>
                    <a:pt x="55127" y="477"/>
                  </a:cubicBezTo>
                  <a:cubicBezTo>
                    <a:pt x="53062" y="318"/>
                    <a:pt x="51155" y="159"/>
                    <a:pt x="49090" y="0"/>
                  </a:cubicBezTo>
                </a:path>
              </a:pathLst>
            </a:custGeom>
            <a:noFill/>
            <a:ln w="0" cap="rnd">
              <a:solidFill>
                <a:srgbClr val="102F44"/>
              </a:solidFill>
              <a:prstDash val="solid"/>
              <a:round/>
            </a:ln>
          </p:spPr>
          <p:txBody>
            <a:bodyPr rtlCol="0" anchor="ctr"/>
            <a:lstStyle/>
            <a:p>
              <a:endParaRPr lang="nl-NL"/>
            </a:p>
          </p:txBody>
        </p:sp>
        <p:sp>
          <p:nvSpPr>
            <p:cNvPr id="1264" name="Vrije vorm: vorm 1263">
              <a:extLst>
                <a:ext uri="{FF2B5EF4-FFF2-40B4-BE49-F238E27FC236}">
                  <a16:creationId xmlns:a16="http://schemas.microsoft.com/office/drawing/2014/main" id="{FB63C0D3-EC40-BFE3-80D3-17771AF48340}"/>
                </a:ext>
              </a:extLst>
            </p:cNvPr>
            <p:cNvSpPr/>
            <p:nvPr/>
          </p:nvSpPr>
          <p:spPr>
            <a:xfrm>
              <a:off x="6250371" y="2396453"/>
              <a:ext cx="85036" cy="36032"/>
            </a:xfrm>
            <a:custGeom>
              <a:avLst/>
              <a:gdLst>
                <a:gd name="connsiteX0" fmla="*/ 114898 w 130371"/>
                <a:gd name="connsiteY0" fmla="*/ 49828 h 55241"/>
                <a:gd name="connsiteX1" fmla="*/ 130149 w 130371"/>
                <a:gd name="connsiteY1" fmla="*/ 33147 h 55241"/>
                <a:gd name="connsiteX2" fmla="*/ 115216 w 130371"/>
                <a:gd name="connsiteY2" fmla="*/ 10588 h 55241"/>
                <a:gd name="connsiteX3" fmla="*/ 27203 w 130371"/>
                <a:gd name="connsiteY3" fmla="*/ 5345 h 55241"/>
                <a:gd name="connsiteX4" fmla="*/ 3691 w 130371"/>
                <a:gd name="connsiteY4" fmla="*/ 20914 h 55241"/>
                <a:gd name="connsiteX5" fmla="*/ 37 w 130371"/>
                <a:gd name="connsiteY5" fmla="*/ 32829 h 55241"/>
                <a:gd name="connsiteX6" fmla="*/ 10364 w 130371"/>
                <a:gd name="connsiteY6" fmla="*/ 44585 h 55241"/>
                <a:gd name="connsiteX7" fmla="*/ 111721 w 130371"/>
                <a:gd name="connsiteY7" fmla="*/ 47763 h 55241"/>
                <a:gd name="connsiteX8" fmla="*/ 116169 w 130371"/>
                <a:gd name="connsiteY8" fmla="*/ 42520 h 5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71" h="55241">
                  <a:moveTo>
                    <a:pt x="114898" y="49828"/>
                  </a:moveTo>
                  <a:cubicBezTo>
                    <a:pt x="121412" y="47922"/>
                    <a:pt x="128720" y="42202"/>
                    <a:pt x="130149" y="33147"/>
                  </a:cubicBezTo>
                  <a:cubicBezTo>
                    <a:pt x="131897" y="21391"/>
                    <a:pt x="123000" y="13924"/>
                    <a:pt x="115216" y="10588"/>
                  </a:cubicBezTo>
                  <a:cubicBezTo>
                    <a:pt x="87573" y="-1486"/>
                    <a:pt x="57071" y="-3234"/>
                    <a:pt x="27203" y="5345"/>
                  </a:cubicBezTo>
                  <a:cubicBezTo>
                    <a:pt x="18784" y="7887"/>
                    <a:pt x="9729" y="11700"/>
                    <a:pt x="3691" y="20914"/>
                  </a:cubicBezTo>
                  <a:cubicBezTo>
                    <a:pt x="1467" y="24250"/>
                    <a:pt x="-280" y="28540"/>
                    <a:pt x="37" y="32829"/>
                  </a:cubicBezTo>
                  <a:cubicBezTo>
                    <a:pt x="514" y="39502"/>
                    <a:pt x="5757" y="42679"/>
                    <a:pt x="10364" y="44585"/>
                  </a:cubicBezTo>
                  <a:cubicBezTo>
                    <a:pt x="42296" y="57612"/>
                    <a:pt x="77564" y="58724"/>
                    <a:pt x="111721" y="47763"/>
                  </a:cubicBezTo>
                  <a:cubicBezTo>
                    <a:pt x="113786" y="47127"/>
                    <a:pt x="116487" y="45380"/>
                    <a:pt x="116169" y="42520"/>
                  </a:cubicBezTo>
                </a:path>
              </a:pathLst>
            </a:custGeom>
            <a:solidFill>
              <a:srgbClr val="FFFFFF"/>
            </a:solidFill>
            <a:ln w="0" cap="rnd">
              <a:solidFill>
                <a:srgbClr val="102F44"/>
              </a:solidFill>
              <a:prstDash val="solid"/>
              <a:round/>
            </a:ln>
          </p:spPr>
          <p:txBody>
            <a:bodyPr rtlCol="0" anchor="ctr"/>
            <a:lstStyle/>
            <a:p>
              <a:endParaRPr lang="nl-NL"/>
            </a:p>
          </p:txBody>
        </p:sp>
        <p:sp>
          <p:nvSpPr>
            <p:cNvPr id="1265" name="Vrije vorm: vorm 1264">
              <a:extLst>
                <a:ext uri="{FF2B5EF4-FFF2-40B4-BE49-F238E27FC236}">
                  <a16:creationId xmlns:a16="http://schemas.microsoft.com/office/drawing/2014/main" id="{9ADA2084-736F-66ED-2F30-BEE1F852920E}"/>
                </a:ext>
              </a:extLst>
            </p:cNvPr>
            <p:cNvSpPr/>
            <p:nvPr/>
          </p:nvSpPr>
          <p:spPr>
            <a:xfrm>
              <a:off x="6292155" y="2404499"/>
              <a:ext cx="10362" cy="19480"/>
            </a:xfrm>
            <a:custGeom>
              <a:avLst/>
              <a:gdLst>
                <a:gd name="connsiteX0" fmla="*/ 0 w 15886"/>
                <a:gd name="connsiteY0" fmla="*/ 0 h 29866"/>
                <a:gd name="connsiteX1" fmla="*/ 0 w 15886"/>
                <a:gd name="connsiteY1" fmla="*/ 29867 h 29866"/>
              </a:gdLst>
              <a:ahLst/>
              <a:cxnLst>
                <a:cxn ang="0">
                  <a:pos x="connsiteX0" y="connsiteY0"/>
                </a:cxn>
                <a:cxn ang="0">
                  <a:pos x="connsiteX1" y="connsiteY1"/>
                </a:cxn>
              </a:cxnLst>
              <a:rect l="l" t="t" r="r" b="b"/>
              <a:pathLst>
                <a:path w="15886" h="29866">
                  <a:moveTo>
                    <a:pt x="0" y="0"/>
                  </a:moveTo>
                  <a:lnTo>
                    <a:pt x="0" y="29867"/>
                  </a:lnTo>
                </a:path>
              </a:pathLst>
            </a:custGeom>
            <a:noFill/>
            <a:ln w="0" cap="rnd">
              <a:solidFill>
                <a:srgbClr val="102F44"/>
              </a:solidFill>
              <a:prstDash val="solid"/>
              <a:round/>
            </a:ln>
          </p:spPr>
          <p:txBody>
            <a:bodyPr rtlCol="0" anchor="ctr"/>
            <a:lstStyle/>
            <a:p>
              <a:endParaRPr lang="nl-NL"/>
            </a:p>
          </p:txBody>
        </p:sp>
        <p:sp>
          <p:nvSpPr>
            <p:cNvPr id="1266" name="Vrije vorm: vorm 1265">
              <a:extLst>
                <a:ext uri="{FF2B5EF4-FFF2-40B4-BE49-F238E27FC236}">
                  <a16:creationId xmlns:a16="http://schemas.microsoft.com/office/drawing/2014/main" id="{B28F5112-5864-7A6A-08D5-32CE7ABD1772}"/>
                </a:ext>
              </a:extLst>
            </p:cNvPr>
            <p:cNvSpPr/>
            <p:nvPr/>
          </p:nvSpPr>
          <p:spPr>
            <a:xfrm>
              <a:off x="6278062" y="2413159"/>
              <a:ext cx="30983" cy="1599"/>
            </a:xfrm>
            <a:custGeom>
              <a:avLst/>
              <a:gdLst>
                <a:gd name="connsiteX0" fmla="*/ 0 w 47501"/>
                <a:gd name="connsiteY0" fmla="*/ 2451 h 2451"/>
                <a:gd name="connsiteX1" fmla="*/ 47501 w 47501"/>
                <a:gd name="connsiteY1" fmla="*/ 68 h 2451"/>
              </a:gdLst>
              <a:ahLst/>
              <a:cxnLst>
                <a:cxn ang="0">
                  <a:pos x="connsiteX0" y="connsiteY0"/>
                </a:cxn>
                <a:cxn ang="0">
                  <a:pos x="connsiteX1" y="connsiteY1"/>
                </a:cxn>
              </a:cxnLst>
              <a:rect l="l" t="t" r="r" b="b"/>
              <a:pathLst>
                <a:path w="47501" h="2451">
                  <a:moveTo>
                    <a:pt x="0" y="2451"/>
                  </a:moveTo>
                  <a:cubicBezTo>
                    <a:pt x="15728" y="545"/>
                    <a:pt x="31614" y="-250"/>
                    <a:pt x="47501" y="68"/>
                  </a:cubicBezTo>
                </a:path>
              </a:pathLst>
            </a:custGeom>
            <a:noFill/>
            <a:ln w="0" cap="rnd">
              <a:solidFill>
                <a:srgbClr val="102F44"/>
              </a:solidFill>
              <a:prstDash val="solid"/>
              <a:round/>
            </a:ln>
          </p:spPr>
          <p:txBody>
            <a:bodyPr rtlCol="0" anchor="ctr"/>
            <a:lstStyle/>
            <a:p>
              <a:endParaRPr lang="nl-NL"/>
            </a:p>
          </p:txBody>
        </p:sp>
        <p:sp>
          <p:nvSpPr>
            <p:cNvPr id="1268" name="Vrije vorm: vorm 1267">
              <a:extLst>
                <a:ext uri="{FF2B5EF4-FFF2-40B4-BE49-F238E27FC236}">
                  <a16:creationId xmlns:a16="http://schemas.microsoft.com/office/drawing/2014/main" id="{9302DE0F-701F-CB11-E512-15CF3ABEE7EA}"/>
                </a:ext>
              </a:extLst>
            </p:cNvPr>
            <p:cNvSpPr/>
            <p:nvPr/>
          </p:nvSpPr>
          <p:spPr>
            <a:xfrm>
              <a:off x="6235577" y="2491750"/>
              <a:ext cx="166004" cy="192841"/>
            </a:xfrm>
            <a:custGeom>
              <a:avLst/>
              <a:gdLst>
                <a:gd name="connsiteX0" fmla="*/ 230674 w 254504"/>
                <a:gd name="connsiteY0" fmla="*/ 0 h 295650"/>
                <a:gd name="connsiteX1" fmla="*/ 173482 w 254504"/>
                <a:gd name="connsiteY1" fmla="*/ 64182 h 295650"/>
                <a:gd name="connsiteX2" fmla="*/ 0 w 254504"/>
                <a:gd name="connsiteY2" fmla="*/ 295651 h 295650"/>
                <a:gd name="connsiteX3" fmla="*/ 254504 w 254504"/>
                <a:gd name="connsiteY3" fmla="*/ 21129 h 295650"/>
              </a:gdLst>
              <a:ahLst/>
              <a:cxnLst>
                <a:cxn ang="0">
                  <a:pos x="connsiteX0" y="connsiteY0"/>
                </a:cxn>
                <a:cxn ang="0">
                  <a:pos x="connsiteX1" y="connsiteY1"/>
                </a:cxn>
                <a:cxn ang="0">
                  <a:pos x="connsiteX2" y="connsiteY2"/>
                </a:cxn>
                <a:cxn ang="0">
                  <a:pos x="connsiteX3" y="connsiteY3"/>
                </a:cxn>
              </a:cxnLst>
              <a:rect l="l" t="t" r="r" b="b"/>
              <a:pathLst>
                <a:path w="254504" h="295650">
                  <a:moveTo>
                    <a:pt x="230674" y="0"/>
                  </a:moveTo>
                  <a:cubicBezTo>
                    <a:pt x="211611" y="21447"/>
                    <a:pt x="192546" y="42735"/>
                    <a:pt x="173482" y="64182"/>
                  </a:cubicBezTo>
                  <a:cubicBezTo>
                    <a:pt x="109141" y="136308"/>
                    <a:pt x="44165" y="209545"/>
                    <a:pt x="0" y="295651"/>
                  </a:cubicBezTo>
                  <a:cubicBezTo>
                    <a:pt x="89442" y="208592"/>
                    <a:pt x="174435" y="116926"/>
                    <a:pt x="254504" y="21129"/>
                  </a:cubicBezTo>
                </a:path>
              </a:pathLst>
            </a:custGeom>
            <a:solidFill>
              <a:srgbClr val="FFFFFF"/>
            </a:solidFill>
            <a:ln w="0" cap="rnd">
              <a:solidFill>
                <a:srgbClr val="102F44"/>
              </a:solidFill>
              <a:prstDash val="solid"/>
              <a:round/>
            </a:ln>
          </p:spPr>
          <p:txBody>
            <a:bodyPr rtlCol="0" anchor="ctr"/>
            <a:lstStyle/>
            <a:p>
              <a:endParaRPr lang="nl-NL"/>
            </a:p>
          </p:txBody>
        </p:sp>
        <p:sp>
          <p:nvSpPr>
            <p:cNvPr id="1269" name="Vrije vorm: vorm 1268">
              <a:extLst>
                <a:ext uri="{FF2B5EF4-FFF2-40B4-BE49-F238E27FC236}">
                  <a16:creationId xmlns:a16="http://schemas.microsoft.com/office/drawing/2014/main" id="{462C52BF-FEFD-E0F2-3A13-5582B6172FF0}"/>
                </a:ext>
              </a:extLst>
            </p:cNvPr>
            <p:cNvSpPr/>
            <p:nvPr/>
          </p:nvSpPr>
          <p:spPr>
            <a:xfrm>
              <a:off x="6355883" y="2515894"/>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lnTo>
                    <a:pt x="60211" y="19223"/>
                  </a:ln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2" name="Vrije vorm: vorm 1271">
              <a:extLst>
                <a:ext uri="{FF2B5EF4-FFF2-40B4-BE49-F238E27FC236}">
                  <a16:creationId xmlns:a16="http://schemas.microsoft.com/office/drawing/2014/main" id="{A2EBB49A-9814-116A-7100-D960DA217FBD}"/>
                </a:ext>
              </a:extLst>
            </p:cNvPr>
            <p:cNvSpPr/>
            <p:nvPr/>
          </p:nvSpPr>
          <p:spPr>
            <a:xfrm>
              <a:off x="6344588" y="2527603"/>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lnTo>
                    <a:pt x="60211" y="19223"/>
                  </a:ln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3" name="Vrije vorm: vorm 1272">
              <a:extLst>
                <a:ext uri="{FF2B5EF4-FFF2-40B4-BE49-F238E27FC236}">
                  <a16:creationId xmlns:a16="http://schemas.microsoft.com/office/drawing/2014/main" id="{3319A8AA-8C77-EA69-1238-E92A44157307}"/>
                </a:ext>
              </a:extLst>
            </p:cNvPr>
            <p:cNvSpPr/>
            <p:nvPr/>
          </p:nvSpPr>
          <p:spPr>
            <a:xfrm>
              <a:off x="6331739" y="2540866"/>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cubicBezTo>
                    <a:pt x="20017" y="6355"/>
                    <a:pt x="40193" y="12868"/>
                    <a:pt x="60211" y="19223"/>
                  </a:cubicBez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4" name="Vrije vorm: vorm 1273">
              <a:extLst>
                <a:ext uri="{FF2B5EF4-FFF2-40B4-BE49-F238E27FC236}">
                  <a16:creationId xmlns:a16="http://schemas.microsoft.com/office/drawing/2014/main" id="{CEA1DAB7-3F44-134F-224A-12600C8443DA}"/>
                </a:ext>
              </a:extLst>
            </p:cNvPr>
            <p:cNvSpPr/>
            <p:nvPr/>
          </p:nvSpPr>
          <p:spPr>
            <a:xfrm>
              <a:off x="6320444" y="2552473"/>
              <a:ext cx="39273" cy="12538"/>
            </a:xfrm>
            <a:custGeom>
              <a:avLst/>
              <a:gdLst>
                <a:gd name="connsiteX0" fmla="*/ 0 w 60210"/>
                <a:gd name="connsiteY0" fmla="*/ 0 h 19222"/>
                <a:gd name="connsiteX1" fmla="*/ 60210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lnTo>
                    <a:pt x="60210" y="19223"/>
                  </a:ln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5" name="Vrije vorm: vorm 1274">
              <a:extLst>
                <a:ext uri="{FF2B5EF4-FFF2-40B4-BE49-F238E27FC236}">
                  <a16:creationId xmlns:a16="http://schemas.microsoft.com/office/drawing/2014/main" id="{27F1C47D-15EC-FF64-8A0F-9D65C0BF0D30}"/>
                </a:ext>
              </a:extLst>
            </p:cNvPr>
            <p:cNvSpPr/>
            <p:nvPr/>
          </p:nvSpPr>
          <p:spPr>
            <a:xfrm>
              <a:off x="6307284" y="2567601"/>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lnTo>
                    <a:pt x="60211" y="19223"/>
                  </a:ln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6" name="Vrije vorm: vorm 1275">
              <a:extLst>
                <a:ext uri="{FF2B5EF4-FFF2-40B4-BE49-F238E27FC236}">
                  <a16:creationId xmlns:a16="http://schemas.microsoft.com/office/drawing/2014/main" id="{5EFA826C-A3AA-77CE-055A-EF54431AED64}"/>
                </a:ext>
              </a:extLst>
            </p:cNvPr>
            <p:cNvSpPr/>
            <p:nvPr/>
          </p:nvSpPr>
          <p:spPr>
            <a:xfrm>
              <a:off x="6295989" y="2579207"/>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cubicBezTo>
                    <a:pt x="20017" y="6355"/>
                    <a:pt x="40193" y="12868"/>
                    <a:pt x="60211" y="19223"/>
                  </a:cubicBez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7" name="Vrije vorm: vorm 1276">
              <a:extLst>
                <a:ext uri="{FF2B5EF4-FFF2-40B4-BE49-F238E27FC236}">
                  <a16:creationId xmlns:a16="http://schemas.microsoft.com/office/drawing/2014/main" id="{73BE2EB6-C085-0B2B-9228-5A435034ABBC}"/>
                </a:ext>
              </a:extLst>
            </p:cNvPr>
            <p:cNvSpPr/>
            <p:nvPr/>
          </p:nvSpPr>
          <p:spPr>
            <a:xfrm>
              <a:off x="6283140" y="2592471"/>
              <a:ext cx="39273" cy="12538"/>
            </a:xfrm>
            <a:custGeom>
              <a:avLst/>
              <a:gdLst>
                <a:gd name="connsiteX0" fmla="*/ 0 w 60210"/>
                <a:gd name="connsiteY0" fmla="*/ 0 h 19222"/>
                <a:gd name="connsiteX1" fmla="*/ 60211 w 60210"/>
                <a:gd name="connsiteY1" fmla="*/ 19223 h 19222"/>
                <a:gd name="connsiteX2" fmla="*/ 55603 w 60210"/>
                <a:gd name="connsiteY2" fmla="*/ 15251 h 19222"/>
              </a:gdLst>
              <a:ahLst/>
              <a:cxnLst>
                <a:cxn ang="0">
                  <a:pos x="connsiteX0" y="connsiteY0"/>
                </a:cxn>
                <a:cxn ang="0">
                  <a:pos x="connsiteX1" y="connsiteY1"/>
                </a:cxn>
                <a:cxn ang="0">
                  <a:pos x="connsiteX2" y="connsiteY2"/>
                </a:cxn>
              </a:cxnLst>
              <a:rect l="l" t="t" r="r" b="b"/>
              <a:pathLst>
                <a:path w="60210" h="19222">
                  <a:moveTo>
                    <a:pt x="0" y="0"/>
                  </a:moveTo>
                  <a:cubicBezTo>
                    <a:pt x="20017" y="6355"/>
                    <a:pt x="40193" y="12868"/>
                    <a:pt x="60211" y="19223"/>
                  </a:cubicBezTo>
                  <a:cubicBezTo>
                    <a:pt x="58622" y="17952"/>
                    <a:pt x="57192" y="16522"/>
                    <a:pt x="55603" y="15251"/>
                  </a:cubicBezTo>
                </a:path>
              </a:pathLst>
            </a:custGeom>
            <a:noFill/>
            <a:ln w="0" cap="rnd">
              <a:solidFill>
                <a:srgbClr val="102F44"/>
              </a:solidFill>
              <a:prstDash val="solid"/>
              <a:round/>
            </a:ln>
          </p:spPr>
          <p:txBody>
            <a:bodyPr rtlCol="0" anchor="ctr"/>
            <a:lstStyle/>
            <a:p>
              <a:endParaRPr lang="nl-NL"/>
            </a:p>
          </p:txBody>
        </p:sp>
        <p:sp>
          <p:nvSpPr>
            <p:cNvPr id="1278" name="Vrije vorm: vorm 1277">
              <a:extLst>
                <a:ext uri="{FF2B5EF4-FFF2-40B4-BE49-F238E27FC236}">
                  <a16:creationId xmlns:a16="http://schemas.microsoft.com/office/drawing/2014/main" id="{1A97C151-DD32-6EB8-A4FF-D108DE8E9C95}"/>
                </a:ext>
              </a:extLst>
            </p:cNvPr>
            <p:cNvSpPr/>
            <p:nvPr/>
          </p:nvSpPr>
          <p:spPr>
            <a:xfrm>
              <a:off x="6361784" y="2461748"/>
              <a:ext cx="73387" cy="59828"/>
            </a:xfrm>
            <a:custGeom>
              <a:avLst/>
              <a:gdLst>
                <a:gd name="connsiteX0" fmla="*/ 85161 w 112512"/>
                <a:gd name="connsiteY0" fmla="*/ 90479 h 91724"/>
                <a:gd name="connsiteX1" fmla="*/ 107243 w 112512"/>
                <a:gd name="connsiteY1" fmla="*/ 85872 h 91724"/>
                <a:gd name="connsiteX2" fmla="*/ 108197 w 112512"/>
                <a:gd name="connsiteY2" fmla="*/ 58706 h 91724"/>
                <a:gd name="connsiteX3" fmla="*/ 39725 w 112512"/>
                <a:gd name="connsiteY3" fmla="*/ 3262 h 91724"/>
                <a:gd name="connsiteX4" fmla="*/ 11606 w 112512"/>
                <a:gd name="connsiteY4" fmla="*/ 2150 h 91724"/>
                <a:gd name="connsiteX5" fmla="*/ 1756 w 112512"/>
                <a:gd name="connsiteY5" fmla="*/ 9616 h 91724"/>
                <a:gd name="connsiteX6" fmla="*/ 3186 w 112512"/>
                <a:gd name="connsiteY6" fmla="*/ 25185 h 91724"/>
                <a:gd name="connsiteX7" fmla="*/ 83731 w 112512"/>
                <a:gd name="connsiteY7" fmla="*/ 86826 h 91724"/>
                <a:gd name="connsiteX8" fmla="*/ 90404 w 112512"/>
                <a:gd name="connsiteY8" fmla="*/ 85237 h 9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12" h="91724">
                  <a:moveTo>
                    <a:pt x="85161" y="90479"/>
                  </a:moveTo>
                  <a:cubicBezTo>
                    <a:pt x="91674" y="92704"/>
                    <a:pt x="100889" y="92386"/>
                    <a:pt x="107243" y="85872"/>
                  </a:cubicBezTo>
                  <a:cubicBezTo>
                    <a:pt x="115504" y="77294"/>
                    <a:pt x="112645" y="66014"/>
                    <a:pt x="108197" y="58706"/>
                  </a:cubicBezTo>
                  <a:cubicBezTo>
                    <a:pt x="92787" y="32811"/>
                    <a:pt x="68957" y="13588"/>
                    <a:pt x="39725" y="3262"/>
                  </a:cubicBezTo>
                  <a:cubicBezTo>
                    <a:pt x="31305" y="402"/>
                    <a:pt x="21773" y="-1822"/>
                    <a:pt x="11606" y="2150"/>
                  </a:cubicBezTo>
                  <a:cubicBezTo>
                    <a:pt x="7952" y="3579"/>
                    <a:pt x="3980" y="6121"/>
                    <a:pt x="1756" y="9616"/>
                  </a:cubicBezTo>
                  <a:cubicBezTo>
                    <a:pt x="-1739" y="15336"/>
                    <a:pt x="644" y="20896"/>
                    <a:pt x="3186" y="25185"/>
                  </a:cubicBezTo>
                  <a:cubicBezTo>
                    <a:pt x="21615" y="54417"/>
                    <a:pt x="49575" y="75864"/>
                    <a:pt x="83731" y="86826"/>
                  </a:cubicBezTo>
                  <a:cubicBezTo>
                    <a:pt x="85796" y="87461"/>
                    <a:pt x="88974" y="87620"/>
                    <a:pt x="90404" y="85237"/>
                  </a:cubicBezTo>
                </a:path>
              </a:pathLst>
            </a:custGeom>
            <a:solidFill>
              <a:srgbClr val="FFFFFF"/>
            </a:solidFill>
            <a:ln w="0" cap="rnd">
              <a:solidFill>
                <a:srgbClr val="102F44"/>
              </a:solidFill>
              <a:prstDash val="solid"/>
              <a:round/>
            </a:ln>
          </p:spPr>
          <p:txBody>
            <a:bodyPr rtlCol="0" anchor="ctr"/>
            <a:lstStyle/>
            <a:p>
              <a:endParaRPr lang="nl-NL"/>
            </a:p>
          </p:txBody>
        </p:sp>
        <p:sp>
          <p:nvSpPr>
            <p:cNvPr id="1279" name="Vrije vorm: vorm 1278">
              <a:extLst>
                <a:ext uri="{FF2B5EF4-FFF2-40B4-BE49-F238E27FC236}">
                  <a16:creationId xmlns:a16="http://schemas.microsoft.com/office/drawing/2014/main" id="{85A2A8C3-18E9-7450-9B27-61EE5AE3E22F}"/>
                </a:ext>
              </a:extLst>
            </p:cNvPr>
            <p:cNvSpPr/>
            <p:nvPr/>
          </p:nvSpPr>
          <p:spPr>
            <a:xfrm>
              <a:off x="6393291" y="2481491"/>
              <a:ext cx="11295" cy="15854"/>
            </a:xfrm>
            <a:custGeom>
              <a:avLst/>
              <a:gdLst>
                <a:gd name="connsiteX0" fmla="*/ 17316 w 17316"/>
                <a:gd name="connsiteY0" fmla="*/ 0 h 24306"/>
                <a:gd name="connsiteX1" fmla="*/ 0 w 17316"/>
                <a:gd name="connsiteY1" fmla="*/ 24307 h 24306"/>
              </a:gdLst>
              <a:ahLst/>
              <a:cxnLst>
                <a:cxn ang="0">
                  <a:pos x="connsiteX0" y="connsiteY0"/>
                </a:cxn>
                <a:cxn ang="0">
                  <a:pos x="connsiteX1" y="connsiteY1"/>
                </a:cxn>
              </a:cxnLst>
              <a:rect l="l" t="t" r="r" b="b"/>
              <a:pathLst>
                <a:path w="17316" h="24306">
                  <a:moveTo>
                    <a:pt x="17316" y="0"/>
                  </a:moveTo>
                  <a:cubicBezTo>
                    <a:pt x="11597" y="8102"/>
                    <a:pt x="5719" y="16204"/>
                    <a:pt x="0" y="24307"/>
                  </a:cubicBezTo>
                </a:path>
              </a:pathLst>
            </a:custGeom>
            <a:noFill/>
            <a:ln w="0" cap="rnd">
              <a:solidFill>
                <a:srgbClr val="102F44"/>
              </a:solidFill>
              <a:prstDash val="solid"/>
              <a:round/>
            </a:ln>
          </p:spPr>
          <p:txBody>
            <a:bodyPr rtlCol="0" anchor="ctr"/>
            <a:lstStyle/>
            <a:p>
              <a:endParaRPr lang="nl-NL"/>
            </a:p>
          </p:txBody>
        </p:sp>
        <p:sp>
          <p:nvSpPr>
            <p:cNvPr id="1408" name="Vrije vorm: vorm 1407">
              <a:extLst>
                <a:ext uri="{FF2B5EF4-FFF2-40B4-BE49-F238E27FC236}">
                  <a16:creationId xmlns:a16="http://schemas.microsoft.com/office/drawing/2014/main" id="{0D937A6E-4C0F-A0EE-722A-299574DAE370}"/>
                </a:ext>
              </a:extLst>
            </p:cNvPr>
            <p:cNvSpPr/>
            <p:nvPr/>
          </p:nvSpPr>
          <p:spPr>
            <a:xfrm>
              <a:off x="6387074" y="2481595"/>
              <a:ext cx="26009" cy="16787"/>
            </a:xfrm>
            <a:custGeom>
              <a:avLst/>
              <a:gdLst>
                <a:gd name="connsiteX0" fmla="*/ 0 w 39875"/>
                <a:gd name="connsiteY0" fmla="*/ 0 h 25736"/>
                <a:gd name="connsiteX1" fmla="*/ 39876 w 39875"/>
                <a:gd name="connsiteY1" fmla="*/ 25736 h 25736"/>
              </a:gdLst>
              <a:ahLst/>
              <a:cxnLst>
                <a:cxn ang="0">
                  <a:pos x="connsiteX0" y="connsiteY0"/>
                </a:cxn>
                <a:cxn ang="0">
                  <a:pos x="connsiteX1" y="connsiteY1"/>
                </a:cxn>
              </a:cxnLst>
              <a:rect l="l" t="t" r="r" b="b"/>
              <a:pathLst>
                <a:path w="39875" h="25736">
                  <a:moveTo>
                    <a:pt x="0" y="0"/>
                  </a:moveTo>
                  <a:cubicBezTo>
                    <a:pt x="13821" y="7626"/>
                    <a:pt x="27166" y="16204"/>
                    <a:pt x="39876" y="25736"/>
                  </a:cubicBezTo>
                </a:path>
              </a:pathLst>
            </a:custGeom>
            <a:noFill/>
            <a:ln w="0" cap="rnd">
              <a:solidFill>
                <a:srgbClr val="102F44"/>
              </a:solidFill>
              <a:prstDash val="solid"/>
              <a:round/>
            </a:ln>
          </p:spPr>
          <p:txBody>
            <a:bodyPr rtlCol="0" anchor="ctr"/>
            <a:lstStyle/>
            <a:p>
              <a:endParaRPr lang="nl-NL"/>
            </a:p>
          </p:txBody>
        </p:sp>
      </p:grpSp>
      <p:grpSp>
        <p:nvGrpSpPr>
          <p:cNvPr id="1566" name="Groep 1565">
            <a:extLst>
              <a:ext uri="{FF2B5EF4-FFF2-40B4-BE49-F238E27FC236}">
                <a16:creationId xmlns:a16="http://schemas.microsoft.com/office/drawing/2014/main" id="{ADDD23E5-6AC2-43F6-DF8A-406DD7920E94}"/>
              </a:ext>
            </a:extLst>
          </p:cNvPr>
          <p:cNvGrpSpPr/>
          <p:nvPr/>
        </p:nvGrpSpPr>
        <p:grpSpPr>
          <a:xfrm>
            <a:off x="5587365" y="1444837"/>
            <a:ext cx="1117158" cy="1154205"/>
            <a:chOff x="5599433" y="2333519"/>
            <a:chExt cx="739533" cy="764057"/>
          </a:xfrm>
        </p:grpSpPr>
        <p:sp>
          <p:nvSpPr>
            <p:cNvPr id="1411" name="Vrije vorm: vorm 1410">
              <a:extLst>
                <a:ext uri="{FF2B5EF4-FFF2-40B4-BE49-F238E27FC236}">
                  <a16:creationId xmlns:a16="http://schemas.microsoft.com/office/drawing/2014/main" id="{60F86215-5B0C-D2E3-CAAD-0FD01DD45592}"/>
                </a:ext>
              </a:extLst>
            </p:cNvPr>
            <p:cNvSpPr/>
            <p:nvPr/>
          </p:nvSpPr>
          <p:spPr>
            <a:xfrm>
              <a:off x="6086697" y="2415249"/>
              <a:ext cx="152751" cy="118707"/>
            </a:xfrm>
            <a:custGeom>
              <a:avLst/>
              <a:gdLst>
                <a:gd name="connsiteX0" fmla="*/ 186299 w 186299"/>
                <a:gd name="connsiteY0" fmla="*/ 8470 h 144777"/>
                <a:gd name="connsiteX1" fmla="*/ 125612 w 186299"/>
                <a:gd name="connsiteY1" fmla="*/ 686 h 144777"/>
                <a:gd name="connsiteX2" fmla="*/ 29974 w 186299"/>
                <a:gd name="connsiteY2" fmla="*/ 45009 h 144777"/>
                <a:gd name="connsiteX3" fmla="*/ 3284 w 186299"/>
                <a:gd name="connsiteY3" fmla="*/ 144778 h 144777"/>
              </a:gdLst>
              <a:ahLst/>
              <a:cxnLst>
                <a:cxn ang="0">
                  <a:pos x="connsiteX0" y="connsiteY0"/>
                </a:cxn>
                <a:cxn ang="0">
                  <a:pos x="connsiteX1" y="connsiteY1"/>
                </a:cxn>
                <a:cxn ang="0">
                  <a:pos x="connsiteX2" y="connsiteY2"/>
                </a:cxn>
                <a:cxn ang="0">
                  <a:pos x="connsiteX3" y="connsiteY3"/>
                </a:cxn>
              </a:cxnLst>
              <a:rect l="l" t="t" r="r" b="b"/>
              <a:pathLst>
                <a:path w="186299" h="144777">
                  <a:moveTo>
                    <a:pt x="186299" y="8470"/>
                  </a:moveTo>
                  <a:cubicBezTo>
                    <a:pt x="167235" y="686"/>
                    <a:pt x="146106" y="-1221"/>
                    <a:pt x="125612" y="686"/>
                  </a:cubicBezTo>
                  <a:cubicBezTo>
                    <a:pt x="89867" y="3863"/>
                    <a:pt x="54439" y="18637"/>
                    <a:pt x="29974" y="45009"/>
                  </a:cubicBezTo>
                  <a:cubicBezTo>
                    <a:pt x="5667" y="71381"/>
                    <a:pt x="-6248" y="110145"/>
                    <a:pt x="3284" y="144778"/>
                  </a:cubicBezTo>
                </a:path>
              </a:pathLst>
            </a:custGeom>
            <a:noFill/>
            <a:ln w="12060" cap="rnd">
              <a:solidFill>
                <a:srgbClr val="76B82A"/>
              </a:solidFill>
              <a:prstDash val="solid"/>
              <a:round/>
            </a:ln>
          </p:spPr>
          <p:txBody>
            <a:bodyPr rtlCol="0" anchor="ctr"/>
            <a:lstStyle/>
            <a:p>
              <a:endParaRPr lang="nl-NL"/>
            </a:p>
          </p:txBody>
        </p:sp>
        <p:sp>
          <p:nvSpPr>
            <p:cNvPr id="1412" name="Vrije vorm: vorm 1411">
              <a:extLst>
                <a:ext uri="{FF2B5EF4-FFF2-40B4-BE49-F238E27FC236}">
                  <a16:creationId xmlns:a16="http://schemas.microsoft.com/office/drawing/2014/main" id="{688DE0A5-FBC1-4DBB-A311-5BA143E8DA39}"/>
                </a:ext>
              </a:extLst>
            </p:cNvPr>
            <p:cNvSpPr/>
            <p:nvPr/>
          </p:nvSpPr>
          <p:spPr>
            <a:xfrm>
              <a:off x="6070373" y="2508034"/>
              <a:ext cx="33737" cy="29437"/>
            </a:xfrm>
            <a:custGeom>
              <a:avLst/>
              <a:gdLst>
                <a:gd name="connsiteX0" fmla="*/ 41147 w 41146"/>
                <a:gd name="connsiteY0" fmla="*/ 0 h 35903"/>
                <a:gd name="connsiteX1" fmla="*/ 23989 w 41146"/>
                <a:gd name="connsiteY1" fmla="*/ 35904 h 35903"/>
                <a:gd name="connsiteX2" fmla="*/ 0 w 41146"/>
                <a:gd name="connsiteY2" fmla="*/ 5243 h 35903"/>
              </a:gdLst>
              <a:ahLst/>
              <a:cxnLst>
                <a:cxn ang="0">
                  <a:pos x="connsiteX0" y="connsiteY0"/>
                </a:cxn>
                <a:cxn ang="0">
                  <a:pos x="connsiteX1" y="connsiteY1"/>
                </a:cxn>
                <a:cxn ang="0">
                  <a:pos x="connsiteX2" y="connsiteY2"/>
                </a:cxn>
              </a:cxnLst>
              <a:rect l="l" t="t" r="r" b="b"/>
              <a:pathLst>
                <a:path w="41146" h="35903">
                  <a:moveTo>
                    <a:pt x="41147" y="0"/>
                  </a:moveTo>
                  <a:cubicBezTo>
                    <a:pt x="35110" y="8261"/>
                    <a:pt x="24466" y="27802"/>
                    <a:pt x="23989" y="35904"/>
                  </a:cubicBezTo>
                  <a:cubicBezTo>
                    <a:pt x="19223" y="30185"/>
                    <a:pt x="5402" y="10326"/>
                    <a:pt x="0" y="5243"/>
                  </a:cubicBezTo>
                </a:path>
              </a:pathLst>
            </a:custGeom>
            <a:noFill/>
            <a:ln w="12060" cap="rnd">
              <a:solidFill>
                <a:srgbClr val="76B82A"/>
              </a:solidFill>
              <a:prstDash val="solid"/>
              <a:round/>
            </a:ln>
          </p:spPr>
          <p:txBody>
            <a:bodyPr rtlCol="0" anchor="ctr"/>
            <a:lstStyle/>
            <a:p>
              <a:endParaRPr lang="nl-NL"/>
            </a:p>
          </p:txBody>
        </p:sp>
        <p:sp>
          <p:nvSpPr>
            <p:cNvPr id="1413" name="Vrije vorm: vorm 1412">
              <a:extLst>
                <a:ext uri="{FF2B5EF4-FFF2-40B4-BE49-F238E27FC236}">
                  <a16:creationId xmlns:a16="http://schemas.microsoft.com/office/drawing/2014/main" id="{798757EC-676F-4129-711F-9E510B95BBC6}"/>
                </a:ext>
              </a:extLst>
            </p:cNvPr>
            <p:cNvSpPr/>
            <p:nvPr/>
          </p:nvSpPr>
          <p:spPr>
            <a:xfrm>
              <a:off x="6188779" y="2610526"/>
              <a:ext cx="72884" cy="149993"/>
            </a:xfrm>
            <a:custGeom>
              <a:avLst/>
              <a:gdLst>
                <a:gd name="connsiteX0" fmla="*/ 3112 w 88890"/>
                <a:gd name="connsiteY0" fmla="*/ 47200 h 182936"/>
                <a:gd name="connsiteX1" fmla="*/ 54108 w 88890"/>
                <a:gd name="connsiteY1" fmla="*/ 5577 h 182936"/>
                <a:gd name="connsiteX2" fmla="*/ 60463 w 88890"/>
                <a:gd name="connsiteY2" fmla="*/ 3671 h 182936"/>
                <a:gd name="connsiteX3" fmla="*/ 64911 w 88890"/>
                <a:gd name="connsiteY3" fmla="*/ 17492 h 182936"/>
                <a:gd name="connsiteX4" fmla="*/ 60145 w 88890"/>
                <a:gd name="connsiteY4" fmla="*/ 31631 h 182936"/>
                <a:gd name="connsiteX5" fmla="*/ 60145 w 88890"/>
                <a:gd name="connsiteY5" fmla="*/ 58480 h 182936"/>
                <a:gd name="connsiteX6" fmla="*/ 72378 w 88890"/>
                <a:gd name="connsiteY6" fmla="*/ 86281 h 182936"/>
                <a:gd name="connsiteX7" fmla="*/ 85246 w 88890"/>
                <a:gd name="connsiteY7" fmla="*/ 122979 h 182936"/>
                <a:gd name="connsiteX8" fmla="*/ 44735 w 88890"/>
                <a:gd name="connsiteY8" fmla="*/ 177788 h 182936"/>
                <a:gd name="connsiteX9" fmla="*/ 43782 w 88890"/>
                <a:gd name="connsiteY9" fmla="*/ 180966 h 182936"/>
                <a:gd name="connsiteX10" fmla="*/ 88105 w 88890"/>
                <a:gd name="connsiteY10" fmla="*/ 141567 h 182936"/>
                <a:gd name="connsiteX11" fmla="*/ 82545 w 88890"/>
                <a:gd name="connsiteY11" fmla="*/ 98673 h 182936"/>
                <a:gd name="connsiteX12" fmla="*/ 63164 w 88890"/>
                <a:gd name="connsiteY12" fmla="*/ 56255 h 182936"/>
                <a:gd name="connsiteX13" fmla="*/ 64117 w 88890"/>
                <a:gd name="connsiteY13" fmla="*/ 29725 h 182936"/>
                <a:gd name="connsiteX14" fmla="*/ 72060 w 88890"/>
                <a:gd name="connsiteY14" fmla="*/ 9390 h 182936"/>
                <a:gd name="connsiteX15" fmla="*/ 59669 w 88890"/>
                <a:gd name="connsiteY15" fmla="*/ 493 h 182936"/>
                <a:gd name="connsiteX16" fmla="*/ 252 w 88890"/>
                <a:gd name="connsiteY16" fmla="*/ 45611 h 182936"/>
                <a:gd name="connsiteX17" fmla="*/ 3112 w 88890"/>
                <a:gd name="connsiteY17" fmla="*/ 47359 h 182936"/>
                <a:gd name="connsiteX18" fmla="*/ 3112 w 88890"/>
                <a:gd name="connsiteY18" fmla="*/ 47359 h 18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8890" h="182936">
                  <a:moveTo>
                    <a:pt x="3112" y="47200"/>
                  </a:moveTo>
                  <a:cubicBezTo>
                    <a:pt x="14868" y="27977"/>
                    <a:pt x="32661" y="12885"/>
                    <a:pt x="54108" y="5577"/>
                  </a:cubicBezTo>
                  <a:cubicBezTo>
                    <a:pt x="55856" y="4941"/>
                    <a:pt x="58557" y="3512"/>
                    <a:pt x="60463" y="3671"/>
                  </a:cubicBezTo>
                  <a:cubicBezTo>
                    <a:pt x="73649" y="4624"/>
                    <a:pt x="66976" y="12885"/>
                    <a:pt x="64911" y="17492"/>
                  </a:cubicBezTo>
                  <a:cubicBezTo>
                    <a:pt x="62846" y="22099"/>
                    <a:pt x="61257" y="26706"/>
                    <a:pt x="60145" y="31631"/>
                  </a:cubicBezTo>
                  <a:cubicBezTo>
                    <a:pt x="58238" y="40528"/>
                    <a:pt x="58238" y="49583"/>
                    <a:pt x="60145" y="58480"/>
                  </a:cubicBezTo>
                  <a:cubicBezTo>
                    <a:pt x="62210" y="68647"/>
                    <a:pt x="67294" y="77385"/>
                    <a:pt x="72378" y="86281"/>
                  </a:cubicBezTo>
                  <a:cubicBezTo>
                    <a:pt x="79050" y="97720"/>
                    <a:pt x="84134" y="109635"/>
                    <a:pt x="85246" y="122979"/>
                  </a:cubicBezTo>
                  <a:cubicBezTo>
                    <a:pt x="87311" y="145062"/>
                    <a:pt x="76190" y="189703"/>
                    <a:pt x="44735" y="177788"/>
                  </a:cubicBezTo>
                  <a:cubicBezTo>
                    <a:pt x="42670" y="176994"/>
                    <a:pt x="41875" y="180330"/>
                    <a:pt x="43782" y="180966"/>
                  </a:cubicBezTo>
                  <a:cubicBezTo>
                    <a:pt x="69359" y="190657"/>
                    <a:pt x="85087" y="162537"/>
                    <a:pt x="88105" y="141567"/>
                  </a:cubicBezTo>
                  <a:cubicBezTo>
                    <a:pt x="90171" y="127110"/>
                    <a:pt x="88105" y="112018"/>
                    <a:pt x="82545" y="98673"/>
                  </a:cubicBezTo>
                  <a:cubicBezTo>
                    <a:pt x="76350" y="84216"/>
                    <a:pt x="66023" y="72142"/>
                    <a:pt x="63164" y="56255"/>
                  </a:cubicBezTo>
                  <a:cubicBezTo>
                    <a:pt x="61575" y="47518"/>
                    <a:pt x="61893" y="38462"/>
                    <a:pt x="64117" y="29725"/>
                  </a:cubicBezTo>
                  <a:cubicBezTo>
                    <a:pt x="65864" y="22735"/>
                    <a:pt x="70948" y="16380"/>
                    <a:pt x="72060" y="9390"/>
                  </a:cubicBezTo>
                  <a:cubicBezTo>
                    <a:pt x="73331" y="970"/>
                    <a:pt x="66658" y="-1095"/>
                    <a:pt x="59669" y="493"/>
                  </a:cubicBezTo>
                  <a:cubicBezTo>
                    <a:pt x="34885" y="5895"/>
                    <a:pt x="13120" y="24482"/>
                    <a:pt x="252" y="45611"/>
                  </a:cubicBezTo>
                  <a:cubicBezTo>
                    <a:pt x="-860" y="47518"/>
                    <a:pt x="2000" y="49106"/>
                    <a:pt x="3112" y="47359"/>
                  </a:cubicBezTo>
                  <a:lnTo>
                    <a:pt x="3112" y="47359"/>
                  </a:lnTo>
                  <a:close/>
                </a:path>
              </a:pathLst>
            </a:custGeom>
            <a:solidFill>
              <a:srgbClr val="102F44"/>
            </a:solidFill>
            <a:ln w="15869" cap="flat">
              <a:noFill/>
              <a:prstDash val="solid"/>
              <a:miter/>
            </a:ln>
          </p:spPr>
          <p:txBody>
            <a:bodyPr rtlCol="0" anchor="ctr"/>
            <a:lstStyle/>
            <a:p>
              <a:endParaRPr lang="nl-NL"/>
            </a:p>
          </p:txBody>
        </p:sp>
        <p:sp>
          <p:nvSpPr>
            <p:cNvPr id="1414" name="Vrije vorm: vorm 1413">
              <a:extLst>
                <a:ext uri="{FF2B5EF4-FFF2-40B4-BE49-F238E27FC236}">
                  <a16:creationId xmlns:a16="http://schemas.microsoft.com/office/drawing/2014/main" id="{1EAFADB6-DB16-6F0A-7BF9-4765D0FAC131}"/>
                </a:ext>
              </a:extLst>
            </p:cNvPr>
            <p:cNvSpPr/>
            <p:nvPr/>
          </p:nvSpPr>
          <p:spPr>
            <a:xfrm>
              <a:off x="6192909" y="2613901"/>
              <a:ext cx="54718" cy="53715"/>
            </a:xfrm>
            <a:custGeom>
              <a:avLst/>
              <a:gdLst>
                <a:gd name="connsiteX0" fmla="*/ 2998 w 66736"/>
                <a:gd name="connsiteY0" fmla="*/ 64688 h 65512"/>
                <a:gd name="connsiteX1" fmla="*/ 27940 w 66736"/>
                <a:gd name="connsiteY1" fmla="*/ 27514 h 65512"/>
                <a:gd name="connsiteX2" fmla="*/ 44938 w 66736"/>
                <a:gd name="connsiteY2" fmla="*/ 12739 h 65512"/>
                <a:gd name="connsiteX3" fmla="*/ 63685 w 66736"/>
                <a:gd name="connsiteY3" fmla="*/ 4637 h 65512"/>
                <a:gd name="connsiteX4" fmla="*/ 66545 w 66736"/>
                <a:gd name="connsiteY4" fmla="*/ 2889 h 65512"/>
                <a:gd name="connsiteX5" fmla="*/ 50340 w 66736"/>
                <a:gd name="connsiteY5" fmla="*/ 5113 h 65512"/>
                <a:gd name="connsiteX6" fmla="*/ 29846 w 66736"/>
                <a:gd name="connsiteY6" fmla="*/ 20841 h 65512"/>
                <a:gd name="connsiteX7" fmla="*/ 138 w 66736"/>
                <a:gd name="connsiteY7" fmla="*/ 62941 h 65512"/>
                <a:gd name="connsiteX8" fmla="*/ 2998 w 66736"/>
                <a:gd name="connsiteY8" fmla="*/ 64688 h 65512"/>
                <a:gd name="connsiteX9" fmla="*/ 2998 w 66736"/>
                <a:gd name="connsiteY9" fmla="*/ 64688 h 6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736" h="65512">
                  <a:moveTo>
                    <a:pt x="2998" y="64688"/>
                  </a:moveTo>
                  <a:cubicBezTo>
                    <a:pt x="9034" y="50867"/>
                    <a:pt x="17454" y="38317"/>
                    <a:pt x="27940" y="27514"/>
                  </a:cubicBezTo>
                  <a:cubicBezTo>
                    <a:pt x="33183" y="22112"/>
                    <a:pt x="38901" y="17187"/>
                    <a:pt x="44938" y="12739"/>
                  </a:cubicBezTo>
                  <a:cubicBezTo>
                    <a:pt x="47321" y="10991"/>
                    <a:pt x="61619" y="30"/>
                    <a:pt x="63685" y="4637"/>
                  </a:cubicBezTo>
                  <a:cubicBezTo>
                    <a:pt x="64638" y="6543"/>
                    <a:pt x="67498" y="4954"/>
                    <a:pt x="66545" y="2889"/>
                  </a:cubicBezTo>
                  <a:cubicBezTo>
                    <a:pt x="63526" y="-3783"/>
                    <a:pt x="53994" y="2889"/>
                    <a:pt x="50340" y="5113"/>
                  </a:cubicBezTo>
                  <a:cubicBezTo>
                    <a:pt x="43032" y="9721"/>
                    <a:pt x="36201" y="14963"/>
                    <a:pt x="29846" y="20841"/>
                  </a:cubicBezTo>
                  <a:cubicBezTo>
                    <a:pt x="17296" y="32756"/>
                    <a:pt x="7128" y="47054"/>
                    <a:pt x="138" y="62941"/>
                  </a:cubicBezTo>
                  <a:cubicBezTo>
                    <a:pt x="-656" y="64847"/>
                    <a:pt x="2203" y="66595"/>
                    <a:pt x="2998" y="64688"/>
                  </a:cubicBezTo>
                  <a:lnTo>
                    <a:pt x="2998" y="64688"/>
                  </a:lnTo>
                  <a:close/>
                </a:path>
              </a:pathLst>
            </a:custGeom>
            <a:solidFill>
              <a:srgbClr val="102F44"/>
            </a:solidFill>
            <a:ln w="15869" cap="flat">
              <a:noFill/>
              <a:prstDash val="solid"/>
              <a:miter/>
            </a:ln>
          </p:spPr>
          <p:txBody>
            <a:bodyPr rtlCol="0" anchor="ctr"/>
            <a:lstStyle/>
            <a:p>
              <a:endParaRPr lang="nl-NL"/>
            </a:p>
          </p:txBody>
        </p:sp>
        <p:sp>
          <p:nvSpPr>
            <p:cNvPr id="1415" name="Vrije vorm: vorm 1414">
              <a:extLst>
                <a:ext uri="{FF2B5EF4-FFF2-40B4-BE49-F238E27FC236}">
                  <a16:creationId xmlns:a16="http://schemas.microsoft.com/office/drawing/2014/main" id="{8E2ACB10-07A3-D0A8-083C-391D6941E6A9}"/>
                </a:ext>
              </a:extLst>
            </p:cNvPr>
            <p:cNvSpPr/>
            <p:nvPr/>
          </p:nvSpPr>
          <p:spPr>
            <a:xfrm>
              <a:off x="6221583" y="2617028"/>
              <a:ext cx="33084" cy="140220"/>
            </a:xfrm>
            <a:custGeom>
              <a:avLst/>
              <a:gdLst>
                <a:gd name="connsiteX0" fmla="*/ 17118 w 40351"/>
                <a:gd name="connsiteY0" fmla="*/ 824 h 171015"/>
                <a:gd name="connsiteX1" fmla="*/ 6474 w 40351"/>
                <a:gd name="connsiteY1" fmla="*/ 41494 h 171015"/>
                <a:gd name="connsiteX2" fmla="*/ 23790 w 40351"/>
                <a:gd name="connsiteY2" fmla="*/ 83276 h 171015"/>
                <a:gd name="connsiteX3" fmla="*/ 36817 w 40351"/>
                <a:gd name="connsiteY3" fmla="*/ 134113 h 171015"/>
                <a:gd name="connsiteX4" fmla="*/ 1549 w 40351"/>
                <a:gd name="connsiteY4" fmla="*/ 167475 h 171015"/>
                <a:gd name="connsiteX5" fmla="*/ 1549 w 40351"/>
                <a:gd name="connsiteY5" fmla="*/ 170811 h 171015"/>
                <a:gd name="connsiteX6" fmla="*/ 32369 w 40351"/>
                <a:gd name="connsiteY6" fmla="*/ 156037 h 171015"/>
                <a:gd name="connsiteX7" fmla="*/ 38406 w 40351"/>
                <a:gd name="connsiteY7" fmla="*/ 112666 h 171015"/>
                <a:gd name="connsiteX8" fmla="*/ 18548 w 40351"/>
                <a:gd name="connsiteY8" fmla="*/ 65641 h 171015"/>
                <a:gd name="connsiteX9" fmla="*/ 9810 w 40351"/>
                <a:gd name="connsiteY9" fmla="*/ 34027 h 171015"/>
                <a:gd name="connsiteX10" fmla="*/ 20137 w 40351"/>
                <a:gd name="connsiteY10" fmla="*/ 2571 h 171015"/>
                <a:gd name="connsiteX11" fmla="*/ 17277 w 40351"/>
                <a:gd name="connsiteY11" fmla="*/ 824 h 171015"/>
                <a:gd name="connsiteX12" fmla="*/ 17277 w 40351"/>
                <a:gd name="connsiteY12" fmla="*/ 824 h 17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51" h="171015">
                  <a:moveTo>
                    <a:pt x="17118" y="824"/>
                  </a:moveTo>
                  <a:cubicBezTo>
                    <a:pt x="10922" y="13374"/>
                    <a:pt x="4885" y="27196"/>
                    <a:pt x="6474" y="41494"/>
                  </a:cubicBezTo>
                  <a:cubicBezTo>
                    <a:pt x="8063" y="56586"/>
                    <a:pt x="17277" y="69931"/>
                    <a:pt x="23790" y="83276"/>
                  </a:cubicBezTo>
                  <a:cubicBezTo>
                    <a:pt x="31416" y="98845"/>
                    <a:pt x="38406" y="116479"/>
                    <a:pt x="36817" y="134113"/>
                  </a:cubicBezTo>
                  <a:cubicBezTo>
                    <a:pt x="35229" y="151747"/>
                    <a:pt x="21090" y="169699"/>
                    <a:pt x="1549" y="167475"/>
                  </a:cubicBezTo>
                  <a:cubicBezTo>
                    <a:pt x="-516" y="167316"/>
                    <a:pt x="-516" y="170652"/>
                    <a:pt x="1549" y="170811"/>
                  </a:cubicBezTo>
                  <a:cubicBezTo>
                    <a:pt x="13941" y="172241"/>
                    <a:pt x="25220" y="166045"/>
                    <a:pt x="32369" y="156037"/>
                  </a:cubicBezTo>
                  <a:cubicBezTo>
                    <a:pt x="41425" y="143486"/>
                    <a:pt x="41742" y="127282"/>
                    <a:pt x="38406" y="112666"/>
                  </a:cubicBezTo>
                  <a:cubicBezTo>
                    <a:pt x="34593" y="95826"/>
                    <a:pt x="26173" y="80734"/>
                    <a:pt x="18548" y="65641"/>
                  </a:cubicBezTo>
                  <a:cubicBezTo>
                    <a:pt x="13464" y="55792"/>
                    <a:pt x="8857" y="45306"/>
                    <a:pt x="9810" y="34027"/>
                  </a:cubicBezTo>
                  <a:cubicBezTo>
                    <a:pt x="10763" y="22747"/>
                    <a:pt x="15212" y="12421"/>
                    <a:pt x="20137" y="2571"/>
                  </a:cubicBezTo>
                  <a:cubicBezTo>
                    <a:pt x="21090" y="665"/>
                    <a:pt x="18230" y="-1083"/>
                    <a:pt x="17277" y="824"/>
                  </a:cubicBezTo>
                  <a:lnTo>
                    <a:pt x="17277" y="824"/>
                  </a:lnTo>
                  <a:close/>
                </a:path>
              </a:pathLst>
            </a:custGeom>
            <a:solidFill>
              <a:srgbClr val="102F44"/>
            </a:solidFill>
            <a:ln w="15869" cap="flat">
              <a:noFill/>
              <a:prstDash val="solid"/>
              <a:miter/>
            </a:ln>
          </p:spPr>
          <p:txBody>
            <a:bodyPr rtlCol="0" anchor="ctr"/>
            <a:lstStyle/>
            <a:p>
              <a:endParaRPr lang="nl-NL"/>
            </a:p>
          </p:txBody>
        </p:sp>
        <p:sp>
          <p:nvSpPr>
            <p:cNvPr id="1416" name="Vrije vorm: vorm 1415">
              <a:extLst>
                <a:ext uri="{FF2B5EF4-FFF2-40B4-BE49-F238E27FC236}">
                  <a16:creationId xmlns:a16="http://schemas.microsoft.com/office/drawing/2014/main" id="{BA646C3E-1DF4-B489-0C26-94117A5DA3A8}"/>
                </a:ext>
              </a:extLst>
            </p:cNvPr>
            <p:cNvSpPr/>
            <p:nvPr/>
          </p:nvSpPr>
          <p:spPr>
            <a:xfrm>
              <a:off x="6106271" y="2650430"/>
              <a:ext cx="19409" cy="3226"/>
            </a:xfrm>
            <a:custGeom>
              <a:avLst/>
              <a:gdLst>
                <a:gd name="connsiteX0" fmla="*/ 23671 w 23671"/>
                <a:gd name="connsiteY0" fmla="*/ 1710 h 3934"/>
                <a:gd name="connsiteX1" fmla="*/ 0 w 23671"/>
                <a:gd name="connsiteY1" fmla="*/ 3934 h 3934"/>
              </a:gdLst>
              <a:ahLst/>
              <a:cxnLst>
                <a:cxn ang="0">
                  <a:pos x="connsiteX0" y="connsiteY0"/>
                </a:cxn>
                <a:cxn ang="0">
                  <a:pos x="connsiteX1" y="connsiteY1"/>
                </a:cxn>
              </a:cxnLst>
              <a:rect l="l" t="t" r="r" b="b"/>
              <a:pathLst>
                <a:path w="23671" h="3934">
                  <a:moveTo>
                    <a:pt x="23671" y="1710"/>
                  </a:moveTo>
                  <a:cubicBezTo>
                    <a:pt x="10167" y="4093"/>
                    <a:pt x="13504" y="-4804"/>
                    <a:pt x="0" y="3934"/>
                  </a:cubicBezTo>
                </a:path>
              </a:pathLst>
            </a:custGeom>
            <a:solidFill>
              <a:srgbClr val="FFFFFF"/>
            </a:solidFill>
            <a:ln w="15869" cap="flat">
              <a:noFill/>
              <a:prstDash val="solid"/>
              <a:miter/>
            </a:ln>
          </p:spPr>
          <p:txBody>
            <a:bodyPr rtlCol="0" anchor="ctr"/>
            <a:lstStyle/>
            <a:p>
              <a:endParaRPr lang="nl-NL"/>
            </a:p>
          </p:txBody>
        </p:sp>
        <p:sp>
          <p:nvSpPr>
            <p:cNvPr id="1417" name="Vrije vorm: vorm 1416">
              <a:extLst>
                <a:ext uri="{FF2B5EF4-FFF2-40B4-BE49-F238E27FC236}">
                  <a16:creationId xmlns:a16="http://schemas.microsoft.com/office/drawing/2014/main" id="{3CB8500E-0C71-A145-30A0-DE0F8BD70AD8}"/>
                </a:ext>
              </a:extLst>
            </p:cNvPr>
            <p:cNvSpPr/>
            <p:nvPr/>
          </p:nvSpPr>
          <p:spPr>
            <a:xfrm>
              <a:off x="6105026" y="2649090"/>
              <a:ext cx="22155" cy="5989"/>
            </a:xfrm>
            <a:custGeom>
              <a:avLst/>
              <a:gdLst>
                <a:gd name="connsiteX0" fmla="*/ 24872 w 27022"/>
                <a:gd name="connsiteY0" fmla="*/ 1755 h 7304"/>
                <a:gd name="connsiteX1" fmla="*/ 17723 w 27022"/>
                <a:gd name="connsiteY1" fmla="*/ 1755 h 7304"/>
                <a:gd name="connsiteX2" fmla="*/ 13433 w 27022"/>
                <a:gd name="connsiteY2" fmla="*/ 325 h 7304"/>
                <a:gd name="connsiteX3" fmla="*/ 724 w 27022"/>
                <a:gd name="connsiteY3" fmla="*/ 4138 h 7304"/>
                <a:gd name="connsiteX4" fmla="*/ 2471 w 27022"/>
                <a:gd name="connsiteY4" fmla="*/ 6998 h 7304"/>
                <a:gd name="connsiteX5" fmla="*/ 9620 w 27022"/>
                <a:gd name="connsiteY5" fmla="*/ 3503 h 7304"/>
                <a:gd name="connsiteX6" fmla="*/ 13433 w 27022"/>
                <a:gd name="connsiteY6" fmla="*/ 3820 h 7304"/>
                <a:gd name="connsiteX7" fmla="*/ 17882 w 27022"/>
                <a:gd name="connsiteY7" fmla="*/ 5091 h 7304"/>
                <a:gd name="connsiteX8" fmla="*/ 25825 w 27022"/>
                <a:gd name="connsiteY8" fmla="*/ 4933 h 7304"/>
                <a:gd name="connsiteX9" fmla="*/ 24872 w 27022"/>
                <a:gd name="connsiteY9" fmla="*/ 1755 h 7304"/>
                <a:gd name="connsiteX10" fmla="*/ 24872 w 27022"/>
                <a:gd name="connsiteY10" fmla="*/ 1755 h 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22" h="7304">
                  <a:moveTo>
                    <a:pt x="24872" y="1755"/>
                  </a:moveTo>
                  <a:cubicBezTo>
                    <a:pt x="22489" y="2073"/>
                    <a:pt x="20106" y="2232"/>
                    <a:pt x="17723" y="1755"/>
                  </a:cubicBezTo>
                  <a:cubicBezTo>
                    <a:pt x="16293" y="1437"/>
                    <a:pt x="14863" y="802"/>
                    <a:pt x="13433" y="325"/>
                  </a:cubicBezTo>
                  <a:cubicBezTo>
                    <a:pt x="8826" y="-946"/>
                    <a:pt x="4378" y="1755"/>
                    <a:pt x="724" y="4138"/>
                  </a:cubicBezTo>
                  <a:cubicBezTo>
                    <a:pt x="-1024" y="5250"/>
                    <a:pt x="724" y="8269"/>
                    <a:pt x="2471" y="6998"/>
                  </a:cubicBezTo>
                  <a:cubicBezTo>
                    <a:pt x="4696" y="5568"/>
                    <a:pt x="7078" y="3979"/>
                    <a:pt x="9620" y="3503"/>
                  </a:cubicBezTo>
                  <a:cubicBezTo>
                    <a:pt x="11050" y="3185"/>
                    <a:pt x="12004" y="3503"/>
                    <a:pt x="13433" y="3820"/>
                  </a:cubicBezTo>
                  <a:cubicBezTo>
                    <a:pt x="14863" y="4138"/>
                    <a:pt x="16293" y="4933"/>
                    <a:pt x="17882" y="5091"/>
                  </a:cubicBezTo>
                  <a:cubicBezTo>
                    <a:pt x="20582" y="5568"/>
                    <a:pt x="23124" y="5409"/>
                    <a:pt x="25825" y="4933"/>
                  </a:cubicBezTo>
                  <a:cubicBezTo>
                    <a:pt x="27890" y="4615"/>
                    <a:pt x="27096" y="1279"/>
                    <a:pt x="24872" y="1755"/>
                  </a:cubicBezTo>
                  <a:lnTo>
                    <a:pt x="24872" y="1755"/>
                  </a:lnTo>
                  <a:close/>
                </a:path>
              </a:pathLst>
            </a:custGeom>
            <a:solidFill>
              <a:srgbClr val="102F44"/>
            </a:solidFill>
            <a:ln w="15869" cap="flat">
              <a:noFill/>
              <a:prstDash val="solid"/>
              <a:miter/>
            </a:ln>
          </p:spPr>
          <p:txBody>
            <a:bodyPr rtlCol="0" anchor="ctr"/>
            <a:lstStyle/>
            <a:p>
              <a:endParaRPr lang="nl-NL"/>
            </a:p>
          </p:txBody>
        </p:sp>
        <p:sp>
          <p:nvSpPr>
            <p:cNvPr id="1418" name="Vrije vorm: vorm 1417">
              <a:extLst>
                <a:ext uri="{FF2B5EF4-FFF2-40B4-BE49-F238E27FC236}">
                  <a16:creationId xmlns:a16="http://schemas.microsoft.com/office/drawing/2014/main" id="{C83CC10D-715A-3BF3-A269-4DBCB2B9693B}"/>
                </a:ext>
              </a:extLst>
            </p:cNvPr>
            <p:cNvSpPr/>
            <p:nvPr/>
          </p:nvSpPr>
          <p:spPr>
            <a:xfrm>
              <a:off x="6116562" y="2661210"/>
              <a:ext cx="11592" cy="10029"/>
            </a:xfrm>
            <a:custGeom>
              <a:avLst/>
              <a:gdLst>
                <a:gd name="connsiteX0" fmla="*/ 14139 w 14139"/>
                <a:gd name="connsiteY0" fmla="*/ 0 h 12232"/>
                <a:gd name="connsiteX1" fmla="*/ 4766 w 14139"/>
                <a:gd name="connsiteY1" fmla="*/ 12233 h 12232"/>
                <a:gd name="connsiteX2" fmla="*/ 0 w 14139"/>
                <a:gd name="connsiteY2" fmla="*/ 5084 h 12232"/>
                <a:gd name="connsiteX3" fmla="*/ 14139 w 14139"/>
                <a:gd name="connsiteY3" fmla="*/ 0 h 12232"/>
              </a:gdLst>
              <a:ahLst/>
              <a:cxnLst>
                <a:cxn ang="0">
                  <a:pos x="connsiteX0" y="connsiteY0"/>
                </a:cxn>
                <a:cxn ang="0">
                  <a:pos x="connsiteX1" y="connsiteY1"/>
                </a:cxn>
                <a:cxn ang="0">
                  <a:pos x="connsiteX2" y="connsiteY2"/>
                </a:cxn>
                <a:cxn ang="0">
                  <a:pos x="connsiteX3" y="connsiteY3"/>
                </a:cxn>
              </a:cxnLst>
              <a:rect l="l" t="t" r="r" b="b"/>
              <a:pathLst>
                <a:path w="14139" h="12232">
                  <a:moveTo>
                    <a:pt x="14139" y="0"/>
                  </a:moveTo>
                  <a:lnTo>
                    <a:pt x="4766" y="12233"/>
                  </a:lnTo>
                  <a:lnTo>
                    <a:pt x="0" y="5084"/>
                  </a:lnTo>
                  <a:lnTo>
                    <a:pt x="14139" y="0"/>
                  </a:lnTo>
                  <a:close/>
                </a:path>
              </a:pathLst>
            </a:custGeom>
            <a:noFill/>
            <a:ln w="2856" cap="rnd">
              <a:solidFill>
                <a:srgbClr val="102F44"/>
              </a:solidFill>
              <a:prstDash val="solid"/>
              <a:round/>
            </a:ln>
          </p:spPr>
          <p:txBody>
            <a:bodyPr rtlCol="0" anchor="ctr"/>
            <a:lstStyle/>
            <a:p>
              <a:endParaRPr lang="nl-NL"/>
            </a:p>
          </p:txBody>
        </p:sp>
        <p:sp>
          <p:nvSpPr>
            <p:cNvPr id="1419" name="Vrije vorm: vorm 1418">
              <a:extLst>
                <a:ext uri="{FF2B5EF4-FFF2-40B4-BE49-F238E27FC236}">
                  <a16:creationId xmlns:a16="http://schemas.microsoft.com/office/drawing/2014/main" id="{2411EC60-A9E8-C829-CE10-0286769285F3}"/>
                </a:ext>
              </a:extLst>
            </p:cNvPr>
            <p:cNvSpPr/>
            <p:nvPr/>
          </p:nvSpPr>
          <p:spPr>
            <a:xfrm>
              <a:off x="6113826" y="2653004"/>
              <a:ext cx="14328" cy="8206"/>
            </a:xfrm>
            <a:custGeom>
              <a:avLst/>
              <a:gdLst>
                <a:gd name="connsiteX0" fmla="*/ 0 w 17475"/>
                <a:gd name="connsiteY0" fmla="*/ 7467 h 10008"/>
                <a:gd name="connsiteX1" fmla="*/ 17475 w 17475"/>
                <a:gd name="connsiteY1" fmla="*/ 10009 h 10008"/>
                <a:gd name="connsiteX2" fmla="*/ 2701 w 17475"/>
                <a:gd name="connsiteY2" fmla="*/ 0 h 10008"/>
                <a:gd name="connsiteX3" fmla="*/ 0 w 17475"/>
                <a:gd name="connsiteY3" fmla="*/ 7467 h 10008"/>
              </a:gdLst>
              <a:ahLst/>
              <a:cxnLst>
                <a:cxn ang="0">
                  <a:pos x="connsiteX0" y="connsiteY0"/>
                </a:cxn>
                <a:cxn ang="0">
                  <a:pos x="connsiteX1" y="connsiteY1"/>
                </a:cxn>
                <a:cxn ang="0">
                  <a:pos x="connsiteX2" y="connsiteY2"/>
                </a:cxn>
                <a:cxn ang="0">
                  <a:pos x="connsiteX3" y="connsiteY3"/>
                </a:cxn>
              </a:cxnLst>
              <a:rect l="l" t="t" r="r" b="b"/>
              <a:pathLst>
                <a:path w="17475" h="10008">
                  <a:moveTo>
                    <a:pt x="0" y="7467"/>
                  </a:moveTo>
                  <a:lnTo>
                    <a:pt x="17475" y="10009"/>
                  </a:lnTo>
                  <a:lnTo>
                    <a:pt x="2701" y="0"/>
                  </a:lnTo>
                  <a:lnTo>
                    <a:pt x="0" y="7467"/>
                  </a:lnTo>
                  <a:close/>
                </a:path>
              </a:pathLst>
            </a:custGeom>
            <a:noFill/>
            <a:ln w="2856" cap="rnd">
              <a:solidFill>
                <a:srgbClr val="102F44"/>
              </a:solidFill>
              <a:prstDash val="solid"/>
              <a:round/>
            </a:ln>
          </p:spPr>
          <p:txBody>
            <a:bodyPr rtlCol="0" anchor="ctr"/>
            <a:lstStyle/>
            <a:p>
              <a:endParaRPr lang="nl-NL"/>
            </a:p>
          </p:txBody>
        </p:sp>
        <p:sp>
          <p:nvSpPr>
            <p:cNvPr id="1420" name="Vrije vorm: vorm 1419">
              <a:extLst>
                <a:ext uri="{FF2B5EF4-FFF2-40B4-BE49-F238E27FC236}">
                  <a16:creationId xmlns:a16="http://schemas.microsoft.com/office/drawing/2014/main" id="{3F6DB2C5-FEC9-F6BD-2D43-124A2E9C1414}"/>
                </a:ext>
              </a:extLst>
            </p:cNvPr>
            <p:cNvSpPr/>
            <p:nvPr/>
          </p:nvSpPr>
          <p:spPr>
            <a:xfrm rot="15337199">
              <a:off x="6095367" y="2609021"/>
              <a:ext cx="158654" cy="105249"/>
            </a:xfrm>
            <a:custGeom>
              <a:avLst/>
              <a:gdLst>
                <a:gd name="connsiteX0" fmla="*/ 190005 w 193499"/>
                <a:gd name="connsiteY0" fmla="*/ 0 h 128364"/>
                <a:gd name="connsiteX1" fmla="*/ 193500 w 193499"/>
                <a:gd name="connsiteY1" fmla="*/ 3495 h 128364"/>
                <a:gd name="connsiteX2" fmla="*/ 193500 w 193499"/>
                <a:gd name="connsiteY2" fmla="*/ 124869 h 128364"/>
                <a:gd name="connsiteX3" fmla="*/ 190005 w 193499"/>
                <a:gd name="connsiteY3" fmla="*/ 128364 h 128364"/>
                <a:gd name="connsiteX4" fmla="*/ 3495 w 193499"/>
                <a:gd name="connsiteY4" fmla="*/ 128364 h 128364"/>
                <a:gd name="connsiteX5" fmla="*/ 0 w 193499"/>
                <a:gd name="connsiteY5" fmla="*/ 124869 h 128364"/>
                <a:gd name="connsiteX6" fmla="*/ 0 w 193499"/>
                <a:gd name="connsiteY6" fmla="*/ 3495 h 128364"/>
                <a:gd name="connsiteX7" fmla="*/ 3495 w 193499"/>
                <a:gd name="connsiteY7" fmla="*/ 0 h 12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99" h="128364">
                  <a:moveTo>
                    <a:pt x="190005" y="0"/>
                  </a:moveTo>
                  <a:cubicBezTo>
                    <a:pt x="191935" y="0"/>
                    <a:pt x="193500" y="1565"/>
                    <a:pt x="193500" y="3495"/>
                  </a:cubicBezTo>
                  <a:lnTo>
                    <a:pt x="193500" y="124869"/>
                  </a:lnTo>
                  <a:cubicBezTo>
                    <a:pt x="193500" y="126800"/>
                    <a:pt x="191935" y="128364"/>
                    <a:pt x="190005" y="128364"/>
                  </a:cubicBezTo>
                  <a:lnTo>
                    <a:pt x="3495" y="128364"/>
                  </a:lnTo>
                  <a:cubicBezTo>
                    <a:pt x="1565" y="128364"/>
                    <a:pt x="0" y="126800"/>
                    <a:pt x="0" y="124869"/>
                  </a:cubicBezTo>
                  <a:lnTo>
                    <a:pt x="0" y="3495"/>
                  </a:lnTo>
                  <a:cubicBezTo>
                    <a:pt x="0" y="1565"/>
                    <a:pt x="1565" y="0"/>
                    <a:pt x="3495" y="0"/>
                  </a:cubicBezTo>
                  <a:close/>
                </a:path>
              </a:pathLst>
            </a:custGeom>
            <a:solidFill>
              <a:srgbClr val="1F71B8"/>
            </a:solidFill>
            <a:ln w="3491" cap="rnd">
              <a:solidFill>
                <a:srgbClr val="102F44"/>
              </a:solidFill>
              <a:prstDash val="solid"/>
              <a:round/>
            </a:ln>
          </p:spPr>
          <p:txBody>
            <a:bodyPr rtlCol="0" anchor="ctr"/>
            <a:lstStyle/>
            <a:p>
              <a:endParaRPr lang="nl-NL"/>
            </a:p>
          </p:txBody>
        </p:sp>
        <p:sp>
          <p:nvSpPr>
            <p:cNvPr id="1421" name="Vrije vorm: vorm 1420">
              <a:extLst>
                <a:ext uri="{FF2B5EF4-FFF2-40B4-BE49-F238E27FC236}">
                  <a16:creationId xmlns:a16="http://schemas.microsoft.com/office/drawing/2014/main" id="{7B10FEC1-9EEE-E0CC-D78B-D3485734E210}"/>
                </a:ext>
              </a:extLst>
            </p:cNvPr>
            <p:cNvSpPr/>
            <p:nvPr/>
          </p:nvSpPr>
          <p:spPr>
            <a:xfrm>
              <a:off x="6107834" y="2590611"/>
              <a:ext cx="66432" cy="156830"/>
            </a:xfrm>
            <a:custGeom>
              <a:avLst/>
              <a:gdLst>
                <a:gd name="connsiteX0" fmla="*/ 81022 w 81022"/>
                <a:gd name="connsiteY0" fmla="*/ 186668 h 191275"/>
                <a:gd name="connsiteX1" fmla="*/ 79910 w 81022"/>
                <a:gd name="connsiteY1" fmla="*/ 182697 h 191275"/>
                <a:gd name="connsiteX2" fmla="*/ 45912 w 81022"/>
                <a:gd name="connsiteY2" fmla="*/ 191276 h 191275"/>
                <a:gd name="connsiteX3" fmla="*/ 0 w 81022"/>
                <a:gd name="connsiteY3" fmla="*/ 12392 h 191275"/>
                <a:gd name="connsiteX4" fmla="*/ 33044 w 81022"/>
                <a:gd name="connsiteY4" fmla="*/ 3972 h 191275"/>
                <a:gd name="connsiteX5" fmla="*/ 32091 w 81022"/>
                <a:gd name="connsiteY5" fmla="*/ 0 h 19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22" h="191275">
                  <a:moveTo>
                    <a:pt x="81022" y="186668"/>
                  </a:moveTo>
                  <a:lnTo>
                    <a:pt x="79910" y="182697"/>
                  </a:lnTo>
                  <a:lnTo>
                    <a:pt x="45912" y="191276"/>
                  </a:lnTo>
                  <a:lnTo>
                    <a:pt x="0" y="12392"/>
                  </a:lnTo>
                  <a:lnTo>
                    <a:pt x="33044" y="3972"/>
                  </a:lnTo>
                  <a:lnTo>
                    <a:pt x="32091" y="0"/>
                  </a:lnTo>
                </a:path>
              </a:pathLst>
            </a:custGeom>
            <a:noFill/>
            <a:ln w="2856" cap="rnd">
              <a:solidFill>
                <a:srgbClr val="102F44"/>
              </a:solidFill>
              <a:prstDash val="solid"/>
              <a:round/>
            </a:ln>
          </p:spPr>
          <p:txBody>
            <a:bodyPr rtlCol="0" anchor="ctr"/>
            <a:lstStyle/>
            <a:p>
              <a:endParaRPr lang="nl-NL"/>
            </a:p>
          </p:txBody>
        </p:sp>
        <p:sp>
          <p:nvSpPr>
            <p:cNvPr id="1422" name="Vrije vorm: vorm 1421">
              <a:extLst>
                <a:ext uri="{FF2B5EF4-FFF2-40B4-BE49-F238E27FC236}">
                  <a16:creationId xmlns:a16="http://schemas.microsoft.com/office/drawing/2014/main" id="{1359C635-7CEA-3062-C907-F91F57A03ED4}"/>
                </a:ext>
              </a:extLst>
            </p:cNvPr>
            <p:cNvSpPr/>
            <p:nvPr/>
          </p:nvSpPr>
          <p:spPr>
            <a:xfrm>
              <a:off x="6154857" y="2649487"/>
              <a:ext cx="28266" cy="26964"/>
            </a:xfrm>
            <a:custGeom>
              <a:avLst/>
              <a:gdLst>
                <a:gd name="connsiteX0" fmla="*/ 15887 w 34474"/>
                <a:gd name="connsiteY0" fmla="*/ 0 h 32885"/>
                <a:gd name="connsiteX1" fmla="*/ 17316 w 34474"/>
                <a:gd name="connsiteY1" fmla="*/ 159 h 32885"/>
                <a:gd name="connsiteX2" fmla="*/ 18111 w 34474"/>
                <a:gd name="connsiteY2" fmla="*/ 1271 h 32885"/>
                <a:gd name="connsiteX3" fmla="*/ 20653 w 34474"/>
                <a:gd name="connsiteY3" fmla="*/ 10962 h 32885"/>
                <a:gd name="connsiteX4" fmla="*/ 30820 w 34474"/>
                <a:gd name="connsiteY4" fmla="*/ 8420 h 32885"/>
                <a:gd name="connsiteX5" fmla="*/ 32250 w 34474"/>
                <a:gd name="connsiteY5" fmla="*/ 8579 h 32885"/>
                <a:gd name="connsiteX6" fmla="*/ 33044 w 34474"/>
                <a:gd name="connsiteY6" fmla="*/ 9691 h 32885"/>
                <a:gd name="connsiteX7" fmla="*/ 34474 w 34474"/>
                <a:gd name="connsiteY7" fmla="*/ 15092 h 32885"/>
                <a:gd name="connsiteX8" fmla="*/ 34315 w 34474"/>
                <a:gd name="connsiteY8" fmla="*/ 16363 h 32885"/>
                <a:gd name="connsiteX9" fmla="*/ 33203 w 34474"/>
                <a:gd name="connsiteY9" fmla="*/ 17158 h 32885"/>
                <a:gd name="connsiteX10" fmla="*/ 23036 w 34474"/>
                <a:gd name="connsiteY10" fmla="*/ 19700 h 32885"/>
                <a:gd name="connsiteX11" fmla="*/ 25578 w 34474"/>
                <a:gd name="connsiteY11" fmla="*/ 29390 h 32885"/>
                <a:gd name="connsiteX12" fmla="*/ 25419 w 34474"/>
                <a:gd name="connsiteY12" fmla="*/ 30661 h 32885"/>
                <a:gd name="connsiteX13" fmla="*/ 24307 w 34474"/>
                <a:gd name="connsiteY13" fmla="*/ 31456 h 32885"/>
                <a:gd name="connsiteX14" fmla="*/ 18587 w 34474"/>
                <a:gd name="connsiteY14" fmla="*/ 32885 h 32885"/>
                <a:gd name="connsiteX15" fmla="*/ 17158 w 34474"/>
                <a:gd name="connsiteY15" fmla="*/ 32727 h 32885"/>
                <a:gd name="connsiteX16" fmla="*/ 16363 w 34474"/>
                <a:gd name="connsiteY16" fmla="*/ 31615 h 32885"/>
                <a:gd name="connsiteX17" fmla="*/ 13821 w 34474"/>
                <a:gd name="connsiteY17" fmla="*/ 21924 h 32885"/>
                <a:gd name="connsiteX18" fmla="*/ 3654 w 34474"/>
                <a:gd name="connsiteY18" fmla="*/ 24465 h 32885"/>
                <a:gd name="connsiteX19" fmla="*/ 2224 w 34474"/>
                <a:gd name="connsiteY19" fmla="*/ 24307 h 32885"/>
                <a:gd name="connsiteX20" fmla="*/ 1430 w 34474"/>
                <a:gd name="connsiteY20" fmla="*/ 23195 h 32885"/>
                <a:gd name="connsiteX21" fmla="*/ 0 w 34474"/>
                <a:gd name="connsiteY21" fmla="*/ 17793 h 32885"/>
                <a:gd name="connsiteX22" fmla="*/ 159 w 34474"/>
                <a:gd name="connsiteY22" fmla="*/ 16522 h 32885"/>
                <a:gd name="connsiteX23" fmla="*/ 1271 w 34474"/>
                <a:gd name="connsiteY23" fmla="*/ 15728 h 32885"/>
                <a:gd name="connsiteX24" fmla="*/ 11438 w 34474"/>
                <a:gd name="connsiteY24" fmla="*/ 13186 h 32885"/>
                <a:gd name="connsiteX25" fmla="*/ 8897 w 34474"/>
                <a:gd name="connsiteY25" fmla="*/ 3495 h 32885"/>
                <a:gd name="connsiteX26" fmla="*/ 9056 w 34474"/>
                <a:gd name="connsiteY26" fmla="*/ 2224 h 32885"/>
                <a:gd name="connsiteX27" fmla="*/ 10167 w 34474"/>
                <a:gd name="connsiteY27" fmla="*/ 1430 h 32885"/>
                <a:gd name="connsiteX28" fmla="*/ 15887 w 34474"/>
                <a:gd name="connsiteY28" fmla="*/ 0 h 3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474" h="32885">
                  <a:moveTo>
                    <a:pt x="15887" y="0"/>
                  </a:moveTo>
                  <a:cubicBezTo>
                    <a:pt x="15887" y="0"/>
                    <a:pt x="16840" y="0"/>
                    <a:pt x="17316" y="159"/>
                  </a:cubicBezTo>
                  <a:cubicBezTo>
                    <a:pt x="17793" y="477"/>
                    <a:pt x="18111" y="794"/>
                    <a:pt x="18111" y="1271"/>
                  </a:cubicBezTo>
                  <a:lnTo>
                    <a:pt x="20653" y="10962"/>
                  </a:lnTo>
                  <a:lnTo>
                    <a:pt x="30820" y="8420"/>
                  </a:lnTo>
                  <a:cubicBezTo>
                    <a:pt x="30820" y="8420"/>
                    <a:pt x="31773" y="8420"/>
                    <a:pt x="32250" y="8579"/>
                  </a:cubicBezTo>
                  <a:cubicBezTo>
                    <a:pt x="32727" y="8897"/>
                    <a:pt x="33044" y="9214"/>
                    <a:pt x="33044" y="9691"/>
                  </a:cubicBezTo>
                  <a:lnTo>
                    <a:pt x="34474" y="15092"/>
                  </a:lnTo>
                  <a:cubicBezTo>
                    <a:pt x="34474" y="15092"/>
                    <a:pt x="34474" y="16046"/>
                    <a:pt x="34315" y="16363"/>
                  </a:cubicBezTo>
                  <a:cubicBezTo>
                    <a:pt x="33997" y="16840"/>
                    <a:pt x="33680" y="16999"/>
                    <a:pt x="33203" y="17158"/>
                  </a:cubicBezTo>
                  <a:lnTo>
                    <a:pt x="23036" y="19700"/>
                  </a:lnTo>
                  <a:lnTo>
                    <a:pt x="25578" y="29390"/>
                  </a:lnTo>
                  <a:cubicBezTo>
                    <a:pt x="25578" y="29390"/>
                    <a:pt x="25578" y="30344"/>
                    <a:pt x="25419" y="30661"/>
                  </a:cubicBezTo>
                  <a:cubicBezTo>
                    <a:pt x="25101" y="31138"/>
                    <a:pt x="24783" y="31297"/>
                    <a:pt x="24307" y="31456"/>
                  </a:cubicBezTo>
                  <a:lnTo>
                    <a:pt x="18587" y="32885"/>
                  </a:lnTo>
                  <a:cubicBezTo>
                    <a:pt x="18587" y="32885"/>
                    <a:pt x="17634" y="32885"/>
                    <a:pt x="17158" y="32727"/>
                  </a:cubicBezTo>
                  <a:cubicBezTo>
                    <a:pt x="16681" y="32409"/>
                    <a:pt x="16522" y="32091"/>
                    <a:pt x="16363" y="31615"/>
                  </a:cubicBezTo>
                  <a:lnTo>
                    <a:pt x="13821" y="21924"/>
                  </a:lnTo>
                  <a:lnTo>
                    <a:pt x="3654" y="24465"/>
                  </a:lnTo>
                  <a:cubicBezTo>
                    <a:pt x="3654" y="24465"/>
                    <a:pt x="2701" y="24465"/>
                    <a:pt x="2224" y="24307"/>
                  </a:cubicBezTo>
                  <a:cubicBezTo>
                    <a:pt x="1748" y="23989"/>
                    <a:pt x="1430" y="23671"/>
                    <a:pt x="1430" y="23195"/>
                  </a:cubicBezTo>
                  <a:lnTo>
                    <a:pt x="0" y="17793"/>
                  </a:lnTo>
                  <a:cubicBezTo>
                    <a:pt x="0" y="17793"/>
                    <a:pt x="0" y="16840"/>
                    <a:pt x="159" y="16522"/>
                  </a:cubicBezTo>
                  <a:cubicBezTo>
                    <a:pt x="477" y="16046"/>
                    <a:pt x="794" y="15887"/>
                    <a:pt x="1271" y="15728"/>
                  </a:cubicBezTo>
                  <a:lnTo>
                    <a:pt x="11438" y="13186"/>
                  </a:lnTo>
                  <a:lnTo>
                    <a:pt x="8897" y="3495"/>
                  </a:lnTo>
                  <a:cubicBezTo>
                    <a:pt x="8897" y="3495"/>
                    <a:pt x="8897" y="2542"/>
                    <a:pt x="9056" y="2224"/>
                  </a:cubicBezTo>
                  <a:cubicBezTo>
                    <a:pt x="9373" y="1748"/>
                    <a:pt x="9691" y="1589"/>
                    <a:pt x="10167" y="1430"/>
                  </a:cubicBezTo>
                  <a:lnTo>
                    <a:pt x="15887" y="0"/>
                  </a:lnTo>
                  <a:close/>
                </a:path>
              </a:pathLst>
            </a:custGeom>
            <a:solidFill>
              <a:srgbClr val="FFFFFF"/>
            </a:solidFill>
            <a:ln w="15869" cap="flat">
              <a:noFill/>
              <a:prstDash val="solid"/>
              <a:miter/>
            </a:ln>
          </p:spPr>
          <p:txBody>
            <a:bodyPr rtlCol="0" anchor="ctr"/>
            <a:lstStyle/>
            <a:p>
              <a:endParaRPr lang="nl-NL"/>
            </a:p>
          </p:txBody>
        </p:sp>
        <p:sp>
          <p:nvSpPr>
            <p:cNvPr id="1423" name="Vrije vorm: vorm 1422">
              <a:extLst>
                <a:ext uri="{FF2B5EF4-FFF2-40B4-BE49-F238E27FC236}">
                  <a16:creationId xmlns:a16="http://schemas.microsoft.com/office/drawing/2014/main" id="{63662469-1E82-D9C1-1F09-18FF80EF1131}"/>
                </a:ext>
              </a:extLst>
            </p:cNvPr>
            <p:cNvSpPr/>
            <p:nvPr/>
          </p:nvSpPr>
          <p:spPr>
            <a:xfrm>
              <a:off x="6145514" y="2639967"/>
              <a:ext cx="53727" cy="49624"/>
            </a:xfrm>
            <a:custGeom>
              <a:avLst/>
              <a:gdLst>
                <a:gd name="connsiteX0" fmla="*/ 5836 w 65527"/>
                <a:gd name="connsiteY0" fmla="*/ 4143 h 60523"/>
                <a:gd name="connsiteX1" fmla="*/ 4406 w 65527"/>
                <a:gd name="connsiteY1" fmla="*/ 7320 h 60523"/>
                <a:gd name="connsiteX2" fmla="*/ 117 w 65527"/>
                <a:gd name="connsiteY2" fmla="*/ 33215 h 60523"/>
                <a:gd name="connsiteX3" fmla="*/ 1229 w 65527"/>
                <a:gd name="connsiteY3" fmla="*/ 37505 h 60523"/>
                <a:gd name="connsiteX4" fmla="*/ 17433 w 65527"/>
                <a:gd name="connsiteY4" fmla="*/ 58158 h 60523"/>
                <a:gd name="connsiteX5" fmla="*/ 20293 w 65527"/>
                <a:gd name="connsiteY5" fmla="*/ 60223 h 60523"/>
                <a:gd name="connsiteX6" fmla="*/ 23947 w 65527"/>
                <a:gd name="connsiteY6" fmla="*/ 60223 h 60523"/>
                <a:gd name="connsiteX7" fmla="*/ 45394 w 65527"/>
                <a:gd name="connsiteY7" fmla="*/ 50373 h 60523"/>
                <a:gd name="connsiteX8" fmla="*/ 59215 w 65527"/>
                <a:gd name="connsiteY8" fmla="*/ 36075 h 60523"/>
                <a:gd name="connsiteX9" fmla="*/ 65411 w 65527"/>
                <a:gd name="connsiteY9" fmla="*/ 20983 h 60523"/>
                <a:gd name="connsiteX10" fmla="*/ 64299 w 65527"/>
                <a:gd name="connsiteY10" fmla="*/ 16693 h 60523"/>
                <a:gd name="connsiteX11" fmla="*/ 53019 w 65527"/>
                <a:gd name="connsiteY11" fmla="*/ 7161 h 60523"/>
                <a:gd name="connsiteX12" fmla="*/ 34273 w 65527"/>
                <a:gd name="connsiteY12" fmla="*/ 648 h 60523"/>
                <a:gd name="connsiteX13" fmla="*/ 9013 w 65527"/>
                <a:gd name="connsiteY13" fmla="*/ 2236 h 60523"/>
                <a:gd name="connsiteX14" fmla="*/ 5836 w 65527"/>
                <a:gd name="connsiteY14" fmla="*/ 4143 h 6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527" h="60523">
                  <a:moveTo>
                    <a:pt x="5836" y="4143"/>
                  </a:moveTo>
                  <a:cubicBezTo>
                    <a:pt x="5042" y="5096"/>
                    <a:pt x="4565" y="6049"/>
                    <a:pt x="4406" y="7320"/>
                  </a:cubicBezTo>
                  <a:lnTo>
                    <a:pt x="117" y="33215"/>
                  </a:lnTo>
                  <a:cubicBezTo>
                    <a:pt x="-201" y="34804"/>
                    <a:pt x="117" y="36234"/>
                    <a:pt x="1229" y="37505"/>
                  </a:cubicBezTo>
                  <a:lnTo>
                    <a:pt x="17433" y="58158"/>
                  </a:lnTo>
                  <a:cubicBezTo>
                    <a:pt x="18228" y="59111"/>
                    <a:pt x="19022" y="59905"/>
                    <a:pt x="20293" y="60223"/>
                  </a:cubicBezTo>
                  <a:cubicBezTo>
                    <a:pt x="21405" y="60541"/>
                    <a:pt x="22676" y="60699"/>
                    <a:pt x="23947" y="60223"/>
                  </a:cubicBezTo>
                  <a:cubicBezTo>
                    <a:pt x="31890" y="58158"/>
                    <a:pt x="39039" y="54821"/>
                    <a:pt x="45394" y="50373"/>
                  </a:cubicBezTo>
                  <a:cubicBezTo>
                    <a:pt x="51113" y="46401"/>
                    <a:pt x="55720" y="41635"/>
                    <a:pt x="59215" y="36075"/>
                  </a:cubicBezTo>
                  <a:cubicBezTo>
                    <a:pt x="62551" y="31150"/>
                    <a:pt x="64617" y="26066"/>
                    <a:pt x="65411" y="20983"/>
                  </a:cubicBezTo>
                  <a:cubicBezTo>
                    <a:pt x="65729" y="19394"/>
                    <a:pt x="65411" y="17964"/>
                    <a:pt x="64299" y="16693"/>
                  </a:cubicBezTo>
                  <a:cubicBezTo>
                    <a:pt x="61598" y="13039"/>
                    <a:pt x="57786" y="9862"/>
                    <a:pt x="53019" y="7161"/>
                  </a:cubicBezTo>
                  <a:cubicBezTo>
                    <a:pt x="47300" y="3984"/>
                    <a:pt x="41104" y="1760"/>
                    <a:pt x="34273" y="648"/>
                  </a:cubicBezTo>
                  <a:cubicBezTo>
                    <a:pt x="26171" y="-623"/>
                    <a:pt x="17751" y="12"/>
                    <a:pt x="9013" y="2236"/>
                  </a:cubicBezTo>
                  <a:cubicBezTo>
                    <a:pt x="7742" y="2554"/>
                    <a:pt x="6630" y="3190"/>
                    <a:pt x="5836" y="4143"/>
                  </a:cubicBezTo>
                </a:path>
              </a:pathLst>
            </a:custGeom>
            <a:noFill/>
            <a:ln w="3015" cap="flat">
              <a:solidFill>
                <a:srgbClr val="FFFFFF"/>
              </a:solidFill>
              <a:prstDash val="solid"/>
              <a:miter/>
            </a:ln>
          </p:spPr>
          <p:txBody>
            <a:bodyPr rtlCol="0" anchor="ctr"/>
            <a:lstStyle/>
            <a:p>
              <a:endParaRPr lang="nl-NL"/>
            </a:p>
          </p:txBody>
        </p:sp>
        <p:sp>
          <p:nvSpPr>
            <p:cNvPr id="1424" name="Vrije vorm: vorm 1423">
              <a:extLst>
                <a:ext uri="{FF2B5EF4-FFF2-40B4-BE49-F238E27FC236}">
                  <a16:creationId xmlns:a16="http://schemas.microsoft.com/office/drawing/2014/main" id="{4426D5D6-E7BC-F2DF-F675-D5378D746564}"/>
                </a:ext>
              </a:extLst>
            </p:cNvPr>
            <p:cNvSpPr/>
            <p:nvPr/>
          </p:nvSpPr>
          <p:spPr>
            <a:xfrm>
              <a:off x="6105229" y="2625780"/>
              <a:ext cx="159136" cy="167707"/>
            </a:xfrm>
            <a:custGeom>
              <a:avLst/>
              <a:gdLst>
                <a:gd name="connsiteX0" fmla="*/ 158073 w 194085"/>
                <a:gd name="connsiteY0" fmla="*/ 2542 h 204541"/>
                <a:gd name="connsiteX1" fmla="*/ 154578 w 194085"/>
                <a:gd name="connsiteY1" fmla="*/ 9691 h 204541"/>
                <a:gd name="connsiteX2" fmla="*/ 145999 w 194085"/>
                <a:gd name="connsiteY2" fmla="*/ 10962 h 204541"/>
                <a:gd name="connsiteX3" fmla="*/ 88806 w 194085"/>
                <a:gd name="connsiteY3" fmla="*/ 28914 h 204541"/>
                <a:gd name="connsiteX4" fmla="*/ 69107 w 194085"/>
                <a:gd name="connsiteY4" fmla="*/ 25101 h 204541"/>
                <a:gd name="connsiteX5" fmla="*/ 65612 w 194085"/>
                <a:gd name="connsiteY5" fmla="*/ 19700 h 204541"/>
                <a:gd name="connsiteX6" fmla="*/ 49408 w 194085"/>
                <a:gd name="connsiteY6" fmla="*/ 19700 h 204541"/>
                <a:gd name="connsiteX7" fmla="*/ 1112 w 194085"/>
                <a:gd name="connsiteY7" fmla="*/ 34315 h 204541"/>
                <a:gd name="connsiteX8" fmla="*/ 0 w 194085"/>
                <a:gd name="connsiteY8" fmla="*/ 36222 h 204541"/>
                <a:gd name="connsiteX9" fmla="*/ 12709 w 194085"/>
                <a:gd name="connsiteY9" fmla="*/ 83564 h 204541"/>
                <a:gd name="connsiteX10" fmla="*/ 15251 w 194085"/>
                <a:gd name="connsiteY10" fmla="*/ 150288 h 204541"/>
                <a:gd name="connsiteX11" fmla="*/ 22559 w 194085"/>
                <a:gd name="connsiteY11" fmla="*/ 183968 h 204541"/>
                <a:gd name="connsiteX12" fmla="*/ 41305 w 194085"/>
                <a:gd name="connsiteY12" fmla="*/ 199537 h 204541"/>
                <a:gd name="connsiteX13" fmla="*/ 69584 w 194085"/>
                <a:gd name="connsiteY13" fmla="*/ 203826 h 204541"/>
                <a:gd name="connsiteX14" fmla="*/ 105329 w 194085"/>
                <a:gd name="connsiteY14" fmla="*/ 188893 h 204541"/>
                <a:gd name="connsiteX15" fmla="*/ 135672 w 194085"/>
                <a:gd name="connsiteY15" fmla="*/ 188098 h 204541"/>
                <a:gd name="connsiteX16" fmla="*/ 165063 w 194085"/>
                <a:gd name="connsiteY16" fmla="*/ 185239 h 204541"/>
                <a:gd name="connsiteX17" fmla="*/ 191276 w 194085"/>
                <a:gd name="connsiteY17" fmla="*/ 169670 h 204541"/>
                <a:gd name="connsiteX18" fmla="*/ 190323 w 194085"/>
                <a:gd name="connsiteY18" fmla="*/ 141868 h 204541"/>
                <a:gd name="connsiteX19" fmla="*/ 176183 w 194085"/>
                <a:gd name="connsiteY19" fmla="*/ 116767 h 204541"/>
                <a:gd name="connsiteX20" fmla="*/ 164109 w 194085"/>
                <a:gd name="connsiteY20" fmla="*/ 10803 h 204541"/>
                <a:gd name="connsiteX21" fmla="*/ 156325 w 194085"/>
                <a:gd name="connsiteY21" fmla="*/ 0 h 20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4085" h="204541">
                  <a:moveTo>
                    <a:pt x="158073" y="2542"/>
                  </a:moveTo>
                  <a:cubicBezTo>
                    <a:pt x="159184" y="5243"/>
                    <a:pt x="157119" y="8420"/>
                    <a:pt x="154578" y="9691"/>
                  </a:cubicBezTo>
                  <a:cubicBezTo>
                    <a:pt x="152036" y="10962"/>
                    <a:pt x="148858" y="10803"/>
                    <a:pt x="145999" y="10962"/>
                  </a:cubicBezTo>
                  <a:cubicBezTo>
                    <a:pt x="125981" y="11756"/>
                    <a:pt x="108347" y="24148"/>
                    <a:pt x="88806" y="28914"/>
                  </a:cubicBezTo>
                  <a:cubicBezTo>
                    <a:pt x="81975" y="30661"/>
                    <a:pt x="73396" y="30820"/>
                    <a:pt x="69107" y="25101"/>
                  </a:cubicBezTo>
                  <a:cubicBezTo>
                    <a:pt x="67836" y="23353"/>
                    <a:pt x="67042" y="21288"/>
                    <a:pt x="65612" y="19700"/>
                  </a:cubicBezTo>
                  <a:cubicBezTo>
                    <a:pt x="61640" y="15569"/>
                    <a:pt x="54650" y="17158"/>
                    <a:pt x="49408" y="19700"/>
                  </a:cubicBezTo>
                  <a:cubicBezTo>
                    <a:pt x="33839" y="26690"/>
                    <a:pt x="17952" y="37334"/>
                    <a:pt x="1112" y="34315"/>
                  </a:cubicBezTo>
                  <a:lnTo>
                    <a:pt x="0" y="36222"/>
                  </a:lnTo>
                  <a:cubicBezTo>
                    <a:pt x="10962" y="48772"/>
                    <a:pt x="12074" y="66883"/>
                    <a:pt x="12709" y="83564"/>
                  </a:cubicBezTo>
                  <a:cubicBezTo>
                    <a:pt x="13504" y="105805"/>
                    <a:pt x="14298" y="128047"/>
                    <a:pt x="15251" y="150288"/>
                  </a:cubicBezTo>
                  <a:cubicBezTo>
                    <a:pt x="15728" y="161885"/>
                    <a:pt x="16363" y="174118"/>
                    <a:pt x="22559" y="183968"/>
                  </a:cubicBezTo>
                  <a:cubicBezTo>
                    <a:pt x="27007" y="190958"/>
                    <a:pt x="33839" y="196042"/>
                    <a:pt x="41305" y="199537"/>
                  </a:cubicBezTo>
                  <a:cubicBezTo>
                    <a:pt x="50043" y="203667"/>
                    <a:pt x="60052" y="205732"/>
                    <a:pt x="69584" y="203826"/>
                  </a:cubicBezTo>
                  <a:cubicBezTo>
                    <a:pt x="82293" y="201284"/>
                    <a:pt x="92778" y="192070"/>
                    <a:pt x="105329" y="188893"/>
                  </a:cubicBezTo>
                  <a:cubicBezTo>
                    <a:pt x="115178" y="186351"/>
                    <a:pt x="125505" y="187780"/>
                    <a:pt x="135672" y="188098"/>
                  </a:cubicBezTo>
                  <a:cubicBezTo>
                    <a:pt x="145522" y="188257"/>
                    <a:pt x="155372" y="187304"/>
                    <a:pt x="165063" y="185239"/>
                  </a:cubicBezTo>
                  <a:cubicBezTo>
                    <a:pt x="175230" y="183014"/>
                    <a:pt x="186192" y="178884"/>
                    <a:pt x="191276" y="169670"/>
                  </a:cubicBezTo>
                  <a:cubicBezTo>
                    <a:pt x="195883" y="161250"/>
                    <a:pt x="194294" y="150606"/>
                    <a:pt x="190323" y="141868"/>
                  </a:cubicBezTo>
                  <a:cubicBezTo>
                    <a:pt x="186351" y="133130"/>
                    <a:pt x="180472" y="125346"/>
                    <a:pt x="176183" y="116767"/>
                  </a:cubicBezTo>
                  <a:cubicBezTo>
                    <a:pt x="160138" y="84676"/>
                    <a:pt x="169193" y="46389"/>
                    <a:pt x="164109" y="10803"/>
                  </a:cubicBezTo>
                  <a:cubicBezTo>
                    <a:pt x="163474" y="6037"/>
                    <a:pt x="161091" y="0"/>
                    <a:pt x="156325" y="0"/>
                  </a:cubicBezTo>
                </a:path>
              </a:pathLst>
            </a:custGeom>
            <a:solidFill>
              <a:srgbClr val="FFFFFF"/>
            </a:solidFill>
            <a:ln w="15869" cap="flat">
              <a:noFill/>
              <a:prstDash val="solid"/>
              <a:miter/>
            </a:ln>
          </p:spPr>
          <p:txBody>
            <a:bodyPr rtlCol="0" anchor="ctr"/>
            <a:lstStyle/>
            <a:p>
              <a:endParaRPr lang="nl-NL"/>
            </a:p>
          </p:txBody>
        </p:sp>
        <p:sp>
          <p:nvSpPr>
            <p:cNvPr id="1425" name="Vrije vorm: vorm 1424">
              <a:extLst>
                <a:ext uri="{FF2B5EF4-FFF2-40B4-BE49-F238E27FC236}">
                  <a16:creationId xmlns:a16="http://schemas.microsoft.com/office/drawing/2014/main" id="{9243D071-03A2-45F8-8D10-54F21BF3FF35}"/>
                </a:ext>
              </a:extLst>
            </p:cNvPr>
            <p:cNvSpPr/>
            <p:nvPr/>
          </p:nvSpPr>
          <p:spPr>
            <a:xfrm>
              <a:off x="6104036" y="2624567"/>
              <a:ext cx="161471" cy="170140"/>
            </a:xfrm>
            <a:custGeom>
              <a:avLst/>
              <a:gdLst>
                <a:gd name="connsiteX0" fmla="*/ 157939 w 196934"/>
                <a:gd name="connsiteY0" fmla="*/ 4497 h 207507"/>
                <a:gd name="connsiteX1" fmla="*/ 135539 w 196934"/>
                <a:gd name="connsiteY1" fmla="*/ 12440 h 207507"/>
                <a:gd name="connsiteX2" fmla="*/ 115045 w 196934"/>
                <a:gd name="connsiteY2" fmla="*/ 19589 h 207507"/>
                <a:gd name="connsiteX3" fmla="*/ 96299 w 196934"/>
                <a:gd name="connsiteY3" fmla="*/ 26897 h 207507"/>
                <a:gd name="connsiteX4" fmla="*/ 84860 w 196934"/>
                <a:gd name="connsiteY4" fmla="*/ 29598 h 207507"/>
                <a:gd name="connsiteX5" fmla="*/ 69450 w 196934"/>
                <a:gd name="connsiteY5" fmla="*/ 21654 h 207507"/>
                <a:gd name="connsiteX6" fmla="*/ 50068 w 196934"/>
                <a:gd name="connsiteY6" fmla="*/ 19589 h 207507"/>
                <a:gd name="connsiteX7" fmla="*/ 2567 w 196934"/>
                <a:gd name="connsiteY7" fmla="*/ 33887 h 207507"/>
                <a:gd name="connsiteX8" fmla="*/ 1137 w 196934"/>
                <a:gd name="connsiteY8" fmla="*/ 34682 h 207507"/>
                <a:gd name="connsiteX9" fmla="*/ 25 w 196934"/>
                <a:gd name="connsiteY9" fmla="*/ 36588 h 207507"/>
                <a:gd name="connsiteX10" fmla="*/ 343 w 196934"/>
                <a:gd name="connsiteY10" fmla="*/ 38653 h 207507"/>
                <a:gd name="connsiteX11" fmla="*/ 13052 w 196934"/>
                <a:gd name="connsiteY11" fmla="*/ 98546 h 207507"/>
                <a:gd name="connsiteX12" fmla="*/ 15436 w 196934"/>
                <a:gd name="connsiteY12" fmla="*/ 159551 h 207507"/>
                <a:gd name="connsiteX13" fmla="*/ 31322 w 196934"/>
                <a:gd name="connsiteY13" fmla="*/ 195772 h 207507"/>
                <a:gd name="connsiteX14" fmla="*/ 74534 w 196934"/>
                <a:gd name="connsiteY14" fmla="*/ 206099 h 207507"/>
                <a:gd name="connsiteX15" fmla="*/ 95504 w 196934"/>
                <a:gd name="connsiteY15" fmla="*/ 196567 h 207507"/>
                <a:gd name="connsiteX16" fmla="*/ 131408 w 196934"/>
                <a:gd name="connsiteY16" fmla="*/ 191006 h 207507"/>
                <a:gd name="connsiteX17" fmla="*/ 179704 w 196934"/>
                <a:gd name="connsiteY17" fmla="*/ 184334 h 207507"/>
                <a:gd name="connsiteX18" fmla="*/ 196703 w 196934"/>
                <a:gd name="connsiteY18" fmla="*/ 155420 h 207507"/>
                <a:gd name="connsiteX19" fmla="*/ 173984 w 196934"/>
                <a:gd name="connsiteY19" fmla="*/ 105218 h 207507"/>
                <a:gd name="connsiteX20" fmla="*/ 168742 w 196934"/>
                <a:gd name="connsiteY20" fmla="*/ 40401 h 207507"/>
                <a:gd name="connsiteX21" fmla="*/ 157939 w 196934"/>
                <a:gd name="connsiteY21" fmla="*/ 49 h 207507"/>
                <a:gd name="connsiteX22" fmla="*/ 156986 w 196934"/>
                <a:gd name="connsiteY22" fmla="*/ 3226 h 207507"/>
                <a:gd name="connsiteX23" fmla="*/ 165406 w 196934"/>
                <a:gd name="connsiteY23" fmla="*/ 43737 h 207507"/>
                <a:gd name="connsiteX24" fmla="*/ 166041 w 196934"/>
                <a:gd name="connsiteY24" fmla="*/ 78688 h 207507"/>
                <a:gd name="connsiteX25" fmla="*/ 171284 w 196934"/>
                <a:gd name="connsiteY25" fmla="*/ 107601 h 207507"/>
                <a:gd name="connsiteX26" fmla="*/ 186853 w 196934"/>
                <a:gd name="connsiteY26" fmla="*/ 137786 h 207507"/>
                <a:gd name="connsiteX27" fmla="*/ 186058 w 196934"/>
                <a:gd name="connsiteY27" fmla="*/ 176391 h 207507"/>
                <a:gd name="connsiteX28" fmla="*/ 146183 w 196934"/>
                <a:gd name="connsiteY28" fmla="*/ 187670 h 207507"/>
                <a:gd name="connsiteX29" fmla="*/ 110279 w 196934"/>
                <a:gd name="connsiteY29" fmla="*/ 187988 h 207507"/>
                <a:gd name="connsiteX30" fmla="*/ 85019 w 196934"/>
                <a:gd name="connsiteY30" fmla="*/ 198155 h 207507"/>
                <a:gd name="connsiteX31" fmla="*/ 19089 w 196934"/>
                <a:gd name="connsiteY31" fmla="*/ 164476 h 207507"/>
                <a:gd name="connsiteX32" fmla="*/ 15912 w 196934"/>
                <a:gd name="connsiteY32" fmla="*/ 88855 h 207507"/>
                <a:gd name="connsiteX33" fmla="*/ 13847 w 196934"/>
                <a:gd name="connsiteY33" fmla="*/ 62324 h 207507"/>
                <a:gd name="connsiteX34" fmla="*/ 9557 w 196934"/>
                <a:gd name="connsiteY34" fmla="*/ 47550 h 207507"/>
                <a:gd name="connsiteX35" fmla="*/ 3997 w 196934"/>
                <a:gd name="connsiteY35" fmla="*/ 38177 h 207507"/>
                <a:gd name="connsiteX36" fmla="*/ 12894 w 196934"/>
                <a:gd name="connsiteY36" fmla="*/ 37700 h 207507"/>
                <a:gd name="connsiteX37" fmla="*/ 29098 w 196934"/>
                <a:gd name="connsiteY37" fmla="*/ 33252 h 207507"/>
                <a:gd name="connsiteX38" fmla="*/ 67226 w 196934"/>
                <a:gd name="connsiteY38" fmla="*/ 24832 h 207507"/>
                <a:gd name="connsiteX39" fmla="*/ 73740 w 196934"/>
                <a:gd name="connsiteY39" fmla="*/ 31663 h 207507"/>
                <a:gd name="connsiteX40" fmla="*/ 84542 w 196934"/>
                <a:gd name="connsiteY40" fmla="*/ 33252 h 207507"/>
                <a:gd name="connsiteX41" fmla="*/ 115680 w 196934"/>
                <a:gd name="connsiteY41" fmla="*/ 23084 h 207507"/>
                <a:gd name="connsiteX42" fmla="*/ 134586 w 196934"/>
                <a:gd name="connsiteY42" fmla="*/ 16412 h 207507"/>
                <a:gd name="connsiteX43" fmla="*/ 153332 w 196934"/>
                <a:gd name="connsiteY43" fmla="*/ 14029 h 207507"/>
                <a:gd name="connsiteX44" fmla="*/ 160958 w 196934"/>
                <a:gd name="connsiteY44" fmla="*/ 4020 h 207507"/>
                <a:gd name="connsiteX45" fmla="*/ 157780 w 196934"/>
                <a:gd name="connsiteY45" fmla="*/ 4973 h 207507"/>
                <a:gd name="connsiteX46" fmla="*/ 157780 w 196934"/>
                <a:gd name="connsiteY46" fmla="*/ 4973 h 20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6934" h="207507">
                  <a:moveTo>
                    <a:pt x="157939" y="4497"/>
                  </a:moveTo>
                  <a:cubicBezTo>
                    <a:pt x="158892" y="11169"/>
                    <a:pt x="139987" y="11328"/>
                    <a:pt x="135539" y="12440"/>
                  </a:cubicBezTo>
                  <a:cubicBezTo>
                    <a:pt x="128549" y="14029"/>
                    <a:pt x="121718" y="16730"/>
                    <a:pt x="115045" y="19589"/>
                  </a:cubicBezTo>
                  <a:cubicBezTo>
                    <a:pt x="108849" y="22131"/>
                    <a:pt x="102653" y="24832"/>
                    <a:pt x="96299" y="26897"/>
                  </a:cubicBezTo>
                  <a:cubicBezTo>
                    <a:pt x="92645" y="28009"/>
                    <a:pt x="88832" y="29280"/>
                    <a:pt x="84860" y="29598"/>
                  </a:cubicBezTo>
                  <a:cubicBezTo>
                    <a:pt x="76917" y="30233"/>
                    <a:pt x="75169" y="26897"/>
                    <a:pt x="69450" y="21654"/>
                  </a:cubicBezTo>
                  <a:cubicBezTo>
                    <a:pt x="63413" y="15935"/>
                    <a:pt x="58012" y="16253"/>
                    <a:pt x="50068" y="19589"/>
                  </a:cubicBezTo>
                  <a:cubicBezTo>
                    <a:pt x="34341" y="26103"/>
                    <a:pt x="20519" y="36270"/>
                    <a:pt x="2567" y="33887"/>
                  </a:cubicBezTo>
                  <a:cubicBezTo>
                    <a:pt x="1932" y="33887"/>
                    <a:pt x="1455" y="34205"/>
                    <a:pt x="1137" y="34682"/>
                  </a:cubicBezTo>
                  <a:lnTo>
                    <a:pt x="25" y="36588"/>
                  </a:lnTo>
                  <a:cubicBezTo>
                    <a:pt x="25" y="36588"/>
                    <a:pt x="-134" y="38018"/>
                    <a:pt x="343" y="38653"/>
                  </a:cubicBezTo>
                  <a:cubicBezTo>
                    <a:pt x="13688" y="55334"/>
                    <a:pt x="12258" y="78370"/>
                    <a:pt x="13052" y="98546"/>
                  </a:cubicBezTo>
                  <a:cubicBezTo>
                    <a:pt x="13847" y="118722"/>
                    <a:pt x="14006" y="139216"/>
                    <a:pt x="15436" y="159551"/>
                  </a:cubicBezTo>
                  <a:cubicBezTo>
                    <a:pt x="16389" y="173531"/>
                    <a:pt x="20043" y="186717"/>
                    <a:pt x="31322" y="195772"/>
                  </a:cubicBezTo>
                  <a:cubicBezTo>
                    <a:pt x="42602" y="204828"/>
                    <a:pt x="59759" y="210229"/>
                    <a:pt x="74534" y="206099"/>
                  </a:cubicBezTo>
                  <a:cubicBezTo>
                    <a:pt x="82001" y="204033"/>
                    <a:pt x="88673" y="199903"/>
                    <a:pt x="95504" y="196567"/>
                  </a:cubicBezTo>
                  <a:cubicBezTo>
                    <a:pt x="107261" y="190848"/>
                    <a:pt x="118540" y="190530"/>
                    <a:pt x="131408" y="191006"/>
                  </a:cubicBezTo>
                  <a:cubicBezTo>
                    <a:pt x="147295" y="191642"/>
                    <a:pt x="165088" y="191006"/>
                    <a:pt x="179704" y="184334"/>
                  </a:cubicBezTo>
                  <a:cubicBezTo>
                    <a:pt x="191619" y="178933"/>
                    <a:pt x="198291" y="168606"/>
                    <a:pt x="196703" y="155420"/>
                  </a:cubicBezTo>
                  <a:cubicBezTo>
                    <a:pt x="194637" y="136833"/>
                    <a:pt x="179386" y="122694"/>
                    <a:pt x="173984" y="105218"/>
                  </a:cubicBezTo>
                  <a:cubicBezTo>
                    <a:pt x="167630" y="84248"/>
                    <a:pt x="169059" y="62007"/>
                    <a:pt x="168742" y="40401"/>
                  </a:cubicBezTo>
                  <a:cubicBezTo>
                    <a:pt x="168742" y="30551"/>
                    <a:pt x="171760" y="3067"/>
                    <a:pt x="157939" y="49"/>
                  </a:cubicBezTo>
                  <a:cubicBezTo>
                    <a:pt x="155874" y="-428"/>
                    <a:pt x="154921" y="2749"/>
                    <a:pt x="156986" y="3226"/>
                  </a:cubicBezTo>
                  <a:cubicBezTo>
                    <a:pt x="167630" y="5450"/>
                    <a:pt x="165247" y="35635"/>
                    <a:pt x="165406" y="43737"/>
                  </a:cubicBezTo>
                  <a:cubicBezTo>
                    <a:pt x="165406" y="55334"/>
                    <a:pt x="165247" y="67090"/>
                    <a:pt x="166041" y="78688"/>
                  </a:cubicBezTo>
                  <a:cubicBezTo>
                    <a:pt x="166677" y="88537"/>
                    <a:pt x="168106" y="98228"/>
                    <a:pt x="171284" y="107601"/>
                  </a:cubicBezTo>
                  <a:cubicBezTo>
                    <a:pt x="174938" y="118563"/>
                    <a:pt x="181451" y="127777"/>
                    <a:pt x="186853" y="137786"/>
                  </a:cubicBezTo>
                  <a:cubicBezTo>
                    <a:pt x="193366" y="149860"/>
                    <a:pt x="197973" y="165905"/>
                    <a:pt x="186058" y="176391"/>
                  </a:cubicBezTo>
                  <a:cubicBezTo>
                    <a:pt x="176050" y="185287"/>
                    <a:pt x="158892" y="187035"/>
                    <a:pt x="146183" y="187670"/>
                  </a:cubicBezTo>
                  <a:cubicBezTo>
                    <a:pt x="134268" y="188306"/>
                    <a:pt x="122194" y="186081"/>
                    <a:pt x="110279" y="187988"/>
                  </a:cubicBezTo>
                  <a:cubicBezTo>
                    <a:pt x="101065" y="189418"/>
                    <a:pt x="93280" y="194184"/>
                    <a:pt x="85019" y="198155"/>
                  </a:cubicBezTo>
                  <a:cubicBezTo>
                    <a:pt x="56264" y="212295"/>
                    <a:pt x="22902" y="197361"/>
                    <a:pt x="19089" y="164476"/>
                  </a:cubicBezTo>
                  <a:cubicBezTo>
                    <a:pt x="16230" y="139534"/>
                    <a:pt x="16865" y="113956"/>
                    <a:pt x="15912" y="88855"/>
                  </a:cubicBezTo>
                  <a:cubicBezTo>
                    <a:pt x="15594" y="79958"/>
                    <a:pt x="15277" y="71062"/>
                    <a:pt x="13847" y="62324"/>
                  </a:cubicBezTo>
                  <a:cubicBezTo>
                    <a:pt x="12894" y="57241"/>
                    <a:pt x="11623" y="52157"/>
                    <a:pt x="9557" y="47550"/>
                  </a:cubicBezTo>
                  <a:cubicBezTo>
                    <a:pt x="8445" y="45008"/>
                    <a:pt x="4156" y="40560"/>
                    <a:pt x="3997" y="38177"/>
                  </a:cubicBezTo>
                  <a:cubicBezTo>
                    <a:pt x="3997" y="37382"/>
                    <a:pt x="10511" y="38018"/>
                    <a:pt x="12894" y="37700"/>
                  </a:cubicBezTo>
                  <a:cubicBezTo>
                    <a:pt x="18454" y="37065"/>
                    <a:pt x="23855" y="35317"/>
                    <a:pt x="29098" y="33252"/>
                  </a:cubicBezTo>
                  <a:cubicBezTo>
                    <a:pt x="40695" y="28645"/>
                    <a:pt x="55152" y="15776"/>
                    <a:pt x="67226" y="24832"/>
                  </a:cubicBezTo>
                  <a:cubicBezTo>
                    <a:pt x="69927" y="26897"/>
                    <a:pt x="70403" y="29916"/>
                    <a:pt x="73740" y="31663"/>
                  </a:cubicBezTo>
                  <a:cubicBezTo>
                    <a:pt x="77076" y="33411"/>
                    <a:pt x="80889" y="33569"/>
                    <a:pt x="84542" y="33252"/>
                  </a:cubicBezTo>
                  <a:cubicBezTo>
                    <a:pt x="95346" y="32457"/>
                    <a:pt x="105831" y="27056"/>
                    <a:pt x="115680" y="23084"/>
                  </a:cubicBezTo>
                  <a:cubicBezTo>
                    <a:pt x="121876" y="20542"/>
                    <a:pt x="128072" y="18001"/>
                    <a:pt x="134586" y="16412"/>
                  </a:cubicBezTo>
                  <a:cubicBezTo>
                    <a:pt x="141099" y="14823"/>
                    <a:pt x="147295" y="15459"/>
                    <a:pt x="153332" y="14029"/>
                  </a:cubicBezTo>
                  <a:cubicBezTo>
                    <a:pt x="158733" y="12758"/>
                    <a:pt x="161911" y="9581"/>
                    <a:pt x="160958" y="4020"/>
                  </a:cubicBezTo>
                  <a:cubicBezTo>
                    <a:pt x="160640" y="1955"/>
                    <a:pt x="157463" y="2749"/>
                    <a:pt x="157780" y="4973"/>
                  </a:cubicBezTo>
                  <a:lnTo>
                    <a:pt x="157780" y="4973"/>
                  </a:lnTo>
                  <a:close/>
                </a:path>
              </a:pathLst>
            </a:custGeom>
            <a:solidFill>
              <a:srgbClr val="102F44"/>
            </a:solidFill>
            <a:ln w="3175" cap="flat">
              <a:solidFill>
                <a:srgbClr val="102F44"/>
              </a:solidFill>
              <a:prstDash val="solid"/>
              <a:miter/>
            </a:ln>
          </p:spPr>
          <p:txBody>
            <a:bodyPr rtlCol="0" anchor="ctr"/>
            <a:lstStyle/>
            <a:p>
              <a:endParaRPr lang="nl-NL"/>
            </a:p>
          </p:txBody>
        </p:sp>
        <p:sp>
          <p:nvSpPr>
            <p:cNvPr id="1426" name="Vrije vorm: vorm 1425">
              <a:extLst>
                <a:ext uri="{FF2B5EF4-FFF2-40B4-BE49-F238E27FC236}">
                  <a16:creationId xmlns:a16="http://schemas.microsoft.com/office/drawing/2014/main" id="{22A13E2F-D9FB-C1CE-63B4-D8482AAB3863}"/>
                </a:ext>
              </a:extLst>
            </p:cNvPr>
            <p:cNvSpPr/>
            <p:nvPr/>
          </p:nvSpPr>
          <p:spPr>
            <a:xfrm>
              <a:off x="6198605" y="2645790"/>
              <a:ext cx="7319" cy="8515"/>
            </a:xfrm>
            <a:custGeom>
              <a:avLst/>
              <a:gdLst>
                <a:gd name="connsiteX0" fmla="*/ 7331 w 8926"/>
                <a:gd name="connsiteY0" fmla="*/ 1807 h 10385"/>
                <a:gd name="connsiteX1" fmla="*/ 5107 w 8926"/>
                <a:gd name="connsiteY1" fmla="*/ 60 h 10385"/>
                <a:gd name="connsiteX2" fmla="*/ 2247 w 8926"/>
                <a:gd name="connsiteY2" fmla="*/ 536 h 10385"/>
                <a:gd name="connsiteX3" fmla="*/ 24 w 8926"/>
                <a:gd name="connsiteY3" fmla="*/ 6097 h 10385"/>
                <a:gd name="connsiteX4" fmla="*/ 1294 w 8926"/>
                <a:gd name="connsiteY4" fmla="*/ 9274 h 10385"/>
                <a:gd name="connsiteX5" fmla="*/ 3995 w 8926"/>
                <a:gd name="connsiteY5" fmla="*/ 10386 h 10385"/>
                <a:gd name="connsiteX6" fmla="*/ 8443 w 8926"/>
                <a:gd name="connsiteY6" fmla="*/ 7844 h 10385"/>
                <a:gd name="connsiteX7" fmla="*/ 8761 w 8926"/>
                <a:gd name="connsiteY7" fmla="*/ 4031 h 10385"/>
                <a:gd name="connsiteX8" fmla="*/ 7172 w 8926"/>
                <a:gd name="connsiteY8" fmla="*/ 854 h 10385"/>
                <a:gd name="connsiteX9" fmla="*/ 5902 w 8926"/>
                <a:gd name="connsiteY9" fmla="*/ 377 h 10385"/>
                <a:gd name="connsiteX10" fmla="*/ 4630 w 8926"/>
                <a:gd name="connsiteY10" fmla="*/ 854 h 10385"/>
                <a:gd name="connsiteX11" fmla="*/ 4154 w 8926"/>
                <a:gd name="connsiteY11" fmla="*/ 2125 h 10385"/>
                <a:gd name="connsiteX12" fmla="*/ 4630 w 8926"/>
                <a:gd name="connsiteY12" fmla="*/ 3396 h 10385"/>
                <a:gd name="connsiteX13" fmla="*/ 4630 w 8926"/>
                <a:gd name="connsiteY13" fmla="*/ 3396 h 10385"/>
                <a:gd name="connsiteX14" fmla="*/ 4630 w 8926"/>
                <a:gd name="connsiteY14" fmla="*/ 3555 h 10385"/>
                <a:gd name="connsiteX15" fmla="*/ 4789 w 8926"/>
                <a:gd name="connsiteY15" fmla="*/ 3872 h 10385"/>
                <a:gd name="connsiteX16" fmla="*/ 5107 w 8926"/>
                <a:gd name="connsiteY16" fmla="*/ 4508 h 10385"/>
                <a:gd name="connsiteX17" fmla="*/ 5107 w 8926"/>
                <a:gd name="connsiteY17" fmla="*/ 4031 h 10385"/>
                <a:gd name="connsiteX18" fmla="*/ 5266 w 8926"/>
                <a:gd name="connsiteY18" fmla="*/ 5302 h 10385"/>
                <a:gd name="connsiteX19" fmla="*/ 5266 w 8926"/>
                <a:gd name="connsiteY19" fmla="*/ 4826 h 10385"/>
                <a:gd name="connsiteX20" fmla="*/ 5266 w 8926"/>
                <a:gd name="connsiteY20" fmla="*/ 5938 h 10385"/>
                <a:gd name="connsiteX21" fmla="*/ 5266 w 8926"/>
                <a:gd name="connsiteY21" fmla="*/ 5461 h 10385"/>
                <a:gd name="connsiteX22" fmla="*/ 5107 w 8926"/>
                <a:gd name="connsiteY22" fmla="*/ 6414 h 10385"/>
                <a:gd name="connsiteX23" fmla="*/ 5107 w 8926"/>
                <a:gd name="connsiteY23" fmla="*/ 5938 h 10385"/>
                <a:gd name="connsiteX24" fmla="*/ 5107 w 8926"/>
                <a:gd name="connsiteY24" fmla="*/ 6414 h 10385"/>
                <a:gd name="connsiteX25" fmla="*/ 5107 w 8926"/>
                <a:gd name="connsiteY25" fmla="*/ 6414 h 10385"/>
                <a:gd name="connsiteX26" fmla="*/ 4948 w 8926"/>
                <a:gd name="connsiteY26" fmla="*/ 6573 h 10385"/>
                <a:gd name="connsiteX27" fmla="*/ 4948 w 8926"/>
                <a:gd name="connsiteY27" fmla="*/ 6573 h 10385"/>
                <a:gd name="connsiteX28" fmla="*/ 4789 w 8926"/>
                <a:gd name="connsiteY28" fmla="*/ 6573 h 10385"/>
                <a:gd name="connsiteX29" fmla="*/ 4313 w 8926"/>
                <a:gd name="connsiteY29" fmla="*/ 6891 h 10385"/>
                <a:gd name="connsiteX30" fmla="*/ 4789 w 8926"/>
                <a:gd name="connsiteY30" fmla="*/ 6891 h 10385"/>
                <a:gd name="connsiteX31" fmla="*/ 3995 w 8926"/>
                <a:gd name="connsiteY31" fmla="*/ 6891 h 10385"/>
                <a:gd name="connsiteX32" fmla="*/ 4472 w 8926"/>
                <a:gd name="connsiteY32" fmla="*/ 6891 h 10385"/>
                <a:gd name="connsiteX33" fmla="*/ 3677 w 8926"/>
                <a:gd name="connsiteY33" fmla="*/ 6891 h 10385"/>
                <a:gd name="connsiteX34" fmla="*/ 4154 w 8926"/>
                <a:gd name="connsiteY34" fmla="*/ 6891 h 10385"/>
                <a:gd name="connsiteX35" fmla="*/ 3519 w 8926"/>
                <a:gd name="connsiteY35" fmla="*/ 6891 h 10385"/>
                <a:gd name="connsiteX36" fmla="*/ 3995 w 8926"/>
                <a:gd name="connsiteY36" fmla="*/ 6891 h 10385"/>
                <a:gd name="connsiteX37" fmla="*/ 3677 w 8926"/>
                <a:gd name="connsiteY37" fmla="*/ 6891 h 10385"/>
                <a:gd name="connsiteX38" fmla="*/ 3677 w 8926"/>
                <a:gd name="connsiteY38" fmla="*/ 6891 h 10385"/>
                <a:gd name="connsiteX39" fmla="*/ 3677 w 8926"/>
                <a:gd name="connsiteY39" fmla="*/ 6891 h 10385"/>
                <a:gd name="connsiteX40" fmla="*/ 3677 w 8926"/>
                <a:gd name="connsiteY40" fmla="*/ 6891 h 10385"/>
                <a:gd name="connsiteX41" fmla="*/ 3677 w 8926"/>
                <a:gd name="connsiteY41" fmla="*/ 7050 h 10385"/>
                <a:gd name="connsiteX42" fmla="*/ 3360 w 8926"/>
                <a:gd name="connsiteY42" fmla="*/ 6573 h 10385"/>
                <a:gd name="connsiteX43" fmla="*/ 3360 w 8926"/>
                <a:gd name="connsiteY43" fmla="*/ 7050 h 10385"/>
                <a:gd name="connsiteX44" fmla="*/ 3360 w 8926"/>
                <a:gd name="connsiteY44" fmla="*/ 6255 h 10385"/>
                <a:gd name="connsiteX45" fmla="*/ 3360 w 8926"/>
                <a:gd name="connsiteY45" fmla="*/ 6732 h 10385"/>
                <a:gd name="connsiteX46" fmla="*/ 3360 w 8926"/>
                <a:gd name="connsiteY46" fmla="*/ 4826 h 10385"/>
                <a:gd name="connsiteX47" fmla="*/ 3360 w 8926"/>
                <a:gd name="connsiteY47" fmla="*/ 5302 h 10385"/>
                <a:gd name="connsiteX48" fmla="*/ 3677 w 8926"/>
                <a:gd name="connsiteY48" fmla="*/ 4031 h 10385"/>
                <a:gd name="connsiteX49" fmla="*/ 3677 w 8926"/>
                <a:gd name="connsiteY49" fmla="*/ 4508 h 10385"/>
                <a:gd name="connsiteX50" fmla="*/ 3677 w 8926"/>
                <a:gd name="connsiteY50" fmla="*/ 4031 h 10385"/>
                <a:gd name="connsiteX51" fmla="*/ 3677 w 8926"/>
                <a:gd name="connsiteY51" fmla="*/ 3872 h 10385"/>
                <a:gd name="connsiteX52" fmla="*/ 3677 w 8926"/>
                <a:gd name="connsiteY52" fmla="*/ 3872 h 10385"/>
                <a:gd name="connsiteX53" fmla="*/ 3836 w 8926"/>
                <a:gd name="connsiteY53" fmla="*/ 3714 h 10385"/>
                <a:gd name="connsiteX54" fmla="*/ 3836 w 8926"/>
                <a:gd name="connsiteY54" fmla="*/ 3714 h 10385"/>
                <a:gd name="connsiteX55" fmla="*/ 4154 w 8926"/>
                <a:gd name="connsiteY55" fmla="*/ 3555 h 10385"/>
                <a:gd name="connsiteX56" fmla="*/ 3677 w 8926"/>
                <a:gd name="connsiteY56" fmla="*/ 3555 h 10385"/>
                <a:gd name="connsiteX57" fmla="*/ 4313 w 8926"/>
                <a:gd name="connsiteY57" fmla="*/ 3555 h 10385"/>
                <a:gd name="connsiteX58" fmla="*/ 3836 w 8926"/>
                <a:gd name="connsiteY58" fmla="*/ 3555 h 10385"/>
                <a:gd name="connsiteX59" fmla="*/ 4472 w 8926"/>
                <a:gd name="connsiteY59" fmla="*/ 3555 h 10385"/>
                <a:gd name="connsiteX60" fmla="*/ 3995 w 8926"/>
                <a:gd name="connsiteY60" fmla="*/ 3555 h 10385"/>
                <a:gd name="connsiteX61" fmla="*/ 4472 w 8926"/>
                <a:gd name="connsiteY61" fmla="*/ 3555 h 10385"/>
                <a:gd name="connsiteX62" fmla="*/ 3995 w 8926"/>
                <a:gd name="connsiteY62" fmla="*/ 3555 h 10385"/>
                <a:gd name="connsiteX63" fmla="*/ 4154 w 8926"/>
                <a:gd name="connsiteY63" fmla="*/ 3555 h 10385"/>
                <a:gd name="connsiteX64" fmla="*/ 4154 w 8926"/>
                <a:gd name="connsiteY64" fmla="*/ 3555 h 10385"/>
                <a:gd name="connsiteX65" fmla="*/ 4154 w 8926"/>
                <a:gd name="connsiteY65" fmla="*/ 3555 h 10385"/>
                <a:gd name="connsiteX66" fmla="*/ 4154 w 8926"/>
                <a:gd name="connsiteY66" fmla="*/ 3714 h 10385"/>
                <a:gd name="connsiteX67" fmla="*/ 5107 w 8926"/>
                <a:gd name="connsiteY67" fmla="*/ 4508 h 10385"/>
                <a:gd name="connsiteX68" fmla="*/ 6378 w 8926"/>
                <a:gd name="connsiteY68" fmla="*/ 4349 h 10385"/>
                <a:gd name="connsiteX69" fmla="*/ 7172 w 8926"/>
                <a:gd name="connsiteY69" fmla="*/ 3396 h 10385"/>
                <a:gd name="connsiteX70" fmla="*/ 7013 w 8926"/>
                <a:gd name="connsiteY70" fmla="*/ 2125 h 10385"/>
                <a:gd name="connsiteX71" fmla="*/ 7013 w 8926"/>
                <a:gd name="connsiteY71" fmla="*/ 2125 h 1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926" h="10385">
                  <a:moveTo>
                    <a:pt x="7331" y="1807"/>
                  </a:moveTo>
                  <a:cubicBezTo>
                    <a:pt x="7013" y="854"/>
                    <a:pt x="6060" y="218"/>
                    <a:pt x="5107" y="60"/>
                  </a:cubicBezTo>
                  <a:cubicBezTo>
                    <a:pt x="4154" y="-99"/>
                    <a:pt x="3042" y="60"/>
                    <a:pt x="2247" y="536"/>
                  </a:cubicBezTo>
                  <a:cubicBezTo>
                    <a:pt x="500" y="1807"/>
                    <a:pt x="-135" y="4031"/>
                    <a:pt x="24" y="6097"/>
                  </a:cubicBezTo>
                  <a:cubicBezTo>
                    <a:pt x="24" y="7209"/>
                    <a:pt x="341" y="8480"/>
                    <a:pt x="1294" y="9274"/>
                  </a:cubicBezTo>
                  <a:cubicBezTo>
                    <a:pt x="2088" y="9909"/>
                    <a:pt x="3042" y="10386"/>
                    <a:pt x="3995" y="10386"/>
                  </a:cubicBezTo>
                  <a:cubicBezTo>
                    <a:pt x="5743" y="10386"/>
                    <a:pt x="7649" y="9433"/>
                    <a:pt x="8443" y="7844"/>
                  </a:cubicBezTo>
                  <a:cubicBezTo>
                    <a:pt x="8920" y="6573"/>
                    <a:pt x="9079" y="5461"/>
                    <a:pt x="8761" y="4031"/>
                  </a:cubicBezTo>
                  <a:cubicBezTo>
                    <a:pt x="8443" y="2919"/>
                    <a:pt x="7967" y="1807"/>
                    <a:pt x="7172" y="854"/>
                  </a:cubicBezTo>
                  <a:cubicBezTo>
                    <a:pt x="6855" y="536"/>
                    <a:pt x="6378" y="377"/>
                    <a:pt x="5902" y="377"/>
                  </a:cubicBezTo>
                  <a:cubicBezTo>
                    <a:pt x="5425" y="377"/>
                    <a:pt x="4948" y="536"/>
                    <a:pt x="4630" y="854"/>
                  </a:cubicBezTo>
                  <a:cubicBezTo>
                    <a:pt x="4313" y="1172"/>
                    <a:pt x="4154" y="1648"/>
                    <a:pt x="4154" y="2125"/>
                  </a:cubicBezTo>
                  <a:cubicBezTo>
                    <a:pt x="4154" y="2601"/>
                    <a:pt x="4313" y="2919"/>
                    <a:pt x="4630" y="3396"/>
                  </a:cubicBezTo>
                  <a:cubicBezTo>
                    <a:pt x="4630" y="3555"/>
                    <a:pt x="4630" y="3396"/>
                    <a:pt x="4630" y="3396"/>
                  </a:cubicBezTo>
                  <a:cubicBezTo>
                    <a:pt x="4630" y="3396"/>
                    <a:pt x="4630" y="3396"/>
                    <a:pt x="4630" y="3555"/>
                  </a:cubicBezTo>
                  <a:cubicBezTo>
                    <a:pt x="4630" y="3555"/>
                    <a:pt x="4630" y="3714"/>
                    <a:pt x="4789" y="3872"/>
                  </a:cubicBezTo>
                  <a:cubicBezTo>
                    <a:pt x="4789" y="4031"/>
                    <a:pt x="5107" y="4349"/>
                    <a:pt x="5107" y="4508"/>
                  </a:cubicBezTo>
                  <a:lnTo>
                    <a:pt x="5107" y="4031"/>
                  </a:lnTo>
                  <a:cubicBezTo>
                    <a:pt x="5107" y="4031"/>
                    <a:pt x="5107" y="4826"/>
                    <a:pt x="5266" y="5302"/>
                  </a:cubicBezTo>
                  <a:lnTo>
                    <a:pt x="5266" y="4826"/>
                  </a:lnTo>
                  <a:cubicBezTo>
                    <a:pt x="5266" y="4826"/>
                    <a:pt x="5266" y="5620"/>
                    <a:pt x="5266" y="5938"/>
                  </a:cubicBezTo>
                  <a:lnTo>
                    <a:pt x="5266" y="5461"/>
                  </a:lnTo>
                  <a:cubicBezTo>
                    <a:pt x="5266" y="5461"/>
                    <a:pt x="5266" y="6097"/>
                    <a:pt x="5107" y="6414"/>
                  </a:cubicBezTo>
                  <a:lnTo>
                    <a:pt x="5107" y="5938"/>
                  </a:lnTo>
                  <a:cubicBezTo>
                    <a:pt x="5107" y="5938"/>
                    <a:pt x="5107" y="6255"/>
                    <a:pt x="5107" y="6414"/>
                  </a:cubicBezTo>
                  <a:cubicBezTo>
                    <a:pt x="5266" y="5938"/>
                    <a:pt x="5266" y="6097"/>
                    <a:pt x="5107" y="6414"/>
                  </a:cubicBezTo>
                  <a:cubicBezTo>
                    <a:pt x="5107" y="6414"/>
                    <a:pt x="5107" y="6414"/>
                    <a:pt x="4948" y="6573"/>
                  </a:cubicBezTo>
                  <a:cubicBezTo>
                    <a:pt x="4948" y="6573"/>
                    <a:pt x="4630" y="6891"/>
                    <a:pt x="4948" y="6573"/>
                  </a:cubicBezTo>
                  <a:cubicBezTo>
                    <a:pt x="4948" y="6573"/>
                    <a:pt x="4948" y="6573"/>
                    <a:pt x="4789" y="6573"/>
                  </a:cubicBezTo>
                  <a:cubicBezTo>
                    <a:pt x="4789" y="6573"/>
                    <a:pt x="4472" y="6732"/>
                    <a:pt x="4313" y="6891"/>
                  </a:cubicBezTo>
                  <a:lnTo>
                    <a:pt x="4789" y="6891"/>
                  </a:lnTo>
                  <a:cubicBezTo>
                    <a:pt x="4789" y="6891"/>
                    <a:pt x="4313" y="6891"/>
                    <a:pt x="3995" y="6891"/>
                  </a:cubicBezTo>
                  <a:lnTo>
                    <a:pt x="4472" y="6891"/>
                  </a:lnTo>
                  <a:cubicBezTo>
                    <a:pt x="4472" y="6891"/>
                    <a:pt x="3995" y="6891"/>
                    <a:pt x="3677" y="6891"/>
                  </a:cubicBezTo>
                  <a:lnTo>
                    <a:pt x="4154" y="6891"/>
                  </a:lnTo>
                  <a:cubicBezTo>
                    <a:pt x="4154" y="6891"/>
                    <a:pt x="3677" y="6891"/>
                    <a:pt x="3519" y="6891"/>
                  </a:cubicBezTo>
                  <a:lnTo>
                    <a:pt x="3995" y="6891"/>
                  </a:lnTo>
                  <a:cubicBezTo>
                    <a:pt x="3995" y="6891"/>
                    <a:pt x="3836" y="6891"/>
                    <a:pt x="3677" y="6891"/>
                  </a:cubicBezTo>
                  <a:cubicBezTo>
                    <a:pt x="3677" y="6891"/>
                    <a:pt x="3677" y="6891"/>
                    <a:pt x="3677" y="6891"/>
                  </a:cubicBezTo>
                  <a:cubicBezTo>
                    <a:pt x="4154" y="7209"/>
                    <a:pt x="3995" y="7050"/>
                    <a:pt x="3677" y="6891"/>
                  </a:cubicBezTo>
                  <a:cubicBezTo>
                    <a:pt x="3677" y="6891"/>
                    <a:pt x="3677" y="6891"/>
                    <a:pt x="3677" y="6891"/>
                  </a:cubicBezTo>
                  <a:cubicBezTo>
                    <a:pt x="3677" y="6891"/>
                    <a:pt x="3995" y="7209"/>
                    <a:pt x="3677" y="7050"/>
                  </a:cubicBezTo>
                  <a:cubicBezTo>
                    <a:pt x="3677" y="7050"/>
                    <a:pt x="3519" y="6732"/>
                    <a:pt x="3360" y="6573"/>
                  </a:cubicBezTo>
                  <a:lnTo>
                    <a:pt x="3360" y="7050"/>
                  </a:lnTo>
                  <a:cubicBezTo>
                    <a:pt x="3360" y="7050"/>
                    <a:pt x="3360" y="6573"/>
                    <a:pt x="3360" y="6255"/>
                  </a:cubicBezTo>
                  <a:lnTo>
                    <a:pt x="3360" y="6732"/>
                  </a:lnTo>
                  <a:cubicBezTo>
                    <a:pt x="3360" y="6732"/>
                    <a:pt x="3360" y="5461"/>
                    <a:pt x="3360" y="4826"/>
                  </a:cubicBezTo>
                  <a:lnTo>
                    <a:pt x="3360" y="5302"/>
                  </a:lnTo>
                  <a:cubicBezTo>
                    <a:pt x="3360" y="5302"/>
                    <a:pt x="3360" y="4349"/>
                    <a:pt x="3677" y="4031"/>
                  </a:cubicBezTo>
                  <a:lnTo>
                    <a:pt x="3677" y="4508"/>
                  </a:lnTo>
                  <a:cubicBezTo>
                    <a:pt x="3677" y="4508"/>
                    <a:pt x="3677" y="4190"/>
                    <a:pt x="3677" y="4031"/>
                  </a:cubicBezTo>
                  <a:cubicBezTo>
                    <a:pt x="3677" y="4031"/>
                    <a:pt x="3677" y="4031"/>
                    <a:pt x="3677" y="3872"/>
                  </a:cubicBezTo>
                  <a:cubicBezTo>
                    <a:pt x="3519" y="4190"/>
                    <a:pt x="3519" y="4031"/>
                    <a:pt x="3677" y="3872"/>
                  </a:cubicBezTo>
                  <a:cubicBezTo>
                    <a:pt x="3677" y="3872"/>
                    <a:pt x="3677" y="3872"/>
                    <a:pt x="3836" y="3714"/>
                  </a:cubicBezTo>
                  <a:cubicBezTo>
                    <a:pt x="3836" y="3714"/>
                    <a:pt x="4154" y="3714"/>
                    <a:pt x="3836" y="3714"/>
                  </a:cubicBezTo>
                  <a:cubicBezTo>
                    <a:pt x="3836" y="3714"/>
                    <a:pt x="3995" y="3714"/>
                    <a:pt x="4154" y="3555"/>
                  </a:cubicBezTo>
                  <a:lnTo>
                    <a:pt x="3677" y="3555"/>
                  </a:lnTo>
                  <a:cubicBezTo>
                    <a:pt x="3677" y="3555"/>
                    <a:pt x="3995" y="3555"/>
                    <a:pt x="4313" y="3555"/>
                  </a:cubicBezTo>
                  <a:lnTo>
                    <a:pt x="3836" y="3555"/>
                  </a:lnTo>
                  <a:cubicBezTo>
                    <a:pt x="3836" y="3555"/>
                    <a:pt x="4313" y="3555"/>
                    <a:pt x="4472" y="3555"/>
                  </a:cubicBezTo>
                  <a:lnTo>
                    <a:pt x="3995" y="3555"/>
                  </a:lnTo>
                  <a:cubicBezTo>
                    <a:pt x="3995" y="3555"/>
                    <a:pt x="4313" y="3555"/>
                    <a:pt x="4472" y="3555"/>
                  </a:cubicBezTo>
                  <a:lnTo>
                    <a:pt x="3995" y="3555"/>
                  </a:lnTo>
                  <a:cubicBezTo>
                    <a:pt x="3995" y="3555"/>
                    <a:pt x="3995" y="3555"/>
                    <a:pt x="4154" y="3555"/>
                  </a:cubicBezTo>
                  <a:cubicBezTo>
                    <a:pt x="4313" y="3555"/>
                    <a:pt x="3836" y="3237"/>
                    <a:pt x="4154" y="3555"/>
                  </a:cubicBezTo>
                  <a:cubicBezTo>
                    <a:pt x="4472" y="3872"/>
                    <a:pt x="3995" y="3237"/>
                    <a:pt x="4154" y="3555"/>
                  </a:cubicBezTo>
                  <a:cubicBezTo>
                    <a:pt x="4154" y="3555"/>
                    <a:pt x="4154" y="3555"/>
                    <a:pt x="4154" y="3714"/>
                  </a:cubicBezTo>
                  <a:cubicBezTo>
                    <a:pt x="4154" y="4031"/>
                    <a:pt x="4789" y="4349"/>
                    <a:pt x="5107" y="4508"/>
                  </a:cubicBezTo>
                  <a:cubicBezTo>
                    <a:pt x="5584" y="4508"/>
                    <a:pt x="6060" y="4508"/>
                    <a:pt x="6378" y="4349"/>
                  </a:cubicBezTo>
                  <a:cubicBezTo>
                    <a:pt x="6696" y="4190"/>
                    <a:pt x="7013" y="3714"/>
                    <a:pt x="7172" y="3396"/>
                  </a:cubicBezTo>
                  <a:cubicBezTo>
                    <a:pt x="7172" y="2919"/>
                    <a:pt x="7172" y="2601"/>
                    <a:pt x="7013" y="2125"/>
                  </a:cubicBezTo>
                  <a:lnTo>
                    <a:pt x="7013" y="2125"/>
                  </a:lnTo>
                  <a:close/>
                </a:path>
              </a:pathLst>
            </a:custGeom>
            <a:solidFill>
              <a:srgbClr val="102F44"/>
            </a:solidFill>
            <a:ln w="15869" cap="flat">
              <a:noFill/>
              <a:prstDash val="solid"/>
              <a:miter/>
            </a:ln>
          </p:spPr>
          <p:txBody>
            <a:bodyPr rtlCol="0" anchor="ctr"/>
            <a:lstStyle/>
            <a:p>
              <a:endParaRPr lang="nl-NL"/>
            </a:p>
          </p:txBody>
        </p:sp>
        <p:sp>
          <p:nvSpPr>
            <p:cNvPr id="1427" name="Vrije vorm: vorm 1426">
              <a:extLst>
                <a:ext uri="{FF2B5EF4-FFF2-40B4-BE49-F238E27FC236}">
                  <a16:creationId xmlns:a16="http://schemas.microsoft.com/office/drawing/2014/main" id="{6EA2797C-801F-7887-D355-3D475B83F3FE}"/>
                </a:ext>
              </a:extLst>
            </p:cNvPr>
            <p:cNvSpPr/>
            <p:nvPr/>
          </p:nvSpPr>
          <p:spPr>
            <a:xfrm>
              <a:off x="6223014" y="2639504"/>
              <a:ext cx="7735" cy="8289"/>
            </a:xfrm>
            <a:custGeom>
              <a:avLst/>
              <a:gdLst>
                <a:gd name="connsiteX0" fmla="*/ 8541 w 9434"/>
                <a:gd name="connsiteY0" fmla="*/ 3596 h 10109"/>
                <a:gd name="connsiteX1" fmla="*/ 6634 w 9434"/>
                <a:gd name="connsiteY1" fmla="*/ 419 h 10109"/>
                <a:gd name="connsiteX2" fmla="*/ 2663 w 9434"/>
                <a:gd name="connsiteY2" fmla="*/ 419 h 10109"/>
                <a:gd name="connsiteX3" fmla="*/ 121 w 9434"/>
                <a:gd name="connsiteY3" fmla="*/ 6297 h 10109"/>
                <a:gd name="connsiteX4" fmla="*/ 1709 w 9434"/>
                <a:gd name="connsiteY4" fmla="*/ 8998 h 10109"/>
                <a:gd name="connsiteX5" fmla="*/ 4728 w 9434"/>
                <a:gd name="connsiteY5" fmla="*/ 10110 h 10109"/>
                <a:gd name="connsiteX6" fmla="*/ 9335 w 9434"/>
                <a:gd name="connsiteY6" fmla="*/ 6774 h 10109"/>
                <a:gd name="connsiteX7" fmla="*/ 6158 w 9434"/>
                <a:gd name="connsiteY7" fmla="*/ 1372 h 10109"/>
                <a:gd name="connsiteX8" fmla="*/ 4092 w 9434"/>
                <a:gd name="connsiteY8" fmla="*/ 2643 h 10109"/>
                <a:gd name="connsiteX9" fmla="*/ 5364 w 9434"/>
                <a:gd name="connsiteY9" fmla="*/ 4709 h 10109"/>
                <a:gd name="connsiteX10" fmla="*/ 5523 w 9434"/>
                <a:gd name="connsiteY10" fmla="*/ 4709 h 10109"/>
                <a:gd name="connsiteX11" fmla="*/ 5523 w 9434"/>
                <a:gd name="connsiteY11" fmla="*/ 4709 h 10109"/>
                <a:gd name="connsiteX12" fmla="*/ 5681 w 9434"/>
                <a:gd name="connsiteY12" fmla="*/ 4709 h 10109"/>
                <a:gd name="connsiteX13" fmla="*/ 5681 w 9434"/>
                <a:gd name="connsiteY13" fmla="*/ 4709 h 10109"/>
                <a:gd name="connsiteX14" fmla="*/ 5681 w 9434"/>
                <a:gd name="connsiteY14" fmla="*/ 4709 h 10109"/>
                <a:gd name="connsiteX15" fmla="*/ 5999 w 9434"/>
                <a:gd name="connsiteY15" fmla="*/ 5026 h 10109"/>
                <a:gd name="connsiteX16" fmla="*/ 5999 w 9434"/>
                <a:gd name="connsiteY16" fmla="*/ 5026 h 10109"/>
                <a:gd name="connsiteX17" fmla="*/ 5999 w 9434"/>
                <a:gd name="connsiteY17" fmla="*/ 5026 h 10109"/>
                <a:gd name="connsiteX18" fmla="*/ 6158 w 9434"/>
                <a:gd name="connsiteY18" fmla="*/ 5344 h 10109"/>
                <a:gd name="connsiteX19" fmla="*/ 6158 w 9434"/>
                <a:gd name="connsiteY19" fmla="*/ 5185 h 10109"/>
                <a:gd name="connsiteX20" fmla="*/ 6158 w 9434"/>
                <a:gd name="connsiteY20" fmla="*/ 5344 h 10109"/>
                <a:gd name="connsiteX21" fmla="*/ 6158 w 9434"/>
                <a:gd name="connsiteY21" fmla="*/ 5821 h 10109"/>
                <a:gd name="connsiteX22" fmla="*/ 6158 w 9434"/>
                <a:gd name="connsiteY22" fmla="*/ 5344 h 10109"/>
                <a:gd name="connsiteX23" fmla="*/ 6158 w 9434"/>
                <a:gd name="connsiteY23" fmla="*/ 6138 h 10109"/>
                <a:gd name="connsiteX24" fmla="*/ 6158 w 9434"/>
                <a:gd name="connsiteY24" fmla="*/ 5662 h 10109"/>
                <a:gd name="connsiteX25" fmla="*/ 6158 w 9434"/>
                <a:gd name="connsiteY25" fmla="*/ 5979 h 10109"/>
                <a:gd name="connsiteX26" fmla="*/ 6158 w 9434"/>
                <a:gd name="connsiteY26" fmla="*/ 6138 h 10109"/>
                <a:gd name="connsiteX27" fmla="*/ 6158 w 9434"/>
                <a:gd name="connsiteY27" fmla="*/ 6138 h 10109"/>
                <a:gd name="connsiteX28" fmla="*/ 6158 w 9434"/>
                <a:gd name="connsiteY28" fmla="*/ 6297 h 10109"/>
                <a:gd name="connsiteX29" fmla="*/ 6158 w 9434"/>
                <a:gd name="connsiteY29" fmla="*/ 6297 h 10109"/>
                <a:gd name="connsiteX30" fmla="*/ 6158 w 9434"/>
                <a:gd name="connsiteY30" fmla="*/ 6297 h 10109"/>
                <a:gd name="connsiteX31" fmla="*/ 6158 w 9434"/>
                <a:gd name="connsiteY31" fmla="*/ 6297 h 10109"/>
                <a:gd name="connsiteX32" fmla="*/ 6158 w 9434"/>
                <a:gd name="connsiteY32" fmla="*/ 6297 h 10109"/>
                <a:gd name="connsiteX33" fmla="*/ 6158 w 9434"/>
                <a:gd name="connsiteY33" fmla="*/ 6297 h 10109"/>
                <a:gd name="connsiteX34" fmla="*/ 5840 w 9434"/>
                <a:gd name="connsiteY34" fmla="*/ 6456 h 10109"/>
                <a:gd name="connsiteX35" fmla="*/ 5999 w 9434"/>
                <a:gd name="connsiteY35" fmla="*/ 6456 h 10109"/>
                <a:gd name="connsiteX36" fmla="*/ 5840 w 9434"/>
                <a:gd name="connsiteY36" fmla="*/ 6456 h 10109"/>
                <a:gd name="connsiteX37" fmla="*/ 5364 w 9434"/>
                <a:gd name="connsiteY37" fmla="*/ 6456 h 10109"/>
                <a:gd name="connsiteX38" fmla="*/ 5840 w 9434"/>
                <a:gd name="connsiteY38" fmla="*/ 6456 h 10109"/>
                <a:gd name="connsiteX39" fmla="*/ 4887 w 9434"/>
                <a:gd name="connsiteY39" fmla="*/ 6456 h 10109"/>
                <a:gd name="connsiteX40" fmla="*/ 5364 w 9434"/>
                <a:gd name="connsiteY40" fmla="*/ 6456 h 10109"/>
                <a:gd name="connsiteX41" fmla="*/ 4887 w 9434"/>
                <a:gd name="connsiteY41" fmla="*/ 6456 h 10109"/>
                <a:gd name="connsiteX42" fmla="*/ 4728 w 9434"/>
                <a:gd name="connsiteY42" fmla="*/ 6456 h 10109"/>
                <a:gd name="connsiteX43" fmla="*/ 4728 w 9434"/>
                <a:gd name="connsiteY43" fmla="*/ 6456 h 10109"/>
                <a:gd name="connsiteX44" fmla="*/ 4410 w 9434"/>
                <a:gd name="connsiteY44" fmla="*/ 6297 h 10109"/>
                <a:gd name="connsiteX45" fmla="*/ 4410 w 9434"/>
                <a:gd name="connsiteY45" fmla="*/ 6297 h 10109"/>
                <a:gd name="connsiteX46" fmla="*/ 4251 w 9434"/>
                <a:gd name="connsiteY46" fmla="*/ 6138 h 10109"/>
                <a:gd name="connsiteX47" fmla="*/ 4092 w 9434"/>
                <a:gd name="connsiteY47" fmla="*/ 5979 h 10109"/>
                <a:gd name="connsiteX48" fmla="*/ 4092 w 9434"/>
                <a:gd name="connsiteY48" fmla="*/ 5979 h 10109"/>
                <a:gd name="connsiteX49" fmla="*/ 3775 w 9434"/>
                <a:gd name="connsiteY49" fmla="*/ 5503 h 10109"/>
                <a:gd name="connsiteX50" fmla="*/ 3775 w 9434"/>
                <a:gd name="connsiteY50" fmla="*/ 5503 h 10109"/>
                <a:gd name="connsiteX51" fmla="*/ 3775 w 9434"/>
                <a:gd name="connsiteY51" fmla="*/ 5344 h 10109"/>
                <a:gd name="connsiteX52" fmla="*/ 3775 w 9434"/>
                <a:gd name="connsiteY52" fmla="*/ 4867 h 10109"/>
                <a:gd name="connsiteX53" fmla="*/ 3775 w 9434"/>
                <a:gd name="connsiteY53" fmla="*/ 5344 h 10109"/>
                <a:gd name="connsiteX54" fmla="*/ 3775 w 9434"/>
                <a:gd name="connsiteY54" fmla="*/ 4232 h 10109"/>
                <a:gd name="connsiteX55" fmla="*/ 3775 w 9434"/>
                <a:gd name="connsiteY55" fmla="*/ 4709 h 10109"/>
                <a:gd name="connsiteX56" fmla="*/ 3934 w 9434"/>
                <a:gd name="connsiteY56" fmla="*/ 3755 h 10109"/>
                <a:gd name="connsiteX57" fmla="*/ 3934 w 9434"/>
                <a:gd name="connsiteY57" fmla="*/ 3755 h 10109"/>
                <a:gd name="connsiteX58" fmla="*/ 3934 w 9434"/>
                <a:gd name="connsiteY58" fmla="*/ 3596 h 10109"/>
                <a:gd name="connsiteX59" fmla="*/ 3934 w 9434"/>
                <a:gd name="connsiteY59" fmla="*/ 3438 h 10109"/>
                <a:gd name="connsiteX60" fmla="*/ 3934 w 9434"/>
                <a:gd name="connsiteY60" fmla="*/ 3438 h 10109"/>
                <a:gd name="connsiteX61" fmla="*/ 4251 w 9434"/>
                <a:gd name="connsiteY61" fmla="*/ 3120 h 10109"/>
                <a:gd name="connsiteX62" fmla="*/ 4251 w 9434"/>
                <a:gd name="connsiteY62" fmla="*/ 3120 h 10109"/>
                <a:gd name="connsiteX63" fmla="*/ 4410 w 9434"/>
                <a:gd name="connsiteY63" fmla="*/ 3120 h 10109"/>
                <a:gd name="connsiteX64" fmla="*/ 4728 w 9434"/>
                <a:gd name="connsiteY64" fmla="*/ 3120 h 10109"/>
                <a:gd name="connsiteX65" fmla="*/ 4728 w 9434"/>
                <a:gd name="connsiteY65" fmla="*/ 3120 h 10109"/>
                <a:gd name="connsiteX66" fmla="*/ 5205 w 9434"/>
                <a:gd name="connsiteY66" fmla="*/ 3120 h 10109"/>
                <a:gd name="connsiteX67" fmla="*/ 4728 w 9434"/>
                <a:gd name="connsiteY67" fmla="*/ 3120 h 10109"/>
                <a:gd name="connsiteX68" fmla="*/ 5205 w 9434"/>
                <a:gd name="connsiteY68" fmla="*/ 3120 h 10109"/>
                <a:gd name="connsiteX69" fmla="*/ 4728 w 9434"/>
                <a:gd name="connsiteY69" fmla="*/ 3120 h 10109"/>
                <a:gd name="connsiteX70" fmla="*/ 5045 w 9434"/>
                <a:gd name="connsiteY70" fmla="*/ 3120 h 10109"/>
                <a:gd name="connsiteX71" fmla="*/ 5045 w 9434"/>
                <a:gd name="connsiteY71" fmla="*/ 3120 h 10109"/>
                <a:gd name="connsiteX72" fmla="*/ 5364 w 9434"/>
                <a:gd name="connsiteY72" fmla="*/ 3120 h 10109"/>
                <a:gd name="connsiteX73" fmla="*/ 5364 w 9434"/>
                <a:gd name="connsiteY73" fmla="*/ 3120 h 10109"/>
                <a:gd name="connsiteX74" fmla="*/ 5523 w 9434"/>
                <a:gd name="connsiteY74" fmla="*/ 3279 h 10109"/>
                <a:gd name="connsiteX75" fmla="*/ 5523 w 9434"/>
                <a:gd name="connsiteY75" fmla="*/ 3279 h 10109"/>
                <a:gd name="connsiteX76" fmla="*/ 5523 w 9434"/>
                <a:gd name="connsiteY76" fmla="*/ 3279 h 10109"/>
                <a:gd name="connsiteX77" fmla="*/ 5523 w 9434"/>
                <a:gd name="connsiteY77" fmla="*/ 3596 h 10109"/>
                <a:gd name="connsiteX78" fmla="*/ 5523 w 9434"/>
                <a:gd name="connsiteY78" fmla="*/ 3120 h 10109"/>
                <a:gd name="connsiteX79" fmla="*/ 5523 w 9434"/>
                <a:gd name="connsiteY79" fmla="*/ 3438 h 10109"/>
                <a:gd name="connsiteX80" fmla="*/ 7270 w 9434"/>
                <a:gd name="connsiteY80" fmla="*/ 5185 h 10109"/>
                <a:gd name="connsiteX81" fmla="*/ 9017 w 9434"/>
                <a:gd name="connsiteY81" fmla="*/ 3438 h 10109"/>
                <a:gd name="connsiteX82" fmla="*/ 9017 w 9434"/>
                <a:gd name="connsiteY82" fmla="*/ 3438 h 1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34" h="10109">
                  <a:moveTo>
                    <a:pt x="8541" y="3596"/>
                  </a:moveTo>
                  <a:cubicBezTo>
                    <a:pt x="8541" y="2326"/>
                    <a:pt x="7746" y="896"/>
                    <a:pt x="6634" y="419"/>
                  </a:cubicBezTo>
                  <a:cubicBezTo>
                    <a:pt x="5364" y="-216"/>
                    <a:pt x="3934" y="-57"/>
                    <a:pt x="2663" y="419"/>
                  </a:cubicBezTo>
                  <a:cubicBezTo>
                    <a:pt x="597" y="1531"/>
                    <a:pt x="-356" y="4073"/>
                    <a:pt x="121" y="6297"/>
                  </a:cubicBezTo>
                  <a:cubicBezTo>
                    <a:pt x="280" y="7250"/>
                    <a:pt x="915" y="8362"/>
                    <a:pt x="1709" y="8998"/>
                  </a:cubicBezTo>
                  <a:cubicBezTo>
                    <a:pt x="2663" y="9633"/>
                    <a:pt x="3616" y="10110"/>
                    <a:pt x="4728" y="10110"/>
                  </a:cubicBezTo>
                  <a:cubicBezTo>
                    <a:pt x="6793" y="10110"/>
                    <a:pt x="8859" y="8839"/>
                    <a:pt x="9335" y="6774"/>
                  </a:cubicBezTo>
                  <a:cubicBezTo>
                    <a:pt x="9812" y="4550"/>
                    <a:pt x="8541" y="1849"/>
                    <a:pt x="6158" y="1372"/>
                  </a:cubicBezTo>
                  <a:cubicBezTo>
                    <a:pt x="5364" y="1213"/>
                    <a:pt x="4251" y="1690"/>
                    <a:pt x="4092" y="2643"/>
                  </a:cubicBezTo>
                  <a:cubicBezTo>
                    <a:pt x="3934" y="3438"/>
                    <a:pt x="4410" y="4550"/>
                    <a:pt x="5364" y="4709"/>
                  </a:cubicBezTo>
                  <a:cubicBezTo>
                    <a:pt x="5364" y="4709"/>
                    <a:pt x="5364" y="4709"/>
                    <a:pt x="5523" y="4709"/>
                  </a:cubicBezTo>
                  <a:cubicBezTo>
                    <a:pt x="5523" y="4709"/>
                    <a:pt x="5840" y="4709"/>
                    <a:pt x="5523" y="4709"/>
                  </a:cubicBezTo>
                  <a:cubicBezTo>
                    <a:pt x="5205" y="4709"/>
                    <a:pt x="5523" y="4709"/>
                    <a:pt x="5681" y="4709"/>
                  </a:cubicBezTo>
                  <a:cubicBezTo>
                    <a:pt x="5681" y="4709"/>
                    <a:pt x="5999" y="4867"/>
                    <a:pt x="5681" y="4709"/>
                  </a:cubicBezTo>
                  <a:cubicBezTo>
                    <a:pt x="5364" y="4550"/>
                    <a:pt x="5681" y="4709"/>
                    <a:pt x="5681" y="4709"/>
                  </a:cubicBezTo>
                  <a:cubicBezTo>
                    <a:pt x="5681" y="4709"/>
                    <a:pt x="5840" y="4867"/>
                    <a:pt x="5999" y="5026"/>
                  </a:cubicBezTo>
                  <a:cubicBezTo>
                    <a:pt x="5999" y="5026"/>
                    <a:pt x="5681" y="4709"/>
                    <a:pt x="5999" y="5026"/>
                  </a:cubicBezTo>
                  <a:cubicBezTo>
                    <a:pt x="5999" y="5026"/>
                    <a:pt x="5999" y="5026"/>
                    <a:pt x="5999" y="5026"/>
                  </a:cubicBezTo>
                  <a:cubicBezTo>
                    <a:pt x="5999" y="5026"/>
                    <a:pt x="5999" y="5344"/>
                    <a:pt x="6158" y="5344"/>
                  </a:cubicBezTo>
                  <a:cubicBezTo>
                    <a:pt x="6158" y="5344"/>
                    <a:pt x="5999" y="4867"/>
                    <a:pt x="6158" y="5185"/>
                  </a:cubicBezTo>
                  <a:cubicBezTo>
                    <a:pt x="6158" y="5185"/>
                    <a:pt x="6158" y="5185"/>
                    <a:pt x="6158" y="5344"/>
                  </a:cubicBezTo>
                  <a:cubicBezTo>
                    <a:pt x="6158" y="5344"/>
                    <a:pt x="6158" y="5662"/>
                    <a:pt x="6158" y="5821"/>
                  </a:cubicBezTo>
                  <a:lnTo>
                    <a:pt x="6158" y="5344"/>
                  </a:lnTo>
                  <a:cubicBezTo>
                    <a:pt x="6158" y="5344"/>
                    <a:pt x="6158" y="5979"/>
                    <a:pt x="6158" y="6138"/>
                  </a:cubicBezTo>
                  <a:lnTo>
                    <a:pt x="6158" y="5662"/>
                  </a:lnTo>
                  <a:cubicBezTo>
                    <a:pt x="6158" y="5662"/>
                    <a:pt x="6158" y="5979"/>
                    <a:pt x="6158" y="5979"/>
                  </a:cubicBezTo>
                  <a:cubicBezTo>
                    <a:pt x="6158" y="5979"/>
                    <a:pt x="6158" y="5979"/>
                    <a:pt x="6158" y="6138"/>
                  </a:cubicBezTo>
                  <a:cubicBezTo>
                    <a:pt x="6158" y="5662"/>
                    <a:pt x="6158" y="5821"/>
                    <a:pt x="6158" y="6138"/>
                  </a:cubicBezTo>
                  <a:cubicBezTo>
                    <a:pt x="6158" y="6138"/>
                    <a:pt x="6158" y="6138"/>
                    <a:pt x="6158" y="6297"/>
                  </a:cubicBezTo>
                  <a:cubicBezTo>
                    <a:pt x="6158" y="6297"/>
                    <a:pt x="5999" y="6615"/>
                    <a:pt x="6158" y="6297"/>
                  </a:cubicBezTo>
                  <a:cubicBezTo>
                    <a:pt x="6317" y="5979"/>
                    <a:pt x="6158" y="6297"/>
                    <a:pt x="6158" y="6297"/>
                  </a:cubicBezTo>
                  <a:cubicBezTo>
                    <a:pt x="6158" y="6297"/>
                    <a:pt x="6158" y="6297"/>
                    <a:pt x="6158" y="6297"/>
                  </a:cubicBezTo>
                  <a:cubicBezTo>
                    <a:pt x="6158" y="6297"/>
                    <a:pt x="5840" y="6456"/>
                    <a:pt x="6158" y="6297"/>
                  </a:cubicBezTo>
                  <a:cubicBezTo>
                    <a:pt x="6476" y="6138"/>
                    <a:pt x="6158" y="6297"/>
                    <a:pt x="6158" y="6297"/>
                  </a:cubicBezTo>
                  <a:cubicBezTo>
                    <a:pt x="6158" y="6297"/>
                    <a:pt x="5840" y="6456"/>
                    <a:pt x="5840" y="6456"/>
                  </a:cubicBezTo>
                  <a:cubicBezTo>
                    <a:pt x="5840" y="6456"/>
                    <a:pt x="6317" y="6297"/>
                    <a:pt x="5999" y="6456"/>
                  </a:cubicBezTo>
                  <a:cubicBezTo>
                    <a:pt x="5999" y="6456"/>
                    <a:pt x="5999" y="6456"/>
                    <a:pt x="5840" y="6456"/>
                  </a:cubicBezTo>
                  <a:cubicBezTo>
                    <a:pt x="5840" y="6456"/>
                    <a:pt x="5523" y="6456"/>
                    <a:pt x="5364" y="6456"/>
                  </a:cubicBezTo>
                  <a:lnTo>
                    <a:pt x="5840" y="6456"/>
                  </a:lnTo>
                  <a:cubicBezTo>
                    <a:pt x="5840" y="6456"/>
                    <a:pt x="5205" y="6456"/>
                    <a:pt x="4887" y="6456"/>
                  </a:cubicBezTo>
                  <a:lnTo>
                    <a:pt x="5364" y="6456"/>
                  </a:lnTo>
                  <a:cubicBezTo>
                    <a:pt x="5364" y="6456"/>
                    <a:pt x="5045" y="6456"/>
                    <a:pt x="4887" y="6456"/>
                  </a:cubicBezTo>
                  <a:cubicBezTo>
                    <a:pt x="4887" y="6456"/>
                    <a:pt x="4887" y="6456"/>
                    <a:pt x="4728" y="6456"/>
                  </a:cubicBezTo>
                  <a:cubicBezTo>
                    <a:pt x="4410" y="6456"/>
                    <a:pt x="4728" y="6456"/>
                    <a:pt x="4728" y="6456"/>
                  </a:cubicBezTo>
                  <a:cubicBezTo>
                    <a:pt x="4728" y="6456"/>
                    <a:pt x="4410" y="6297"/>
                    <a:pt x="4410" y="6297"/>
                  </a:cubicBezTo>
                  <a:cubicBezTo>
                    <a:pt x="4092" y="6138"/>
                    <a:pt x="4410" y="6297"/>
                    <a:pt x="4410" y="6297"/>
                  </a:cubicBezTo>
                  <a:cubicBezTo>
                    <a:pt x="4410" y="6297"/>
                    <a:pt x="4251" y="6297"/>
                    <a:pt x="4251" y="6138"/>
                  </a:cubicBezTo>
                  <a:cubicBezTo>
                    <a:pt x="4251" y="6138"/>
                    <a:pt x="4251" y="6138"/>
                    <a:pt x="4092" y="5979"/>
                  </a:cubicBezTo>
                  <a:cubicBezTo>
                    <a:pt x="4092" y="5979"/>
                    <a:pt x="4410" y="6297"/>
                    <a:pt x="4092" y="5979"/>
                  </a:cubicBezTo>
                  <a:cubicBezTo>
                    <a:pt x="4092" y="5979"/>
                    <a:pt x="3934" y="5662"/>
                    <a:pt x="3775" y="5503"/>
                  </a:cubicBezTo>
                  <a:cubicBezTo>
                    <a:pt x="3775" y="5185"/>
                    <a:pt x="3775" y="5821"/>
                    <a:pt x="3775" y="5503"/>
                  </a:cubicBezTo>
                  <a:cubicBezTo>
                    <a:pt x="3775" y="5503"/>
                    <a:pt x="3775" y="5503"/>
                    <a:pt x="3775" y="5344"/>
                  </a:cubicBezTo>
                  <a:cubicBezTo>
                    <a:pt x="3775" y="5185"/>
                    <a:pt x="3775" y="5026"/>
                    <a:pt x="3775" y="4867"/>
                  </a:cubicBezTo>
                  <a:lnTo>
                    <a:pt x="3775" y="5344"/>
                  </a:lnTo>
                  <a:cubicBezTo>
                    <a:pt x="3775" y="5344"/>
                    <a:pt x="3775" y="4709"/>
                    <a:pt x="3775" y="4232"/>
                  </a:cubicBezTo>
                  <a:lnTo>
                    <a:pt x="3775" y="4709"/>
                  </a:lnTo>
                  <a:cubicBezTo>
                    <a:pt x="3775" y="4709"/>
                    <a:pt x="3775" y="4073"/>
                    <a:pt x="3934" y="3755"/>
                  </a:cubicBezTo>
                  <a:cubicBezTo>
                    <a:pt x="3934" y="3596"/>
                    <a:pt x="3775" y="4232"/>
                    <a:pt x="3934" y="3755"/>
                  </a:cubicBezTo>
                  <a:cubicBezTo>
                    <a:pt x="3934" y="3755"/>
                    <a:pt x="3934" y="3755"/>
                    <a:pt x="3934" y="3596"/>
                  </a:cubicBezTo>
                  <a:cubicBezTo>
                    <a:pt x="3934" y="3596"/>
                    <a:pt x="3934" y="3596"/>
                    <a:pt x="3934" y="3438"/>
                  </a:cubicBezTo>
                  <a:cubicBezTo>
                    <a:pt x="3934" y="3279"/>
                    <a:pt x="4092" y="3438"/>
                    <a:pt x="3934" y="3438"/>
                  </a:cubicBezTo>
                  <a:cubicBezTo>
                    <a:pt x="3934" y="3438"/>
                    <a:pt x="4092" y="3120"/>
                    <a:pt x="4251" y="3120"/>
                  </a:cubicBezTo>
                  <a:cubicBezTo>
                    <a:pt x="4410" y="2961"/>
                    <a:pt x="4251" y="3120"/>
                    <a:pt x="4251" y="3120"/>
                  </a:cubicBezTo>
                  <a:cubicBezTo>
                    <a:pt x="4251" y="3120"/>
                    <a:pt x="4251" y="3120"/>
                    <a:pt x="4410" y="3120"/>
                  </a:cubicBezTo>
                  <a:cubicBezTo>
                    <a:pt x="4569" y="3120"/>
                    <a:pt x="4569" y="3120"/>
                    <a:pt x="4728" y="3120"/>
                  </a:cubicBezTo>
                  <a:cubicBezTo>
                    <a:pt x="5045" y="3120"/>
                    <a:pt x="4410" y="3120"/>
                    <a:pt x="4728" y="3120"/>
                  </a:cubicBezTo>
                  <a:cubicBezTo>
                    <a:pt x="4887" y="3120"/>
                    <a:pt x="5045" y="3120"/>
                    <a:pt x="5205" y="3120"/>
                  </a:cubicBezTo>
                  <a:lnTo>
                    <a:pt x="4728" y="3120"/>
                  </a:lnTo>
                  <a:cubicBezTo>
                    <a:pt x="4728" y="3120"/>
                    <a:pt x="5045" y="3120"/>
                    <a:pt x="5205" y="3120"/>
                  </a:cubicBezTo>
                  <a:lnTo>
                    <a:pt x="4728" y="3120"/>
                  </a:lnTo>
                  <a:cubicBezTo>
                    <a:pt x="4728" y="3120"/>
                    <a:pt x="4887" y="3120"/>
                    <a:pt x="5045" y="3120"/>
                  </a:cubicBezTo>
                  <a:cubicBezTo>
                    <a:pt x="5364" y="3120"/>
                    <a:pt x="4728" y="3120"/>
                    <a:pt x="5045" y="3120"/>
                  </a:cubicBezTo>
                  <a:cubicBezTo>
                    <a:pt x="5045" y="3120"/>
                    <a:pt x="5205" y="3120"/>
                    <a:pt x="5364" y="3120"/>
                  </a:cubicBezTo>
                  <a:cubicBezTo>
                    <a:pt x="5681" y="3120"/>
                    <a:pt x="5045" y="2802"/>
                    <a:pt x="5364" y="3120"/>
                  </a:cubicBezTo>
                  <a:cubicBezTo>
                    <a:pt x="5364" y="3120"/>
                    <a:pt x="5364" y="3120"/>
                    <a:pt x="5523" y="3279"/>
                  </a:cubicBezTo>
                  <a:cubicBezTo>
                    <a:pt x="5205" y="2961"/>
                    <a:pt x="5523" y="3120"/>
                    <a:pt x="5523" y="3279"/>
                  </a:cubicBezTo>
                  <a:cubicBezTo>
                    <a:pt x="5681" y="3596"/>
                    <a:pt x="5523" y="3279"/>
                    <a:pt x="5523" y="3279"/>
                  </a:cubicBezTo>
                  <a:cubicBezTo>
                    <a:pt x="5523" y="3279"/>
                    <a:pt x="5523" y="3596"/>
                    <a:pt x="5523" y="3596"/>
                  </a:cubicBezTo>
                  <a:lnTo>
                    <a:pt x="5523" y="3120"/>
                  </a:lnTo>
                  <a:cubicBezTo>
                    <a:pt x="5523" y="3120"/>
                    <a:pt x="5523" y="3279"/>
                    <a:pt x="5523" y="3438"/>
                  </a:cubicBezTo>
                  <a:cubicBezTo>
                    <a:pt x="5523" y="4391"/>
                    <a:pt x="6317" y="5185"/>
                    <a:pt x="7270" y="5185"/>
                  </a:cubicBezTo>
                  <a:cubicBezTo>
                    <a:pt x="8223" y="5185"/>
                    <a:pt x="8859" y="4391"/>
                    <a:pt x="9017" y="3438"/>
                  </a:cubicBezTo>
                  <a:lnTo>
                    <a:pt x="9017" y="3438"/>
                  </a:lnTo>
                  <a:close/>
                </a:path>
              </a:pathLst>
            </a:custGeom>
            <a:solidFill>
              <a:srgbClr val="102F44"/>
            </a:solidFill>
            <a:ln w="15869" cap="flat">
              <a:noFill/>
              <a:prstDash val="solid"/>
              <a:miter/>
            </a:ln>
          </p:spPr>
          <p:txBody>
            <a:bodyPr rtlCol="0" anchor="ctr"/>
            <a:lstStyle/>
            <a:p>
              <a:endParaRPr lang="nl-NL"/>
            </a:p>
          </p:txBody>
        </p:sp>
        <p:sp>
          <p:nvSpPr>
            <p:cNvPr id="1428" name="Vrije vorm: vorm 1427">
              <a:extLst>
                <a:ext uri="{FF2B5EF4-FFF2-40B4-BE49-F238E27FC236}">
                  <a16:creationId xmlns:a16="http://schemas.microsoft.com/office/drawing/2014/main" id="{47AD6D12-769A-B951-ECC0-0C11ECE9B307}"/>
                </a:ext>
              </a:extLst>
            </p:cNvPr>
            <p:cNvSpPr/>
            <p:nvPr/>
          </p:nvSpPr>
          <p:spPr>
            <a:xfrm>
              <a:off x="6146645" y="2647349"/>
              <a:ext cx="6649" cy="8490"/>
            </a:xfrm>
            <a:custGeom>
              <a:avLst/>
              <a:gdLst>
                <a:gd name="connsiteX0" fmla="*/ 3503 w 8109"/>
                <a:gd name="connsiteY0" fmla="*/ 224 h 10354"/>
                <a:gd name="connsiteX1" fmla="*/ 325 w 8109"/>
                <a:gd name="connsiteY1" fmla="*/ 4354 h 10354"/>
                <a:gd name="connsiteX2" fmla="*/ 643 w 8109"/>
                <a:gd name="connsiteY2" fmla="*/ 8644 h 10354"/>
                <a:gd name="connsiteX3" fmla="*/ 5727 w 8109"/>
                <a:gd name="connsiteY3" fmla="*/ 9756 h 10354"/>
                <a:gd name="connsiteX4" fmla="*/ 8110 w 8109"/>
                <a:gd name="connsiteY4" fmla="*/ 5467 h 10354"/>
                <a:gd name="connsiteX5" fmla="*/ 6203 w 8109"/>
                <a:gd name="connsiteY5" fmla="*/ 1018 h 10354"/>
                <a:gd name="connsiteX6" fmla="*/ 4933 w 8109"/>
                <a:gd name="connsiteY6" fmla="*/ 542 h 10354"/>
                <a:gd name="connsiteX7" fmla="*/ 3662 w 8109"/>
                <a:gd name="connsiteY7" fmla="*/ 1018 h 10354"/>
                <a:gd name="connsiteX8" fmla="*/ 3662 w 8109"/>
                <a:gd name="connsiteY8" fmla="*/ 3401 h 10354"/>
                <a:gd name="connsiteX9" fmla="*/ 4138 w 8109"/>
                <a:gd name="connsiteY9" fmla="*/ 3878 h 10354"/>
                <a:gd name="connsiteX10" fmla="*/ 4138 w 8109"/>
                <a:gd name="connsiteY10" fmla="*/ 3878 h 10354"/>
                <a:gd name="connsiteX11" fmla="*/ 4138 w 8109"/>
                <a:gd name="connsiteY11" fmla="*/ 3878 h 10354"/>
                <a:gd name="connsiteX12" fmla="*/ 4297 w 8109"/>
                <a:gd name="connsiteY12" fmla="*/ 4196 h 10354"/>
                <a:gd name="connsiteX13" fmla="*/ 4297 w 8109"/>
                <a:gd name="connsiteY13" fmla="*/ 4354 h 10354"/>
                <a:gd name="connsiteX14" fmla="*/ 4297 w 8109"/>
                <a:gd name="connsiteY14" fmla="*/ 4196 h 10354"/>
                <a:gd name="connsiteX15" fmla="*/ 4297 w 8109"/>
                <a:gd name="connsiteY15" fmla="*/ 4513 h 10354"/>
                <a:gd name="connsiteX16" fmla="*/ 4297 w 8109"/>
                <a:gd name="connsiteY16" fmla="*/ 4831 h 10354"/>
                <a:gd name="connsiteX17" fmla="*/ 4297 w 8109"/>
                <a:gd name="connsiteY17" fmla="*/ 4990 h 10354"/>
                <a:gd name="connsiteX18" fmla="*/ 4297 w 8109"/>
                <a:gd name="connsiteY18" fmla="*/ 4990 h 10354"/>
                <a:gd name="connsiteX19" fmla="*/ 4297 w 8109"/>
                <a:gd name="connsiteY19" fmla="*/ 5784 h 10354"/>
                <a:gd name="connsiteX20" fmla="*/ 4297 w 8109"/>
                <a:gd name="connsiteY20" fmla="*/ 5784 h 10354"/>
                <a:gd name="connsiteX21" fmla="*/ 4297 w 8109"/>
                <a:gd name="connsiteY21" fmla="*/ 6102 h 10354"/>
                <a:gd name="connsiteX22" fmla="*/ 4297 w 8109"/>
                <a:gd name="connsiteY22" fmla="*/ 6420 h 10354"/>
                <a:gd name="connsiteX23" fmla="*/ 4297 w 8109"/>
                <a:gd name="connsiteY23" fmla="*/ 6261 h 10354"/>
                <a:gd name="connsiteX24" fmla="*/ 4297 w 8109"/>
                <a:gd name="connsiteY24" fmla="*/ 6261 h 10354"/>
                <a:gd name="connsiteX25" fmla="*/ 4138 w 8109"/>
                <a:gd name="connsiteY25" fmla="*/ 6579 h 10354"/>
                <a:gd name="connsiteX26" fmla="*/ 4138 w 8109"/>
                <a:gd name="connsiteY26" fmla="*/ 6579 h 10354"/>
                <a:gd name="connsiteX27" fmla="*/ 4138 w 8109"/>
                <a:gd name="connsiteY27" fmla="*/ 6579 h 10354"/>
                <a:gd name="connsiteX28" fmla="*/ 3820 w 8109"/>
                <a:gd name="connsiteY28" fmla="*/ 6896 h 10354"/>
                <a:gd name="connsiteX29" fmla="*/ 3820 w 8109"/>
                <a:gd name="connsiteY29" fmla="*/ 6896 h 10354"/>
                <a:gd name="connsiteX30" fmla="*/ 3662 w 8109"/>
                <a:gd name="connsiteY30" fmla="*/ 6896 h 10354"/>
                <a:gd name="connsiteX31" fmla="*/ 3662 w 8109"/>
                <a:gd name="connsiteY31" fmla="*/ 6896 h 10354"/>
                <a:gd name="connsiteX32" fmla="*/ 3503 w 8109"/>
                <a:gd name="connsiteY32" fmla="*/ 6896 h 10354"/>
                <a:gd name="connsiteX33" fmla="*/ 3344 w 8109"/>
                <a:gd name="connsiteY33" fmla="*/ 6896 h 10354"/>
                <a:gd name="connsiteX34" fmla="*/ 3344 w 8109"/>
                <a:gd name="connsiteY34" fmla="*/ 6896 h 10354"/>
                <a:gd name="connsiteX35" fmla="*/ 3344 w 8109"/>
                <a:gd name="connsiteY35" fmla="*/ 6896 h 10354"/>
                <a:gd name="connsiteX36" fmla="*/ 3344 w 8109"/>
                <a:gd name="connsiteY36" fmla="*/ 6896 h 10354"/>
                <a:gd name="connsiteX37" fmla="*/ 3344 w 8109"/>
                <a:gd name="connsiteY37" fmla="*/ 6896 h 10354"/>
                <a:gd name="connsiteX38" fmla="*/ 3344 w 8109"/>
                <a:gd name="connsiteY38" fmla="*/ 6896 h 10354"/>
                <a:gd name="connsiteX39" fmla="*/ 3344 w 8109"/>
                <a:gd name="connsiteY39" fmla="*/ 6896 h 10354"/>
                <a:gd name="connsiteX40" fmla="*/ 3344 w 8109"/>
                <a:gd name="connsiteY40" fmla="*/ 6896 h 10354"/>
                <a:gd name="connsiteX41" fmla="*/ 3344 w 8109"/>
                <a:gd name="connsiteY41" fmla="*/ 6579 h 10354"/>
                <a:gd name="connsiteX42" fmla="*/ 3344 w 8109"/>
                <a:gd name="connsiteY42" fmla="*/ 6737 h 10354"/>
                <a:gd name="connsiteX43" fmla="*/ 3344 w 8109"/>
                <a:gd name="connsiteY43" fmla="*/ 6737 h 10354"/>
                <a:gd name="connsiteX44" fmla="*/ 3344 w 8109"/>
                <a:gd name="connsiteY44" fmla="*/ 6420 h 10354"/>
                <a:gd name="connsiteX45" fmla="*/ 3344 w 8109"/>
                <a:gd name="connsiteY45" fmla="*/ 6261 h 10354"/>
                <a:gd name="connsiteX46" fmla="*/ 3344 w 8109"/>
                <a:gd name="connsiteY46" fmla="*/ 6261 h 10354"/>
                <a:gd name="connsiteX47" fmla="*/ 3344 w 8109"/>
                <a:gd name="connsiteY47" fmla="*/ 5625 h 10354"/>
                <a:gd name="connsiteX48" fmla="*/ 3344 w 8109"/>
                <a:gd name="connsiteY48" fmla="*/ 5784 h 10354"/>
                <a:gd name="connsiteX49" fmla="*/ 3344 w 8109"/>
                <a:gd name="connsiteY49" fmla="*/ 5625 h 10354"/>
                <a:gd name="connsiteX50" fmla="*/ 3344 w 8109"/>
                <a:gd name="connsiteY50" fmla="*/ 5308 h 10354"/>
                <a:gd name="connsiteX51" fmla="*/ 3344 w 8109"/>
                <a:gd name="connsiteY51" fmla="*/ 5149 h 10354"/>
                <a:gd name="connsiteX52" fmla="*/ 3344 w 8109"/>
                <a:gd name="connsiteY52" fmla="*/ 5149 h 10354"/>
                <a:gd name="connsiteX53" fmla="*/ 3344 w 8109"/>
                <a:gd name="connsiteY53" fmla="*/ 4831 h 10354"/>
                <a:gd name="connsiteX54" fmla="*/ 3820 w 8109"/>
                <a:gd name="connsiteY54" fmla="*/ 4037 h 10354"/>
                <a:gd name="connsiteX55" fmla="*/ 3820 w 8109"/>
                <a:gd name="connsiteY55" fmla="*/ 4037 h 10354"/>
                <a:gd name="connsiteX56" fmla="*/ 3979 w 8109"/>
                <a:gd name="connsiteY56" fmla="*/ 3719 h 10354"/>
                <a:gd name="connsiteX57" fmla="*/ 4297 w 8109"/>
                <a:gd name="connsiteY57" fmla="*/ 3401 h 10354"/>
                <a:gd name="connsiteX58" fmla="*/ 4615 w 8109"/>
                <a:gd name="connsiteY58" fmla="*/ 3084 h 10354"/>
                <a:gd name="connsiteX59" fmla="*/ 4773 w 8109"/>
                <a:gd name="connsiteY59" fmla="*/ 3084 h 10354"/>
                <a:gd name="connsiteX60" fmla="*/ 4615 w 8109"/>
                <a:gd name="connsiteY60" fmla="*/ 3084 h 10354"/>
                <a:gd name="connsiteX61" fmla="*/ 4773 w 8109"/>
                <a:gd name="connsiteY61" fmla="*/ 3084 h 10354"/>
                <a:gd name="connsiteX62" fmla="*/ 5568 w 8109"/>
                <a:gd name="connsiteY62" fmla="*/ 2130 h 10354"/>
                <a:gd name="connsiteX63" fmla="*/ 5409 w 8109"/>
                <a:gd name="connsiteY63" fmla="*/ 859 h 10354"/>
                <a:gd name="connsiteX64" fmla="*/ 3026 w 8109"/>
                <a:gd name="connsiteY64" fmla="*/ 224 h 10354"/>
                <a:gd name="connsiteX65" fmla="*/ 3026 w 8109"/>
                <a:gd name="connsiteY65" fmla="*/ 224 h 1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109" h="10354">
                  <a:moveTo>
                    <a:pt x="3503" y="224"/>
                  </a:moveTo>
                  <a:cubicBezTo>
                    <a:pt x="2073" y="1336"/>
                    <a:pt x="961" y="2607"/>
                    <a:pt x="325" y="4354"/>
                  </a:cubicBezTo>
                  <a:cubicBezTo>
                    <a:pt x="-151" y="5625"/>
                    <a:pt x="-151" y="7373"/>
                    <a:pt x="643" y="8644"/>
                  </a:cubicBezTo>
                  <a:cubicBezTo>
                    <a:pt x="1755" y="10391"/>
                    <a:pt x="3979" y="10868"/>
                    <a:pt x="5727" y="9756"/>
                  </a:cubicBezTo>
                  <a:cubicBezTo>
                    <a:pt x="7157" y="8803"/>
                    <a:pt x="7951" y="7214"/>
                    <a:pt x="8110" y="5467"/>
                  </a:cubicBezTo>
                  <a:cubicBezTo>
                    <a:pt x="8110" y="3878"/>
                    <a:pt x="7474" y="1971"/>
                    <a:pt x="6203" y="1018"/>
                  </a:cubicBezTo>
                  <a:cubicBezTo>
                    <a:pt x="5886" y="701"/>
                    <a:pt x="5409" y="542"/>
                    <a:pt x="4933" y="542"/>
                  </a:cubicBezTo>
                  <a:cubicBezTo>
                    <a:pt x="4456" y="542"/>
                    <a:pt x="3979" y="701"/>
                    <a:pt x="3662" y="1018"/>
                  </a:cubicBezTo>
                  <a:cubicBezTo>
                    <a:pt x="3026" y="1654"/>
                    <a:pt x="2867" y="2925"/>
                    <a:pt x="3662" y="3401"/>
                  </a:cubicBezTo>
                  <a:cubicBezTo>
                    <a:pt x="3820" y="3401"/>
                    <a:pt x="3979" y="3719"/>
                    <a:pt x="4138" y="3878"/>
                  </a:cubicBezTo>
                  <a:cubicBezTo>
                    <a:pt x="4138" y="3878"/>
                    <a:pt x="4138" y="4037"/>
                    <a:pt x="4138" y="3878"/>
                  </a:cubicBezTo>
                  <a:cubicBezTo>
                    <a:pt x="4138" y="3878"/>
                    <a:pt x="4138" y="3878"/>
                    <a:pt x="4138" y="3878"/>
                  </a:cubicBezTo>
                  <a:cubicBezTo>
                    <a:pt x="4138" y="3878"/>
                    <a:pt x="4138" y="4037"/>
                    <a:pt x="4297" y="4196"/>
                  </a:cubicBezTo>
                  <a:cubicBezTo>
                    <a:pt x="4297" y="4196"/>
                    <a:pt x="4297" y="4196"/>
                    <a:pt x="4297" y="4354"/>
                  </a:cubicBezTo>
                  <a:cubicBezTo>
                    <a:pt x="4297" y="4354"/>
                    <a:pt x="4297" y="4196"/>
                    <a:pt x="4297" y="4196"/>
                  </a:cubicBezTo>
                  <a:cubicBezTo>
                    <a:pt x="4297" y="4196"/>
                    <a:pt x="4297" y="4354"/>
                    <a:pt x="4297" y="4513"/>
                  </a:cubicBezTo>
                  <a:cubicBezTo>
                    <a:pt x="4297" y="4672"/>
                    <a:pt x="4297" y="4672"/>
                    <a:pt x="4297" y="4831"/>
                  </a:cubicBezTo>
                  <a:cubicBezTo>
                    <a:pt x="4297" y="4831"/>
                    <a:pt x="4297" y="4831"/>
                    <a:pt x="4297" y="4990"/>
                  </a:cubicBezTo>
                  <a:cubicBezTo>
                    <a:pt x="4297" y="5308"/>
                    <a:pt x="4297" y="4672"/>
                    <a:pt x="4297" y="4990"/>
                  </a:cubicBezTo>
                  <a:cubicBezTo>
                    <a:pt x="4297" y="5308"/>
                    <a:pt x="4297" y="5467"/>
                    <a:pt x="4297" y="5784"/>
                  </a:cubicBezTo>
                  <a:cubicBezTo>
                    <a:pt x="4297" y="6102"/>
                    <a:pt x="4297" y="5467"/>
                    <a:pt x="4297" y="5784"/>
                  </a:cubicBezTo>
                  <a:cubicBezTo>
                    <a:pt x="4297" y="5784"/>
                    <a:pt x="4297" y="6102"/>
                    <a:pt x="4297" y="6102"/>
                  </a:cubicBezTo>
                  <a:cubicBezTo>
                    <a:pt x="4297" y="6102"/>
                    <a:pt x="4297" y="6261"/>
                    <a:pt x="4297" y="6420"/>
                  </a:cubicBezTo>
                  <a:cubicBezTo>
                    <a:pt x="4297" y="6420"/>
                    <a:pt x="4456" y="6102"/>
                    <a:pt x="4297" y="6261"/>
                  </a:cubicBezTo>
                  <a:cubicBezTo>
                    <a:pt x="4297" y="6261"/>
                    <a:pt x="4297" y="6261"/>
                    <a:pt x="4297" y="6261"/>
                  </a:cubicBezTo>
                  <a:cubicBezTo>
                    <a:pt x="4297" y="6261"/>
                    <a:pt x="4297" y="6420"/>
                    <a:pt x="4138" y="6579"/>
                  </a:cubicBezTo>
                  <a:cubicBezTo>
                    <a:pt x="4138" y="6579"/>
                    <a:pt x="3979" y="6737"/>
                    <a:pt x="4138" y="6579"/>
                  </a:cubicBezTo>
                  <a:cubicBezTo>
                    <a:pt x="4297" y="6261"/>
                    <a:pt x="4138" y="6579"/>
                    <a:pt x="4138" y="6579"/>
                  </a:cubicBezTo>
                  <a:cubicBezTo>
                    <a:pt x="4138" y="6579"/>
                    <a:pt x="3820" y="6896"/>
                    <a:pt x="3820" y="6896"/>
                  </a:cubicBezTo>
                  <a:cubicBezTo>
                    <a:pt x="3820" y="6896"/>
                    <a:pt x="4138" y="6737"/>
                    <a:pt x="3820" y="6896"/>
                  </a:cubicBezTo>
                  <a:cubicBezTo>
                    <a:pt x="3820" y="6896"/>
                    <a:pt x="3820" y="6896"/>
                    <a:pt x="3662" y="6896"/>
                  </a:cubicBezTo>
                  <a:cubicBezTo>
                    <a:pt x="3503" y="6896"/>
                    <a:pt x="3662" y="6896"/>
                    <a:pt x="3662" y="6896"/>
                  </a:cubicBezTo>
                  <a:cubicBezTo>
                    <a:pt x="3662" y="6896"/>
                    <a:pt x="3503" y="6896"/>
                    <a:pt x="3503" y="6896"/>
                  </a:cubicBezTo>
                  <a:cubicBezTo>
                    <a:pt x="3503" y="6896"/>
                    <a:pt x="3344" y="6896"/>
                    <a:pt x="3344" y="6896"/>
                  </a:cubicBezTo>
                  <a:cubicBezTo>
                    <a:pt x="3344" y="6896"/>
                    <a:pt x="3662" y="6896"/>
                    <a:pt x="3344" y="6896"/>
                  </a:cubicBezTo>
                  <a:cubicBezTo>
                    <a:pt x="3344" y="6896"/>
                    <a:pt x="3026" y="6896"/>
                    <a:pt x="3344" y="6896"/>
                  </a:cubicBezTo>
                  <a:cubicBezTo>
                    <a:pt x="3662" y="6896"/>
                    <a:pt x="3344" y="6896"/>
                    <a:pt x="3344" y="6896"/>
                  </a:cubicBezTo>
                  <a:cubicBezTo>
                    <a:pt x="3026" y="6896"/>
                    <a:pt x="3662" y="7055"/>
                    <a:pt x="3344" y="6896"/>
                  </a:cubicBezTo>
                  <a:cubicBezTo>
                    <a:pt x="3026" y="6737"/>
                    <a:pt x="3503" y="7055"/>
                    <a:pt x="3344" y="6896"/>
                  </a:cubicBezTo>
                  <a:cubicBezTo>
                    <a:pt x="3344" y="6896"/>
                    <a:pt x="3344" y="6896"/>
                    <a:pt x="3344" y="6896"/>
                  </a:cubicBezTo>
                  <a:cubicBezTo>
                    <a:pt x="3185" y="6737"/>
                    <a:pt x="3503" y="7214"/>
                    <a:pt x="3344" y="6896"/>
                  </a:cubicBezTo>
                  <a:cubicBezTo>
                    <a:pt x="3344" y="6896"/>
                    <a:pt x="3344" y="6737"/>
                    <a:pt x="3344" y="6579"/>
                  </a:cubicBezTo>
                  <a:cubicBezTo>
                    <a:pt x="3344" y="6420"/>
                    <a:pt x="3344" y="6896"/>
                    <a:pt x="3344" y="6737"/>
                  </a:cubicBezTo>
                  <a:cubicBezTo>
                    <a:pt x="3344" y="6737"/>
                    <a:pt x="3344" y="6737"/>
                    <a:pt x="3344" y="6737"/>
                  </a:cubicBezTo>
                  <a:cubicBezTo>
                    <a:pt x="3344" y="6737"/>
                    <a:pt x="3344" y="6579"/>
                    <a:pt x="3344" y="6420"/>
                  </a:cubicBezTo>
                  <a:cubicBezTo>
                    <a:pt x="3344" y="6420"/>
                    <a:pt x="3344" y="6420"/>
                    <a:pt x="3344" y="6261"/>
                  </a:cubicBezTo>
                  <a:cubicBezTo>
                    <a:pt x="3344" y="6737"/>
                    <a:pt x="3344" y="6579"/>
                    <a:pt x="3344" y="6261"/>
                  </a:cubicBezTo>
                  <a:cubicBezTo>
                    <a:pt x="3344" y="6102"/>
                    <a:pt x="3344" y="5784"/>
                    <a:pt x="3344" y="5625"/>
                  </a:cubicBezTo>
                  <a:cubicBezTo>
                    <a:pt x="3344" y="5467"/>
                    <a:pt x="3344" y="6102"/>
                    <a:pt x="3344" y="5784"/>
                  </a:cubicBezTo>
                  <a:cubicBezTo>
                    <a:pt x="3344" y="5784"/>
                    <a:pt x="3344" y="5784"/>
                    <a:pt x="3344" y="5625"/>
                  </a:cubicBezTo>
                  <a:cubicBezTo>
                    <a:pt x="3344" y="5625"/>
                    <a:pt x="3344" y="5308"/>
                    <a:pt x="3344" y="5308"/>
                  </a:cubicBezTo>
                  <a:cubicBezTo>
                    <a:pt x="3344" y="5308"/>
                    <a:pt x="3503" y="4831"/>
                    <a:pt x="3344" y="5149"/>
                  </a:cubicBezTo>
                  <a:cubicBezTo>
                    <a:pt x="3185" y="5467"/>
                    <a:pt x="3344" y="5149"/>
                    <a:pt x="3344" y="5149"/>
                  </a:cubicBezTo>
                  <a:cubicBezTo>
                    <a:pt x="3344" y="5149"/>
                    <a:pt x="3344" y="4990"/>
                    <a:pt x="3344" y="4831"/>
                  </a:cubicBezTo>
                  <a:cubicBezTo>
                    <a:pt x="3344" y="4513"/>
                    <a:pt x="3662" y="4196"/>
                    <a:pt x="3820" y="4037"/>
                  </a:cubicBezTo>
                  <a:cubicBezTo>
                    <a:pt x="3979" y="3878"/>
                    <a:pt x="3820" y="4037"/>
                    <a:pt x="3820" y="4037"/>
                  </a:cubicBezTo>
                  <a:cubicBezTo>
                    <a:pt x="3820" y="4037"/>
                    <a:pt x="3820" y="3878"/>
                    <a:pt x="3979" y="3719"/>
                  </a:cubicBezTo>
                  <a:cubicBezTo>
                    <a:pt x="3979" y="3719"/>
                    <a:pt x="4138" y="3401"/>
                    <a:pt x="4297" y="3401"/>
                  </a:cubicBezTo>
                  <a:cubicBezTo>
                    <a:pt x="4456" y="3401"/>
                    <a:pt x="4456" y="3242"/>
                    <a:pt x="4615" y="3084"/>
                  </a:cubicBezTo>
                  <a:cubicBezTo>
                    <a:pt x="4615" y="3084"/>
                    <a:pt x="4615" y="3084"/>
                    <a:pt x="4773" y="3084"/>
                  </a:cubicBezTo>
                  <a:lnTo>
                    <a:pt x="4615" y="3084"/>
                  </a:lnTo>
                  <a:cubicBezTo>
                    <a:pt x="4615" y="3084"/>
                    <a:pt x="4615" y="3084"/>
                    <a:pt x="4773" y="3084"/>
                  </a:cubicBezTo>
                  <a:cubicBezTo>
                    <a:pt x="5091" y="2766"/>
                    <a:pt x="5409" y="2448"/>
                    <a:pt x="5568" y="2130"/>
                  </a:cubicBezTo>
                  <a:cubicBezTo>
                    <a:pt x="5568" y="1654"/>
                    <a:pt x="5568" y="1177"/>
                    <a:pt x="5409" y="859"/>
                  </a:cubicBezTo>
                  <a:cubicBezTo>
                    <a:pt x="4933" y="65"/>
                    <a:pt x="3820" y="-253"/>
                    <a:pt x="3026" y="224"/>
                  </a:cubicBezTo>
                  <a:lnTo>
                    <a:pt x="3026" y="224"/>
                  </a:lnTo>
                  <a:close/>
                </a:path>
              </a:pathLst>
            </a:custGeom>
            <a:solidFill>
              <a:srgbClr val="102F44"/>
            </a:solidFill>
            <a:ln w="15869" cap="flat">
              <a:noFill/>
              <a:prstDash val="solid"/>
              <a:miter/>
            </a:ln>
          </p:spPr>
          <p:txBody>
            <a:bodyPr rtlCol="0" anchor="ctr"/>
            <a:lstStyle/>
            <a:p>
              <a:endParaRPr lang="nl-NL"/>
            </a:p>
          </p:txBody>
        </p:sp>
        <p:sp>
          <p:nvSpPr>
            <p:cNvPr id="1429" name="Vrije vorm: vorm 1428">
              <a:extLst>
                <a:ext uri="{FF2B5EF4-FFF2-40B4-BE49-F238E27FC236}">
                  <a16:creationId xmlns:a16="http://schemas.microsoft.com/office/drawing/2014/main" id="{C70A7FB6-E828-2FCA-660B-1E04DFFD5B8A}"/>
                </a:ext>
              </a:extLst>
            </p:cNvPr>
            <p:cNvSpPr/>
            <p:nvPr/>
          </p:nvSpPr>
          <p:spPr>
            <a:xfrm>
              <a:off x="6114457" y="2658968"/>
              <a:ext cx="7444" cy="9374"/>
            </a:xfrm>
            <a:custGeom>
              <a:avLst/>
              <a:gdLst>
                <a:gd name="connsiteX0" fmla="*/ 7332 w 9079"/>
                <a:gd name="connsiteY0" fmla="*/ 2577 h 11433"/>
                <a:gd name="connsiteX1" fmla="*/ 4949 w 9079"/>
                <a:gd name="connsiteY1" fmla="*/ 352 h 11433"/>
                <a:gd name="connsiteX2" fmla="*/ 1613 w 9079"/>
                <a:gd name="connsiteY2" fmla="*/ 1306 h 11433"/>
                <a:gd name="connsiteX3" fmla="*/ 183 w 9079"/>
                <a:gd name="connsiteY3" fmla="*/ 4324 h 11433"/>
                <a:gd name="connsiteX4" fmla="*/ 183 w 9079"/>
                <a:gd name="connsiteY4" fmla="*/ 7978 h 11433"/>
                <a:gd name="connsiteX5" fmla="*/ 2249 w 9079"/>
                <a:gd name="connsiteY5" fmla="*/ 10838 h 11433"/>
                <a:gd name="connsiteX6" fmla="*/ 6061 w 9079"/>
                <a:gd name="connsiteY6" fmla="*/ 10838 h 11433"/>
                <a:gd name="connsiteX7" fmla="*/ 9080 w 9079"/>
                <a:gd name="connsiteY7" fmla="*/ 5754 h 11433"/>
                <a:gd name="connsiteX8" fmla="*/ 6379 w 9079"/>
                <a:gd name="connsiteY8" fmla="*/ 194 h 11433"/>
                <a:gd name="connsiteX9" fmla="*/ 3996 w 9079"/>
                <a:gd name="connsiteY9" fmla="*/ 829 h 11433"/>
                <a:gd name="connsiteX10" fmla="*/ 4632 w 9079"/>
                <a:gd name="connsiteY10" fmla="*/ 3212 h 11433"/>
                <a:gd name="connsiteX11" fmla="*/ 4632 w 9079"/>
                <a:gd name="connsiteY11" fmla="*/ 3212 h 11433"/>
                <a:gd name="connsiteX12" fmla="*/ 4632 w 9079"/>
                <a:gd name="connsiteY12" fmla="*/ 3212 h 11433"/>
                <a:gd name="connsiteX13" fmla="*/ 4949 w 9079"/>
                <a:gd name="connsiteY13" fmla="*/ 3530 h 11433"/>
                <a:gd name="connsiteX14" fmla="*/ 4949 w 9079"/>
                <a:gd name="connsiteY14" fmla="*/ 3530 h 11433"/>
                <a:gd name="connsiteX15" fmla="*/ 4949 w 9079"/>
                <a:gd name="connsiteY15" fmla="*/ 3530 h 11433"/>
                <a:gd name="connsiteX16" fmla="*/ 5267 w 9079"/>
                <a:gd name="connsiteY16" fmla="*/ 4006 h 11433"/>
                <a:gd name="connsiteX17" fmla="*/ 5267 w 9079"/>
                <a:gd name="connsiteY17" fmla="*/ 4165 h 11433"/>
                <a:gd name="connsiteX18" fmla="*/ 5267 w 9079"/>
                <a:gd name="connsiteY18" fmla="*/ 4483 h 11433"/>
                <a:gd name="connsiteX19" fmla="*/ 5267 w 9079"/>
                <a:gd name="connsiteY19" fmla="*/ 4801 h 11433"/>
                <a:gd name="connsiteX20" fmla="*/ 5267 w 9079"/>
                <a:gd name="connsiteY20" fmla="*/ 4960 h 11433"/>
                <a:gd name="connsiteX21" fmla="*/ 5267 w 9079"/>
                <a:gd name="connsiteY21" fmla="*/ 4960 h 11433"/>
                <a:gd name="connsiteX22" fmla="*/ 5267 w 9079"/>
                <a:gd name="connsiteY22" fmla="*/ 5754 h 11433"/>
                <a:gd name="connsiteX23" fmla="*/ 5267 w 9079"/>
                <a:gd name="connsiteY23" fmla="*/ 6072 h 11433"/>
                <a:gd name="connsiteX24" fmla="*/ 5267 w 9079"/>
                <a:gd name="connsiteY24" fmla="*/ 5913 h 11433"/>
                <a:gd name="connsiteX25" fmla="*/ 5267 w 9079"/>
                <a:gd name="connsiteY25" fmla="*/ 6389 h 11433"/>
                <a:gd name="connsiteX26" fmla="*/ 5267 w 9079"/>
                <a:gd name="connsiteY26" fmla="*/ 6707 h 11433"/>
                <a:gd name="connsiteX27" fmla="*/ 5267 w 9079"/>
                <a:gd name="connsiteY27" fmla="*/ 6866 h 11433"/>
                <a:gd name="connsiteX28" fmla="*/ 5267 w 9079"/>
                <a:gd name="connsiteY28" fmla="*/ 6866 h 11433"/>
                <a:gd name="connsiteX29" fmla="*/ 5108 w 9079"/>
                <a:gd name="connsiteY29" fmla="*/ 7184 h 11433"/>
                <a:gd name="connsiteX30" fmla="*/ 5108 w 9079"/>
                <a:gd name="connsiteY30" fmla="*/ 7343 h 11433"/>
                <a:gd name="connsiteX31" fmla="*/ 5108 w 9079"/>
                <a:gd name="connsiteY31" fmla="*/ 7343 h 11433"/>
                <a:gd name="connsiteX32" fmla="*/ 4790 w 9079"/>
                <a:gd name="connsiteY32" fmla="*/ 7660 h 11433"/>
                <a:gd name="connsiteX33" fmla="*/ 4632 w 9079"/>
                <a:gd name="connsiteY33" fmla="*/ 7819 h 11433"/>
                <a:gd name="connsiteX34" fmla="*/ 4632 w 9079"/>
                <a:gd name="connsiteY34" fmla="*/ 7819 h 11433"/>
                <a:gd name="connsiteX35" fmla="*/ 4632 w 9079"/>
                <a:gd name="connsiteY35" fmla="*/ 7819 h 11433"/>
                <a:gd name="connsiteX36" fmla="*/ 4473 w 9079"/>
                <a:gd name="connsiteY36" fmla="*/ 7819 h 11433"/>
                <a:gd name="connsiteX37" fmla="*/ 4473 w 9079"/>
                <a:gd name="connsiteY37" fmla="*/ 7819 h 11433"/>
                <a:gd name="connsiteX38" fmla="*/ 4473 w 9079"/>
                <a:gd name="connsiteY38" fmla="*/ 7819 h 11433"/>
                <a:gd name="connsiteX39" fmla="*/ 4155 w 9079"/>
                <a:gd name="connsiteY39" fmla="*/ 7819 h 11433"/>
                <a:gd name="connsiteX40" fmla="*/ 4155 w 9079"/>
                <a:gd name="connsiteY40" fmla="*/ 7819 h 11433"/>
                <a:gd name="connsiteX41" fmla="*/ 3996 w 9079"/>
                <a:gd name="connsiteY41" fmla="*/ 7819 h 11433"/>
                <a:gd name="connsiteX42" fmla="*/ 3996 w 9079"/>
                <a:gd name="connsiteY42" fmla="*/ 7819 h 11433"/>
                <a:gd name="connsiteX43" fmla="*/ 3837 w 9079"/>
                <a:gd name="connsiteY43" fmla="*/ 7819 h 11433"/>
                <a:gd name="connsiteX44" fmla="*/ 3837 w 9079"/>
                <a:gd name="connsiteY44" fmla="*/ 7819 h 11433"/>
                <a:gd name="connsiteX45" fmla="*/ 3679 w 9079"/>
                <a:gd name="connsiteY45" fmla="*/ 7819 h 11433"/>
                <a:gd name="connsiteX46" fmla="*/ 3520 w 9079"/>
                <a:gd name="connsiteY46" fmla="*/ 7660 h 11433"/>
                <a:gd name="connsiteX47" fmla="*/ 3520 w 9079"/>
                <a:gd name="connsiteY47" fmla="*/ 7660 h 11433"/>
                <a:gd name="connsiteX48" fmla="*/ 3520 w 9079"/>
                <a:gd name="connsiteY48" fmla="*/ 7343 h 11433"/>
                <a:gd name="connsiteX49" fmla="*/ 3520 w 9079"/>
                <a:gd name="connsiteY49" fmla="*/ 7343 h 11433"/>
                <a:gd name="connsiteX50" fmla="*/ 3520 w 9079"/>
                <a:gd name="connsiteY50" fmla="*/ 6866 h 11433"/>
                <a:gd name="connsiteX51" fmla="*/ 3520 w 9079"/>
                <a:gd name="connsiteY51" fmla="*/ 6866 h 11433"/>
                <a:gd name="connsiteX52" fmla="*/ 3520 w 9079"/>
                <a:gd name="connsiteY52" fmla="*/ 6548 h 11433"/>
                <a:gd name="connsiteX53" fmla="*/ 3520 w 9079"/>
                <a:gd name="connsiteY53" fmla="*/ 5913 h 11433"/>
                <a:gd name="connsiteX54" fmla="*/ 3520 w 9079"/>
                <a:gd name="connsiteY54" fmla="*/ 5277 h 11433"/>
                <a:gd name="connsiteX55" fmla="*/ 3520 w 9079"/>
                <a:gd name="connsiteY55" fmla="*/ 5277 h 11433"/>
                <a:gd name="connsiteX56" fmla="*/ 3520 w 9079"/>
                <a:gd name="connsiteY56" fmla="*/ 5118 h 11433"/>
                <a:gd name="connsiteX57" fmla="*/ 3837 w 9079"/>
                <a:gd name="connsiteY57" fmla="*/ 4006 h 11433"/>
                <a:gd name="connsiteX58" fmla="*/ 3837 w 9079"/>
                <a:gd name="connsiteY58" fmla="*/ 4006 h 11433"/>
                <a:gd name="connsiteX59" fmla="*/ 3996 w 9079"/>
                <a:gd name="connsiteY59" fmla="*/ 3689 h 11433"/>
                <a:gd name="connsiteX60" fmla="*/ 3996 w 9079"/>
                <a:gd name="connsiteY60" fmla="*/ 3689 h 11433"/>
                <a:gd name="connsiteX61" fmla="*/ 3996 w 9079"/>
                <a:gd name="connsiteY61" fmla="*/ 3689 h 11433"/>
                <a:gd name="connsiteX62" fmla="*/ 3996 w 9079"/>
                <a:gd name="connsiteY62" fmla="*/ 3689 h 11433"/>
                <a:gd name="connsiteX63" fmla="*/ 3996 w 9079"/>
                <a:gd name="connsiteY63" fmla="*/ 3689 h 11433"/>
                <a:gd name="connsiteX64" fmla="*/ 3996 w 9079"/>
                <a:gd name="connsiteY64" fmla="*/ 3689 h 11433"/>
                <a:gd name="connsiteX65" fmla="*/ 3996 w 9079"/>
                <a:gd name="connsiteY65" fmla="*/ 3689 h 11433"/>
                <a:gd name="connsiteX66" fmla="*/ 3996 w 9079"/>
                <a:gd name="connsiteY66" fmla="*/ 3689 h 11433"/>
                <a:gd name="connsiteX67" fmla="*/ 3996 w 9079"/>
                <a:gd name="connsiteY67" fmla="*/ 3689 h 11433"/>
                <a:gd name="connsiteX68" fmla="*/ 3996 w 9079"/>
                <a:gd name="connsiteY68" fmla="*/ 3689 h 11433"/>
                <a:gd name="connsiteX69" fmla="*/ 3996 w 9079"/>
                <a:gd name="connsiteY69" fmla="*/ 3689 h 11433"/>
                <a:gd name="connsiteX70" fmla="*/ 3996 w 9079"/>
                <a:gd name="connsiteY70" fmla="*/ 3689 h 11433"/>
                <a:gd name="connsiteX71" fmla="*/ 3996 w 9079"/>
                <a:gd name="connsiteY71" fmla="*/ 3689 h 11433"/>
                <a:gd name="connsiteX72" fmla="*/ 3996 w 9079"/>
                <a:gd name="connsiteY72" fmla="*/ 3689 h 11433"/>
                <a:gd name="connsiteX73" fmla="*/ 3996 w 9079"/>
                <a:gd name="connsiteY73" fmla="*/ 3530 h 11433"/>
                <a:gd name="connsiteX74" fmla="*/ 3996 w 9079"/>
                <a:gd name="connsiteY74" fmla="*/ 3689 h 11433"/>
                <a:gd name="connsiteX75" fmla="*/ 6061 w 9079"/>
                <a:gd name="connsiteY75" fmla="*/ 4960 h 11433"/>
                <a:gd name="connsiteX76" fmla="*/ 7332 w 9079"/>
                <a:gd name="connsiteY76" fmla="*/ 2894 h 11433"/>
                <a:gd name="connsiteX77" fmla="*/ 7332 w 9079"/>
                <a:gd name="connsiteY77" fmla="*/ 2894 h 1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9079" h="11433">
                  <a:moveTo>
                    <a:pt x="7332" y="2577"/>
                  </a:moveTo>
                  <a:cubicBezTo>
                    <a:pt x="7015" y="1465"/>
                    <a:pt x="6061" y="511"/>
                    <a:pt x="4949" y="352"/>
                  </a:cubicBezTo>
                  <a:cubicBezTo>
                    <a:pt x="3679" y="194"/>
                    <a:pt x="2566" y="352"/>
                    <a:pt x="1613" y="1306"/>
                  </a:cubicBezTo>
                  <a:cubicBezTo>
                    <a:pt x="819" y="2100"/>
                    <a:pt x="342" y="3212"/>
                    <a:pt x="183" y="4324"/>
                  </a:cubicBezTo>
                  <a:cubicBezTo>
                    <a:pt x="25" y="5595"/>
                    <a:pt x="-134" y="6866"/>
                    <a:pt x="183" y="7978"/>
                  </a:cubicBezTo>
                  <a:cubicBezTo>
                    <a:pt x="501" y="9090"/>
                    <a:pt x="1295" y="10202"/>
                    <a:pt x="2249" y="10838"/>
                  </a:cubicBezTo>
                  <a:cubicBezTo>
                    <a:pt x="3361" y="11632"/>
                    <a:pt x="4790" y="11632"/>
                    <a:pt x="6061" y="10838"/>
                  </a:cubicBezTo>
                  <a:cubicBezTo>
                    <a:pt x="7968" y="9885"/>
                    <a:pt x="8921" y="7819"/>
                    <a:pt x="9080" y="5754"/>
                  </a:cubicBezTo>
                  <a:cubicBezTo>
                    <a:pt x="9080" y="3530"/>
                    <a:pt x="8127" y="1465"/>
                    <a:pt x="6379" y="194"/>
                  </a:cubicBezTo>
                  <a:cubicBezTo>
                    <a:pt x="5585" y="-283"/>
                    <a:pt x="4473" y="194"/>
                    <a:pt x="3996" y="829"/>
                  </a:cubicBezTo>
                  <a:cubicBezTo>
                    <a:pt x="3520" y="1782"/>
                    <a:pt x="3837" y="2577"/>
                    <a:pt x="4632" y="3212"/>
                  </a:cubicBezTo>
                  <a:cubicBezTo>
                    <a:pt x="4949" y="3371"/>
                    <a:pt x="4314" y="3053"/>
                    <a:pt x="4632" y="3212"/>
                  </a:cubicBezTo>
                  <a:cubicBezTo>
                    <a:pt x="4632" y="3212"/>
                    <a:pt x="4632" y="3212"/>
                    <a:pt x="4632" y="3212"/>
                  </a:cubicBezTo>
                  <a:cubicBezTo>
                    <a:pt x="4632" y="3212"/>
                    <a:pt x="4790" y="3371"/>
                    <a:pt x="4949" y="3530"/>
                  </a:cubicBezTo>
                  <a:cubicBezTo>
                    <a:pt x="4949" y="3530"/>
                    <a:pt x="4949" y="3530"/>
                    <a:pt x="4949" y="3530"/>
                  </a:cubicBezTo>
                  <a:cubicBezTo>
                    <a:pt x="4632" y="3371"/>
                    <a:pt x="4790" y="3212"/>
                    <a:pt x="4949" y="3530"/>
                  </a:cubicBezTo>
                  <a:cubicBezTo>
                    <a:pt x="5108" y="3848"/>
                    <a:pt x="5108" y="3848"/>
                    <a:pt x="5267" y="4006"/>
                  </a:cubicBezTo>
                  <a:cubicBezTo>
                    <a:pt x="5267" y="4006"/>
                    <a:pt x="5585" y="4483"/>
                    <a:pt x="5267" y="4165"/>
                  </a:cubicBezTo>
                  <a:cubicBezTo>
                    <a:pt x="4949" y="3848"/>
                    <a:pt x="5267" y="4324"/>
                    <a:pt x="5267" y="4483"/>
                  </a:cubicBezTo>
                  <a:cubicBezTo>
                    <a:pt x="5267" y="4483"/>
                    <a:pt x="5267" y="4801"/>
                    <a:pt x="5267" y="4801"/>
                  </a:cubicBezTo>
                  <a:cubicBezTo>
                    <a:pt x="5267" y="4801"/>
                    <a:pt x="5267" y="4801"/>
                    <a:pt x="5267" y="4960"/>
                  </a:cubicBezTo>
                  <a:cubicBezTo>
                    <a:pt x="5267" y="5118"/>
                    <a:pt x="5267" y="5277"/>
                    <a:pt x="5267" y="4960"/>
                  </a:cubicBezTo>
                  <a:cubicBezTo>
                    <a:pt x="5267" y="5277"/>
                    <a:pt x="5267" y="5436"/>
                    <a:pt x="5267" y="5754"/>
                  </a:cubicBezTo>
                  <a:cubicBezTo>
                    <a:pt x="5267" y="5754"/>
                    <a:pt x="5267" y="5913"/>
                    <a:pt x="5267" y="6072"/>
                  </a:cubicBezTo>
                  <a:cubicBezTo>
                    <a:pt x="5267" y="6072"/>
                    <a:pt x="5267" y="6231"/>
                    <a:pt x="5267" y="5913"/>
                  </a:cubicBezTo>
                  <a:cubicBezTo>
                    <a:pt x="5267" y="5913"/>
                    <a:pt x="5267" y="6231"/>
                    <a:pt x="5267" y="6389"/>
                  </a:cubicBezTo>
                  <a:cubicBezTo>
                    <a:pt x="5267" y="6389"/>
                    <a:pt x="5267" y="6707"/>
                    <a:pt x="5267" y="6707"/>
                  </a:cubicBezTo>
                  <a:cubicBezTo>
                    <a:pt x="5267" y="6707"/>
                    <a:pt x="5267" y="6707"/>
                    <a:pt x="5267" y="6866"/>
                  </a:cubicBezTo>
                  <a:cubicBezTo>
                    <a:pt x="5267" y="6548"/>
                    <a:pt x="5267" y="6548"/>
                    <a:pt x="5267" y="6866"/>
                  </a:cubicBezTo>
                  <a:cubicBezTo>
                    <a:pt x="5267" y="6866"/>
                    <a:pt x="5267" y="7184"/>
                    <a:pt x="5108" y="7184"/>
                  </a:cubicBezTo>
                  <a:cubicBezTo>
                    <a:pt x="5108" y="7184"/>
                    <a:pt x="5108" y="7184"/>
                    <a:pt x="5108" y="7343"/>
                  </a:cubicBezTo>
                  <a:cubicBezTo>
                    <a:pt x="4949" y="7660"/>
                    <a:pt x="5426" y="7025"/>
                    <a:pt x="5108" y="7343"/>
                  </a:cubicBezTo>
                  <a:cubicBezTo>
                    <a:pt x="5108" y="7343"/>
                    <a:pt x="4949" y="7501"/>
                    <a:pt x="4790" y="7660"/>
                  </a:cubicBezTo>
                  <a:cubicBezTo>
                    <a:pt x="4790" y="7660"/>
                    <a:pt x="4790" y="7660"/>
                    <a:pt x="4632" y="7819"/>
                  </a:cubicBezTo>
                  <a:lnTo>
                    <a:pt x="4632" y="7819"/>
                  </a:lnTo>
                  <a:cubicBezTo>
                    <a:pt x="4632" y="7819"/>
                    <a:pt x="4632" y="7819"/>
                    <a:pt x="4632" y="7819"/>
                  </a:cubicBezTo>
                  <a:cubicBezTo>
                    <a:pt x="4632" y="7819"/>
                    <a:pt x="4632" y="7819"/>
                    <a:pt x="4473" y="7819"/>
                  </a:cubicBezTo>
                  <a:cubicBezTo>
                    <a:pt x="4314" y="7819"/>
                    <a:pt x="4790" y="7819"/>
                    <a:pt x="4473" y="7819"/>
                  </a:cubicBezTo>
                  <a:cubicBezTo>
                    <a:pt x="4155" y="7819"/>
                    <a:pt x="4473" y="7819"/>
                    <a:pt x="4473" y="7819"/>
                  </a:cubicBezTo>
                  <a:cubicBezTo>
                    <a:pt x="4473" y="7819"/>
                    <a:pt x="4155" y="7819"/>
                    <a:pt x="4155" y="7819"/>
                  </a:cubicBezTo>
                  <a:cubicBezTo>
                    <a:pt x="4155" y="7819"/>
                    <a:pt x="4632" y="7819"/>
                    <a:pt x="4155" y="7819"/>
                  </a:cubicBezTo>
                  <a:cubicBezTo>
                    <a:pt x="4155" y="7819"/>
                    <a:pt x="3996" y="7819"/>
                    <a:pt x="3996" y="7819"/>
                  </a:cubicBezTo>
                  <a:cubicBezTo>
                    <a:pt x="4155" y="7819"/>
                    <a:pt x="4314" y="7819"/>
                    <a:pt x="3996" y="7819"/>
                  </a:cubicBezTo>
                  <a:cubicBezTo>
                    <a:pt x="3996" y="7819"/>
                    <a:pt x="3996" y="7819"/>
                    <a:pt x="3837" y="7819"/>
                  </a:cubicBezTo>
                  <a:cubicBezTo>
                    <a:pt x="3520" y="7660"/>
                    <a:pt x="3996" y="7978"/>
                    <a:pt x="3837" y="7819"/>
                  </a:cubicBezTo>
                  <a:cubicBezTo>
                    <a:pt x="3837" y="7819"/>
                    <a:pt x="3837" y="7819"/>
                    <a:pt x="3679" y="7819"/>
                  </a:cubicBezTo>
                  <a:cubicBezTo>
                    <a:pt x="3679" y="7819"/>
                    <a:pt x="3520" y="7660"/>
                    <a:pt x="3520" y="7660"/>
                  </a:cubicBezTo>
                  <a:cubicBezTo>
                    <a:pt x="3520" y="7660"/>
                    <a:pt x="3679" y="7978"/>
                    <a:pt x="3520" y="7660"/>
                  </a:cubicBezTo>
                  <a:cubicBezTo>
                    <a:pt x="3520" y="7660"/>
                    <a:pt x="3520" y="7501"/>
                    <a:pt x="3520" y="7343"/>
                  </a:cubicBezTo>
                  <a:cubicBezTo>
                    <a:pt x="3520" y="7343"/>
                    <a:pt x="3520" y="7343"/>
                    <a:pt x="3520" y="7343"/>
                  </a:cubicBezTo>
                  <a:cubicBezTo>
                    <a:pt x="3520" y="7343"/>
                    <a:pt x="3520" y="7025"/>
                    <a:pt x="3520" y="6866"/>
                  </a:cubicBezTo>
                  <a:cubicBezTo>
                    <a:pt x="3520" y="6548"/>
                    <a:pt x="3520" y="6866"/>
                    <a:pt x="3520" y="6866"/>
                  </a:cubicBezTo>
                  <a:cubicBezTo>
                    <a:pt x="3520" y="6866"/>
                    <a:pt x="3520" y="6707"/>
                    <a:pt x="3520" y="6548"/>
                  </a:cubicBezTo>
                  <a:cubicBezTo>
                    <a:pt x="3520" y="6389"/>
                    <a:pt x="3520" y="6072"/>
                    <a:pt x="3520" y="5913"/>
                  </a:cubicBezTo>
                  <a:cubicBezTo>
                    <a:pt x="3520" y="5754"/>
                    <a:pt x="3520" y="5436"/>
                    <a:pt x="3520" y="5277"/>
                  </a:cubicBezTo>
                  <a:cubicBezTo>
                    <a:pt x="3520" y="5277"/>
                    <a:pt x="3520" y="5595"/>
                    <a:pt x="3520" y="5277"/>
                  </a:cubicBezTo>
                  <a:cubicBezTo>
                    <a:pt x="3520" y="5277"/>
                    <a:pt x="3520" y="5277"/>
                    <a:pt x="3520" y="5118"/>
                  </a:cubicBezTo>
                  <a:cubicBezTo>
                    <a:pt x="3520" y="4801"/>
                    <a:pt x="3679" y="4324"/>
                    <a:pt x="3837" y="4006"/>
                  </a:cubicBezTo>
                  <a:cubicBezTo>
                    <a:pt x="3837" y="3848"/>
                    <a:pt x="3837" y="4324"/>
                    <a:pt x="3837" y="4006"/>
                  </a:cubicBezTo>
                  <a:cubicBezTo>
                    <a:pt x="3837" y="4006"/>
                    <a:pt x="3837" y="3848"/>
                    <a:pt x="3996" y="3689"/>
                  </a:cubicBezTo>
                  <a:cubicBezTo>
                    <a:pt x="3996" y="3689"/>
                    <a:pt x="3996" y="3371"/>
                    <a:pt x="3996" y="3689"/>
                  </a:cubicBezTo>
                  <a:cubicBezTo>
                    <a:pt x="3996" y="3689"/>
                    <a:pt x="3996" y="3689"/>
                    <a:pt x="3996" y="3689"/>
                  </a:cubicBezTo>
                  <a:cubicBezTo>
                    <a:pt x="3996" y="3689"/>
                    <a:pt x="3996" y="3689"/>
                    <a:pt x="3996" y="3689"/>
                  </a:cubicBezTo>
                  <a:cubicBezTo>
                    <a:pt x="3996" y="3689"/>
                    <a:pt x="4155" y="3530"/>
                    <a:pt x="3996" y="3689"/>
                  </a:cubicBezTo>
                  <a:cubicBezTo>
                    <a:pt x="3837" y="3848"/>
                    <a:pt x="3996" y="3689"/>
                    <a:pt x="3996" y="3689"/>
                  </a:cubicBezTo>
                  <a:cubicBezTo>
                    <a:pt x="3996" y="3689"/>
                    <a:pt x="3679" y="3689"/>
                    <a:pt x="3996" y="3689"/>
                  </a:cubicBezTo>
                  <a:cubicBezTo>
                    <a:pt x="3996" y="3689"/>
                    <a:pt x="4473" y="3689"/>
                    <a:pt x="3996" y="3689"/>
                  </a:cubicBezTo>
                  <a:cubicBezTo>
                    <a:pt x="3520" y="3689"/>
                    <a:pt x="4473" y="3689"/>
                    <a:pt x="3996" y="3689"/>
                  </a:cubicBezTo>
                  <a:cubicBezTo>
                    <a:pt x="3679" y="3689"/>
                    <a:pt x="3996" y="3689"/>
                    <a:pt x="3996" y="3689"/>
                  </a:cubicBezTo>
                  <a:cubicBezTo>
                    <a:pt x="4314" y="3689"/>
                    <a:pt x="3837" y="3689"/>
                    <a:pt x="3996" y="3689"/>
                  </a:cubicBezTo>
                  <a:cubicBezTo>
                    <a:pt x="3996" y="3689"/>
                    <a:pt x="3996" y="3689"/>
                    <a:pt x="3996" y="3689"/>
                  </a:cubicBezTo>
                  <a:cubicBezTo>
                    <a:pt x="3996" y="3689"/>
                    <a:pt x="3679" y="3371"/>
                    <a:pt x="3996" y="3689"/>
                  </a:cubicBezTo>
                  <a:cubicBezTo>
                    <a:pt x="3996" y="3689"/>
                    <a:pt x="3837" y="3371"/>
                    <a:pt x="3996" y="3689"/>
                  </a:cubicBezTo>
                  <a:cubicBezTo>
                    <a:pt x="3996" y="3689"/>
                    <a:pt x="3996" y="3689"/>
                    <a:pt x="3996" y="3530"/>
                  </a:cubicBezTo>
                  <a:cubicBezTo>
                    <a:pt x="3996" y="3530"/>
                    <a:pt x="3996" y="3530"/>
                    <a:pt x="3996" y="3689"/>
                  </a:cubicBezTo>
                  <a:cubicBezTo>
                    <a:pt x="4155" y="4483"/>
                    <a:pt x="5267" y="5118"/>
                    <a:pt x="6061" y="4960"/>
                  </a:cubicBezTo>
                  <a:cubicBezTo>
                    <a:pt x="7015" y="4642"/>
                    <a:pt x="7491" y="3848"/>
                    <a:pt x="7332" y="2894"/>
                  </a:cubicBezTo>
                  <a:lnTo>
                    <a:pt x="7332" y="2894"/>
                  </a:lnTo>
                  <a:close/>
                </a:path>
              </a:pathLst>
            </a:custGeom>
            <a:solidFill>
              <a:srgbClr val="102F44"/>
            </a:solidFill>
            <a:ln w="15869" cap="flat">
              <a:noFill/>
              <a:prstDash val="solid"/>
              <a:miter/>
            </a:ln>
          </p:spPr>
          <p:txBody>
            <a:bodyPr rtlCol="0" anchor="ctr"/>
            <a:lstStyle/>
            <a:p>
              <a:endParaRPr lang="nl-NL"/>
            </a:p>
          </p:txBody>
        </p:sp>
        <p:sp>
          <p:nvSpPr>
            <p:cNvPr id="1430" name="Vrije vorm: vorm 1429">
              <a:extLst>
                <a:ext uri="{FF2B5EF4-FFF2-40B4-BE49-F238E27FC236}">
                  <a16:creationId xmlns:a16="http://schemas.microsoft.com/office/drawing/2014/main" id="{AB1EC500-EB33-285C-136E-9620D2807B4F}"/>
                </a:ext>
              </a:extLst>
            </p:cNvPr>
            <p:cNvSpPr/>
            <p:nvPr/>
          </p:nvSpPr>
          <p:spPr>
            <a:xfrm>
              <a:off x="6149999" y="2650359"/>
              <a:ext cx="23355" cy="17102"/>
            </a:xfrm>
            <a:custGeom>
              <a:avLst/>
              <a:gdLst>
                <a:gd name="connsiteX0" fmla="*/ 365 w 28484"/>
                <a:gd name="connsiteY0" fmla="*/ 2907 h 20858"/>
                <a:gd name="connsiteX1" fmla="*/ 15775 w 28484"/>
                <a:gd name="connsiteY1" fmla="*/ 7196 h 20858"/>
                <a:gd name="connsiteX2" fmla="*/ 24989 w 28484"/>
                <a:gd name="connsiteY2" fmla="*/ 19111 h 20858"/>
                <a:gd name="connsiteX3" fmla="*/ 26737 w 28484"/>
                <a:gd name="connsiteY3" fmla="*/ 20859 h 20858"/>
                <a:gd name="connsiteX4" fmla="*/ 28484 w 28484"/>
                <a:gd name="connsiteY4" fmla="*/ 19111 h 20858"/>
                <a:gd name="connsiteX5" fmla="*/ 19111 w 28484"/>
                <a:gd name="connsiteY5" fmla="*/ 4972 h 20858"/>
                <a:gd name="connsiteX6" fmla="*/ 10691 w 28484"/>
                <a:gd name="connsiteY6" fmla="*/ 2748 h 20858"/>
                <a:gd name="connsiteX7" fmla="*/ 2907 w 28484"/>
                <a:gd name="connsiteY7" fmla="*/ 524 h 20858"/>
                <a:gd name="connsiteX8" fmla="*/ 524 w 28484"/>
                <a:gd name="connsiteY8" fmla="*/ 2907 h 20858"/>
                <a:gd name="connsiteX9" fmla="*/ 524 w 28484"/>
                <a:gd name="connsiteY9" fmla="*/ 2907 h 2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84" h="20858">
                  <a:moveTo>
                    <a:pt x="365" y="2907"/>
                  </a:moveTo>
                  <a:cubicBezTo>
                    <a:pt x="4496" y="7037"/>
                    <a:pt x="10850" y="5131"/>
                    <a:pt x="15775" y="7196"/>
                  </a:cubicBezTo>
                  <a:cubicBezTo>
                    <a:pt x="20700" y="9262"/>
                    <a:pt x="24513" y="13869"/>
                    <a:pt x="24989" y="19111"/>
                  </a:cubicBezTo>
                  <a:cubicBezTo>
                    <a:pt x="24989" y="20065"/>
                    <a:pt x="25625" y="20859"/>
                    <a:pt x="26737" y="20859"/>
                  </a:cubicBezTo>
                  <a:cubicBezTo>
                    <a:pt x="27531" y="20859"/>
                    <a:pt x="28484" y="20065"/>
                    <a:pt x="28484" y="19111"/>
                  </a:cubicBezTo>
                  <a:cubicBezTo>
                    <a:pt x="27849" y="13233"/>
                    <a:pt x="24354" y="7832"/>
                    <a:pt x="19111" y="4972"/>
                  </a:cubicBezTo>
                  <a:cubicBezTo>
                    <a:pt x="16411" y="3542"/>
                    <a:pt x="13710" y="2907"/>
                    <a:pt x="10691" y="2748"/>
                  </a:cubicBezTo>
                  <a:cubicBezTo>
                    <a:pt x="7991" y="2589"/>
                    <a:pt x="4813" y="2589"/>
                    <a:pt x="2907" y="524"/>
                  </a:cubicBezTo>
                  <a:cubicBezTo>
                    <a:pt x="1318" y="-1065"/>
                    <a:pt x="-1065" y="1318"/>
                    <a:pt x="524" y="2907"/>
                  </a:cubicBezTo>
                  <a:lnTo>
                    <a:pt x="524" y="2907"/>
                  </a:lnTo>
                  <a:close/>
                </a:path>
              </a:pathLst>
            </a:custGeom>
            <a:solidFill>
              <a:srgbClr val="76B72D"/>
            </a:solidFill>
            <a:ln w="15869" cap="flat">
              <a:noFill/>
              <a:prstDash val="solid"/>
              <a:miter/>
            </a:ln>
          </p:spPr>
          <p:txBody>
            <a:bodyPr rtlCol="0" anchor="ctr"/>
            <a:lstStyle/>
            <a:p>
              <a:endParaRPr lang="nl-NL"/>
            </a:p>
          </p:txBody>
        </p:sp>
        <p:sp>
          <p:nvSpPr>
            <p:cNvPr id="1431" name="Vrije vorm: vorm 1430">
              <a:extLst>
                <a:ext uri="{FF2B5EF4-FFF2-40B4-BE49-F238E27FC236}">
                  <a16:creationId xmlns:a16="http://schemas.microsoft.com/office/drawing/2014/main" id="{C0047349-5D08-A4EA-73AA-5DA0AE566BBD}"/>
                </a:ext>
              </a:extLst>
            </p:cNvPr>
            <p:cNvSpPr/>
            <p:nvPr/>
          </p:nvSpPr>
          <p:spPr>
            <a:xfrm>
              <a:off x="6174878" y="2648380"/>
              <a:ext cx="29476" cy="20585"/>
            </a:xfrm>
            <a:custGeom>
              <a:avLst/>
              <a:gdLst>
                <a:gd name="connsiteX0" fmla="*/ 32455 w 35950"/>
                <a:gd name="connsiteY0" fmla="*/ 1509 h 25106"/>
                <a:gd name="connsiteX1" fmla="*/ 28960 w 35950"/>
                <a:gd name="connsiteY1" fmla="*/ 5322 h 25106"/>
                <a:gd name="connsiteX2" fmla="*/ 24512 w 35950"/>
                <a:gd name="connsiteY2" fmla="*/ 7864 h 25106"/>
                <a:gd name="connsiteX3" fmla="*/ 14503 w 35950"/>
                <a:gd name="connsiteY3" fmla="*/ 11518 h 25106"/>
                <a:gd name="connsiteX4" fmla="*/ 4971 w 35950"/>
                <a:gd name="connsiteY4" fmla="*/ 15172 h 25106"/>
                <a:gd name="connsiteX5" fmla="*/ 46 w 35950"/>
                <a:gd name="connsiteY5" fmla="*/ 22956 h 25106"/>
                <a:gd name="connsiteX6" fmla="*/ 3383 w 35950"/>
                <a:gd name="connsiteY6" fmla="*/ 23909 h 25106"/>
                <a:gd name="connsiteX7" fmla="*/ 9420 w 35950"/>
                <a:gd name="connsiteY7" fmla="*/ 16602 h 25106"/>
                <a:gd name="connsiteX8" fmla="*/ 20063 w 35950"/>
                <a:gd name="connsiteY8" fmla="*/ 13424 h 25106"/>
                <a:gd name="connsiteX9" fmla="*/ 29595 w 35950"/>
                <a:gd name="connsiteY9" fmla="*/ 9135 h 25106"/>
                <a:gd name="connsiteX10" fmla="*/ 35950 w 35950"/>
                <a:gd name="connsiteY10" fmla="*/ 1668 h 25106"/>
                <a:gd name="connsiteX11" fmla="*/ 32455 w 35950"/>
                <a:gd name="connsiteY11" fmla="*/ 1668 h 25106"/>
                <a:gd name="connsiteX12" fmla="*/ 32455 w 35950"/>
                <a:gd name="connsiteY12" fmla="*/ 1668 h 2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0" h="25106">
                  <a:moveTo>
                    <a:pt x="32455" y="1509"/>
                  </a:moveTo>
                  <a:cubicBezTo>
                    <a:pt x="32455" y="3257"/>
                    <a:pt x="30231" y="4528"/>
                    <a:pt x="28960" y="5322"/>
                  </a:cubicBezTo>
                  <a:cubicBezTo>
                    <a:pt x="27530" y="6275"/>
                    <a:pt x="26100" y="7070"/>
                    <a:pt x="24512" y="7864"/>
                  </a:cubicBezTo>
                  <a:cubicBezTo>
                    <a:pt x="21335" y="9453"/>
                    <a:pt x="17839" y="10565"/>
                    <a:pt x="14503" y="11518"/>
                  </a:cubicBezTo>
                  <a:cubicBezTo>
                    <a:pt x="11167" y="12471"/>
                    <a:pt x="7672" y="13107"/>
                    <a:pt x="4971" y="15172"/>
                  </a:cubicBezTo>
                  <a:cubicBezTo>
                    <a:pt x="2429" y="17078"/>
                    <a:pt x="682" y="19938"/>
                    <a:pt x="46" y="22956"/>
                  </a:cubicBezTo>
                  <a:cubicBezTo>
                    <a:pt x="-430" y="25180"/>
                    <a:pt x="2906" y="25975"/>
                    <a:pt x="3383" y="23909"/>
                  </a:cubicBezTo>
                  <a:cubicBezTo>
                    <a:pt x="4018" y="20573"/>
                    <a:pt x="6242" y="17714"/>
                    <a:pt x="9420" y="16602"/>
                  </a:cubicBezTo>
                  <a:cubicBezTo>
                    <a:pt x="12915" y="15331"/>
                    <a:pt x="16568" y="14695"/>
                    <a:pt x="20063" y="13424"/>
                  </a:cubicBezTo>
                  <a:cubicBezTo>
                    <a:pt x="23400" y="12312"/>
                    <a:pt x="26577" y="10882"/>
                    <a:pt x="29595" y="9135"/>
                  </a:cubicBezTo>
                  <a:cubicBezTo>
                    <a:pt x="32296" y="7546"/>
                    <a:pt x="35950" y="5163"/>
                    <a:pt x="35950" y="1668"/>
                  </a:cubicBezTo>
                  <a:cubicBezTo>
                    <a:pt x="35950" y="-556"/>
                    <a:pt x="32455" y="-556"/>
                    <a:pt x="32455" y="1668"/>
                  </a:cubicBezTo>
                  <a:lnTo>
                    <a:pt x="32455" y="1668"/>
                  </a:lnTo>
                  <a:close/>
                </a:path>
              </a:pathLst>
            </a:custGeom>
            <a:solidFill>
              <a:srgbClr val="76B72D"/>
            </a:solidFill>
            <a:ln w="15869" cap="flat">
              <a:noFill/>
              <a:prstDash val="solid"/>
              <a:miter/>
            </a:ln>
          </p:spPr>
          <p:txBody>
            <a:bodyPr rtlCol="0" anchor="ctr"/>
            <a:lstStyle/>
            <a:p>
              <a:endParaRPr lang="nl-NL"/>
            </a:p>
          </p:txBody>
        </p:sp>
        <p:sp>
          <p:nvSpPr>
            <p:cNvPr id="1432" name="Vrije vorm: vorm 1431">
              <a:extLst>
                <a:ext uri="{FF2B5EF4-FFF2-40B4-BE49-F238E27FC236}">
                  <a16:creationId xmlns:a16="http://schemas.microsoft.com/office/drawing/2014/main" id="{020BE2A9-73F5-422E-59D8-099BA19300C9}"/>
                </a:ext>
              </a:extLst>
            </p:cNvPr>
            <p:cNvSpPr/>
            <p:nvPr/>
          </p:nvSpPr>
          <p:spPr>
            <a:xfrm>
              <a:off x="6171009" y="2672217"/>
              <a:ext cx="3125" cy="26833"/>
            </a:xfrm>
            <a:custGeom>
              <a:avLst/>
              <a:gdLst>
                <a:gd name="connsiteX0" fmla="*/ 318 w 3812"/>
                <a:gd name="connsiteY0" fmla="*/ 1668 h 32726"/>
                <a:gd name="connsiteX1" fmla="*/ 0 w 3812"/>
                <a:gd name="connsiteY1" fmla="*/ 31058 h 32726"/>
                <a:gd name="connsiteX2" fmla="*/ 3495 w 3812"/>
                <a:gd name="connsiteY2" fmla="*/ 31058 h 32726"/>
                <a:gd name="connsiteX3" fmla="*/ 3813 w 3812"/>
                <a:gd name="connsiteY3" fmla="*/ 1668 h 32726"/>
                <a:gd name="connsiteX4" fmla="*/ 318 w 3812"/>
                <a:gd name="connsiteY4" fmla="*/ 1668 h 32726"/>
                <a:gd name="connsiteX5" fmla="*/ 318 w 3812"/>
                <a:gd name="connsiteY5" fmla="*/ 1668 h 3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2" h="32726">
                  <a:moveTo>
                    <a:pt x="318" y="1668"/>
                  </a:moveTo>
                  <a:cubicBezTo>
                    <a:pt x="318" y="11518"/>
                    <a:pt x="318" y="21209"/>
                    <a:pt x="0" y="31058"/>
                  </a:cubicBezTo>
                  <a:cubicBezTo>
                    <a:pt x="0" y="33283"/>
                    <a:pt x="3336" y="33283"/>
                    <a:pt x="3495" y="31058"/>
                  </a:cubicBezTo>
                  <a:cubicBezTo>
                    <a:pt x="3813" y="21209"/>
                    <a:pt x="3813" y="11518"/>
                    <a:pt x="3813" y="1668"/>
                  </a:cubicBezTo>
                  <a:cubicBezTo>
                    <a:pt x="3813" y="-556"/>
                    <a:pt x="318" y="-556"/>
                    <a:pt x="318" y="1668"/>
                  </a:cubicBezTo>
                  <a:lnTo>
                    <a:pt x="318" y="1668"/>
                  </a:lnTo>
                  <a:close/>
                </a:path>
              </a:pathLst>
            </a:custGeom>
            <a:solidFill>
              <a:srgbClr val="76B72D"/>
            </a:solidFill>
            <a:ln w="15869" cap="flat">
              <a:noFill/>
              <a:prstDash val="solid"/>
              <a:miter/>
            </a:ln>
          </p:spPr>
          <p:txBody>
            <a:bodyPr rtlCol="0" anchor="ctr"/>
            <a:lstStyle/>
            <a:p>
              <a:endParaRPr lang="nl-NL"/>
            </a:p>
          </p:txBody>
        </p:sp>
        <p:sp>
          <p:nvSpPr>
            <p:cNvPr id="1433" name="Vrije vorm: vorm 1432">
              <a:extLst>
                <a:ext uri="{FF2B5EF4-FFF2-40B4-BE49-F238E27FC236}">
                  <a16:creationId xmlns:a16="http://schemas.microsoft.com/office/drawing/2014/main" id="{3EB45CC4-730D-41F5-FAC3-45D6FAF693D6}"/>
                </a:ext>
              </a:extLst>
            </p:cNvPr>
            <p:cNvSpPr/>
            <p:nvPr/>
          </p:nvSpPr>
          <p:spPr>
            <a:xfrm>
              <a:off x="6174136" y="2672477"/>
              <a:ext cx="5417" cy="29764"/>
            </a:xfrm>
            <a:custGeom>
              <a:avLst/>
              <a:gdLst>
                <a:gd name="connsiteX0" fmla="*/ 318 w 6606"/>
                <a:gd name="connsiteY0" fmla="*/ 1986 h 36301"/>
                <a:gd name="connsiteX1" fmla="*/ 1748 w 6606"/>
                <a:gd name="connsiteY1" fmla="*/ 18508 h 36301"/>
                <a:gd name="connsiteX2" fmla="*/ 2542 w 6606"/>
                <a:gd name="connsiteY2" fmla="*/ 26610 h 36301"/>
                <a:gd name="connsiteX3" fmla="*/ 3019 w 6606"/>
                <a:gd name="connsiteY3" fmla="*/ 30423 h 36301"/>
                <a:gd name="connsiteX4" fmla="*/ 3178 w 6606"/>
                <a:gd name="connsiteY4" fmla="*/ 32329 h 36301"/>
                <a:gd name="connsiteX5" fmla="*/ 3336 w 6606"/>
                <a:gd name="connsiteY5" fmla="*/ 33600 h 36301"/>
                <a:gd name="connsiteX6" fmla="*/ 3495 w 6606"/>
                <a:gd name="connsiteY6" fmla="*/ 33759 h 36301"/>
                <a:gd name="connsiteX7" fmla="*/ 4925 w 6606"/>
                <a:gd name="connsiteY7" fmla="*/ 32965 h 36301"/>
                <a:gd name="connsiteX8" fmla="*/ 4766 w 6606"/>
                <a:gd name="connsiteY8" fmla="*/ 32965 h 36301"/>
                <a:gd name="connsiteX9" fmla="*/ 6355 w 6606"/>
                <a:gd name="connsiteY9" fmla="*/ 34236 h 36301"/>
                <a:gd name="connsiteX10" fmla="*/ 6355 w 6606"/>
                <a:gd name="connsiteY10" fmla="*/ 34236 h 36301"/>
                <a:gd name="connsiteX11" fmla="*/ 4766 w 6606"/>
                <a:gd name="connsiteY11" fmla="*/ 36301 h 36301"/>
                <a:gd name="connsiteX12" fmla="*/ 4766 w 6606"/>
                <a:gd name="connsiteY12" fmla="*/ 36301 h 36301"/>
                <a:gd name="connsiteX13" fmla="*/ 3019 w 6606"/>
                <a:gd name="connsiteY13" fmla="*/ 34554 h 36301"/>
                <a:gd name="connsiteX14" fmla="*/ 3019 w 6606"/>
                <a:gd name="connsiteY14" fmla="*/ 34554 h 36301"/>
                <a:gd name="connsiteX15" fmla="*/ 4766 w 6606"/>
                <a:gd name="connsiteY15" fmla="*/ 32965 h 36301"/>
                <a:gd name="connsiteX16" fmla="*/ 5084 w 6606"/>
                <a:gd name="connsiteY16" fmla="*/ 32965 h 36301"/>
                <a:gd name="connsiteX17" fmla="*/ 5878 w 6606"/>
                <a:gd name="connsiteY17" fmla="*/ 35824 h 36301"/>
                <a:gd name="connsiteX18" fmla="*/ 6355 w 6606"/>
                <a:gd name="connsiteY18" fmla="*/ 34395 h 36301"/>
                <a:gd name="connsiteX19" fmla="*/ 3495 w 6606"/>
                <a:gd name="connsiteY19" fmla="*/ 35666 h 36301"/>
                <a:gd name="connsiteX20" fmla="*/ 3495 w 6606"/>
                <a:gd name="connsiteY20" fmla="*/ 35666 h 36301"/>
                <a:gd name="connsiteX21" fmla="*/ 5878 w 6606"/>
                <a:gd name="connsiteY21" fmla="*/ 33283 h 36301"/>
                <a:gd name="connsiteX22" fmla="*/ 5878 w 6606"/>
                <a:gd name="connsiteY22" fmla="*/ 33283 h 36301"/>
                <a:gd name="connsiteX23" fmla="*/ 3019 w 6606"/>
                <a:gd name="connsiteY23" fmla="*/ 34395 h 36301"/>
                <a:gd name="connsiteX24" fmla="*/ 3019 w 6606"/>
                <a:gd name="connsiteY24" fmla="*/ 34395 h 36301"/>
                <a:gd name="connsiteX25" fmla="*/ 3495 w 6606"/>
                <a:gd name="connsiteY25" fmla="*/ 33283 h 36301"/>
                <a:gd name="connsiteX26" fmla="*/ 3495 w 6606"/>
                <a:gd name="connsiteY26" fmla="*/ 33283 h 36301"/>
                <a:gd name="connsiteX27" fmla="*/ 4289 w 6606"/>
                <a:gd name="connsiteY27" fmla="*/ 36142 h 36301"/>
                <a:gd name="connsiteX28" fmla="*/ 4766 w 6606"/>
                <a:gd name="connsiteY28" fmla="*/ 36142 h 36301"/>
                <a:gd name="connsiteX29" fmla="*/ 6514 w 6606"/>
                <a:gd name="connsiteY29" fmla="*/ 34395 h 36301"/>
                <a:gd name="connsiteX30" fmla="*/ 6514 w 6606"/>
                <a:gd name="connsiteY30" fmla="*/ 34395 h 36301"/>
                <a:gd name="connsiteX31" fmla="*/ 4766 w 6606"/>
                <a:gd name="connsiteY31" fmla="*/ 32647 h 36301"/>
                <a:gd name="connsiteX32" fmla="*/ 4766 w 6606"/>
                <a:gd name="connsiteY32" fmla="*/ 32647 h 36301"/>
                <a:gd name="connsiteX33" fmla="*/ 3178 w 6606"/>
                <a:gd name="connsiteY33" fmla="*/ 34871 h 36301"/>
                <a:gd name="connsiteX34" fmla="*/ 3178 w 6606"/>
                <a:gd name="connsiteY34" fmla="*/ 34871 h 36301"/>
                <a:gd name="connsiteX35" fmla="*/ 4766 w 6606"/>
                <a:gd name="connsiteY35" fmla="*/ 36301 h 36301"/>
                <a:gd name="connsiteX36" fmla="*/ 4925 w 6606"/>
                <a:gd name="connsiteY36" fmla="*/ 36301 h 36301"/>
                <a:gd name="connsiteX37" fmla="*/ 6355 w 6606"/>
                <a:gd name="connsiteY37" fmla="*/ 35507 h 36301"/>
                <a:gd name="connsiteX38" fmla="*/ 6355 w 6606"/>
                <a:gd name="connsiteY38" fmla="*/ 32329 h 36301"/>
                <a:gd name="connsiteX39" fmla="*/ 5878 w 6606"/>
                <a:gd name="connsiteY39" fmla="*/ 27722 h 36301"/>
                <a:gd name="connsiteX40" fmla="*/ 4925 w 6606"/>
                <a:gd name="connsiteY40" fmla="*/ 19302 h 36301"/>
                <a:gd name="connsiteX41" fmla="*/ 3495 w 6606"/>
                <a:gd name="connsiteY41" fmla="*/ 1668 h 36301"/>
                <a:gd name="connsiteX42" fmla="*/ 0 w 6606"/>
                <a:gd name="connsiteY42" fmla="*/ 1668 h 36301"/>
                <a:gd name="connsiteX43" fmla="*/ 0 w 6606"/>
                <a:gd name="connsiteY43" fmla="*/ 1668 h 3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606" h="36301">
                  <a:moveTo>
                    <a:pt x="318" y="1986"/>
                  </a:moveTo>
                  <a:cubicBezTo>
                    <a:pt x="636" y="7546"/>
                    <a:pt x="1112" y="13107"/>
                    <a:pt x="1748" y="18508"/>
                  </a:cubicBezTo>
                  <a:cubicBezTo>
                    <a:pt x="2065" y="21209"/>
                    <a:pt x="2224" y="23909"/>
                    <a:pt x="2542" y="26610"/>
                  </a:cubicBezTo>
                  <a:cubicBezTo>
                    <a:pt x="2542" y="27881"/>
                    <a:pt x="2860" y="29152"/>
                    <a:pt x="3019" y="30423"/>
                  </a:cubicBezTo>
                  <a:cubicBezTo>
                    <a:pt x="3019" y="31058"/>
                    <a:pt x="3019" y="31694"/>
                    <a:pt x="3178" y="32329"/>
                  </a:cubicBezTo>
                  <a:cubicBezTo>
                    <a:pt x="3178" y="32806"/>
                    <a:pt x="3178" y="33124"/>
                    <a:pt x="3336" y="33600"/>
                  </a:cubicBezTo>
                  <a:cubicBezTo>
                    <a:pt x="3336" y="34395"/>
                    <a:pt x="3336" y="34395"/>
                    <a:pt x="3495" y="33759"/>
                  </a:cubicBezTo>
                  <a:lnTo>
                    <a:pt x="4925" y="32965"/>
                  </a:lnTo>
                  <a:lnTo>
                    <a:pt x="4766" y="32965"/>
                  </a:lnTo>
                  <a:cubicBezTo>
                    <a:pt x="4766" y="32965"/>
                    <a:pt x="5878" y="33759"/>
                    <a:pt x="6355" y="34236"/>
                  </a:cubicBezTo>
                  <a:lnTo>
                    <a:pt x="6355" y="34236"/>
                  </a:lnTo>
                  <a:cubicBezTo>
                    <a:pt x="6355" y="34236"/>
                    <a:pt x="5243" y="35507"/>
                    <a:pt x="4766" y="36301"/>
                  </a:cubicBezTo>
                  <a:lnTo>
                    <a:pt x="4766" y="36301"/>
                  </a:lnTo>
                  <a:cubicBezTo>
                    <a:pt x="4766" y="36301"/>
                    <a:pt x="3654" y="35189"/>
                    <a:pt x="3019" y="34554"/>
                  </a:cubicBezTo>
                  <a:lnTo>
                    <a:pt x="3019" y="34554"/>
                  </a:lnTo>
                  <a:cubicBezTo>
                    <a:pt x="3019" y="34554"/>
                    <a:pt x="4131" y="33441"/>
                    <a:pt x="4766" y="32965"/>
                  </a:cubicBezTo>
                  <a:lnTo>
                    <a:pt x="5084" y="32965"/>
                  </a:lnTo>
                  <a:cubicBezTo>
                    <a:pt x="5402" y="33918"/>
                    <a:pt x="5560" y="34871"/>
                    <a:pt x="5878" y="35824"/>
                  </a:cubicBezTo>
                  <a:cubicBezTo>
                    <a:pt x="6196" y="35348"/>
                    <a:pt x="6355" y="35030"/>
                    <a:pt x="6355" y="34395"/>
                  </a:cubicBezTo>
                  <a:lnTo>
                    <a:pt x="3495" y="35666"/>
                  </a:lnTo>
                  <a:lnTo>
                    <a:pt x="3495" y="35666"/>
                  </a:lnTo>
                  <a:cubicBezTo>
                    <a:pt x="4925" y="37413"/>
                    <a:pt x="7308" y="35030"/>
                    <a:pt x="5878" y="33283"/>
                  </a:cubicBezTo>
                  <a:lnTo>
                    <a:pt x="5878" y="33283"/>
                  </a:lnTo>
                  <a:cubicBezTo>
                    <a:pt x="4766" y="32012"/>
                    <a:pt x="3178" y="33124"/>
                    <a:pt x="3019" y="34395"/>
                  </a:cubicBezTo>
                  <a:lnTo>
                    <a:pt x="3019" y="34395"/>
                  </a:lnTo>
                  <a:cubicBezTo>
                    <a:pt x="3019" y="34395"/>
                    <a:pt x="3336" y="33759"/>
                    <a:pt x="3495" y="33283"/>
                  </a:cubicBezTo>
                  <a:lnTo>
                    <a:pt x="3495" y="33283"/>
                  </a:lnTo>
                  <a:cubicBezTo>
                    <a:pt x="2542" y="34236"/>
                    <a:pt x="3019" y="35666"/>
                    <a:pt x="4289" y="36142"/>
                  </a:cubicBezTo>
                  <a:cubicBezTo>
                    <a:pt x="4289" y="36142"/>
                    <a:pt x="4607" y="36142"/>
                    <a:pt x="4766" y="36142"/>
                  </a:cubicBezTo>
                  <a:cubicBezTo>
                    <a:pt x="5560" y="36142"/>
                    <a:pt x="6514" y="35348"/>
                    <a:pt x="6514" y="34395"/>
                  </a:cubicBezTo>
                  <a:lnTo>
                    <a:pt x="6514" y="34395"/>
                  </a:lnTo>
                  <a:cubicBezTo>
                    <a:pt x="6514" y="33283"/>
                    <a:pt x="5878" y="32647"/>
                    <a:pt x="4766" y="32647"/>
                  </a:cubicBezTo>
                  <a:lnTo>
                    <a:pt x="4766" y="32647"/>
                  </a:lnTo>
                  <a:cubicBezTo>
                    <a:pt x="3654" y="32647"/>
                    <a:pt x="2860" y="33759"/>
                    <a:pt x="3178" y="34871"/>
                  </a:cubicBezTo>
                  <a:lnTo>
                    <a:pt x="3178" y="34871"/>
                  </a:lnTo>
                  <a:cubicBezTo>
                    <a:pt x="3336" y="35824"/>
                    <a:pt x="4131" y="36301"/>
                    <a:pt x="4766" y="36301"/>
                  </a:cubicBezTo>
                  <a:lnTo>
                    <a:pt x="4925" y="36301"/>
                  </a:lnTo>
                  <a:cubicBezTo>
                    <a:pt x="4925" y="36301"/>
                    <a:pt x="6196" y="35983"/>
                    <a:pt x="6355" y="35507"/>
                  </a:cubicBezTo>
                  <a:cubicBezTo>
                    <a:pt x="6831" y="34395"/>
                    <a:pt x="6514" y="33441"/>
                    <a:pt x="6355" y="32329"/>
                  </a:cubicBezTo>
                  <a:cubicBezTo>
                    <a:pt x="6196" y="30741"/>
                    <a:pt x="6037" y="29311"/>
                    <a:pt x="5878" y="27722"/>
                  </a:cubicBezTo>
                  <a:cubicBezTo>
                    <a:pt x="5560" y="24863"/>
                    <a:pt x="5243" y="22162"/>
                    <a:pt x="4925" y="19302"/>
                  </a:cubicBezTo>
                  <a:cubicBezTo>
                    <a:pt x="4289" y="13424"/>
                    <a:pt x="3813" y="7546"/>
                    <a:pt x="3495" y="1668"/>
                  </a:cubicBezTo>
                  <a:cubicBezTo>
                    <a:pt x="3495" y="-556"/>
                    <a:pt x="0" y="-556"/>
                    <a:pt x="0" y="1668"/>
                  </a:cubicBezTo>
                  <a:lnTo>
                    <a:pt x="0" y="1668"/>
                  </a:lnTo>
                  <a:close/>
                </a:path>
              </a:pathLst>
            </a:custGeom>
            <a:solidFill>
              <a:srgbClr val="76B72D"/>
            </a:solidFill>
            <a:ln w="15869" cap="flat">
              <a:noFill/>
              <a:prstDash val="solid"/>
              <a:miter/>
            </a:ln>
          </p:spPr>
          <p:txBody>
            <a:bodyPr rtlCol="0" anchor="ctr"/>
            <a:lstStyle/>
            <a:p>
              <a:endParaRPr lang="nl-NL"/>
            </a:p>
          </p:txBody>
        </p:sp>
        <p:sp>
          <p:nvSpPr>
            <p:cNvPr id="1434" name="Vrije vorm: vorm 1433">
              <a:extLst>
                <a:ext uri="{FF2B5EF4-FFF2-40B4-BE49-F238E27FC236}">
                  <a16:creationId xmlns:a16="http://schemas.microsoft.com/office/drawing/2014/main" id="{A82DB12B-F946-1433-73BD-D7F171D075FC}"/>
                </a:ext>
              </a:extLst>
            </p:cNvPr>
            <p:cNvSpPr/>
            <p:nvPr/>
          </p:nvSpPr>
          <p:spPr>
            <a:xfrm>
              <a:off x="6174164" y="2690589"/>
              <a:ext cx="7532" cy="8309"/>
            </a:xfrm>
            <a:custGeom>
              <a:avLst/>
              <a:gdLst>
                <a:gd name="connsiteX0" fmla="*/ 5366 w 9186"/>
                <a:gd name="connsiteY0" fmla="*/ 707 h 10134"/>
                <a:gd name="connsiteX1" fmla="*/ 1077 w 9186"/>
                <a:gd name="connsiteY1" fmla="*/ 3249 h 10134"/>
                <a:gd name="connsiteX2" fmla="*/ 441 w 9186"/>
                <a:gd name="connsiteY2" fmla="*/ 8333 h 10134"/>
                <a:gd name="connsiteX3" fmla="*/ 5366 w 9186"/>
                <a:gd name="connsiteY3" fmla="*/ 9763 h 10134"/>
                <a:gd name="connsiteX4" fmla="*/ 9179 w 9186"/>
                <a:gd name="connsiteY4" fmla="*/ 5314 h 10134"/>
                <a:gd name="connsiteX5" fmla="*/ 7114 w 9186"/>
                <a:gd name="connsiteY5" fmla="*/ 2296 h 10134"/>
                <a:gd name="connsiteX6" fmla="*/ 3619 w 9186"/>
                <a:gd name="connsiteY6" fmla="*/ 1660 h 10134"/>
                <a:gd name="connsiteX7" fmla="*/ 1871 w 9186"/>
                <a:gd name="connsiteY7" fmla="*/ 3408 h 10134"/>
                <a:gd name="connsiteX8" fmla="*/ 3619 w 9186"/>
                <a:gd name="connsiteY8" fmla="*/ 5155 h 10134"/>
                <a:gd name="connsiteX9" fmla="*/ 5207 w 9186"/>
                <a:gd name="connsiteY9" fmla="*/ 5155 h 10134"/>
                <a:gd name="connsiteX10" fmla="*/ 4731 w 9186"/>
                <a:gd name="connsiteY10" fmla="*/ 5155 h 10134"/>
                <a:gd name="connsiteX11" fmla="*/ 5366 w 9186"/>
                <a:gd name="connsiteY11" fmla="*/ 5155 h 10134"/>
                <a:gd name="connsiteX12" fmla="*/ 5366 w 9186"/>
                <a:gd name="connsiteY12" fmla="*/ 5155 h 10134"/>
                <a:gd name="connsiteX13" fmla="*/ 5366 w 9186"/>
                <a:gd name="connsiteY13" fmla="*/ 5155 h 10134"/>
                <a:gd name="connsiteX14" fmla="*/ 5366 w 9186"/>
                <a:gd name="connsiteY14" fmla="*/ 5155 h 10134"/>
                <a:gd name="connsiteX15" fmla="*/ 5366 w 9186"/>
                <a:gd name="connsiteY15" fmla="*/ 5155 h 10134"/>
                <a:gd name="connsiteX16" fmla="*/ 5525 w 9186"/>
                <a:gd name="connsiteY16" fmla="*/ 5314 h 10134"/>
                <a:gd name="connsiteX17" fmla="*/ 5525 w 9186"/>
                <a:gd name="connsiteY17" fmla="*/ 5314 h 10134"/>
                <a:gd name="connsiteX18" fmla="*/ 5525 w 9186"/>
                <a:gd name="connsiteY18" fmla="*/ 5314 h 10134"/>
                <a:gd name="connsiteX19" fmla="*/ 5525 w 9186"/>
                <a:gd name="connsiteY19" fmla="*/ 5314 h 10134"/>
                <a:gd name="connsiteX20" fmla="*/ 5525 w 9186"/>
                <a:gd name="connsiteY20" fmla="*/ 5314 h 10134"/>
                <a:gd name="connsiteX21" fmla="*/ 5525 w 9186"/>
                <a:gd name="connsiteY21" fmla="*/ 5632 h 10134"/>
                <a:gd name="connsiteX22" fmla="*/ 5525 w 9186"/>
                <a:gd name="connsiteY22" fmla="*/ 5155 h 10134"/>
                <a:gd name="connsiteX23" fmla="*/ 5525 w 9186"/>
                <a:gd name="connsiteY23" fmla="*/ 5632 h 10134"/>
                <a:gd name="connsiteX24" fmla="*/ 5525 w 9186"/>
                <a:gd name="connsiteY24" fmla="*/ 5155 h 10134"/>
                <a:gd name="connsiteX25" fmla="*/ 5525 w 9186"/>
                <a:gd name="connsiteY25" fmla="*/ 5473 h 10134"/>
                <a:gd name="connsiteX26" fmla="*/ 5525 w 9186"/>
                <a:gd name="connsiteY26" fmla="*/ 5314 h 10134"/>
                <a:gd name="connsiteX27" fmla="*/ 5525 w 9186"/>
                <a:gd name="connsiteY27" fmla="*/ 5314 h 10134"/>
                <a:gd name="connsiteX28" fmla="*/ 5525 w 9186"/>
                <a:gd name="connsiteY28" fmla="*/ 5314 h 10134"/>
                <a:gd name="connsiteX29" fmla="*/ 5525 w 9186"/>
                <a:gd name="connsiteY29" fmla="*/ 5314 h 10134"/>
                <a:gd name="connsiteX30" fmla="*/ 5525 w 9186"/>
                <a:gd name="connsiteY30" fmla="*/ 5473 h 10134"/>
                <a:gd name="connsiteX31" fmla="*/ 5207 w 9186"/>
                <a:gd name="connsiteY31" fmla="*/ 5791 h 10134"/>
                <a:gd name="connsiteX32" fmla="*/ 5048 w 9186"/>
                <a:gd name="connsiteY32" fmla="*/ 5950 h 10134"/>
                <a:gd name="connsiteX33" fmla="*/ 5048 w 9186"/>
                <a:gd name="connsiteY33" fmla="*/ 5950 h 10134"/>
                <a:gd name="connsiteX34" fmla="*/ 4095 w 9186"/>
                <a:gd name="connsiteY34" fmla="*/ 6426 h 10134"/>
                <a:gd name="connsiteX35" fmla="*/ 4095 w 9186"/>
                <a:gd name="connsiteY35" fmla="*/ 6426 h 10134"/>
                <a:gd name="connsiteX36" fmla="*/ 3777 w 9186"/>
                <a:gd name="connsiteY36" fmla="*/ 6426 h 10134"/>
                <a:gd name="connsiteX37" fmla="*/ 3301 w 9186"/>
                <a:gd name="connsiteY37" fmla="*/ 6426 h 10134"/>
                <a:gd name="connsiteX38" fmla="*/ 3777 w 9186"/>
                <a:gd name="connsiteY38" fmla="*/ 6426 h 10134"/>
                <a:gd name="connsiteX39" fmla="*/ 3142 w 9186"/>
                <a:gd name="connsiteY39" fmla="*/ 6426 h 10134"/>
                <a:gd name="connsiteX40" fmla="*/ 3619 w 9186"/>
                <a:gd name="connsiteY40" fmla="*/ 6426 h 10134"/>
                <a:gd name="connsiteX41" fmla="*/ 3301 w 9186"/>
                <a:gd name="connsiteY41" fmla="*/ 6426 h 10134"/>
                <a:gd name="connsiteX42" fmla="*/ 3142 w 9186"/>
                <a:gd name="connsiteY42" fmla="*/ 6426 h 10134"/>
                <a:gd name="connsiteX43" fmla="*/ 3301 w 9186"/>
                <a:gd name="connsiteY43" fmla="*/ 6426 h 10134"/>
                <a:gd name="connsiteX44" fmla="*/ 3301 w 9186"/>
                <a:gd name="connsiteY44" fmla="*/ 6426 h 10134"/>
                <a:gd name="connsiteX45" fmla="*/ 3460 w 9186"/>
                <a:gd name="connsiteY45" fmla="*/ 6426 h 10134"/>
                <a:gd name="connsiteX46" fmla="*/ 3301 w 9186"/>
                <a:gd name="connsiteY46" fmla="*/ 6268 h 10134"/>
                <a:gd name="connsiteX47" fmla="*/ 3301 w 9186"/>
                <a:gd name="connsiteY47" fmla="*/ 6268 h 10134"/>
                <a:gd name="connsiteX48" fmla="*/ 3301 w 9186"/>
                <a:gd name="connsiteY48" fmla="*/ 5950 h 10134"/>
                <a:gd name="connsiteX49" fmla="*/ 3301 w 9186"/>
                <a:gd name="connsiteY49" fmla="*/ 5950 h 10134"/>
                <a:gd name="connsiteX50" fmla="*/ 3301 w 9186"/>
                <a:gd name="connsiteY50" fmla="*/ 5632 h 10134"/>
                <a:gd name="connsiteX51" fmla="*/ 3301 w 9186"/>
                <a:gd name="connsiteY51" fmla="*/ 6109 h 10134"/>
                <a:gd name="connsiteX52" fmla="*/ 3301 w 9186"/>
                <a:gd name="connsiteY52" fmla="*/ 5314 h 10134"/>
                <a:gd name="connsiteX53" fmla="*/ 3301 w 9186"/>
                <a:gd name="connsiteY53" fmla="*/ 5791 h 10134"/>
                <a:gd name="connsiteX54" fmla="*/ 3301 w 9186"/>
                <a:gd name="connsiteY54" fmla="*/ 5155 h 10134"/>
                <a:gd name="connsiteX55" fmla="*/ 3301 w 9186"/>
                <a:gd name="connsiteY55" fmla="*/ 5155 h 10134"/>
                <a:gd name="connsiteX56" fmla="*/ 3301 w 9186"/>
                <a:gd name="connsiteY56" fmla="*/ 4838 h 10134"/>
                <a:gd name="connsiteX57" fmla="*/ 3301 w 9186"/>
                <a:gd name="connsiteY57" fmla="*/ 4838 h 10134"/>
                <a:gd name="connsiteX58" fmla="*/ 3619 w 9186"/>
                <a:gd name="connsiteY58" fmla="*/ 4520 h 10134"/>
                <a:gd name="connsiteX59" fmla="*/ 3936 w 9186"/>
                <a:gd name="connsiteY59" fmla="*/ 4202 h 10134"/>
                <a:gd name="connsiteX60" fmla="*/ 3936 w 9186"/>
                <a:gd name="connsiteY60" fmla="*/ 4202 h 10134"/>
                <a:gd name="connsiteX61" fmla="*/ 3936 w 9186"/>
                <a:gd name="connsiteY61" fmla="*/ 4202 h 10134"/>
                <a:gd name="connsiteX62" fmla="*/ 4254 w 9186"/>
                <a:gd name="connsiteY62" fmla="*/ 4043 h 10134"/>
                <a:gd name="connsiteX63" fmla="*/ 4890 w 9186"/>
                <a:gd name="connsiteY63" fmla="*/ 3726 h 10134"/>
                <a:gd name="connsiteX64" fmla="*/ 5207 w 9186"/>
                <a:gd name="connsiteY64" fmla="*/ 3726 h 10134"/>
                <a:gd name="connsiteX65" fmla="*/ 5207 w 9186"/>
                <a:gd name="connsiteY65" fmla="*/ 3726 h 10134"/>
                <a:gd name="connsiteX66" fmla="*/ 5366 w 9186"/>
                <a:gd name="connsiteY66" fmla="*/ 3726 h 10134"/>
                <a:gd name="connsiteX67" fmla="*/ 6002 w 9186"/>
                <a:gd name="connsiteY67" fmla="*/ 3408 h 10134"/>
                <a:gd name="connsiteX68" fmla="*/ 6955 w 9186"/>
                <a:gd name="connsiteY68" fmla="*/ 2614 h 10134"/>
                <a:gd name="connsiteX69" fmla="*/ 7114 w 9186"/>
                <a:gd name="connsiteY69" fmla="*/ 1343 h 10134"/>
                <a:gd name="connsiteX70" fmla="*/ 5048 w 9186"/>
                <a:gd name="connsiteY70" fmla="*/ 72 h 10134"/>
                <a:gd name="connsiteX71" fmla="*/ 5048 w 9186"/>
                <a:gd name="connsiteY71" fmla="*/ 72 h 1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86" h="10134">
                  <a:moveTo>
                    <a:pt x="5366" y="707"/>
                  </a:moveTo>
                  <a:cubicBezTo>
                    <a:pt x="3777" y="1343"/>
                    <a:pt x="2189" y="1978"/>
                    <a:pt x="1077" y="3249"/>
                  </a:cubicBezTo>
                  <a:cubicBezTo>
                    <a:pt x="-35" y="4679"/>
                    <a:pt x="-353" y="6744"/>
                    <a:pt x="441" y="8333"/>
                  </a:cubicBezTo>
                  <a:cubicBezTo>
                    <a:pt x="1394" y="10080"/>
                    <a:pt x="3619" y="10557"/>
                    <a:pt x="5366" y="9763"/>
                  </a:cubicBezTo>
                  <a:cubicBezTo>
                    <a:pt x="7114" y="8968"/>
                    <a:pt x="9338" y="7538"/>
                    <a:pt x="9179" y="5314"/>
                  </a:cubicBezTo>
                  <a:cubicBezTo>
                    <a:pt x="9179" y="4043"/>
                    <a:pt x="8226" y="2931"/>
                    <a:pt x="7114" y="2296"/>
                  </a:cubicBezTo>
                  <a:cubicBezTo>
                    <a:pt x="6002" y="1660"/>
                    <a:pt x="4890" y="1660"/>
                    <a:pt x="3619" y="1660"/>
                  </a:cubicBezTo>
                  <a:cubicBezTo>
                    <a:pt x="2665" y="1660"/>
                    <a:pt x="1871" y="2455"/>
                    <a:pt x="1871" y="3408"/>
                  </a:cubicBezTo>
                  <a:cubicBezTo>
                    <a:pt x="1871" y="4361"/>
                    <a:pt x="2665" y="5155"/>
                    <a:pt x="3619" y="5155"/>
                  </a:cubicBezTo>
                  <a:cubicBezTo>
                    <a:pt x="4095" y="5155"/>
                    <a:pt x="4731" y="5155"/>
                    <a:pt x="5207" y="5155"/>
                  </a:cubicBezTo>
                  <a:lnTo>
                    <a:pt x="4731" y="5155"/>
                  </a:lnTo>
                  <a:cubicBezTo>
                    <a:pt x="4731" y="5155"/>
                    <a:pt x="5207" y="5155"/>
                    <a:pt x="5366" y="5155"/>
                  </a:cubicBezTo>
                  <a:cubicBezTo>
                    <a:pt x="5048" y="5155"/>
                    <a:pt x="5048" y="5155"/>
                    <a:pt x="5366" y="5155"/>
                  </a:cubicBezTo>
                  <a:cubicBezTo>
                    <a:pt x="5366" y="5155"/>
                    <a:pt x="5366" y="5155"/>
                    <a:pt x="5366" y="5155"/>
                  </a:cubicBezTo>
                  <a:cubicBezTo>
                    <a:pt x="5366" y="5155"/>
                    <a:pt x="5366" y="5155"/>
                    <a:pt x="5366" y="5155"/>
                  </a:cubicBezTo>
                  <a:cubicBezTo>
                    <a:pt x="5366" y="5155"/>
                    <a:pt x="5366" y="5155"/>
                    <a:pt x="5366" y="5155"/>
                  </a:cubicBezTo>
                  <a:cubicBezTo>
                    <a:pt x="5366" y="5155"/>
                    <a:pt x="5366" y="5155"/>
                    <a:pt x="5525" y="5314"/>
                  </a:cubicBezTo>
                  <a:cubicBezTo>
                    <a:pt x="5525" y="5314"/>
                    <a:pt x="5525" y="5314"/>
                    <a:pt x="5525" y="5314"/>
                  </a:cubicBezTo>
                  <a:cubicBezTo>
                    <a:pt x="5366" y="5155"/>
                    <a:pt x="5366" y="4997"/>
                    <a:pt x="5525" y="5314"/>
                  </a:cubicBezTo>
                  <a:lnTo>
                    <a:pt x="5525" y="5314"/>
                  </a:lnTo>
                  <a:cubicBezTo>
                    <a:pt x="5525" y="5314"/>
                    <a:pt x="5525" y="5473"/>
                    <a:pt x="5525" y="5314"/>
                  </a:cubicBezTo>
                  <a:cubicBezTo>
                    <a:pt x="5525" y="5314"/>
                    <a:pt x="5525" y="5473"/>
                    <a:pt x="5525" y="5632"/>
                  </a:cubicBezTo>
                  <a:lnTo>
                    <a:pt x="5525" y="5155"/>
                  </a:lnTo>
                  <a:cubicBezTo>
                    <a:pt x="5525" y="5155"/>
                    <a:pt x="5525" y="5473"/>
                    <a:pt x="5525" y="5632"/>
                  </a:cubicBezTo>
                  <a:lnTo>
                    <a:pt x="5525" y="5155"/>
                  </a:lnTo>
                  <a:cubicBezTo>
                    <a:pt x="5525" y="5155"/>
                    <a:pt x="5525" y="5314"/>
                    <a:pt x="5525" y="5473"/>
                  </a:cubicBezTo>
                  <a:cubicBezTo>
                    <a:pt x="5525" y="5155"/>
                    <a:pt x="5525" y="5155"/>
                    <a:pt x="5525" y="5314"/>
                  </a:cubicBezTo>
                  <a:cubicBezTo>
                    <a:pt x="5525" y="5314"/>
                    <a:pt x="5525" y="5314"/>
                    <a:pt x="5525" y="5314"/>
                  </a:cubicBezTo>
                  <a:lnTo>
                    <a:pt x="5525" y="5314"/>
                  </a:lnTo>
                  <a:cubicBezTo>
                    <a:pt x="5525" y="5314"/>
                    <a:pt x="5525" y="5473"/>
                    <a:pt x="5525" y="5314"/>
                  </a:cubicBezTo>
                  <a:cubicBezTo>
                    <a:pt x="5525" y="5314"/>
                    <a:pt x="5525" y="5314"/>
                    <a:pt x="5525" y="5473"/>
                  </a:cubicBezTo>
                  <a:cubicBezTo>
                    <a:pt x="5525" y="5473"/>
                    <a:pt x="5207" y="5791"/>
                    <a:pt x="5207" y="5791"/>
                  </a:cubicBezTo>
                  <a:cubicBezTo>
                    <a:pt x="5207" y="5791"/>
                    <a:pt x="5207" y="5791"/>
                    <a:pt x="5048" y="5950"/>
                  </a:cubicBezTo>
                  <a:cubicBezTo>
                    <a:pt x="5366" y="5632"/>
                    <a:pt x="5048" y="5950"/>
                    <a:pt x="5048" y="5950"/>
                  </a:cubicBezTo>
                  <a:cubicBezTo>
                    <a:pt x="4731" y="6109"/>
                    <a:pt x="4413" y="6268"/>
                    <a:pt x="4095" y="6426"/>
                  </a:cubicBezTo>
                  <a:cubicBezTo>
                    <a:pt x="3777" y="6585"/>
                    <a:pt x="4413" y="6426"/>
                    <a:pt x="4095" y="6426"/>
                  </a:cubicBezTo>
                  <a:cubicBezTo>
                    <a:pt x="4095" y="6426"/>
                    <a:pt x="3936" y="6426"/>
                    <a:pt x="3777" y="6426"/>
                  </a:cubicBezTo>
                  <a:cubicBezTo>
                    <a:pt x="3619" y="6426"/>
                    <a:pt x="3460" y="6426"/>
                    <a:pt x="3301" y="6426"/>
                  </a:cubicBezTo>
                  <a:lnTo>
                    <a:pt x="3777" y="6426"/>
                  </a:lnTo>
                  <a:cubicBezTo>
                    <a:pt x="3777" y="6426"/>
                    <a:pt x="3301" y="6426"/>
                    <a:pt x="3142" y="6426"/>
                  </a:cubicBezTo>
                  <a:lnTo>
                    <a:pt x="3619" y="6426"/>
                  </a:lnTo>
                  <a:cubicBezTo>
                    <a:pt x="3619" y="6426"/>
                    <a:pt x="3460" y="6426"/>
                    <a:pt x="3301" y="6426"/>
                  </a:cubicBezTo>
                  <a:cubicBezTo>
                    <a:pt x="3301" y="6426"/>
                    <a:pt x="3301" y="6426"/>
                    <a:pt x="3142" y="6426"/>
                  </a:cubicBezTo>
                  <a:cubicBezTo>
                    <a:pt x="3460" y="6426"/>
                    <a:pt x="3460" y="6426"/>
                    <a:pt x="3301" y="6426"/>
                  </a:cubicBezTo>
                  <a:cubicBezTo>
                    <a:pt x="3301" y="6426"/>
                    <a:pt x="3301" y="6426"/>
                    <a:pt x="3301" y="6426"/>
                  </a:cubicBezTo>
                  <a:cubicBezTo>
                    <a:pt x="3301" y="6426"/>
                    <a:pt x="3301" y="6426"/>
                    <a:pt x="3460" y="6426"/>
                  </a:cubicBezTo>
                  <a:cubicBezTo>
                    <a:pt x="3460" y="6426"/>
                    <a:pt x="3460" y="6426"/>
                    <a:pt x="3301" y="6268"/>
                  </a:cubicBezTo>
                  <a:cubicBezTo>
                    <a:pt x="3301" y="6268"/>
                    <a:pt x="3619" y="6744"/>
                    <a:pt x="3301" y="6268"/>
                  </a:cubicBezTo>
                  <a:cubicBezTo>
                    <a:pt x="3301" y="6268"/>
                    <a:pt x="3301" y="6109"/>
                    <a:pt x="3301" y="5950"/>
                  </a:cubicBezTo>
                  <a:cubicBezTo>
                    <a:pt x="3619" y="6426"/>
                    <a:pt x="3301" y="6268"/>
                    <a:pt x="3301" y="5950"/>
                  </a:cubicBezTo>
                  <a:cubicBezTo>
                    <a:pt x="3301" y="5950"/>
                    <a:pt x="3301" y="5791"/>
                    <a:pt x="3301" y="5632"/>
                  </a:cubicBezTo>
                  <a:lnTo>
                    <a:pt x="3301" y="6109"/>
                  </a:lnTo>
                  <a:cubicBezTo>
                    <a:pt x="3301" y="6109"/>
                    <a:pt x="3301" y="5632"/>
                    <a:pt x="3301" y="5314"/>
                  </a:cubicBezTo>
                  <a:lnTo>
                    <a:pt x="3301" y="5791"/>
                  </a:lnTo>
                  <a:cubicBezTo>
                    <a:pt x="3301" y="5791"/>
                    <a:pt x="3301" y="5473"/>
                    <a:pt x="3301" y="5155"/>
                  </a:cubicBezTo>
                  <a:cubicBezTo>
                    <a:pt x="3301" y="4679"/>
                    <a:pt x="3142" y="5473"/>
                    <a:pt x="3301" y="5155"/>
                  </a:cubicBezTo>
                  <a:cubicBezTo>
                    <a:pt x="3301" y="5155"/>
                    <a:pt x="3301" y="4997"/>
                    <a:pt x="3301" y="4838"/>
                  </a:cubicBezTo>
                  <a:cubicBezTo>
                    <a:pt x="3301" y="4838"/>
                    <a:pt x="3619" y="4520"/>
                    <a:pt x="3301" y="4838"/>
                  </a:cubicBezTo>
                  <a:cubicBezTo>
                    <a:pt x="3301" y="4838"/>
                    <a:pt x="3301" y="4679"/>
                    <a:pt x="3619" y="4520"/>
                  </a:cubicBezTo>
                  <a:cubicBezTo>
                    <a:pt x="3936" y="4361"/>
                    <a:pt x="3777" y="4361"/>
                    <a:pt x="3936" y="4202"/>
                  </a:cubicBezTo>
                  <a:cubicBezTo>
                    <a:pt x="3936" y="4202"/>
                    <a:pt x="4254" y="3885"/>
                    <a:pt x="3936" y="4202"/>
                  </a:cubicBezTo>
                  <a:cubicBezTo>
                    <a:pt x="3619" y="4520"/>
                    <a:pt x="3936" y="4202"/>
                    <a:pt x="3936" y="4202"/>
                  </a:cubicBezTo>
                  <a:cubicBezTo>
                    <a:pt x="3936" y="4202"/>
                    <a:pt x="4095" y="4202"/>
                    <a:pt x="4254" y="4043"/>
                  </a:cubicBezTo>
                  <a:cubicBezTo>
                    <a:pt x="4413" y="4043"/>
                    <a:pt x="4731" y="3885"/>
                    <a:pt x="4890" y="3726"/>
                  </a:cubicBezTo>
                  <a:cubicBezTo>
                    <a:pt x="4890" y="3726"/>
                    <a:pt x="5048" y="3726"/>
                    <a:pt x="5207" y="3726"/>
                  </a:cubicBezTo>
                  <a:cubicBezTo>
                    <a:pt x="5366" y="3726"/>
                    <a:pt x="5207" y="3726"/>
                    <a:pt x="5207" y="3726"/>
                  </a:cubicBezTo>
                  <a:cubicBezTo>
                    <a:pt x="5207" y="3726"/>
                    <a:pt x="5207" y="3726"/>
                    <a:pt x="5366" y="3726"/>
                  </a:cubicBezTo>
                  <a:cubicBezTo>
                    <a:pt x="5525" y="3726"/>
                    <a:pt x="5843" y="3567"/>
                    <a:pt x="6002" y="3408"/>
                  </a:cubicBezTo>
                  <a:cubicBezTo>
                    <a:pt x="6478" y="3249"/>
                    <a:pt x="6796" y="3090"/>
                    <a:pt x="6955" y="2614"/>
                  </a:cubicBezTo>
                  <a:cubicBezTo>
                    <a:pt x="7114" y="2296"/>
                    <a:pt x="7272" y="1660"/>
                    <a:pt x="7114" y="1343"/>
                  </a:cubicBezTo>
                  <a:cubicBezTo>
                    <a:pt x="6796" y="548"/>
                    <a:pt x="5843" y="-246"/>
                    <a:pt x="5048" y="72"/>
                  </a:cubicBezTo>
                  <a:lnTo>
                    <a:pt x="5048" y="72"/>
                  </a:lnTo>
                  <a:close/>
                </a:path>
              </a:pathLst>
            </a:custGeom>
            <a:solidFill>
              <a:srgbClr val="76B72D"/>
            </a:solidFill>
            <a:ln w="15869" cap="flat">
              <a:noFill/>
              <a:prstDash val="solid"/>
              <a:miter/>
            </a:ln>
          </p:spPr>
          <p:txBody>
            <a:bodyPr rtlCol="0" anchor="ctr"/>
            <a:lstStyle/>
            <a:p>
              <a:endParaRPr lang="nl-NL"/>
            </a:p>
          </p:txBody>
        </p:sp>
        <p:sp>
          <p:nvSpPr>
            <p:cNvPr id="1435" name="Vrije vorm: vorm 1434">
              <a:extLst>
                <a:ext uri="{FF2B5EF4-FFF2-40B4-BE49-F238E27FC236}">
                  <a16:creationId xmlns:a16="http://schemas.microsoft.com/office/drawing/2014/main" id="{912C035B-E360-029D-5B3D-7560AFA6BA27}"/>
                </a:ext>
              </a:extLst>
            </p:cNvPr>
            <p:cNvSpPr/>
            <p:nvPr/>
          </p:nvSpPr>
          <p:spPr>
            <a:xfrm>
              <a:off x="6169707" y="2688174"/>
              <a:ext cx="5785" cy="4840"/>
            </a:xfrm>
            <a:custGeom>
              <a:avLst/>
              <a:gdLst>
                <a:gd name="connsiteX0" fmla="*/ 6672 w 7055"/>
                <a:gd name="connsiteY0" fmla="*/ 1748 h 5902"/>
                <a:gd name="connsiteX1" fmla="*/ 5401 w 7055"/>
                <a:gd name="connsiteY1" fmla="*/ 477 h 5902"/>
                <a:gd name="connsiteX2" fmla="*/ 3813 w 7055"/>
                <a:gd name="connsiteY2" fmla="*/ 0 h 5902"/>
                <a:gd name="connsiteX3" fmla="*/ 2224 w 7055"/>
                <a:gd name="connsiteY3" fmla="*/ 0 h 5902"/>
                <a:gd name="connsiteX4" fmla="*/ 1271 w 7055"/>
                <a:gd name="connsiteY4" fmla="*/ 477 h 5902"/>
                <a:gd name="connsiteX5" fmla="*/ 477 w 7055"/>
                <a:gd name="connsiteY5" fmla="*/ 1271 h 5902"/>
                <a:gd name="connsiteX6" fmla="*/ 0 w 7055"/>
                <a:gd name="connsiteY6" fmla="*/ 2383 h 5902"/>
                <a:gd name="connsiteX7" fmla="*/ 0 w 7055"/>
                <a:gd name="connsiteY7" fmla="*/ 3177 h 5902"/>
                <a:gd name="connsiteX8" fmla="*/ 318 w 7055"/>
                <a:gd name="connsiteY8" fmla="*/ 4448 h 5902"/>
                <a:gd name="connsiteX9" fmla="*/ 2860 w 7055"/>
                <a:gd name="connsiteY9" fmla="*/ 5878 h 5902"/>
                <a:gd name="connsiteX10" fmla="*/ 4448 w 7055"/>
                <a:gd name="connsiteY10" fmla="*/ 5401 h 5902"/>
                <a:gd name="connsiteX11" fmla="*/ 5560 w 7055"/>
                <a:gd name="connsiteY11" fmla="*/ 3813 h 5902"/>
                <a:gd name="connsiteX12" fmla="*/ 5401 w 7055"/>
                <a:gd name="connsiteY12" fmla="*/ 2542 h 5902"/>
                <a:gd name="connsiteX13" fmla="*/ 4448 w 7055"/>
                <a:gd name="connsiteY13" fmla="*/ 1748 h 5902"/>
                <a:gd name="connsiteX14" fmla="*/ 3177 w 7055"/>
                <a:gd name="connsiteY14" fmla="*/ 1906 h 5902"/>
                <a:gd name="connsiteX15" fmla="*/ 2383 w 7055"/>
                <a:gd name="connsiteY15" fmla="*/ 2860 h 5902"/>
                <a:gd name="connsiteX16" fmla="*/ 2383 w 7055"/>
                <a:gd name="connsiteY16" fmla="*/ 3018 h 5902"/>
                <a:gd name="connsiteX17" fmla="*/ 2383 w 7055"/>
                <a:gd name="connsiteY17" fmla="*/ 2542 h 5902"/>
                <a:gd name="connsiteX18" fmla="*/ 2383 w 7055"/>
                <a:gd name="connsiteY18" fmla="*/ 2701 h 5902"/>
                <a:gd name="connsiteX19" fmla="*/ 2701 w 7055"/>
                <a:gd name="connsiteY19" fmla="*/ 2383 h 5902"/>
                <a:gd name="connsiteX20" fmla="*/ 2701 w 7055"/>
                <a:gd name="connsiteY20" fmla="*/ 2383 h 5902"/>
                <a:gd name="connsiteX21" fmla="*/ 3019 w 7055"/>
                <a:gd name="connsiteY21" fmla="*/ 2065 h 5902"/>
                <a:gd name="connsiteX22" fmla="*/ 2701 w 7055"/>
                <a:gd name="connsiteY22" fmla="*/ 2065 h 5902"/>
                <a:gd name="connsiteX23" fmla="*/ 3177 w 7055"/>
                <a:gd name="connsiteY23" fmla="*/ 2065 h 5902"/>
                <a:gd name="connsiteX24" fmla="*/ 2860 w 7055"/>
                <a:gd name="connsiteY24" fmla="*/ 2065 h 5902"/>
                <a:gd name="connsiteX25" fmla="*/ 3336 w 7055"/>
                <a:gd name="connsiteY25" fmla="*/ 2065 h 5902"/>
                <a:gd name="connsiteX26" fmla="*/ 3019 w 7055"/>
                <a:gd name="connsiteY26" fmla="*/ 2065 h 5902"/>
                <a:gd name="connsiteX27" fmla="*/ 3495 w 7055"/>
                <a:gd name="connsiteY27" fmla="*/ 2065 h 5902"/>
                <a:gd name="connsiteX28" fmla="*/ 3177 w 7055"/>
                <a:gd name="connsiteY28" fmla="*/ 2065 h 5902"/>
                <a:gd name="connsiteX29" fmla="*/ 3654 w 7055"/>
                <a:gd name="connsiteY29" fmla="*/ 2065 h 5902"/>
                <a:gd name="connsiteX30" fmla="*/ 3495 w 7055"/>
                <a:gd name="connsiteY30" fmla="*/ 2065 h 5902"/>
                <a:gd name="connsiteX31" fmla="*/ 3813 w 7055"/>
                <a:gd name="connsiteY31" fmla="*/ 2383 h 5902"/>
                <a:gd name="connsiteX32" fmla="*/ 3654 w 7055"/>
                <a:gd name="connsiteY32" fmla="*/ 2224 h 5902"/>
                <a:gd name="connsiteX33" fmla="*/ 3972 w 7055"/>
                <a:gd name="connsiteY33" fmla="*/ 2542 h 5902"/>
                <a:gd name="connsiteX34" fmla="*/ 3972 w 7055"/>
                <a:gd name="connsiteY34" fmla="*/ 2383 h 5902"/>
                <a:gd name="connsiteX35" fmla="*/ 3972 w 7055"/>
                <a:gd name="connsiteY35" fmla="*/ 2860 h 5902"/>
                <a:gd name="connsiteX36" fmla="*/ 3972 w 7055"/>
                <a:gd name="connsiteY36" fmla="*/ 2542 h 5902"/>
                <a:gd name="connsiteX37" fmla="*/ 3972 w 7055"/>
                <a:gd name="connsiteY37" fmla="*/ 3018 h 5902"/>
                <a:gd name="connsiteX38" fmla="*/ 3972 w 7055"/>
                <a:gd name="connsiteY38" fmla="*/ 2701 h 5902"/>
                <a:gd name="connsiteX39" fmla="*/ 3972 w 7055"/>
                <a:gd name="connsiteY39" fmla="*/ 3177 h 5902"/>
                <a:gd name="connsiteX40" fmla="*/ 3972 w 7055"/>
                <a:gd name="connsiteY40" fmla="*/ 2701 h 5902"/>
                <a:gd name="connsiteX41" fmla="*/ 3972 w 7055"/>
                <a:gd name="connsiteY41" fmla="*/ 3177 h 5902"/>
                <a:gd name="connsiteX42" fmla="*/ 3972 w 7055"/>
                <a:gd name="connsiteY42" fmla="*/ 2860 h 5902"/>
                <a:gd name="connsiteX43" fmla="*/ 3654 w 7055"/>
                <a:gd name="connsiteY43" fmla="*/ 3177 h 5902"/>
                <a:gd name="connsiteX44" fmla="*/ 3972 w 7055"/>
                <a:gd name="connsiteY44" fmla="*/ 2860 h 5902"/>
                <a:gd name="connsiteX45" fmla="*/ 3654 w 7055"/>
                <a:gd name="connsiteY45" fmla="*/ 3177 h 5902"/>
                <a:gd name="connsiteX46" fmla="*/ 3972 w 7055"/>
                <a:gd name="connsiteY46" fmla="*/ 3018 h 5902"/>
                <a:gd name="connsiteX47" fmla="*/ 3495 w 7055"/>
                <a:gd name="connsiteY47" fmla="*/ 3018 h 5902"/>
                <a:gd name="connsiteX48" fmla="*/ 3972 w 7055"/>
                <a:gd name="connsiteY48" fmla="*/ 3018 h 5902"/>
                <a:gd name="connsiteX49" fmla="*/ 3495 w 7055"/>
                <a:gd name="connsiteY49" fmla="*/ 3018 h 5902"/>
                <a:gd name="connsiteX50" fmla="*/ 3972 w 7055"/>
                <a:gd name="connsiteY50" fmla="*/ 3018 h 5902"/>
                <a:gd name="connsiteX51" fmla="*/ 3495 w 7055"/>
                <a:gd name="connsiteY51" fmla="*/ 3018 h 5902"/>
                <a:gd name="connsiteX52" fmla="*/ 3972 w 7055"/>
                <a:gd name="connsiteY52" fmla="*/ 3018 h 5902"/>
                <a:gd name="connsiteX53" fmla="*/ 3495 w 7055"/>
                <a:gd name="connsiteY53" fmla="*/ 3018 h 5902"/>
                <a:gd name="connsiteX54" fmla="*/ 3972 w 7055"/>
                <a:gd name="connsiteY54" fmla="*/ 3018 h 5902"/>
                <a:gd name="connsiteX55" fmla="*/ 3654 w 7055"/>
                <a:gd name="connsiteY55" fmla="*/ 2701 h 5902"/>
                <a:gd name="connsiteX56" fmla="*/ 4131 w 7055"/>
                <a:gd name="connsiteY56" fmla="*/ 3177 h 5902"/>
                <a:gd name="connsiteX57" fmla="*/ 3813 w 7055"/>
                <a:gd name="connsiteY57" fmla="*/ 2860 h 5902"/>
                <a:gd name="connsiteX58" fmla="*/ 3813 w 7055"/>
                <a:gd name="connsiteY58" fmla="*/ 2860 h 5902"/>
                <a:gd name="connsiteX59" fmla="*/ 4289 w 7055"/>
                <a:gd name="connsiteY59" fmla="*/ 3336 h 5902"/>
                <a:gd name="connsiteX60" fmla="*/ 4925 w 7055"/>
                <a:gd name="connsiteY60" fmla="*/ 3654 h 5902"/>
                <a:gd name="connsiteX61" fmla="*/ 6196 w 7055"/>
                <a:gd name="connsiteY61" fmla="*/ 3495 h 5902"/>
                <a:gd name="connsiteX62" fmla="*/ 6990 w 7055"/>
                <a:gd name="connsiteY62" fmla="*/ 2542 h 5902"/>
                <a:gd name="connsiteX63" fmla="*/ 6831 w 7055"/>
                <a:gd name="connsiteY63" fmla="*/ 1271 h 5902"/>
                <a:gd name="connsiteX64" fmla="*/ 6831 w 7055"/>
                <a:gd name="connsiteY64" fmla="*/ 1271 h 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055" h="5902">
                  <a:moveTo>
                    <a:pt x="6672" y="1748"/>
                  </a:moveTo>
                  <a:cubicBezTo>
                    <a:pt x="6672" y="1748"/>
                    <a:pt x="5878" y="794"/>
                    <a:pt x="5401" y="477"/>
                  </a:cubicBezTo>
                  <a:cubicBezTo>
                    <a:pt x="4925" y="159"/>
                    <a:pt x="4448" y="0"/>
                    <a:pt x="3813" y="0"/>
                  </a:cubicBezTo>
                  <a:cubicBezTo>
                    <a:pt x="3177" y="0"/>
                    <a:pt x="2701" y="0"/>
                    <a:pt x="2224" y="0"/>
                  </a:cubicBezTo>
                  <a:cubicBezTo>
                    <a:pt x="1907" y="0"/>
                    <a:pt x="1589" y="318"/>
                    <a:pt x="1271" y="477"/>
                  </a:cubicBezTo>
                  <a:cubicBezTo>
                    <a:pt x="953" y="635"/>
                    <a:pt x="794" y="953"/>
                    <a:pt x="477" y="1271"/>
                  </a:cubicBezTo>
                  <a:cubicBezTo>
                    <a:pt x="159" y="1589"/>
                    <a:pt x="0" y="2065"/>
                    <a:pt x="0" y="2383"/>
                  </a:cubicBezTo>
                  <a:cubicBezTo>
                    <a:pt x="0" y="2701"/>
                    <a:pt x="0" y="3018"/>
                    <a:pt x="0" y="3177"/>
                  </a:cubicBezTo>
                  <a:cubicBezTo>
                    <a:pt x="0" y="3654"/>
                    <a:pt x="0" y="3972"/>
                    <a:pt x="318" y="4448"/>
                  </a:cubicBezTo>
                  <a:cubicBezTo>
                    <a:pt x="794" y="5401"/>
                    <a:pt x="1907" y="6037"/>
                    <a:pt x="2860" y="5878"/>
                  </a:cubicBezTo>
                  <a:cubicBezTo>
                    <a:pt x="3336" y="5878"/>
                    <a:pt x="3972" y="5878"/>
                    <a:pt x="4448" y="5401"/>
                  </a:cubicBezTo>
                  <a:cubicBezTo>
                    <a:pt x="5084" y="5084"/>
                    <a:pt x="5560" y="4448"/>
                    <a:pt x="5560" y="3813"/>
                  </a:cubicBezTo>
                  <a:cubicBezTo>
                    <a:pt x="5560" y="3336"/>
                    <a:pt x="5560" y="2860"/>
                    <a:pt x="5401" y="2542"/>
                  </a:cubicBezTo>
                  <a:cubicBezTo>
                    <a:pt x="5243" y="2224"/>
                    <a:pt x="4766" y="1906"/>
                    <a:pt x="4448" y="1748"/>
                  </a:cubicBezTo>
                  <a:cubicBezTo>
                    <a:pt x="3972" y="1748"/>
                    <a:pt x="3495" y="1748"/>
                    <a:pt x="3177" y="1906"/>
                  </a:cubicBezTo>
                  <a:cubicBezTo>
                    <a:pt x="2860" y="2065"/>
                    <a:pt x="2542" y="2542"/>
                    <a:pt x="2383" y="2860"/>
                  </a:cubicBezTo>
                  <a:cubicBezTo>
                    <a:pt x="2383" y="2860"/>
                    <a:pt x="2383" y="2860"/>
                    <a:pt x="2383" y="3018"/>
                  </a:cubicBezTo>
                  <a:lnTo>
                    <a:pt x="2383" y="2542"/>
                  </a:lnTo>
                  <a:cubicBezTo>
                    <a:pt x="2383" y="2542"/>
                    <a:pt x="2383" y="2542"/>
                    <a:pt x="2383" y="2701"/>
                  </a:cubicBezTo>
                  <a:lnTo>
                    <a:pt x="2701" y="2383"/>
                  </a:lnTo>
                  <a:cubicBezTo>
                    <a:pt x="2701" y="2383"/>
                    <a:pt x="2701" y="2383"/>
                    <a:pt x="2701" y="2383"/>
                  </a:cubicBezTo>
                  <a:lnTo>
                    <a:pt x="3019" y="2065"/>
                  </a:lnTo>
                  <a:cubicBezTo>
                    <a:pt x="3019" y="2065"/>
                    <a:pt x="2860" y="2065"/>
                    <a:pt x="2701" y="2065"/>
                  </a:cubicBezTo>
                  <a:lnTo>
                    <a:pt x="3177" y="2065"/>
                  </a:lnTo>
                  <a:cubicBezTo>
                    <a:pt x="3177" y="2065"/>
                    <a:pt x="3019" y="2065"/>
                    <a:pt x="2860" y="2065"/>
                  </a:cubicBezTo>
                  <a:lnTo>
                    <a:pt x="3336" y="2065"/>
                  </a:lnTo>
                  <a:cubicBezTo>
                    <a:pt x="3336" y="2065"/>
                    <a:pt x="3019" y="2065"/>
                    <a:pt x="3019" y="2065"/>
                  </a:cubicBezTo>
                  <a:lnTo>
                    <a:pt x="3495" y="2065"/>
                  </a:lnTo>
                  <a:cubicBezTo>
                    <a:pt x="3495" y="2065"/>
                    <a:pt x="3336" y="2065"/>
                    <a:pt x="3177" y="2065"/>
                  </a:cubicBezTo>
                  <a:lnTo>
                    <a:pt x="3654" y="2065"/>
                  </a:lnTo>
                  <a:cubicBezTo>
                    <a:pt x="3654" y="2065"/>
                    <a:pt x="3654" y="2065"/>
                    <a:pt x="3495" y="2065"/>
                  </a:cubicBezTo>
                  <a:lnTo>
                    <a:pt x="3813" y="2383"/>
                  </a:lnTo>
                  <a:cubicBezTo>
                    <a:pt x="3813" y="2383"/>
                    <a:pt x="3813" y="2383"/>
                    <a:pt x="3654" y="2224"/>
                  </a:cubicBezTo>
                  <a:lnTo>
                    <a:pt x="3972" y="2542"/>
                  </a:lnTo>
                  <a:cubicBezTo>
                    <a:pt x="3972" y="2542"/>
                    <a:pt x="3972" y="2542"/>
                    <a:pt x="3972" y="2383"/>
                  </a:cubicBezTo>
                  <a:lnTo>
                    <a:pt x="3972" y="2860"/>
                  </a:lnTo>
                  <a:cubicBezTo>
                    <a:pt x="3972" y="2860"/>
                    <a:pt x="3972" y="2701"/>
                    <a:pt x="3972" y="2542"/>
                  </a:cubicBezTo>
                  <a:lnTo>
                    <a:pt x="3972" y="3018"/>
                  </a:lnTo>
                  <a:cubicBezTo>
                    <a:pt x="3972" y="3018"/>
                    <a:pt x="3972" y="2860"/>
                    <a:pt x="3972" y="2701"/>
                  </a:cubicBezTo>
                  <a:lnTo>
                    <a:pt x="3972" y="3177"/>
                  </a:lnTo>
                  <a:cubicBezTo>
                    <a:pt x="3972" y="3177"/>
                    <a:pt x="3972" y="2860"/>
                    <a:pt x="3972" y="2701"/>
                  </a:cubicBezTo>
                  <a:lnTo>
                    <a:pt x="3972" y="3177"/>
                  </a:lnTo>
                  <a:cubicBezTo>
                    <a:pt x="3972" y="3177"/>
                    <a:pt x="3972" y="2860"/>
                    <a:pt x="3972" y="2860"/>
                  </a:cubicBezTo>
                  <a:lnTo>
                    <a:pt x="3654" y="3177"/>
                  </a:lnTo>
                  <a:cubicBezTo>
                    <a:pt x="3654" y="3177"/>
                    <a:pt x="3813" y="3018"/>
                    <a:pt x="3972" y="2860"/>
                  </a:cubicBezTo>
                  <a:lnTo>
                    <a:pt x="3654" y="3177"/>
                  </a:lnTo>
                  <a:cubicBezTo>
                    <a:pt x="3654" y="3177"/>
                    <a:pt x="3813" y="3177"/>
                    <a:pt x="3972" y="3018"/>
                  </a:cubicBezTo>
                  <a:lnTo>
                    <a:pt x="3495" y="3018"/>
                  </a:lnTo>
                  <a:cubicBezTo>
                    <a:pt x="3495" y="3018"/>
                    <a:pt x="3813" y="3018"/>
                    <a:pt x="3972" y="3018"/>
                  </a:cubicBezTo>
                  <a:lnTo>
                    <a:pt x="3495" y="3018"/>
                  </a:lnTo>
                  <a:cubicBezTo>
                    <a:pt x="3495" y="3018"/>
                    <a:pt x="3813" y="3018"/>
                    <a:pt x="3972" y="3018"/>
                  </a:cubicBezTo>
                  <a:lnTo>
                    <a:pt x="3495" y="3018"/>
                  </a:lnTo>
                  <a:cubicBezTo>
                    <a:pt x="3495" y="3018"/>
                    <a:pt x="3813" y="3018"/>
                    <a:pt x="3972" y="3018"/>
                  </a:cubicBezTo>
                  <a:lnTo>
                    <a:pt x="3495" y="3018"/>
                  </a:lnTo>
                  <a:cubicBezTo>
                    <a:pt x="3495" y="3018"/>
                    <a:pt x="3813" y="3018"/>
                    <a:pt x="3972" y="3018"/>
                  </a:cubicBezTo>
                  <a:lnTo>
                    <a:pt x="3654" y="2701"/>
                  </a:lnTo>
                  <a:cubicBezTo>
                    <a:pt x="3654" y="2701"/>
                    <a:pt x="3972" y="3018"/>
                    <a:pt x="4131" y="3177"/>
                  </a:cubicBezTo>
                  <a:lnTo>
                    <a:pt x="3813" y="2860"/>
                  </a:lnTo>
                  <a:cubicBezTo>
                    <a:pt x="3813" y="2860"/>
                    <a:pt x="3813" y="2860"/>
                    <a:pt x="3813" y="2860"/>
                  </a:cubicBezTo>
                  <a:cubicBezTo>
                    <a:pt x="3813" y="3018"/>
                    <a:pt x="4131" y="3177"/>
                    <a:pt x="4289" y="3336"/>
                  </a:cubicBezTo>
                  <a:cubicBezTo>
                    <a:pt x="4448" y="3336"/>
                    <a:pt x="4607" y="3654"/>
                    <a:pt x="4925" y="3654"/>
                  </a:cubicBezTo>
                  <a:cubicBezTo>
                    <a:pt x="5401" y="3654"/>
                    <a:pt x="5878" y="3654"/>
                    <a:pt x="6196" y="3495"/>
                  </a:cubicBezTo>
                  <a:cubicBezTo>
                    <a:pt x="6514" y="3336"/>
                    <a:pt x="6831" y="2860"/>
                    <a:pt x="6990" y="2542"/>
                  </a:cubicBezTo>
                  <a:cubicBezTo>
                    <a:pt x="7149" y="2224"/>
                    <a:pt x="6990" y="1589"/>
                    <a:pt x="6831" y="1271"/>
                  </a:cubicBezTo>
                  <a:lnTo>
                    <a:pt x="6831" y="1271"/>
                  </a:lnTo>
                  <a:close/>
                </a:path>
              </a:pathLst>
            </a:custGeom>
            <a:solidFill>
              <a:srgbClr val="76B72D"/>
            </a:solidFill>
            <a:ln w="15869" cap="flat">
              <a:noFill/>
              <a:prstDash val="solid"/>
              <a:miter/>
            </a:ln>
          </p:spPr>
          <p:txBody>
            <a:bodyPr rtlCol="0" anchor="ctr"/>
            <a:lstStyle/>
            <a:p>
              <a:endParaRPr lang="nl-NL"/>
            </a:p>
          </p:txBody>
        </p:sp>
        <p:sp>
          <p:nvSpPr>
            <p:cNvPr id="1436" name="Vrije vorm: vorm 1435">
              <a:extLst>
                <a:ext uri="{FF2B5EF4-FFF2-40B4-BE49-F238E27FC236}">
                  <a16:creationId xmlns:a16="http://schemas.microsoft.com/office/drawing/2014/main" id="{132704C5-C8A3-A839-CF62-B7C208930525}"/>
                </a:ext>
              </a:extLst>
            </p:cNvPr>
            <p:cNvSpPr/>
            <p:nvPr/>
          </p:nvSpPr>
          <p:spPr>
            <a:xfrm>
              <a:off x="6227341" y="2634655"/>
              <a:ext cx="15044" cy="10208"/>
            </a:xfrm>
            <a:custGeom>
              <a:avLst/>
              <a:gdLst>
                <a:gd name="connsiteX0" fmla="*/ 2468 w 18349"/>
                <a:gd name="connsiteY0" fmla="*/ 12371 h 12450"/>
                <a:gd name="connsiteX1" fmla="*/ 12794 w 18349"/>
                <a:gd name="connsiteY1" fmla="*/ 7446 h 12450"/>
                <a:gd name="connsiteX2" fmla="*/ 17243 w 18349"/>
                <a:gd name="connsiteY2" fmla="*/ 3792 h 12450"/>
                <a:gd name="connsiteX3" fmla="*/ 17878 w 18349"/>
                <a:gd name="connsiteY3" fmla="*/ 614 h 12450"/>
                <a:gd name="connsiteX4" fmla="*/ 14701 w 18349"/>
                <a:gd name="connsiteY4" fmla="*/ 1409 h 12450"/>
                <a:gd name="connsiteX5" fmla="*/ 18037 w 18349"/>
                <a:gd name="connsiteY5" fmla="*/ 2362 h 12450"/>
                <a:gd name="connsiteX6" fmla="*/ 18037 w 18349"/>
                <a:gd name="connsiteY6" fmla="*/ 2362 h 12450"/>
                <a:gd name="connsiteX7" fmla="*/ 16766 w 18349"/>
                <a:gd name="connsiteY7" fmla="*/ 3474 h 12450"/>
                <a:gd name="connsiteX8" fmla="*/ 16766 w 18349"/>
                <a:gd name="connsiteY8" fmla="*/ 3474 h 12450"/>
                <a:gd name="connsiteX9" fmla="*/ 15813 w 18349"/>
                <a:gd name="connsiteY9" fmla="*/ 3474 h 12450"/>
                <a:gd name="connsiteX10" fmla="*/ 15813 w 18349"/>
                <a:gd name="connsiteY10" fmla="*/ 3474 h 12450"/>
                <a:gd name="connsiteX11" fmla="*/ 15019 w 18349"/>
                <a:gd name="connsiteY11" fmla="*/ 2997 h 12450"/>
                <a:gd name="connsiteX12" fmla="*/ 15019 w 18349"/>
                <a:gd name="connsiteY12" fmla="*/ 2997 h 12450"/>
                <a:gd name="connsiteX13" fmla="*/ 14542 w 18349"/>
                <a:gd name="connsiteY13" fmla="*/ 1885 h 12450"/>
                <a:gd name="connsiteX14" fmla="*/ 14542 w 18349"/>
                <a:gd name="connsiteY14" fmla="*/ 1885 h 12450"/>
                <a:gd name="connsiteX15" fmla="*/ 14701 w 18349"/>
                <a:gd name="connsiteY15" fmla="*/ 1250 h 12450"/>
                <a:gd name="connsiteX16" fmla="*/ 14701 w 18349"/>
                <a:gd name="connsiteY16" fmla="*/ 1250 h 12450"/>
                <a:gd name="connsiteX17" fmla="*/ 14383 w 18349"/>
                <a:gd name="connsiteY17" fmla="*/ 1568 h 12450"/>
                <a:gd name="connsiteX18" fmla="*/ 13589 w 18349"/>
                <a:gd name="connsiteY18" fmla="*/ 2362 h 12450"/>
                <a:gd name="connsiteX19" fmla="*/ 12000 w 18349"/>
                <a:gd name="connsiteY19" fmla="*/ 3633 h 12450"/>
                <a:gd name="connsiteX20" fmla="*/ 8664 w 18349"/>
                <a:gd name="connsiteY20" fmla="*/ 5857 h 12450"/>
                <a:gd name="connsiteX21" fmla="*/ 1197 w 18349"/>
                <a:gd name="connsiteY21" fmla="*/ 9034 h 12450"/>
                <a:gd name="connsiteX22" fmla="*/ 2151 w 18349"/>
                <a:gd name="connsiteY22" fmla="*/ 12371 h 12450"/>
                <a:gd name="connsiteX23" fmla="*/ 2151 w 18349"/>
                <a:gd name="connsiteY23" fmla="*/ 12371 h 1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349" h="12450">
                  <a:moveTo>
                    <a:pt x="2468" y="12371"/>
                  </a:moveTo>
                  <a:cubicBezTo>
                    <a:pt x="6122" y="11258"/>
                    <a:pt x="9617" y="9670"/>
                    <a:pt x="12794" y="7446"/>
                  </a:cubicBezTo>
                  <a:cubicBezTo>
                    <a:pt x="14383" y="6334"/>
                    <a:pt x="15972" y="5063"/>
                    <a:pt x="17243" y="3792"/>
                  </a:cubicBezTo>
                  <a:cubicBezTo>
                    <a:pt x="18196" y="2997"/>
                    <a:pt x="18831" y="1727"/>
                    <a:pt x="17878" y="614"/>
                  </a:cubicBezTo>
                  <a:cubicBezTo>
                    <a:pt x="16925" y="-498"/>
                    <a:pt x="15019" y="-21"/>
                    <a:pt x="14701" y="1409"/>
                  </a:cubicBezTo>
                  <a:cubicBezTo>
                    <a:pt x="14066" y="3474"/>
                    <a:pt x="17402" y="4427"/>
                    <a:pt x="18037" y="2362"/>
                  </a:cubicBezTo>
                  <a:lnTo>
                    <a:pt x="18037" y="2362"/>
                  </a:lnTo>
                  <a:cubicBezTo>
                    <a:pt x="18037" y="2362"/>
                    <a:pt x="17243" y="2997"/>
                    <a:pt x="16766" y="3474"/>
                  </a:cubicBezTo>
                  <a:lnTo>
                    <a:pt x="16766" y="3474"/>
                  </a:lnTo>
                  <a:cubicBezTo>
                    <a:pt x="16766" y="3474"/>
                    <a:pt x="16131" y="3474"/>
                    <a:pt x="15813" y="3474"/>
                  </a:cubicBezTo>
                  <a:lnTo>
                    <a:pt x="15813" y="3474"/>
                  </a:lnTo>
                  <a:cubicBezTo>
                    <a:pt x="15813" y="3474"/>
                    <a:pt x="15336" y="3156"/>
                    <a:pt x="15019" y="2997"/>
                  </a:cubicBezTo>
                  <a:lnTo>
                    <a:pt x="15019" y="2997"/>
                  </a:lnTo>
                  <a:cubicBezTo>
                    <a:pt x="15019" y="2997"/>
                    <a:pt x="14701" y="2362"/>
                    <a:pt x="14542" y="1885"/>
                  </a:cubicBezTo>
                  <a:lnTo>
                    <a:pt x="14542" y="1885"/>
                  </a:lnTo>
                  <a:cubicBezTo>
                    <a:pt x="14542" y="1885"/>
                    <a:pt x="14542" y="1409"/>
                    <a:pt x="14701" y="1250"/>
                  </a:cubicBezTo>
                  <a:cubicBezTo>
                    <a:pt x="14701" y="1250"/>
                    <a:pt x="14701" y="1250"/>
                    <a:pt x="14701" y="1250"/>
                  </a:cubicBezTo>
                  <a:cubicBezTo>
                    <a:pt x="14701" y="1250"/>
                    <a:pt x="14542" y="1409"/>
                    <a:pt x="14383" y="1568"/>
                  </a:cubicBezTo>
                  <a:cubicBezTo>
                    <a:pt x="14066" y="1885"/>
                    <a:pt x="13906" y="2044"/>
                    <a:pt x="13589" y="2362"/>
                  </a:cubicBezTo>
                  <a:cubicBezTo>
                    <a:pt x="13112" y="2839"/>
                    <a:pt x="12477" y="3315"/>
                    <a:pt x="12000" y="3633"/>
                  </a:cubicBezTo>
                  <a:cubicBezTo>
                    <a:pt x="10888" y="4427"/>
                    <a:pt x="9776" y="5222"/>
                    <a:pt x="8664" y="5857"/>
                  </a:cubicBezTo>
                  <a:cubicBezTo>
                    <a:pt x="6281" y="7287"/>
                    <a:pt x="3739" y="8240"/>
                    <a:pt x="1197" y="9034"/>
                  </a:cubicBezTo>
                  <a:cubicBezTo>
                    <a:pt x="-868" y="9670"/>
                    <a:pt x="-74" y="13006"/>
                    <a:pt x="2151" y="12371"/>
                  </a:cubicBezTo>
                  <a:lnTo>
                    <a:pt x="2151" y="12371"/>
                  </a:lnTo>
                  <a:close/>
                </a:path>
              </a:pathLst>
            </a:custGeom>
            <a:solidFill>
              <a:srgbClr val="76B72D"/>
            </a:solidFill>
            <a:ln w="15869" cap="flat">
              <a:noFill/>
              <a:prstDash val="solid"/>
              <a:miter/>
            </a:ln>
          </p:spPr>
          <p:txBody>
            <a:bodyPr rtlCol="0" anchor="ctr"/>
            <a:lstStyle/>
            <a:p>
              <a:endParaRPr lang="nl-NL"/>
            </a:p>
          </p:txBody>
        </p:sp>
        <p:sp>
          <p:nvSpPr>
            <p:cNvPr id="1437" name="Vrije vorm: vorm 1436">
              <a:extLst>
                <a:ext uri="{FF2B5EF4-FFF2-40B4-BE49-F238E27FC236}">
                  <a16:creationId xmlns:a16="http://schemas.microsoft.com/office/drawing/2014/main" id="{BEF439A8-5B56-2111-E046-5729EAD9437A}"/>
                </a:ext>
              </a:extLst>
            </p:cNvPr>
            <p:cNvSpPr/>
            <p:nvPr/>
          </p:nvSpPr>
          <p:spPr>
            <a:xfrm>
              <a:off x="6106532" y="2661210"/>
              <a:ext cx="12949" cy="5471"/>
            </a:xfrm>
            <a:custGeom>
              <a:avLst/>
              <a:gdLst>
                <a:gd name="connsiteX0" fmla="*/ 3495 w 15792"/>
                <a:gd name="connsiteY0" fmla="*/ 0 h 6672"/>
                <a:gd name="connsiteX1" fmla="*/ 0 w 15792"/>
                <a:gd name="connsiteY1" fmla="*/ 3495 h 6672"/>
                <a:gd name="connsiteX2" fmla="*/ 3813 w 15792"/>
                <a:gd name="connsiteY2" fmla="*/ 6672 h 6672"/>
                <a:gd name="connsiteX3" fmla="*/ 6196 w 15792"/>
                <a:gd name="connsiteY3" fmla="*/ 6672 h 6672"/>
                <a:gd name="connsiteX4" fmla="*/ 9214 w 15792"/>
                <a:gd name="connsiteY4" fmla="*/ 6196 h 6672"/>
                <a:gd name="connsiteX5" fmla="*/ 14933 w 15792"/>
                <a:gd name="connsiteY5" fmla="*/ 4289 h 6672"/>
                <a:gd name="connsiteX6" fmla="*/ 15569 w 15792"/>
                <a:gd name="connsiteY6" fmla="*/ 1906 h 6672"/>
                <a:gd name="connsiteX7" fmla="*/ 13186 w 15792"/>
                <a:gd name="connsiteY7" fmla="*/ 1271 h 6672"/>
                <a:gd name="connsiteX8" fmla="*/ 5401 w 15792"/>
                <a:gd name="connsiteY8" fmla="*/ 3336 h 6672"/>
                <a:gd name="connsiteX9" fmla="*/ 4448 w 15792"/>
                <a:gd name="connsiteY9" fmla="*/ 3336 h 6672"/>
                <a:gd name="connsiteX10" fmla="*/ 4130 w 15792"/>
                <a:gd name="connsiteY10" fmla="*/ 3336 h 6672"/>
                <a:gd name="connsiteX11" fmla="*/ 3972 w 15792"/>
                <a:gd name="connsiteY11" fmla="*/ 3336 h 6672"/>
                <a:gd name="connsiteX12" fmla="*/ 3813 w 15792"/>
                <a:gd name="connsiteY12" fmla="*/ 3336 h 6672"/>
                <a:gd name="connsiteX13" fmla="*/ 3495 w 15792"/>
                <a:gd name="connsiteY13" fmla="*/ 3336 h 6672"/>
                <a:gd name="connsiteX14" fmla="*/ 3495 w 15792"/>
                <a:gd name="connsiteY14" fmla="*/ 3336 h 6672"/>
                <a:gd name="connsiteX15" fmla="*/ 3495 w 15792"/>
                <a:gd name="connsiteY15" fmla="*/ 3336 h 6672"/>
                <a:gd name="connsiteX16" fmla="*/ 3495 w 15792"/>
                <a:gd name="connsiteY16" fmla="*/ 3336 h 6672"/>
                <a:gd name="connsiteX17" fmla="*/ 3495 w 15792"/>
                <a:gd name="connsiteY17" fmla="*/ 3495 h 6672"/>
                <a:gd name="connsiteX18" fmla="*/ 3495 w 15792"/>
                <a:gd name="connsiteY18" fmla="*/ 3813 h 6672"/>
                <a:gd name="connsiteX19" fmla="*/ 3495 w 15792"/>
                <a:gd name="connsiteY19" fmla="*/ 3813 h 6672"/>
                <a:gd name="connsiteX20" fmla="*/ 3654 w 15792"/>
                <a:gd name="connsiteY20" fmla="*/ 3813 h 6672"/>
                <a:gd name="connsiteX21" fmla="*/ 4448 w 15792"/>
                <a:gd name="connsiteY21" fmla="*/ 3654 h 6672"/>
                <a:gd name="connsiteX22" fmla="*/ 5719 w 15792"/>
                <a:gd name="connsiteY22" fmla="*/ 1589 h 6672"/>
                <a:gd name="connsiteX23" fmla="*/ 3654 w 15792"/>
                <a:gd name="connsiteY23" fmla="*/ 318 h 6672"/>
                <a:gd name="connsiteX24" fmla="*/ 3654 w 15792"/>
                <a:gd name="connsiteY24" fmla="*/ 318 h 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92" h="6672">
                  <a:moveTo>
                    <a:pt x="3495" y="0"/>
                  </a:moveTo>
                  <a:cubicBezTo>
                    <a:pt x="1748" y="477"/>
                    <a:pt x="0" y="1430"/>
                    <a:pt x="0" y="3495"/>
                  </a:cubicBezTo>
                  <a:cubicBezTo>
                    <a:pt x="0" y="5560"/>
                    <a:pt x="2065" y="6514"/>
                    <a:pt x="3813" y="6672"/>
                  </a:cubicBezTo>
                  <a:cubicBezTo>
                    <a:pt x="4607" y="6672"/>
                    <a:pt x="5401" y="6672"/>
                    <a:pt x="6196" y="6672"/>
                  </a:cubicBezTo>
                  <a:cubicBezTo>
                    <a:pt x="7149" y="6672"/>
                    <a:pt x="8261" y="6355"/>
                    <a:pt x="9214" y="6196"/>
                  </a:cubicBezTo>
                  <a:cubicBezTo>
                    <a:pt x="11121" y="5719"/>
                    <a:pt x="13027" y="5084"/>
                    <a:pt x="14933" y="4289"/>
                  </a:cubicBezTo>
                  <a:cubicBezTo>
                    <a:pt x="15728" y="3972"/>
                    <a:pt x="16045" y="2701"/>
                    <a:pt x="15569" y="1906"/>
                  </a:cubicBezTo>
                  <a:cubicBezTo>
                    <a:pt x="15092" y="953"/>
                    <a:pt x="14139" y="953"/>
                    <a:pt x="13186" y="1271"/>
                  </a:cubicBezTo>
                  <a:cubicBezTo>
                    <a:pt x="10803" y="2383"/>
                    <a:pt x="8102" y="3018"/>
                    <a:pt x="5401" y="3336"/>
                  </a:cubicBezTo>
                  <a:cubicBezTo>
                    <a:pt x="5084" y="3336"/>
                    <a:pt x="4766" y="3336"/>
                    <a:pt x="4448" y="3336"/>
                  </a:cubicBezTo>
                  <a:cubicBezTo>
                    <a:pt x="4448" y="3336"/>
                    <a:pt x="4289" y="3336"/>
                    <a:pt x="4130" y="3336"/>
                  </a:cubicBezTo>
                  <a:cubicBezTo>
                    <a:pt x="4130" y="3336"/>
                    <a:pt x="3654" y="3336"/>
                    <a:pt x="3972" y="3336"/>
                  </a:cubicBezTo>
                  <a:cubicBezTo>
                    <a:pt x="4289" y="3336"/>
                    <a:pt x="3813" y="3336"/>
                    <a:pt x="3813" y="3336"/>
                  </a:cubicBezTo>
                  <a:cubicBezTo>
                    <a:pt x="3813" y="3336"/>
                    <a:pt x="3654" y="3336"/>
                    <a:pt x="3495" y="3336"/>
                  </a:cubicBezTo>
                  <a:cubicBezTo>
                    <a:pt x="3018" y="3336"/>
                    <a:pt x="3495" y="3336"/>
                    <a:pt x="3495" y="3336"/>
                  </a:cubicBezTo>
                  <a:cubicBezTo>
                    <a:pt x="3177" y="3336"/>
                    <a:pt x="3495" y="3336"/>
                    <a:pt x="3495" y="3336"/>
                  </a:cubicBezTo>
                  <a:cubicBezTo>
                    <a:pt x="3495" y="3177"/>
                    <a:pt x="3495" y="3336"/>
                    <a:pt x="3495" y="3336"/>
                  </a:cubicBezTo>
                  <a:cubicBezTo>
                    <a:pt x="3654" y="3654"/>
                    <a:pt x="3495" y="3336"/>
                    <a:pt x="3495" y="3495"/>
                  </a:cubicBezTo>
                  <a:cubicBezTo>
                    <a:pt x="3495" y="3495"/>
                    <a:pt x="3495" y="3813"/>
                    <a:pt x="3495" y="3813"/>
                  </a:cubicBezTo>
                  <a:cubicBezTo>
                    <a:pt x="3495" y="3654"/>
                    <a:pt x="3495" y="3813"/>
                    <a:pt x="3495" y="3813"/>
                  </a:cubicBezTo>
                  <a:cubicBezTo>
                    <a:pt x="3177" y="3972"/>
                    <a:pt x="3972" y="3654"/>
                    <a:pt x="3654" y="3813"/>
                  </a:cubicBezTo>
                  <a:cubicBezTo>
                    <a:pt x="3972" y="3813"/>
                    <a:pt x="4130" y="3654"/>
                    <a:pt x="4448" y="3654"/>
                  </a:cubicBezTo>
                  <a:cubicBezTo>
                    <a:pt x="5401" y="3495"/>
                    <a:pt x="5878" y="2383"/>
                    <a:pt x="5719" y="1589"/>
                  </a:cubicBezTo>
                  <a:cubicBezTo>
                    <a:pt x="5401" y="635"/>
                    <a:pt x="4448" y="159"/>
                    <a:pt x="3654" y="318"/>
                  </a:cubicBezTo>
                  <a:lnTo>
                    <a:pt x="3654" y="318"/>
                  </a:lnTo>
                  <a:close/>
                </a:path>
              </a:pathLst>
            </a:custGeom>
            <a:solidFill>
              <a:srgbClr val="76B72D"/>
            </a:solidFill>
            <a:ln w="15869" cap="flat">
              <a:noFill/>
              <a:prstDash val="solid"/>
              <a:miter/>
            </a:ln>
          </p:spPr>
          <p:txBody>
            <a:bodyPr rtlCol="0" anchor="ctr"/>
            <a:lstStyle/>
            <a:p>
              <a:endParaRPr lang="nl-NL"/>
            </a:p>
          </p:txBody>
        </p:sp>
        <p:sp>
          <p:nvSpPr>
            <p:cNvPr id="1438" name="Vrije vorm: vorm 1437">
              <a:extLst>
                <a:ext uri="{FF2B5EF4-FFF2-40B4-BE49-F238E27FC236}">
                  <a16:creationId xmlns:a16="http://schemas.microsoft.com/office/drawing/2014/main" id="{CF1DF556-D1E1-2608-A6A2-66BC4559ABCC}"/>
                </a:ext>
              </a:extLst>
            </p:cNvPr>
            <p:cNvSpPr/>
            <p:nvPr/>
          </p:nvSpPr>
          <p:spPr>
            <a:xfrm>
              <a:off x="6167399" y="2664799"/>
              <a:ext cx="13041" cy="9843"/>
            </a:xfrm>
            <a:custGeom>
              <a:avLst/>
              <a:gdLst>
                <a:gd name="connsiteX0" fmla="*/ 13619 w 15905"/>
                <a:gd name="connsiteY0" fmla="*/ 2930 h 12004"/>
                <a:gd name="connsiteX1" fmla="*/ 10123 w 15905"/>
                <a:gd name="connsiteY1" fmla="*/ 230 h 12004"/>
                <a:gd name="connsiteX2" fmla="*/ 5516 w 15905"/>
                <a:gd name="connsiteY2" fmla="*/ 706 h 12004"/>
                <a:gd name="connsiteX3" fmla="*/ 115 w 15905"/>
                <a:gd name="connsiteY3" fmla="*/ 8173 h 12004"/>
                <a:gd name="connsiteX4" fmla="*/ 7740 w 15905"/>
                <a:gd name="connsiteY4" fmla="*/ 11986 h 12004"/>
                <a:gd name="connsiteX5" fmla="*/ 12348 w 15905"/>
                <a:gd name="connsiteY5" fmla="*/ 10715 h 12004"/>
                <a:gd name="connsiteX6" fmla="*/ 15684 w 15905"/>
                <a:gd name="connsiteY6" fmla="*/ 7378 h 12004"/>
                <a:gd name="connsiteX7" fmla="*/ 14095 w 15905"/>
                <a:gd name="connsiteY7" fmla="*/ 2454 h 12004"/>
                <a:gd name="connsiteX8" fmla="*/ 8694 w 15905"/>
                <a:gd name="connsiteY8" fmla="*/ 865 h 12004"/>
                <a:gd name="connsiteX9" fmla="*/ 6946 w 15905"/>
                <a:gd name="connsiteY9" fmla="*/ 2612 h 12004"/>
                <a:gd name="connsiteX10" fmla="*/ 8694 w 15905"/>
                <a:gd name="connsiteY10" fmla="*/ 4360 h 12004"/>
                <a:gd name="connsiteX11" fmla="*/ 11553 w 15905"/>
                <a:gd name="connsiteY11" fmla="*/ 4837 h 12004"/>
                <a:gd name="connsiteX12" fmla="*/ 11871 w 15905"/>
                <a:gd name="connsiteY12" fmla="*/ 4995 h 12004"/>
                <a:gd name="connsiteX13" fmla="*/ 11871 w 15905"/>
                <a:gd name="connsiteY13" fmla="*/ 4995 h 12004"/>
                <a:gd name="connsiteX14" fmla="*/ 12189 w 15905"/>
                <a:gd name="connsiteY14" fmla="*/ 5313 h 12004"/>
                <a:gd name="connsiteX15" fmla="*/ 12189 w 15905"/>
                <a:gd name="connsiteY15" fmla="*/ 5313 h 12004"/>
                <a:gd name="connsiteX16" fmla="*/ 12348 w 15905"/>
                <a:gd name="connsiteY16" fmla="*/ 5631 h 12004"/>
                <a:gd name="connsiteX17" fmla="*/ 12348 w 15905"/>
                <a:gd name="connsiteY17" fmla="*/ 5631 h 12004"/>
                <a:gd name="connsiteX18" fmla="*/ 12348 w 15905"/>
                <a:gd name="connsiteY18" fmla="*/ 5631 h 12004"/>
                <a:gd name="connsiteX19" fmla="*/ 12348 w 15905"/>
                <a:gd name="connsiteY19" fmla="*/ 5949 h 12004"/>
                <a:gd name="connsiteX20" fmla="*/ 12348 w 15905"/>
                <a:gd name="connsiteY20" fmla="*/ 6108 h 12004"/>
                <a:gd name="connsiteX21" fmla="*/ 12348 w 15905"/>
                <a:gd name="connsiteY21" fmla="*/ 6108 h 12004"/>
                <a:gd name="connsiteX22" fmla="*/ 12348 w 15905"/>
                <a:gd name="connsiteY22" fmla="*/ 6266 h 12004"/>
                <a:gd name="connsiteX23" fmla="*/ 12189 w 15905"/>
                <a:gd name="connsiteY23" fmla="*/ 6425 h 12004"/>
                <a:gd name="connsiteX24" fmla="*/ 11077 w 15905"/>
                <a:gd name="connsiteY24" fmla="*/ 7220 h 12004"/>
                <a:gd name="connsiteX25" fmla="*/ 8217 w 15905"/>
                <a:gd name="connsiteY25" fmla="*/ 8173 h 12004"/>
                <a:gd name="connsiteX26" fmla="*/ 7740 w 15905"/>
                <a:gd name="connsiteY26" fmla="*/ 8173 h 12004"/>
                <a:gd name="connsiteX27" fmla="*/ 6946 w 15905"/>
                <a:gd name="connsiteY27" fmla="*/ 8173 h 12004"/>
                <a:gd name="connsiteX28" fmla="*/ 6152 w 15905"/>
                <a:gd name="connsiteY28" fmla="*/ 8173 h 12004"/>
                <a:gd name="connsiteX29" fmla="*/ 6152 w 15905"/>
                <a:gd name="connsiteY29" fmla="*/ 8173 h 12004"/>
                <a:gd name="connsiteX30" fmla="*/ 5675 w 15905"/>
                <a:gd name="connsiteY30" fmla="*/ 8173 h 12004"/>
                <a:gd name="connsiteX31" fmla="*/ 5040 w 15905"/>
                <a:gd name="connsiteY31" fmla="*/ 8173 h 12004"/>
                <a:gd name="connsiteX32" fmla="*/ 4722 w 15905"/>
                <a:gd name="connsiteY32" fmla="*/ 8173 h 12004"/>
                <a:gd name="connsiteX33" fmla="*/ 4086 w 15905"/>
                <a:gd name="connsiteY33" fmla="*/ 7855 h 12004"/>
                <a:gd name="connsiteX34" fmla="*/ 4086 w 15905"/>
                <a:gd name="connsiteY34" fmla="*/ 7855 h 12004"/>
                <a:gd name="connsiteX35" fmla="*/ 3928 w 15905"/>
                <a:gd name="connsiteY35" fmla="*/ 7855 h 12004"/>
                <a:gd name="connsiteX36" fmla="*/ 3769 w 15905"/>
                <a:gd name="connsiteY36" fmla="*/ 7537 h 12004"/>
                <a:gd name="connsiteX37" fmla="*/ 3769 w 15905"/>
                <a:gd name="connsiteY37" fmla="*/ 7537 h 12004"/>
                <a:gd name="connsiteX38" fmla="*/ 3769 w 15905"/>
                <a:gd name="connsiteY38" fmla="*/ 7537 h 12004"/>
                <a:gd name="connsiteX39" fmla="*/ 3769 w 15905"/>
                <a:gd name="connsiteY39" fmla="*/ 7220 h 12004"/>
                <a:gd name="connsiteX40" fmla="*/ 3769 w 15905"/>
                <a:gd name="connsiteY40" fmla="*/ 7061 h 12004"/>
                <a:gd name="connsiteX41" fmla="*/ 4245 w 15905"/>
                <a:gd name="connsiteY41" fmla="*/ 6266 h 12004"/>
                <a:gd name="connsiteX42" fmla="*/ 6469 w 15905"/>
                <a:gd name="connsiteY42" fmla="*/ 4519 h 12004"/>
                <a:gd name="connsiteX43" fmla="*/ 8058 w 15905"/>
                <a:gd name="connsiteY43" fmla="*/ 3883 h 12004"/>
                <a:gd name="connsiteX44" fmla="*/ 8694 w 15905"/>
                <a:gd name="connsiteY44" fmla="*/ 3883 h 12004"/>
                <a:gd name="connsiteX45" fmla="*/ 9011 w 15905"/>
                <a:gd name="connsiteY45" fmla="*/ 3883 h 12004"/>
                <a:gd name="connsiteX46" fmla="*/ 9170 w 15905"/>
                <a:gd name="connsiteY46" fmla="*/ 3883 h 12004"/>
                <a:gd name="connsiteX47" fmla="*/ 9964 w 15905"/>
                <a:gd name="connsiteY47" fmla="*/ 4042 h 12004"/>
                <a:gd name="connsiteX48" fmla="*/ 9964 w 15905"/>
                <a:gd name="connsiteY48" fmla="*/ 4042 h 12004"/>
                <a:gd name="connsiteX49" fmla="*/ 10282 w 15905"/>
                <a:gd name="connsiteY49" fmla="*/ 4201 h 12004"/>
                <a:gd name="connsiteX50" fmla="*/ 10282 w 15905"/>
                <a:gd name="connsiteY50" fmla="*/ 4201 h 12004"/>
                <a:gd name="connsiteX51" fmla="*/ 10600 w 15905"/>
                <a:gd name="connsiteY51" fmla="*/ 4519 h 12004"/>
                <a:gd name="connsiteX52" fmla="*/ 10600 w 15905"/>
                <a:gd name="connsiteY52" fmla="*/ 4519 h 12004"/>
                <a:gd name="connsiteX53" fmla="*/ 10759 w 15905"/>
                <a:gd name="connsiteY53" fmla="*/ 4995 h 12004"/>
                <a:gd name="connsiteX54" fmla="*/ 13142 w 15905"/>
                <a:gd name="connsiteY54" fmla="*/ 5631 h 12004"/>
                <a:gd name="connsiteX55" fmla="*/ 13777 w 15905"/>
                <a:gd name="connsiteY55" fmla="*/ 3248 h 12004"/>
                <a:gd name="connsiteX56" fmla="*/ 13777 w 15905"/>
                <a:gd name="connsiteY56" fmla="*/ 3248 h 1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5905" h="12004">
                  <a:moveTo>
                    <a:pt x="13619" y="2930"/>
                  </a:moveTo>
                  <a:cubicBezTo>
                    <a:pt x="12983" y="1500"/>
                    <a:pt x="11553" y="547"/>
                    <a:pt x="10123" y="230"/>
                  </a:cubicBezTo>
                  <a:cubicBezTo>
                    <a:pt x="8535" y="-247"/>
                    <a:pt x="6946" y="71"/>
                    <a:pt x="5516" y="706"/>
                  </a:cubicBezTo>
                  <a:cubicBezTo>
                    <a:pt x="2815" y="1818"/>
                    <a:pt x="-680" y="4837"/>
                    <a:pt x="115" y="8173"/>
                  </a:cubicBezTo>
                  <a:cubicBezTo>
                    <a:pt x="909" y="11350"/>
                    <a:pt x="4881" y="12145"/>
                    <a:pt x="7740" y="11986"/>
                  </a:cubicBezTo>
                  <a:cubicBezTo>
                    <a:pt x="9329" y="11986"/>
                    <a:pt x="10918" y="11350"/>
                    <a:pt x="12348" y="10715"/>
                  </a:cubicBezTo>
                  <a:cubicBezTo>
                    <a:pt x="13777" y="10079"/>
                    <a:pt x="15207" y="8808"/>
                    <a:pt x="15684" y="7378"/>
                  </a:cubicBezTo>
                  <a:cubicBezTo>
                    <a:pt x="16319" y="5631"/>
                    <a:pt x="15525" y="3566"/>
                    <a:pt x="14095" y="2454"/>
                  </a:cubicBezTo>
                  <a:cubicBezTo>
                    <a:pt x="12665" y="1183"/>
                    <a:pt x="10600" y="865"/>
                    <a:pt x="8694" y="865"/>
                  </a:cubicBezTo>
                  <a:cubicBezTo>
                    <a:pt x="7740" y="865"/>
                    <a:pt x="6946" y="1659"/>
                    <a:pt x="6946" y="2612"/>
                  </a:cubicBezTo>
                  <a:cubicBezTo>
                    <a:pt x="6946" y="3566"/>
                    <a:pt x="7740" y="4360"/>
                    <a:pt x="8694" y="4360"/>
                  </a:cubicBezTo>
                  <a:cubicBezTo>
                    <a:pt x="9806" y="4360"/>
                    <a:pt x="10759" y="4360"/>
                    <a:pt x="11553" y="4837"/>
                  </a:cubicBezTo>
                  <a:cubicBezTo>
                    <a:pt x="11553" y="4837"/>
                    <a:pt x="11712" y="4837"/>
                    <a:pt x="11871" y="4995"/>
                  </a:cubicBezTo>
                  <a:cubicBezTo>
                    <a:pt x="11871" y="4995"/>
                    <a:pt x="11871" y="4995"/>
                    <a:pt x="11871" y="4995"/>
                  </a:cubicBezTo>
                  <a:cubicBezTo>
                    <a:pt x="11871" y="4995"/>
                    <a:pt x="12030" y="5154"/>
                    <a:pt x="12189" y="5313"/>
                  </a:cubicBezTo>
                  <a:cubicBezTo>
                    <a:pt x="12189" y="5313"/>
                    <a:pt x="12189" y="5154"/>
                    <a:pt x="12189" y="5313"/>
                  </a:cubicBezTo>
                  <a:cubicBezTo>
                    <a:pt x="12189" y="5313"/>
                    <a:pt x="12189" y="5472"/>
                    <a:pt x="12348" y="5631"/>
                  </a:cubicBezTo>
                  <a:cubicBezTo>
                    <a:pt x="12348" y="5631"/>
                    <a:pt x="12348" y="5313"/>
                    <a:pt x="12348" y="5631"/>
                  </a:cubicBezTo>
                  <a:cubicBezTo>
                    <a:pt x="12348" y="5631"/>
                    <a:pt x="12348" y="5949"/>
                    <a:pt x="12348" y="5631"/>
                  </a:cubicBezTo>
                  <a:cubicBezTo>
                    <a:pt x="12348" y="5631"/>
                    <a:pt x="12348" y="6108"/>
                    <a:pt x="12348" y="5949"/>
                  </a:cubicBezTo>
                  <a:cubicBezTo>
                    <a:pt x="12348" y="5790"/>
                    <a:pt x="12348" y="5949"/>
                    <a:pt x="12348" y="6108"/>
                  </a:cubicBezTo>
                  <a:cubicBezTo>
                    <a:pt x="12348" y="6425"/>
                    <a:pt x="12348" y="6108"/>
                    <a:pt x="12348" y="6108"/>
                  </a:cubicBezTo>
                  <a:cubicBezTo>
                    <a:pt x="12348" y="6108"/>
                    <a:pt x="12189" y="6425"/>
                    <a:pt x="12348" y="6266"/>
                  </a:cubicBezTo>
                  <a:cubicBezTo>
                    <a:pt x="12506" y="6108"/>
                    <a:pt x="12348" y="6266"/>
                    <a:pt x="12189" y="6425"/>
                  </a:cubicBezTo>
                  <a:cubicBezTo>
                    <a:pt x="11871" y="6743"/>
                    <a:pt x="11553" y="6902"/>
                    <a:pt x="11077" y="7220"/>
                  </a:cubicBezTo>
                  <a:cubicBezTo>
                    <a:pt x="10123" y="7696"/>
                    <a:pt x="9329" y="8014"/>
                    <a:pt x="8217" y="8173"/>
                  </a:cubicBezTo>
                  <a:cubicBezTo>
                    <a:pt x="8058" y="8173"/>
                    <a:pt x="8058" y="8173"/>
                    <a:pt x="7740" y="8173"/>
                  </a:cubicBezTo>
                  <a:cubicBezTo>
                    <a:pt x="7423" y="8173"/>
                    <a:pt x="7264" y="8173"/>
                    <a:pt x="6946" y="8173"/>
                  </a:cubicBezTo>
                  <a:cubicBezTo>
                    <a:pt x="6628" y="8173"/>
                    <a:pt x="6469" y="8173"/>
                    <a:pt x="6152" y="8173"/>
                  </a:cubicBezTo>
                  <a:cubicBezTo>
                    <a:pt x="6152" y="8173"/>
                    <a:pt x="5834" y="8173"/>
                    <a:pt x="6152" y="8173"/>
                  </a:cubicBezTo>
                  <a:cubicBezTo>
                    <a:pt x="5993" y="8173"/>
                    <a:pt x="5834" y="8173"/>
                    <a:pt x="5675" y="8173"/>
                  </a:cubicBezTo>
                  <a:cubicBezTo>
                    <a:pt x="5516" y="8173"/>
                    <a:pt x="5199" y="8173"/>
                    <a:pt x="5040" y="8173"/>
                  </a:cubicBezTo>
                  <a:cubicBezTo>
                    <a:pt x="5040" y="8173"/>
                    <a:pt x="4404" y="7855"/>
                    <a:pt x="4722" y="8173"/>
                  </a:cubicBezTo>
                  <a:cubicBezTo>
                    <a:pt x="4563" y="8173"/>
                    <a:pt x="4245" y="8014"/>
                    <a:pt x="4086" y="7855"/>
                  </a:cubicBezTo>
                  <a:cubicBezTo>
                    <a:pt x="3769" y="7696"/>
                    <a:pt x="4086" y="7855"/>
                    <a:pt x="4086" y="7855"/>
                  </a:cubicBezTo>
                  <a:cubicBezTo>
                    <a:pt x="4086" y="7855"/>
                    <a:pt x="3769" y="7537"/>
                    <a:pt x="3928" y="7855"/>
                  </a:cubicBezTo>
                  <a:cubicBezTo>
                    <a:pt x="3928" y="7855"/>
                    <a:pt x="3928" y="7696"/>
                    <a:pt x="3769" y="7537"/>
                  </a:cubicBezTo>
                  <a:cubicBezTo>
                    <a:pt x="3769" y="7537"/>
                    <a:pt x="3769" y="7855"/>
                    <a:pt x="3769" y="7537"/>
                  </a:cubicBezTo>
                  <a:cubicBezTo>
                    <a:pt x="3769" y="7537"/>
                    <a:pt x="3769" y="7220"/>
                    <a:pt x="3769" y="7537"/>
                  </a:cubicBezTo>
                  <a:cubicBezTo>
                    <a:pt x="3769" y="7537"/>
                    <a:pt x="3769" y="7220"/>
                    <a:pt x="3769" y="7220"/>
                  </a:cubicBezTo>
                  <a:cubicBezTo>
                    <a:pt x="3769" y="7537"/>
                    <a:pt x="3769" y="6743"/>
                    <a:pt x="3769" y="7061"/>
                  </a:cubicBezTo>
                  <a:cubicBezTo>
                    <a:pt x="3769" y="6743"/>
                    <a:pt x="4086" y="6584"/>
                    <a:pt x="4245" y="6266"/>
                  </a:cubicBezTo>
                  <a:cubicBezTo>
                    <a:pt x="4722" y="5631"/>
                    <a:pt x="5516" y="4995"/>
                    <a:pt x="6469" y="4519"/>
                  </a:cubicBezTo>
                  <a:cubicBezTo>
                    <a:pt x="6946" y="4201"/>
                    <a:pt x="7423" y="4042"/>
                    <a:pt x="8058" y="3883"/>
                  </a:cubicBezTo>
                  <a:cubicBezTo>
                    <a:pt x="8376" y="3883"/>
                    <a:pt x="8535" y="3883"/>
                    <a:pt x="8694" y="3883"/>
                  </a:cubicBezTo>
                  <a:cubicBezTo>
                    <a:pt x="8694" y="3883"/>
                    <a:pt x="8852" y="3883"/>
                    <a:pt x="9011" y="3883"/>
                  </a:cubicBezTo>
                  <a:cubicBezTo>
                    <a:pt x="9011" y="3883"/>
                    <a:pt x="9488" y="3883"/>
                    <a:pt x="9170" y="3883"/>
                  </a:cubicBezTo>
                  <a:cubicBezTo>
                    <a:pt x="9488" y="3883"/>
                    <a:pt x="9647" y="3883"/>
                    <a:pt x="9964" y="4042"/>
                  </a:cubicBezTo>
                  <a:cubicBezTo>
                    <a:pt x="10282" y="4042"/>
                    <a:pt x="9806" y="4042"/>
                    <a:pt x="9964" y="4042"/>
                  </a:cubicBezTo>
                  <a:cubicBezTo>
                    <a:pt x="9964" y="4042"/>
                    <a:pt x="10282" y="4042"/>
                    <a:pt x="10282" y="4201"/>
                  </a:cubicBezTo>
                  <a:cubicBezTo>
                    <a:pt x="10600" y="4201"/>
                    <a:pt x="10282" y="4201"/>
                    <a:pt x="10282" y="4201"/>
                  </a:cubicBezTo>
                  <a:cubicBezTo>
                    <a:pt x="10282" y="4201"/>
                    <a:pt x="10600" y="4360"/>
                    <a:pt x="10600" y="4519"/>
                  </a:cubicBezTo>
                  <a:cubicBezTo>
                    <a:pt x="10600" y="4519"/>
                    <a:pt x="10600" y="4201"/>
                    <a:pt x="10600" y="4519"/>
                  </a:cubicBezTo>
                  <a:cubicBezTo>
                    <a:pt x="10600" y="4519"/>
                    <a:pt x="10759" y="4837"/>
                    <a:pt x="10759" y="4995"/>
                  </a:cubicBezTo>
                  <a:cubicBezTo>
                    <a:pt x="11077" y="5790"/>
                    <a:pt x="12348" y="6108"/>
                    <a:pt x="13142" y="5631"/>
                  </a:cubicBezTo>
                  <a:cubicBezTo>
                    <a:pt x="13936" y="5154"/>
                    <a:pt x="14095" y="4201"/>
                    <a:pt x="13777" y="3248"/>
                  </a:cubicBezTo>
                  <a:lnTo>
                    <a:pt x="13777" y="3248"/>
                  </a:lnTo>
                  <a:close/>
                </a:path>
              </a:pathLst>
            </a:custGeom>
            <a:solidFill>
              <a:srgbClr val="102F44"/>
            </a:solidFill>
            <a:ln w="15869" cap="flat">
              <a:noFill/>
              <a:prstDash val="solid"/>
              <a:miter/>
            </a:ln>
          </p:spPr>
          <p:txBody>
            <a:bodyPr rtlCol="0" anchor="ctr"/>
            <a:lstStyle/>
            <a:p>
              <a:endParaRPr lang="nl-NL"/>
            </a:p>
          </p:txBody>
        </p:sp>
        <p:sp>
          <p:nvSpPr>
            <p:cNvPr id="1439" name="Vrije vorm: vorm 1438">
              <a:extLst>
                <a:ext uri="{FF2B5EF4-FFF2-40B4-BE49-F238E27FC236}">
                  <a16:creationId xmlns:a16="http://schemas.microsoft.com/office/drawing/2014/main" id="{098B0313-0448-C3D2-6829-0CB5B10A7568}"/>
                </a:ext>
              </a:extLst>
            </p:cNvPr>
            <p:cNvSpPr/>
            <p:nvPr/>
          </p:nvSpPr>
          <p:spPr>
            <a:xfrm>
              <a:off x="5599433" y="2827159"/>
              <a:ext cx="270417" cy="270417"/>
            </a:xfrm>
            <a:custGeom>
              <a:avLst/>
              <a:gdLst>
                <a:gd name="connsiteX0" fmla="*/ 329807 w 329807"/>
                <a:gd name="connsiteY0" fmla="*/ 164904 h 329807"/>
                <a:gd name="connsiteX1" fmla="*/ 164904 w 329807"/>
                <a:gd name="connsiteY1" fmla="*/ 329807 h 329807"/>
                <a:gd name="connsiteX2" fmla="*/ 0 w 329807"/>
                <a:gd name="connsiteY2" fmla="*/ 164904 h 329807"/>
                <a:gd name="connsiteX3" fmla="*/ 164904 w 329807"/>
                <a:gd name="connsiteY3" fmla="*/ 0 h 329807"/>
                <a:gd name="connsiteX4" fmla="*/ 329807 w 329807"/>
                <a:gd name="connsiteY4" fmla="*/ 164904 h 32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807" h="329807">
                  <a:moveTo>
                    <a:pt x="329807" y="164904"/>
                  </a:moveTo>
                  <a:cubicBezTo>
                    <a:pt x="329807" y="255977"/>
                    <a:pt x="255978" y="329807"/>
                    <a:pt x="164904" y="329807"/>
                  </a:cubicBezTo>
                  <a:cubicBezTo>
                    <a:pt x="73830" y="329807"/>
                    <a:pt x="0" y="255977"/>
                    <a:pt x="0" y="164904"/>
                  </a:cubicBezTo>
                  <a:cubicBezTo>
                    <a:pt x="0" y="73830"/>
                    <a:pt x="73830" y="0"/>
                    <a:pt x="164904" y="0"/>
                  </a:cubicBezTo>
                  <a:cubicBezTo>
                    <a:pt x="255977" y="0"/>
                    <a:pt x="329807" y="73830"/>
                    <a:pt x="329807" y="164904"/>
                  </a:cubicBezTo>
                  <a:close/>
                </a:path>
              </a:pathLst>
            </a:custGeom>
            <a:solidFill>
              <a:srgbClr val="FFFFFF"/>
            </a:solidFill>
            <a:ln w="9525" cap="rnd">
              <a:solidFill>
                <a:srgbClr val="102F44"/>
              </a:solidFill>
              <a:prstDash val="solid"/>
              <a:round/>
            </a:ln>
          </p:spPr>
          <p:txBody>
            <a:bodyPr rtlCol="0" anchor="ctr"/>
            <a:lstStyle/>
            <a:p>
              <a:endParaRPr lang="nl-NL"/>
            </a:p>
          </p:txBody>
        </p:sp>
        <p:sp>
          <p:nvSpPr>
            <p:cNvPr id="1440" name="Vrije vorm: vorm 1439">
              <a:extLst>
                <a:ext uri="{FF2B5EF4-FFF2-40B4-BE49-F238E27FC236}">
                  <a16:creationId xmlns:a16="http://schemas.microsoft.com/office/drawing/2014/main" id="{0D1A34CB-DF37-41E2-DE96-B93CB97D73C2}"/>
                </a:ext>
              </a:extLst>
            </p:cNvPr>
            <p:cNvSpPr/>
            <p:nvPr/>
          </p:nvSpPr>
          <p:spPr>
            <a:xfrm>
              <a:off x="6032544" y="2827159"/>
              <a:ext cx="270417" cy="270417"/>
            </a:xfrm>
            <a:custGeom>
              <a:avLst/>
              <a:gdLst>
                <a:gd name="connsiteX0" fmla="*/ 329807 w 329807"/>
                <a:gd name="connsiteY0" fmla="*/ 164904 h 329807"/>
                <a:gd name="connsiteX1" fmla="*/ 164904 w 329807"/>
                <a:gd name="connsiteY1" fmla="*/ 329807 h 329807"/>
                <a:gd name="connsiteX2" fmla="*/ 0 w 329807"/>
                <a:gd name="connsiteY2" fmla="*/ 164904 h 329807"/>
                <a:gd name="connsiteX3" fmla="*/ 164904 w 329807"/>
                <a:gd name="connsiteY3" fmla="*/ 0 h 329807"/>
                <a:gd name="connsiteX4" fmla="*/ 329807 w 329807"/>
                <a:gd name="connsiteY4" fmla="*/ 164904 h 32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807" h="329807">
                  <a:moveTo>
                    <a:pt x="329807" y="164904"/>
                  </a:moveTo>
                  <a:cubicBezTo>
                    <a:pt x="329807" y="255977"/>
                    <a:pt x="255978" y="329807"/>
                    <a:pt x="164904" y="329807"/>
                  </a:cubicBezTo>
                  <a:cubicBezTo>
                    <a:pt x="73830" y="329807"/>
                    <a:pt x="0" y="255977"/>
                    <a:pt x="0" y="164904"/>
                  </a:cubicBezTo>
                  <a:cubicBezTo>
                    <a:pt x="0" y="73830"/>
                    <a:pt x="73830" y="0"/>
                    <a:pt x="164904" y="0"/>
                  </a:cubicBezTo>
                  <a:cubicBezTo>
                    <a:pt x="255978" y="0"/>
                    <a:pt x="329807" y="73830"/>
                    <a:pt x="329807" y="164904"/>
                  </a:cubicBezTo>
                  <a:close/>
                </a:path>
              </a:pathLst>
            </a:custGeom>
            <a:noFill/>
            <a:ln w="9525" cap="rnd">
              <a:solidFill>
                <a:srgbClr val="102F44"/>
              </a:solidFill>
              <a:prstDash val="solid"/>
              <a:round/>
            </a:ln>
          </p:spPr>
          <p:txBody>
            <a:bodyPr rtlCol="0" anchor="ctr"/>
            <a:lstStyle/>
            <a:p>
              <a:endParaRPr lang="nl-NL"/>
            </a:p>
          </p:txBody>
        </p:sp>
        <p:sp>
          <p:nvSpPr>
            <p:cNvPr id="1441" name="Vrije vorm: vorm 1440">
              <a:extLst>
                <a:ext uri="{FF2B5EF4-FFF2-40B4-BE49-F238E27FC236}">
                  <a16:creationId xmlns:a16="http://schemas.microsoft.com/office/drawing/2014/main" id="{9C07A179-7199-E2CF-EC8A-8EB736C76F85}"/>
                </a:ext>
              </a:extLst>
            </p:cNvPr>
            <p:cNvSpPr/>
            <p:nvPr/>
          </p:nvSpPr>
          <p:spPr>
            <a:xfrm>
              <a:off x="6058986" y="2673324"/>
              <a:ext cx="115018" cy="294253"/>
            </a:xfrm>
            <a:custGeom>
              <a:avLst/>
              <a:gdLst>
                <a:gd name="connsiteX0" fmla="*/ 0 w 140279"/>
                <a:gd name="connsiteY0" fmla="*/ 0 h 358879"/>
                <a:gd name="connsiteX1" fmla="*/ 140279 w 140279"/>
                <a:gd name="connsiteY1" fmla="*/ 358880 h 358879"/>
              </a:gdLst>
              <a:ahLst/>
              <a:cxnLst>
                <a:cxn ang="0">
                  <a:pos x="connsiteX0" y="connsiteY0"/>
                </a:cxn>
                <a:cxn ang="0">
                  <a:pos x="connsiteX1" y="connsiteY1"/>
                </a:cxn>
              </a:cxnLst>
              <a:rect l="l" t="t" r="r" b="b"/>
              <a:pathLst>
                <a:path w="140279" h="358879">
                  <a:moveTo>
                    <a:pt x="0" y="0"/>
                  </a:moveTo>
                  <a:cubicBezTo>
                    <a:pt x="52108" y="126617"/>
                    <a:pt x="94367" y="229880"/>
                    <a:pt x="140279" y="358880"/>
                  </a:cubicBezTo>
                </a:path>
              </a:pathLst>
            </a:custGeom>
            <a:noFill/>
            <a:ln w="9525" cap="rnd">
              <a:solidFill>
                <a:srgbClr val="102F44"/>
              </a:solidFill>
              <a:prstDash val="solid"/>
              <a:round/>
            </a:ln>
          </p:spPr>
          <p:txBody>
            <a:bodyPr rtlCol="0" anchor="ctr"/>
            <a:lstStyle/>
            <a:p>
              <a:endParaRPr lang="nl-NL"/>
            </a:p>
          </p:txBody>
        </p:sp>
        <p:sp>
          <p:nvSpPr>
            <p:cNvPr id="1442" name="Vrije vorm: vorm 1441">
              <a:extLst>
                <a:ext uri="{FF2B5EF4-FFF2-40B4-BE49-F238E27FC236}">
                  <a16:creationId xmlns:a16="http://schemas.microsoft.com/office/drawing/2014/main" id="{EB75C505-B8DD-7ADC-2883-BCC41A0DFE2A}"/>
                </a:ext>
              </a:extLst>
            </p:cNvPr>
            <p:cNvSpPr/>
            <p:nvPr/>
          </p:nvSpPr>
          <p:spPr>
            <a:xfrm>
              <a:off x="5720184" y="2767501"/>
              <a:ext cx="376448" cy="217010"/>
            </a:xfrm>
            <a:custGeom>
              <a:avLst/>
              <a:gdLst>
                <a:gd name="connsiteX0" fmla="*/ 205574 w 459124"/>
                <a:gd name="connsiteY0" fmla="*/ 123439 h 264671"/>
                <a:gd name="connsiteX1" fmla="*/ 459125 w 459124"/>
                <a:gd name="connsiteY1" fmla="*/ 318 h 264671"/>
                <a:gd name="connsiteX2" fmla="*/ 236711 w 459124"/>
                <a:gd name="connsiteY2" fmla="*/ 264672 h 264671"/>
                <a:gd name="connsiteX3" fmla="*/ 0 w 459124"/>
                <a:gd name="connsiteY3" fmla="*/ 223684 h 264671"/>
                <a:gd name="connsiteX4" fmla="*/ 133766 w 459124"/>
                <a:gd name="connsiteY4" fmla="*/ 0 h 264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124" h="264671">
                  <a:moveTo>
                    <a:pt x="205574" y="123439"/>
                  </a:moveTo>
                  <a:lnTo>
                    <a:pt x="459125" y="318"/>
                  </a:lnTo>
                  <a:cubicBezTo>
                    <a:pt x="389700" y="92302"/>
                    <a:pt x="315509" y="180473"/>
                    <a:pt x="236711" y="264672"/>
                  </a:cubicBezTo>
                  <a:lnTo>
                    <a:pt x="0" y="223684"/>
                  </a:lnTo>
                  <a:cubicBezTo>
                    <a:pt x="47819" y="151082"/>
                    <a:pt x="92460" y="76415"/>
                    <a:pt x="133766" y="0"/>
                  </a:cubicBezTo>
                </a:path>
              </a:pathLst>
            </a:custGeom>
            <a:noFill/>
            <a:ln w="9525" cap="rnd">
              <a:solidFill>
                <a:srgbClr val="102F44"/>
              </a:solidFill>
              <a:prstDash val="solid"/>
              <a:round/>
            </a:ln>
          </p:spPr>
          <p:txBody>
            <a:bodyPr rtlCol="0" anchor="ctr"/>
            <a:lstStyle/>
            <a:p>
              <a:endParaRPr lang="nl-NL"/>
            </a:p>
          </p:txBody>
        </p:sp>
        <p:sp>
          <p:nvSpPr>
            <p:cNvPr id="1443" name="Vrije vorm: vorm 1442">
              <a:extLst>
                <a:ext uri="{FF2B5EF4-FFF2-40B4-BE49-F238E27FC236}">
                  <a16:creationId xmlns:a16="http://schemas.microsoft.com/office/drawing/2014/main" id="{A035DE69-AC28-420C-0284-32E2570C1B48}"/>
                </a:ext>
              </a:extLst>
            </p:cNvPr>
            <p:cNvSpPr/>
            <p:nvPr/>
          </p:nvSpPr>
          <p:spPr>
            <a:xfrm>
              <a:off x="5947593" y="2465198"/>
              <a:ext cx="97408" cy="110929"/>
            </a:xfrm>
            <a:custGeom>
              <a:avLst/>
              <a:gdLst>
                <a:gd name="connsiteX0" fmla="*/ 98365 w 118801"/>
                <a:gd name="connsiteY0" fmla="*/ 19984 h 135293"/>
                <a:gd name="connsiteX1" fmla="*/ 63732 w 118801"/>
                <a:gd name="connsiteY1" fmla="*/ 285 h 135293"/>
                <a:gd name="connsiteX2" fmla="*/ 26875 w 118801"/>
                <a:gd name="connsiteY2" fmla="*/ 21732 h 135293"/>
                <a:gd name="connsiteX3" fmla="*/ 503 w 118801"/>
                <a:gd name="connsiteY3" fmla="*/ 89568 h 135293"/>
                <a:gd name="connsiteX4" fmla="*/ 51023 w 118801"/>
                <a:gd name="connsiteY4" fmla="*/ 135163 h 135293"/>
                <a:gd name="connsiteX5" fmla="*/ 80096 w 118801"/>
                <a:gd name="connsiteY5" fmla="*/ 123248 h 135293"/>
                <a:gd name="connsiteX6" fmla="*/ 118541 w 118801"/>
                <a:gd name="connsiteY6" fmla="*/ 63037 h 135293"/>
                <a:gd name="connsiteX7" fmla="*/ 83432 w 118801"/>
                <a:gd name="connsiteY7" fmla="*/ 4574 h 13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01" h="135293">
                  <a:moveTo>
                    <a:pt x="98365" y="19984"/>
                  </a:moveTo>
                  <a:cubicBezTo>
                    <a:pt x="94235" y="6163"/>
                    <a:pt x="78030" y="-1622"/>
                    <a:pt x="63732" y="285"/>
                  </a:cubicBezTo>
                  <a:cubicBezTo>
                    <a:pt x="49434" y="2191"/>
                    <a:pt x="36884" y="11247"/>
                    <a:pt x="26875" y="21732"/>
                  </a:cubicBezTo>
                  <a:cubicBezTo>
                    <a:pt x="9559" y="39843"/>
                    <a:pt x="-2674" y="64626"/>
                    <a:pt x="503" y="89568"/>
                  </a:cubicBezTo>
                  <a:cubicBezTo>
                    <a:pt x="3681" y="114510"/>
                    <a:pt x="26081" y="137228"/>
                    <a:pt x="51023" y="135163"/>
                  </a:cubicBezTo>
                  <a:cubicBezTo>
                    <a:pt x="61667" y="134210"/>
                    <a:pt x="71358" y="129285"/>
                    <a:pt x="80096" y="123248"/>
                  </a:cubicBezTo>
                  <a:cubicBezTo>
                    <a:pt x="100272" y="109109"/>
                    <a:pt x="116159" y="87503"/>
                    <a:pt x="118541" y="63037"/>
                  </a:cubicBezTo>
                  <a:cubicBezTo>
                    <a:pt x="120924" y="38572"/>
                    <a:pt x="106785" y="12041"/>
                    <a:pt x="83432" y="4574"/>
                  </a:cubicBezTo>
                </a:path>
              </a:pathLst>
            </a:custGeom>
            <a:solidFill>
              <a:srgbClr val="FFFFFF"/>
            </a:solidFill>
            <a:ln w="6350" cap="rnd">
              <a:solidFill>
                <a:srgbClr val="102F44"/>
              </a:solidFill>
              <a:prstDash val="solid"/>
              <a:round/>
            </a:ln>
          </p:spPr>
          <p:txBody>
            <a:bodyPr rtlCol="0" anchor="ctr"/>
            <a:lstStyle/>
            <a:p>
              <a:endParaRPr lang="nl-NL"/>
            </a:p>
          </p:txBody>
        </p:sp>
        <p:sp>
          <p:nvSpPr>
            <p:cNvPr id="1444" name="Vrije vorm: vorm 1443">
              <a:extLst>
                <a:ext uri="{FF2B5EF4-FFF2-40B4-BE49-F238E27FC236}">
                  <a16:creationId xmlns:a16="http://schemas.microsoft.com/office/drawing/2014/main" id="{34E8E71D-6459-7FDF-2F48-F5D63F00BBC5}"/>
                </a:ext>
              </a:extLst>
            </p:cNvPr>
            <p:cNvSpPr/>
            <p:nvPr/>
          </p:nvSpPr>
          <p:spPr>
            <a:xfrm>
              <a:off x="5948402" y="2412217"/>
              <a:ext cx="58439" cy="62072"/>
            </a:xfrm>
            <a:custGeom>
              <a:avLst/>
              <a:gdLst>
                <a:gd name="connsiteX0" fmla="*/ 44318 w 71274"/>
                <a:gd name="connsiteY0" fmla="*/ 75704 h 75704"/>
                <a:gd name="connsiteX1" fmla="*/ 67195 w 71274"/>
                <a:gd name="connsiteY1" fmla="*/ 54098 h 75704"/>
                <a:gd name="connsiteX2" fmla="*/ 40346 w 71274"/>
                <a:gd name="connsiteY2" fmla="*/ 242 h 75704"/>
                <a:gd name="connsiteX3" fmla="*/ 1106 w 71274"/>
                <a:gd name="connsiteY3" fmla="*/ 45678 h 75704"/>
                <a:gd name="connsiteX4" fmla="*/ 58139 w 71274"/>
                <a:gd name="connsiteY4" fmla="*/ 64425 h 75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4" h="75704">
                  <a:moveTo>
                    <a:pt x="44318" y="75704"/>
                  </a:moveTo>
                  <a:cubicBezTo>
                    <a:pt x="53056" y="69667"/>
                    <a:pt x="61952" y="63313"/>
                    <a:pt x="67195" y="54098"/>
                  </a:cubicBezTo>
                  <a:cubicBezTo>
                    <a:pt x="78951" y="33604"/>
                    <a:pt x="63858" y="3261"/>
                    <a:pt x="40346" y="242"/>
                  </a:cubicBezTo>
                  <a:cubicBezTo>
                    <a:pt x="16834" y="-2776"/>
                    <a:pt x="-5249" y="22960"/>
                    <a:pt x="1106" y="45678"/>
                  </a:cubicBezTo>
                  <a:cubicBezTo>
                    <a:pt x="7461" y="68396"/>
                    <a:pt x="39552" y="79040"/>
                    <a:pt x="58139" y="64425"/>
                  </a:cubicBezTo>
                </a:path>
              </a:pathLst>
            </a:custGeom>
            <a:solidFill>
              <a:srgbClr val="FFFFFF"/>
            </a:solidFill>
            <a:ln w="6350" cap="rnd">
              <a:solidFill>
                <a:srgbClr val="102F44"/>
              </a:solidFill>
              <a:prstDash val="solid"/>
              <a:round/>
            </a:ln>
          </p:spPr>
          <p:txBody>
            <a:bodyPr rtlCol="0" anchor="ctr"/>
            <a:lstStyle/>
            <a:p>
              <a:endParaRPr lang="nl-NL"/>
            </a:p>
          </p:txBody>
        </p:sp>
        <p:sp>
          <p:nvSpPr>
            <p:cNvPr id="1445" name="Vrije vorm: vorm 1444">
              <a:extLst>
                <a:ext uri="{FF2B5EF4-FFF2-40B4-BE49-F238E27FC236}">
                  <a16:creationId xmlns:a16="http://schemas.microsoft.com/office/drawing/2014/main" id="{245C44E8-09A0-D9DB-FAA8-7BB8DDBB202D}"/>
                </a:ext>
              </a:extLst>
            </p:cNvPr>
            <p:cNvSpPr/>
            <p:nvPr/>
          </p:nvSpPr>
          <p:spPr>
            <a:xfrm>
              <a:off x="5940452" y="2509589"/>
              <a:ext cx="107984" cy="33606"/>
            </a:xfrm>
            <a:custGeom>
              <a:avLst/>
              <a:gdLst>
                <a:gd name="connsiteX0" fmla="*/ 131700 w 131700"/>
                <a:gd name="connsiteY0" fmla="*/ 0 h 40987"/>
                <a:gd name="connsiteX1" fmla="*/ 0 w 131700"/>
                <a:gd name="connsiteY1" fmla="*/ 40988 h 40987"/>
              </a:gdLst>
              <a:ahLst/>
              <a:cxnLst>
                <a:cxn ang="0">
                  <a:pos x="connsiteX0" y="connsiteY0"/>
                </a:cxn>
                <a:cxn ang="0">
                  <a:pos x="connsiteX1" y="connsiteY1"/>
                </a:cxn>
              </a:cxnLst>
              <a:rect l="l" t="t" r="r" b="b"/>
              <a:pathLst>
                <a:path w="131700" h="40987">
                  <a:moveTo>
                    <a:pt x="131700" y="0"/>
                  </a:moveTo>
                  <a:cubicBezTo>
                    <a:pt x="91507" y="23036"/>
                    <a:pt x="46230" y="37016"/>
                    <a:pt x="0" y="40988"/>
                  </a:cubicBezTo>
                </a:path>
              </a:pathLst>
            </a:custGeom>
            <a:noFill/>
            <a:ln w="6350" cap="rnd">
              <a:solidFill>
                <a:srgbClr val="102F44"/>
              </a:solidFill>
              <a:prstDash val="solid"/>
              <a:round/>
            </a:ln>
          </p:spPr>
          <p:txBody>
            <a:bodyPr rtlCol="0" anchor="ctr"/>
            <a:lstStyle/>
            <a:p>
              <a:endParaRPr lang="nl-NL"/>
            </a:p>
          </p:txBody>
        </p:sp>
        <p:sp>
          <p:nvSpPr>
            <p:cNvPr id="1446" name="Vrije vorm: vorm 1445">
              <a:extLst>
                <a:ext uri="{FF2B5EF4-FFF2-40B4-BE49-F238E27FC236}">
                  <a16:creationId xmlns:a16="http://schemas.microsoft.com/office/drawing/2014/main" id="{B8FEB80F-F162-B9E8-3E66-8B23E97243A4}"/>
                </a:ext>
              </a:extLst>
            </p:cNvPr>
            <p:cNvSpPr/>
            <p:nvPr/>
          </p:nvSpPr>
          <p:spPr>
            <a:xfrm>
              <a:off x="6053491" y="2655140"/>
              <a:ext cx="39659" cy="24578"/>
            </a:xfrm>
            <a:custGeom>
              <a:avLst/>
              <a:gdLst>
                <a:gd name="connsiteX0" fmla="*/ 189 w 48369"/>
                <a:gd name="connsiteY0" fmla="*/ 27261 h 29975"/>
                <a:gd name="connsiteX1" fmla="*/ 30851 w 48369"/>
                <a:gd name="connsiteY1" fmla="*/ 254 h 29975"/>
                <a:gd name="connsiteX2" fmla="*/ 43560 w 48369"/>
                <a:gd name="connsiteY2" fmla="*/ 2001 h 29975"/>
                <a:gd name="connsiteX3" fmla="*/ 40065 w 48369"/>
                <a:gd name="connsiteY3" fmla="*/ 26467 h 29975"/>
                <a:gd name="connsiteX4" fmla="*/ 10993 w 48369"/>
                <a:gd name="connsiteY4" fmla="*/ 28691 h 29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69" h="29975">
                  <a:moveTo>
                    <a:pt x="189" y="27261"/>
                  </a:moveTo>
                  <a:cubicBezTo>
                    <a:pt x="-2035" y="12169"/>
                    <a:pt x="15759" y="1843"/>
                    <a:pt x="30851" y="254"/>
                  </a:cubicBezTo>
                  <a:cubicBezTo>
                    <a:pt x="35140" y="-223"/>
                    <a:pt x="39906" y="-223"/>
                    <a:pt x="43560" y="2001"/>
                  </a:cubicBezTo>
                  <a:cubicBezTo>
                    <a:pt x="51821" y="7403"/>
                    <a:pt x="48644" y="21542"/>
                    <a:pt x="40065" y="26467"/>
                  </a:cubicBezTo>
                  <a:cubicBezTo>
                    <a:pt x="31486" y="31392"/>
                    <a:pt x="20842" y="30121"/>
                    <a:pt x="10993" y="28691"/>
                  </a:cubicBezTo>
                </a:path>
              </a:pathLst>
            </a:custGeom>
            <a:noFill/>
            <a:ln w="12378" cap="rnd">
              <a:solidFill>
                <a:srgbClr val="102F44"/>
              </a:solidFill>
              <a:prstDash val="solid"/>
              <a:round/>
            </a:ln>
          </p:spPr>
          <p:txBody>
            <a:bodyPr rtlCol="0" anchor="ctr"/>
            <a:lstStyle/>
            <a:p>
              <a:endParaRPr lang="nl-NL"/>
            </a:p>
          </p:txBody>
        </p:sp>
        <p:sp>
          <p:nvSpPr>
            <p:cNvPr id="1447" name="Vrije vorm: vorm 1446">
              <a:extLst>
                <a:ext uri="{FF2B5EF4-FFF2-40B4-BE49-F238E27FC236}">
                  <a16:creationId xmlns:a16="http://schemas.microsoft.com/office/drawing/2014/main" id="{5BA890B0-468D-9712-52A3-1D297BCEF0CC}"/>
                </a:ext>
              </a:extLst>
            </p:cNvPr>
            <p:cNvSpPr/>
            <p:nvPr/>
          </p:nvSpPr>
          <p:spPr>
            <a:xfrm>
              <a:off x="5928854" y="2958895"/>
              <a:ext cx="41249" cy="55560"/>
            </a:xfrm>
            <a:custGeom>
              <a:avLst/>
              <a:gdLst>
                <a:gd name="connsiteX0" fmla="*/ 6200 w 50308"/>
                <a:gd name="connsiteY0" fmla="*/ 4871 h 67763"/>
                <a:gd name="connsiteX1" fmla="*/ 47982 w 50308"/>
                <a:gd name="connsiteY1" fmla="*/ 61745 h 67763"/>
                <a:gd name="connsiteX2" fmla="*/ 43216 w 50308"/>
                <a:gd name="connsiteY2" fmla="*/ 67464 h 67763"/>
                <a:gd name="connsiteX3" fmla="*/ 33048 w 50308"/>
                <a:gd name="connsiteY3" fmla="*/ 61586 h 67763"/>
                <a:gd name="connsiteX4" fmla="*/ 6517 w 50308"/>
                <a:gd name="connsiteY4" fmla="*/ 24729 h 67763"/>
                <a:gd name="connsiteX5" fmla="*/ 4 w 50308"/>
                <a:gd name="connsiteY5" fmla="*/ 10272 h 67763"/>
                <a:gd name="connsiteX6" fmla="*/ 9695 w 50308"/>
                <a:gd name="connsiteY6" fmla="*/ 105 h 6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08" h="67763">
                  <a:moveTo>
                    <a:pt x="6200" y="4871"/>
                  </a:moveTo>
                  <a:cubicBezTo>
                    <a:pt x="34160" y="3282"/>
                    <a:pt x="57990" y="35691"/>
                    <a:pt x="47982" y="61745"/>
                  </a:cubicBezTo>
                  <a:cubicBezTo>
                    <a:pt x="47028" y="64128"/>
                    <a:pt x="45757" y="66670"/>
                    <a:pt x="43216" y="67464"/>
                  </a:cubicBezTo>
                  <a:cubicBezTo>
                    <a:pt x="39244" y="68894"/>
                    <a:pt x="35590" y="64922"/>
                    <a:pt x="33048" y="61586"/>
                  </a:cubicBezTo>
                  <a:cubicBezTo>
                    <a:pt x="24152" y="49353"/>
                    <a:pt x="15414" y="36962"/>
                    <a:pt x="6517" y="24729"/>
                  </a:cubicBezTo>
                  <a:cubicBezTo>
                    <a:pt x="3340" y="20440"/>
                    <a:pt x="163" y="15674"/>
                    <a:pt x="4" y="10272"/>
                  </a:cubicBezTo>
                  <a:cubicBezTo>
                    <a:pt x="-155" y="4871"/>
                    <a:pt x="4452" y="-848"/>
                    <a:pt x="9695" y="105"/>
                  </a:cubicBezTo>
                </a:path>
              </a:pathLst>
            </a:custGeom>
            <a:solidFill>
              <a:srgbClr val="FFFFFF"/>
            </a:solidFill>
            <a:ln w="9525" cap="flat">
              <a:solidFill>
                <a:srgbClr val="102F44"/>
              </a:solidFill>
              <a:prstDash val="solid"/>
              <a:miter/>
            </a:ln>
          </p:spPr>
          <p:txBody>
            <a:bodyPr rtlCol="0" anchor="ctr"/>
            <a:lstStyle/>
            <a:p>
              <a:endParaRPr lang="nl-NL"/>
            </a:p>
          </p:txBody>
        </p:sp>
        <p:sp>
          <p:nvSpPr>
            <p:cNvPr id="1448" name="Vrije vorm: vorm 1447">
              <a:extLst>
                <a:ext uri="{FF2B5EF4-FFF2-40B4-BE49-F238E27FC236}">
                  <a16:creationId xmlns:a16="http://schemas.microsoft.com/office/drawing/2014/main" id="{551A0780-DF54-25EF-814C-DC9A22CDBA51}"/>
                </a:ext>
              </a:extLst>
            </p:cNvPr>
            <p:cNvSpPr/>
            <p:nvPr/>
          </p:nvSpPr>
          <p:spPr>
            <a:xfrm>
              <a:off x="5896553" y="2787430"/>
              <a:ext cx="71008" cy="231181"/>
            </a:xfrm>
            <a:custGeom>
              <a:avLst/>
              <a:gdLst>
                <a:gd name="connsiteX0" fmla="*/ 0 w 86603"/>
                <a:gd name="connsiteY0" fmla="*/ 0 h 281954"/>
                <a:gd name="connsiteX1" fmla="*/ 66565 w 86603"/>
                <a:gd name="connsiteY1" fmla="*/ 71649 h 281954"/>
                <a:gd name="connsiteX2" fmla="*/ 85788 w 86603"/>
                <a:gd name="connsiteY2" fmla="*/ 99768 h 281954"/>
                <a:gd name="connsiteX3" fmla="*/ 77527 w 86603"/>
                <a:gd name="connsiteY3" fmla="*/ 135196 h 281954"/>
                <a:gd name="connsiteX4" fmla="*/ 35427 w 86603"/>
                <a:gd name="connsiteY4" fmla="*/ 224161 h 281954"/>
                <a:gd name="connsiteX5" fmla="*/ 60052 w 86603"/>
                <a:gd name="connsiteY5" fmla="*/ 268644 h 281954"/>
                <a:gd name="connsiteX6" fmla="*/ 80704 w 86603"/>
                <a:gd name="connsiteY6" fmla="*/ 280400 h 281954"/>
                <a:gd name="connsiteX7" fmla="*/ 85312 w 86603"/>
                <a:gd name="connsiteY7" fmla="*/ 272139 h 281954"/>
                <a:gd name="connsiteX8" fmla="*/ 42576 w 86603"/>
                <a:gd name="connsiteY8" fmla="*/ 208751 h 28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03" h="281954">
                  <a:moveTo>
                    <a:pt x="0" y="0"/>
                  </a:moveTo>
                  <a:cubicBezTo>
                    <a:pt x="20335" y="19700"/>
                    <a:pt x="46230" y="51791"/>
                    <a:pt x="66565" y="71649"/>
                  </a:cubicBezTo>
                  <a:cubicBezTo>
                    <a:pt x="74826" y="79751"/>
                    <a:pt x="83564" y="88489"/>
                    <a:pt x="85788" y="99768"/>
                  </a:cubicBezTo>
                  <a:cubicBezTo>
                    <a:pt x="88171" y="111842"/>
                    <a:pt x="82770" y="124075"/>
                    <a:pt x="77527" y="135196"/>
                  </a:cubicBezTo>
                  <a:cubicBezTo>
                    <a:pt x="63547" y="164904"/>
                    <a:pt x="49567" y="194453"/>
                    <a:pt x="35427" y="224161"/>
                  </a:cubicBezTo>
                  <a:cubicBezTo>
                    <a:pt x="43688" y="238936"/>
                    <a:pt x="51950" y="253869"/>
                    <a:pt x="60052" y="268644"/>
                  </a:cubicBezTo>
                  <a:cubicBezTo>
                    <a:pt x="64500" y="276587"/>
                    <a:pt x="73397" y="285642"/>
                    <a:pt x="80704" y="280400"/>
                  </a:cubicBezTo>
                  <a:cubicBezTo>
                    <a:pt x="83246" y="278493"/>
                    <a:pt x="84517" y="275157"/>
                    <a:pt x="85312" y="272139"/>
                  </a:cubicBezTo>
                  <a:cubicBezTo>
                    <a:pt x="92143" y="244337"/>
                    <a:pt x="71013" y="212881"/>
                    <a:pt x="42576" y="208751"/>
                  </a:cubicBezTo>
                </a:path>
              </a:pathLst>
            </a:custGeom>
            <a:noFill/>
            <a:ln w="9525" cap="rnd">
              <a:solidFill>
                <a:srgbClr val="102F44"/>
              </a:solidFill>
              <a:prstDash val="solid"/>
              <a:round/>
            </a:ln>
          </p:spPr>
          <p:txBody>
            <a:bodyPr rtlCol="0" anchor="ctr"/>
            <a:lstStyle/>
            <a:p>
              <a:endParaRPr lang="nl-NL"/>
            </a:p>
          </p:txBody>
        </p:sp>
        <p:sp>
          <p:nvSpPr>
            <p:cNvPr id="1449" name="Vrije vorm: vorm 1448">
              <a:extLst>
                <a:ext uri="{FF2B5EF4-FFF2-40B4-BE49-F238E27FC236}">
                  <a16:creationId xmlns:a16="http://schemas.microsoft.com/office/drawing/2014/main" id="{885BA923-87CF-AA4F-6B41-23ABCBD2493D}"/>
                </a:ext>
              </a:extLst>
            </p:cNvPr>
            <p:cNvSpPr/>
            <p:nvPr/>
          </p:nvSpPr>
          <p:spPr>
            <a:xfrm>
              <a:off x="5853178" y="2758904"/>
              <a:ext cx="69688" cy="225347"/>
            </a:xfrm>
            <a:custGeom>
              <a:avLst/>
              <a:gdLst>
                <a:gd name="connsiteX0" fmla="*/ 0 w 84993"/>
                <a:gd name="connsiteY0" fmla="*/ 0 h 274839"/>
                <a:gd name="connsiteX1" fmla="*/ 84994 w 84993"/>
                <a:gd name="connsiteY1" fmla="*/ 274839 h 274839"/>
              </a:gdLst>
              <a:ahLst/>
              <a:cxnLst>
                <a:cxn ang="0">
                  <a:pos x="connsiteX0" y="connsiteY0"/>
                </a:cxn>
                <a:cxn ang="0">
                  <a:pos x="connsiteX1" y="connsiteY1"/>
                </a:cxn>
              </a:cxnLst>
              <a:rect l="l" t="t" r="r" b="b"/>
              <a:pathLst>
                <a:path w="84993" h="274839">
                  <a:moveTo>
                    <a:pt x="0" y="0"/>
                  </a:moveTo>
                  <a:lnTo>
                    <a:pt x="84994" y="274839"/>
                  </a:lnTo>
                </a:path>
              </a:pathLst>
            </a:custGeom>
            <a:noFill/>
            <a:ln w="9525" cap="rnd">
              <a:solidFill>
                <a:srgbClr val="102F44"/>
              </a:solidFill>
              <a:prstDash val="solid"/>
              <a:round/>
            </a:ln>
          </p:spPr>
          <p:txBody>
            <a:bodyPr rtlCol="0" anchor="ctr"/>
            <a:lstStyle/>
            <a:p>
              <a:endParaRPr lang="nl-NL"/>
            </a:p>
          </p:txBody>
        </p:sp>
        <p:sp>
          <p:nvSpPr>
            <p:cNvPr id="1450" name="Vrije vorm: vorm 1449">
              <a:extLst>
                <a:ext uri="{FF2B5EF4-FFF2-40B4-BE49-F238E27FC236}">
                  <a16:creationId xmlns:a16="http://schemas.microsoft.com/office/drawing/2014/main" id="{0884577D-927D-EA24-AC77-7F74D8795EB4}"/>
                </a:ext>
              </a:extLst>
            </p:cNvPr>
            <p:cNvSpPr/>
            <p:nvPr/>
          </p:nvSpPr>
          <p:spPr>
            <a:xfrm>
              <a:off x="5820092" y="2760743"/>
              <a:ext cx="56010" cy="17959"/>
            </a:xfrm>
            <a:custGeom>
              <a:avLst/>
              <a:gdLst>
                <a:gd name="connsiteX0" fmla="*/ 38764 w 68312"/>
                <a:gd name="connsiteY0" fmla="*/ 616 h 21904"/>
                <a:gd name="connsiteX1" fmla="*/ 0 w 68312"/>
                <a:gd name="connsiteY1" fmla="*/ 16185 h 21904"/>
                <a:gd name="connsiteX2" fmla="*/ 68313 w 68312"/>
                <a:gd name="connsiteY2" fmla="*/ 16185 h 21904"/>
                <a:gd name="connsiteX3" fmla="*/ 48613 w 68312"/>
                <a:gd name="connsiteY3" fmla="*/ 10307 h 21904"/>
              </a:gdLst>
              <a:ahLst/>
              <a:cxnLst>
                <a:cxn ang="0">
                  <a:pos x="connsiteX0" y="connsiteY0"/>
                </a:cxn>
                <a:cxn ang="0">
                  <a:pos x="connsiteX1" y="connsiteY1"/>
                </a:cxn>
                <a:cxn ang="0">
                  <a:pos x="connsiteX2" y="connsiteY2"/>
                </a:cxn>
                <a:cxn ang="0">
                  <a:pos x="connsiteX3" y="connsiteY3"/>
                </a:cxn>
              </a:cxnLst>
              <a:rect l="l" t="t" r="r" b="b"/>
              <a:pathLst>
                <a:path w="68312" h="21904">
                  <a:moveTo>
                    <a:pt x="38764" y="616"/>
                  </a:moveTo>
                  <a:cubicBezTo>
                    <a:pt x="24307" y="-2085"/>
                    <a:pt x="8579" y="4270"/>
                    <a:pt x="0" y="16185"/>
                  </a:cubicBezTo>
                  <a:cubicBezTo>
                    <a:pt x="21924" y="23811"/>
                    <a:pt x="46389" y="23811"/>
                    <a:pt x="68313" y="16185"/>
                  </a:cubicBezTo>
                  <a:cubicBezTo>
                    <a:pt x="64023" y="10307"/>
                    <a:pt x="55603" y="7765"/>
                    <a:pt x="48613" y="10307"/>
                  </a:cubicBezTo>
                </a:path>
              </a:pathLst>
            </a:custGeom>
            <a:solidFill>
              <a:srgbClr val="FFFFFF"/>
            </a:solidFill>
            <a:ln w="9525" cap="rnd">
              <a:solidFill>
                <a:srgbClr val="102F44"/>
              </a:solidFill>
              <a:prstDash val="solid"/>
              <a:round/>
            </a:ln>
          </p:spPr>
          <p:txBody>
            <a:bodyPr rtlCol="0" anchor="ctr"/>
            <a:lstStyle/>
            <a:p>
              <a:endParaRPr lang="nl-NL"/>
            </a:p>
          </p:txBody>
        </p:sp>
        <p:sp>
          <p:nvSpPr>
            <p:cNvPr id="1451" name="Vrije vorm: vorm 1450">
              <a:extLst>
                <a:ext uri="{FF2B5EF4-FFF2-40B4-BE49-F238E27FC236}">
                  <a16:creationId xmlns:a16="http://schemas.microsoft.com/office/drawing/2014/main" id="{507807B2-DCE0-ED56-10FC-6A7E2DD1B93E}"/>
                </a:ext>
              </a:extLst>
            </p:cNvPr>
            <p:cNvSpPr/>
            <p:nvPr/>
          </p:nvSpPr>
          <p:spPr>
            <a:xfrm>
              <a:off x="5809423" y="2571096"/>
              <a:ext cx="180083" cy="227477"/>
            </a:xfrm>
            <a:custGeom>
              <a:avLst/>
              <a:gdLst>
                <a:gd name="connsiteX0" fmla="*/ 107063 w 219634"/>
                <a:gd name="connsiteY0" fmla="*/ 21893 h 277438"/>
                <a:gd name="connsiteX1" fmla="*/ 158218 w 219634"/>
                <a:gd name="connsiteY1" fmla="*/ 287 h 277438"/>
                <a:gd name="connsiteX2" fmla="*/ 208420 w 219634"/>
                <a:gd name="connsiteY2" fmla="*/ 19669 h 277438"/>
                <a:gd name="connsiteX3" fmla="*/ 218905 w 219634"/>
                <a:gd name="connsiteY3" fmla="*/ 74796 h 277438"/>
                <a:gd name="connsiteX4" fmla="*/ 146303 w 219634"/>
                <a:gd name="connsiteY4" fmla="*/ 270361 h 277438"/>
                <a:gd name="connsiteX5" fmla="*/ 139948 w 219634"/>
                <a:gd name="connsiteY5" fmla="*/ 277192 h 277438"/>
                <a:gd name="connsiteX6" fmla="*/ 131846 w 219634"/>
                <a:gd name="connsiteY6" fmla="*/ 275444 h 277438"/>
                <a:gd name="connsiteX7" fmla="*/ 30648 w 219634"/>
                <a:gd name="connsiteY7" fmla="*/ 226514 h 277438"/>
                <a:gd name="connsiteX8" fmla="*/ 9518 w 219634"/>
                <a:gd name="connsiteY8" fmla="*/ 163761 h 277438"/>
                <a:gd name="connsiteX9" fmla="*/ 107221 w 219634"/>
                <a:gd name="connsiteY9" fmla="*/ 22052 h 27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634" h="277438">
                  <a:moveTo>
                    <a:pt x="107063" y="21893"/>
                  </a:moveTo>
                  <a:cubicBezTo>
                    <a:pt x="122314" y="10931"/>
                    <a:pt x="139630" y="2035"/>
                    <a:pt x="158218" y="287"/>
                  </a:cubicBezTo>
                  <a:cubicBezTo>
                    <a:pt x="176805" y="-1460"/>
                    <a:pt x="196981" y="4736"/>
                    <a:pt x="208420" y="19669"/>
                  </a:cubicBezTo>
                  <a:cubicBezTo>
                    <a:pt x="220017" y="34920"/>
                    <a:pt x="220652" y="55732"/>
                    <a:pt x="218905" y="74796"/>
                  </a:cubicBezTo>
                  <a:cubicBezTo>
                    <a:pt x="212074" y="144538"/>
                    <a:pt x="178870" y="208403"/>
                    <a:pt x="146303" y="270361"/>
                  </a:cubicBezTo>
                  <a:cubicBezTo>
                    <a:pt x="144873" y="273220"/>
                    <a:pt x="142966" y="276239"/>
                    <a:pt x="139948" y="277192"/>
                  </a:cubicBezTo>
                  <a:cubicBezTo>
                    <a:pt x="137247" y="277986"/>
                    <a:pt x="134388" y="276715"/>
                    <a:pt x="131846" y="275444"/>
                  </a:cubicBezTo>
                  <a:cubicBezTo>
                    <a:pt x="98643" y="259399"/>
                    <a:pt x="61944" y="245736"/>
                    <a:pt x="30648" y="226514"/>
                  </a:cubicBezTo>
                  <a:cubicBezTo>
                    <a:pt x="-5574" y="204272"/>
                    <a:pt x="-5574" y="206020"/>
                    <a:pt x="9518" y="163761"/>
                  </a:cubicBezTo>
                  <a:cubicBezTo>
                    <a:pt x="29059" y="109270"/>
                    <a:pt x="59720" y="56367"/>
                    <a:pt x="107221" y="22052"/>
                  </a:cubicBezTo>
                  <a:close/>
                </a:path>
              </a:pathLst>
            </a:custGeom>
            <a:solidFill>
              <a:srgbClr val="FFFFFF"/>
            </a:solidFill>
            <a:ln w="9525" cap="rnd">
              <a:solidFill>
                <a:srgbClr val="102F44"/>
              </a:solidFill>
              <a:prstDash val="solid"/>
              <a:round/>
            </a:ln>
          </p:spPr>
          <p:txBody>
            <a:bodyPr rtlCol="0" anchor="ctr"/>
            <a:lstStyle/>
            <a:p>
              <a:endParaRPr lang="nl-NL"/>
            </a:p>
          </p:txBody>
        </p:sp>
        <p:sp>
          <p:nvSpPr>
            <p:cNvPr id="1452" name="Vrije vorm: vorm 1451">
              <a:extLst>
                <a:ext uri="{FF2B5EF4-FFF2-40B4-BE49-F238E27FC236}">
                  <a16:creationId xmlns:a16="http://schemas.microsoft.com/office/drawing/2014/main" id="{235F4463-3B16-A465-4338-4F56C102202B}"/>
                </a:ext>
              </a:extLst>
            </p:cNvPr>
            <p:cNvSpPr/>
            <p:nvPr/>
          </p:nvSpPr>
          <p:spPr>
            <a:xfrm>
              <a:off x="5954389" y="2599988"/>
              <a:ext cx="119056" cy="120489"/>
            </a:xfrm>
            <a:custGeom>
              <a:avLst/>
              <a:gdLst>
                <a:gd name="connsiteX0" fmla="*/ 0 w 145204"/>
                <a:gd name="connsiteY0" fmla="*/ 0 h 146951"/>
                <a:gd name="connsiteX1" fmla="*/ 7308 w 145204"/>
                <a:gd name="connsiteY1" fmla="*/ 146952 h 146951"/>
                <a:gd name="connsiteX2" fmla="*/ 145204 w 145204"/>
                <a:gd name="connsiteY2" fmla="*/ 91666 h 146951"/>
              </a:gdLst>
              <a:ahLst/>
              <a:cxnLst>
                <a:cxn ang="0">
                  <a:pos x="connsiteX0" y="connsiteY0"/>
                </a:cxn>
                <a:cxn ang="0">
                  <a:pos x="connsiteX1" y="connsiteY1"/>
                </a:cxn>
                <a:cxn ang="0">
                  <a:pos x="connsiteX2" y="connsiteY2"/>
                </a:cxn>
              </a:cxnLst>
              <a:rect l="l" t="t" r="r" b="b"/>
              <a:pathLst>
                <a:path w="145204" h="146951">
                  <a:moveTo>
                    <a:pt x="0" y="0"/>
                  </a:moveTo>
                  <a:cubicBezTo>
                    <a:pt x="2383" y="48931"/>
                    <a:pt x="4925" y="98021"/>
                    <a:pt x="7308" y="146952"/>
                  </a:cubicBezTo>
                  <a:cubicBezTo>
                    <a:pt x="53220" y="128523"/>
                    <a:pt x="99292" y="110095"/>
                    <a:pt x="145204" y="91666"/>
                  </a:cubicBezTo>
                </a:path>
              </a:pathLst>
            </a:custGeom>
            <a:noFill/>
            <a:ln w="9525" cap="rnd">
              <a:solidFill>
                <a:srgbClr val="102F44"/>
              </a:solidFill>
              <a:prstDash val="solid"/>
              <a:round/>
            </a:ln>
          </p:spPr>
          <p:txBody>
            <a:bodyPr rtlCol="0" anchor="ctr"/>
            <a:lstStyle/>
            <a:p>
              <a:endParaRPr lang="nl-NL"/>
            </a:p>
          </p:txBody>
        </p:sp>
        <p:sp>
          <p:nvSpPr>
            <p:cNvPr id="1453" name="Vrije vorm: vorm 1452">
              <a:extLst>
                <a:ext uri="{FF2B5EF4-FFF2-40B4-BE49-F238E27FC236}">
                  <a16:creationId xmlns:a16="http://schemas.microsoft.com/office/drawing/2014/main" id="{F9BCBF72-32DE-16F4-29B1-677EC1EEF75C}"/>
                </a:ext>
              </a:extLst>
            </p:cNvPr>
            <p:cNvSpPr/>
            <p:nvPr/>
          </p:nvSpPr>
          <p:spPr>
            <a:xfrm>
              <a:off x="5780363" y="2644928"/>
              <a:ext cx="120749" cy="13026"/>
            </a:xfrm>
            <a:custGeom>
              <a:avLst/>
              <a:gdLst>
                <a:gd name="connsiteX0" fmla="*/ 0 w 147269"/>
                <a:gd name="connsiteY0" fmla="*/ 0 h 15886"/>
                <a:gd name="connsiteX1" fmla="*/ 147270 w 147269"/>
                <a:gd name="connsiteY1" fmla="*/ 0 h 15886"/>
              </a:gdLst>
              <a:ahLst/>
              <a:cxnLst>
                <a:cxn ang="0">
                  <a:pos x="connsiteX0" y="connsiteY0"/>
                </a:cxn>
                <a:cxn ang="0">
                  <a:pos x="connsiteX1" y="connsiteY1"/>
                </a:cxn>
              </a:cxnLst>
              <a:rect l="l" t="t" r="r" b="b"/>
              <a:pathLst>
                <a:path w="147269" h="15886">
                  <a:moveTo>
                    <a:pt x="0" y="0"/>
                  </a:moveTo>
                  <a:lnTo>
                    <a:pt x="147270" y="0"/>
                  </a:lnTo>
                </a:path>
              </a:pathLst>
            </a:custGeom>
            <a:noFill/>
            <a:ln w="8093" cap="rnd">
              <a:solidFill>
                <a:srgbClr val="102F44"/>
              </a:solidFill>
              <a:prstDash val="solid"/>
              <a:round/>
            </a:ln>
          </p:spPr>
          <p:txBody>
            <a:bodyPr rtlCol="0" anchor="ctr"/>
            <a:lstStyle/>
            <a:p>
              <a:endParaRPr lang="nl-NL"/>
            </a:p>
          </p:txBody>
        </p:sp>
        <p:sp>
          <p:nvSpPr>
            <p:cNvPr id="1454" name="Vrije vorm: vorm 1453">
              <a:extLst>
                <a:ext uri="{FF2B5EF4-FFF2-40B4-BE49-F238E27FC236}">
                  <a16:creationId xmlns:a16="http://schemas.microsoft.com/office/drawing/2014/main" id="{A86DF4C9-2F69-CAE5-8F3D-24BDF188D457}"/>
                </a:ext>
              </a:extLst>
            </p:cNvPr>
            <p:cNvSpPr/>
            <p:nvPr/>
          </p:nvSpPr>
          <p:spPr>
            <a:xfrm>
              <a:off x="5726176" y="2623826"/>
              <a:ext cx="97694" cy="2053"/>
            </a:xfrm>
            <a:custGeom>
              <a:avLst/>
              <a:gdLst>
                <a:gd name="connsiteX0" fmla="*/ 0 w 119150"/>
                <a:gd name="connsiteY0" fmla="*/ 0 h 2504"/>
                <a:gd name="connsiteX1" fmla="*/ 119150 w 119150"/>
                <a:gd name="connsiteY1" fmla="*/ 1430 h 2504"/>
              </a:gdLst>
              <a:ahLst/>
              <a:cxnLst>
                <a:cxn ang="0">
                  <a:pos x="connsiteX0" y="connsiteY0"/>
                </a:cxn>
                <a:cxn ang="0">
                  <a:pos x="connsiteX1" y="connsiteY1"/>
                </a:cxn>
              </a:cxnLst>
              <a:rect l="l" t="t" r="r" b="b"/>
              <a:pathLst>
                <a:path w="119150" h="2504">
                  <a:moveTo>
                    <a:pt x="0" y="0"/>
                  </a:moveTo>
                  <a:cubicBezTo>
                    <a:pt x="60687" y="3654"/>
                    <a:pt x="58304" y="2542"/>
                    <a:pt x="119150" y="1430"/>
                  </a:cubicBezTo>
                </a:path>
              </a:pathLst>
            </a:custGeom>
            <a:noFill/>
            <a:ln w="8093" cap="rnd">
              <a:solidFill>
                <a:srgbClr val="102F44"/>
              </a:solidFill>
              <a:prstDash val="solid"/>
              <a:round/>
            </a:ln>
          </p:spPr>
          <p:txBody>
            <a:bodyPr rtlCol="0" anchor="ctr"/>
            <a:lstStyle/>
            <a:p>
              <a:endParaRPr lang="nl-NL"/>
            </a:p>
          </p:txBody>
        </p:sp>
        <p:sp>
          <p:nvSpPr>
            <p:cNvPr id="1455" name="Vrije vorm: vorm 1454">
              <a:extLst>
                <a:ext uri="{FF2B5EF4-FFF2-40B4-BE49-F238E27FC236}">
                  <a16:creationId xmlns:a16="http://schemas.microsoft.com/office/drawing/2014/main" id="{3C741331-8929-39BD-D964-4098D1117BFE}"/>
                </a:ext>
              </a:extLst>
            </p:cNvPr>
            <p:cNvSpPr/>
            <p:nvPr/>
          </p:nvSpPr>
          <p:spPr>
            <a:xfrm>
              <a:off x="6093766" y="2701070"/>
              <a:ext cx="185879" cy="91441"/>
            </a:xfrm>
            <a:custGeom>
              <a:avLst/>
              <a:gdLst>
                <a:gd name="connsiteX0" fmla="*/ 0 w 226703"/>
                <a:gd name="connsiteY0" fmla="*/ 2701 h 111524"/>
                <a:gd name="connsiteX1" fmla="*/ 28437 w 226703"/>
                <a:gd name="connsiteY1" fmla="*/ 111524 h 111524"/>
                <a:gd name="connsiteX2" fmla="*/ 199378 w 226703"/>
                <a:gd name="connsiteY2" fmla="*/ 111524 h 111524"/>
                <a:gd name="connsiteX3" fmla="*/ 226703 w 226703"/>
                <a:gd name="connsiteY3" fmla="*/ 0 h 111524"/>
                <a:gd name="connsiteX4" fmla="*/ 0 w 226703"/>
                <a:gd name="connsiteY4" fmla="*/ 2701 h 111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03" h="111524">
                  <a:moveTo>
                    <a:pt x="0" y="2701"/>
                  </a:moveTo>
                  <a:lnTo>
                    <a:pt x="28437" y="111524"/>
                  </a:lnTo>
                  <a:lnTo>
                    <a:pt x="199378" y="111524"/>
                  </a:lnTo>
                  <a:lnTo>
                    <a:pt x="226703" y="0"/>
                  </a:lnTo>
                  <a:lnTo>
                    <a:pt x="0" y="2701"/>
                  </a:lnTo>
                  <a:close/>
                </a:path>
              </a:pathLst>
            </a:custGeom>
            <a:solidFill>
              <a:schemeClr val="bg1"/>
            </a:solidFill>
            <a:ln w="9525" cap="rnd">
              <a:solidFill>
                <a:srgbClr val="102F44"/>
              </a:solidFill>
              <a:prstDash val="solid"/>
              <a:round/>
            </a:ln>
          </p:spPr>
          <p:txBody>
            <a:bodyPr rtlCol="0" anchor="ctr"/>
            <a:lstStyle/>
            <a:p>
              <a:endParaRPr lang="nl-NL"/>
            </a:p>
          </p:txBody>
        </p:sp>
        <p:sp>
          <p:nvSpPr>
            <p:cNvPr id="1456" name="Vrije vorm: vorm 1455">
              <a:extLst>
                <a:ext uri="{FF2B5EF4-FFF2-40B4-BE49-F238E27FC236}">
                  <a16:creationId xmlns:a16="http://schemas.microsoft.com/office/drawing/2014/main" id="{59B40FD9-4C97-7A5D-FDE6-5FC6C9F0F9B9}"/>
                </a:ext>
              </a:extLst>
            </p:cNvPr>
            <p:cNvSpPr/>
            <p:nvPr/>
          </p:nvSpPr>
          <p:spPr>
            <a:xfrm>
              <a:off x="6275086" y="2668896"/>
              <a:ext cx="47284" cy="7295"/>
            </a:xfrm>
            <a:custGeom>
              <a:avLst/>
              <a:gdLst>
                <a:gd name="connsiteX0" fmla="*/ 57669 w 57668"/>
                <a:gd name="connsiteY0" fmla="*/ 0 h 8896"/>
                <a:gd name="connsiteX1" fmla="*/ 46230 w 57668"/>
                <a:gd name="connsiteY1" fmla="*/ 8896 h 8896"/>
                <a:gd name="connsiteX2" fmla="*/ 37810 w 57668"/>
                <a:gd name="connsiteY2" fmla="*/ 4607 h 8896"/>
                <a:gd name="connsiteX3" fmla="*/ 19699 w 57668"/>
                <a:gd name="connsiteY3" fmla="*/ 3654 h 8896"/>
                <a:gd name="connsiteX4" fmla="*/ 12233 w 57668"/>
                <a:gd name="connsiteY4" fmla="*/ 6990 h 8896"/>
                <a:gd name="connsiteX5" fmla="*/ 0 w 57668"/>
                <a:gd name="connsiteY5" fmla="*/ 6990 h 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68" h="8896">
                  <a:moveTo>
                    <a:pt x="57669" y="0"/>
                  </a:moveTo>
                  <a:cubicBezTo>
                    <a:pt x="53697" y="2860"/>
                    <a:pt x="51155" y="8738"/>
                    <a:pt x="46230" y="8896"/>
                  </a:cubicBezTo>
                  <a:cubicBezTo>
                    <a:pt x="43053" y="8896"/>
                    <a:pt x="40511" y="6355"/>
                    <a:pt x="37810" y="4607"/>
                  </a:cubicBezTo>
                  <a:cubicBezTo>
                    <a:pt x="32567" y="1112"/>
                    <a:pt x="25419" y="794"/>
                    <a:pt x="19699" y="3654"/>
                  </a:cubicBezTo>
                  <a:cubicBezTo>
                    <a:pt x="17316" y="4925"/>
                    <a:pt x="14934" y="6672"/>
                    <a:pt x="12233" y="6990"/>
                  </a:cubicBezTo>
                  <a:cubicBezTo>
                    <a:pt x="7943" y="7308"/>
                    <a:pt x="2859" y="3813"/>
                    <a:pt x="0" y="6990"/>
                  </a:cubicBezTo>
                </a:path>
              </a:pathLst>
            </a:custGeom>
            <a:noFill/>
            <a:ln w="6350" cap="rnd">
              <a:solidFill>
                <a:srgbClr val="1F71B8"/>
              </a:solidFill>
              <a:prstDash val="solid"/>
              <a:round/>
            </a:ln>
          </p:spPr>
          <p:txBody>
            <a:bodyPr rtlCol="0" anchor="ctr"/>
            <a:lstStyle/>
            <a:p>
              <a:endParaRPr lang="nl-NL"/>
            </a:p>
          </p:txBody>
        </p:sp>
        <p:sp>
          <p:nvSpPr>
            <p:cNvPr id="1457" name="Vrije vorm: vorm 1456">
              <a:extLst>
                <a:ext uri="{FF2B5EF4-FFF2-40B4-BE49-F238E27FC236}">
                  <a16:creationId xmlns:a16="http://schemas.microsoft.com/office/drawing/2014/main" id="{9F5A3801-F8B6-3C3D-F59C-9A1274AFC6B9}"/>
                </a:ext>
              </a:extLst>
            </p:cNvPr>
            <p:cNvSpPr/>
            <p:nvPr/>
          </p:nvSpPr>
          <p:spPr>
            <a:xfrm>
              <a:off x="6270396" y="2629817"/>
              <a:ext cx="37254" cy="18756"/>
            </a:xfrm>
            <a:custGeom>
              <a:avLst/>
              <a:gdLst>
                <a:gd name="connsiteX0" fmla="*/ 45436 w 45436"/>
                <a:gd name="connsiteY0" fmla="*/ 0 h 22876"/>
                <a:gd name="connsiteX1" fmla="*/ 36540 w 45436"/>
                <a:gd name="connsiteY1" fmla="*/ 794 h 22876"/>
                <a:gd name="connsiteX2" fmla="*/ 28278 w 45436"/>
                <a:gd name="connsiteY2" fmla="*/ 6355 h 22876"/>
                <a:gd name="connsiteX3" fmla="*/ 22241 w 45436"/>
                <a:gd name="connsiteY3" fmla="*/ 14775 h 22876"/>
                <a:gd name="connsiteX4" fmla="*/ 16999 w 45436"/>
                <a:gd name="connsiteY4" fmla="*/ 15251 h 22876"/>
                <a:gd name="connsiteX5" fmla="*/ 0 w 45436"/>
                <a:gd name="connsiteY5" fmla="*/ 22877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36" h="22876">
                  <a:moveTo>
                    <a:pt x="45436" y="0"/>
                  </a:moveTo>
                  <a:cubicBezTo>
                    <a:pt x="42576" y="794"/>
                    <a:pt x="39558" y="318"/>
                    <a:pt x="36540" y="794"/>
                  </a:cubicBezTo>
                  <a:cubicBezTo>
                    <a:pt x="33203" y="1430"/>
                    <a:pt x="30185" y="3495"/>
                    <a:pt x="28278" y="6355"/>
                  </a:cubicBezTo>
                  <a:cubicBezTo>
                    <a:pt x="26372" y="9373"/>
                    <a:pt x="25419" y="13504"/>
                    <a:pt x="22241" y="14775"/>
                  </a:cubicBezTo>
                  <a:cubicBezTo>
                    <a:pt x="20653" y="15410"/>
                    <a:pt x="18746" y="15251"/>
                    <a:pt x="16999" y="15251"/>
                  </a:cubicBezTo>
                  <a:cubicBezTo>
                    <a:pt x="10644" y="15251"/>
                    <a:pt x="4290" y="18111"/>
                    <a:pt x="0" y="22877"/>
                  </a:cubicBezTo>
                </a:path>
              </a:pathLst>
            </a:custGeom>
            <a:noFill/>
            <a:ln w="6350" cap="rnd">
              <a:solidFill>
                <a:srgbClr val="1F71B8"/>
              </a:solidFill>
              <a:prstDash val="solid"/>
              <a:round/>
            </a:ln>
          </p:spPr>
          <p:txBody>
            <a:bodyPr rtlCol="0" anchor="ctr"/>
            <a:lstStyle/>
            <a:p>
              <a:endParaRPr lang="nl-NL"/>
            </a:p>
          </p:txBody>
        </p:sp>
        <p:sp>
          <p:nvSpPr>
            <p:cNvPr id="1458" name="Vrije vorm: vorm 1457">
              <a:extLst>
                <a:ext uri="{FF2B5EF4-FFF2-40B4-BE49-F238E27FC236}">
                  <a16:creationId xmlns:a16="http://schemas.microsoft.com/office/drawing/2014/main" id="{FF8E0500-5D84-50E0-1C47-5E27105215AD}"/>
                </a:ext>
              </a:extLst>
            </p:cNvPr>
            <p:cNvSpPr/>
            <p:nvPr/>
          </p:nvSpPr>
          <p:spPr>
            <a:xfrm>
              <a:off x="6038406" y="2575132"/>
              <a:ext cx="47413" cy="19907"/>
            </a:xfrm>
            <a:custGeom>
              <a:avLst/>
              <a:gdLst>
                <a:gd name="connsiteX0" fmla="*/ 0 w 57827"/>
                <a:gd name="connsiteY0" fmla="*/ 5533 h 24279"/>
                <a:gd name="connsiteX1" fmla="*/ 10326 w 57827"/>
                <a:gd name="connsiteY1" fmla="*/ 449 h 24279"/>
                <a:gd name="connsiteX2" fmla="*/ 14298 w 57827"/>
                <a:gd name="connsiteY2" fmla="*/ 132 h 24279"/>
                <a:gd name="connsiteX3" fmla="*/ 20812 w 57827"/>
                <a:gd name="connsiteY3" fmla="*/ 10617 h 24279"/>
                <a:gd name="connsiteX4" fmla="*/ 33203 w 57827"/>
                <a:gd name="connsiteY4" fmla="*/ 15542 h 24279"/>
                <a:gd name="connsiteX5" fmla="*/ 37810 w 57827"/>
                <a:gd name="connsiteY5" fmla="*/ 14271 h 24279"/>
                <a:gd name="connsiteX6" fmla="*/ 44959 w 57827"/>
                <a:gd name="connsiteY6" fmla="*/ 20308 h 24279"/>
                <a:gd name="connsiteX7" fmla="*/ 57828 w 57827"/>
                <a:gd name="connsiteY7" fmla="*/ 24279 h 2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27" h="24279">
                  <a:moveTo>
                    <a:pt x="0" y="5533"/>
                  </a:moveTo>
                  <a:cubicBezTo>
                    <a:pt x="3019" y="3150"/>
                    <a:pt x="6672" y="1403"/>
                    <a:pt x="10326" y="449"/>
                  </a:cubicBezTo>
                  <a:cubicBezTo>
                    <a:pt x="11597" y="132"/>
                    <a:pt x="13027" y="-186"/>
                    <a:pt x="14298" y="132"/>
                  </a:cubicBezTo>
                  <a:cubicBezTo>
                    <a:pt x="18429" y="1244"/>
                    <a:pt x="18746" y="6804"/>
                    <a:pt x="20812" y="10617"/>
                  </a:cubicBezTo>
                  <a:cubicBezTo>
                    <a:pt x="23036" y="14906"/>
                    <a:pt x="28596" y="17130"/>
                    <a:pt x="33203" y="15542"/>
                  </a:cubicBezTo>
                  <a:cubicBezTo>
                    <a:pt x="34792" y="15065"/>
                    <a:pt x="36222" y="14112"/>
                    <a:pt x="37810" y="14271"/>
                  </a:cubicBezTo>
                  <a:cubicBezTo>
                    <a:pt x="40988" y="14430"/>
                    <a:pt x="42576" y="18242"/>
                    <a:pt x="44959" y="20308"/>
                  </a:cubicBezTo>
                  <a:cubicBezTo>
                    <a:pt x="48296" y="23326"/>
                    <a:pt x="53379" y="23167"/>
                    <a:pt x="57828" y="24279"/>
                  </a:cubicBezTo>
                </a:path>
              </a:pathLst>
            </a:custGeom>
            <a:noFill/>
            <a:ln w="6350" cap="rnd">
              <a:solidFill>
                <a:srgbClr val="1F71B8"/>
              </a:solidFill>
              <a:prstDash val="solid"/>
              <a:round/>
            </a:ln>
          </p:spPr>
          <p:txBody>
            <a:bodyPr rtlCol="0" anchor="ctr"/>
            <a:lstStyle/>
            <a:p>
              <a:endParaRPr lang="nl-NL"/>
            </a:p>
          </p:txBody>
        </p:sp>
        <p:sp>
          <p:nvSpPr>
            <p:cNvPr id="1459" name="Vrije vorm: vorm 1458">
              <a:extLst>
                <a:ext uri="{FF2B5EF4-FFF2-40B4-BE49-F238E27FC236}">
                  <a16:creationId xmlns:a16="http://schemas.microsoft.com/office/drawing/2014/main" id="{862AF491-41FB-C509-723C-FEDEF789100E}"/>
                </a:ext>
              </a:extLst>
            </p:cNvPr>
            <p:cNvSpPr/>
            <p:nvPr/>
          </p:nvSpPr>
          <p:spPr>
            <a:xfrm>
              <a:off x="6036062" y="2620309"/>
              <a:ext cx="46893" cy="11202"/>
            </a:xfrm>
            <a:custGeom>
              <a:avLst/>
              <a:gdLst>
                <a:gd name="connsiteX0" fmla="*/ 0 w 57191"/>
                <a:gd name="connsiteY0" fmla="*/ 13663 h 13662"/>
                <a:gd name="connsiteX1" fmla="*/ 8420 w 57191"/>
                <a:gd name="connsiteY1" fmla="*/ 4448 h 13662"/>
                <a:gd name="connsiteX2" fmla="*/ 13027 w 57191"/>
                <a:gd name="connsiteY2" fmla="*/ 5401 h 13662"/>
                <a:gd name="connsiteX3" fmla="*/ 28119 w 57191"/>
                <a:gd name="connsiteY3" fmla="*/ 4607 h 13662"/>
                <a:gd name="connsiteX4" fmla="*/ 33680 w 57191"/>
                <a:gd name="connsiteY4" fmla="*/ 794 h 13662"/>
                <a:gd name="connsiteX5" fmla="*/ 37651 w 57191"/>
                <a:gd name="connsiteY5" fmla="*/ 1430 h 13662"/>
                <a:gd name="connsiteX6" fmla="*/ 57192 w 57191"/>
                <a:gd name="connsiteY6" fmla="*/ 0 h 1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91" h="13662">
                  <a:moveTo>
                    <a:pt x="0" y="13663"/>
                  </a:moveTo>
                  <a:cubicBezTo>
                    <a:pt x="1589" y="9532"/>
                    <a:pt x="3972" y="4766"/>
                    <a:pt x="8420" y="4448"/>
                  </a:cubicBezTo>
                  <a:cubicBezTo>
                    <a:pt x="10009" y="4448"/>
                    <a:pt x="11597" y="4925"/>
                    <a:pt x="13027" y="5401"/>
                  </a:cubicBezTo>
                  <a:cubicBezTo>
                    <a:pt x="17952" y="6990"/>
                    <a:pt x="23830" y="7784"/>
                    <a:pt x="28119" y="4607"/>
                  </a:cubicBezTo>
                  <a:cubicBezTo>
                    <a:pt x="29867" y="3336"/>
                    <a:pt x="31456" y="1271"/>
                    <a:pt x="33680" y="794"/>
                  </a:cubicBezTo>
                  <a:cubicBezTo>
                    <a:pt x="35109" y="635"/>
                    <a:pt x="36380" y="1112"/>
                    <a:pt x="37651" y="1430"/>
                  </a:cubicBezTo>
                  <a:cubicBezTo>
                    <a:pt x="44006" y="3018"/>
                    <a:pt x="50679" y="1430"/>
                    <a:pt x="57192" y="0"/>
                  </a:cubicBezTo>
                </a:path>
              </a:pathLst>
            </a:custGeom>
            <a:noFill/>
            <a:ln w="6350" cap="rnd">
              <a:solidFill>
                <a:srgbClr val="1F71B8"/>
              </a:solidFill>
              <a:prstDash val="solid"/>
              <a:round/>
            </a:ln>
          </p:spPr>
          <p:txBody>
            <a:bodyPr rtlCol="0" anchor="ctr"/>
            <a:lstStyle/>
            <a:p>
              <a:endParaRPr lang="nl-NL"/>
            </a:p>
          </p:txBody>
        </p:sp>
        <p:sp>
          <p:nvSpPr>
            <p:cNvPr id="1460" name="Vrije vorm: vorm 1459">
              <a:extLst>
                <a:ext uri="{FF2B5EF4-FFF2-40B4-BE49-F238E27FC236}">
                  <a16:creationId xmlns:a16="http://schemas.microsoft.com/office/drawing/2014/main" id="{264DE6C9-AC64-BF73-AE33-D1BD5EA05AB9}"/>
                </a:ext>
              </a:extLst>
            </p:cNvPr>
            <p:cNvSpPr/>
            <p:nvPr/>
          </p:nvSpPr>
          <p:spPr>
            <a:xfrm>
              <a:off x="5646848" y="2801107"/>
              <a:ext cx="160349" cy="13026"/>
            </a:xfrm>
            <a:custGeom>
              <a:avLst/>
              <a:gdLst>
                <a:gd name="connsiteX0" fmla="*/ 0 w 195565"/>
                <a:gd name="connsiteY0" fmla="*/ 0 h 15886"/>
                <a:gd name="connsiteX1" fmla="*/ 195565 w 195565"/>
                <a:gd name="connsiteY1" fmla="*/ 0 h 15886"/>
              </a:gdLst>
              <a:ahLst/>
              <a:cxnLst>
                <a:cxn ang="0">
                  <a:pos x="connsiteX0" y="connsiteY0"/>
                </a:cxn>
                <a:cxn ang="0">
                  <a:pos x="connsiteX1" y="connsiteY1"/>
                </a:cxn>
              </a:cxnLst>
              <a:rect l="l" t="t" r="r" b="b"/>
              <a:pathLst>
                <a:path w="195565" h="15886">
                  <a:moveTo>
                    <a:pt x="0" y="0"/>
                  </a:moveTo>
                  <a:lnTo>
                    <a:pt x="195565" y="0"/>
                  </a:lnTo>
                </a:path>
              </a:pathLst>
            </a:custGeom>
            <a:ln w="9525" cap="rnd">
              <a:solidFill>
                <a:srgbClr val="102F44"/>
              </a:solidFill>
              <a:prstDash val="solid"/>
              <a:round/>
            </a:ln>
          </p:spPr>
          <p:txBody>
            <a:bodyPr rtlCol="0" anchor="ctr"/>
            <a:lstStyle/>
            <a:p>
              <a:endParaRPr lang="nl-NL"/>
            </a:p>
          </p:txBody>
        </p:sp>
        <p:sp>
          <p:nvSpPr>
            <p:cNvPr id="1461" name="Vrije vorm: vorm 1460">
              <a:extLst>
                <a:ext uri="{FF2B5EF4-FFF2-40B4-BE49-F238E27FC236}">
                  <a16:creationId xmlns:a16="http://schemas.microsoft.com/office/drawing/2014/main" id="{98533D6E-222F-35BA-51D9-938AEE1D3435}"/>
                </a:ext>
              </a:extLst>
            </p:cNvPr>
            <p:cNvSpPr/>
            <p:nvPr/>
          </p:nvSpPr>
          <p:spPr>
            <a:xfrm>
              <a:off x="6115519" y="2793813"/>
              <a:ext cx="145889" cy="13026"/>
            </a:xfrm>
            <a:custGeom>
              <a:avLst/>
              <a:gdLst>
                <a:gd name="connsiteX0" fmla="*/ 0 w 177930"/>
                <a:gd name="connsiteY0" fmla="*/ 0 h 15886"/>
                <a:gd name="connsiteX1" fmla="*/ 177931 w 177930"/>
                <a:gd name="connsiteY1" fmla="*/ 0 h 15886"/>
              </a:gdLst>
              <a:ahLst/>
              <a:cxnLst>
                <a:cxn ang="0">
                  <a:pos x="connsiteX0" y="connsiteY0"/>
                </a:cxn>
                <a:cxn ang="0">
                  <a:pos x="connsiteX1" y="connsiteY1"/>
                </a:cxn>
              </a:cxnLst>
              <a:rect l="l" t="t" r="r" b="b"/>
              <a:pathLst>
                <a:path w="177930" h="15886">
                  <a:moveTo>
                    <a:pt x="0" y="0"/>
                  </a:moveTo>
                  <a:lnTo>
                    <a:pt x="177931" y="0"/>
                  </a:lnTo>
                </a:path>
              </a:pathLst>
            </a:custGeom>
            <a:ln w="9525" cap="rnd">
              <a:solidFill>
                <a:srgbClr val="102F44"/>
              </a:solidFill>
              <a:prstDash val="solid"/>
              <a:round/>
            </a:ln>
          </p:spPr>
          <p:txBody>
            <a:bodyPr rtlCol="0" anchor="ctr"/>
            <a:lstStyle/>
            <a:p>
              <a:endParaRPr lang="nl-NL"/>
            </a:p>
          </p:txBody>
        </p:sp>
        <p:sp>
          <p:nvSpPr>
            <p:cNvPr id="1409" name="Vrije vorm: vorm 1408">
              <a:extLst>
                <a:ext uri="{FF2B5EF4-FFF2-40B4-BE49-F238E27FC236}">
                  <a16:creationId xmlns:a16="http://schemas.microsoft.com/office/drawing/2014/main" id="{50AF2C51-735D-E4AD-2900-BE1C7FD2660B}"/>
                </a:ext>
              </a:extLst>
            </p:cNvPr>
            <p:cNvSpPr/>
            <p:nvPr/>
          </p:nvSpPr>
          <p:spPr>
            <a:xfrm>
              <a:off x="6167025" y="2333519"/>
              <a:ext cx="171941" cy="171941"/>
            </a:xfrm>
            <a:custGeom>
              <a:avLst/>
              <a:gdLst>
                <a:gd name="connsiteX0" fmla="*/ 209704 w 209704"/>
                <a:gd name="connsiteY0" fmla="*/ 104852 h 209704"/>
                <a:gd name="connsiteX1" fmla="*/ 104852 w 209704"/>
                <a:gd name="connsiteY1" fmla="*/ 209704 h 209704"/>
                <a:gd name="connsiteX2" fmla="*/ 0 w 209704"/>
                <a:gd name="connsiteY2" fmla="*/ 104852 h 209704"/>
                <a:gd name="connsiteX3" fmla="*/ 104852 w 209704"/>
                <a:gd name="connsiteY3" fmla="*/ 0 h 209704"/>
                <a:gd name="connsiteX4" fmla="*/ 209704 w 209704"/>
                <a:gd name="connsiteY4" fmla="*/ 104852 h 209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04" h="209704">
                  <a:moveTo>
                    <a:pt x="209704" y="104852"/>
                  </a:moveTo>
                  <a:cubicBezTo>
                    <a:pt x="209704" y="162760"/>
                    <a:pt x="162760" y="209704"/>
                    <a:pt x="104852" y="209704"/>
                  </a:cubicBezTo>
                  <a:cubicBezTo>
                    <a:pt x="46944" y="209704"/>
                    <a:pt x="0" y="162760"/>
                    <a:pt x="0" y="104852"/>
                  </a:cubicBezTo>
                  <a:cubicBezTo>
                    <a:pt x="0" y="46944"/>
                    <a:pt x="46944" y="0"/>
                    <a:pt x="104852" y="0"/>
                  </a:cubicBezTo>
                  <a:cubicBezTo>
                    <a:pt x="162760" y="0"/>
                    <a:pt x="209704" y="46944"/>
                    <a:pt x="209704" y="104852"/>
                  </a:cubicBezTo>
                  <a:close/>
                </a:path>
              </a:pathLst>
            </a:custGeom>
            <a:solidFill>
              <a:srgbClr val="76B72D"/>
            </a:solidFill>
            <a:ln w="15869" cap="flat">
              <a:noFill/>
              <a:prstDash val="solid"/>
              <a:miter/>
            </a:ln>
          </p:spPr>
          <p:txBody>
            <a:bodyPr rtlCol="0" anchor="ctr"/>
            <a:lstStyle/>
            <a:p>
              <a:endParaRPr lang="nl-NL"/>
            </a:p>
          </p:txBody>
        </p:sp>
        <p:sp>
          <p:nvSpPr>
            <p:cNvPr id="1410" name="Vrije vorm: vorm 1409">
              <a:extLst>
                <a:ext uri="{FF2B5EF4-FFF2-40B4-BE49-F238E27FC236}">
                  <a16:creationId xmlns:a16="http://schemas.microsoft.com/office/drawing/2014/main" id="{BE97DC65-5A88-698A-C3C2-C4A51D92742E}"/>
                </a:ext>
              </a:extLst>
            </p:cNvPr>
            <p:cNvSpPr/>
            <p:nvPr/>
          </p:nvSpPr>
          <p:spPr>
            <a:xfrm>
              <a:off x="6213786" y="2375979"/>
              <a:ext cx="81672" cy="87011"/>
            </a:xfrm>
            <a:custGeom>
              <a:avLst/>
              <a:gdLst>
                <a:gd name="connsiteX0" fmla="*/ 0 w 99609"/>
                <a:gd name="connsiteY0" fmla="*/ 42735 h 106122"/>
                <a:gd name="connsiteX1" fmla="*/ 37810 w 99609"/>
                <a:gd name="connsiteY1" fmla="*/ 106123 h 106122"/>
                <a:gd name="connsiteX2" fmla="*/ 99609 w 99609"/>
                <a:gd name="connsiteY2" fmla="*/ 0 h 106122"/>
              </a:gdLst>
              <a:ahLst/>
              <a:cxnLst>
                <a:cxn ang="0">
                  <a:pos x="connsiteX0" y="connsiteY0"/>
                </a:cxn>
                <a:cxn ang="0">
                  <a:pos x="connsiteX1" y="connsiteY1"/>
                </a:cxn>
                <a:cxn ang="0">
                  <a:pos x="connsiteX2" y="connsiteY2"/>
                </a:cxn>
              </a:cxnLst>
              <a:rect l="l" t="t" r="r" b="b"/>
              <a:pathLst>
                <a:path w="99609" h="106122">
                  <a:moveTo>
                    <a:pt x="0" y="42735"/>
                  </a:moveTo>
                  <a:lnTo>
                    <a:pt x="37810" y="106123"/>
                  </a:lnTo>
                  <a:lnTo>
                    <a:pt x="99609" y="0"/>
                  </a:lnTo>
                </a:path>
              </a:pathLst>
            </a:custGeom>
            <a:noFill/>
            <a:ln w="26501" cap="rnd">
              <a:solidFill>
                <a:srgbClr val="FFFFFF"/>
              </a:solidFill>
              <a:prstDash val="solid"/>
              <a:round/>
            </a:ln>
          </p:spPr>
          <p:txBody>
            <a:bodyPr rtlCol="0" anchor="ctr"/>
            <a:lstStyle/>
            <a:p>
              <a:endParaRPr lang="nl-NL"/>
            </a:p>
          </p:txBody>
        </p:sp>
      </p:grpSp>
      <p:sp>
        <p:nvSpPr>
          <p:cNvPr id="1347" name="Vrije vorm: vorm 1346">
            <a:extLst>
              <a:ext uri="{FF2B5EF4-FFF2-40B4-BE49-F238E27FC236}">
                <a16:creationId xmlns:a16="http://schemas.microsoft.com/office/drawing/2014/main" id="{3242F872-D476-CC20-318E-BC72D2F61E7D}"/>
              </a:ext>
            </a:extLst>
          </p:cNvPr>
          <p:cNvSpPr/>
          <p:nvPr/>
        </p:nvSpPr>
        <p:spPr>
          <a:xfrm>
            <a:off x="3259468" y="1954406"/>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8"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8" name="Groep 7">
            <a:extLst>
              <a:ext uri="{FF2B5EF4-FFF2-40B4-BE49-F238E27FC236}">
                <a16:creationId xmlns:a16="http://schemas.microsoft.com/office/drawing/2014/main" id="{D60B4C40-2F83-E21A-C89E-DA09C32726BB}"/>
              </a:ext>
            </a:extLst>
          </p:cNvPr>
          <p:cNvGrpSpPr/>
          <p:nvPr/>
        </p:nvGrpSpPr>
        <p:grpSpPr>
          <a:xfrm>
            <a:off x="3576196" y="2187763"/>
            <a:ext cx="946553" cy="1150004"/>
            <a:chOff x="3726293" y="2292390"/>
            <a:chExt cx="1078874" cy="1310768"/>
          </a:xfrm>
        </p:grpSpPr>
        <p:sp>
          <p:nvSpPr>
            <p:cNvPr id="1467" name="Vrije vorm: vorm 1466">
              <a:extLst>
                <a:ext uri="{FF2B5EF4-FFF2-40B4-BE49-F238E27FC236}">
                  <a16:creationId xmlns:a16="http://schemas.microsoft.com/office/drawing/2014/main" id="{729757EB-21E1-697D-4D25-85BB3A873ED2}"/>
                </a:ext>
              </a:extLst>
            </p:cNvPr>
            <p:cNvSpPr/>
            <p:nvPr/>
          </p:nvSpPr>
          <p:spPr>
            <a:xfrm>
              <a:off x="4464463" y="2602619"/>
              <a:ext cx="333100" cy="792076"/>
            </a:xfrm>
            <a:custGeom>
              <a:avLst/>
              <a:gdLst>
                <a:gd name="connsiteX0" fmla="*/ 282465 w 333100"/>
                <a:gd name="connsiteY0" fmla="*/ 31460 h 792076"/>
                <a:gd name="connsiteX1" fmla="*/ 205097 w 333100"/>
                <a:gd name="connsiteY1" fmla="*/ 188261 h 792076"/>
                <a:gd name="connsiteX2" fmla="*/ 234646 w 333100"/>
                <a:gd name="connsiteY2" fmla="*/ 344904 h 792076"/>
                <a:gd name="connsiteX3" fmla="*/ 274204 w 333100"/>
                <a:gd name="connsiteY3" fmla="*/ 486136 h 792076"/>
                <a:gd name="connsiteX4" fmla="*/ 254981 w 333100"/>
                <a:gd name="connsiteY4" fmla="*/ 684243 h 792076"/>
                <a:gd name="connsiteX5" fmla="*/ 85788 w 333100"/>
                <a:gd name="connsiteY5" fmla="*/ 764153 h 792076"/>
                <a:gd name="connsiteX6" fmla="*/ 97068 w 333100"/>
                <a:gd name="connsiteY6" fmla="*/ 776386 h 792076"/>
                <a:gd name="connsiteX7" fmla="*/ 100563 w 333100"/>
                <a:gd name="connsiteY7" fmla="*/ 778610 h 792076"/>
                <a:gd name="connsiteX8" fmla="*/ 217171 w 333100"/>
                <a:gd name="connsiteY8" fmla="*/ 773685 h 792076"/>
                <a:gd name="connsiteX9" fmla="*/ 295651 w 333100"/>
                <a:gd name="connsiteY9" fmla="*/ 676776 h 792076"/>
                <a:gd name="connsiteX10" fmla="*/ 311379 w 333100"/>
                <a:gd name="connsiteY10" fmla="*/ 431804 h 792076"/>
                <a:gd name="connsiteX11" fmla="*/ 265784 w 333100"/>
                <a:gd name="connsiteY11" fmla="*/ 301851 h 792076"/>
                <a:gd name="connsiteX12" fmla="*/ 313762 w 333100"/>
                <a:gd name="connsiteY12" fmla="*/ 66569 h 792076"/>
                <a:gd name="connsiteX13" fmla="*/ 327742 w 333100"/>
                <a:gd name="connsiteY13" fmla="*/ 9854 h 792076"/>
                <a:gd name="connsiteX14" fmla="*/ 289455 w 333100"/>
                <a:gd name="connsiteY14" fmla="*/ 640 h 792076"/>
                <a:gd name="connsiteX15" fmla="*/ 0 w 333100"/>
                <a:gd name="connsiteY15" fmla="*/ 156964 h 792076"/>
                <a:gd name="connsiteX16" fmla="*/ 6831 w 333100"/>
                <a:gd name="connsiteY16" fmla="*/ 255938 h 792076"/>
                <a:gd name="connsiteX17" fmla="*/ 295651 w 333100"/>
                <a:gd name="connsiteY17" fmla="*/ 25105 h 792076"/>
                <a:gd name="connsiteX18" fmla="*/ 331078 w 333100"/>
                <a:gd name="connsiteY18" fmla="*/ 27488 h 792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100" h="792076">
                  <a:moveTo>
                    <a:pt x="282465" y="31460"/>
                  </a:moveTo>
                  <a:cubicBezTo>
                    <a:pt x="249739" y="76737"/>
                    <a:pt x="212087" y="132817"/>
                    <a:pt x="205097" y="188261"/>
                  </a:cubicBezTo>
                  <a:cubicBezTo>
                    <a:pt x="198425" y="241481"/>
                    <a:pt x="217330" y="294225"/>
                    <a:pt x="234646" y="344904"/>
                  </a:cubicBezTo>
                  <a:cubicBezTo>
                    <a:pt x="250533" y="391134"/>
                    <a:pt x="265149" y="438000"/>
                    <a:pt x="274204" y="486136"/>
                  </a:cubicBezTo>
                  <a:cubicBezTo>
                    <a:pt x="286755" y="552701"/>
                    <a:pt x="287231" y="624827"/>
                    <a:pt x="254981" y="684243"/>
                  </a:cubicBezTo>
                  <a:cubicBezTo>
                    <a:pt x="222731" y="743659"/>
                    <a:pt x="150129" y="784965"/>
                    <a:pt x="85788" y="764153"/>
                  </a:cubicBezTo>
                  <a:lnTo>
                    <a:pt x="97068" y="776386"/>
                  </a:lnTo>
                  <a:cubicBezTo>
                    <a:pt x="98180" y="777180"/>
                    <a:pt x="99451" y="777816"/>
                    <a:pt x="100563" y="778610"/>
                  </a:cubicBezTo>
                  <a:cubicBezTo>
                    <a:pt x="135513" y="799421"/>
                    <a:pt x="182220" y="794814"/>
                    <a:pt x="217171" y="773685"/>
                  </a:cubicBezTo>
                  <a:cubicBezTo>
                    <a:pt x="253392" y="751920"/>
                    <a:pt x="278493" y="715381"/>
                    <a:pt x="295651" y="676776"/>
                  </a:cubicBezTo>
                  <a:cubicBezTo>
                    <a:pt x="329490" y="600361"/>
                    <a:pt x="335209" y="511873"/>
                    <a:pt x="311379" y="431804"/>
                  </a:cubicBezTo>
                  <a:cubicBezTo>
                    <a:pt x="298193" y="387798"/>
                    <a:pt x="276587" y="346492"/>
                    <a:pt x="265784" y="301851"/>
                  </a:cubicBezTo>
                  <a:cubicBezTo>
                    <a:pt x="246244" y="221623"/>
                    <a:pt x="264196" y="132817"/>
                    <a:pt x="313762" y="66569"/>
                  </a:cubicBezTo>
                  <a:cubicBezTo>
                    <a:pt x="326471" y="49570"/>
                    <a:pt x="341246" y="26058"/>
                    <a:pt x="327742" y="9854"/>
                  </a:cubicBezTo>
                  <a:cubicBezTo>
                    <a:pt x="319005" y="-631"/>
                    <a:pt x="303118" y="-790"/>
                    <a:pt x="289455" y="640"/>
                  </a:cubicBezTo>
                  <a:cubicBezTo>
                    <a:pt x="177613" y="12555"/>
                    <a:pt x="71172" y="69905"/>
                    <a:pt x="0" y="156964"/>
                  </a:cubicBezTo>
                  <a:lnTo>
                    <a:pt x="6831" y="255938"/>
                  </a:lnTo>
                  <a:cubicBezTo>
                    <a:pt x="74191" y="149974"/>
                    <a:pt x="177454" y="67364"/>
                    <a:pt x="295651" y="25105"/>
                  </a:cubicBezTo>
                  <a:cubicBezTo>
                    <a:pt x="308519" y="20498"/>
                    <a:pt x="329013" y="13984"/>
                    <a:pt x="331078" y="27488"/>
                  </a:cubicBezTo>
                </a:path>
              </a:pathLst>
            </a:custGeom>
            <a:solidFill>
              <a:srgbClr val="FFFFFF"/>
            </a:solidFill>
            <a:ln w="15869" cap="flat">
              <a:noFill/>
              <a:prstDash val="solid"/>
              <a:miter/>
            </a:ln>
          </p:spPr>
          <p:txBody>
            <a:bodyPr rtlCol="0" anchor="ctr"/>
            <a:lstStyle/>
            <a:p>
              <a:endParaRPr lang="nl-NL"/>
            </a:p>
          </p:txBody>
        </p:sp>
        <p:sp>
          <p:nvSpPr>
            <p:cNvPr id="1468" name="Vrije vorm: vorm 1467">
              <a:extLst>
                <a:ext uri="{FF2B5EF4-FFF2-40B4-BE49-F238E27FC236}">
                  <a16:creationId xmlns:a16="http://schemas.microsoft.com/office/drawing/2014/main" id="{D796E468-7B00-BD56-AB15-5F8E2219BCEC}"/>
                </a:ext>
              </a:extLst>
            </p:cNvPr>
            <p:cNvSpPr/>
            <p:nvPr/>
          </p:nvSpPr>
          <p:spPr>
            <a:xfrm>
              <a:off x="4457672" y="2594200"/>
              <a:ext cx="347495" cy="807841"/>
            </a:xfrm>
            <a:custGeom>
              <a:avLst/>
              <a:gdLst>
                <a:gd name="connsiteX0" fmla="*/ 282743 w 347495"/>
                <a:gd name="connsiteY0" fmla="*/ 36066 h 807841"/>
                <a:gd name="connsiteX1" fmla="*/ 206646 w 347495"/>
                <a:gd name="connsiteY1" fmla="*/ 181906 h 807841"/>
                <a:gd name="connsiteX2" fmla="*/ 231747 w 347495"/>
                <a:gd name="connsiteY2" fmla="*/ 348398 h 807841"/>
                <a:gd name="connsiteX3" fmla="*/ 247951 w 347495"/>
                <a:gd name="connsiteY3" fmla="*/ 700923 h 807841"/>
                <a:gd name="connsiteX4" fmla="*/ 94486 w 347495"/>
                <a:gd name="connsiteY4" fmla="*/ 765264 h 807841"/>
                <a:gd name="connsiteX5" fmla="*/ 87178 w 347495"/>
                <a:gd name="connsiteY5" fmla="*/ 777815 h 807841"/>
                <a:gd name="connsiteX6" fmla="*/ 197908 w 347495"/>
                <a:gd name="connsiteY6" fmla="*/ 801804 h 807841"/>
                <a:gd name="connsiteX7" fmla="*/ 304984 w 347495"/>
                <a:gd name="connsiteY7" fmla="*/ 697587 h 807841"/>
                <a:gd name="connsiteX8" fmla="*/ 340094 w 347495"/>
                <a:gd name="connsiteY8" fmla="*/ 529347 h 807841"/>
                <a:gd name="connsiteX9" fmla="*/ 292752 w 347495"/>
                <a:gd name="connsiteY9" fmla="*/ 349669 h 807841"/>
                <a:gd name="connsiteX10" fmla="*/ 282425 w 347495"/>
                <a:gd name="connsiteY10" fmla="*/ 170785 h 807841"/>
                <a:gd name="connsiteX11" fmla="*/ 319759 w 347495"/>
                <a:gd name="connsiteY11" fmla="*/ 89127 h 807841"/>
                <a:gd name="connsiteX12" fmla="*/ 346766 w 347495"/>
                <a:gd name="connsiteY12" fmla="*/ 26693 h 807841"/>
                <a:gd name="connsiteX13" fmla="*/ 233018 w 347495"/>
                <a:gd name="connsiteY13" fmla="*/ 12871 h 807841"/>
                <a:gd name="connsiteX14" fmla="*/ 87496 w 347495"/>
                <a:gd name="connsiteY14" fmla="*/ 80390 h 807841"/>
                <a:gd name="connsiteX15" fmla="*/ 20136 w 347495"/>
                <a:gd name="connsiteY15" fmla="*/ 138853 h 807841"/>
                <a:gd name="connsiteX16" fmla="*/ 119 w 347495"/>
                <a:gd name="connsiteY16" fmla="*/ 175392 h 807841"/>
                <a:gd name="connsiteX17" fmla="*/ 6156 w 347495"/>
                <a:gd name="connsiteY17" fmla="*/ 264357 h 807841"/>
                <a:gd name="connsiteX18" fmla="*/ 20136 w 347495"/>
                <a:gd name="connsiteY18" fmla="*/ 268170 h 807841"/>
                <a:gd name="connsiteX19" fmla="*/ 157715 w 347495"/>
                <a:gd name="connsiteY19" fmla="*/ 120107 h 807841"/>
                <a:gd name="connsiteX20" fmla="*/ 237307 w 347495"/>
                <a:gd name="connsiteY20" fmla="*/ 70222 h 807841"/>
                <a:gd name="connsiteX21" fmla="*/ 330562 w 347495"/>
                <a:gd name="connsiteY21" fmla="*/ 37972 h 807841"/>
                <a:gd name="connsiteX22" fmla="*/ 345019 w 347495"/>
                <a:gd name="connsiteY22" fmla="*/ 34001 h 807841"/>
                <a:gd name="connsiteX23" fmla="*/ 277024 w 347495"/>
                <a:gd name="connsiteY23" fmla="*/ 35272 h 807841"/>
                <a:gd name="connsiteX24" fmla="*/ 173125 w 347495"/>
                <a:gd name="connsiteY24" fmla="*/ 90716 h 807841"/>
                <a:gd name="connsiteX25" fmla="*/ 7109 w 347495"/>
                <a:gd name="connsiteY25" fmla="*/ 260545 h 807841"/>
                <a:gd name="connsiteX26" fmla="*/ 21089 w 347495"/>
                <a:gd name="connsiteY26" fmla="*/ 264357 h 807841"/>
                <a:gd name="connsiteX27" fmla="*/ 16641 w 347495"/>
                <a:gd name="connsiteY27" fmla="*/ 199540 h 807841"/>
                <a:gd name="connsiteX28" fmla="*/ 14576 w 347495"/>
                <a:gd name="connsiteY28" fmla="*/ 168561 h 807841"/>
                <a:gd name="connsiteX29" fmla="*/ 50639 w 347495"/>
                <a:gd name="connsiteY29" fmla="*/ 129797 h 807841"/>
                <a:gd name="connsiteX30" fmla="*/ 173919 w 347495"/>
                <a:gd name="connsiteY30" fmla="*/ 49252 h 807841"/>
                <a:gd name="connsiteX31" fmla="*/ 243026 w 347495"/>
                <a:gd name="connsiteY31" fmla="*/ 26057 h 807841"/>
                <a:gd name="connsiteX32" fmla="*/ 316264 w 347495"/>
                <a:gd name="connsiteY32" fmla="*/ 16843 h 807841"/>
                <a:gd name="connsiteX33" fmla="*/ 303396 w 347495"/>
                <a:gd name="connsiteY33" fmla="*/ 86903 h 807841"/>
                <a:gd name="connsiteX34" fmla="*/ 272735 w 347495"/>
                <a:gd name="connsiteY34" fmla="*/ 151562 h 807841"/>
                <a:gd name="connsiteX35" fmla="*/ 260820 w 347495"/>
                <a:gd name="connsiteY35" fmla="*/ 287234 h 807841"/>
                <a:gd name="connsiteX36" fmla="*/ 311339 w 347495"/>
                <a:gd name="connsiteY36" fmla="*/ 442129 h 807841"/>
                <a:gd name="connsiteX37" fmla="*/ 319441 w 347495"/>
                <a:gd name="connsiteY37" fmla="*/ 606874 h 807841"/>
                <a:gd name="connsiteX38" fmla="*/ 239531 w 347495"/>
                <a:gd name="connsiteY38" fmla="*/ 761928 h 807841"/>
                <a:gd name="connsiteX39" fmla="*/ 98299 w 347495"/>
                <a:gd name="connsiteY39" fmla="*/ 767012 h 807841"/>
                <a:gd name="connsiteX40" fmla="*/ 90991 w 347495"/>
                <a:gd name="connsiteY40" fmla="*/ 779562 h 807841"/>
                <a:gd name="connsiteX41" fmla="*/ 222056 w 347495"/>
                <a:gd name="connsiteY41" fmla="*/ 750649 h 807841"/>
                <a:gd name="connsiteX42" fmla="*/ 293705 w 347495"/>
                <a:gd name="connsiteY42" fmla="*/ 618154 h 807841"/>
                <a:gd name="connsiteX43" fmla="*/ 277183 w 347495"/>
                <a:gd name="connsiteY43" fmla="*/ 442288 h 807841"/>
                <a:gd name="connsiteX44" fmla="*/ 220944 w 347495"/>
                <a:gd name="connsiteY44" fmla="*/ 252284 h 807841"/>
                <a:gd name="connsiteX45" fmla="*/ 296088 w 347495"/>
                <a:gd name="connsiteY45" fmla="*/ 43374 h 807841"/>
                <a:gd name="connsiteX46" fmla="*/ 283061 w 347495"/>
                <a:gd name="connsiteY46" fmla="*/ 35748 h 807841"/>
                <a:gd name="connsiteX47" fmla="*/ 283061 w 347495"/>
                <a:gd name="connsiteY47" fmla="*/ 35748 h 80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47495" h="807841">
                  <a:moveTo>
                    <a:pt x="282743" y="36066"/>
                  </a:moveTo>
                  <a:cubicBezTo>
                    <a:pt x="250970" y="80072"/>
                    <a:pt x="217925" y="127891"/>
                    <a:pt x="206646" y="181906"/>
                  </a:cubicBezTo>
                  <a:cubicBezTo>
                    <a:pt x="194890" y="238780"/>
                    <a:pt x="213477" y="295019"/>
                    <a:pt x="231747" y="348398"/>
                  </a:cubicBezTo>
                  <a:cubicBezTo>
                    <a:pt x="268127" y="454998"/>
                    <a:pt x="316899" y="596866"/>
                    <a:pt x="247951" y="700923"/>
                  </a:cubicBezTo>
                  <a:cubicBezTo>
                    <a:pt x="215225" y="750331"/>
                    <a:pt x="153425" y="782581"/>
                    <a:pt x="94486" y="765264"/>
                  </a:cubicBezTo>
                  <a:cubicBezTo>
                    <a:pt x="87019" y="763040"/>
                    <a:pt x="82253" y="772413"/>
                    <a:pt x="87178" y="777815"/>
                  </a:cubicBezTo>
                  <a:cubicBezTo>
                    <a:pt x="115456" y="808476"/>
                    <a:pt x="158509" y="814036"/>
                    <a:pt x="197908" y="801804"/>
                  </a:cubicBezTo>
                  <a:cubicBezTo>
                    <a:pt x="247792" y="786235"/>
                    <a:pt x="283061" y="743182"/>
                    <a:pt x="304984" y="697587"/>
                  </a:cubicBezTo>
                  <a:cubicBezTo>
                    <a:pt x="330085" y="645479"/>
                    <a:pt x="341841" y="587016"/>
                    <a:pt x="340094" y="529347"/>
                  </a:cubicBezTo>
                  <a:cubicBezTo>
                    <a:pt x="338029" y="465006"/>
                    <a:pt x="314358" y="409244"/>
                    <a:pt x="292752" y="349669"/>
                  </a:cubicBezTo>
                  <a:cubicBezTo>
                    <a:pt x="271146" y="290094"/>
                    <a:pt x="265903" y="230995"/>
                    <a:pt x="282425" y="170785"/>
                  </a:cubicBezTo>
                  <a:cubicBezTo>
                    <a:pt x="290369" y="141712"/>
                    <a:pt x="302919" y="114070"/>
                    <a:pt x="319759" y="89127"/>
                  </a:cubicBezTo>
                  <a:cubicBezTo>
                    <a:pt x="331833" y="71176"/>
                    <a:pt x="351532" y="50364"/>
                    <a:pt x="346766" y="26693"/>
                  </a:cubicBezTo>
                  <a:cubicBezTo>
                    <a:pt x="337552" y="-18425"/>
                    <a:pt x="260660" y="5722"/>
                    <a:pt x="233018" y="12871"/>
                  </a:cubicBezTo>
                  <a:cubicBezTo>
                    <a:pt x="181068" y="26375"/>
                    <a:pt x="131343" y="49411"/>
                    <a:pt x="87496" y="80390"/>
                  </a:cubicBezTo>
                  <a:cubicBezTo>
                    <a:pt x="63189" y="97547"/>
                    <a:pt x="40471" y="117088"/>
                    <a:pt x="20136" y="138853"/>
                  </a:cubicBezTo>
                  <a:cubicBezTo>
                    <a:pt x="7903" y="151880"/>
                    <a:pt x="-1152" y="158234"/>
                    <a:pt x="119" y="175392"/>
                  </a:cubicBezTo>
                  <a:cubicBezTo>
                    <a:pt x="2184" y="205100"/>
                    <a:pt x="4249" y="234649"/>
                    <a:pt x="6156" y="264357"/>
                  </a:cubicBezTo>
                  <a:cubicBezTo>
                    <a:pt x="6633" y="271824"/>
                    <a:pt x="16006" y="274684"/>
                    <a:pt x="20136" y="268170"/>
                  </a:cubicBezTo>
                  <a:cubicBezTo>
                    <a:pt x="56834" y="211137"/>
                    <a:pt x="103382" y="160618"/>
                    <a:pt x="157715" y="120107"/>
                  </a:cubicBezTo>
                  <a:cubicBezTo>
                    <a:pt x="182816" y="101360"/>
                    <a:pt x="209505" y="84520"/>
                    <a:pt x="237307" y="70222"/>
                  </a:cubicBezTo>
                  <a:cubicBezTo>
                    <a:pt x="245568" y="65933"/>
                    <a:pt x="326431" y="25263"/>
                    <a:pt x="330562" y="37972"/>
                  </a:cubicBezTo>
                  <a:cubicBezTo>
                    <a:pt x="333580" y="47187"/>
                    <a:pt x="348037" y="43215"/>
                    <a:pt x="345019" y="34001"/>
                  </a:cubicBezTo>
                  <a:cubicBezTo>
                    <a:pt x="335804" y="6040"/>
                    <a:pt x="293864" y="28440"/>
                    <a:pt x="277024" y="35272"/>
                  </a:cubicBezTo>
                  <a:cubicBezTo>
                    <a:pt x="240643" y="50205"/>
                    <a:pt x="205693" y="68793"/>
                    <a:pt x="173125" y="90716"/>
                  </a:cubicBezTo>
                  <a:cubicBezTo>
                    <a:pt x="106719" y="135358"/>
                    <a:pt x="50480" y="193344"/>
                    <a:pt x="7109" y="260545"/>
                  </a:cubicBezTo>
                  <a:lnTo>
                    <a:pt x="21089" y="264357"/>
                  </a:lnTo>
                  <a:cubicBezTo>
                    <a:pt x="19660" y="242752"/>
                    <a:pt x="18071" y="221146"/>
                    <a:pt x="16641" y="199540"/>
                  </a:cubicBezTo>
                  <a:cubicBezTo>
                    <a:pt x="16006" y="190484"/>
                    <a:pt x="12669" y="177457"/>
                    <a:pt x="14576" y="168561"/>
                  </a:cubicBezTo>
                  <a:cubicBezTo>
                    <a:pt x="16800" y="157917"/>
                    <a:pt x="41265" y="138535"/>
                    <a:pt x="50639" y="129797"/>
                  </a:cubicBezTo>
                  <a:cubicBezTo>
                    <a:pt x="86701" y="96118"/>
                    <a:pt x="128642" y="68793"/>
                    <a:pt x="173919" y="49252"/>
                  </a:cubicBezTo>
                  <a:cubicBezTo>
                    <a:pt x="196161" y="39561"/>
                    <a:pt x="219355" y="31777"/>
                    <a:pt x="243026" y="26057"/>
                  </a:cubicBezTo>
                  <a:cubicBezTo>
                    <a:pt x="264473" y="20815"/>
                    <a:pt x="294340" y="11124"/>
                    <a:pt x="316264" y="16843"/>
                  </a:cubicBezTo>
                  <a:cubicBezTo>
                    <a:pt x="354233" y="27011"/>
                    <a:pt x="313722" y="70540"/>
                    <a:pt x="303396" y="86903"/>
                  </a:cubicBezTo>
                  <a:cubicBezTo>
                    <a:pt x="290528" y="107079"/>
                    <a:pt x="280201" y="129003"/>
                    <a:pt x="272735" y="151562"/>
                  </a:cubicBezTo>
                  <a:cubicBezTo>
                    <a:pt x="258278" y="195092"/>
                    <a:pt x="253988" y="241957"/>
                    <a:pt x="260820" y="287234"/>
                  </a:cubicBezTo>
                  <a:cubicBezTo>
                    <a:pt x="268922" y="341567"/>
                    <a:pt x="295770" y="390021"/>
                    <a:pt x="311339" y="442129"/>
                  </a:cubicBezTo>
                  <a:cubicBezTo>
                    <a:pt x="326908" y="494238"/>
                    <a:pt x="329926" y="552383"/>
                    <a:pt x="319441" y="606874"/>
                  </a:cubicBezTo>
                  <a:cubicBezTo>
                    <a:pt x="308956" y="661365"/>
                    <a:pt x="284491" y="723959"/>
                    <a:pt x="239531" y="761928"/>
                  </a:cubicBezTo>
                  <a:cubicBezTo>
                    <a:pt x="200291" y="795131"/>
                    <a:pt x="136109" y="807999"/>
                    <a:pt x="98299" y="767012"/>
                  </a:cubicBezTo>
                  <a:lnTo>
                    <a:pt x="90991" y="779562"/>
                  </a:lnTo>
                  <a:cubicBezTo>
                    <a:pt x="137062" y="793225"/>
                    <a:pt x="184881" y="779721"/>
                    <a:pt x="222056" y="750649"/>
                  </a:cubicBezTo>
                  <a:cubicBezTo>
                    <a:pt x="263679" y="718240"/>
                    <a:pt x="286238" y="669627"/>
                    <a:pt x="293705" y="618154"/>
                  </a:cubicBezTo>
                  <a:cubicBezTo>
                    <a:pt x="302284" y="559214"/>
                    <a:pt x="292275" y="499321"/>
                    <a:pt x="277183" y="442288"/>
                  </a:cubicBezTo>
                  <a:cubicBezTo>
                    <a:pt x="260502" y="378742"/>
                    <a:pt x="231111" y="317419"/>
                    <a:pt x="220944" y="252284"/>
                  </a:cubicBezTo>
                  <a:cubicBezTo>
                    <a:pt x="208393" y="172374"/>
                    <a:pt x="251287" y="105491"/>
                    <a:pt x="296088" y="43374"/>
                  </a:cubicBezTo>
                  <a:cubicBezTo>
                    <a:pt x="301807" y="35589"/>
                    <a:pt x="288780" y="27964"/>
                    <a:pt x="283061" y="35748"/>
                  </a:cubicBezTo>
                  <a:lnTo>
                    <a:pt x="283061" y="35748"/>
                  </a:lnTo>
                  <a:close/>
                </a:path>
              </a:pathLst>
            </a:custGeom>
            <a:solidFill>
              <a:srgbClr val="102F44"/>
            </a:solidFill>
            <a:ln w="15869" cap="flat">
              <a:noFill/>
              <a:prstDash val="solid"/>
              <a:miter/>
            </a:ln>
          </p:spPr>
          <p:txBody>
            <a:bodyPr rtlCol="0" anchor="ctr"/>
            <a:lstStyle/>
            <a:p>
              <a:endParaRPr lang="nl-NL"/>
            </a:p>
          </p:txBody>
        </p:sp>
        <p:sp>
          <p:nvSpPr>
            <p:cNvPr id="1469" name="Vrije vorm: vorm 1468">
              <a:extLst>
                <a:ext uri="{FF2B5EF4-FFF2-40B4-BE49-F238E27FC236}">
                  <a16:creationId xmlns:a16="http://schemas.microsoft.com/office/drawing/2014/main" id="{AB89FA93-1A75-90FB-1D7A-A596EBCD3903}"/>
                </a:ext>
              </a:extLst>
            </p:cNvPr>
            <p:cNvSpPr/>
            <p:nvPr/>
          </p:nvSpPr>
          <p:spPr>
            <a:xfrm>
              <a:off x="4005402" y="2402546"/>
              <a:ext cx="122543" cy="174051"/>
            </a:xfrm>
            <a:custGeom>
              <a:avLst/>
              <a:gdLst>
                <a:gd name="connsiteX0" fmla="*/ 20747 w 122543"/>
                <a:gd name="connsiteY0" fmla="*/ 164174 h 174051"/>
                <a:gd name="connsiteX1" fmla="*/ 35998 w 122543"/>
                <a:gd name="connsiteY1" fmla="*/ 174023 h 174051"/>
                <a:gd name="connsiteX2" fmla="*/ 54268 w 122543"/>
                <a:gd name="connsiteY2" fmla="*/ 168940 h 174051"/>
                <a:gd name="connsiteX3" fmla="*/ 112413 w 122543"/>
                <a:gd name="connsiteY3" fmla="*/ 88871 h 174051"/>
                <a:gd name="connsiteX4" fmla="*/ 122263 w 122543"/>
                <a:gd name="connsiteY4" fmla="*/ 39304 h 174051"/>
                <a:gd name="connsiteX5" fmla="*/ 93508 w 122543"/>
                <a:gd name="connsiteY5" fmla="*/ 1017 h 174051"/>
                <a:gd name="connsiteX6" fmla="*/ 50296 w 122543"/>
                <a:gd name="connsiteY6" fmla="*/ 14045 h 174051"/>
                <a:gd name="connsiteX7" fmla="*/ 1683 w 122543"/>
                <a:gd name="connsiteY7" fmla="*/ 88712 h 174051"/>
                <a:gd name="connsiteX8" fmla="*/ 25831 w 122543"/>
                <a:gd name="connsiteY8" fmla="*/ 172911 h 17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543" h="174051">
                  <a:moveTo>
                    <a:pt x="20747" y="164174"/>
                  </a:moveTo>
                  <a:cubicBezTo>
                    <a:pt x="23130" y="170211"/>
                    <a:pt x="29644" y="173706"/>
                    <a:pt x="35998" y="174023"/>
                  </a:cubicBezTo>
                  <a:cubicBezTo>
                    <a:pt x="42353" y="174341"/>
                    <a:pt x="48707" y="171958"/>
                    <a:pt x="54268" y="168940"/>
                  </a:cubicBezTo>
                  <a:cubicBezTo>
                    <a:pt x="83976" y="153053"/>
                    <a:pt x="100498" y="120485"/>
                    <a:pt x="112413" y="88871"/>
                  </a:cubicBezTo>
                  <a:cubicBezTo>
                    <a:pt x="118450" y="72984"/>
                    <a:pt x="123851" y="56303"/>
                    <a:pt x="122263" y="39304"/>
                  </a:cubicBezTo>
                  <a:cubicBezTo>
                    <a:pt x="120674" y="22306"/>
                    <a:pt x="109871" y="5307"/>
                    <a:pt x="93508" y="1017"/>
                  </a:cubicBezTo>
                  <a:cubicBezTo>
                    <a:pt x="78416" y="-2795"/>
                    <a:pt x="62847" y="4671"/>
                    <a:pt x="50296" y="14045"/>
                  </a:cubicBezTo>
                  <a:cubicBezTo>
                    <a:pt x="25990" y="32314"/>
                    <a:pt x="7243" y="58845"/>
                    <a:pt x="1683" y="88712"/>
                  </a:cubicBezTo>
                  <a:cubicBezTo>
                    <a:pt x="-3877" y="118579"/>
                    <a:pt x="4384" y="151464"/>
                    <a:pt x="25831" y="172911"/>
                  </a:cubicBezTo>
                </a:path>
              </a:pathLst>
            </a:custGeom>
            <a:solidFill>
              <a:srgbClr val="FFFFFF"/>
            </a:solidFill>
            <a:ln w="10156" cap="rnd">
              <a:solidFill>
                <a:srgbClr val="102F44"/>
              </a:solidFill>
              <a:prstDash val="solid"/>
              <a:round/>
            </a:ln>
          </p:spPr>
          <p:txBody>
            <a:bodyPr rtlCol="0" anchor="ctr"/>
            <a:lstStyle/>
            <a:p>
              <a:endParaRPr lang="nl-NL"/>
            </a:p>
          </p:txBody>
        </p:sp>
        <p:sp>
          <p:nvSpPr>
            <p:cNvPr id="1470" name="Vrije vorm: vorm 1469">
              <a:extLst>
                <a:ext uri="{FF2B5EF4-FFF2-40B4-BE49-F238E27FC236}">
                  <a16:creationId xmlns:a16="http://schemas.microsoft.com/office/drawing/2014/main" id="{2FA5EF8C-F13B-66C7-5B3B-97AFE1D7B521}"/>
                </a:ext>
              </a:extLst>
            </p:cNvPr>
            <p:cNvSpPr/>
            <p:nvPr/>
          </p:nvSpPr>
          <p:spPr>
            <a:xfrm>
              <a:off x="3921798" y="3414114"/>
              <a:ext cx="726461" cy="189044"/>
            </a:xfrm>
            <a:custGeom>
              <a:avLst/>
              <a:gdLst>
                <a:gd name="connsiteX0" fmla="*/ 303093 w 726461"/>
                <a:gd name="connsiteY0" fmla="*/ 0 h 189044"/>
                <a:gd name="connsiteX1" fmla="*/ 10302 w 726461"/>
                <a:gd name="connsiteY1" fmla="*/ 41147 h 189044"/>
                <a:gd name="connsiteX2" fmla="*/ 134 w 726461"/>
                <a:gd name="connsiteY2" fmla="*/ 49884 h 189044"/>
                <a:gd name="connsiteX3" fmla="*/ 5218 w 726461"/>
                <a:gd name="connsiteY3" fmla="*/ 60846 h 189044"/>
                <a:gd name="connsiteX4" fmla="*/ 109753 w 726461"/>
                <a:gd name="connsiteY4" fmla="*/ 100722 h 189044"/>
                <a:gd name="connsiteX5" fmla="*/ 83540 w 726461"/>
                <a:gd name="connsiteY5" fmla="*/ 128205 h 189044"/>
                <a:gd name="connsiteX6" fmla="*/ 102127 w 726461"/>
                <a:gd name="connsiteY6" fmla="*/ 164745 h 189044"/>
                <a:gd name="connsiteX7" fmla="*/ 143909 w 726461"/>
                <a:gd name="connsiteY7" fmla="*/ 176342 h 189044"/>
                <a:gd name="connsiteX8" fmla="*/ 475146 w 726461"/>
                <a:gd name="connsiteY8" fmla="*/ 183968 h 189044"/>
                <a:gd name="connsiteX9" fmla="*/ 579522 w 726461"/>
                <a:gd name="connsiteY9" fmla="*/ 162838 h 189044"/>
                <a:gd name="connsiteX10" fmla="*/ 572214 w 726461"/>
                <a:gd name="connsiteY10" fmla="*/ 141074 h 189044"/>
                <a:gd name="connsiteX11" fmla="*/ 571578 w 726461"/>
                <a:gd name="connsiteY11" fmla="*/ 133607 h 189044"/>
                <a:gd name="connsiteX12" fmla="*/ 581905 w 726461"/>
                <a:gd name="connsiteY12" fmla="*/ 128682 h 189044"/>
                <a:gd name="connsiteX13" fmla="*/ 679925 w 726461"/>
                <a:gd name="connsiteY13" fmla="*/ 111207 h 189044"/>
                <a:gd name="connsiteX14" fmla="*/ 725520 w 726461"/>
                <a:gd name="connsiteY14" fmla="*/ 77527 h 189044"/>
                <a:gd name="connsiteX15" fmla="*/ 702485 w 726461"/>
                <a:gd name="connsiteY15" fmla="*/ 34156 h 189044"/>
                <a:gd name="connsiteX16" fmla="*/ 651012 w 726461"/>
                <a:gd name="connsiteY16" fmla="*/ 23671 h 189044"/>
                <a:gd name="connsiteX17" fmla="*/ 281170 w 726461"/>
                <a:gd name="connsiteY17" fmla="*/ 3495 h 18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6461" h="189044">
                  <a:moveTo>
                    <a:pt x="303093" y="0"/>
                  </a:moveTo>
                  <a:cubicBezTo>
                    <a:pt x="203960" y="2065"/>
                    <a:pt x="102445" y="4607"/>
                    <a:pt x="10302" y="41147"/>
                  </a:cubicBezTo>
                  <a:cubicBezTo>
                    <a:pt x="6013" y="42894"/>
                    <a:pt x="1088" y="45277"/>
                    <a:pt x="134" y="49884"/>
                  </a:cubicBezTo>
                  <a:cubicBezTo>
                    <a:pt x="-660" y="54015"/>
                    <a:pt x="2200" y="57986"/>
                    <a:pt x="5218" y="60846"/>
                  </a:cubicBezTo>
                  <a:cubicBezTo>
                    <a:pt x="32702" y="86900"/>
                    <a:pt x="80362" y="77050"/>
                    <a:pt x="109753" y="100722"/>
                  </a:cubicBezTo>
                  <a:cubicBezTo>
                    <a:pt x="97996" y="106600"/>
                    <a:pt x="86399" y="115496"/>
                    <a:pt x="83540" y="128205"/>
                  </a:cubicBezTo>
                  <a:cubicBezTo>
                    <a:pt x="80362" y="142503"/>
                    <a:pt x="89735" y="157119"/>
                    <a:pt x="102127" y="164745"/>
                  </a:cubicBezTo>
                  <a:cubicBezTo>
                    <a:pt x="114519" y="172370"/>
                    <a:pt x="129452" y="174595"/>
                    <a:pt x="143909" y="176342"/>
                  </a:cubicBezTo>
                  <a:cubicBezTo>
                    <a:pt x="253686" y="190163"/>
                    <a:pt x="364734" y="192705"/>
                    <a:pt x="475146" y="183968"/>
                  </a:cubicBezTo>
                  <a:cubicBezTo>
                    <a:pt x="510732" y="181108"/>
                    <a:pt x="546795" y="176978"/>
                    <a:pt x="579522" y="162838"/>
                  </a:cubicBezTo>
                  <a:cubicBezTo>
                    <a:pt x="577139" y="155531"/>
                    <a:pt x="574597" y="148382"/>
                    <a:pt x="572214" y="141074"/>
                  </a:cubicBezTo>
                  <a:cubicBezTo>
                    <a:pt x="571419" y="138691"/>
                    <a:pt x="570625" y="135990"/>
                    <a:pt x="571578" y="133607"/>
                  </a:cubicBezTo>
                  <a:cubicBezTo>
                    <a:pt x="573008" y="129953"/>
                    <a:pt x="577774" y="129000"/>
                    <a:pt x="581905" y="128682"/>
                  </a:cubicBezTo>
                  <a:cubicBezTo>
                    <a:pt x="614949" y="125981"/>
                    <a:pt x="647834" y="120103"/>
                    <a:pt x="679925" y="111207"/>
                  </a:cubicBezTo>
                  <a:cubicBezTo>
                    <a:pt x="698989" y="105964"/>
                    <a:pt x="720595" y="96750"/>
                    <a:pt x="725520" y="77527"/>
                  </a:cubicBezTo>
                  <a:cubicBezTo>
                    <a:pt x="729968" y="60369"/>
                    <a:pt x="718053" y="42576"/>
                    <a:pt x="702485" y="34156"/>
                  </a:cubicBezTo>
                  <a:cubicBezTo>
                    <a:pt x="686916" y="25736"/>
                    <a:pt x="668646" y="24624"/>
                    <a:pt x="651012" y="23671"/>
                  </a:cubicBezTo>
                  <a:cubicBezTo>
                    <a:pt x="527731" y="16999"/>
                    <a:pt x="404450" y="10167"/>
                    <a:pt x="281170" y="3495"/>
                  </a:cubicBezTo>
                </a:path>
              </a:pathLst>
            </a:custGeom>
            <a:solidFill>
              <a:srgbClr val="FFFFFF"/>
            </a:solidFill>
            <a:ln w="6506" cap="rnd">
              <a:solidFill>
                <a:srgbClr val="1D71B8"/>
              </a:solidFill>
              <a:prstDash val="solid"/>
              <a:round/>
            </a:ln>
          </p:spPr>
          <p:txBody>
            <a:bodyPr rtlCol="0" anchor="ctr"/>
            <a:lstStyle/>
            <a:p>
              <a:endParaRPr lang="nl-NL"/>
            </a:p>
          </p:txBody>
        </p:sp>
        <p:sp>
          <p:nvSpPr>
            <p:cNvPr id="1471" name="Vrije vorm: vorm 1470">
              <a:extLst>
                <a:ext uri="{FF2B5EF4-FFF2-40B4-BE49-F238E27FC236}">
                  <a16:creationId xmlns:a16="http://schemas.microsoft.com/office/drawing/2014/main" id="{7398AA1B-514B-93E3-AF3A-7C9736CFA206}"/>
                </a:ext>
              </a:extLst>
            </p:cNvPr>
            <p:cNvSpPr/>
            <p:nvPr/>
          </p:nvSpPr>
          <p:spPr>
            <a:xfrm>
              <a:off x="4006132" y="2705147"/>
              <a:ext cx="106917" cy="17915"/>
            </a:xfrm>
            <a:custGeom>
              <a:avLst/>
              <a:gdLst>
                <a:gd name="connsiteX0" fmla="*/ 106918 w 106917"/>
                <a:gd name="connsiteY0" fmla="*/ 17897 h 17915"/>
                <a:gd name="connsiteX1" fmla="*/ 0 w 106917"/>
                <a:gd name="connsiteY1" fmla="*/ 11225 h 17915"/>
              </a:gdLst>
              <a:ahLst/>
              <a:cxnLst>
                <a:cxn ang="0">
                  <a:pos x="connsiteX0" y="connsiteY0"/>
                </a:cxn>
                <a:cxn ang="0">
                  <a:pos x="connsiteX1" y="connsiteY1"/>
                </a:cxn>
              </a:cxnLst>
              <a:rect l="l" t="t" r="r" b="b"/>
              <a:pathLst>
                <a:path w="106917" h="17915">
                  <a:moveTo>
                    <a:pt x="106918" y="17897"/>
                  </a:moveTo>
                  <a:cubicBezTo>
                    <a:pt x="45436" y="18850"/>
                    <a:pt x="65930" y="-17848"/>
                    <a:pt x="0" y="11225"/>
                  </a:cubicBezTo>
                </a:path>
              </a:pathLst>
            </a:custGeom>
            <a:solidFill>
              <a:srgbClr val="FFFFFF"/>
            </a:solidFill>
            <a:ln w="15869" cap="flat">
              <a:noFill/>
              <a:prstDash val="solid"/>
              <a:miter/>
            </a:ln>
          </p:spPr>
          <p:txBody>
            <a:bodyPr rtlCol="0" anchor="ctr"/>
            <a:lstStyle/>
            <a:p>
              <a:endParaRPr lang="nl-NL"/>
            </a:p>
          </p:txBody>
        </p:sp>
        <p:sp>
          <p:nvSpPr>
            <p:cNvPr id="1472" name="Vrije vorm: vorm 1471">
              <a:extLst>
                <a:ext uri="{FF2B5EF4-FFF2-40B4-BE49-F238E27FC236}">
                  <a16:creationId xmlns:a16="http://schemas.microsoft.com/office/drawing/2014/main" id="{E6E8C786-9A14-EDE5-69F5-9E6445BBF3E0}"/>
                </a:ext>
              </a:extLst>
            </p:cNvPr>
            <p:cNvSpPr/>
            <p:nvPr/>
          </p:nvSpPr>
          <p:spPr>
            <a:xfrm>
              <a:off x="3998513" y="2697970"/>
              <a:ext cx="122122" cy="32716"/>
            </a:xfrm>
            <a:custGeom>
              <a:avLst/>
              <a:gdLst>
                <a:gd name="connsiteX0" fmla="*/ 114537 w 122122"/>
                <a:gd name="connsiteY0" fmla="*/ 17607 h 32716"/>
                <a:gd name="connsiteX1" fmla="*/ 82128 w 122122"/>
                <a:gd name="connsiteY1" fmla="*/ 12841 h 32716"/>
                <a:gd name="connsiteX2" fmla="*/ 64812 w 122122"/>
                <a:gd name="connsiteY2" fmla="*/ 3945 h 32716"/>
                <a:gd name="connsiteX3" fmla="*/ 3966 w 122122"/>
                <a:gd name="connsiteY3" fmla="*/ 12047 h 32716"/>
                <a:gd name="connsiteX4" fmla="*/ 11591 w 122122"/>
                <a:gd name="connsiteY4" fmla="*/ 25074 h 32716"/>
                <a:gd name="connsiteX5" fmla="*/ 44795 w 122122"/>
                <a:gd name="connsiteY5" fmla="*/ 14907 h 32716"/>
                <a:gd name="connsiteX6" fmla="*/ 53691 w 122122"/>
                <a:gd name="connsiteY6" fmla="*/ 15701 h 32716"/>
                <a:gd name="connsiteX7" fmla="*/ 60999 w 122122"/>
                <a:gd name="connsiteY7" fmla="*/ 18719 h 32716"/>
                <a:gd name="connsiteX8" fmla="*/ 80540 w 122122"/>
                <a:gd name="connsiteY8" fmla="*/ 28093 h 32716"/>
                <a:gd name="connsiteX9" fmla="*/ 114855 w 122122"/>
                <a:gd name="connsiteY9" fmla="*/ 32700 h 32716"/>
                <a:gd name="connsiteX10" fmla="*/ 114855 w 122122"/>
                <a:gd name="connsiteY10" fmla="*/ 17607 h 32716"/>
                <a:gd name="connsiteX11" fmla="*/ 114855 w 122122"/>
                <a:gd name="connsiteY11" fmla="*/ 17607 h 3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122" h="32716">
                  <a:moveTo>
                    <a:pt x="114537" y="17607"/>
                  </a:moveTo>
                  <a:cubicBezTo>
                    <a:pt x="103416" y="17607"/>
                    <a:pt x="92455" y="16813"/>
                    <a:pt x="82128" y="12841"/>
                  </a:cubicBezTo>
                  <a:cubicBezTo>
                    <a:pt x="76727" y="10776"/>
                    <a:pt x="70531" y="6646"/>
                    <a:pt x="64812" y="3945"/>
                  </a:cubicBezTo>
                  <a:cubicBezTo>
                    <a:pt x="44636" y="-5428"/>
                    <a:pt x="23030" y="3786"/>
                    <a:pt x="3966" y="12047"/>
                  </a:cubicBezTo>
                  <a:cubicBezTo>
                    <a:pt x="-4931" y="15860"/>
                    <a:pt x="2695" y="28887"/>
                    <a:pt x="11591" y="25074"/>
                  </a:cubicBezTo>
                  <a:cubicBezTo>
                    <a:pt x="21918" y="20626"/>
                    <a:pt x="33356" y="15542"/>
                    <a:pt x="44795" y="14907"/>
                  </a:cubicBezTo>
                  <a:cubicBezTo>
                    <a:pt x="48925" y="14748"/>
                    <a:pt x="50196" y="14907"/>
                    <a:pt x="53691" y="15701"/>
                  </a:cubicBezTo>
                  <a:cubicBezTo>
                    <a:pt x="57345" y="16654"/>
                    <a:pt x="57504" y="16972"/>
                    <a:pt x="60999" y="18719"/>
                  </a:cubicBezTo>
                  <a:cubicBezTo>
                    <a:pt x="67354" y="22056"/>
                    <a:pt x="73549" y="25710"/>
                    <a:pt x="80540" y="28093"/>
                  </a:cubicBezTo>
                  <a:cubicBezTo>
                    <a:pt x="91501" y="31905"/>
                    <a:pt x="103257" y="32859"/>
                    <a:pt x="114855" y="32700"/>
                  </a:cubicBezTo>
                  <a:cubicBezTo>
                    <a:pt x="124546" y="32700"/>
                    <a:pt x="124546" y="17607"/>
                    <a:pt x="114855" y="17607"/>
                  </a:cubicBezTo>
                  <a:lnTo>
                    <a:pt x="114855" y="17607"/>
                  </a:lnTo>
                  <a:close/>
                </a:path>
              </a:pathLst>
            </a:custGeom>
            <a:solidFill>
              <a:srgbClr val="102F44"/>
            </a:solidFill>
            <a:ln w="15869" cap="flat">
              <a:noFill/>
              <a:prstDash val="solid"/>
              <a:miter/>
            </a:ln>
          </p:spPr>
          <p:txBody>
            <a:bodyPr rtlCol="0" anchor="ctr"/>
            <a:lstStyle/>
            <a:p>
              <a:endParaRPr lang="nl-NL"/>
            </a:p>
          </p:txBody>
        </p:sp>
        <p:sp>
          <p:nvSpPr>
            <p:cNvPr id="1473" name="Vrije vorm: vorm 1472">
              <a:extLst>
                <a:ext uri="{FF2B5EF4-FFF2-40B4-BE49-F238E27FC236}">
                  <a16:creationId xmlns:a16="http://schemas.microsoft.com/office/drawing/2014/main" id="{C8B2395D-55CC-2FB5-CD82-BB9C2ECAD39C}"/>
                </a:ext>
              </a:extLst>
            </p:cNvPr>
            <p:cNvSpPr/>
            <p:nvPr/>
          </p:nvSpPr>
          <p:spPr>
            <a:xfrm rot="16834201">
              <a:off x="3959818" y="2502683"/>
              <a:ext cx="868842" cy="575892"/>
            </a:xfrm>
            <a:custGeom>
              <a:avLst/>
              <a:gdLst>
                <a:gd name="connsiteX0" fmla="*/ 853433 w 868842"/>
                <a:gd name="connsiteY0" fmla="*/ 0 h 575892"/>
                <a:gd name="connsiteX1" fmla="*/ 868843 w 868842"/>
                <a:gd name="connsiteY1" fmla="*/ 15410 h 575892"/>
                <a:gd name="connsiteX2" fmla="*/ 868843 w 868842"/>
                <a:gd name="connsiteY2" fmla="*/ 560482 h 575892"/>
                <a:gd name="connsiteX3" fmla="*/ 853433 w 868842"/>
                <a:gd name="connsiteY3" fmla="*/ 575892 h 575892"/>
                <a:gd name="connsiteX4" fmla="*/ 15410 w 868842"/>
                <a:gd name="connsiteY4" fmla="*/ 575892 h 575892"/>
                <a:gd name="connsiteX5" fmla="*/ 0 w 868842"/>
                <a:gd name="connsiteY5" fmla="*/ 560482 h 575892"/>
                <a:gd name="connsiteX6" fmla="*/ 0 w 868842"/>
                <a:gd name="connsiteY6" fmla="*/ 15410 h 575892"/>
                <a:gd name="connsiteX7" fmla="*/ 15410 w 868842"/>
                <a:gd name="connsiteY7" fmla="*/ 0 h 57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8842" h="575892">
                  <a:moveTo>
                    <a:pt x="853433" y="0"/>
                  </a:moveTo>
                  <a:cubicBezTo>
                    <a:pt x="861944" y="0"/>
                    <a:pt x="868843" y="6899"/>
                    <a:pt x="868843" y="15410"/>
                  </a:cubicBezTo>
                  <a:lnTo>
                    <a:pt x="868843" y="560482"/>
                  </a:lnTo>
                  <a:cubicBezTo>
                    <a:pt x="868843" y="568993"/>
                    <a:pt x="861944" y="575892"/>
                    <a:pt x="853433" y="575892"/>
                  </a:cubicBezTo>
                  <a:lnTo>
                    <a:pt x="15410" y="575892"/>
                  </a:lnTo>
                  <a:cubicBezTo>
                    <a:pt x="6899" y="575892"/>
                    <a:pt x="0" y="568993"/>
                    <a:pt x="0" y="560482"/>
                  </a:cubicBezTo>
                  <a:lnTo>
                    <a:pt x="0" y="15410"/>
                  </a:lnTo>
                  <a:cubicBezTo>
                    <a:pt x="0" y="6899"/>
                    <a:pt x="6899" y="0"/>
                    <a:pt x="15410" y="0"/>
                  </a:cubicBezTo>
                  <a:close/>
                </a:path>
              </a:pathLst>
            </a:custGeom>
            <a:solidFill>
              <a:srgbClr val="1F71B8"/>
            </a:solidFill>
            <a:ln w="15393" cap="rnd">
              <a:solidFill>
                <a:srgbClr val="102F44"/>
              </a:solidFill>
              <a:prstDash val="solid"/>
              <a:round/>
            </a:ln>
          </p:spPr>
          <p:txBody>
            <a:bodyPr rtlCol="0" anchor="ctr"/>
            <a:lstStyle/>
            <a:p>
              <a:endParaRPr lang="nl-NL"/>
            </a:p>
          </p:txBody>
        </p:sp>
        <p:sp>
          <p:nvSpPr>
            <p:cNvPr id="1474" name="Vrije vorm: vorm 1473">
              <a:extLst>
                <a:ext uri="{FF2B5EF4-FFF2-40B4-BE49-F238E27FC236}">
                  <a16:creationId xmlns:a16="http://schemas.microsoft.com/office/drawing/2014/main" id="{E5EE83A0-C636-137F-3423-09C774490F06}"/>
                </a:ext>
              </a:extLst>
            </p:cNvPr>
            <p:cNvSpPr/>
            <p:nvPr/>
          </p:nvSpPr>
          <p:spPr>
            <a:xfrm>
              <a:off x="4053157" y="2334774"/>
              <a:ext cx="305659" cy="862805"/>
            </a:xfrm>
            <a:custGeom>
              <a:avLst/>
              <a:gdLst>
                <a:gd name="connsiteX0" fmla="*/ 151082 w 305659"/>
                <a:gd name="connsiteY0" fmla="*/ 862805 h 862805"/>
                <a:gd name="connsiteX1" fmla="*/ 154577 w 305659"/>
                <a:gd name="connsiteY1" fmla="*/ 844218 h 862805"/>
                <a:gd name="connsiteX2" fmla="*/ 0 w 305659"/>
                <a:gd name="connsiteY2" fmla="*/ 815304 h 862805"/>
                <a:gd name="connsiteX3" fmla="*/ 152035 w 305659"/>
                <a:gd name="connsiteY3" fmla="*/ 0 h 862805"/>
                <a:gd name="connsiteX4" fmla="*/ 302324 w 305659"/>
                <a:gd name="connsiteY4" fmla="*/ 28119 h 862805"/>
                <a:gd name="connsiteX5" fmla="*/ 305660 w 305659"/>
                <a:gd name="connsiteY5" fmla="*/ 10485 h 86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59" h="862805">
                  <a:moveTo>
                    <a:pt x="151082" y="862805"/>
                  </a:moveTo>
                  <a:lnTo>
                    <a:pt x="154577" y="844218"/>
                  </a:lnTo>
                  <a:lnTo>
                    <a:pt x="0" y="815304"/>
                  </a:lnTo>
                  <a:lnTo>
                    <a:pt x="152035" y="0"/>
                  </a:lnTo>
                  <a:lnTo>
                    <a:pt x="302324" y="28119"/>
                  </a:lnTo>
                  <a:lnTo>
                    <a:pt x="305660" y="10485"/>
                  </a:lnTo>
                </a:path>
              </a:pathLst>
            </a:custGeom>
            <a:noFill/>
            <a:ln w="12854" cap="rnd">
              <a:solidFill>
                <a:srgbClr val="102F44"/>
              </a:solidFill>
              <a:prstDash val="solid"/>
              <a:round/>
            </a:ln>
          </p:spPr>
          <p:txBody>
            <a:bodyPr rtlCol="0" anchor="ctr"/>
            <a:lstStyle/>
            <a:p>
              <a:endParaRPr lang="nl-NL"/>
            </a:p>
          </p:txBody>
        </p:sp>
        <p:sp>
          <p:nvSpPr>
            <p:cNvPr id="1475" name="Vrije vorm: vorm 1474">
              <a:extLst>
                <a:ext uri="{FF2B5EF4-FFF2-40B4-BE49-F238E27FC236}">
                  <a16:creationId xmlns:a16="http://schemas.microsoft.com/office/drawing/2014/main" id="{4A007DB9-A566-979B-B4CC-59B2E2B23ACE}"/>
                </a:ext>
              </a:extLst>
            </p:cNvPr>
            <p:cNvSpPr/>
            <p:nvPr/>
          </p:nvSpPr>
          <p:spPr>
            <a:xfrm>
              <a:off x="4051886" y="2775947"/>
              <a:ext cx="66406" cy="47660"/>
            </a:xfrm>
            <a:custGeom>
              <a:avLst/>
              <a:gdLst>
                <a:gd name="connsiteX0" fmla="*/ 66406 w 66406"/>
                <a:gd name="connsiteY0" fmla="*/ 0 h 47660"/>
                <a:gd name="connsiteX1" fmla="*/ 16363 w 66406"/>
                <a:gd name="connsiteY1" fmla="*/ 47660 h 47660"/>
                <a:gd name="connsiteX2" fmla="*/ 0 w 66406"/>
                <a:gd name="connsiteY2" fmla="*/ 12709 h 47660"/>
                <a:gd name="connsiteX3" fmla="*/ 66406 w 66406"/>
                <a:gd name="connsiteY3" fmla="*/ 0 h 47660"/>
              </a:gdLst>
              <a:ahLst/>
              <a:cxnLst>
                <a:cxn ang="0">
                  <a:pos x="connsiteX0" y="connsiteY0"/>
                </a:cxn>
                <a:cxn ang="0">
                  <a:pos x="connsiteX1" y="connsiteY1"/>
                </a:cxn>
                <a:cxn ang="0">
                  <a:pos x="connsiteX2" y="connsiteY2"/>
                </a:cxn>
                <a:cxn ang="0">
                  <a:pos x="connsiteX3" y="connsiteY3"/>
                </a:cxn>
              </a:cxnLst>
              <a:rect l="l" t="t" r="r" b="b"/>
              <a:pathLst>
                <a:path w="66406" h="47660">
                  <a:moveTo>
                    <a:pt x="66406" y="0"/>
                  </a:moveTo>
                  <a:lnTo>
                    <a:pt x="16363" y="47660"/>
                  </a:lnTo>
                  <a:lnTo>
                    <a:pt x="0" y="12709"/>
                  </a:lnTo>
                  <a:lnTo>
                    <a:pt x="66406" y="0"/>
                  </a:lnTo>
                  <a:close/>
                </a:path>
              </a:pathLst>
            </a:custGeom>
            <a:noFill/>
            <a:ln w="12854" cap="rnd">
              <a:solidFill>
                <a:srgbClr val="102F44"/>
              </a:solidFill>
              <a:prstDash val="solid"/>
              <a:round/>
            </a:ln>
          </p:spPr>
          <p:txBody>
            <a:bodyPr rtlCol="0" anchor="ctr"/>
            <a:lstStyle/>
            <a:p>
              <a:endParaRPr lang="nl-NL"/>
            </a:p>
          </p:txBody>
        </p:sp>
        <p:sp>
          <p:nvSpPr>
            <p:cNvPr id="1476" name="Vrije vorm: vorm 1475">
              <a:extLst>
                <a:ext uri="{FF2B5EF4-FFF2-40B4-BE49-F238E27FC236}">
                  <a16:creationId xmlns:a16="http://schemas.microsoft.com/office/drawing/2014/main" id="{821E2808-ADFF-C9F1-FB4D-9DCA910CB0AA}"/>
                </a:ext>
              </a:extLst>
            </p:cNvPr>
            <p:cNvSpPr/>
            <p:nvPr/>
          </p:nvSpPr>
          <p:spPr>
            <a:xfrm>
              <a:off x="4042672" y="2721455"/>
              <a:ext cx="75620" cy="54491"/>
            </a:xfrm>
            <a:custGeom>
              <a:avLst/>
              <a:gdLst>
                <a:gd name="connsiteX0" fmla="*/ 0 w 75620"/>
                <a:gd name="connsiteY0" fmla="*/ 31138 h 54491"/>
                <a:gd name="connsiteX1" fmla="*/ 75621 w 75620"/>
                <a:gd name="connsiteY1" fmla="*/ 54491 h 54491"/>
                <a:gd name="connsiteX2" fmla="*/ 17158 w 75620"/>
                <a:gd name="connsiteY2" fmla="*/ 0 h 54491"/>
                <a:gd name="connsiteX3" fmla="*/ 0 w 75620"/>
                <a:gd name="connsiteY3" fmla="*/ 31138 h 54491"/>
              </a:gdLst>
              <a:ahLst/>
              <a:cxnLst>
                <a:cxn ang="0">
                  <a:pos x="connsiteX0" y="connsiteY0"/>
                </a:cxn>
                <a:cxn ang="0">
                  <a:pos x="connsiteX1" y="connsiteY1"/>
                </a:cxn>
                <a:cxn ang="0">
                  <a:pos x="connsiteX2" y="connsiteY2"/>
                </a:cxn>
                <a:cxn ang="0">
                  <a:pos x="connsiteX3" y="connsiteY3"/>
                </a:cxn>
              </a:cxnLst>
              <a:rect l="l" t="t" r="r" b="b"/>
              <a:pathLst>
                <a:path w="75620" h="54491">
                  <a:moveTo>
                    <a:pt x="0" y="31138"/>
                  </a:moveTo>
                  <a:lnTo>
                    <a:pt x="75621" y="54491"/>
                  </a:lnTo>
                  <a:lnTo>
                    <a:pt x="17158" y="0"/>
                  </a:lnTo>
                  <a:lnTo>
                    <a:pt x="0" y="31138"/>
                  </a:lnTo>
                  <a:close/>
                </a:path>
              </a:pathLst>
            </a:custGeom>
            <a:noFill/>
            <a:ln w="12854" cap="rnd">
              <a:solidFill>
                <a:srgbClr val="102F44"/>
              </a:solidFill>
              <a:prstDash val="solid"/>
              <a:round/>
            </a:ln>
          </p:spPr>
          <p:txBody>
            <a:bodyPr rtlCol="0" anchor="ctr"/>
            <a:lstStyle/>
            <a:p>
              <a:endParaRPr lang="nl-NL"/>
            </a:p>
          </p:txBody>
        </p:sp>
        <p:sp>
          <p:nvSpPr>
            <p:cNvPr id="1477" name="Vrije vorm: vorm 1476">
              <a:extLst>
                <a:ext uri="{FF2B5EF4-FFF2-40B4-BE49-F238E27FC236}">
                  <a16:creationId xmlns:a16="http://schemas.microsoft.com/office/drawing/2014/main" id="{388C9681-301D-2DEC-126A-076B326DF8F5}"/>
                </a:ext>
              </a:extLst>
            </p:cNvPr>
            <p:cNvSpPr/>
            <p:nvPr/>
          </p:nvSpPr>
          <p:spPr>
            <a:xfrm>
              <a:off x="4285801" y="2710697"/>
              <a:ext cx="156515" cy="149087"/>
            </a:xfrm>
            <a:custGeom>
              <a:avLst/>
              <a:gdLst>
                <a:gd name="connsiteX0" fmla="*/ 104630 w 156515"/>
                <a:gd name="connsiteY0" fmla="*/ 4881 h 149087"/>
                <a:gd name="connsiteX1" fmla="*/ 110031 w 156515"/>
                <a:gd name="connsiteY1" fmla="*/ 8217 h 149087"/>
                <a:gd name="connsiteX2" fmla="*/ 111461 w 156515"/>
                <a:gd name="connsiteY2" fmla="*/ 14095 h 149087"/>
                <a:gd name="connsiteX3" fmla="*/ 103200 w 156515"/>
                <a:gd name="connsiteY3" fmla="*/ 58260 h 149087"/>
                <a:gd name="connsiteX4" fmla="*/ 149748 w 156515"/>
                <a:gd name="connsiteY4" fmla="*/ 66997 h 149087"/>
                <a:gd name="connsiteX5" fmla="*/ 154990 w 156515"/>
                <a:gd name="connsiteY5" fmla="*/ 70334 h 149087"/>
                <a:gd name="connsiteX6" fmla="*/ 156420 w 156515"/>
                <a:gd name="connsiteY6" fmla="*/ 76212 h 149087"/>
                <a:gd name="connsiteX7" fmla="*/ 151813 w 156515"/>
                <a:gd name="connsiteY7" fmla="*/ 100836 h 149087"/>
                <a:gd name="connsiteX8" fmla="*/ 148318 w 156515"/>
                <a:gd name="connsiteY8" fmla="*/ 105920 h 149087"/>
                <a:gd name="connsiteX9" fmla="*/ 142122 w 156515"/>
                <a:gd name="connsiteY9" fmla="*/ 107191 h 149087"/>
                <a:gd name="connsiteX10" fmla="*/ 95574 w 156515"/>
                <a:gd name="connsiteY10" fmla="*/ 98453 h 149087"/>
                <a:gd name="connsiteX11" fmla="*/ 87313 w 156515"/>
                <a:gd name="connsiteY11" fmla="*/ 142618 h 149087"/>
                <a:gd name="connsiteX12" fmla="*/ 83977 w 156515"/>
                <a:gd name="connsiteY12" fmla="*/ 147702 h 149087"/>
                <a:gd name="connsiteX13" fmla="*/ 77781 w 156515"/>
                <a:gd name="connsiteY13" fmla="*/ 148973 h 149087"/>
                <a:gd name="connsiteX14" fmla="*/ 51886 w 156515"/>
                <a:gd name="connsiteY14" fmla="*/ 144207 h 149087"/>
                <a:gd name="connsiteX15" fmla="*/ 46484 w 156515"/>
                <a:gd name="connsiteY15" fmla="*/ 140871 h 149087"/>
                <a:gd name="connsiteX16" fmla="*/ 45055 w 156515"/>
                <a:gd name="connsiteY16" fmla="*/ 134992 h 149087"/>
                <a:gd name="connsiteX17" fmla="*/ 53316 w 156515"/>
                <a:gd name="connsiteY17" fmla="*/ 90827 h 149087"/>
                <a:gd name="connsiteX18" fmla="*/ 6768 w 156515"/>
                <a:gd name="connsiteY18" fmla="*/ 82090 h 149087"/>
                <a:gd name="connsiteX19" fmla="*/ 1525 w 156515"/>
                <a:gd name="connsiteY19" fmla="*/ 78754 h 149087"/>
                <a:gd name="connsiteX20" fmla="*/ 95 w 156515"/>
                <a:gd name="connsiteY20" fmla="*/ 72876 h 149087"/>
                <a:gd name="connsiteX21" fmla="*/ 4703 w 156515"/>
                <a:gd name="connsiteY21" fmla="*/ 48251 h 149087"/>
                <a:gd name="connsiteX22" fmla="*/ 8198 w 156515"/>
                <a:gd name="connsiteY22" fmla="*/ 43167 h 149087"/>
                <a:gd name="connsiteX23" fmla="*/ 14393 w 156515"/>
                <a:gd name="connsiteY23" fmla="*/ 41897 h 149087"/>
                <a:gd name="connsiteX24" fmla="*/ 60941 w 156515"/>
                <a:gd name="connsiteY24" fmla="*/ 50634 h 149087"/>
                <a:gd name="connsiteX25" fmla="*/ 69202 w 156515"/>
                <a:gd name="connsiteY25" fmla="*/ 6469 h 149087"/>
                <a:gd name="connsiteX26" fmla="*/ 72538 w 156515"/>
                <a:gd name="connsiteY26" fmla="*/ 1386 h 149087"/>
                <a:gd name="connsiteX27" fmla="*/ 78734 w 156515"/>
                <a:gd name="connsiteY27" fmla="*/ 115 h 149087"/>
                <a:gd name="connsiteX28" fmla="*/ 104630 w 156515"/>
                <a:gd name="connsiteY28" fmla="*/ 4881 h 14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6515" h="149087">
                  <a:moveTo>
                    <a:pt x="104630" y="4881"/>
                  </a:moveTo>
                  <a:cubicBezTo>
                    <a:pt x="106854" y="5357"/>
                    <a:pt x="108601" y="6469"/>
                    <a:pt x="110031" y="8217"/>
                  </a:cubicBezTo>
                  <a:cubicBezTo>
                    <a:pt x="111302" y="9964"/>
                    <a:pt x="111779" y="12030"/>
                    <a:pt x="111461" y="14095"/>
                  </a:cubicBezTo>
                  <a:lnTo>
                    <a:pt x="103200" y="58260"/>
                  </a:lnTo>
                  <a:lnTo>
                    <a:pt x="149748" y="66997"/>
                  </a:lnTo>
                  <a:cubicBezTo>
                    <a:pt x="151972" y="67474"/>
                    <a:pt x="153719" y="68586"/>
                    <a:pt x="154990" y="70334"/>
                  </a:cubicBezTo>
                  <a:cubicBezTo>
                    <a:pt x="156261" y="72081"/>
                    <a:pt x="156738" y="74146"/>
                    <a:pt x="156420" y="76212"/>
                  </a:cubicBezTo>
                  <a:lnTo>
                    <a:pt x="151813" y="100836"/>
                  </a:lnTo>
                  <a:cubicBezTo>
                    <a:pt x="151495" y="102901"/>
                    <a:pt x="150224" y="104649"/>
                    <a:pt x="148318" y="105920"/>
                  </a:cubicBezTo>
                  <a:cubicBezTo>
                    <a:pt x="146412" y="107191"/>
                    <a:pt x="144346" y="107509"/>
                    <a:pt x="142122" y="107191"/>
                  </a:cubicBezTo>
                  <a:lnTo>
                    <a:pt x="95574" y="98453"/>
                  </a:lnTo>
                  <a:lnTo>
                    <a:pt x="87313" y="142618"/>
                  </a:lnTo>
                  <a:cubicBezTo>
                    <a:pt x="86995" y="144683"/>
                    <a:pt x="85724" y="146431"/>
                    <a:pt x="83977" y="147702"/>
                  </a:cubicBezTo>
                  <a:cubicBezTo>
                    <a:pt x="82071" y="148973"/>
                    <a:pt x="80005" y="149290"/>
                    <a:pt x="77781" y="148973"/>
                  </a:cubicBezTo>
                  <a:lnTo>
                    <a:pt x="51886" y="144207"/>
                  </a:lnTo>
                  <a:cubicBezTo>
                    <a:pt x="49662" y="143730"/>
                    <a:pt x="47914" y="142618"/>
                    <a:pt x="46484" y="140871"/>
                  </a:cubicBezTo>
                  <a:cubicBezTo>
                    <a:pt x="45214" y="139123"/>
                    <a:pt x="44737" y="137058"/>
                    <a:pt x="45055" y="134992"/>
                  </a:cubicBezTo>
                  <a:lnTo>
                    <a:pt x="53316" y="90827"/>
                  </a:lnTo>
                  <a:lnTo>
                    <a:pt x="6768" y="82090"/>
                  </a:lnTo>
                  <a:cubicBezTo>
                    <a:pt x="4543" y="81613"/>
                    <a:pt x="2796" y="80501"/>
                    <a:pt x="1525" y="78754"/>
                  </a:cubicBezTo>
                  <a:cubicBezTo>
                    <a:pt x="254" y="77006"/>
                    <a:pt x="-222" y="74941"/>
                    <a:pt x="95" y="72876"/>
                  </a:cubicBezTo>
                  <a:lnTo>
                    <a:pt x="4703" y="48251"/>
                  </a:lnTo>
                  <a:cubicBezTo>
                    <a:pt x="5020" y="46186"/>
                    <a:pt x="6291" y="44438"/>
                    <a:pt x="8198" y="43167"/>
                  </a:cubicBezTo>
                  <a:cubicBezTo>
                    <a:pt x="10104" y="41897"/>
                    <a:pt x="12169" y="41579"/>
                    <a:pt x="14393" y="41897"/>
                  </a:cubicBezTo>
                  <a:lnTo>
                    <a:pt x="60941" y="50634"/>
                  </a:lnTo>
                  <a:lnTo>
                    <a:pt x="69202" y="6469"/>
                  </a:lnTo>
                  <a:cubicBezTo>
                    <a:pt x="69520" y="4404"/>
                    <a:pt x="70791" y="2656"/>
                    <a:pt x="72538" y="1386"/>
                  </a:cubicBezTo>
                  <a:cubicBezTo>
                    <a:pt x="74445" y="115"/>
                    <a:pt x="76510" y="-203"/>
                    <a:pt x="78734" y="115"/>
                  </a:cubicBezTo>
                  <a:lnTo>
                    <a:pt x="104630" y="4881"/>
                  </a:lnTo>
                  <a:close/>
                </a:path>
              </a:pathLst>
            </a:custGeom>
            <a:solidFill>
              <a:srgbClr val="FFFFFF"/>
            </a:solidFill>
            <a:ln w="15869" cap="flat">
              <a:noFill/>
              <a:prstDash val="solid"/>
              <a:miter/>
            </a:ln>
          </p:spPr>
          <p:txBody>
            <a:bodyPr rtlCol="0" anchor="ctr"/>
            <a:lstStyle/>
            <a:p>
              <a:endParaRPr lang="nl-NL"/>
            </a:p>
          </p:txBody>
        </p:sp>
        <p:sp>
          <p:nvSpPr>
            <p:cNvPr id="1478" name="Vrije vorm: vorm 1477">
              <a:extLst>
                <a:ext uri="{FF2B5EF4-FFF2-40B4-BE49-F238E27FC236}">
                  <a16:creationId xmlns:a16="http://schemas.microsoft.com/office/drawing/2014/main" id="{33F5D9D0-632B-D7CE-4C87-A563B91CCDF5}"/>
                </a:ext>
              </a:extLst>
            </p:cNvPr>
            <p:cNvSpPr/>
            <p:nvPr/>
          </p:nvSpPr>
          <p:spPr>
            <a:xfrm>
              <a:off x="4234991" y="2641915"/>
              <a:ext cx="297852" cy="270342"/>
            </a:xfrm>
            <a:custGeom>
              <a:avLst/>
              <a:gdLst>
                <a:gd name="connsiteX0" fmla="*/ 82679 w 297852"/>
                <a:gd name="connsiteY0" fmla="*/ 2172 h 270342"/>
                <a:gd name="connsiteX1" fmla="*/ 70605 w 297852"/>
                <a:gd name="connsiteY1" fmla="*/ 12499 h 270342"/>
                <a:gd name="connsiteX2" fmla="*/ 4516 w 297852"/>
                <a:gd name="connsiteY2" fmla="*/ 109566 h 270342"/>
                <a:gd name="connsiteX3" fmla="*/ 862 w 297852"/>
                <a:gd name="connsiteY3" fmla="*/ 129425 h 270342"/>
                <a:gd name="connsiteX4" fmla="*/ 27552 w 297852"/>
                <a:gd name="connsiteY4" fmla="*/ 243809 h 270342"/>
                <a:gd name="connsiteX5" fmla="*/ 35178 w 297852"/>
                <a:gd name="connsiteY5" fmla="*/ 257789 h 270342"/>
                <a:gd name="connsiteX6" fmla="*/ 49952 w 297852"/>
                <a:gd name="connsiteY6" fmla="*/ 265097 h 270342"/>
                <a:gd name="connsiteX7" fmla="*/ 156234 w 297852"/>
                <a:gd name="connsiteY7" fmla="*/ 265574 h 270342"/>
                <a:gd name="connsiteX8" fmla="*/ 239639 w 297852"/>
                <a:gd name="connsiteY8" fmla="*/ 233800 h 270342"/>
                <a:gd name="connsiteX9" fmla="*/ 293336 w 297852"/>
                <a:gd name="connsiteY9" fmla="*/ 183916 h 270342"/>
                <a:gd name="connsiteX10" fmla="*/ 296990 w 297852"/>
                <a:gd name="connsiteY10" fmla="*/ 164058 h 270342"/>
                <a:gd name="connsiteX11" fmla="*/ 269188 w 297852"/>
                <a:gd name="connsiteY11" fmla="*/ 104165 h 270342"/>
                <a:gd name="connsiteX12" fmla="*/ 205165 w 297852"/>
                <a:gd name="connsiteY12" fmla="*/ 42048 h 270342"/>
                <a:gd name="connsiteX13" fmla="*/ 99360 w 297852"/>
                <a:gd name="connsiteY13" fmla="*/ 584 h 270342"/>
                <a:gd name="connsiteX14" fmla="*/ 82838 w 297852"/>
                <a:gd name="connsiteY14" fmla="*/ 2014 h 27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7852" h="270342">
                  <a:moveTo>
                    <a:pt x="82679" y="2172"/>
                  </a:moveTo>
                  <a:cubicBezTo>
                    <a:pt x="77436" y="4238"/>
                    <a:pt x="73464" y="7733"/>
                    <a:pt x="70605" y="12499"/>
                  </a:cubicBezTo>
                  <a:lnTo>
                    <a:pt x="4516" y="109566"/>
                  </a:lnTo>
                  <a:cubicBezTo>
                    <a:pt x="227" y="115603"/>
                    <a:pt x="-1044" y="122276"/>
                    <a:pt x="862" y="129425"/>
                  </a:cubicBezTo>
                  <a:lnTo>
                    <a:pt x="27552" y="243809"/>
                  </a:lnTo>
                  <a:cubicBezTo>
                    <a:pt x="28505" y="249369"/>
                    <a:pt x="31047" y="253976"/>
                    <a:pt x="35178" y="257789"/>
                  </a:cubicBezTo>
                  <a:cubicBezTo>
                    <a:pt x="39308" y="261602"/>
                    <a:pt x="44233" y="263985"/>
                    <a:pt x="49952" y="265097"/>
                  </a:cubicBezTo>
                  <a:cubicBezTo>
                    <a:pt x="86333" y="271928"/>
                    <a:pt x="121760" y="272087"/>
                    <a:pt x="156234" y="265574"/>
                  </a:cubicBezTo>
                  <a:cubicBezTo>
                    <a:pt x="186895" y="259854"/>
                    <a:pt x="214697" y="249369"/>
                    <a:pt x="239639" y="233800"/>
                  </a:cubicBezTo>
                  <a:cubicBezTo>
                    <a:pt x="262675" y="219820"/>
                    <a:pt x="280627" y="203298"/>
                    <a:pt x="293336" y="183916"/>
                  </a:cubicBezTo>
                  <a:cubicBezTo>
                    <a:pt x="297625" y="177879"/>
                    <a:pt x="298896" y="171207"/>
                    <a:pt x="296990" y="164058"/>
                  </a:cubicBezTo>
                  <a:cubicBezTo>
                    <a:pt x="292700" y="144199"/>
                    <a:pt x="283327" y="124341"/>
                    <a:pt x="269188" y="104165"/>
                  </a:cubicBezTo>
                  <a:cubicBezTo>
                    <a:pt x="252031" y="80017"/>
                    <a:pt x="230742" y="59365"/>
                    <a:pt x="205165" y="42048"/>
                  </a:cubicBezTo>
                  <a:cubicBezTo>
                    <a:pt x="174504" y="21872"/>
                    <a:pt x="139235" y="8051"/>
                    <a:pt x="99360" y="584"/>
                  </a:cubicBezTo>
                  <a:cubicBezTo>
                    <a:pt x="93482" y="-528"/>
                    <a:pt x="88080" y="-52"/>
                    <a:pt x="82838" y="2014"/>
                  </a:cubicBezTo>
                </a:path>
              </a:pathLst>
            </a:custGeom>
            <a:noFill/>
            <a:ln w="13489" cap="flat">
              <a:solidFill>
                <a:srgbClr val="FFFFFF"/>
              </a:solidFill>
              <a:prstDash val="solid"/>
              <a:miter/>
            </a:ln>
          </p:spPr>
          <p:txBody>
            <a:bodyPr rtlCol="0" anchor="ctr"/>
            <a:lstStyle/>
            <a:p>
              <a:endParaRPr lang="nl-NL"/>
            </a:p>
          </p:txBody>
        </p:sp>
        <p:sp>
          <p:nvSpPr>
            <p:cNvPr id="1479" name="Vrije vorm: vorm 1478">
              <a:extLst>
                <a:ext uri="{FF2B5EF4-FFF2-40B4-BE49-F238E27FC236}">
                  <a16:creationId xmlns:a16="http://schemas.microsoft.com/office/drawing/2014/main" id="{D83B1A62-FF8F-037F-E780-826407A988BC}"/>
                </a:ext>
              </a:extLst>
            </p:cNvPr>
            <p:cNvSpPr/>
            <p:nvPr/>
          </p:nvSpPr>
          <p:spPr>
            <a:xfrm>
              <a:off x="3982988" y="2672207"/>
              <a:ext cx="794440" cy="843712"/>
            </a:xfrm>
            <a:custGeom>
              <a:avLst/>
              <a:gdLst>
                <a:gd name="connsiteX0" fmla="*/ 740746 w 794440"/>
                <a:gd name="connsiteY0" fmla="*/ 13186 h 843712"/>
                <a:gd name="connsiteX1" fmla="*/ 720093 w 794440"/>
                <a:gd name="connsiteY1" fmla="*/ 42259 h 843712"/>
                <a:gd name="connsiteX2" fmla="*/ 680853 w 794440"/>
                <a:gd name="connsiteY2" fmla="*/ 41782 h 843712"/>
                <a:gd name="connsiteX3" fmla="*/ 415069 w 794440"/>
                <a:gd name="connsiteY3" fmla="*/ 81816 h 843712"/>
                <a:gd name="connsiteX4" fmla="*/ 330710 w 794440"/>
                <a:gd name="connsiteY4" fmla="*/ 51155 h 843712"/>
                <a:gd name="connsiteX5" fmla="*/ 319113 w 794440"/>
                <a:gd name="connsiteY5" fmla="*/ 24783 h 843712"/>
                <a:gd name="connsiteX6" fmla="*/ 247623 w 794440"/>
                <a:gd name="connsiteY6" fmla="*/ 13027 h 843712"/>
                <a:gd name="connsiteX7" fmla="*/ 23303 w 794440"/>
                <a:gd name="connsiteY7" fmla="*/ 44165 h 843712"/>
                <a:gd name="connsiteX8" fmla="*/ 17107 w 794440"/>
                <a:gd name="connsiteY8" fmla="*/ 51791 h 843712"/>
                <a:gd name="connsiteX9" fmla="*/ 40778 w 794440"/>
                <a:gd name="connsiteY9" fmla="*/ 270391 h 843712"/>
                <a:gd name="connsiteX10" fmla="*/ 5669 w 794440"/>
                <a:gd name="connsiteY10" fmla="*/ 568107 h 843712"/>
                <a:gd name="connsiteX11" fmla="*/ 14407 w 794440"/>
                <a:gd name="connsiteY11" fmla="*/ 722526 h 843712"/>
                <a:gd name="connsiteX12" fmla="*/ 86691 w 794440"/>
                <a:gd name="connsiteY12" fmla="*/ 804819 h 843712"/>
                <a:gd name="connsiteX13" fmla="*/ 209019 w 794440"/>
                <a:gd name="connsiteY13" fmla="*/ 843582 h 843712"/>
                <a:gd name="connsiteX14" fmla="*/ 378053 w 794440"/>
                <a:gd name="connsiteY14" fmla="*/ 802277 h 843712"/>
                <a:gd name="connsiteX15" fmla="*/ 513248 w 794440"/>
                <a:gd name="connsiteY15" fmla="*/ 819435 h 843712"/>
                <a:gd name="connsiteX16" fmla="*/ 645425 w 794440"/>
                <a:gd name="connsiteY16" fmla="*/ 827378 h 843712"/>
                <a:gd name="connsiteX17" fmla="*/ 772201 w 794440"/>
                <a:gd name="connsiteY17" fmla="*/ 776382 h 843712"/>
                <a:gd name="connsiteX18" fmla="*/ 787452 w 794440"/>
                <a:gd name="connsiteY18" fmla="*/ 652466 h 843712"/>
                <a:gd name="connsiteX19" fmla="*/ 742176 w 794440"/>
                <a:gd name="connsiteY19" fmla="*/ 531250 h 843712"/>
                <a:gd name="connsiteX20" fmla="*/ 761716 w 794440"/>
                <a:gd name="connsiteY20" fmla="*/ 53220 h 843712"/>
                <a:gd name="connsiteX21" fmla="*/ 734550 w 794440"/>
                <a:gd name="connsiteY21" fmla="*/ 0 h 84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4440" h="843712">
                  <a:moveTo>
                    <a:pt x="740746" y="13186"/>
                  </a:moveTo>
                  <a:cubicBezTo>
                    <a:pt x="744082" y="25895"/>
                    <a:pt x="732802" y="38605"/>
                    <a:pt x="720093" y="42259"/>
                  </a:cubicBezTo>
                  <a:cubicBezTo>
                    <a:pt x="707384" y="45912"/>
                    <a:pt x="693880" y="43371"/>
                    <a:pt x="680853" y="41782"/>
                  </a:cubicBezTo>
                  <a:cubicBezTo>
                    <a:pt x="591411" y="31456"/>
                    <a:pt x="504669" y="74032"/>
                    <a:pt x="415069" y="81816"/>
                  </a:cubicBezTo>
                  <a:cubicBezTo>
                    <a:pt x="383454" y="84517"/>
                    <a:pt x="345326" y="79433"/>
                    <a:pt x="330710" y="51155"/>
                  </a:cubicBezTo>
                  <a:cubicBezTo>
                    <a:pt x="326262" y="42576"/>
                    <a:pt x="324515" y="32727"/>
                    <a:pt x="319113" y="24783"/>
                  </a:cubicBezTo>
                  <a:cubicBezTo>
                    <a:pt x="304497" y="3495"/>
                    <a:pt x="272565" y="6196"/>
                    <a:pt x="247623" y="13027"/>
                  </a:cubicBezTo>
                  <a:cubicBezTo>
                    <a:pt x="173591" y="33362"/>
                    <a:pt x="95905" y="69584"/>
                    <a:pt x="23303" y="44165"/>
                  </a:cubicBezTo>
                  <a:lnTo>
                    <a:pt x="17107" y="51791"/>
                  </a:lnTo>
                  <a:cubicBezTo>
                    <a:pt x="56824" y="115178"/>
                    <a:pt x="49516" y="196042"/>
                    <a:pt x="40778" y="270391"/>
                  </a:cubicBezTo>
                  <a:cubicBezTo>
                    <a:pt x="29022" y="369683"/>
                    <a:pt x="17425" y="468816"/>
                    <a:pt x="5669" y="568107"/>
                  </a:cubicBezTo>
                  <a:cubicBezTo>
                    <a:pt x="-368" y="619898"/>
                    <a:pt x="-6246" y="674548"/>
                    <a:pt x="14407" y="722526"/>
                  </a:cubicBezTo>
                  <a:cubicBezTo>
                    <a:pt x="29022" y="756523"/>
                    <a:pt x="56030" y="784166"/>
                    <a:pt x="86691" y="804819"/>
                  </a:cubicBezTo>
                  <a:cubicBezTo>
                    <a:pt x="122754" y="829284"/>
                    <a:pt x="165648" y="845330"/>
                    <a:pt x="209019" y="843582"/>
                  </a:cubicBezTo>
                  <a:cubicBezTo>
                    <a:pt x="267164" y="841199"/>
                    <a:pt x="320066" y="807520"/>
                    <a:pt x="378053" y="802277"/>
                  </a:cubicBezTo>
                  <a:cubicBezTo>
                    <a:pt x="423489" y="798146"/>
                    <a:pt x="468448" y="811491"/>
                    <a:pt x="513248" y="819435"/>
                  </a:cubicBezTo>
                  <a:cubicBezTo>
                    <a:pt x="556778" y="827219"/>
                    <a:pt x="601261" y="829761"/>
                    <a:pt x="645425" y="827378"/>
                  </a:cubicBezTo>
                  <a:cubicBezTo>
                    <a:pt x="692450" y="824677"/>
                    <a:pt x="743605" y="813715"/>
                    <a:pt x="772201" y="776382"/>
                  </a:cubicBezTo>
                  <a:cubicBezTo>
                    <a:pt x="798414" y="742067"/>
                    <a:pt x="798573" y="694089"/>
                    <a:pt x="787452" y="652466"/>
                  </a:cubicBezTo>
                  <a:cubicBezTo>
                    <a:pt x="776332" y="610843"/>
                    <a:pt x="755202" y="572397"/>
                    <a:pt x="742176" y="531250"/>
                  </a:cubicBezTo>
                  <a:cubicBezTo>
                    <a:pt x="693403" y="378103"/>
                    <a:pt x="759651" y="213994"/>
                    <a:pt x="761716" y="53220"/>
                  </a:cubicBezTo>
                  <a:cubicBezTo>
                    <a:pt x="762034" y="31456"/>
                    <a:pt x="756156" y="3495"/>
                    <a:pt x="734550" y="0"/>
                  </a:cubicBezTo>
                </a:path>
              </a:pathLst>
            </a:custGeom>
            <a:solidFill>
              <a:srgbClr val="FFFFFF"/>
            </a:solidFill>
            <a:ln w="15869" cap="flat">
              <a:noFill/>
              <a:prstDash val="solid"/>
              <a:miter/>
            </a:ln>
          </p:spPr>
          <p:txBody>
            <a:bodyPr rtlCol="0" anchor="ctr"/>
            <a:lstStyle/>
            <a:p>
              <a:endParaRPr lang="nl-NL"/>
            </a:p>
          </p:txBody>
        </p:sp>
        <p:sp>
          <p:nvSpPr>
            <p:cNvPr id="1480" name="Vrije vorm: vorm 1479">
              <a:extLst>
                <a:ext uri="{FF2B5EF4-FFF2-40B4-BE49-F238E27FC236}">
                  <a16:creationId xmlns:a16="http://schemas.microsoft.com/office/drawing/2014/main" id="{1CD48C71-FB21-DF17-6005-D2935AC007D0}"/>
                </a:ext>
              </a:extLst>
            </p:cNvPr>
            <p:cNvSpPr/>
            <p:nvPr/>
          </p:nvSpPr>
          <p:spPr>
            <a:xfrm>
              <a:off x="3976106" y="2664794"/>
              <a:ext cx="808953" cy="858708"/>
            </a:xfrm>
            <a:custGeom>
              <a:avLst/>
              <a:gdLst>
                <a:gd name="connsiteX0" fmla="*/ 740161 w 808953"/>
                <a:gd name="connsiteY0" fmla="*/ 20599 h 858708"/>
                <a:gd name="connsiteX1" fmla="*/ 684239 w 808953"/>
                <a:gd name="connsiteY1" fmla="*/ 41411 h 858708"/>
                <a:gd name="connsiteX2" fmla="*/ 631655 w 808953"/>
                <a:gd name="connsiteY2" fmla="*/ 41411 h 858708"/>
                <a:gd name="connsiteX3" fmla="*/ 539035 w 808953"/>
                <a:gd name="connsiteY3" fmla="*/ 58568 h 858708"/>
                <a:gd name="connsiteX4" fmla="*/ 436089 w 808953"/>
                <a:gd name="connsiteY4" fmla="*/ 80333 h 858708"/>
                <a:gd name="connsiteX5" fmla="*/ 349348 w 808953"/>
                <a:gd name="connsiteY5" fmla="*/ 62540 h 858708"/>
                <a:gd name="connsiteX6" fmla="*/ 308361 w 808953"/>
                <a:gd name="connsiteY6" fmla="*/ 11067 h 858708"/>
                <a:gd name="connsiteX7" fmla="*/ 238777 w 808953"/>
                <a:gd name="connsiteY7" fmla="*/ 17263 h 858708"/>
                <a:gd name="connsiteX8" fmla="*/ 32091 w 808953"/>
                <a:gd name="connsiteY8" fmla="*/ 44588 h 858708"/>
                <a:gd name="connsiteX9" fmla="*/ 24783 w 808953"/>
                <a:gd name="connsiteY9" fmla="*/ 46494 h 858708"/>
                <a:gd name="connsiteX10" fmla="*/ 18587 w 808953"/>
                <a:gd name="connsiteY10" fmla="*/ 54120 h 858708"/>
                <a:gd name="connsiteX11" fmla="*/ 17475 w 808953"/>
                <a:gd name="connsiteY11" fmla="*/ 63175 h 858708"/>
                <a:gd name="connsiteX12" fmla="*/ 38287 w 808953"/>
                <a:gd name="connsiteY12" fmla="*/ 293532 h 858708"/>
                <a:gd name="connsiteX13" fmla="*/ 6831 w 808953"/>
                <a:gd name="connsiteY13" fmla="*/ 559952 h 858708"/>
                <a:gd name="connsiteX14" fmla="*/ 38128 w 808953"/>
                <a:gd name="connsiteY14" fmla="*/ 772039 h 858708"/>
                <a:gd name="connsiteX15" fmla="*/ 222573 w 808953"/>
                <a:gd name="connsiteY15" fmla="*/ 858145 h 858708"/>
                <a:gd name="connsiteX16" fmla="*/ 331396 w 808953"/>
                <a:gd name="connsiteY16" fmla="*/ 829231 h 858708"/>
                <a:gd name="connsiteX17" fmla="*/ 465798 w 808953"/>
                <a:gd name="connsiteY17" fmla="*/ 823829 h 858708"/>
                <a:gd name="connsiteX18" fmla="*/ 695837 w 808953"/>
                <a:gd name="connsiteY18" fmla="*/ 837333 h 858708"/>
                <a:gd name="connsiteX19" fmla="*/ 808950 w 808953"/>
                <a:gd name="connsiteY19" fmla="*/ 709286 h 858708"/>
                <a:gd name="connsiteX20" fmla="*/ 744609 w 808953"/>
                <a:gd name="connsiteY20" fmla="*/ 488462 h 858708"/>
                <a:gd name="connsiteX21" fmla="*/ 762720 w 808953"/>
                <a:gd name="connsiteY21" fmla="*/ 199960 h 858708"/>
                <a:gd name="connsiteX22" fmla="*/ 776064 w 808953"/>
                <a:gd name="connsiteY22" fmla="*/ 67941 h 858708"/>
                <a:gd name="connsiteX23" fmla="*/ 743497 w 808953"/>
                <a:gd name="connsiteY23" fmla="*/ 264 h 858708"/>
                <a:gd name="connsiteX24" fmla="*/ 739525 w 808953"/>
                <a:gd name="connsiteY24" fmla="*/ 14721 h 858708"/>
                <a:gd name="connsiteX25" fmla="*/ 758589 w 808953"/>
                <a:gd name="connsiteY25" fmla="*/ 111153 h 858708"/>
                <a:gd name="connsiteX26" fmla="*/ 742702 w 808953"/>
                <a:gd name="connsiteY26" fmla="*/ 232051 h 858708"/>
                <a:gd name="connsiteX27" fmla="*/ 724909 w 808953"/>
                <a:gd name="connsiteY27" fmla="*/ 448427 h 858708"/>
                <a:gd name="connsiteX28" fmla="*/ 746515 w 808953"/>
                <a:gd name="connsiteY28" fmla="*/ 554391 h 858708"/>
                <a:gd name="connsiteX29" fmla="*/ 787185 w 808953"/>
                <a:gd name="connsiteY29" fmla="*/ 661944 h 858708"/>
                <a:gd name="connsiteX30" fmla="*/ 780989 w 808953"/>
                <a:gd name="connsiteY30" fmla="*/ 767273 h 858708"/>
                <a:gd name="connsiteX31" fmla="*/ 694883 w 808953"/>
                <a:gd name="connsiteY31" fmla="*/ 822082 h 858708"/>
                <a:gd name="connsiteX32" fmla="*/ 462302 w 808953"/>
                <a:gd name="connsiteY32" fmla="*/ 807784 h 858708"/>
                <a:gd name="connsiteX33" fmla="*/ 356497 w 808953"/>
                <a:gd name="connsiteY33" fmla="*/ 806672 h 858708"/>
                <a:gd name="connsiteX34" fmla="*/ 256729 w 808953"/>
                <a:gd name="connsiteY34" fmla="*/ 837015 h 858708"/>
                <a:gd name="connsiteX35" fmla="*/ 52744 w 808953"/>
                <a:gd name="connsiteY35" fmla="*/ 766161 h 858708"/>
                <a:gd name="connsiteX36" fmla="*/ 23830 w 808953"/>
                <a:gd name="connsiteY36" fmla="*/ 544224 h 858708"/>
                <a:gd name="connsiteX37" fmla="*/ 56080 w 808953"/>
                <a:gd name="connsiteY37" fmla="*/ 271450 h 858708"/>
                <a:gd name="connsiteX38" fmla="*/ 30661 w 808953"/>
                <a:gd name="connsiteY38" fmla="*/ 55550 h 858708"/>
                <a:gd name="connsiteX39" fmla="*/ 29549 w 808953"/>
                <a:gd name="connsiteY39" fmla="*/ 64605 h 858708"/>
                <a:gd name="connsiteX40" fmla="*/ 34792 w 808953"/>
                <a:gd name="connsiteY40" fmla="*/ 58251 h 858708"/>
                <a:gd name="connsiteX41" fmla="*/ 48296 w 808953"/>
                <a:gd name="connsiteY41" fmla="*/ 64446 h 858708"/>
                <a:gd name="connsiteX42" fmla="*/ 90713 w 808953"/>
                <a:gd name="connsiteY42" fmla="*/ 67941 h 858708"/>
                <a:gd name="connsiteX43" fmla="*/ 171417 w 808953"/>
                <a:gd name="connsiteY43" fmla="*/ 53643 h 858708"/>
                <a:gd name="connsiteX44" fmla="*/ 259271 w 808953"/>
                <a:gd name="connsiteY44" fmla="*/ 27272 h 858708"/>
                <a:gd name="connsiteX45" fmla="*/ 295810 w 808953"/>
                <a:gd name="connsiteY45" fmla="*/ 23935 h 858708"/>
                <a:gd name="connsiteX46" fmla="*/ 328537 w 808953"/>
                <a:gd name="connsiteY46" fmla="*/ 56662 h 858708"/>
                <a:gd name="connsiteX47" fmla="*/ 436407 w 808953"/>
                <a:gd name="connsiteY47" fmla="*/ 95743 h 858708"/>
                <a:gd name="connsiteX48" fmla="*/ 609413 w 808953"/>
                <a:gd name="connsiteY48" fmla="*/ 59680 h 858708"/>
                <a:gd name="connsiteX49" fmla="*/ 666923 w 808953"/>
                <a:gd name="connsiteY49" fmla="*/ 55709 h 858708"/>
                <a:gd name="connsiteX50" fmla="*/ 714424 w 808953"/>
                <a:gd name="connsiteY50" fmla="*/ 59522 h 858708"/>
                <a:gd name="connsiteX51" fmla="*/ 755412 w 808953"/>
                <a:gd name="connsiteY51" fmla="*/ 21076 h 858708"/>
                <a:gd name="connsiteX52" fmla="*/ 740319 w 808953"/>
                <a:gd name="connsiteY52" fmla="*/ 21076 h 858708"/>
                <a:gd name="connsiteX53" fmla="*/ 740319 w 808953"/>
                <a:gd name="connsiteY53" fmla="*/ 21076 h 85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08953" h="858708">
                  <a:moveTo>
                    <a:pt x="740161" y="20599"/>
                  </a:moveTo>
                  <a:cubicBezTo>
                    <a:pt x="743338" y="51578"/>
                    <a:pt x="702191" y="43158"/>
                    <a:pt x="684239" y="41411"/>
                  </a:cubicBezTo>
                  <a:cubicBezTo>
                    <a:pt x="666287" y="39663"/>
                    <a:pt x="649130" y="39822"/>
                    <a:pt x="631655" y="41411"/>
                  </a:cubicBezTo>
                  <a:cubicBezTo>
                    <a:pt x="600358" y="44270"/>
                    <a:pt x="569538" y="51260"/>
                    <a:pt x="539035" y="58568"/>
                  </a:cubicBezTo>
                  <a:cubicBezTo>
                    <a:pt x="505038" y="66829"/>
                    <a:pt x="470881" y="75885"/>
                    <a:pt x="436089" y="80333"/>
                  </a:cubicBezTo>
                  <a:cubicBezTo>
                    <a:pt x="407970" y="83828"/>
                    <a:pt x="369683" y="86529"/>
                    <a:pt x="349348" y="62540"/>
                  </a:cubicBezTo>
                  <a:cubicBezTo>
                    <a:pt x="333303" y="43635"/>
                    <a:pt x="335686" y="19646"/>
                    <a:pt x="308361" y="11067"/>
                  </a:cubicBezTo>
                  <a:cubicBezTo>
                    <a:pt x="285643" y="3759"/>
                    <a:pt x="260859" y="10749"/>
                    <a:pt x="238777" y="17263"/>
                  </a:cubicBezTo>
                  <a:cubicBezTo>
                    <a:pt x="172053" y="36962"/>
                    <a:pt x="101992" y="67306"/>
                    <a:pt x="32091" y="44588"/>
                  </a:cubicBezTo>
                  <a:cubicBezTo>
                    <a:pt x="29708" y="43794"/>
                    <a:pt x="26372" y="44588"/>
                    <a:pt x="24783" y="46494"/>
                  </a:cubicBezTo>
                  <a:lnTo>
                    <a:pt x="18587" y="54120"/>
                  </a:lnTo>
                  <a:cubicBezTo>
                    <a:pt x="16522" y="56662"/>
                    <a:pt x="15569" y="60157"/>
                    <a:pt x="17475" y="63175"/>
                  </a:cubicBezTo>
                  <a:cubicBezTo>
                    <a:pt x="59257" y="132759"/>
                    <a:pt x="47183" y="216958"/>
                    <a:pt x="38287" y="293532"/>
                  </a:cubicBezTo>
                  <a:cubicBezTo>
                    <a:pt x="27802" y="382339"/>
                    <a:pt x="17317" y="471145"/>
                    <a:pt x="6831" y="559952"/>
                  </a:cubicBezTo>
                  <a:cubicBezTo>
                    <a:pt x="-1748" y="633030"/>
                    <a:pt x="-10962" y="710557"/>
                    <a:pt x="38128" y="772039"/>
                  </a:cubicBezTo>
                  <a:cubicBezTo>
                    <a:pt x="80704" y="825418"/>
                    <a:pt x="153307" y="863864"/>
                    <a:pt x="222573" y="858145"/>
                  </a:cubicBezTo>
                  <a:cubicBezTo>
                    <a:pt x="260383" y="855126"/>
                    <a:pt x="295492" y="840352"/>
                    <a:pt x="331396" y="829231"/>
                  </a:cubicBezTo>
                  <a:cubicBezTo>
                    <a:pt x="376991" y="815092"/>
                    <a:pt x="419091" y="814774"/>
                    <a:pt x="465798" y="823829"/>
                  </a:cubicBezTo>
                  <a:cubicBezTo>
                    <a:pt x="541577" y="838286"/>
                    <a:pt x="618945" y="852267"/>
                    <a:pt x="695837" y="837333"/>
                  </a:cubicBezTo>
                  <a:cubicBezTo>
                    <a:pt x="762402" y="824465"/>
                    <a:pt x="809426" y="779664"/>
                    <a:pt x="808950" y="709286"/>
                  </a:cubicBezTo>
                  <a:cubicBezTo>
                    <a:pt x="808314" y="631442"/>
                    <a:pt x="757477" y="564241"/>
                    <a:pt x="744609" y="488462"/>
                  </a:cubicBezTo>
                  <a:cubicBezTo>
                    <a:pt x="728246" y="392506"/>
                    <a:pt x="748581" y="294962"/>
                    <a:pt x="762720" y="199960"/>
                  </a:cubicBezTo>
                  <a:cubicBezTo>
                    <a:pt x="769233" y="156271"/>
                    <a:pt x="775111" y="112106"/>
                    <a:pt x="776064" y="67941"/>
                  </a:cubicBezTo>
                  <a:cubicBezTo>
                    <a:pt x="776700" y="42205"/>
                    <a:pt x="773205" y="7731"/>
                    <a:pt x="743497" y="264"/>
                  </a:cubicBezTo>
                  <a:cubicBezTo>
                    <a:pt x="734124" y="-2119"/>
                    <a:pt x="730152" y="12338"/>
                    <a:pt x="739525" y="14721"/>
                  </a:cubicBezTo>
                  <a:cubicBezTo>
                    <a:pt x="772728" y="23141"/>
                    <a:pt x="760654" y="87164"/>
                    <a:pt x="758589" y="111153"/>
                  </a:cubicBezTo>
                  <a:cubicBezTo>
                    <a:pt x="755253" y="151664"/>
                    <a:pt x="748898" y="191858"/>
                    <a:pt x="742702" y="232051"/>
                  </a:cubicBezTo>
                  <a:cubicBezTo>
                    <a:pt x="731582" y="303541"/>
                    <a:pt x="719825" y="375984"/>
                    <a:pt x="724909" y="448427"/>
                  </a:cubicBezTo>
                  <a:cubicBezTo>
                    <a:pt x="727451" y="484490"/>
                    <a:pt x="734282" y="520235"/>
                    <a:pt x="746515" y="554391"/>
                  </a:cubicBezTo>
                  <a:cubicBezTo>
                    <a:pt x="759542" y="590454"/>
                    <a:pt x="777335" y="624769"/>
                    <a:pt x="787185" y="661944"/>
                  </a:cubicBezTo>
                  <a:cubicBezTo>
                    <a:pt x="796399" y="696259"/>
                    <a:pt x="798147" y="735182"/>
                    <a:pt x="780989" y="767273"/>
                  </a:cubicBezTo>
                  <a:cubicBezTo>
                    <a:pt x="763832" y="799364"/>
                    <a:pt x="729040" y="815092"/>
                    <a:pt x="694883" y="822082"/>
                  </a:cubicBezTo>
                  <a:cubicBezTo>
                    <a:pt x="617039" y="838127"/>
                    <a:pt x="539035" y="821764"/>
                    <a:pt x="462302" y="807784"/>
                  </a:cubicBezTo>
                  <a:cubicBezTo>
                    <a:pt x="426875" y="801429"/>
                    <a:pt x="391924" y="798887"/>
                    <a:pt x="356497" y="806672"/>
                  </a:cubicBezTo>
                  <a:cubicBezTo>
                    <a:pt x="321070" y="814456"/>
                    <a:pt x="290409" y="828437"/>
                    <a:pt x="256729" y="837015"/>
                  </a:cubicBezTo>
                  <a:cubicBezTo>
                    <a:pt x="181426" y="856079"/>
                    <a:pt x="102310" y="824941"/>
                    <a:pt x="52744" y="766161"/>
                  </a:cubicBezTo>
                  <a:cubicBezTo>
                    <a:pt x="-318" y="703091"/>
                    <a:pt x="14934" y="619368"/>
                    <a:pt x="23830" y="544224"/>
                  </a:cubicBezTo>
                  <a:cubicBezTo>
                    <a:pt x="34633" y="453352"/>
                    <a:pt x="45595" y="362480"/>
                    <a:pt x="56080" y="271450"/>
                  </a:cubicBezTo>
                  <a:cubicBezTo>
                    <a:pt x="64500" y="198689"/>
                    <a:pt x="70060" y="120844"/>
                    <a:pt x="30661" y="55550"/>
                  </a:cubicBezTo>
                  <a:lnTo>
                    <a:pt x="29549" y="64605"/>
                  </a:lnTo>
                  <a:cubicBezTo>
                    <a:pt x="30661" y="63175"/>
                    <a:pt x="33203" y="58568"/>
                    <a:pt x="34792" y="58251"/>
                  </a:cubicBezTo>
                  <a:cubicBezTo>
                    <a:pt x="31615" y="59045"/>
                    <a:pt x="46866" y="64129"/>
                    <a:pt x="48296" y="64446"/>
                  </a:cubicBezTo>
                  <a:cubicBezTo>
                    <a:pt x="62276" y="67306"/>
                    <a:pt x="76574" y="68259"/>
                    <a:pt x="90713" y="67941"/>
                  </a:cubicBezTo>
                  <a:cubicBezTo>
                    <a:pt x="118038" y="67147"/>
                    <a:pt x="145204" y="60951"/>
                    <a:pt x="171417" y="53643"/>
                  </a:cubicBezTo>
                  <a:cubicBezTo>
                    <a:pt x="200808" y="45382"/>
                    <a:pt x="229562" y="34738"/>
                    <a:pt x="259271" y="27272"/>
                  </a:cubicBezTo>
                  <a:cubicBezTo>
                    <a:pt x="271186" y="24253"/>
                    <a:pt x="283577" y="22188"/>
                    <a:pt x="295810" y="23935"/>
                  </a:cubicBezTo>
                  <a:cubicBezTo>
                    <a:pt x="316463" y="26636"/>
                    <a:pt x="321070" y="39663"/>
                    <a:pt x="328537" y="56662"/>
                  </a:cubicBezTo>
                  <a:cubicBezTo>
                    <a:pt x="347124" y="98444"/>
                    <a:pt x="396690" y="100509"/>
                    <a:pt x="436407" y="95743"/>
                  </a:cubicBezTo>
                  <a:cubicBezTo>
                    <a:pt x="495029" y="88594"/>
                    <a:pt x="551109" y="68577"/>
                    <a:pt x="609413" y="59680"/>
                  </a:cubicBezTo>
                  <a:cubicBezTo>
                    <a:pt x="628477" y="56821"/>
                    <a:pt x="647700" y="55073"/>
                    <a:pt x="666923" y="55709"/>
                  </a:cubicBezTo>
                  <a:cubicBezTo>
                    <a:pt x="682810" y="56185"/>
                    <a:pt x="698537" y="59998"/>
                    <a:pt x="714424" y="59522"/>
                  </a:cubicBezTo>
                  <a:cubicBezTo>
                    <a:pt x="736030" y="58886"/>
                    <a:pt x="757954" y="44906"/>
                    <a:pt x="755412" y="21076"/>
                  </a:cubicBezTo>
                  <a:cubicBezTo>
                    <a:pt x="754459" y="11544"/>
                    <a:pt x="739366" y="11385"/>
                    <a:pt x="740319" y="21076"/>
                  </a:cubicBezTo>
                  <a:lnTo>
                    <a:pt x="740319" y="21076"/>
                  </a:lnTo>
                  <a:close/>
                </a:path>
              </a:pathLst>
            </a:custGeom>
            <a:solidFill>
              <a:srgbClr val="102F44"/>
            </a:solidFill>
            <a:ln w="15869" cap="flat">
              <a:noFill/>
              <a:prstDash val="solid"/>
              <a:miter/>
            </a:ln>
          </p:spPr>
          <p:txBody>
            <a:bodyPr rtlCol="0" anchor="ctr"/>
            <a:lstStyle/>
            <a:p>
              <a:endParaRPr lang="nl-NL"/>
            </a:p>
          </p:txBody>
        </p:sp>
        <p:sp>
          <p:nvSpPr>
            <p:cNvPr id="1481" name="Vrije vorm: vorm 1480">
              <a:extLst>
                <a:ext uri="{FF2B5EF4-FFF2-40B4-BE49-F238E27FC236}">
                  <a16:creationId xmlns:a16="http://schemas.microsoft.com/office/drawing/2014/main" id="{BBF7E2FA-1700-6762-2434-8E23982F7A15}"/>
                </a:ext>
              </a:extLst>
            </p:cNvPr>
            <p:cNvSpPr/>
            <p:nvPr/>
          </p:nvSpPr>
          <p:spPr>
            <a:xfrm>
              <a:off x="4507586" y="2754515"/>
              <a:ext cx="40575" cy="46707"/>
            </a:xfrm>
            <a:custGeom>
              <a:avLst/>
              <a:gdLst>
                <a:gd name="connsiteX0" fmla="*/ 36310 w 40575"/>
                <a:gd name="connsiteY0" fmla="*/ 10947 h 46707"/>
                <a:gd name="connsiteX1" fmla="*/ 26302 w 40575"/>
                <a:gd name="connsiteY1" fmla="*/ 779 h 46707"/>
                <a:gd name="connsiteX2" fmla="*/ 12957 w 40575"/>
                <a:gd name="connsiteY2" fmla="*/ 1891 h 46707"/>
                <a:gd name="connsiteX3" fmla="*/ 3743 w 40575"/>
                <a:gd name="connsiteY3" fmla="*/ 11900 h 46707"/>
                <a:gd name="connsiteX4" fmla="*/ 89 w 40575"/>
                <a:gd name="connsiteY4" fmla="*/ 26039 h 46707"/>
                <a:gd name="connsiteX5" fmla="*/ 4696 w 40575"/>
                <a:gd name="connsiteY5" fmla="*/ 40972 h 46707"/>
                <a:gd name="connsiteX6" fmla="*/ 14546 w 40575"/>
                <a:gd name="connsiteY6" fmla="*/ 46374 h 46707"/>
                <a:gd name="connsiteX7" fmla="*/ 36946 w 40575"/>
                <a:gd name="connsiteY7" fmla="*/ 37001 h 46707"/>
                <a:gd name="connsiteX8" fmla="*/ 35993 w 40575"/>
                <a:gd name="connsiteY8" fmla="*/ 7452 h 46707"/>
                <a:gd name="connsiteX9" fmla="*/ 25507 w 40575"/>
                <a:gd name="connsiteY9" fmla="*/ 4751 h 46707"/>
                <a:gd name="connsiteX10" fmla="*/ 22807 w 40575"/>
                <a:gd name="connsiteY10" fmla="*/ 15236 h 46707"/>
                <a:gd name="connsiteX11" fmla="*/ 24395 w 40575"/>
                <a:gd name="connsiteY11" fmla="*/ 18255 h 46707"/>
                <a:gd name="connsiteX12" fmla="*/ 23601 w 40575"/>
                <a:gd name="connsiteY12" fmla="*/ 16348 h 46707"/>
                <a:gd name="connsiteX13" fmla="*/ 25349 w 40575"/>
                <a:gd name="connsiteY13" fmla="*/ 22544 h 46707"/>
                <a:gd name="connsiteX14" fmla="*/ 25031 w 40575"/>
                <a:gd name="connsiteY14" fmla="*/ 20479 h 46707"/>
                <a:gd name="connsiteX15" fmla="*/ 25031 w 40575"/>
                <a:gd name="connsiteY15" fmla="*/ 26516 h 46707"/>
                <a:gd name="connsiteX16" fmla="*/ 25349 w 40575"/>
                <a:gd name="connsiteY16" fmla="*/ 24450 h 46707"/>
                <a:gd name="connsiteX17" fmla="*/ 24237 w 40575"/>
                <a:gd name="connsiteY17" fmla="*/ 28740 h 46707"/>
                <a:gd name="connsiteX18" fmla="*/ 25031 w 40575"/>
                <a:gd name="connsiteY18" fmla="*/ 26833 h 46707"/>
                <a:gd name="connsiteX19" fmla="*/ 23601 w 40575"/>
                <a:gd name="connsiteY19" fmla="*/ 29375 h 46707"/>
                <a:gd name="connsiteX20" fmla="*/ 23919 w 40575"/>
                <a:gd name="connsiteY20" fmla="*/ 28899 h 46707"/>
                <a:gd name="connsiteX21" fmla="*/ 23124 w 40575"/>
                <a:gd name="connsiteY21" fmla="*/ 29693 h 46707"/>
                <a:gd name="connsiteX22" fmla="*/ 22171 w 40575"/>
                <a:gd name="connsiteY22" fmla="*/ 30487 h 46707"/>
                <a:gd name="connsiteX23" fmla="*/ 22807 w 40575"/>
                <a:gd name="connsiteY23" fmla="*/ 30011 h 46707"/>
                <a:gd name="connsiteX24" fmla="*/ 20741 w 40575"/>
                <a:gd name="connsiteY24" fmla="*/ 31123 h 46707"/>
                <a:gd name="connsiteX25" fmla="*/ 22648 w 40575"/>
                <a:gd name="connsiteY25" fmla="*/ 30328 h 46707"/>
                <a:gd name="connsiteX26" fmla="*/ 18994 w 40575"/>
                <a:gd name="connsiteY26" fmla="*/ 31282 h 46707"/>
                <a:gd name="connsiteX27" fmla="*/ 21059 w 40575"/>
                <a:gd name="connsiteY27" fmla="*/ 30964 h 46707"/>
                <a:gd name="connsiteX28" fmla="*/ 17246 w 40575"/>
                <a:gd name="connsiteY28" fmla="*/ 30964 h 46707"/>
                <a:gd name="connsiteX29" fmla="*/ 19311 w 40575"/>
                <a:gd name="connsiteY29" fmla="*/ 31282 h 46707"/>
                <a:gd name="connsiteX30" fmla="*/ 15975 w 40575"/>
                <a:gd name="connsiteY30" fmla="*/ 30328 h 46707"/>
                <a:gd name="connsiteX31" fmla="*/ 17882 w 40575"/>
                <a:gd name="connsiteY31" fmla="*/ 31123 h 46707"/>
                <a:gd name="connsiteX32" fmla="*/ 16452 w 40575"/>
                <a:gd name="connsiteY32" fmla="*/ 30328 h 46707"/>
                <a:gd name="connsiteX33" fmla="*/ 16452 w 40575"/>
                <a:gd name="connsiteY33" fmla="*/ 30328 h 46707"/>
                <a:gd name="connsiteX34" fmla="*/ 16452 w 40575"/>
                <a:gd name="connsiteY34" fmla="*/ 30328 h 46707"/>
                <a:gd name="connsiteX35" fmla="*/ 15975 w 40575"/>
                <a:gd name="connsiteY35" fmla="*/ 29852 h 46707"/>
                <a:gd name="connsiteX36" fmla="*/ 16452 w 40575"/>
                <a:gd name="connsiteY36" fmla="*/ 30487 h 46707"/>
                <a:gd name="connsiteX37" fmla="*/ 15499 w 40575"/>
                <a:gd name="connsiteY37" fmla="*/ 28899 h 46707"/>
                <a:gd name="connsiteX38" fmla="*/ 16293 w 40575"/>
                <a:gd name="connsiteY38" fmla="*/ 30805 h 46707"/>
                <a:gd name="connsiteX39" fmla="*/ 15499 w 40575"/>
                <a:gd name="connsiteY39" fmla="*/ 27945 h 46707"/>
                <a:gd name="connsiteX40" fmla="*/ 15816 w 40575"/>
                <a:gd name="connsiteY40" fmla="*/ 30011 h 46707"/>
                <a:gd name="connsiteX41" fmla="*/ 15816 w 40575"/>
                <a:gd name="connsiteY41" fmla="*/ 24768 h 46707"/>
                <a:gd name="connsiteX42" fmla="*/ 15499 w 40575"/>
                <a:gd name="connsiteY42" fmla="*/ 26833 h 46707"/>
                <a:gd name="connsiteX43" fmla="*/ 17882 w 40575"/>
                <a:gd name="connsiteY43" fmla="*/ 17937 h 46707"/>
                <a:gd name="connsiteX44" fmla="*/ 17087 w 40575"/>
                <a:gd name="connsiteY44" fmla="*/ 19843 h 46707"/>
                <a:gd name="connsiteX45" fmla="*/ 18358 w 40575"/>
                <a:gd name="connsiteY45" fmla="*/ 17460 h 46707"/>
                <a:gd name="connsiteX46" fmla="*/ 18994 w 40575"/>
                <a:gd name="connsiteY46" fmla="*/ 16348 h 46707"/>
                <a:gd name="connsiteX47" fmla="*/ 18835 w 40575"/>
                <a:gd name="connsiteY47" fmla="*/ 16507 h 46707"/>
                <a:gd name="connsiteX48" fmla="*/ 19629 w 40575"/>
                <a:gd name="connsiteY48" fmla="*/ 15713 h 46707"/>
                <a:gd name="connsiteX49" fmla="*/ 20106 w 40575"/>
                <a:gd name="connsiteY49" fmla="*/ 15236 h 46707"/>
                <a:gd name="connsiteX50" fmla="*/ 19471 w 40575"/>
                <a:gd name="connsiteY50" fmla="*/ 15713 h 46707"/>
                <a:gd name="connsiteX51" fmla="*/ 21377 w 40575"/>
                <a:gd name="connsiteY51" fmla="*/ 14601 h 46707"/>
                <a:gd name="connsiteX52" fmla="*/ 19471 w 40575"/>
                <a:gd name="connsiteY52" fmla="*/ 15395 h 46707"/>
                <a:gd name="connsiteX53" fmla="*/ 21853 w 40575"/>
                <a:gd name="connsiteY53" fmla="*/ 14759 h 46707"/>
                <a:gd name="connsiteX54" fmla="*/ 19788 w 40575"/>
                <a:gd name="connsiteY54" fmla="*/ 15077 h 46707"/>
                <a:gd name="connsiteX55" fmla="*/ 22489 w 40575"/>
                <a:gd name="connsiteY55" fmla="*/ 15077 h 46707"/>
                <a:gd name="connsiteX56" fmla="*/ 20424 w 40575"/>
                <a:gd name="connsiteY56" fmla="*/ 14759 h 46707"/>
                <a:gd name="connsiteX57" fmla="*/ 22966 w 40575"/>
                <a:gd name="connsiteY57" fmla="*/ 15395 h 46707"/>
                <a:gd name="connsiteX58" fmla="*/ 21059 w 40575"/>
                <a:gd name="connsiteY58" fmla="*/ 14601 h 46707"/>
                <a:gd name="connsiteX59" fmla="*/ 22012 w 40575"/>
                <a:gd name="connsiteY59" fmla="*/ 15077 h 46707"/>
                <a:gd name="connsiteX60" fmla="*/ 22489 w 40575"/>
                <a:gd name="connsiteY60" fmla="*/ 15395 h 46707"/>
                <a:gd name="connsiteX61" fmla="*/ 21695 w 40575"/>
                <a:gd name="connsiteY61" fmla="*/ 14759 h 46707"/>
                <a:gd name="connsiteX62" fmla="*/ 21853 w 40575"/>
                <a:gd name="connsiteY62" fmla="*/ 14759 h 46707"/>
                <a:gd name="connsiteX63" fmla="*/ 21853 w 40575"/>
                <a:gd name="connsiteY63" fmla="*/ 15236 h 46707"/>
                <a:gd name="connsiteX64" fmla="*/ 21059 w 40575"/>
                <a:gd name="connsiteY64" fmla="*/ 13330 h 46707"/>
                <a:gd name="connsiteX65" fmla="*/ 21377 w 40575"/>
                <a:gd name="connsiteY65" fmla="*/ 14442 h 46707"/>
                <a:gd name="connsiteX66" fmla="*/ 30750 w 40575"/>
                <a:gd name="connsiteY66" fmla="*/ 19843 h 46707"/>
                <a:gd name="connsiteX67" fmla="*/ 36152 w 40575"/>
                <a:gd name="connsiteY67" fmla="*/ 10470 h 46707"/>
                <a:gd name="connsiteX68" fmla="*/ 36152 w 40575"/>
                <a:gd name="connsiteY68" fmla="*/ 10470 h 4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0575" h="46707">
                  <a:moveTo>
                    <a:pt x="36310" y="10947"/>
                  </a:moveTo>
                  <a:cubicBezTo>
                    <a:pt x="35039" y="5863"/>
                    <a:pt x="31068" y="2368"/>
                    <a:pt x="26302" y="779"/>
                  </a:cubicBezTo>
                  <a:cubicBezTo>
                    <a:pt x="22012" y="-651"/>
                    <a:pt x="17087" y="-15"/>
                    <a:pt x="12957" y="1891"/>
                  </a:cubicBezTo>
                  <a:cubicBezTo>
                    <a:pt x="8826" y="3798"/>
                    <a:pt x="5649" y="7769"/>
                    <a:pt x="3743" y="11900"/>
                  </a:cubicBezTo>
                  <a:cubicBezTo>
                    <a:pt x="1677" y="16507"/>
                    <a:pt x="565" y="21114"/>
                    <a:pt x="89" y="26039"/>
                  </a:cubicBezTo>
                  <a:cubicBezTo>
                    <a:pt x="-388" y="31440"/>
                    <a:pt x="1042" y="36842"/>
                    <a:pt x="4696" y="40972"/>
                  </a:cubicBezTo>
                  <a:cubicBezTo>
                    <a:pt x="7079" y="43832"/>
                    <a:pt x="10892" y="45738"/>
                    <a:pt x="14546" y="46374"/>
                  </a:cubicBezTo>
                  <a:cubicBezTo>
                    <a:pt x="23283" y="47804"/>
                    <a:pt x="32021" y="44626"/>
                    <a:pt x="36946" y="37001"/>
                  </a:cubicBezTo>
                  <a:cubicBezTo>
                    <a:pt x="42665" y="28104"/>
                    <a:pt x="41076" y="16189"/>
                    <a:pt x="35993" y="7452"/>
                  </a:cubicBezTo>
                  <a:cubicBezTo>
                    <a:pt x="33927" y="3956"/>
                    <a:pt x="29002" y="2527"/>
                    <a:pt x="25507" y="4751"/>
                  </a:cubicBezTo>
                  <a:cubicBezTo>
                    <a:pt x="22012" y="6975"/>
                    <a:pt x="20582" y="11582"/>
                    <a:pt x="22807" y="15236"/>
                  </a:cubicBezTo>
                  <a:cubicBezTo>
                    <a:pt x="23442" y="16189"/>
                    <a:pt x="23919" y="17301"/>
                    <a:pt x="24395" y="18255"/>
                  </a:cubicBezTo>
                  <a:lnTo>
                    <a:pt x="23601" y="16348"/>
                  </a:lnTo>
                  <a:cubicBezTo>
                    <a:pt x="24395" y="18413"/>
                    <a:pt x="25031" y="20479"/>
                    <a:pt x="25349" y="22544"/>
                  </a:cubicBezTo>
                  <a:lnTo>
                    <a:pt x="25031" y="20479"/>
                  </a:lnTo>
                  <a:cubicBezTo>
                    <a:pt x="25349" y="22544"/>
                    <a:pt x="25349" y="24450"/>
                    <a:pt x="25031" y="26516"/>
                  </a:cubicBezTo>
                  <a:lnTo>
                    <a:pt x="25349" y="24450"/>
                  </a:lnTo>
                  <a:cubicBezTo>
                    <a:pt x="25190" y="25880"/>
                    <a:pt x="24713" y="27310"/>
                    <a:pt x="24237" y="28740"/>
                  </a:cubicBezTo>
                  <a:lnTo>
                    <a:pt x="25031" y="26833"/>
                  </a:lnTo>
                  <a:cubicBezTo>
                    <a:pt x="24713" y="27787"/>
                    <a:pt x="24237" y="28581"/>
                    <a:pt x="23601" y="29375"/>
                  </a:cubicBezTo>
                  <a:cubicBezTo>
                    <a:pt x="23124" y="30011"/>
                    <a:pt x="22489" y="30487"/>
                    <a:pt x="23919" y="28899"/>
                  </a:cubicBezTo>
                  <a:cubicBezTo>
                    <a:pt x="23601" y="29216"/>
                    <a:pt x="23442" y="29534"/>
                    <a:pt x="23124" y="29693"/>
                  </a:cubicBezTo>
                  <a:cubicBezTo>
                    <a:pt x="22807" y="30011"/>
                    <a:pt x="22489" y="30170"/>
                    <a:pt x="22171" y="30487"/>
                  </a:cubicBezTo>
                  <a:cubicBezTo>
                    <a:pt x="22330" y="30170"/>
                    <a:pt x="23919" y="29216"/>
                    <a:pt x="22807" y="30011"/>
                  </a:cubicBezTo>
                  <a:cubicBezTo>
                    <a:pt x="22171" y="30487"/>
                    <a:pt x="21377" y="30805"/>
                    <a:pt x="20741" y="31123"/>
                  </a:cubicBezTo>
                  <a:lnTo>
                    <a:pt x="22648" y="30328"/>
                  </a:lnTo>
                  <a:cubicBezTo>
                    <a:pt x="21377" y="30805"/>
                    <a:pt x="20265" y="31123"/>
                    <a:pt x="18994" y="31282"/>
                  </a:cubicBezTo>
                  <a:lnTo>
                    <a:pt x="21059" y="30964"/>
                  </a:lnTo>
                  <a:cubicBezTo>
                    <a:pt x="19788" y="31123"/>
                    <a:pt x="18517" y="31123"/>
                    <a:pt x="17246" y="30964"/>
                  </a:cubicBezTo>
                  <a:lnTo>
                    <a:pt x="19311" y="31282"/>
                  </a:lnTo>
                  <a:cubicBezTo>
                    <a:pt x="18200" y="31123"/>
                    <a:pt x="17087" y="30805"/>
                    <a:pt x="15975" y="30328"/>
                  </a:cubicBezTo>
                  <a:lnTo>
                    <a:pt x="17882" y="31123"/>
                  </a:lnTo>
                  <a:cubicBezTo>
                    <a:pt x="17882" y="31123"/>
                    <a:pt x="16929" y="30646"/>
                    <a:pt x="16452" y="30328"/>
                  </a:cubicBezTo>
                  <a:cubicBezTo>
                    <a:pt x="16134" y="30170"/>
                    <a:pt x="15340" y="29534"/>
                    <a:pt x="16452" y="30328"/>
                  </a:cubicBezTo>
                  <a:cubicBezTo>
                    <a:pt x="17564" y="31123"/>
                    <a:pt x="16770" y="30487"/>
                    <a:pt x="16452" y="30328"/>
                  </a:cubicBezTo>
                  <a:cubicBezTo>
                    <a:pt x="16293" y="30170"/>
                    <a:pt x="16134" y="30011"/>
                    <a:pt x="15975" y="29852"/>
                  </a:cubicBezTo>
                  <a:cubicBezTo>
                    <a:pt x="15499" y="29216"/>
                    <a:pt x="15499" y="28740"/>
                    <a:pt x="16452" y="30487"/>
                  </a:cubicBezTo>
                  <a:cubicBezTo>
                    <a:pt x="16134" y="30011"/>
                    <a:pt x="15816" y="29375"/>
                    <a:pt x="15499" y="28899"/>
                  </a:cubicBezTo>
                  <a:lnTo>
                    <a:pt x="16293" y="30805"/>
                  </a:lnTo>
                  <a:cubicBezTo>
                    <a:pt x="15975" y="29852"/>
                    <a:pt x="15658" y="28899"/>
                    <a:pt x="15499" y="27945"/>
                  </a:cubicBezTo>
                  <a:lnTo>
                    <a:pt x="15816" y="30011"/>
                  </a:lnTo>
                  <a:cubicBezTo>
                    <a:pt x="15658" y="28263"/>
                    <a:pt x="15658" y="26516"/>
                    <a:pt x="15816" y="24768"/>
                  </a:cubicBezTo>
                  <a:lnTo>
                    <a:pt x="15499" y="26833"/>
                  </a:lnTo>
                  <a:cubicBezTo>
                    <a:pt x="15975" y="23815"/>
                    <a:pt x="16611" y="20796"/>
                    <a:pt x="17882" y="17937"/>
                  </a:cubicBezTo>
                  <a:lnTo>
                    <a:pt x="17087" y="19843"/>
                  </a:lnTo>
                  <a:cubicBezTo>
                    <a:pt x="17405" y="19049"/>
                    <a:pt x="17882" y="18255"/>
                    <a:pt x="18358" y="17460"/>
                  </a:cubicBezTo>
                  <a:cubicBezTo>
                    <a:pt x="18517" y="17142"/>
                    <a:pt x="18835" y="16666"/>
                    <a:pt x="18994" y="16348"/>
                  </a:cubicBezTo>
                  <a:cubicBezTo>
                    <a:pt x="19947" y="14918"/>
                    <a:pt x="17882" y="17619"/>
                    <a:pt x="18835" y="16507"/>
                  </a:cubicBezTo>
                  <a:cubicBezTo>
                    <a:pt x="19153" y="16189"/>
                    <a:pt x="19311" y="16030"/>
                    <a:pt x="19629" y="15713"/>
                  </a:cubicBezTo>
                  <a:cubicBezTo>
                    <a:pt x="19788" y="15554"/>
                    <a:pt x="19947" y="15395"/>
                    <a:pt x="20106" y="15236"/>
                  </a:cubicBezTo>
                  <a:cubicBezTo>
                    <a:pt x="20741" y="14759"/>
                    <a:pt x="20424" y="14918"/>
                    <a:pt x="19471" y="15713"/>
                  </a:cubicBezTo>
                  <a:cubicBezTo>
                    <a:pt x="20106" y="15395"/>
                    <a:pt x="20741" y="14918"/>
                    <a:pt x="21377" y="14601"/>
                  </a:cubicBezTo>
                  <a:lnTo>
                    <a:pt x="19471" y="15395"/>
                  </a:lnTo>
                  <a:cubicBezTo>
                    <a:pt x="19471" y="15395"/>
                    <a:pt x="21059" y="14918"/>
                    <a:pt x="21853" y="14759"/>
                  </a:cubicBezTo>
                  <a:lnTo>
                    <a:pt x="19788" y="15077"/>
                  </a:lnTo>
                  <a:cubicBezTo>
                    <a:pt x="20741" y="15077"/>
                    <a:pt x="21536" y="15077"/>
                    <a:pt x="22489" y="15077"/>
                  </a:cubicBezTo>
                  <a:lnTo>
                    <a:pt x="20424" y="14759"/>
                  </a:lnTo>
                  <a:cubicBezTo>
                    <a:pt x="21377" y="14759"/>
                    <a:pt x="22171" y="15077"/>
                    <a:pt x="22966" y="15395"/>
                  </a:cubicBezTo>
                  <a:lnTo>
                    <a:pt x="21059" y="14601"/>
                  </a:lnTo>
                  <a:cubicBezTo>
                    <a:pt x="21059" y="14601"/>
                    <a:pt x="21695" y="14918"/>
                    <a:pt x="22012" y="15077"/>
                  </a:cubicBezTo>
                  <a:cubicBezTo>
                    <a:pt x="22171" y="15077"/>
                    <a:pt x="22330" y="15236"/>
                    <a:pt x="22489" y="15395"/>
                  </a:cubicBezTo>
                  <a:cubicBezTo>
                    <a:pt x="23442" y="16030"/>
                    <a:pt x="21218" y="14124"/>
                    <a:pt x="21695" y="14759"/>
                  </a:cubicBezTo>
                  <a:cubicBezTo>
                    <a:pt x="22012" y="15077"/>
                    <a:pt x="22807" y="16030"/>
                    <a:pt x="21853" y="14759"/>
                  </a:cubicBezTo>
                  <a:cubicBezTo>
                    <a:pt x="20900" y="13489"/>
                    <a:pt x="21853" y="14759"/>
                    <a:pt x="21853" y="15236"/>
                  </a:cubicBezTo>
                  <a:lnTo>
                    <a:pt x="21059" y="13330"/>
                  </a:lnTo>
                  <a:cubicBezTo>
                    <a:pt x="21059" y="13330"/>
                    <a:pt x="21377" y="14124"/>
                    <a:pt x="21377" y="14442"/>
                  </a:cubicBezTo>
                  <a:cubicBezTo>
                    <a:pt x="22330" y="18413"/>
                    <a:pt x="26937" y="21114"/>
                    <a:pt x="30750" y="19843"/>
                  </a:cubicBezTo>
                  <a:cubicBezTo>
                    <a:pt x="34563" y="18572"/>
                    <a:pt x="37105" y="14601"/>
                    <a:pt x="36152" y="10470"/>
                  </a:cubicBezTo>
                  <a:lnTo>
                    <a:pt x="36152" y="10470"/>
                  </a:lnTo>
                  <a:close/>
                </a:path>
              </a:pathLst>
            </a:custGeom>
            <a:solidFill>
              <a:srgbClr val="102F44"/>
            </a:solidFill>
            <a:ln w="15869" cap="flat">
              <a:noFill/>
              <a:prstDash val="solid"/>
              <a:miter/>
            </a:ln>
          </p:spPr>
          <p:txBody>
            <a:bodyPr rtlCol="0" anchor="ctr"/>
            <a:lstStyle/>
            <a:p>
              <a:endParaRPr lang="nl-NL"/>
            </a:p>
          </p:txBody>
        </p:sp>
        <p:sp>
          <p:nvSpPr>
            <p:cNvPr id="1482" name="Vrije vorm: vorm 1481">
              <a:extLst>
                <a:ext uri="{FF2B5EF4-FFF2-40B4-BE49-F238E27FC236}">
                  <a16:creationId xmlns:a16="http://schemas.microsoft.com/office/drawing/2014/main" id="{8F8BD73C-3CC0-D6A7-80D6-CF38E006D689}"/>
                </a:ext>
              </a:extLst>
            </p:cNvPr>
            <p:cNvSpPr/>
            <p:nvPr/>
          </p:nvSpPr>
          <p:spPr>
            <a:xfrm>
              <a:off x="4646321" y="2741625"/>
              <a:ext cx="42170" cy="45871"/>
            </a:xfrm>
            <a:custGeom>
              <a:avLst/>
              <a:gdLst>
                <a:gd name="connsiteX0" fmla="*/ 38649 w 42170"/>
                <a:gd name="connsiteY0" fmla="*/ 19865 h 45871"/>
                <a:gd name="connsiteX1" fmla="*/ 32612 w 42170"/>
                <a:gd name="connsiteY1" fmla="*/ 3502 h 45871"/>
                <a:gd name="connsiteX2" fmla="*/ 15931 w 42170"/>
                <a:gd name="connsiteY2" fmla="*/ 1119 h 45871"/>
                <a:gd name="connsiteX3" fmla="*/ 3380 w 42170"/>
                <a:gd name="connsiteY3" fmla="*/ 11445 h 45871"/>
                <a:gd name="connsiteX4" fmla="*/ 44 w 42170"/>
                <a:gd name="connsiteY4" fmla="*/ 24949 h 45871"/>
                <a:gd name="connsiteX5" fmla="*/ 5763 w 42170"/>
                <a:gd name="connsiteY5" fmla="*/ 39088 h 45871"/>
                <a:gd name="connsiteX6" fmla="*/ 17361 w 42170"/>
                <a:gd name="connsiteY6" fmla="*/ 45442 h 45871"/>
                <a:gd name="connsiteX7" fmla="*/ 31976 w 42170"/>
                <a:gd name="connsiteY7" fmla="*/ 43536 h 45871"/>
                <a:gd name="connsiteX8" fmla="*/ 41191 w 42170"/>
                <a:gd name="connsiteY8" fmla="*/ 32574 h 45871"/>
                <a:gd name="connsiteX9" fmla="*/ 40873 w 42170"/>
                <a:gd name="connsiteY9" fmla="*/ 19071 h 45871"/>
                <a:gd name="connsiteX10" fmla="*/ 36583 w 42170"/>
                <a:gd name="connsiteY10" fmla="*/ 11922 h 45871"/>
                <a:gd name="connsiteX11" fmla="*/ 29276 w 42170"/>
                <a:gd name="connsiteY11" fmla="*/ 7473 h 45871"/>
                <a:gd name="connsiteX12" fmla="*/ 23398 w 42170"/>
                <a:gd name="connsiteY12" fmla="*/ 8268 h 45871"/>
                <a:gd name="connsiteX13" fmla="*/ 19902 w 42170"/>
                <a:gd name="connsiteY13" fmla="*/ 12875 h 45871"/>
                <a:gd name="connsiteX14" fmla="*/ 25304 w 42170"/>
                <a:gd name="connsiteY14" fmla="*/ 22248 h 45871"/>
                <a:gd name="connsiteX15" fmla="*/ 24510 w 42170"/>
                <a:gd name="connsiteY15" fmla="*/ 21930 h 45871"/>
                <a:gd name="connsiteX16" fmla="*/ 25145 w 42170"/>
                <a:gd name="connsiteY16" fmla="*/ 22248 h 45871"/>
                <a:gd name="connsiteX17" fmla="*/ 25622 w 42170"/>
                <a:gd name="connsiteY17" fmla="*/ 22566 h 45871"/>
                <a:gd name="connsiteX18" fmla="*/ 24827 w 42170"/>
                <a:gd name="connsiteY18" fmla="*/ 21930 h 45871"/>
                <a:gd name="connsiteX19" fmla="*/ 25780 w 42170"/>
                <a:gd name="connsiteY19" fmla="*/ 22883 h 45871"/>
                <a:gd name="connsiteX20" fmla="*/ 25780 w 42170"/>
                <a:gd name="connsiteY20" fmla="*/ 22883 h 45871"/>
                <a:gd name="connsiteX21" fmla="*/ 25780 w 42170"/>
                <a:gd name="connsiteY21" fmla="*/ 22883 h 45871"/>
                <a:gd name="connsiteX22" fmla="*/ 26416 w 42170"/>
                <a:gd name="connsiteY22" fmla="*/ 23995 h 45871"/>
                <a:gd name="connsiteX23" fmla="*/ 26734 w 42170"/>
                <a:gd name="connsiteY23" fmla="*/ 24631 h 45871"/>
                <a:gd name="connsiteX24" fmla="*/ 26257 w 42170"/>
                <a:gd name="connsiteY24" fmla="*/ 23678 h 45871"/>
                <a:gd name="connsiteX25" fmla="*/ 27051 w 42170"/>
                <a:gd name="connsiteY25" fmla="*/ 26696 h 45871"/>
                <a:gd name="connsiteX26" fmla="*/ 26734 w 42170"/>
                <a:gd name="connsiteY26" fmla="*/ 24631 h 45871"/>
                <a:gd name="connsiteX27" fmla="*/ 26734 w 42170"/>
                <a:gd name="connsiteY27" fmla="*/ 28285 h 45871"/>
                <a:gd name="connsiteX28" fmla="*/ 27051 w 42170"/>
                <a:gd name="connsiteY28" fmla="*/ 26220 h 45871"/>
                <a:gd name="connsiteX29" fmla="*/ 26734 w 42170"/>
                <a:gd name="connsiteY29" fmla="*/ 27967 h 45871"/>
                <a:gd name="connsiteX30" fmla="*/ 26416 w 42170"/>
                <a:gd name="connsiteY30" fmla="*/ 28761 h 45871"/>
                <a:gd name="connsiteX31" fmla="*/ 26734 w 42170"/>
                <a:gd name="connsiteY31" fmla="*/ 27967 h 45871"/>
                <a:gd name="connsiteX32" fmla="*/ 25780 w 42170"/>
                <a:gd name="connsiteY32" fmla="*/ 29556 h 45871"/>
                <a:gd name="connsiteX33" fmla="*/ 26257 w 42170"/>
                <a:gd name="connsiteY33" fmla="*/ 28920 h 45871"/>
                <a:gd name="connsiteX34" fmla="*/ 25622 w 42170"/>
                <a:gd name="connsiteY34" fmla="*/ 29556 h 45871"/>
                <a:gd name="connsiteX35" fmla="*/ 24986 w 42170"/>
                <a:gd name="connsiteY35" fmla="*/ 30032 h 45871"/>
                <a:gd name="connsiteX36" fmla="*/ 25463 w 42170"/>
                <a:gd name="connsiteY36" fmla="*/ 29556 h 45871"/>
                <a:gd name="connsiteX37" fmla="*/ 23874 w 42170"/>
                <a:gd name="connsiteY37" fmla="*/ 30350 h 45871"/>
                <a:gd name="connsiteX38" fmla="*/ 24668 w 42170"/>
                <a:gd name="connsiteY38" fmla="*/ 30032 h 45871"/>
                <a:gd name="connsiteX39" fmla="*/ 23715 w 42170"/>
                <a:gd name="connsiteY39" fmla="*/ 30350 h 45871"/>
                <a:gd name="connsiteX40" fmla="*/ 21809 w 42170"/>
                <a:gd name="connsiteY40" fmla="*/ 30668 h 45871"/>
                <a:gd name="connsiteX41" fmla="*/ 23874 w 42170"/>
                <a:gd name="connsiteY41" fmla="*/ 30350 h 45871"/>
                <a:gd name="connsiteX42" fmla="*/ 19902 w 42170"/>
                <a:gd name="connsiteY42" fmla="*/ 30350 h 45871"/>
                <a:gd name="connsiteX43" fmla="*/ 21968 w 42170"/>
                <a:gd name="connsiteY43" fmla="*/ 30668 h 45871"/>
                <a:gd name="connsiteX44" fmla="*/ 19902 w 42170"/>
                <a:gd name="connsiteY44" fmla="*/ 30191 h 45871"/>
                <a:gd name="connsiteX45" fmla="*/ 18949 w 42170"/>
                <a:gd name="connsiteY45" fmla="*/ 29874 h 45871"/>
                <a:gd name="connsiteX46" fmla="*/ 19585 w 42170"/>
                <a:gd name="connsiteY46" fmla="*/ 30191 h 45871"/>
                <a:gd name="connsiteX47" fmla="*/ 17678 w 42170"/>
                <a:gd name="connsiteY47" fmla="*/ 29079 h 45871"/>
                <a:gd name="connsiteX48" fmla="*/ 18155 w 42170"/>
                <a:gd name="connsiteY48" fmla="*/ 29556 h 45871"/>
                <a:gd name="connsiteX49" fmla="*/ 17361 w 42170"/>
                <a:gd name="connsiteY49" fmla="*/ 28920 h 45871"/>
                <a:gd name="connsiteX50" fmla="*/ 16725 w 42170"/>
                <a:gd name="connsiteY50" fmla="*/ 28126 h 45871"/>
                <a:gd name="connsiteX51" fmla="*/ 17043 w 42170"/>
                <a:gd name="connsiteY51" fmla="*/ 28603 h 45871"/>
                <a:gd name="connsiteX52" fmla="*/ 15931 w 42170"/>
                <a:gd name="connsiteY52" fmla="*/ 26696 h 45871"/>
                <a:gd name="connsiteX53" fmla="*/ 16090 w 42170"/>
                <a:gd name="connsiteY53" fmla="*/ 27173 h 45871"/>
                <a:gd name="connsiteX54" fmla="*/ 15772 w 42170"/>
                <a:gd name="connsiteY54" fmla="*/ 26220 h 45871"/>
                <a:gd name="connsiteX55" fmla="*/ 15295 w 42170"/>
                <a:gd name="connsiteY55" fmla="*/ 23837 h 45871"/>
                <a:gd name="connsiteX56" fmla="*/ 15613 w 42170"/>
                <a:gd name="connsiteY56" fmla="*/ 25902 h 45871"/>
                <a:gd name="connsiteX57" fmla="*/ 15613 w 42170"/>
                <a:gd name="connsiteY57" fmla="*/ 21612 h 45871"/>
                <a:gd name="connsiteX58" fmla="*/ 15295 w 42170"/>
                <a:gd name="connsiteY58" fmla="*/ 23678 h 45871"/>
                <a:gd name="connsiteX59" fmla="*/ 16407 w 42170"/>
                <a:gd name="connsiteY59" fmla="*/ 19547 h 45871"/>
                <a:gd name="connsiteX60" fmla="*/ 16249 w 42170"/>
                <a:gd name="connsiteY60" fmla="*/ 20024 h 45871"/>
                <a:gd name="connsiteX61" fmla="*/ 16725 w 42170"/>
                <a:gd name="connsiteY61" fmla="*/ 19071 h 45871"/>
                <a:gd name="connsiteX62" fmla="*/ 17361 w 42170"/>
                <a:gd name="connsiteY62" fmla="*/ 18117 h 45871"/>
                <a:gd name="connsiteX63" fmla="*/ 17837 w 42170"/>
                <a:gd name="connsiteY63" fmla="*/ 17482 h 45871"/>
                <a:gd name="connsiteX64" fmla="*/ 17202 w 42170"/>
                <a:gd name="connsiteY64" fmla="*/ 18276 h 45871"/>
                <a:gd name="connsiteX65" fmla="*/ 18631 w 42170"/>
                <a:gd name="connsiteY65" fmla="*/ 16688 h 45871"/>
                <a:gd name="connsiteX66" fmla="*/ 18949 w 42170"/>
                <a:gd name="connsiteY66" fmla="*/ 16370 h 45871"/>
                <a:gd name="connsiteX67" fmla="*/ 19426 w 42170"/>
                <a:gd name="connsiteY67" fmla="*/ 16211 h 45871"/>
                <a:gd name="connsiteX68" fmla="*/ 20538 w 42170"/>
                <a:gd name="connsiteY68" fmla="*/ 15576 h 45871"/>
                <a:gd name="connsiteX69" fmla="*/ 20220 w 42170"/>
                <a:gd name="connsiteY69" fmla="*/ 15576 h 45871"/>
                <a:gd name="connsiteX70" fmla="*/ 22762 w 42170"/>
                <a:gd name="connsiteY70" fmla="*/ 14940 h 45871"/>
                <a:gd name="connsiteX71" fmla="*/ 20697 w 42170"/>
                <a:gd name="connsiteY71" fmla="*/ 15258 h 45871"/>
                <a:gd name="connsiteX72" fmla="*/ 23874 w 42170"/>
                <a:gd name="connsiteY72" fmla="*/ 15258 h 45871"/>
                <a:gd name="connsiteX73" fmla="*/ 21809 w 42170"/>
                <a:gd name="connsiteY73" fmla="*/ 14940 h 45871"/>
                <a:gd name="connsiteX74" fmla="*/ 23398 w 42170"/>
                <a:gd name="connsiteY74" fmla="*/ 15258 h 45871"/>
                <a:gd name="connsiteX75" fmla="*/ 22921 w 42170"/>
                <a:gd name="connsiteY75" fmla="*/ 15099 h 45871"/>
                <a:gd name="connsiteX76" fmla="*/ 23874 w 42170"/>
                <a:gd name="connsiteY76" fmla="*/ 15734 h 45871"/>
                <a:gd name="connsiteX77" fmla="*/ 23556 w 42170"/>
                <a:gd name="connsiteY77" fmla="*/ 15734 h 45871"/>
                <a:gd name="connsiteX78" fmla="*/ 23874 w 42170"/>
                <a:gd name="connsiteY78" fmla="*/ 16211 h 45871"/>
                <a:gd name="connsiteX79" fmla="*/ 23398 w 42170"/>
                <a:gd name="connsiteY79" fmla="*/ 15576 h 45871"/>
                <a:gd name="connsiteX80" fmla="*/ 24033 w 42170"/>
                <a:gd name="connsiteY80" fmla="*/ 16529 h 45871"/>
                <a:gd name="connsiteX81" fmla="*/ 23874 w 42170"/>
                <a:gd name="connsiteY81" fmla="*/ 16052 h 45871"/>
                <a:gd name="connsiteX82" fmla="*/ 24192 w 42170"/>
                <a:gd name="connsiteY82" fmla="*/ 17482 h 45871"/>
                <a:gd name="connsiteX83" fmla="*/ 23874 w 42170"/>
                <a:gd name="connsiteY83" fmla="*/ 15417 h 45871"/>
                <a:gd name="connsiteX84" fmla="*/ 23874 w 42170"/>
                <a:gd name="connsiteY84" fmla="*/ 17164 h 45871"/>
                <a:gd name="connsiteX85" fmla="*/ 24192 w 42170"/>
                <a:gd name="connsiteY85" fmla="*/ 15099 h 45871"/>
                <a:gd name="connsiteX86" fmla="*/ 24192 w 42170"/>
                <a:gd name="connsiteY86" fmla="*/ 15734 h 45871"/>
                <a:gd name="connsiteX87" fmla="*/ 29593 w 42170"/>
                <a:gd name="connsiteY87" fmla="*/ 25108 h 45871"/>
                <a:gd name="connsiteX88" fmla="*/ 38966 w 42170"/>
                <a:gd name="connsiteY88" fmla="*/ 19706 h 45871"/>
                <a:gd name="connsiteX89" fmla="*/ 38966 w 42170"/>
                <a:gd name="connsiteY89" fmla="*/ 19706 h 45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170" h="45871">
                  <a:moveTo>
                    <a:pt x="38649" y="19865"/>
                  </a:moveTo>
                  <a:cubicBezTo>
                    <a:pt x="40079" y="13669"/>
                    <a:pt x="37695" y="7473"/>
                    <a:pt x="32612" y="3502"/>
                  </a:cubicBezTo>
                  <a:cubicBezTo>
                    <a:pt x="28005" y="-152"/>
                    <a:pt x="21491" y="-947"/>
                    <a:pt x="15931" y="1119"/>
                  </a:cubicBezTo>
                  <a:cubicBezTo>
                    <a:pt x="10371" y="3184"/>
                    <a:pt x="6240" y="6520"/>
                    <a:pt x="3380" y="11445"/>
                  </a:cubicBezTo>
                  <a:cubicBezTo>
                    <a:pt x="1156" y="15417"/>
                    <a:pt x="-274" y="20342"/>
                    <a:pt x="44" y="24949"/>
                  </a:cubicBezTo>
                  <a:cubicBezTo>
                    <a:pt x="362" y="30191"/>
                    <a:pt x="2268" y="35116"/>
                    <a:pt x="5763" y="39088"/>
                  </a:cubicBezTo>
                  <a:cubicBezTo>
                    <a:pt x="8623" y="42424"/>
                    <a:pt x="13071" y="44648"/>
                    <a:pt x="17361" y="45442"/>
                  </a:cubicBezTo>
                  <a:cubicBezTo>
                    <a:pt x="22444" y="46396"/>
                    <a:pt x="27369" y="45760"/>
                    <a:pt x="31976" y="43536"/>
                  </a:cubicBezTo>
                  <a:cubicBezTo>
                    <a:pt x="36583" y="41312"/>
                    <a:pt x="39602" y="37181"/>
                    <a:pt x="41191" y="32574"/>
                  </a:cubicBezTo>
                  <a:cubicBezTo>
                    <a:pt x="42621" y="28444"/>
                    <a:pt x="42461" y="23201"/>
                    <a:pt x="40873" y="19071"/>
                  </a:cubicBezTo>
                  <a:cubicBezTo>
                    <a:pt x="39761" y="16370"/>
                    <a:pt x="38490" y="13987"/>
                    <a:pt x="36583" y="11922"/>
                  </a:cubicBezTo>
                  <a:cubicBezTo>
                    <a:pt x="34677" y="9856"/>
                    <a:pt x="32135" y="8427"/>
                    <a:pt x="29276" y="7473"/>
                  </a:cubicBezTo>
                  <a:cubicBezTo>
                    <a:pt x="27528" y="6838"/>
                    <a:pt x="24986" y="7473"/>
                    <a:pt x="23398" y="8268"/>
                  </a:cubicBezTo>
                  <a:cubicBezTo>
                    <a:pt x="21809" y="9062"/>
                    <a:pt x="20220" y="10968"/>
                    <a:pt x="19902" y="12875"/>
                  </a:cubicBezTo>
                  <a:cubicBezTo>
                    <a:pt x="18949" y="17323"/>
                    <a:pt x="21173" y="20818"/>
                    <a:pt x="25304" y="22248"/>
                  </a:cubicBezTo>
                  <a:cubicBezTo>
                    <a:pt x="26416" y="22725"/>
                    <a:pt x="23715" y="21454"/>
                    <a:pt x="24510" y="21930"/>
                  </a:cubicBezTo>
                  <a:cubicBezTo>
                    <a:pt x="24668" y="21930"/>
                    <a:pt x="24986" y="22089"/>
                    <a:pt x="25145" y="22248"/>
                  </a:cubicBezTo>
                  <a:cubicBezTo>
                    <a:pt x="25304" y="22248"/>
                    <a:pt x="25463" y="22407"/>
                    <a:pt x="25622" y="22566"/>
                  </a:cubicBezTo>
                  <a:cubicBezTo>
                    <a:pt x="26575" y="23201"/>
                    <a:pt x="24351" y="21454"/>
                    <a:pt x="24827" y="21930"/>
                  </a:cubicBezTo>
                  <a:cubicBezTo>
                    <a:pt x="25145" y="22248"/>
                    <a:pt x="25463" y="22566"/>
                    <a:pt x="25780" y="22883"/>
                  </a:cubicBezTo>
                  <a:cubicBezTo>
                    <a:pt x="25939" y="23201"/>
                    <a:pt x="26575" y="23995"/>
                    <a:pt x="25780" y="22883"/>
                  </a:cubicBezTo>
                  <a:cubicBezTo>
                    <a:pt x="24986" y="21771"/>
                    <a:pt x="25622" y="22566"/>
                    <a:pt x="25780" y="22883"/>
                  </a:cubicBezTo>
                  <a:cubicBezTo>
                    <a:pt x="26098" y="23201"/>
                    <a:pt x="26257" y="23678"/>
                    <a:pt x="26416" y="23995"/>
                  </a:cubicBezTo>
                  <a:cubicBezTo>
                    <a:pt x="26416" y="24154"/>
                    <a:pt x="26575" y="24631"/>
                    <a:pt x="26734" y="24631"/>
                  </a:cubicBezTo>
                  <a:cubicBezTo>
                    <a:pt x="26734" y="24631"/>
                    <a:pt x="25939" y="22725"/>
                    <a:pt x="26257" y="23678"/>
                  </a:cubicBezTo>
                  <a:cubicBezTo>
                    <a:pt x="26575" y="24631"/>
                    <a:pt x="26893" y="25584"/>
                    <a:pt x="27051" y="26696"/>
                  </a:cubicBezTo>
                  <a:lnTo>
                    <a:pt x="26734" y="24631"/>
                  </a:lnTo>
                  <a:cubicBezTo>
                    <a:pt x="26734" y="25902"/>
                    <a:pt x="26734" y="27014"/>
                    <a:pt x="26734" y="28285"/>
                  </a:cubicBezTo>
                  <a:lnTo>
                    <a:pt x="27051" y="26220"/>
                  </a:lnTo>
                  <a:cubicBezTo>
                    <a:pt x="27051" y="26220"/>
                    <a:pt x="26893" y="27491"/>
                    <a:pt x="26734" y="27967"/>
                  </a:cubicBezTo>
                  <a:cubicBezTo>
                    <a:pt x="26734" y="28285"/>
                    <a:pt x="26575" y="28444"/>
                    <a:pt x="26416" y="28761"/>
                  </a:cubicBezTo>
                  <a:cubicBezTo>
                    <a:pt x="26098" y="29556"/>
                    <a:pt x="27369" y="26855"/>
                    <a:pt x="26734" y="27967"/>
                  </a:cubicBezTo>
                  <a:cubicBezTo>
                    <a:pt x="26416" y="28444"/>
                    <a:pt x="26098" y="29079"/>
                    <a:pt x="25780" y="29556"/>
                  </a:cubicBezTo>
                  <a:cubicBezTo>
                    <a:pt x="25145" y="30509"/>
                    <a:pt x="26893" y="28285"/>
                    <a:pt x="26257" y="28920"/>
                  </a:cubicBezTo>
                  <a:cubicBezTo>
                    <a:pt x="26098" y="29079"/>
                    <a:pt x="25780" y="29397"/>
                    <a:pt x="25622" y="29556"/>
                  </a:cubicBezTo>
                  <a:cubicBezTo>
                    <a:pt x="25463" y="29715"/>
                    <a:pt x="25145" y="29874"/>
                    <a:pt x="24986" y="30032"/>
                  </a:cubicBezTo>
                  <a:cubicBezTo>
                    <a:pt x="26257" y="28603"/>
                    <a:pt x="26098" y="29238"/>
                    <a:pt x="25463" y="29556"/>
                  </a:cubicBezTo>
                  <a:cubicBezTo>
                    <a:pt x="24986" y="29874"/>
                    <a:pt x="24351" y="30191"/>
                    <a:pt x="23874" y="30350"/>
                  </a:cubicBezTo>
                  <a:cubicBezTo>
                    <a:pt x="23080" y="30827"/>
                    <a:pt x="25780" y="29715"/>
                    <a:pt x="24668" y="30032"/>
                  </a:cubicBezTo>
                  <a:cubicBezTo>
                    <a:pt x="24351" y="30032"/>
                    <a:pt x="24033" y="30191"/>
                    <a:pt x="23715" y="30350"/>
                  </a:cubicBezTo>
                  <a:cubicBezTo>
                    <a:pt x="23080" y="30509"/>
                    <a:pt x="22444" y="30668"/>
                    <a:pt x="21809" y="30668"/>
                  </a:cubicBezTo>
                  <a:lnTo>
                    <a:pt x="23874" y="30350"/>
                  </a:lnTo>
                  <a:cubicBezTo>
                    <a:pt x="22603" y="30350"/>
                    <a:pt x="21173" y="30350"/>
                    <a:pt x="19902" y="30350"/>
                  </a:cubicBezTo>
                  <a:lnTo>
                    <a:pt x="21968" y="30668"/>
                  </a:lnTo>
                  <a:cubicBezTo>
                    <a:pt x="21968" y="30668"/>
                    <a:pt x="20538" y="30350"/>
                    <a:pt x="19902" y="30191"/>
                  </a:cubicBezTo>
                  <a:cubicBezTo>
                    <a:pt x="19585" y="30191"/>
                    <a:pt x="19267" y="30032"/>
                    <a:pt x="18949" y="29874"/>
                  </a:cubicBezTo>
                  <a:cubicBezTo>
                    <a:pt x="17520" y="29397"/>
                    <a:pt x="20220" y="30509"/>
                    <a:pt x="19585" y="30191"/>
                  </a:cubicBezTo>
                  <a:cubicBezTo>
                    <a:pt x="18949" y="29874"/>
                    <a:pt x="18314" y="29556"/>
                    <a:pt x="17678" y="29079"/>
                  </a:cubicBezTo>
                  <a:cubicBezTo>
                    <a:pt x="17043" y="28603"/>
                    <a:pt x="16566" y="27967"/>
                    <a:pt x="18155" y="29556"/>
                  </a:cubicBezTo>
                  <a:cubicBezTo>
                    <a:pt x="17996" y="29397"/>
                    <a:pt x="17678" y="29079"/>
                    <a:pt x="17361" y="28920"/>
                  </a:cubicBezTo>
                  <a:cubicBezTo>
                    <a:pt x="17043" y="28761"/>
                    <a:pt x="16884" y="28444"/>
                    <a:pt x="16725" y="28126"/>
                  </a:cubicBezTo>
                  <a:cubicBezTo>
                    <a:pt x="16249" y="27649"/>
                    <a:pt x="16090" y="26855"/>
                    <a:pt x="17043" y="28603"/>
                  </a:cubicBezTo>
                  <a:cubicBezTo>
                    <a:pt x="16725" y="27967"/>
                    <a:pt x="16249" y="27332"/>
                    <a:pt x="15931" y="26696"/>
                  </a:cubicBezTo>
                  <a:cubicBezTo>
                    <a:pt x="15295" y="25425"/>
                    <a:pt x="16566" y="28444"/>
                    <a:pt x="16090" y="27173"/>
                  </a:cubicBezTo>
                  <a:cubicBezTo>
                    <a:pt x="16090" y="26855"/>
                    <a:pt x="15931" y="26537"/>
                    <a:pt x="15772" y="26220"/>
                  </a:cubicBezTo>
                  <a:cubicBezTo>
                    <a:pt x="15613" y="25425"/>
                    <a:pt x="15454" y="24631"/>
                    <a:pt x="15295" y="23837"/>
                  </a:cubicBezTo>
                  <a:lnTo>
                    <a:pt x="15613" y="25902"/>
                  </a:lnTo>
                  <a:cubicBezTo>
                    <a:pt x="15454" y="24472"/>
                    <a:pt x="15454" y="23042"/>
                    <a:pt x="15613" y="21612"/>
                  </a:cubicBezTo>
                  <a:lnTo>
                    <a:pt x="15295" y="23678"/>
                  </a:lnTo>
                  <a:cubicBezTo>
                    <a:pt x="15454" y="22248"/>
                    <a:pt x="15931" y="20977"/>
                    <a:pt x="16407" y="19547"/>
                  </a:cubicBezTo>
                  <a:cubicBezTo>
                    <a:pt x="15772" y="21771"/>
                    <a:pt x="15931" y="20659"/>
                    <a:pt x="16249" y="20024"/>
                  </a:cubicBezTo>
                  <a:cubicBezTo>
                    <a:pt x="16407" y="19706"/>
                    <a:pt x="16566" y="19388"/>
                    <a:pt x="16725" y="19071"/>
                  </a:cubicBezTo>
                  <a:cubicBezTo>
                    <a:pt x="16884" y="18753"/>
                    <a:pt x="17043" y="18435"/>
                    <a:pt x="17361" y="18117"/>
                  </a:cubicBezTo>
                  <a:cubicBezTo>
                    <a:pt x="17361" y="17959"/>
                    <a:pt x="17678" y="17641"/>
                    <a:pt x="17837" y="17482"/>
                  </a:cubicBezTo>
                  <a:cubicBezTo>
                    <a:pt x="17043" y="18435"/>
                    <a:pt x="16884" y="18753"/>
                    <a:pt x="17202" y="18276"/>
                  </a:cubicBezTo>
                  <a:cubicBezTo>
                    <a:pt x="17678" y="17800"/>
                    <a:pt x="18155" y="17164"/>
                    <a:pt x="18631" y="16688"/>
                  </a:cubicBezTo>
                  <a:cubicBezTo>
                    <a:pt x="18790" y="16529"/>
                    <a:pt x="20061" y="15576"/>
                    <a:pt x="18949" y="16370"/>
                  </a:cubicBezTo>
                  <a:cubicBezTo>
                    <a:pt x="17837" y="17164"/>
                    <a:pt x="19108" y="16370"/>
                    <a:pt x="19426" y="16211"/>
                  </a:cubicBezTo>
                  <a:cubicBezTo>
                    <a:pt x="19744" y="16052"/>
                    <a:pt x="20220" y="15734"/>
                    <a:pt x="20538" y="15576"/>
                  </a:cubicBezTo>
                  <a:cubicBezTo>
                    <a:pt x="21968" y="14781"/>
                    <a:pt x="19426" y="15893"/>
                    <a:pt x="20220" y="15576"/>
                  </a:cubicBezTo>
                  <a:cubicBezTo>
                    <a:pt x="21015" y="15258"/>
                    <a:pt x="21968" y="15099"/>
                    <a:pt x="22762" y="14940"/>
                  </a:cubicBezTo>
                  <a:lnTo>
                    <a:pt x="20697" y="15258"/>
                  </a:lnTo>
                  <a:cubicBezTo>
                    <a:pt x="21809" y="15258"/>
                    <a:pt x="22921" y="15258"/>
                    <a:pt x="23874" y="15258"/>
                  </a:cubicBezTo>
                  <a:lnTo>
                    <a:pt x="21809" y="14940"/>
                  </a:lnTo>
                  <a:cubicBezTo>
                    <a:pt x="21809" y="14940"/>
                    <a:pt x="22762" y="15099"/>
                    <a:pt x="23398" y="15258"/>
                  </a:cubicBezTo>
                  <a:cubicBezTo>
                    <a:pt x="24668" y="15576"/>
                    <a:pt x="21809" y="14305"/>
                    <a:pt x="22921" y="15099"/>
                  </a:cubicBezTo>
                  <a:cubicBezTo>
                    <a:pt x="23239" y="15258"/>
                    <a:pt x="23556" y="15576"/>
                    <a:pt x="23874" y="15734"/>
                  </a:cubicBezTo>
                  <a:cubicBezTo>
                    <a:pt x="21968" y="14622"/>
                    <a:pt x="23080" y="15099"/>
                    <a:pt x="23556" y="15734"/>
                  </a:cubicBezTo>
                  <a:cubicBezTo>
                    <a:pt x="23556" y="15734"/>
                    <a:pt x="23874" y="16052"/>
                    <a:pt x="23874" y="16211"/>
                  </a:cubicBezTo>
                  <a:cubicBezTo>
                    <a:pt x="24351" y="16846"/>
                    <a:pt x="24192" y="16529"/>
                    <a:pt x="23398" y="15576"/>
                  </a:cubicBezTo>
                  <a:cubicBezTo>
                    <a:pt x="23398" y="15893"/>
                    <a:pt x="23715" y="16211"/>
                    <a:pt x="24033" y="16529"/>
                  </a:cubicBezTo>
                  <a:cubicBezTo>
                    <a:pt x="24668" y="17641"/>
                    <a:pt x="23556" y="14781"/>
                    <a:pt x="23874" y="16052"/>
                  </a:cubicBezTo>
                  <a:cubicBezTo>
                    <a:pt x="23874" y="16529"/>
                    <a:pt x="24033" y="17005"/>
                    <a:pt x="24192" y="17482"/>
                  </a:cubicBezTo>
                  <a:lnTo>
                    <a:pt x="23874" y="15417"/>
                  </a:lnTo>
                  <a:cubicBezTo>
                    <a:pt x="23874" y="15417"/>
                    <a:pt x="23874" y="16529"/>
                    <a:pt x="23874" y="17164"/>
                  </a:cubicBezTo>
                  <a:lnTo>
                    <a:pt x="24192" y="15099"/>
                  </a:lnTo>
                  <a:cubicBezTo>
                    <a:pt x="24192" y="15099"/>
                    <a:pt x="24192" y="15576"/>
                    <a:pt x="24192" y="15734"/>
                  </a:cubicBezTo>
                  <a:cubicBezTo>
                    <a:pt x="23239" y="19706"/>
                    <a:pt x="25463" y="24154"/>
                    <a:pt x="29593" y="25108"/>
                  </a:cubicBezTo>
                  <a:cubicBezTo>
                    <a:pt x="33724" y="26061"/>
                    <a:pt x="38013" y="23995"/>
                    <a:pt x="38966" y="19706"/>
                  </a:cubicBezTo>
                  <a:lnTo>
                    <a:pt x="38966" y="19706"/>
                  </a:lnTo>
                  <a:close/>
                </a:path>
              </a:pathLst>
            </a:custGeom>
            <a:solidFill>
              <a:srgbClr val="102F44"/>
            </a:solidFill>
            <a:ln w="15869" cap="flat">
              <a:noFill/>
              <a:prstDash val="solid"/>
              <a:miter/>
            </a:ln>
          </p:spPr>
          <p:txBody>
            <a:bodyPr rtlCol="0" anchor="ctr"/>
            <a:lstStyle/>
            <a:p>
              <a:endParaRPr lang="nl-NL"/>
            </a:p>
          </p:txBody>
        </p:sp>
        <p:sp>
          <p:nvSpPr>
            <p:cNvPr id="1483" name="Vrije vorm: vorm 1482">
              <a:extLst>
                <a:ext uri="{FF2B5EF4-FFF2-40B4-BE49-F238E27FC236}">
                  <a16:creationId xmlns:a16="http://schemas.microsoft.com/office/drawing/2014/main" id="{2ADFC088-DC2A-CFA9-6616-1E6911A5B8E5}"/>
                </a:ext>
              </a:extLst>
            </p:cNvPr>
            <p:cNvSpPr/>
            <p:nvPr/>
          </p:nvSpPr>
          <p:spPr>
            <a:xfrm>
              <a:off x="4225148" y="2719631"/>
              <a:ext cx="36738" cy="45036"/>
            </a:xfrm>
            <a:custGeom>
              <a:avLst/>
              <a:gdLst>
                <a:gd name="connsiteX0" fmla="*/ 19126 w 36738"/>
                <a:gd name="connsiteY0" fmla="*/ 394 h 45036"/>
                <a:gd name="connsiteX1" fmla="*/ 1968 w 36738"/>
                <a:gd name="connsiteY1" fmla="*/ 36616 h 45036"/>
                <a:gd name="connsiteX2" fmla="*/ 10706 w 36738"/>
                <a:gd name="connsiteY2" fmla="*/ 44242 h 45036"/>
                <a:gd name="connsiteX3" fmla="*/ 24368 w 36738"/>
                <a:gd name="connsiteY3" fmla="*/ 42812 h 45036"/>
                <a:gd name="connsiteX4" fmla="*/ 36283 w 36738"/>
                <a:gd name="connsiteY4" fmla="*/ 26290 h 45036"/>
                <a:gd name="connsiteX5" fmla="*/ 30088 w 36738"/>
                <a:gd name="connsiteY5" fmla="*/ 3572 h 45036"/>
                <a:gd name="connsiteX6" fmla="*/ 19284 w 36738"/>
                <a:gd name="connsiteY6" fmla="*/ 3572 h 45036"/>
                <a:gd name="connsiteX7" fmla="*/ 19284 w 36738"/>
                <a:gd name="connsiteY7" fmla="*/ 14375 h 45036"/>
                <a:gd name="connsiteX8" fmla="*/ 19761 w 36738"/>
                <a:gd name="connsiteY8" fmla="*/ 15010 h 45036"/>
                <a:gd name="connsiteX9" fmla="*/ 19284 w 36738"/>
                <a:gd name="connsiteY9" fmla="*/ 14375 h 45036"/>
                <a:gd name="connsiteX10" fmla="*/ 20079 w 36738"/>
                <a:gd name="connsiteY10" fmla="*/ 15646 h 45036"/>
                <a:gd name="connsiteX11" fmla="*/ 20873 w 36738"/>
                <a:gd name="connsiteY11" fmla="*/ 16916 h 45036"/>
                <a:gd name="connsiteX12" fmla="*/ 20555 w 36738"/>
                <a:gd name="connsiteY12" fmla="*/ 16122 h 45036"/>
                <a:gd name="connsiteX13" fmla="*/ 20873 w 36738"/>
                <a:gd name="connsiteY13" fmla="*/ 17234 h 45036"/>
                <a:gd name="connsiteX14" fmla="*/ 21350 w 36738"/>
                <a:gd name="connsiteY14" fmla="*/ 18664 h 45036"/>
                <a:gd name="connsiteX15" fmla="*/ 21350 w 36738"/>
                <a:gd name="connsiteY15" fmla="*/ 19458 h 45036"/>
                <a:gd name="connsiteX16" fmla="*/ 21350 w 36738"/>
                <a:gd name="connsiteY16" fmla="*/ 18505 h 45036"/>
                <a:gd name="connsiteX17" fmla="*/ 21350 w 36738"/>
                <a:gd name="connsiteY17" fmla="*/ 22000 h 45036"/>
                <a:gd name="connsiteX18" fmla="*/ 21350 w 36738"/>
                <a:gd name="connsiteY18" fmla="*/ 22795 h 45036"/>
                <a:gd name="connsiteX19" fmla="*/ 21350 w 36738"/>
                <a:gd name="connsiteY19" fmla="*/ 21841 h 45036"/>
                <a:gd name="connsiteX20" fmla="*/ 21032 w 36738"/>
                <a:gd name="connsiteY20" fmla="*/ 23430 h 45036"/>
                <a:gd name="connsiteX21" fmla="*/ 20555 w 36738"/>
                <a:gd name="connsiteY21" fmla="*/ 24860 h 45036"/>
                <a:gd name="connsiteX22" fmla="*/ 20238 w 36738"/>
                <a:gd name="connsiteY22" fmla="*/ 25654 h 45036"/>
                <a:gd name="connsiteX23" fmla="*/ 20555 w 36738"/>
                <a:gd name="connsiteY23" fmla="*/ 25019 h 45036"/>
                <a:gd name="connsiteX24" fmla="*/ 18808 w 36738"/>
                <a:gd name="connsiteY24" fmla="*/ 27878 h 45036"/>
                <a:gd name="connsiteX25" fmla="*/ 19284 w 36738"/>
                <a:gd name="connsiteY25" fmla="*/ 27243 h 45036"/>
                <a:gd name="connsiteX26" fmla="*/ 18808 w 36738"/>
                <a:gd name="connsiteY26" fmla="*/ 27878 h 45036"/>
                <a:gd name="connsiteX27" fmla="*/ 18331 w 36738"/>
                <a:gd name="connsiteY27" fmla="*/ 28355 h 45036"/>
                <a:gd name="connsiteX28" fmla="*/ 18173 w 36738"/>
                <a:gd name="connsiteY28" fmla="*/ 28514 h 45036"/>
                <a:gd name="connsiteX29" fmla="*/ 17219 w 36738"/>
                <a:gd name="connsiteY29" fmla="*/ 29149 h 45036"/>
                <a:gd name="connsiteX30" fmla="*/ 16425 w 36738"/>
                <a:gd name="connsiteY30" fmla="*/ 29626 h 45036"/>
                <a:gd name="connsiteX31" fmla="*/ 16902 w 36738"/>
                <a:gd name="connsiteY31" fmla="*/ 29467 h 45036"/>
                <a:gd name="connsiteX32" fmla="*/ 15154 w 36738"/>
                <a:gd name="connsiteY32" fmla="*/ 29944 h 45036"/>
                <a:gd name="connsiteX33" fmla="*/ 15789 w 36738"/>
                <a:gd name="connsiteY33" fmla="*/ 29944 h 45036"/>
                <a:gd name="connsiteX34" fmla="*/ 14677 w 36738"/>
                <a:gd name="connsiteY34" fmla="*/ 29944 h 45036"/>
                <a:gd name="connsiteX35" fmla="*/ 15789 w 36738"/>
                <a:gd name="connsiteY35" fmla="*/ 29944 h 45036"/>
                <a:gd name="connsiteX36" fmla="*/ 15154 w 36738"/>
                <a:gd name="connsiteY36" fmla="*/ 29944 h 45036"/>
                <a:gd name="connsiteX37" fmla="*/ 15789 w 36738"/>
                <a:gd name="connsiteY37" fmla="*/ 30261 h 45036"/>
                <a:gd name="connsiteX38" fmla="*/ 15313 w 36738"/>
                <a:gd name="connsiteY38" fmla="*/ 30102 h 45036"/>
                <a:gd name="connsiteX39" fmla="*/ 14995 w 36738"/>
                <a:gd name="connsiteY39" fmla="*/ 29626 h 45036"/>
                <a:gd name="connsiteX40" fmla="*/ 15631 w 36738"/>
                <a:gd name="connsiteY40" fmla="*/ 30420 h 45036"/>
                <a:gd name="connsiteX41" fmla="*/ 15154 w 36738"/>
                <a:gd name="connsiteY41" fmla="*/ 29626 h 45036"/>
                <a:gd name="connsiteX42" fmla="*/ 15472 w 36738"/>
                <a:gd name="connsiteY42" fmla="*/ 30579 h 45036"/>
                <a:gd name="connsiteX43" fmla="*/ 15313 w 36738"/>
                <a:gd name="connsiteY43" fmla="*/ 29944 h 45036"/>
                <a:gd name="connsiteX44" fmla="*/ 14995 w 36738"/>
                <a:gd name="connsiteY44" fmla="*/ 28673 h 45036"/>
                <a:gd name="connsiteX45" fmla="*/ 14995 w 36738"/>
                <a:gd name="connsiteY45" fmla="*/ 29626 h 45036"/>
                <a:gd name="connsiteX46" fmla="*/ 14995 w 36738"/>
                <a:gd name="connsiteY46" fmla="*/ 28831 h 45036"/>
                <a:gd name="connsiteX47" fmla="*/ 14995 w 36738"/>
                <a:gd name="connsiteY47" fmla="*/ 26925 h 45036"/>
                <a:gd name="connsiteX48" fmla="*/ 14995 w 36738"/>
                <a:gd name="connsiteY48" fmla="*/ 27878 h 45036"/>
                <a:gd name="connsiteX49" fmla="*/ 14995 w 36738"/>
                <a:gd name="connsiteY49" fmla="*/ 27084 h 45036"/>
                <a:gd name="connsiteX50" fmla="*/ 15313 w 36738"/>
                <a:gd name="connsiteY50" fmla="*/ 25654 h 45036"/>
                <a:gd name="connsiteX51" fmla="*/ 15789 w 36738"/>
                <a:gd name="connsiteY51" fmla="*/ 24224 h 45036"/>
                <a:gd name="connsiteX52" fmla="*/ 16107 w 36738"/>
                <a:gd name="connsiteY52" fmla="*/ 23589 h 45036"/>
                <a:gd name="connsiteX53" fmla="*/ 16107 w 36738"/>
                <a:gd name="connsiteY53" fmla="*/ 24065 h 45036"/>
                <a:gd name="connsiteX54" fmla="*/ 18173 w 36738"/>
                <a:gd name="connsiteY54" fmla="*/ 20729 h 45036"/>
                <a:gd name="connsiteX55" fmla="*/ 17855 w 36738"/>
                <a:gd name="connsiteY55" fmla="*/ 21206 h 45036"/>
                <a:gd name="connsiteX56" fmla="*/ 18808 w 36738"/>
                <a:gd name="connsiteY56" fmla="*/ 20094 h 45036"/>
                <a:gd name="connsiteX57" fmla="*/ 20238 w 36738"/>
                <a:gd name="connsiteY57" fmla="*/ 18505 h 45036"/>
                <a:gd name="connsiteX58" fmla="*/ 21985 w 36738"/>
                <a:gd name="connsiteY58" fmla="*/ 16916 h 45036"/>
                <a:gd name="connsiteX59" fmla="*/ 21985 w 36738"/>
                <a:gd name="connsiteY59" fmla="*/ 16916 h 45036"/>
                <a:gd name="connsiteX60" fmla="*/ 22303 w 36738"/>
                <a:gd name="connsiteY60" fmla="*/ 16599 h 45036"/>
                <a:gd name="connsiteX61" fmla="*/ 26434 w 36738"/>
                <a:gd name="connsiteY61" fmla="*/ 14216 h 45036"/>
                <a:gd name="connsiteX62" fmla="*/ 29134 w 36738"/>
                <a:gd name="connsiteY62" fmla="*/ 3731 h 45036"/>
                <a:gd name="connsiteX63" fmla="*/ 18649 w 36738"/>
                <a:gd name="connsiteY63" fmla="*/ 1030 h 45036"/>
                <a:gd name="connsiteX64" fmla="*/ 18649 w 36738"/>
                <a:gd name="connsiteY64" fmla="*/ 1030 h 4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738" h="45036">
                  <a:moveTo>
                    <a:pt x="19126" y="394"/>
                  </a:moveTo>
                  <a:cubicBezTo>
                    <a:pt x="6734" y="6749"/>
                    <a:pt x="-4704" y="22318"/>
                    <a:pt x="1968" y="36616"/>
                  </a:cubicBezTo>
                  <a:cubicBezTo>
                    <a:pt x="3716" y="40270"/>
                    <a:pt x="7052" y="42971"/>
                    <a:pt x="10706" y="44242"/>
                  </a:cubicBezTo>
                  <a:cubicBezTo>
                    <a:pt x="15313" y="45830"/>
                    <a:pt x="20079" y="44877"/>
                    <a:pt x="24368" y="42812"/>
                  </a:cubicBezTo>
                  <a:cubicBezTo>
                    <a:pt x="30564" y="39793"/>
                    <a:pt x="35171" y="32962"/>
                    <a:pt x="36283" y="26290"/>
                  </a:cubicBezTo>
                  <a:cubicBezTo>
                    <a:pt x="37713" y="18187"/>
                    <a:pt x="35807" y="9767"/>
                    <a:pt x="30088" y="3572"/>
                  </a:cubicBezTo>
                  <a:cubicBezTo>
                    <a:pt x="27387" y="553"/>
                    <a:pt x="21985" y="553"/>
                    <a:pt x="19284" y="3572"/>
                  </a:cubicBezTo>
                  <a:cubicBezTo>
                    <a:pt x="16425" y="6749"/>
                    <a:pt x="16425" y="11356"/>
                    <a:pt x="19284" y="14375"/>
                  </a:cubicBezTo>
                  <a:cubicBezTo>
                    <a:pt x="19444" y="14533"/>
                    <a:pt x="19602" y="14692"/>
                    <a:pt x="19761" y="15010"/>
                  </a:cubicBezTo>
                  <a:cubicBezTo>
                    <a:pt x="20555" y="15804"/>
                    <a:pt x="19284" y="14375"/>
                    <a:pt x="19284" y="14375"/>
                  </a:cubicBezTo>
                  <a:cubicBezTo>
                    <a:pt x="19602" y="14692"/>
                    <a:pt x="19920" y="15328"/>
                    <a:pt x="20079" y="15646"/>
                  </a:cubicBezTo>
                  <a:cubicBezTo>
                    <a:pt x="20397" y="16122"/>
                    <a:pt x="20555" y="16599"/>
                    <a:pt x="20873" y="16916"/>
                  </a:cubicBezTo>
                  <a:cubicBezTo>
                    <a:pt x="21509" y="18029"/>
                    <a:pt x="20555" y="16122"/>
                    <a:pt x="20555" y="16122"/>
                  </a:cubicBezTo>
                  <a:cubicBezTo>
                    <a:pt x="20714" y="16281"/>
                    <a:pt x="20873" y="16916"/>
                    <a:pt x="20873" y="17234"/>
                  </a:cubicBezTo>
                  <a:cubicBezTo>
                    <a:pt x="20873" y="17711"/>
                    <a:pt x="21191" y="18187"/>
                    <a:pt x="21350" y="18664"/>
                  </a:cubicBezTo>
                  <a:cubicBezTo>
                    <a:pt x="21350" y="18982"/>
                    <a:pt x="21350" y="19141"/>
                    <a:pt x="21350" y="19458"/>
                  </a:cubicBezTo>
                  <a:cubicBezTo>
                    <a:pt x="21668" y="20729"/>
                    <a:pt x="21350" y="18505"/>
                    <a:pt x="21350" y="18505"/>
                  </a:cubicBezTo>
                  <a:cubicBezTo>
                    <a:pt x="21668" y="19458"/>
                    <a:pt x="21509" y="21047"/>
                    <a:pt x="21350" y="22000"/>
                  </a:cubicBezTo>
                  <a:cubicBezTo>
                    <a:pt x="21350" y="22318"/>
                    <a:pt x="21350" y="22477"/>
                    <a:pt x="21350" y="22795"/>
                  </a:cubicBezTo>
                  <a:cubicBezTo>
                    <a:pt x="21350" y="23430"/>
                    <a:pt x="20873" y="23748"/>
                    <a:pt x="21350" y="21841"/>
                  </a:cubicBezTo>
                  <a:cubicBezTo>
                    <a:pt x="21350" y="22318"/>
                    <a:pt x="21191" y="22795"/>
                    <a:pt x="21032" y="23430"/>
                  </a:cubicBezTo>
                  <a:cubicBezTo>
                    <a:pt x="20873" y="24065"/>
                    <a:pt x="20714" y="24383"/>
                    <a:pt x="20555" y="24860"/>
                  </a:cubicBezTo>
                  <a:cubicBezTo>
                    <a:pt x="20555" y="25019"/>
                    <a:pt x="20555" y="25495"/>
                    <a:pt x="20238" y="25654"/>
                  </a:cubicBezTo>
                  <a:cubicBezTo>
                    <a:pt x="20397" y="25495"/>
                    <a:pt x="21032" y="23907"/>
                    <a:pt x="20555" y="25019"/>
                  </a:cubicBezTo>
                  <a:cubicBezTo>
                    <a:pt x="20079" y="25813"/>
                    <a:pt x="19602" y="27084"/>
                    <a:pt x="18808" y="27878"/>
                  </a:cubicBezTo>
                  <a:cubicBezTo>
                    <a:pt x="18808" y="27878"/>
                    <a:pt x="20079" y="26290"/>
                    <a:pt x="19284" y="27243"/>
                  </a:cubicBezTo>
                  <a:cubicBezTo>
                    <a:pt x="19126" y="27402"/>
                    <a:pt x="18967" y="27561"/>
                    <a:pt x="18808" y="27878"/>
                  </a:cubicBezTo>
                  <a:cubicBezTo>
                    <a:pt x="18649" y="28196"/>
                    <a:pt x="18490" y="28196"/>
                    <a:pt x="18331" y="28355"/>
                  </a:cubicBezTo>
                  <a:cubicBezTo>
                    <a:pt x="18173" y="28514"/>
                    <a:pt x="17219" y="29149"/>
                    <a:pt x="18173" y="28514"/>
                  </a:cubicBezTo>
                  <a:cubicBezTo>
                    <a:pt x="19284" y="27878"/>
                    <a:pt x="17378" y="28990"/>
                    <a:pt x="17219" y="29149"/>
                  </a:cubicBezTo>
                  <a:cubicBezTo>
                    <a:pt x="16902" y="29149"/>
                    <a:pt x="16584" y="29467"/>
                    <a:pt x="16425" y="29626"/>
                  </a:cubicBezTo>
                  <a:cubicBezTo>
                    <a:pt x="15631" y="30102"/>
                    <a:pt x="17855" y="29149"/>
                    <a:pt x="16902" y="29467"/>
                  </a:cubicBezTo>
                  <a:cubicBezTo>
                    <a:pt x="16266" y="29626"/>
                    <a:pt x="15789" y="29785"/>
                    <a:pt x="15154" y="29944"/>
                  </a:cubicBezTo>
                  <a:cubicBezTo>
                    <a:pt x="14201" y="30102"/>
                    <a:pt x="16902" y="29944"/>
                    <a:pt x="15789" y="29944"/>
                  </a:cubicBezTo>
                  <a:cubicBezTo>
                    <a:pt x="15472" y="29944"/>
                    <a:pt x="14995" y="29944"/>
                    <a:pt x="14677" y="29944"/>
                  </a:cubicBezTo>
                  <a:lnTo>
                    <a:pt x="15789" y="29944"/>
                  </a:lnTo>
                  <a:cubicBezTo>
                    <a:pt x="15789" y="29944"/>
                    <a:pt x="15313" y="29944"/>
                    <a:pt x="15154" y="29944"/>
                  </a:cubicBezTo>
                  <a:cubicBezTo>
                    <a:pt x="14201" y="29944"/>
                    <a:pt x="16425" y="30738"/>
                    <a:pt x="15789" y="30261"/>
                  </a:cubicBezTo>
                  <a:cubicBezTo>
                    <a:pt x="15472" y="30102"/>
                    <a:pt x="14042" y="29149"/>
                    <a:pt x="15313" y="30102"/>
                  </a:cubicBezTo>
                  <a:cubicBezTo>
                    <a:pt x="16584" y="31056"/>
                    <a:pt x="15313" y="29944"/>
                    <a:pt x="14995" y="29626"/>
                  </a:cubicBezTo>
                  <a:cubicBezTo>
                    <a:pt x="14360" y="28990"/>
                    <a:pt x="15948" y="31214"/>
                    <a:pt x="15631" y="30420"/>
                  </a:cubicBezTo>
                  <a:cubicBezTo>
                    <a:pt x="15631" y="30102"/>
                    <a:pt x="15313" y="29944"/>
                    <a:pt x="15154" y="29626"/>
                  </a:cubicBezTo>
                  <a:cubicBezTo>
                    <a:pt x="14519" y="28673"/>
                    <a:pt x="15631" y="30579"/>
                    <a:pt x="15472" y="30579"/>
                  </a:cubicBezTo>
                  <a:cubicBezTo>
                    <a:pt x="15472" y="30579"/>
                    <a:pt x="15313" y="29944"/>
                    <a:pt x="15313" y="29944"/>
                  </a:cubicBezTo>
                  <a:cubicBezTo>
                    <a:pt x="15313" y="29467"/>
                    <a:pt x="15154" y="28990"/>
                    <a:pt x="14995" y="28673"/>
                  </a:cubicBezTo>
                  <a:cubicBezTo>
                    <a:pt x="15631" y="30420"/>
                    <a:pt x="15154" y="30261"/>
                    <a:pt x="14995" y="29626"/>
                  </a:cubicBezTo>
                  <a:cubicBezTo>
                    <a:pt x="14995" y="29308"/>
                    <a:pt x="14995" y="29149"/>
                    <a:pt x="14995" y="28831"/>
                  </a:cubicBezTo>
                  <a:cubicBezTo>
                    <a:pt x="14995" y="28196"/>
                    <a:pt x="14995" y="27561"/>
                    <a:pt x="14995" y="26925"/>
                  </a:cubicBezTo>
                  <a:cubicBezTo>
                    <a:pt x="14995" y="26290"/>
                    <a:pt x="15313" y="25654"/>
                    <a:pt x="14995" y="27878"/>
                  </a:cubicBezTo>
                  <a:cubicBezTo>
                    <a:pt x="14995" y="27561"/>
                    <a:pt x="14995" y="27402"/>
                    <a:pt x="14995" y="27084"/>
                  </a:cubicBezTo>
                  <a:cubicBezTo>
                    <a:pt x="14995" y="26607"/>
                    <a:pt x="15154" y="26131"/>
                    <a:pt x="15313" y="25654"/>
                  </a:cubicBezTo>
                  <a:cubicBezTo>
                    <a:pt x="15472" y="25177"/>
                    <a:pt x="15631" y="24701"/>
                    <a:pt x="15789" y="24224"/>
                  </a:cubicBezTo>
                  <a:cubicBezTo>
                    <a:pt x="15789" y="24065"/>
                    <a:pt x="15948" y="23748"/>
                    <a:pt x="16107" y="23589"/>
                  </a:cubicBezTo>
                  <a:cubicBezTo>
                    <a:pt x="15472" y="25654"/>
                    <a:pt x="15631" y="24701"/>
                    <a:pt x="16107" y="24065"/>
                  </a:cubicBezTo>
                  <a:cubicBezTo>
                    <a:pt x="16743" y="22953"/>
                    <a:pt x="17537" y="21841"/>
                    <a:pt x="18173" y="20729"/>
                  </a:cubicBezTo>
                  <a:cubicBezTo>
                    <a:pt x="18808" y="19617"/>
                    <a:pt x="18014" y="21047"/>
                    <a:pt x="17855" y="21206"/>
                  </a:cubicBezTo>
                  <a:cubicBezTo>
                    <a:pt x="18173" y="20888"/>
                    <a:pt x="18490" y="20412"/>
                    <a:pt x="18808" y="20094"/>
                  </a:cubicBezTo>
                  <a:cubicBezTo>
                    <a:pt x="19284" y="19617"/>
                    <a:pt x="19761" y="18982"/>
                    <a:pt x="20238" y="18505"/>
                  </a:cubicBezTo>
                  <a:cubicBezTo>
                    <a:pt x="20873" y="17870"/>
                    <a:pt x="21350" y="17393"/>
                    <a:pt x="21985" y="16916"/>
                  </a:cubicBezTo>
                  <a:cubicBezTo>
                    <a:pt x="22303" y="16758"/>
                    <a:pt x="23097" y="16281"/>
                    <a:pt x="21985" y="16916"/>
                  </a:cubicBezTo>
                  <a:cubicBezTo>
                    <a:pt x="20873" y="17552"/>
                    <a:pt x="21985" y="16916"/>
                    <a:pt x="22303" y="16599"/>
                  </a:cubicBezTo>
                  <a:cubicBezTo>
                    <a:pt x="23574" y="15646"/>
                    <a:pt x="25004" y="14851"/>
                    <a:pt x="26434" y="14216"/>
                  </a:cubicBezTo>
                  <a:cubicBezTo>
                    <a:pt x="30088" y="12468"/>
                    <a:pt x="31359" y="7067"/>
                    <a:pt x="29134" y="3731"/>
                  </a:cubicBezTo>
                  <a:cubicBezTo>
                    <a:pt x="26751" y="77"/>
                    <a:pt x="22462" y="-1035"/>
                    <a:pt x="18649" y="1030"/>
                  </a:cubicBezTo>
                  <a:lnTo>
                    <a:pt x="18649" y="1030"/>
                  </a:lnTo>
                  <a:close/>
                </a:path>
              </a:pathLst>
            </a:custGeom>
            <a:solidFill>
              <a:srgbClr val="102F44"/>
            </a:solidFill>
            <a:ln w="15869" cap="flat">
              <a:noFill/>
              <a:prstDash val="solid"/>
              <a:miter/>
            </a:ln>
          </p:spPr>
          <p:txBody>
            <a:bodyPr rtlCol="0" anchor="ctr"/>
            <a:lstStyle/>
            <a:p>
              <a:endParaRPr lang="nl-NL"/>
            </a:p>
          </p:txBody>
        </p:sp>
        <p:sp>
          <p:nvSpPr>
            <p:cNvPr id="1484" name="Vrije vorm: vorm 1483">
              <a:extLst>
                <a:ext uri="{FF2B5EF4-FFF2-40B4-BE49-F238E27FC236}">
                  <a16:creationId xmlns:a16="http://schemas.microsoft.com/office/drawing/2014/main" id="{BD538D1A-28F5-15BA-4E98-7F79ED65304B}"/>
                </a:ext>
              </a:extLst>
            </p:cNvPr>
            <p:cNvSpPr/>
            <p:nvPr/>
          </p:nvSpPr>
          <p:spPr>
            <a:xfrm>
              <a:off x="4040823" y="2755759"/>
              <a:ext cx="41262" cy="50828"/>
            </a:xfrm>
            <a:custGeom>
              <a:avLst/>
              <a:gdLst>
                <a:gd name="connsiteX0" fmla="*/ 35846 w 41262"/>
                <a:gd name="connsiteY0" fmla="*/ 13516 h 50828"/>
                <a:gd name="connsiteX1" fmla="*/ 25837 w 41262"/>
                <a:gd name="connsiteY1" fmla="*/ 806 h 50828"/>
                <a:gd name="connsiteX2" fmla="*/ 11857 w 41262"/>
                <a:gd name="connsiteY2" fmla="*/ 2872 h 50828"/>
                <a:gd name="connsiteX3" fmla="*/ 2643 w 41262"/>
                <a:gd name="connsiteY3" fmla="*/ 16058 h 50828"/>
                <a:gd name="connsiteX4" fmla="*/ 101 w 41262"/>
                <a:gd name="connsiteY4" fmla="*/ 31786 h 50828"/>
                <a:gd name="connsiteX5" fmla="*/ 6932 w 41262"/>
                <a:gd name="connsiteY5" fmla="*/ 46242 h 50828"/>
                <a:gd name="connsiteX6" fmla="*/ 23613 w 41262"/>
                <a:gd name="connsiteY6" fmla="*/ 50055 h 50828"/>
                <a:gd name="connsiteX7" fmla="*/ 40612 w 41262"/>
                <a:gd name="connsiteY7" fmla="*/ 30356 h 50828"/>
                <a:gd name="connsiteX8" fmla="*/ 33145 w 41262"/>
                <a:gd name="connsiteY8" fmla="*/ 3507 h 50828"/>
                <a:gd name="connsiteX9" fmla="*/ 22342 w 41262"/>
                <a:gd name="connsiteY9" fmla="*/ 3507 h 50828"/>
                <a:gd name="connsiteX10" fmla="*/ 22342 w 41262"/>
                <a:gd name="connsiteY10" fmla="*/ 14310 h 50828"/>
                <a:gd name="connsiteX11" fmla="*/ 23613 w 41262"/>
                <a:gd name="connsiteY11" fmla="*/ 15740 h 50828"/>
                <a:gd name="connsiteX12" fmla="*/ 23296 w 41262"/>
                <a:gd name="connsiteY12" fmla="*/ 15422 h 50828"/>
                <a:gd name="connsiteX13" fmla="*/ 23772 w 41262"/>
                <a:gd name="connsiteY13" fmla="*/ 16058 h 50828"/>
                <a:gd name="connsiteX14" fmla="*/ 24567 w 41262"/>
                <a:gd name="connsiteY14" fmla="*/ 17487 h 50828"/>
                <a:gd name="connsiteX15" fmla="*/ 25043 w 41262"/>
                <a:gd name="connsiteY15" fmla="*/ 18441 h 50828"/>
                <a:gd name="connsiteX16" fmla="*/ 24884 w 41262"/>
                <a:gd name="connsiteY16" fmla="*/ 17964 h 50828"/>
                <a:gd name="connsiteX17" fmla="*/ 25837 w 41262"/>
                <a:gd name="connsiteY17" fmla="*/ 21618 h 50828"/>
                <a:gd name="connsiteX18" fmla="*/ 25837 w 41262"/>
                <a:gd name="connsiteY18" fmla="*/ 20824 h 50828"/>
                <a:gd name="connsiteX19" fmla="*/ 25837 w 41262"/>
                <a:gd name="connsiteY19" fmla="*/ 21618 h 50828"/>
                <a:gd name="connsiteX20" fmla="*/ 25837 w 41262"/>
                <a:gd name="connsiteY20" fmla="*/ 24001 h 50828"/>
                <a:gd name="connsiteX21" fmla="*/ 25837 w 41262"/>
                <a:gd name="connsiteY21" fmla="*/ 25907 h 50828"/>
                <a:gd name="connsiteX22" fmla="*/ 25837 w 41262"/>
                <a:gd name="connsiteY22" fmla="*/ 25113 h 50828"/>
                <a:gd name="connsiteX23" fmla="*/ 25837 w 41262"/>
                <a:gd name="connsiteY23" fmla="*/ 25907 h 50828"/>
                <a:gd name="connsiteX24" fmla="*/ 25361 w 41262"/>
                <a:gd name="connsiteY24" fmla="*/ 27814 h 50828"/>
                <a:gd name="connsiteX25" fmla="*/ 24884 w 41262"/>
                <a:gd name="connsiteY25" fmla="*/ 29085 h 50828"/>
                <a:gd name="connsiteX26" fmla="*/ 24408 w 41262"/>
                <a:gd name="connsiteY26" fmla="*/ 30038 h 50828"/>
                <a:gd name="connsiteX27" fmla="*/ 23454 w 41262"/>
                <a:gd name="connsiteY27" fmla="*/ 31468 h 50828"/>
                <a:gd name="connsiteX28" fmla="*/ 22978 w 41262"/>
                <a:gd name="connsiteY28" fmla="*/ 32103 h 50828"/>
                <a:gd name="connsiteX29" fmla="*/ 23296 w 41262"/>
                <a:gd name="connsiteY29" fmla="*/ 31786 h 50828"/>
                <a:gd name="connsiteX30" fmla="*/ 21866 w 41262"/>
                <a:gd name="connsiteY30" fmla="*/ 33374 h 50828"/>
                <a:gd name="connsiteX31" fmla="*/ 21072 w 41262"/>
                <a:gd name="connsiteY31" fmla="*/ 34010 h 50828"/>
                <a:gd name="connsiteX32" fmla="*/ 21548 w 41262"/>
                <a:gd name="connsiteY32" fmla="*/ 33533 h 50828"/>
                <a:gd name="connsiteX33" fmla="*/ 19642 w 41262"/>
                <a:gd name="connsiteY33" fmla="*/ 34645 h 50828"/>
                <a:gd name="connsiteX34" fmla="*/ 19642 w 41262"/>
                <a:gd name="connsiteY34" fmla="*/ 34645 h 50828"/>
                <a:gd name="connsiteX35" fmla="*/ 18530 w 41262"/>
                <a:gd name="connsiteY35" fmla="*/ 34963 h 50828"/>
                <a:gd name="connsiteX36" fmla="*/ 18530 w 41262"/>
                <a:gd name="connsiteY36" fmla="*/ 34963 h 50828"/>
                <a:gd name="connsiteX37" fmla="*/ 18530 w 41262"/>
                <a:gd name="connsiteY37" fmla="*/ 34963 h 50828"/>
                <a:gd name="connsiteX38" fmla="*/ 17576 w 41262"/>
                <a:gd name="connsiteY38" fmla="*/ 34645 h 50828"/>
                <a:gd name="connsiteX39" fmla="*/ 18053 w 41262"/>
                <a:gd name="connsiteY39" fmla="*/ 34804 h 50828"/>
                <a:gd name="connsiteX40" fmla="*/ 17259 w 41262"/>
                <a:gd name="connsiteY40" fmla="*/ 34327 h 50828"/>
                <a:gd name="connsiteX41" fmla="*/ 17417 w 41262"/>
                <a:gd name="connsiteY41" fmla="*/ 34486 h 50828"/>
                <a:gd name="connsiteX42" fmla="*/ 16782 w 41262"/>
                <a:gd name="connsiteY42" fmla="*/ 33851 h 50828"/>
                <a:gd name="connsiteX43" fmla="*/ 16782 w 41262"/>
                <a:gd name="connsiteY43" fmla="*/ 34168 h 50828"/>
                <a:gd name="connsiteX44" fmla="*/ 15511 w 41262"/>
                <a:gd name="connsiteY44" fmla="*/ 32103 h 50828"/>
                <a:gd name="connsiteX45" fmla="*/ 15670 w 41262"/>
                <a:gd name="connsiteY45" fmla="*/ 32580 h 50828"/>
                <a:gd name="connsiteX46" fmla="*/ 15352 w 41262"/>
                <a:gd name="connsiteY46" fmla="*/ 31627 h 50828"/>
                <a:gd name="connsiteX47" fmla="*/ 15034 w 41262"/>
                <a:gd name="connsiteY47" fmla="*/ 30356 h 50828"/>
                <a:gd name="connsiteX48" fmla="*/ 15034 w 41262"/>
                <a:gd name="connsiteY48" fmla="*/ 31150 h 50828"/>
                <a:gd name="connsiteX49" fmla="*/ 15034 w 41262"/>
                <a:gd name="connsiteY49" fmla="*/ 30197 h 50828"/>
                <a:gd name="connsiteX50" fmla="*/ 15034 w 41262"/>
                <a:gd name="connsiteY50" fmla="*/ 27337 h 50828"/>
                <a:gd name="connsiteX51" fmla="*/ 15034 w 41262"/>
                <a:gd name="connsiteY51" fmla="*/ 27337 h 50828"/>
                <a:gd name="connsiteX52" fmla="*/ 15352 w 41262"/>
                <a:gd name="connsiteY52" fmla="*/ 25431 h 50828"/>
                <a:gd name="connsiteX53" fmla="*/ 16782 w 41262"/>
                <a:gd name="connsiteY53" fmla="*/ 20347 h 50828"/>
                <a:gd name="connsiteX54" fmla="*/ 17259 w 41262"/>
                <a:gd name="connsiteY54" fmla="*/ 19076 h 50828"/>
                <a:gd name="connsiteX55" fmla="*/ 17100 w 41262"/>
                <a:gd name="connsiteY55" fmla="*/ 19553 h 50828"/>
                <a:gd name="connsiteX56" fmla="*/ 18212 w 41262"/>
                <a:gd name="connsiteY56" fmla="*/ 17170 h 50828"/>
                <a:gd name="connsiteX57" fmla="*/ 18688 w 41262"/>
                <a:gd name="connsiteY57" fmla="*/ 16375 h 50828"/>
                <a:gd name="connsiteX58" fmla="*/ 19165 w 41262"/>
                <a:gd name="connsiteY58" fmla="*/ 15740 h 50828"/>
                <a:gd name="connsiteX59" fmla="*/ 18688 w 41262"/>
                <a:gd name="connsiteY59" fmla="*/ 16217 h 50828"/>
                <a:gd name="connsiteX60" fmla="*/ 20436 w 41262"/>
                <a:gd name="connsiteY60" fmla="*/ 14469 h 50828"/>
                <a:gd name="connsiteX61" fmla="*/ 20118 w 41262"/>
                <a:gd name="connsiteY61" fmla="*/ 14787 h 50828"/>
                <a:gd name="connsiteX62" fmla="*/ 21072 w 41262"/>
                <a:gd name="connsiteY62" fmla="*/ 14310 h 50828"/>
                <a:gd name="connsiteX63" fmla="*/ 19959 w 41262"/>
                <a:gd name="connsiteY63" fmla="*/ 14787 h 50828"/>
                <a:gd name="connsiteX64" fmla="*/ 20754 w 41262"/>
                <a:gd name="connsiteY64" fmla="*/ 14628 h 50828"/>
                <a:gd name="connsiteX65" fmla="*/ 20277 w 41262"/>
                <a:gd name="connsiteY65" fmla="*/ 14628 h 50828"/>
                <a:gd name="connsiteX66" fmla="*/ 21230 w 41262"/>
                <a:gd name="connsiteY66" fmla="*/ 14628 h 50828"/>
                <a:gd name="connsiteX67" fmla="*/ 20595 w 41262"/>
                <a:gd name="connsiteY67" fmla="*/ 14628 h 50828"/>
                <a:gd name="connsiteX68" fmla="*/ 20912 w 41262"/>
                <a:gd name="connsiteY68" fmla="*/ 14628 h 50828"/>
                <a:gd name="connsiteX69" fmla="*/ 21230 w 41262"/>
                <a:gd name="connsiteY69" fmla="*/ 14787 h 50828"/>
                <a:gd name="connsiteX70" fmla="*/ 20595 w 41262"/>
                <a:gd name="connsiteY70" fmla="*/ 14310 h 50828"/>
                <a:gd name="connsiteX71" fmla="*/ 20912 w 41262"/>
                <a:gd name="connsiteY71" fmla="*/ 14469 h 50828"/>
                <a:gd name="connsiteX72" fmla="*/ 20436 w 41262"/>
                <a:gd name="connsiteY72" fmla="*/ 13675 h 50828"/>
                <a:gd name="connsiteX73" fmla="*/ 20436 w 41262"/>
                <a:gd name="connsiteY73" fmla="*/ 13516 h 50828"/>
                <a:gd name="connsiteX74" fmla="*/ 20436 w 41262"/>
                <a:gd name="connsiteY74" fmla="*/ 12563 h 50828"/>
                <a:gd name="connsiteX75" fmla="*/ 28062 w 41262"/>
                <a:gd name="connsiteY75" fmla="*/ 20188 h 50828"/>
                <a:gd name="connsiteX76" fmla="*/ 35687 w 41262"/>
                <a:gd name="connsiteY76" fmla="*/ 12563 h 50828"/>
                <a:gd name="connsiteX77" fmla="*/ 35687 w 41262"/>
                <a:gd name="connsiteY77" fmla="*/ 12563 h 5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1262" h="50828">
                  <a:moveTo>
                    <a:pt x="35846" y="13516"/>
                  </a:moveTo>
                  <a:cubicBezTo>
                    <a:pt x="35369" y="7320"/>
                    <a:pt x="31557" y="2713"/>
                    <a:pt x="25837" y="806"/>
                  </a:cubicBezTo>
                  <a:cubicBezTo>
                    <a:pt x="21230" y="-782"/>
                    <a:pt x="15829" y="12"/>
                    <a:pt x="11857" y="2872"/>
                  </a:cubicBezTo>
                  <a:cubicBezTo>
                    <a:pt x="7250" y="6049"/>
                    <a:pt x="4549" y="10815"/>
                    <a:pt x="2643" y="16058"/>
                  </a:cubicBezTo>
                  <a:cubicBezTo>
                    <a:pt x="895" y="20983"/>
                    <a:pt x="-376" y="26543"/>
                    <a:pt x="101" y="31786"/>
                  </a:cubicBezTo>
                  <a:cubicBezTo>
                    <a:pt x="578" y="37028"/>
                    <a:pt x="2802" y="42588"/>
                    <a:pt x="6932" y="46242"/>
                  </a:cubicBezTo>
                  <a:cubicBezTo>
                    <a:pt x="11539" y="50214"/>
                    <a:pt x="17735" y="51962"/>
                    <a:pt x="23613" y="50055"/>
                  </a:cubicBezTo>
                  <a:cubicBezTo>
                    <a:pt x="32351" y="47196"/>
                    <a:pt x="38706" y="39252"/>
                    <a:pt x="40612" y="30356"/>
                  </a:cubicBezTo>
                  <a:cubicBezTo>
                    <a:pt x="42518" y="20824"/>
                    <a:pt x="40294" y="10497"/>
                    <a:pt x="33145" y="3507"/>
                  </a:cubicBezTo>
                  <a:cubicBezTo>
                    <a:pt x="30286" y="648"/>
                    <a:pt x="25202" y="489"/>
                    <a:pt x="22342" y="3507"/>
                  </a:cubicBezTo>
                  <a:cubicBezTo>
                    <a:pt x="19483" y="6526"/>
                    <a:pt x="19324" y="11451"/>
                    <a:pt x="22342" y="14310"/>
                  </a:cubicBezTo>
                  <a:cubicBezTo>
                    <a:pt x="22819" y="14787"/>
                    <a:pt x="23137" y="15263"/>
                    <a:pt x="23613" y="15740"/>
                  </a:cubicBezTo>
                  <a:cubicBezTo>
                    <a:pt x="24408" y="16375"/>
                    <a:pt x="22501" y="14151"/>
                    <a:pt x="23296" y="15422"/>
                  </a:cubicBezTo>
                  <a:cubicBezTo>
                    <a:pt x="23296" y="15581"/>
                    <a:pt x="23613" y="15899"/>
                    <a:pt x="23772" y="16058"/>
                  </a:cubicBezTo>
                  <a:cubicBezTo>
                    <a:pt x="24090" y="16534"/>
                    <a:pt x="24408" y="17011"/>
                    <a:pt x="24567" y="17487"/>
                  </a:cubicBezTo>
                  <a:cubicBezTo>
                    <a:pt x="24725" y="17805"/>
                    <a:pt x="24884" y="18123"/>
                    <a:pt x="25043" y="18441"/>
                  </a:cubicBezTo>
                  <a:cubicBezTo>
                    <a:pt x="25520" y="19235"/>
                    <a:pt x="24408" y="16693"/>
                    <a:pt x="24884" y="17964"/>
                  </a:cubicBezTo>
                  <a:cubicBezTo>
                    <a:pt x="25361" y="19235"/>
                    <a:pt x="25679" y="20347"/>
                    <a:pt x="25837" y="21618"/>
                  </a:cubicBezTo>
                  <a:cubicBezTo>
                    <a:pt x="25996" y="22889"/>
                    <a:pt x="25837" y="20983"/>
                    <a:pt x="25837" y="20824"/>
                  </a:cubicBezTo>
                  <a:cubicBezTo>
                    <a:pt x="25837" y="21141"/>
                    <a:pt x="25837" y="21459"/>
                    <a:pt x="25837" y="21618"/>
                  </a:cubicBezTo>
                  <a:cubicBezTo>
                    <a:pt x="25837" y="22412"/>
                    <a:pt x="25837" y="23207"/>
                    <a:pt x="25837" y="24001"/>
                  </a:cubicBezTo>
                  <a:cubicBezTo>
                    <a:pt x="25837" y="24637"/>
                    <a:pt x="25679" y="25272"/>
                    <a:pt x="25837" y="25907"/>
                  </a:cubicBezTo>
                  <a:cubicBezTo>
                    <a:pt x="25837" y="25907"/>
                    <a:pt x="26155" y="23842"/>
                    <a:pt x="25837" y="25113"/>
                  </a:cubicBezTo>
                  <a:cubicBezTo>
                    <a:pt x="25837" y="25431"/>
                    <a:pt x="25837" y="25749"/>
                    <a:pt x="25837" y="25907"/>
                  </a:cubicBezTo>
                  <a:cubicBezTo>
                    <a:pt x="25837" y="26543"/>
                    <a:pt x="25520" y="27178"/>
                    <a:pt x="25361" y="27814"/>
                  </a:cubicBezTo>
                  <a:cubicBezTo>
                    <a:pt x="25361" y="28132"/>
                    <a:pt x="24408" y="30356"/>
                    <a:pt x="24884" y="29085"/>
                  </a:cubicBezTo>
                  <a:cubicBezTo>
                    <a:pt x="25361" y="27814"/>
                    <a:pt x="24567" y="29720"/>
                    <a:pt x="24408" y="30038"/>
                  </a:cubicBezTo>
                  <a:cubicBezTo>
                    <a:pt x="24090" y="30515"/>
                    <a:pt x="23772" y="30991"/>
                    <a:pt x="23454" y="31468"/>
                  </a:cubicBezTo>
                  <a:cubicBezTo>
                    <a:pt x="23454" y="31627"/>
                    <a:pt x="22978" y="31944"/>
                    <a:pt x="22978" y="32103"/>
                  </a:cubicBezTo>
                  <a:cubicBezTo>
                    <a:pt x="23454" y="30673"/>
                    <a:pt x="23931" y="30991"/>
                    <a:pt x="23296" y="31786"/>
                  </a:cubicBezTo>
                  <a:cubicBezTo>
                    <a:pt x="22819" y="32262"/>
                    <a:pt x="22342" y="32898"/>
                    <a:pt x="21866" y="33374"/>
                  </a:cubicBezTo>
                  <a:cubicBezTo>
                    <a:pt x="21707" y="33533"/>
                    <a:pt x="21230" y="33851"/>
                    <a:pt x="21072" y="34010"/>
                  </a:cubicBezTo>
                  <a:cubicBezTo>
                    <a:pt x="21072" y="34010"/>
                    <a:pt x="22660" y="32898"/>
                    <a:pt x="21548" y="33533"/>
                  </a:cubicBezTo>
                  <a:cubicBezTo>
                    <a:pt x="20912" y="34010"/>
                    <a:pt x="20277" y="34327"/>
                    <a:pt x="19642" y="34645"/>
                  </a:cubicBezTo>
                  <a:cubicBezTo>
                    <a:pt x="18212" y="35598"/>
                    <a:pt x="20595" y="34486"/>
                    <a:pt x="19642" y="34645"/>
                  </a:cubicBezTo>
                  <a:cubicBezTo>
                    <a:pt x="19324" y="34645"/>
                    <a:pt x="18847" y="34804"/>
                    <a:pt x="18530" y="34963"/>
                  </a:cubicBezTo>
                  <a:cubicBezTo>
                    <a:pt x="17576" y="35281"/>
                    <a:pt x="20436" y="34963"/>
                    <a:pt x="18530" y="34963"/>
                  </a:cubicBezTo>
                  <a:cubicBezTo>
                    <a:pt x="17100" y="34963"/>
                    <a:pt x="20118" y="35439"/>
                    <a:pt x="18530" y="34963"/>
                  </a:cubicBezTo>
                  <a:cubicBezTo>
                    <a:pt x="18371" y="34963"/>
                    <a:pt x="17735" y="34645"/>
                    <a:pt x="17576" y="34645"/>
                  </a:cubicBezTo>
                  <a:cubicBezTo>
                    <a:pt x="17735" y="34645"/>
                    <a:pt x="19165" y="35439"/>
                    <a:pt x="18053" y="34804"/>
                  </a:cubicBezTo>
                  <a:cubicBezTo>
                    <a:pt x="17735" y="34804"/>
                    <a:pt x="17576" y="34486"/>
                    <a:pt x="17259" y="34327"/>
                  </a:cubicBezTo>
                  <a:cubicBezTo>
                    <a:pt x="15829" y="33533"/>
                    <a:pt x="18212" y="35281"/>
                    <a:pt x="17417" y="34486"/>
                  </a:cubicBezTo>
                  <a:cubicBezTo>
                    <a:pt x="17259" y="34327"/>
                    <a:pt x="16941" y="34010"/>
                    <a:pt x="16782" y="33851"/>
                  </a:cubicBezTo>
                  <a:cubicBezTo>
                    <a:pt x="15670" y="32739"/>
                    <a:pt x="16782" y="34168"/>
                    <a:pt x="16782" y="34168"/>
                  </a:cubicBezTo>
                  <a:cubicBezTo>
                    <a:pt x="16464" y="34168"/>
                    <a:pt x="15511" y="31944"/>
                    <a:pt x="15511" y="32103"/>
                  </a:cubicBezTo>
                  <a:cubicBezTo>
                    <a:pt x="15511" y="32103"/>
                    <a:pt x="16147" y="34010"/>
                    <a:pt x="15670" y="32580"/>
                  </a:cubicBezTo>
                  <a:cubicBezTo>
                    <a:pt x="15670" y="32262"/>
                    <a:pt x="15511" y="31944"/>
                    <a:pt x="15352" y="31627"/>
                  </a:cubicBezTo>
                  <a:cubicBezTo>
                    <a:pt x="15352" y="31627"/>
                    <a:pt x="15034" y="30673"/>
                    <a:pt x="15034" y="30356"/>
                  </a:cubicBezTo>
                  <a:lnTo>
                    <a:pt x="15034" y="31150"/>
                  </a:lnTo>
                  <a:cubicBezTo>
                    <a:pt x="15034" y="31150"/>
                    <a:pt x="15034" y="30515"/>
                    <a:pt x="15034" y="30197"/>
                  </a:cubicBezTo>
                  <a:cubicBezTo>
                    <a:pt x="15034" y="29244"/>
                    <a:pt x="15034" y="28290"/>
                    <a:pt x="15034" y="27337"/>
                  </a:cubicBezTo>
                  <a:cubicBezTo>
                    <a:pt x="15034" y="27020"/>
                    <a:pt x="15034" y="25907"/>
                    <a:pt x="15034" y="27337"/>
                  </a:cubicBezTo>
                  <a:cubicBezTo>
                    <a:pt x="15034" y="26702"/>
                    <a:pt x="15193" y="26066"/>
                    <a:pt x="15352" y="25431"/>
                  </a:cubicBezTo>
                  <a:cubicBezTo>
                    <a:pt x="15670" y="23683"/>
                    <a:pt x="16147" y="22095"/>
                    <a:pt x="16782" y="20347"/>
                  </a:cubicBezTo>
                  <a:cubicBezTo>
                    <a:pt x="16782" y="19871"/>
                    <a:pt x="17100" y="19553"/>
                    <a:pt x="17259" y="19076"/>
                  </a:cubicBezTo>
                  <a:cubicBezTo>
                    <a:pt x="17576" y="18282"/>
                    <a:pt x="17100" y="18758"/>
                    <a:pt x="17100" y="19553"/>
                  </a:cubicBezTo>
                  <a:cubicBezTo>
                    <a:pt x="17100" y="18917"/>
                    <a:pt x="17894" y="17805"/>
                    <a:pt x="18212" y="17170"/>
                  </a:cubicBezTo>
                  <a:cubicBezTo>
                    <a:pt x="18371" y="16852"/>
                    <a:pt x="18530" y="16534"/>
                    <a:pt x="18688" y="16375"/>
                  </a:cubicBezTo>
                  <a:cubicBezTo>
                    <a:pt x="18688" y="16217"/>
                    <a:pt x="19006" y="15899"/>
                    <a:pt x="19165" y="15740"/>
                  </a:cubicBezTo>
                  <a:cubicBezTo>
                    <a:pt x="19483" y="15263"/>
                    <a:pt x="19324" y="15422"/>
                    <a:pt x="18688" y="16217"/>
                  </a:cubicBezTo>
                  <a:cubicBezTo>
                    <a:pt x="19006" y="16058"/>
                    <a:pt x="20277" y="14310"/>
                    <a:pt x="20436" y="14469"/>
                  </a:cubicBezTo>
                  <a:cubicBezTo>
                    <a:pt x="20754" y="14628"/>
                    <a:pt x="19006" y="15263"/>
                    <a:pt x="20118" y="14787"/>
                  </a:cubicBezTo>
                  <a:cubicBezTo>
                    <a:pt x="20436" y="14628"/>
                    <a:pt x="20754" y="14469"/>
                    <a:pt x="21072" y="14310"/>
                  </a:cubicBezTo>
                  <a:lnTo>
                    <a:pt x="19959" y="14787"/>
                  </a:lnTo>
                  <a:cubicBezTo>
                    <a:pt x="19959" y="14787"/>
                    <a:pt x="20595" y="14628"/>
                    <a:pt x="20754" y="14628"/>
                  </a:cubicBezTo>
                  <a:cubicBezTo>
                    <a:pt x="22183" y="14151"/>
                    <a:pt x="19006" y="14628"/>
                    <a:pt x="20277" y="14628"/>
                  </a:cubicBezTo>
                  <a:cubicBezTo>
                    <a:pt x="20595" y="14628"/>
                    <a:pt x="20912" y="14628"/>
                    <a:pt x="21230" y="14628"/>
                  </a:cubicBezTo>
                  <a:cubicBezTo>
                    <a:pt x="22025" y="14628"/>
                    <a:pt x="19483" y="14151"/>
                    <a:pt x="20595" y="14628"/>
                  </a:cubicBezTo>
                  <a:cubicBezTo>
                    <a:pt x="20912" y="14628"/>
                    <a:pt x="22025" y="15263"/>
                    <a:pt x="20912" y="14628"/>
                  </a:cubicBezTo>
                  <a:cubicBezTo>
                    <a:pt x="19642" y="13992"/>
                    <a:pt x="20912" y="14787"/>
                    <a:pt x="21230" y="14787"/>
                  </a:cubicBezTo>
                  <a:cubicBezTo>
                    <a:pt x="22025" y="15105"/>
                    <a:pt x="20118" y="13675"/>
                    <a:pt x="20595" y="14310"/>
                  </a:cubicBezTo>
                  <a:cubicBezTo>
                    <a:pt x="20754" y="14469"/>
                    <a:pt x="21866" y="15581"/>
                    <a:pt x="20912" y="14469"/>
                  </a:cubicBezTo>
                  <a:cubicBezTo>
                    <a:pt x="19959" y="13357"/>
                    <a:pt x="20912" y="15105"/>
                    <a:pt x="20436" y="13675"/>
                  </a:cubicBezTo>
                  <a:cubicBezTo>
                    <a:pt x="20118" y="13039"/>
                    <a:pt x="20118" y="12880"/>
                    <a:pt x="20436" y="13516"/>
                  </a:cubicBezTo>
                  <a:cubicBezTo>
                    <a:pt x="20595" y="14310"/>
                    <a:pt x="20436" y="13992"/>
                    <a:pt x="20436" y="12563"/>
                  </a:cubicBezTo>
                  <a:cubicBezTo>
                    <a:pt x="20754" y="16534"/>
                    <a:pt x="23772" y="20506"/>
                    <a:pt x="28062" y="20188"/>
                  </a:cubicBezTo>
                  <a:cubicBezTo>
                    <a:pt x="32033" y="20029"/>
                    <a:pt x="36005" y="16852"/>
                    <a:pt x="35687" y="12563"/>
                  </a:cubicBezTo>
                  <a:lnTo>
                    <a:pt x="35687" y="12563"/>
                  </a:lnTo>
                  <a:close/>
                </a:path>
              </a:pathLst>
            </a:custGeom>
            <a:solidFill>
              <a:srgbClr val="102F44"/>
            </a:solidFill>
            <a:ln w="15869" cap="flat">
              <a:noFill/>
              <a:prstDash val="solid"/>
              <a:miter/>
            </a:ln>
          </p:spPr>
          <p:txBody>
            <a:bodyPr rtlCol="0" anchor="ctr"/>
            <a:lstStyle/>
            <a:p>
              <a:endParaRPr lang="nl-NL"/>
            </a:p>
          </p:txBody>
        </p:sp>
        <p:sp>
          <p:nvSpPr>
            <p:cNvPr id="1485" name="Vrije vorm: vorm 1484">
              <a:extLst>
                <a:ext uri="{FF2B5EF4-FFF2-40B4-BE49-F238E27FC236}">
                  <a16:creationId xmlns:a16="http://schemas.microsoft.com/office/drawing/2014/main" id="{175DACE3-6214-B47C-BA70-2B7BA6832291}"/>
                </a:ext>
              </a:extLst>
            </p:cNvPr>
            <p:cNvSpPr/>
            <p:nvPr/>
          </p:nvSpPr>
          <p:spPr>
            <a:xfrm>
              <a:off x="4243445" y="2736531"/>
              <a:ext cx="115611" cy="109078"/>
            </a:xfrm>
            <a:custGeom>
              <a:avLst/>
              <a:gdLst>
                <a:gd name="connsiteX0" fmla="*/ 1305 w 115611"/>
                <a:gd name="connsiteY0" fmla="*/ 11137 h 109078"/>
                <a:gd name="connsiteX1" fmla="*/ 66599 w 115611"/>
                <a:gd name="connsiteY1" fmla="*/ 41004 h 109078"/>
                <a:gd name="connsiteX2" fmla="*/ 100120 w 115611"/>
                <a:gd name="connsiteY2" fmla="*/ 101691 h 109078"/>
                <a:gd name="connsiteX3" fmla="*/ 115530 w 115611"/>
                <a:gd name="connsiteY3" fmla="*/ 101691 h 109078"/>
                <a:gd name="connsiteX4" fmla="*/ 81533 w 115611"/>
                <a:gd name="connsiteY4" fmla="*/ 32426 h 109078"/>
                <a:gd name="connsiteX5" fmla="*/ 45947 w 115611"/>
                <a:gd name="connsiteY5" fmla="*/ 17651 h 109078"/>
                <a:gd name="connsiteX6" fmla="*/ 14650 w 115611"/>
                <a:gd name="connsiteY6" fmla="*/ 3353 h 109078"/>
                <a:gd name="connsiteX7" fmla="*/ 1464 w 115611"/>
                <a:gd name="connsiteY7" fmla="*/ 11137 h 109078"/>
                <a:gd name="connsiteX8" fmla="*/ 1464 w 115611"/>
                <a:gd name="connsiteY8" fmla="*/ 11137 h 10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611" h="109078">
                  <a:moveTo>
                    <a:pt x="1305" y="11137"/>
                  </a:moveTo>
                  <a:cubicBezTo>
                    <a:pt x="16874" y="33061"/>
                    <a:pt x="45311" y="28772"/>
                    <a:pt x="66599" y="41004"/>
                  </a:cubicBezTo>
                  <a:cubicBezTo>
                    <a:pt x="87887" y="53237"/>
                    <a:pt x="101232" y="77226"/>
                    <a:pt x="100120" y="101691"/>
                  </a:cubicBezTo>
                  <a:cubicBezTo>
                    <a:pt x="99644" y="111541"/>
                    <a:pt x="115054" y="111541"/>
                    <a:pt x="115530" y="101691"/>
                  </a:cubicBezTo>
                  <a:cubicBezTo>
                    <a:pt x="116801" y="74525"/>
                    <a:pt x="103139" y="48471"/>
                    <a:pt x="81533" y="32426"/>
                  </a:cubicBezTo>
                  <a:cubicBezTo>
                    <a:pt x="70889" y="24482"/>
                    <a:pt x="58656" y="20669"/>
                    <a:pt x="45947" y="17651"/>
                  </a:cubicBezTo>
                  <a:cubicBezTo>
                    <a:pt x="35144" y="15109"/>
                    <a:pt x="21481" y="13044"/>
                    <a:pt x="14650" y="3353"/>
                  </a:cubicBezTo>
                  <a:cubicBezTo>
                    <a:pt x="8931" y="-4590"/>
                    <a:pt x="-4414" y="3035"/>
                    <a:pt x="1464" y="11137"/>
                  </a:cubicBezTo>
                  <a:lnTo>
                    <a:pt x="1464" y="11137"/>
                  </a:lnTo>
                  <a:close/>
                </a:path>
              </a:pathLst>
            </a:custGeom>
            <a:solidFill>
              <a:srgbClr val="76B72D"/>
            </a:solidFill>
            <a:ln w="15869" cap="flat">
              <a:noFill/>
              <a:prstDash val="solid"/>
              <a:miter/>
            </a:ln>
          </p:spPr>
          <p:txBody>
            <a:bodyPr rtlCol="0" anchor="ctr"/>
            <a:lstStyle/>
            <a:p>
              <a:endParaRPr lang="nl-NL"/>
            </a:p>
          </p:txBody>
        </p:sp>
        <p:sp>
          <p:nvSpPr>
            <p:cNvPr id="1486" name="Vrije vorm: vorm 1485">
              <a:extLst>
                <a:ext uri="{FF2B5EF4-FFF2-40B4-BE49-F238E27FC236}">
                  <a16:creationId xmlns:a16="http://schemas.microsoft.com/office/drawing/2014/main" id="{446D6C16-669F-0692-2F21-55CD01E9467B}"/>
                </a:ext>
              </a:extLst>
            </p:cNvPr>
            <p:cNvSpPr/>
            <p:nvPr/>
          </p:nvSpPr>
          <p:spPr>
            <a:xfrm>
              <a:off x="4364684" y="2768199"/>
              <a:ext cx="174861" cy="89503"/>
            </a:xfrm>
            <a:custGeom>
              <a:avLst/>
              <a:gdLst>
                <a:gd name="connsiteX0" fmla="*/ 159989 w 174861"/>
                <a:gd name="connsiteY0" fmla="*/ 5524 h 89503"/>
                <a:gd name="connsiteX1" fmla="*/ 143944 w 174861"/>
                <a:gd name="connsiteY1" fmla="*/ 19822 h 89503"/>
                <a:gd name="connsiteX2" fmla="*/ 121385 w 174861"/>
                <a:gd name="connsiteY2" fmla="*/ 28718 h 89503"/>
                <a:gd name="connsiteX3" fmla="*/ 71342 w 174861"/>
                <a:gd name="connsiteY3" fmla="*/ 38409 h 89503"/>
                <a:gd name="connsiteX4" fmla="*/ 25906 w 174861"/>
                <a:gd name="connsiteY4" fmla="*/ 48735 h 89503"/>
                <a:gd name="connsiteX5" fmla="*/ 487 w 174861"/>
                <a:gd name="connsiteY5" fmla="*/ 80191 h 89503"/>
                <a:gd name="connsiteX6" fmla="*/ 15262 w 174861"/>
                <a:gd name="connsiteY6" fmla="*/ 84322 h 89503"/>
                <a:gd name="connsiteX7" fmla="*/ 98349 w 174861"/>
                <a:gd name="connsiteY7" fmla="*/ 49847 h 89503"/>
                <a:gd name="connsiteX8" fmla="*/ 144103 w 174861"/>
                <a:gd name="connsiteY8" fmla="*/ 36662 h 89503"/>
                <a:gd name="connsiteX9" fmla="*/ 174764 w 174861"/>
                <a:gd name="connsiteY9" fmla="*/ 9654 h 89503"/>
                <a:gd name="connsiteX10" fmla="*/ 159989 w 174861"/>
                <a:gd name="connsiteY10" fmla="*/ 5524 h 89503"/>
                <a:gd name="connsiteX11" fmla="*/ 159989 w 174861"/>
                <a:gd name="connsiteY11" fmla="*/ 5524 h 8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861" h="89503">
                  <a:moveTo>
                    <a:pt x="159989" y="5524"/>
                  </a:moveTo>
                  <a:cubicBezTo>
                    <a:pt x="158877" y="13149"/>
                    <a:pt x="150140" y="16644"/>
                    <a:pt x="143944" y="19822"/>
                  </a:cubicBezTo>
                  <a:cubicBezTo>
                    <a:pt x="136636" y="23476"/>
                    <a:pt x="129169" y="26335"/>
                    <a:pt x="121385" y="28718"/>
                  </a:cubicBezTo>
                  <a:cubicBezTo>
                    <a:pt x="105180" y="33643"/>
                    <a:pt x="88182" y="36344"/>
                    <a:pt x="71342" y="38409"/>
                  </a:cubicBezTo>
                  <a:cubicBezTo>
                    <a:pt x="55932" y="40157"/>
                    <a:pt x="39568" y="40633"/>
                    <a:pt x="25906" y="48735"/>
                  </a:cubicBezTo>
                  <a:cubicBezTo>
                    <a:pt x="13832" y="55884"/>
                    <a:pt x="5253" y="67164"/>
                    <a:pt x="487" y="80191"/>
                  </a:cubicBezTo>
                  <a:cubicBezTo>
                    <a:pt x="-2849" y="89405"/>
                    <a:pt x="11926" y="93536"/>
                    <a:pt x="15262" y="84322"/>
                  </a:cubicBezTo>
                  <a:cubicBezTo>
                    <a:pt x="27653" y="50324"/>
                    <a:pt x="69117" y="55090"/>
                    <a:pt x="98349" y="49847"/>
                  </a:cubicBezTo>
                  <a:cubicBezTo>
                    <a:pt x="114077" y="46988"/>
                    <a:pt x="129487" y="43016"/>
                    <a:pt x="144103" y="36662"/>
                  </a:cubicBezTo>
                  <a:cubicBezTo>
                    <a:pt x="156018" y="31419"/>
                    <a:pt x="172540" y="24270"/>
                    <a:pt x="174764" y="9654"/>
                  </a:cubicBezTo>
                  <a:cubicBezTo>
                    <a:pt x="176194" y="-37"/>
                    <a:pt x="161419" y="-4167"/>
                    <a:pt x="159989" y="5524"/>
                  </a:cubicBezTo>
                  <a:lnTo>
                    <a:pt x="159989" y="5524"/>
                  </a:lnTo>
                  <a:close/>
                </a:path>
              </a:pathLst>
            </a:custGeom>
            <a:solidFill>
              <a:srgbClr val="76B72D"/>
            </a:solidFill>
            <a:ln w="15869" cap="flat">
              <a:noFill/>
              <a:prstDash val="solid"/>
              <a:miter/>
            </a:ln>
          </p:spPr>
          <p:txBody>
            <a:bodyPr rtlCol="0" anchor="ctr"/>
            <a:lstStyle/>
            <a:p>
              <a:endParaRPr lang="nl-NL"/>
            </a:p>
          </p:txBody>
        </p:sp>
        <p:sp>
          <p:nvSpPr>
            <p:cNvPr id="1487" name="Vrije vorm: vorm 1486">
              <a:extLst>
                <a:ext uri="{FF2B5EF4-FFF2-40B4-BE49-F238E27FC236}">
                  <a16:creationId xmlns:a16="http://schemas.microsoft.com/office/drawing/2014/main" id="{114A2835-51C7-6CCE-B1E2-ACB11A1AA253}"/>
                </a:ext>
              </a:extLst>
            </p:cNvPr>
            <p:cNvSpPr/>
            <p:nvPr/>
          </p:nvSpPr>
          <p:spPr>
            <a:xfrm>
              <a:off x="4319751" y="2873051"/>
              <a:ext cx="36462" cy="144971"/>
            </a:xfrm>
            <a:custGeom>
              <a:avLst/>
              <a:gdLst>
                <a:gd name="connsiteX0" fmla="*/ 21590 w 36462"/>
                <a:gd name="connsiteY0" fmla="*/ 5524 h 144971"/>
                <a:gd name="connsiteX1" fmla="*/ 143 w 36462"/>
                <a:gd name="connsiteY1" fmla="*/ 135318 h 144971"/>
                <a:gd name="connsiteX2" fmla="*/ 14918 w 36462"/>
                <a:gd name="connsiteY2" fmla="*/ 139448 h 144971"/>
                <a:gd name="connsiteX3" fmla="*/ 36365 w 36462"/>
                <a:gd name="connsiteY3" fmla="*/ 9654 h 144971"/>
                <a:gd name="connsiteX4" fmla="*/ 21590 w 36462"/>
                <a:gd name="connsiteY4" fmla="*/ 5524 h 144971"/>
                <a:gd name="connsiteX5" fmla="*/ 21590 w 36462"/>
                <a:gd name="connsiteY5" fmla="*/ 5524 h 14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62" h="144971">
                  <a:moveTo>
                    <a:pt x="21590" y="5524"/>
                  </a:moveTo>
                  <a:cubicBezTo>
                    <a:pt x="15077" y="48894"/>
                    <a:pt x="7928" y="92265"/>
                    <a:pt x="143" y="135318"/>
                  </a:cubicBezTo>
                  <a:cubicBezTo>
                    <a:pt x="-1604" y="145009"/>
                    <a:pt x="13171" y="149139"/>
                    <a:pt x="14918" y="139448"/>
                  </a:cubicBezTo>
                  <a:cubicBezTo>
                    <a:pt x="22702" y="96237"/>
                    <a:pt x="30010" y="53025"/>
                    <a:pt x="36365" y="9654"/>
                  </a:cubicBezTo>
                  <a:cubicBezTo>
                    <a:pt x="37795" y="-37"/>
                    <a:pt x="23020" y="-4167"/>
                    <a:pt x="21590" y="5524"/>
                  </a:cubicBezTo>
                  <a:lnTo>
                    <a:pt x="21590" y="5524"/>
                  </a:lnTo>
                  <a:close/>
                </a:path>
              </a:pathLst>
            </a:custGeom>
            <a:solidFill>
              <a:srgbClr val="76B72D"/>
            </a:solidFill>
            <a:ln w="15869" cap="flat">
              <a:noFill/>
              <a:prstDash val="solid"/>
              <a:miter/>
            </a:ln>
          </p:spPr>
          <p:txBody>
            <a:bodyPr rtlCol="0" anchor="ctr"/>
            <a:lstStyle/>
            <a:p>
              <a:endParaRPr lang="nl-NL"/>
            </a:p>
          </p:txBody>
        </p:sp>
        <p:sp>
          <p:nvSpPr>
            <p:cNvPr id="1488" name="Vrije vorm: vorm 1487">
              <a:extLst>
                <a:ext uri="{FF2B5EF4-FFF2-40B4-BE49-F238E27FC236}">
                  <a16:creationId xmlns:a16="http://schemas.microsoft.com/office/drawing/2014/main" id="{C8902AE1-EF2C-DD5A-BFBF-A882D108E655}"/>
                </a:ext>
              </a:extLst>
            </p:cNvPr>
            <p:cNvSpPr/>
            <p:nvPr/>
          </p:nvSpPr>
          <p:spPr>
            <a:xfrm>
              <a:off x="4347012" y="2878336"/>
              <a:ext cx="25655" cy="162752"/>
            </a:xfrm>
            <a:custGeom>
              <a:avLst/>
              <a:gdLst>
                <a:gd name="connsiteX0" fmla="*/ 10216 w 25655"/>
                <a:gd name="connsiteY0" fmla="*/ 7228 h 162752"/>
                <a:gd name="connsiteX1" fmla="*/ 4655 w 25655"/>
                <a:gd name="connsiteY1" fmla="*/ 81737 h 162752"/>
                <a:gd name="connsiteX2" fmla="*/ 2749 w 25655"/>
                <a:gd name="connsiteY2" fmla="*/ 118276 h 162752"/>
                <a:gd name="connsiteX3" fmla="*/ 2114 w 25655"/>
                <a:gd name="connsiteY3" fmla="*/ 135911 h 162752"/>
                <a:gd name="connsiteX4" fmla="*/ 1796 w 25655"/>
                <a:gd name="connsiteY4" fmla="*/ 144648 h 162752"/>
                <a:gd name="connsiteX5" fmla="*/ 1637 w 25655"/>
                <a:gd name="connsiteY5" fmla="*/ 150526 h 162752"/>
                <a:gd name="connsiteX6" fmla="*/ 1955 w 25655"/>
                <a:gd name="connsiteY6" fmla="*/ 151321 h 162752"/>
                <a:gd name="connsiteX7" fmla="*/ 10692 w 25655"/>
                <a:gd name="connsiteY7" fmla="*/ 147826 h 162752"/>
                <a:gd name="connsiteX8" fmla="*/ 9898 w 25655"/>
                <a:gd name="connsiteY8" fmla="*/ 147826 h 162752"/>
                <a:gd name="connsiteX9" fmla="*/ 15458 w 25655"/>
                <a:gd name="connsiteY9" fmla="*/ 155133 h 162752"/>
                <a:gd name="connsiteX10" fmla="*/ 15458 w 25655"/>
                <a:gd name="connsiteY10" fmla="*/ 154339 h 162752"/>
                <a:gd name="connsiteX11" fmla="*/ 5609 w 25655"/>
                <a:gd name="connsiteY11" fmla="*/ 161806 h 162752"/>
                <a:gd name="connsiteX12" fmla="*/ 5926 w 25655"/>
                <a:gd name="connsiteY12" fmla="*/ 161806 h 162752"/>
                <a:gd name="connsiteX13" fmla="*/ 366 w 25655"/>
                <a:gd name="connsiteY13" fmla="*/ 154498 h 162752"/>
                <a:gd name="connsiteX14" fmla="*/ 366 w 25655"/>
                <a:gd name="connsiteY14" fmla="*/ 154974 h 162752"/>
                <a:gd name="connsiteX15" fmla="*/ 10057 w 25655"/>
                <a:gd name="connsiteY15" fmla="*/ 147508 h 162752"/>
                <a:gd name="connsiteX16" fmla="*/ 11487 w 25655"/>
                <a:gd name="connsiteY16" fmla="*/ 148143 h 162752"/>
                <a:gd name="connsiteX17" fmla="*/ 11487 w 25655"/>
                <a:gd name="connsiteY17" fmla="*/ 161329 h 162752"/>
                <a:gd name="connsiteX18" fmla="*/ 15299 w 25655"/>
                <a:gd name="connsiteY18" fmla="*/ 156087 h 162752"/>
                <a:gd name="connsiteX19" fmla="*/ 1319 w 25655"/>
                <a:gd name="connsiteY19" fmla="*/ 157993 h 162752"/>
                <a:gd name="connsiteX20" fmla="*/ 1637 w 25655"/>
                <a:gd name="connsiteY20" fmla="*/ 158470 h 162752"/>
                <a:gd name="connsiteX21" fmla="*/ 14823 w 25655"/>
                <a:gd name="connsiteY21" fmla="*/ 150685 h 162752"/>
                <a:gd name="connsiteX22" fmla="*/ 14505 w 25655"/>
                <a:gd name="connsiteY22" fmla="*/ 150208 h 162752"/>
                <a:gd name="connsiteX23" fmla="*/ 525 w 25655"/>
                <a:gd name="connsiteY23" fmla="*/ 152115 h 162752"/>
                <a:gd name="connsiteX24" fmla="*/ 525 w 25655"/>
                <a:gd name="connsiteY24" fmla="*/ 152592 h 162752"/>
                <a:gd name="connsiteX25" fmla="*/ 3861 w 25655"/>
                <a:gd name="connsiteY25" fmla="*/ 147984 h 162752"/>
                <a:gd name="connsiteX26" fmla="*/ 3702 w 25655"/>
                <a:gd name="connsiteY26" fmla="*/ 147984 h 162752"/>
                <a:gd name="connsiteX27" fmla="*/ 3702 w 25655"/>
                <a:gd name="connsiteY27" fmla="*/ 161329 h 162752"/>
                <a:gd name="connsiteX28" fmla="*/ 5926 w 25655"/>
                <a:gd name="connsiteY28" fmla="*/ 162282 h 162752"/>
                <a:gd name="connsiteX29" fmla="*/ 15617 w 25655"/>
                <a:gd name="connsiteY29" fmla="*/ 154816 h 162752"/>
                <a:gd name="connsiteX30" fmla="*/ 15617 w 25655"/>
                <a:gd name="connsiteY30" fmla="*/ 154339 h 162752"/>
                <a:gd name="connsiteX31" fmla="*/ 10057 w 25655"/>
                <a:gd name="connsiteY31" fmla="*/ 146872 h 162752"/>
                <a:gd name="connsiteX32" fmla="*/ 9739 w 25655"/>
                <a:gd name="connsiteY32" fmla="*/ 146872 h 162752"/>
                <a:gd name="connsiteX33" fmla="*/ 48 w 25655"/>
                <a:gd name="connsiteY33" fmla="*/ 154180 h 162752"/>
                <a:gd name="connsiteX34" fmla="*/ 48 w 25655"/>
                <a:gd name="connsiteY34" fmla="*/ 154974 h 162752"/>
                <a:gd name="connsiteX35" fmla="*/ 5768 w 25655"/>
                <a:gd name="connsiteY35" fmla="*/ 162441 h 162752"/>
                <a:gd name="connsiteX36" fmla="*/ 6562 w 25655"/>
                <a:gd name="connsiteY36" fmla="*/ 162441 h 162752"/>
                <a:gd name="connsiteX37" fmla="*/ 15299 w 25655"/>
                <a:gd name="connsiteY37" fmla="*/ 159105 h 162752"/>
                <a:gd name="connsiteX38" fmla="*/ 17206 w 25655"/>
                <a:gd name="connsiteY38" fmla="*/ 144807 h 162752"/>
                <a:gd name="connsiteX39" fmla="*/ 18000 w 25655"/>
                <a:gd name="connsiteY39" fmla="*/ 124313 h 162752"/>
                <a:gd name="connsiteX40" fmla="*/ 19907 w 25655"/>
                <a:gd name="connsiteY40" fmla="*/ 86344 h 162752"/>
                <a:gd name="connsiteX41" fmla="*/ 25626 w 25655"/>
                <a:gd name="connsiteY41" fmla="*/ 7387 h 162752"/>
                <a:gd name="connsiteX42" fmla="*/ 10216 w 25655"/>
                <a:gd name="connsiteY42" fmla="*/ 7387 h 162752"/>
                <a:gd name="connsiteX43" fmla="*/ 10216 w 25655"/>
                <a:gd name="connsiteY43" fmla="*/ 7387 h 162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5655" h="162752">
                  <a:moveTo>
                    <a:pt x="10216" y="7228"/>
                  </a:moveTo>
                  <a:cubicBezTo>
                    <a:pt x="7992" y="32012"/>
                    <a:pt x="6244" y="56954"/>
                    <a:pt x="4655" y="81737"/>
                  </a:cubicBezTo>
                  <a:cubicBezTo>
                    <a:pt x="4020" y="93970"/>
                    <a:pt x="3384" y="106044"/>
                    <a:pt x="2749" y="118276"/>
                  </a:cubicBezTo>
                  <a:cubicBezTo>
                    <a:pt x="2431" y="124154"/>
                    <a:pt x="2272" y="130032"/>
                    <a:pt x="2114" y="135911"/>
                  </a:cubicBezTo>
                  <a:cubicBezTo>
                    <a:pt x="2114" y="138770"/>
                    <a:pt x="1955" y="141789"/>
                    <a:pt x="1796" y="144648"/>
                  </a:cubicBezTo>
                  <a:cubicBezTo>
                    <a:pt x="1796" y="146555"/>
                    <a:pt x="1796" y="148620"/>
                    <a:pt x="1637" y="150526"/>
                  </a:cubicBezTo>
                  <a:cubicBezTo>
                    <a:pt x="1319" y="154180"/>
                    <a:pt x="1637" y="154498"/>
                    <a:pt x="1955" y="151321"/>
                  </a:cubicBezTo>
                  <a:lnTo>
                    <a:pt x="10692" y="147826"/>
                  </a:lnTo>
                  <a:lnTo>
                    <a:pt x="9898" y="147826"/>
                  </a:lnTo>
                  <a:cubicBezTo>
                    <a:pt x="11805" y="150050"/>
                    <a:pt x="13711" y="152592"/>
                    <a:pt x="15458" y="155133"/>
                  </a:cubicBezTo>
                  <a:lnTo>
                    <a:pt x="15458" y="154339"/>
                  </a:lnTo>
                  <a:cubicBezTo>
                    <a:pt x="12122" y="156881"/>
                    <a:pt x="8945" y="159264"/>
                    <a:pt x="5609" y="161806"/>
                  </a:cubicBezTo>
                  <a:lnTo>
                    <a:pt x="5926" y="161806"/>
                  </a:lnTo>
                  <a:cubicBezTo>
                    <a:pt x="4020" y="159423"/>
                    <a:pt x="2114" y="156881"/>
                    <a:pt x="366" y="154498"/>
                  </a:cubicBezTo>
                  <a:lnTo>
                    <a:pt x="366" y="154974"/>
                  </a:lnTo>
                  <a:cubicBezTo>
                    <a:pt x="3543" y="152433"/>
                    <a:pt x="6880" y="150050"/>
                    <a:pt x="10057" y="147508"/>
                  </a:cubicBezTo>
                  <a:lnTo>
                    <a:pt x="11487" y="148143"/>
                  </a:lnTo>
                  <a:lnTo>
                    <a:pt x="11487" y="161329"/>
                  </a:lnTo>
                  <a:cubicBezTo>
                    <a:pt x="13393" y="159899"/>
                    <a:pt x="14664" y="158470"/>
                    <a:pt x="15299" y="156087"/>
                  </a:cubicBezTo>
                  <a:lnTo>
                    <a:pt x="1319" y="157993"/>
                  </a:lnTo>
                  <a:lnTo>
                    <a:pt x="1637" y="158470"/>
                  </a:lnTo>
                  <a:cubicBezTo>
                    <a:pt x="6880" y="166731"/>
                    <a:pt x="20225" y="159105"/>
                    <a:pt x="14823" y="150685"/>
                  </a:cubicBezTo>
                  <a:lnTo>
                    <a:pt x="14505" y="150208"/>
                  </a:lnTo>
                  <a:cubicBezTo>
                    <a:pt x="11010" y="144648"/>
                    <a:pt x="2431" y="145601"/>
                    <a:pt x="525" y="152115"/>
                  </a:cubicBezTo>
                  <a:lnTo>
                    <a:pt x="525" y="152592"/>
                  </a:lnTo>
                  <a:cubicBezTo>
                    <a:pt x="1478" y="151003"/>
                    <a:pt x="2749" y="149573"/>
                    <a:pt x="3861" y="147984"/>
                  </a:cubicBezTo>
                  <a:lnTo>
                    <a:pt x="3702" y="147984"/>
                  </a:lnTo>
                  <a:cubicBezTo>
                    <a:pt x="-746" y="151321"/>
                    <a:pt x="-1699" y="158311"/>
                    <a:pt x="3702" y="161329"/>
                  </a:cubicBezTo>
                  <a:cubicBezTo>
                    <a:pt x="4338" y="161647"/>
                    <a:pt x="5132" y="162123"/>
                    <a:pt x="5926" y="162282"/>
                  </a:cubicBezTo>
                  <a:cubicBezTo>
                    <a:pt x="10851" y="163077"/>
                    <a:pt x="15458" y="160376"/>
                    <a:pt x="15617" y="154816"/>
                  </a:cubicBezTo>
                  <a:lnTo>
                    <a:pt x="15617" y="154339"/>
                  </a:lnTo>
                  <a:cubicBezTo>
                    <a:pt x="15617" y="151162"/>
                    <a:pt x="13234" y="147667"/>
                    <a:pt x="10057" y="146872"/>
                  </a:cubicBezTo>
                  <a:lnTo>
                    <a:pt x="9739" y="146872"/>
                  </a:lnTo>
                  <a:cubicBezTo>
                    <a:pt x="5291" y="145760"/>
                    <a:pt x="-587" y="148938"/>
                    <a:pt x="48" y="154180"/>
                  </a:cubicBezTo>
                  <a:lnTo>
                    <a:pt x="48" y="154974"/>
                  </a:lnTo>
                  <a:cubicBezTo>
                    <a:pt x="525" y="158152"/>
                    <a:pt x="2272" y="161647"/>
                    <a:pt x="5768" y="162441"/>
                  </a:cubicBezTo>
                  <a:lnTo>
                    <a:pt x="6562" y="162441"/>
                  </a:lnTo>
                  <a:cubicBezTo>
                    <a:pt x="10216" y="163394"/>
                    <a:pt x="13075" y="162123"/>
                    <a:pt x="15299" y="159105"/>
                  </a:cubicBezTo>
                  <a:cubicBezTo>
                    <a:pt x="18000" y="155292"/>
                    <a:pt x="17206" y="149096"/>
                    <a:pt x="17206" y="144807"/>
                  </a:cubicBezTo>
                  <a:cubicBezTo>
                    <a:pt x="17365" y="137976"/>
                    <a:pt x="17683" y="131144"/>
                    <a:pt x="18000" y="124313"/>
                  </a:cubicBezTo>
                  <a:cubicBezTo>
                    <a:pt x="18477" y="111604"/>
                    <a:pt x="19112" y="98895"/>
                    <a:pt x="19907" y="86344"/>
                  </a:cubicBezTo>
                  <a:cubicBezTo>
                    <a:pt x="21336" y="59972"/>
                    <a:pt x="23243" y="33759"/>
                    <a:pt x="25626" y="7387"/>
                  </a:cubicBezTo>
                  <a:cubicBezTo>
                    <a:pt x="26420" y="-2462"/>
                    <a:pt x="11169" y="-2462"/>
                    <a:pt x="10216" y="7387"/>
                  </a:cubicBezTo>
                  <a:lnTo>
                    <a:pt x="10216" y="7387"/>
                  </a:lnTo>
                  <a:close/>
                </a:path>
              </a:pathLst>
            </a:custGeom>
            <a:solidFill>
              <a:srgbClr val="76B72D"/>
            </a:solidFill>
            <a:ln w="15869" cap="flat">
              <a:noFill/>
              <a:prstDash val="solid"/>
              <a:miter/>
            </a:ln>
          </p:spPr>
          <p:txBody>
            <a:bodyPr rtlCol="0" anchor="ctr"/>
            <a:lstStyle/>
            <a:p>
              <a:endParaRPr lang="nl-NL"/>
            </a:p>
          </p:txBody>
        </p:sp>
        <p:sp>
          <p:nvSpPr>
            <p:cNvPr id="1489" name="Vrije vorm: vorm 1488">
              <a:extLst>
                <a:ext uri="{FF2B5EF4-FFF2-40B4-BE49-F238E27FC236}">
                  <a16:creationId xmlns:a16="http://schemas.microsoft.com/office/drawing/2014/main" id="{2F5AE112-B877-E267-D444-0368B070D985}"/>
                </a:ext>
              </a:extLst>
            </p:cNvPr>
            <p:cNvSpPr/>
            <p:nvPr/>
          </p:nvSpPr>
          <p:spPr>
            <a:xfrm>
              <a:off x="4337210" y="2980399"/>
              <a:ext cx="42100" cy="41585"/>
            </a:xfrm>
            <a:custGeom>
              <a:avLst/>
              <a:gdLst>
                <a:gd name="connsiteX0" fmla="*/ 26849 w 42100"/>
                <a:gd name="connsiteY0" fmla="*/ 327 h 41585"/>
                <a:gd name="connsiteX1" fmla="*/ 6037 w 42100"/>
                <a:gd name="connsiteY1" fmla="*/ 9700 h 41585"/>
                <a:gd name="connsiteX2" fmla="*/ 1748 w 42100"/>
                <a:gd name="connsiteY2" fmla="*/ 32576 h 41585"/>
                <a:gd name="connsiteX3" fmla="*/ 11756 w 42100"/>
                <a:gd name="connsiteY3" fmla="*/ 40838 h 41585"/>
                <a:gd name="connsiteX4" fmla="*/ 24307 w 42100"/>
                <a:gd name="connsiteY4" fmla="*/ 40361 h 41585"/>
                <a:gd name="connsiteX5" fmla="*/ 42100 w 42100"/>
                <a:gd name="connsiteY5" fmla="*/ 22250 h 41585"/>
                <a:gd name="connsiteX6" fmla="*/ 33839 w 42100"/>
                <a:gd name="connsiteY6" fmla="*/ 8270 h 41585"/>
                <a:gd name="connsiteX7" fmla="*/ 19223 w 42100"/>
                <a:gd name="connsiteY7" fmla="*/ 4298 h 41585"/>
                <a:gd name="connsiteX8" fmla="*/ 13822 w 42100"/>
                <a:gd name="connsiteY8" fmla="*/ 6522 h 41585"/>
                <a:gd name="connsiteX9" fmla="*/ 11598 w 42100"/>
                <a:gd name="connsiteY9" fmla="*/ 11924 h 41585"/>
                <a:gd name="connsiteX10" fmla="*/ 13822 w 42100"/>
                <a:gd name="connsiteY10" fmla="*/ 17325 h 41585"/>
                <a:gd name="connsiteX11" fmla="*/ 19223 w 42100"/>
                <a:gd name="connsiteY11" fmla="*/ 19549 h 41585"/>
                <a:gd name="connsiteX12" fmla="*/ 21289 w 42100"/>
                <a:gd name="connsiteY12" fmla="*/ 19867 h 41585"/>
                <a:gd name="connsiteX13" fmla="*/ 19223 w 42100"/>
                <a:gd name="connsiteY13" fmla="*/ 19549 h 41585"/>
                <a:gd name="connsiteX14" fmla="*/ 25896 w 42100"/>
                <a:gd name="connsiteY14" fmla="*/ 21138 h 41585"/>
                <a:gd name="connsiteX15" fmla="*/ 23989 w 42100"/>
                <a:gd name="connsiteY15" fmla="*/ 20344 h 41585"/>
                <a:gd name="connsiteX16" fmla="*/ 26690 w 42100"/>
                <a:gd name="connsiteY16" fmla="*/ 21774 h 41585"/>
                <a:gd name="connsiteX17" fmla="*/ 25101 w 42100"/>
                <a:gd name="connsiteY17" fmla="*/ 20503 h 41585"/>
                <a:gd name="connsiteX18" fmla="*/ 27167 w 42100"/>
                <a:gd name="connsiteY18" fmla="*/ 22568 h 41585"/>
                <a:gd name="connsiteX19" fmla="*/ 25896 w 42100"/>
                <a:gd name="connsiteY19" fmla="*/ 20979 h 41585"/>
                <a:gd name="connsiteX20" fmla="*/ 27167 w 42100"/>
                <a:gd name="connsiteY20" fmla="*/ 23045 h 41585"/>
                <a:gd name="connsiteX21" fmla="*/ 26372 w 42100"/>
                <a:gd name="connsiteY21" fmla="*/ 21138 h 41585"/>
                <a:gd name="connsiteX22" fmla="*/ 26849 w 42100"/>
                <a:gd name="connsiteY22" fmla="*/ 23203 h 41585"/>
                <a:gd name="connsiteX23" fmla="*/ 26531 w 42100"/>
                <a:gd name="connsiteY23" fmla="*/ 21138 h 41585"/>
                <a:gd name="connsiteX24" fmla="*/ 26531 w 42100"/>
                <a:gd name="connsiteY24" fmla="*/ 22886 h 41585"/>
                <a:gd name="connsiteX25" fmla="*/ 26849 w 42100"/>
                <a:gd name="connsiteY25" fmla="*/ 20820 h 41585"/>
                <a:gd name="connsiteX26" fmla="*/ 26372 w 42100"/>
                <a:gd name="connsiteY26" fmla="*/ 22568 h 41585"/>
                <a:gd name="connsiteX27" fmla="*/ 27167 w 42100"/>
                <a:gd name="connsiteY27" fmla="*/ 20661 h 41585"/>
                <a:gd name="connsiteX28" fmla="*/ 26055 w 42100"/>
                <a:gd name="connsiteY28" fmla="*/ 22409 h 41585"/>
                <a:gd name="connsiteX29" fmla="*/ 27325 w 42100"/>
                <a:gd name="connsiteY29" fmla="*/ 20820 h 41585"/>
                <a:gd name="connsiteX30" fmla="*/ 25260 w 42100"/>
                <a:gd name="connsiteY30" fmla="*/ 22727 h 41585"/>
                <a:gd name="connsiteX31" fmla="*/ 26849 w 42100"/>
                <a:gd name="connsiteY31" fmla="*/ 21456 h 41585"/>
                <a:gd name="connsiteX32" fmla="*/ 20494 w 42100"/>
                <a:gd name="connsiteY32" fmla="*/ 25110 h 41585"/>
                <a:gd name="connsiteX33" fmla="*/ 22400 w 42100"/>
                <a:gd name="connsiteY33" fmla="*/ 24315 h 41585"/>
                <a:gd name="connsiteX34" fmla="*/ 16840 w 42100"/>
                <a:gd name="connsiteY34" fmla="*/ 25904 h 41585"/>
                <a:gd name="connsiteX35" fmla="*/ 18905 w 42100"/>
                <a:gd name="connsiteY35" fmla="*/ 25586 h 41585"/>
                <a:gd name="connsiteX36" fmla="*/ 15410 w 42100"/>
                <a:gd name="connsiteY36" fmla="*/ 25586 h 41585"/>
                <a:gd name="connsiteX37" fmla="*/ 17476 w 42100"/>
                <a:gd name="connsiteY37" fmla="*/ 25904 h 41585"/>
                <a:gd name="connsiteX38" fmla="*/ 14934 w 42100"/>
                <a:gd name="connsiteY38" fmla="*/ 25269 h 41585"/>
                <a:gd name="connsiteX39" fmla="*/ 16840 w 42100"/>
                <a:gd name="connsiteY39" fmla="*/ 26063 h 41585"/>
                <a:gd name="connsiteX40" fmla="*/ 14775 w 42100"/>
                <a:gd name="connsiteY40" fmla="*/ 24792 h 41585"/>
                <a:gd name="connsiteX41" fmla="*/ 16364 w 42100"/>
                <a:gd name="connsiteY41" fmla="*/ 26063 h 41585"/>
                <a:gd name="connsiteX42" fmla="*/ 14775 w 42100"/>
                <a:gd name="connsiteY42" fmla="*/ 24474 h 41585"/>
                <a:gd name="connsiteX43" fmla="*/ 16046 w 42100"/>
                <a:gd name="connsiteY43" fmla="*/ 26063 h 41585"/>
                <a:gd name="connsiteX44" fmla="*/ 15093 w 42100"/>
                <a:gd name="connsiteY44" fmla="*/ 24315 h 41585"/>
                <a:gd name="connsiteX45" fmla="*/ 15887 w 42100"/>
                <a:gd name="connsiteY45" fmla="*/ 26222 h 41585"/>
                <a:gd name="connsiteX46" fmla="*/ 15252 w 42100"/>
                <a:gd name="connsiteY46" fmla="*/ 23998 h 41585"/>
                <a:gd name="connsiteX47" fmla="*/ 15569 w 42100"/>
                <a:gd name="connsiteY47" fmla="*/ 26063 h 41585"/>
                <a:gd name="connsiteX48" fmla="*/ 15569 w 42100"/>
                <a:gd name="connsiteY48" fmla="*/ 22727 h 41585"/>
                <a:gd name="connsiteX49" fmla="*/ 15252 w 42100"/>
                <a:gd name="connsiteY49" fmla="*/ 24792 h 41585"/>
                <a:gd name="connsiteX50" fmla="*/ 16205 w 42100"/>
                <a:gd name="connsiteY50" fmla="*/ 21138 h 41585"/>
                <a:gd name="connsiteX51" fmla="*/ 15410 w 42100"/>
                <a:gd name="connsiteY51" fmla="*/ 23045 h 41585"/>
                <a:gd name="connsiteX52" fmla="*/ 17158 w 42100"/>
                <a:gd name="connsiteY52" fmla="*/ 20026 h 41585"/>
                <a:gd name="connsiteX53" fmla="*/ 15887 w 42100"/>
                <a:gd name="connsiteY53" fmla="*/ 21615 h 41585"/>
                <a:gd name="connsiteX54" fmla="*/ 18588 w 42100"/>
                <a:gd name="connsiteY54" fmla="*/ 18914 h 41585"/>
                <a:gd name="connsiteX55" fmla="*/ 16999 w 42100"/>
                <a:gd name="connsiteY55" fmla="*/ 20185 h 41585"/>
                <a:gd name="connsiteX56" fmla="*/ 22242 w 42100"/>
                <a:gd name="connsiteY56" fmla="*/ 17166 h 41585"/>
                <a:gd name="connsiteX57" fmla="*/ 20335 w 42100"/>
                <a:gd name="connsiteY57" fmla="*/ 17961 h 41585"/>
                <a:gd name="connsiteX58" fmla="*/ 30979 w 42100"/>
                <a:gd name="connsiteY58" fmla="*/ 14942 h 41585"/>
                <a:gd name="connsiteX59" fmla="*/ 36381 w 42100"/>
                <a:gd name="connsiteY59" fmla="*/ 5569 h 41585"/>
                <a:gd name="connsiteX60" fmla="*/ 27008 w 42100"/>
                <a:gd name="connsiteY60" fmla="*/ 168 h 41585"/>
                <a:gd name="connsiteX61" fmla="*/ 27008 w 42100"/>
                <a:gd name="connsiteY61" fmla="*/ 168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100" h="41585">
                  <a:moveTo>
                    <a:pt x="26849" y="327"/>
                  </a:moveTo>
                  <a:cubicBezTo>
                    <a:pt x="19382" y="1915"/>
                    <a:pt x="11598" y="4139"/>
                    <a:pt x="6037" y="9700"/>
                  </a:cubicBezTo>
                  <a:cubicBezTo>
                    <a:pt x="159" y="15737"/>
                    <a:pt x="-1747" y="24951"/>
                    <a:pt x="1748" y="32576"/>
                  </a:cubicBezTo>
                  <a:cubicBezTo>
                    <a:pt x="3654" y="36707"/>
                    <a:pt x="7626" y="39567"/>
                    <a:pt x="11756" y="40838"/>
                  </a:cubicBezTo>
                  <a:cubicBezTo>
                    <a:pt x="15887" y="42108"/>
                    <a:pt x="20335" y="41632"/>
                    <a:pt x="24307" y="40361"/>
                  </a:cubicBezTo>
                  <a:cubicBezTo>
                    <a:pt x="32409" y="37819"/>
                    <a:pt x="42100" y="31941"/>
                    <a:pt x="42100" y="22250"/>
                  </a:cubicBezTo>
                  <a:cubicBezTo>
                    <a:pt x="42100" y="16531"/>
                    <a:pt x="38605" y="11288"/>
                    <a:pt x="33839" y="8270"/>
                  </a:cubicBezTo>
                  <a:cubicBezTo>
                    <a:pt x="29550" y="5410"/>
                    <a:pt x="24148" y="4934"/>
                    <a:pt x="19223" y="4298"/>
                  </a:cubicBezTo>
                  <a:cubicBezTo>
                    <a:pt x="17476" y="4139"/>
                    <a:pt x="15093" y="5251"/>
                    <a:pt x="13822" y="6522"/>
                  </a:cubicBezTo>
                  <a:cubicBezTo>
                    <a:pt x="12551" y="7793"/>
                    <a:pt x="11439" y="10017"/>
                    <a:pt x="11598" y="11924"/>
                  </a:cubicBezTo>
                  <a:cubicBezTo>
                    <a:pt x="11756" y="13830"/>
                    <a:pt x="12392" y="15896"/>
                    <a:pt x="13822" y="17325"/>
                  </a:cubicBezTo>
                  <a:cubicBezTo>
                    <a:pt x="15410" y="18755"/>
                    <a:pt x="17158" y="19391"/>
                    <a:pt x="19223" y="19549"/>
                  </a:cubicBezTo>
                  <a:cubicBezTo>
                    <a:pt x="19859" y="19549"/>
                    <a:pt x="20494" y="19708"/>
                    <a:pt x="21289" y="19867"/>
                  </a:cubicBezTo>
                  <a:lnTo>
                    <a:pt x="19223" y="19549"/>
                  </a:lnTo>
                  <a:cubicBezTo>
                    <a:pt x="21447" y="19867"/>
                    <a:pt x="23671" y="20344"/>
                    <a:pt x="25896" y="21138"/>
                  </a:cubicBezTo>
                  <a:lnTo>
                    <a:pt x="23989" y="20344"/>
                  </a:lnTo>
                  <a:cubicBezTo>
                    <a:pt x="24942" y="20820"/>
                    <a:pt x="25896" y="21297"/>
                    <a:pt x="26690" y="21774"/>
                  </a:cubicBezTo>
                  <a:lnTo>
                    <a:pt x="25101" y="20503"/>
                  </a:lnTo>
                  <a:cubicBezTo>
                    <a:pt x="25101" y="20503"/>
                    <a:pt x="26531" y="21774"/>
                    <a:pt x="27167" y="22568"/>
                  </a:cubicBezTo>
                  <a:lnTo>
                    <a:pt x="25896" y="20979"/>
                  </a:lnTo>
                  <a:cubicBezTo>
                    <a:pt x="25896" y="20979"/>
                    <a:pt x="26849" y="22409"/>
                    <a:pt x="27167" y="23045"/>
                  </a:cubicBezTo>
                  <a:lnTo>
                    <a:pt x="26372" y="21138"/>
                  </a:lnTo>
                  <a:cubicBezTo>
                    <a:pt x="26372" y="21138"/>
                    <a:pt x="26849" y="22409"/>
                    <a:pt x="26849" y="23203"/>
                  </a:cubicBezTo>
                  <a:lnTo>
                    <a:pt x="26531" y="21138"/>
                  </a:lnTo>
                  <a:cubicBezTo>
                    <a:pt x="26531" y="21138"/>
                    <a:pt x="26531" y="22250"/>
                    <a:pt x="26531" y="22886"/>
                  </a:cubicBezTo>
                  <a:lnTo>
                    <a:pt x="26849" y="20820"/>
                  </a:lnTo>
                  <a:cubicBezTo>
                    <a:pt x="26849" y="20820"/>
                    <a:pt x="26531" y="21932"/>
                    <a:pt x="26372" y="22568"/>
                  </a:cubicBezTo>
                  <a:lnTo>
                    <a:pt x="27167" y="20661"/>
                  </a:lnTo>
                  <a:cubicBezTo>
                    <a:pt x="27167" y="20661"/>
                    <a:pt x="26531" y="21932"/>
                    <a:pt x="26055" y="22409"/>
                  </a:cubicBezTo>
                  <a:lnTo>
                    <a:pt x="27325" y="20820"/>
                  </a:lnTo>
                  <a:cubicBezTo>
                    <a:pt x="27325" y="20820"/>
                    <a:pt x="26055" y="22250"/>
                    <a:pt x="25260" y="22727"/>
                  </a:cubicBezTo>
                  <a:lnTo>
                    <a:pt x="26849" y="21456"/>
                  </a:lnTo>
                  <a:cubicBezTo>
                    <a:pt x="24942" y="22886"/>
                    <a:pt x="22718" y="24157"/>
                    <a:pt x="20494" y="25110"/>
                  </a:cubicBezTo>
                  <a:lnTo>
                    <a:pt x="22400" y="24315"/>
                  </a:lnTo>
                  <a:cubicBezTo>
                    <a:pt x="20653" y="25110"/>
                    <a:pt x="18747" y="25586"/>
                    <a:pt x="16840" y="25904"/>
                  </a:cubicBezTo>
                  <a:lnTo>
                    <a:pt x="18905" y="25586"/>
                  </a:lnTo>
                  <a:cubicBezTo>
                    <a:pt x="17793" y="25586"/>
                    <a:pt x="16522" y="25745"/>
                    <a:pt x="15410" y="25586"/>
                  </a:cubicBezTo>
                  <a:lnTo>
                    <a:pt x="17476" y="25904"/>
                  </a:lnTo>
                  <a:cubicBezTo>
                    <a:pt x="16522" y="25904"/>
                    <a:pt x="15728" y="25586"/>
                    <a:pt x="14934" y="25269"/>
                  </a:cubicBezTo>
                  <a:lnTo>
                    <a:pt x="16840" y="26063"/>
                  </a:lnTo>
                  <a:cubicBezTo>
                    <a:pt x="16840" y="26063"/>
                    <a:pt x="15410" y="25269"/>
                    <a:pt x="14775" y="24792"/>
                  </a:cubicBezTo>
                  <a:lnTo>
                    <a:pt x="16364" y="26063"/>
                  </a:lnTo>
                  <a:cubicBezTo>
                    <a:pt x="16364" y="26063"/>
                    <a:pt x="15252" y="25110"/>
                    <a:pt x="14775" y="24474"/>
                  </a:cubicBezTo>
                  <a:lnTo>
                    <a:pt x="16046" y="26063"/>
                  </a:lnTo>
                  <a:cubicBezTo>
                    <a:pt x="16046" y="26063"/>
                    <a:pt x="15252" y="24951"/>
                    <a:pt x="15093" y="24315"/>
                  </a:cubicBezTo>
                  <a:lnTo>
                    <a:pt x="15887" y="26222"/>
                  </a:lnTo>
                  <a:cubicBezTo>
                    <a:pt x="15887" y="26222"/>
                    <a:pt x="15410" y="24792"/>
                    <a:pt x="15252" y="23998"/>
                  </a:cubicBezTo>
                  <a:lnTo>
                    <a:pt x="15569" y="26063"/>
                  </a:lnTo>
                  <a:cubicBezTo>
                    <a:pt x="15569" y="24951"/>
                    <a:pt x="15569" y="23839"/>
                    <a:pt x="15569" y="22727"/>
                  </a:cubicBezTo>
                  <a:lnTo>
                    <a:pt x="15252" y="24792"/>
                  </a:lnTo>
                  <a:cubicBezTo>
                    <a:pt x="15410" y="23521"/>
                    <a:pt x="15728" y="22409"/>
                    <a:pt x="16205" y="21138"/>
                  </a:cubicBezTo>
                  <a:lnTo>
                    <a:pt x="15410" y="23045"/>
                  </a:lnTo>
                  <a:cubicBezTo>
                    <a:pt x="15887" y="21932"/>
                    <a:pt x="16522" y="20979"/>
                    <a:pt x="17158" y="20026"/>
                  </a:cubicBezTo>
                  <a:lnTo>
                    <a:pt x="15887" y="21615"/>
                  </a:lnTo>
                  <a:cubicBezTo>
                    <a:pt x="16681" y="20661"/>
                    <a:pt x="17635" y="19708"/>
                    <a:pt x="18588" y="18914"/>
                  </a:cubicBezTo>
                  <a:lnTo>
                    <a:pt x="16999" y="20185"/>
                  </a:lnTo>
                  <a:cubicBezTo>
                    <a:pt x="18588" y="18914"/>
                    <a:pt x="20335" y="17961"/>
                    <a:pt x="22242" y="17166"/>
                  </a:cubicBezTo>
                  <a:lnTo>
                    <a:pt x="20335" y="17961"/>
                  </a:lnTo>
                  <a:cubicBezTo>
                    <a:pt x="23830" y="16531"/>
                    <a:pt x="27325" y="15737"/>
                    <a:pt x="30979" y="14942"/>
                  </a:cubicBezTo>
                  <a:cubicBezTo>
                    <a:pt x="34951" y="14148"/>
                    <a:pt x="37493" y="9223"/>
                    <a:pt x="36381" y="5569"/>
                  </a:cubicBezTo>
                  <a:cubicBezTo>
                    <a:pt x="35110" y="1439"/>
                    <a:pt x="31138" y="-627"/>
                    <a:pt x="27008" y="168"/>
                  </a:cubicBezTo>
                  <a:lnTo>
                    <a:pt x="27008" y="168"/>
                  </a:lnTo>
                  <a:close/>
                </a:path>
              </a:pathLst>
            </a:custGeom>
            <a:solidFill>
              <a:srgbClr val="76B72D"/>
            </a:solidFill>
            <a:ln w="15869" cap="flat">
              <a:noFill/>
              <a:prstDash val="solid"/>
              <a:miter/>
            </a:ln>
          </p:spPr>
          <p:txBody>
            <a:bodyPr rtlCol="0" anchor="ctr"/>
            <a:lstStyle/>
            <a:p>
              <a:endParaRPr lang="nl-NL"/>
            </a:p>
          </p:txBody>
        </p:sp>
        <p:sp>
          <p:nvSpPr>
            <p:cNvPr id="1490" name="Vrije vorm: vorm 1489">
              <a:extLst>
                <a:ext uri="{FF2B5EF4-FFF2-40B4-BE49-F238E27FC236}">
                  <a16:creationId xmlns:a16="http://schemas.microsoft.com/office/drawing/2014/main" id="{D00CC61C-D9CA-5C70-ABF9-E7BACD68E45A}"/>
                </a:ext>
              </a:extLst>
            </p:cNvPr>
            <p:cNvSpPr/>
            <p:nvPr/>
          </p:nvSpPr>
          <p:spPr>
            <a:xfrm>
              <a:off x="4317900" y="2958256"/>
              <a:ext cx="30808" cy="27306"/>
            </a:xfrm>
            <a:custGeom>
              <a:avLst/>
              <a:gdLst>
                <a:gd name="connsiteX0" fmla="*/ 30113 w 30808"/>
                <a:gd name="connsiteY0" fmla="*/ 9443 h 27306"/>
                <a:gd name="connsiteX1" fmla="*/ 19152 w 30808"/>
                <a:gd name="connsiteY1" fmla="*/ 547 h 27306"/>
                <a:gd name="connsiteX2" fmla="*/ 4536 w 30808"/>
                <a:gd name="connsiteY2" fmla="*/ 4200 h 27306"/>
                <a:gd name="connsiteX3" fmla="*/ 564 w 30808"/>
                <a:gd name="connsiteY3" fmla="*/ 18181 h 27306"/>
                <a:gd name="connsiteX4" fmla="*/ 1994 w 30808"/>
                <a:gd name="connsiteY4" fmla="*/ 21358 h 27306"/>
                <a:gd name="connsiteX5" fmla="*/ 5648 w 30808"/>
                <a:gd name="connsiteY5" fmla="*/ 25012 h 27306"/>
                <a:gd name="connsiteX6" fmla="*/ 12320 w 30808"/>
                <a:gd name="connsiteY6" fmla="*/ 27236 h 27306"/>
                <a:gd name="connsiteX7" fmla="*/ 19469 w 30808"/>
                <a:gd name="connsiteY7" fmla="*/ 25648 h 27306"/>
                <a:gd name="connsiteX8" fmla="*/ 22170 w 30808"/>
                <a:gd name="connsiteY8" fmla="*/ 23582 h 27306"/>
                <a:gd name="connsiteX9" fmla="*/ 25030 w 30808"/>
                <a:gd name="connsiteY9" fmla="*/ 18816 h 27306"/>
                <a:gd name="connsiteX10" fmla="*/ 24235 w 30808"/>
                <a:gd name="connsiteY10" fmla="*/ 12938 h 27306"/>
                <a:gd name="connsiteX11" fmla="*/ 19628 w 30808"/>
                <a:gd name="connsiteY11" fmla="*/ 9443 h 27306"/>
                <a:gd name="connsiteX12" fmla="*/ 13750 w 30808"/>
                <a:gd name="connsiteY12" fmla="*/ 10237 h 27306"/>
                <a:gd name="connsiteX13" fmla="*/ 12161 w 30808"/>
                <a:gd name="connsiteY13" fmla="*/ 11508 h 27306"/>
                <a:gd name="connsiteX14" fmla="*/ 10255 w 30808"/>
                <a:gd name="connsiteY14" fmla="*/ 14845 h 27306"/>
                <a:gd name="connsiteX15" fmla="*/ 10255 w 30808"/>
                <a:gd name="connsiteY15" fmla="*/ 14845 h 27306"/>
                <a:gd name="connsiteX16" fmla="*/ 11049 w 30808"/>
                <a:gd name="connsiteY16" fmla="*/ 13097 h 27306"/>
                <a:gd name="connsiteX17" fmla="*/ 10573 w 30808"/>
                <a:gd name="connsiteY17" fmla="*/ 13891 h 27306"/>
                <a:gd name="connsiteX18" fmla="*/ 11844 w 30808"/>
                <a:gd name="connsiteY18" fmla="*/ 12303 h 27306"/>
                <a:gd name="connsiteX19" fmla="*/ 11049 w 30808"/>
                <a:gd name="connsiteY19" fmla="*/ 13097 h 27306"/>
                <a:gd name="connsiteX20" fmla="*/ 12638 w 30808"/>
                <a:gd name="connsiteY20" fmla="*/ 11826 h 27306"/>
                <a:gd name="connsiteX21" fmla="*/ 11526 w 30808"/>
                <a:gd name="connsiteY21" fmla="*/ 12462 h 27306"/>
                <a:gd name="connsiteX22" fmla="*/ 13432 w 30808"/>
                <a:gd name="connsiteY22" fmla="*/ 11667 h 27306"/>
                <a:gd name="connsiteX23" fmla="*/ 12003 w 30808"/>
                <a:gd name="connsiteY23" fmla="*/ 11985 h 27306"/>
                <a:gd name="connsiteX24" fmla="*/ 14068 w 30808"/>
                <a:gd name="connsiteY24" fmla="*/ 11667 h 27306"/>
                <a:gd name="connsiteX25" fmla="*/ 12479 w 30808"/>
                <a:gd name="connsiteY25" fmla="*/ 11667 h 27306"/>
                <a:gd name="connsiteX26" fmla="*/ 14544 w 30808"/>
                <a:gd name="connsiteY26" fmla="*/ 11985 h 27306"/>
                <a:gd name="connsiteX27" fmla="*/ 12956 w 30808"/>
                <a:gd name="connsiteY27" fmla="*/ 11508 h 27306"/>
                <a:gd name="connsiteX28" fmla="*/ 14862 w 30808"/>
                <a:gd name="connsiteY28" fmla="*/ 12303 h 27306"/>
                <a:gd name="connsiteX29" fmla="*/ 13591 w 30808"/>
                <a:gd name="connsiteY29" fmla="*/ 11667 h 27306"/>
                <a:gd name="connsiteX30" fmla="*/ 15180 w 30808"/>
                <a:gd name="connsiteY30" fmla="*/ 12938 h 27306"/>
                <a:gd name="connsiteX31" fmla="*/ 14227 w 30808"/>
                <a:gd name="connsiteY31" fmla="*/ 11985 h 27306"/>
                <a:gd name="connsiteX32" fmla="*/ 15498 w 30808"/>
                <a:gd name="connsiteY32" fmla="*/ 13574 h 27306"/>
                <a:gd name="connsiteX33" fmla="*/ 15021 w 30808"/>
                <a:gd name="connsiteY33" fmla="*/ 12779 h 27306"/>
                <a:gd name="connsiteX34" fmla="*/ 15815 w 30808"/>
                <a:gd name="connsiteY34" fmla="*/ 14686 h 27306"/>
                <a:gd name="connsiteX35" fmla="*/ 15339 w 30808"/>
                <a:gd name="connsiteY35" fmla="*/ 13256 h 27306"/>
                <a:gd name="connsiteX36" fmla="*/ 15656 w 30808"/>
                <a:gd name="connsiteY36" fmla="*/ 15321 h 27306"/>
                <a:gd name="connsiteX37" fmla="*/ 15656 w 30808"/>
                <a:gd name="connsiteY37" fmla="*/ 14050 h 27306"/>
                <a:gd name="connsiteX38" fmla="*/ 15339 w 30808"/>
                <a:gd name="connsiteY38" fmla="*/ 16115 h 27306"/>
                <a:gd name="connsiteX39" fmla="*/ 15815 w 30808"/>
                <a:gd name="connsiteY39" fmla="*/ 14209 h 27306"/>
                <a:gd name="connsiteX40" fmla="*/ 15021 w 30808"/>
                <a:gd name="connsiteY40" fmla="*/ 16115 h 27306"/>
                <a:gd name="connsiteX41" fmla="*/ 15974 w 30808"/>
                <a:gd name="connsiteY41" fmla="*/ 14527 h 27306"/>
                <a:gd name="connsiteX42" fmla="*/ 14703 w 30808"/>
                <a:gd name="connsiteY42" fmla="*/ 16115 h 27306"/>
                <a:gd name="connsiteX43" fmla="*/ 16133 w 30808"/>
                <a:gd name="connsiteY43" fmla="*/ 14686 h 27306"/>
                <a:gd name="connsiteX44" fmla="*/ 14544 w 30808"/>
                <a:gd name="connsiteY44" fmla="*/ 15957 h 27306"/>
                <a:gd name="connsiteX45" fmla="*/ 16133 w 30808"/>
                <a:gd name="connsiteY45" fmla="*/ 15003 h 27306"/>
                <a:gd name="connsiteX46" fmla="*/ 14227 w 30808"/>
                <a:gd name="connsiteY46" fmla="*/ 15798 h 27306"/>
                <a:gd name="connsiteX47" fmla="*/ 15974 w 30808"/>
                <a:gd name="connsiteY47" fmla="*/ 15321 h 27306"/>
                <a:gd name="connsiteX48" fmla="*/ 13909 w 30808"/>
                <a:gd name="connsiteY48" fmla="*/ 15639 h 27306"/>
                <a:gd name="connsiteX49" fmla="*/ 15815 w 30808"/>
                <a:gd name="connsiteY49" fmla="*/ 15639 h 27306"/>
                <a:gd name="connsiteX50" fmla="*/ 13750 w 30808"/>
                <a:gd name="connsiteY50" fmla="*/ 15321 h 27306"/>
                <a:gd name="connsiteX51" fmla="*/ 16133 w 30808"/>
                <a:gd name="connsiteY51" fmla="*/ 15957 h 27306"/>
                <a:gd name="connsiteX52" fmla="*/ 14227 w 30808"/>
                <a:gd name="connsiteY52" fmla="*/ 15162 h 27306"/>
                <a:gd name="connsiteX53" fmla="*/ 16451 w 30808"/>
                <a:gd name="connsiteY53" fmla="*/ 16592 h 27306"/>
                <a:gd name="connsiteX54" fmla="*/ 14862 w 30808"/>
                <a:gd name="connsiteY54" fmla="*/ 15321 h 27306"/>
                <a:gd name="connsiteX55" fmla="*/ 16769 w 30808"/>
                <a:gd name="connsiteY55" fmla="*/ 17228 h 27306"/>
                <a:gd name="connsiteX56" fmla="*/ 15498 w 30808"/>
                <a:gd name="connsiteY56" fmla="*/ 15639 h 27306"/>
                <a:gd name="connsiteX57" fmla="*/ 16610 w 30808"/>
                <a:gd name="connsiteY57" fmla="*/ 17386 h 27306"/>
                <a:gd name="connsiteX58" fmla="*/ 21217 w 30808"/>
                <a:gd name="connsiteY58" fmla="*/ 20881 h 27306"/>
                <a:gd name="connsiteX59" fmla="*/ 27095 w 30808"/>
                <a:gd name="connsiteY59" fmla="*/ 20087 h 27306"/>
                <a:gd name="connsiteX60" fmla="*/ 30590 w 30808"/>
                <a:gd name="connsiteY60" fmla="*/ 15480 h 27306"/>
                <a:gd name="connsiteX61" fmla="*/ 29796 w 30808"/>
                <a:gd name="connsiteY61" fmla="*/ 9602 h 27306"/>
                <a:gd name="connsiteX62" fmla="*/ 29796 w 30808"/>
                <a:gd name="connsiteY62" fmla="*/ 9602 h 27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0808" h="27306">
                  <a:moveTo>
                    <a:pt x="30113" y="9443"/>
                  </a:moveTo>
                  <a:cubicBezTo>
                    <a:pt x="27889" y="5154"/>
                    <a:pt x="23759" y="1818"/>
                    <a:pt x="19152" y="547"/>
                  </a:cubicBezTo>
                  <a:cubicBezTo>
                    <a:pt x="13909" y="-883"/>
                    <a:pt x="8349" y="547"/>
                    <a:pt x="4536" y="4200"/>
                  </a:cubicBezTo>
                  <a:cubicBezTo>
                    <a:pt x="882" y="7696"/>
                    <a:pt x="-1025" y="13256"/>
                    <a:pt x="564" y="18181"/>
                  </a:cubicBezTo>
                  <a:cubicBezTo>
                    <a:pt x="882" y="19293"/>
                    <a:pt x="1358" y="20405"/>
                    <a:pt x="1994" y="21358"/>
                  </a:cubicBezTo>
                  <a:cubicBezTo>
                    <a:pt x="3106" y="22947"/>
                    <a:pt x="4059" y="23900"/>
                    <a:pt x="5648" y="25012"/>
                  </a:cubicBezTo>
                  <a:cubicBezTo>
                    <a:pt x="7554" y="26442"/>
                    <a:pt x="9937" y="26918"/>
                    <a:pt x="12320" y="27236"/>
                  </a:cubicBezTo>
                  <a:cubicBezTo>
                    <a:pt x="14862" y="27554"/>
                    <a:pt x="17245" y="26760"/>
                    <a:pt x="19469" y="25648"/>
                  </a:cubicBezTo>
                  <a:cubicBezTo>
                    <a:pt x="20422" y="25171"/>
                    <a:pt x="21535" y="24377"/>
                    <a:pt x="22170" y="23582"/>
                  </a:cubicBezTo>
                  <a:cubicBezTo>
                    <a:pt x="23600" y="22152"/>
                    <a:pt x="24235" y="20723"/>
                    <a:pt x="25030" y="18816"/>
                  </a:cubicBezTo>
                  <a:cubicBezTo>
                    <a:pt x="25665" y="17069"/>
                    <a:pt x="25030" y="14527"/>
                    <a:pt x="24235" y="12938"/>
                  </a:cubicBezTo>
                  <a:cubicBezTo>
                    <a:pt x="23441" y="11349"/>
                    <a:pt x="21535" y="9761"/>
                    <a:pt x="19628" y="9443"/>
                  </a:cubicBezTo>
                  <a:cubicBezTo>
                    <a:pt x="17722" y="8966"/>
                    <a:pt x="15498" y="9125"/>
                    <a:pt x="13750" y="10237"/>
                  </a:cubicBezTo>
                  <a:lnTo>
                    <a:pt x="12161" y="11508"/>
                  </a:lnTo>
                  <a:cubicBezTo>
                    <a:pt x="11208" y="12462"/>
                    <a:pt x="10573" y="13574"/>
                    <a:pt x="10255" y="14845"/>
                  </a:cubicBezTo>
                  <a:lnTo>
                    <a:pt x="10255" y="14845"/>
                  </a:lnTo>
                  <a:cubicBezTo>
                    <a:pt x="10255" y="14845"/>
                    <a:pt x="10732" y="13733"/>
                    <a:pt x="11049" y="13097"/>
                  </a:cubicBezTo>
                  <a:cubicBezTo>
                    <a:pt x="11049" y="13415"/>
                    <a:pt x="10732" y="13733"/>
                    <a:pt x="10573" y="13891"/>
                  </a:cubicBezTo>
                  <a:lnTo>
                    <a:pt x="11844" y="12303"/>
                  </a:lnTo>
                  <a:cubicBezTo>
                    <a:pt x="11844" y="12303"/>
                    <a:pt x="11367" y="12779"/>
                    <a:pt x="11049" y="13097"/>
                  </a:cubicBezTo>
                  <a:lnTo>
                    <a:pt x="12638" y="11826"/>
                  </a:lnTo>
                  <a:cubicBezTo>
                    <a:pt x="12638" y="11826"/>
                    <a:pt x="12003" y="12303"/>
                    <a:pt x="11526" y="12462"/>
                  </a:cubicBezTo>
                  <a:lnTo>
                    <a:pt x="13432" y="11667"/>
                  </a:lnTo>
                  <a:cubicBezTo>
                    <a:pt x="13432" y="11667"/>
                    <a:pt x="12479" y="11985"/>
                    <a:pt x="12003" y="11985"/>
                  </a:cubicBezTo>
                  <a:lnTo>
                    <a:pt x="14068" y="11667"/>
                  </a:lnTo>
                  <a:cubicBezTo>
                    <a:pt x="14068" y="11667"/>
                    <a:pt x="12956" y="11667"/>
                    <a:pt x="12479" y="11667"/>
                  </a:cubicBezTo>
                  <a:lnTo>
                    <a:pt x="14544" y="11985"/>
                  </a:lnTo>
                  <a:cubicBezTo>
                    <a:pt x="14544" y="11985"/>
                    <a:pt x="13432" y="11826"/>
                    <a:pt x="12956" y="11508"/>
                  </a:cubicBezTo>
                  <a:lnTo>
                    <a:pt x="14862" y="12303"/>
                  </a:lnTo>
                  <a:cubicBezTo>
                    <a:pt x="14862" y="12303"/>
                    <a:pt x="14068" y="11826"/>
                    <a:pt x="13591" y="11667"/>
                  </a:cubicBezTo>
                  <a:lnTo>
                    <a:pt x="15180" y="12938"/>
                  </a:lnTo>
                  <a:cubicBezTo>
                    <a:pt x="15180" y="12938"/>
                    <a:pt x="14544" y="12303"/>
                    <a:pt x="14227" y="11985"/>
                  </a:cubicBezTo>
                  <a:lnTo>
                    <a:pt x="15498" y="13574"/>
                  </a:lnTo>
                  <a:cubicBezTo>
                    <a:pt x="15498" y="13574"/>
                    <a:pt x="15180" y="13097"/>
                    <a:pt x="15021" y="12779"/>
                  </a:cubicBezTo>
                  <a:lnTo>
                    <a:pt x="15815" y="14686"/>
                  </a:lnTo>
                  <a:cubicBezTo>
                    <a:pt x="15815" y="14686"/>
                    <a:pt x="15498" y="13733"/>
                    <a:pt x="15339" y="13256"/>
                  </a:cubicBezTo>
                  <a:lnTo>
                    <a:pt x="15656" y="15321"/>
                  </a:lnTo>
                  <a:cubicBezTo>
                    <a:pt x="15656" y="15321"/>
                    <a:pt x="15656" y="14368"/>
                    <a:pt x="15656" y="14050"/>
                  </a:cubicBezTo>
                  <a:lnTo>
                    <a:pt x="15339" y="16115"/>
                  </a:lnTo>
                  <a:cubicBezTo>
                    <a:pt x="15339" y="16115"/>
                    <a:pt x="15656" y="14845"/>
                    <a:pt x="15815" y="14209"/>
                  </a:cubicBezTo>
                  <a:lnTo>
                    <a:pt x="15021" y="16115"/>
                  </a:lnTo>
                  <a:cubicBezTo>
                    <a:pt x="15021" y="16115"/>
                    <a:pt x="15498" y="15003"/>
                    <a:pt x="15974" y="14527"/>
                  </a:cubicBezTo>
                  <a:lnTo>
                    <a:pt x="14703" y="16115"/>
                  </a:lnTo>
                  <a:cubicBezTo>
                    <a:pt x="14703" y="16115"/>
                    <a:pt x="15498" y="15162"/>
                    <a:pt x="16133" y="14686"/>
                  </a:cubicBezTo>
                  <a:lnTo>
                    <a:pt x="14544" y="15957"/>
                  </a:lnTo>
                  <a:cubicBezTo>
                    <a:pt x="14544" y="15957"/>
                    <a:pt x="15498" y="15321"/>
                    <a:pt x="16133" y="15003"/>
                  </a:cubicBezTo>
                  <a:lnTo>
                    <a:pt x="14227" y="15798"/>
                  </a:lnTo>
                  <a:cubicBezTo>
                    <a:pt x="14227" y="15798"/>
                    <a:pt x="15339" y="15480"/>
                    <a:pt x="15974" y="15321"/>
                  </a:cubicBezTo>
                  <a:lnTo>
                    <a:pt x="13909" y="15639"/>
                  </a:lnTo>
                  <a:cubicBezTo>
                    <a:pt x="13909" y="15639"/>
                    <a:pt x="15180" y="15639"/>
                    <a:pt x="15815" y="15639"/>
                  </a:cubicBezTo>
                  <a:lnTo>
                    <a:pt x="13750" y="15321"/>
                  </a:lnTo>
                  <a:cubicBezTo>
                    <a:pt x="14544" y="15321"/>
                    <a:pt x="15339" y="15639"/>
                    <a:pt x="16133" y="15957"/>
                  </a:cubicBezTo>
                  <a:lnTo>
                    <a:pt x="14227" y="15162"/>
                  </a:lnTo>
                  <a:cubicBezTo>
                    <a:pt x="15021" y="15480"/>
                    <a:pt x="15815" y="15957"/>
                    <a:pt x="16451" y="16592"/>
                  </a:cubicBezTo>
                  <a:lnTo>
                    <a:pt x="14862" y="15321"/>
                  </a:lnTo>
                  <a:cubicBezTo>
                    <a:pt x="14862" y="15321"/>
                    <a:pt x="16133" y="16592"/>
                    <a:pt x="16769" y="17228"/>
                  </a:cubicBezTo>
                  <a:lnTo>
                    <a:pt x="15498" y="15639"/>
                  </a:lnTo>
                  <a:cubicBezTo>
                    <a:pt x="15498" y="15639"/>
                    <a:pt x="16292" y="16751"/>
                    <a:pt x="16610" y="17386"/>
                  </a:cubicBezTo>
                  <a:cubicBezTo>
                    <a:pt x="17404" y="18975"/>
                    <a:pt x="19469" y="20405"/>
                    <a:pt x="21217" y="20881"/>
                  </a:cubicBezTo>
                  <a:cubicBezTo>
                    <a:pt x="22964" y="21358"/>
                    <a:pt x="25506" y="21199"/>
                    <a:pt x="27095" y="20087"/>
                  </a:cubicBezTo>
                  <a:cubicBezTo>
                    <a:pt x="28684" y="18975"/>
                    <a:pt x="30113" y="17386"/>
                    <a:pt x="30590" y="15480"/>
                  </a:cubicBezTo>
                  <a:cubicBezTo>
                    <a:pt x="31067" y="13415"/>
                    <a:pt x="30749" y="11508"/>
                    <a:pt x="29796" y="9602"/>
                  </a:cubicBezTo>
                  <a:lnTo>
                    <a:pt x="29796" y="9602"/>
                  </a:lnTo>
                  <a:close/>
                </a:path>
              </a:pathLst>
            </a:custGeom>
            <a:solidFill>
              <a:srgbClr val="76B72D"/>
            </a:solidFill>
            <a:ln w="15869" cap="flat">
              <a:noFill/>
              <a:prstDash val="solid"/>
              <a:miter/>
            </a:ln>
          </p:spPr>
          <p:txBody>
            <a:bodyPr rtlCol="0" anchor="ctr"/>
            <a:lstStyle/>
            <a:p>
              <a:endParaRPr lang="nl-NL"/>
            </a:p>
          </p:txBody>
        </p:sp>
        <p:sp>
          <p:nvSpPr>
            <p:cNvPr id="1491" name="Vrije vorm: vorm 1490">
              <a:extLst>
                <a:ext uri="{FF2B5EF4-FFF2-40B4-BE49-F238E27FC236}">
                  <a16:creationId xmlns:a16="http://schemas.microsoft.com/office/drawing/2014/main" id="{0169FD02-75F0-DD18-0D4A-E4049F884675}"/>
                </a:ext>
              </a:extLst>
            </p:cNvPr>
            <p:cNvSpPr/>
            <p:nvPr/>
          </p:nvSpPr>
          <p:spPr>
            <a:xfrm>
              <a:off x="4671149" y="2727294"/>
              <a:ext cx="86759" cy="45695"/>
            </a:xfrm>
            <a:custGeom>
              <a:avLst/>
              <a:gdLst>
                <a:gd name="connsiteX0" fmla="*/ 7785 w 86759"/>
                <a:gd name="connsiteY0" fmla="*/ 45476 h 45695"/>
                <a:gd name="connsiteX1" fmla="*/ 59098 w 86759"/>
                <a:gd name="connsiteY1" fmla="*/ 30383 h 45695"/>
                <a:gd name="connsiteX2" fmla="*/ 81181 w 86759"/>
                <a:gd name="connsiteY2" fmla="*/ 17197 h 45695"/>
                <a:gd name="connsiteX3" fmla="*/ 85470 w 86759"/>
                <a:gd name="connsiteY3" fmla="*/ 4011 h 45695"/>
                <a:gd name="connsiteX4" fmla="*/ 71013 w 86759"/>
                <a:gd name="connsiteY4" fmla="*/ 4329 h 45695"/>
                <a:gd name="connsiteX5" fmla="*/ 73714 w 86759"/>
                <a:gd name="connsiteY5" fmla="*/ 14814 h 45695"/>
                <a:gd name="connsiteX6" fmla="*/ 84199 w 86759"/>
                <a:gd name="connsiteY6" fmla="*/ 12114 h 45695"/>
                <a:gd name="connsiteX7" fmla="*/ 84199 w 86759"/>
                <a:gd name="connsiteY7" fmla="*/ 11637 h 45695"/>
                <a:gd name="connsiteX8" fmla="*/ 79751 w 86759"/>
                <a:gd name="connsiteY8" fmla="*/ 15132 h 45695"/>
                <a:gd name="connsiteX9" fmla="*/ 80228 w 86759"/>
                <a:gd name="connsiteY9" fmla="*/ 15132 h 45695"/>
                <a:gd name="connsiteX10" fmla="*/ 76097 w 86759"/>
                <a:gd name="connsiteY10" fmla="*/ 15132 h 45695"/>
                <a:gd name="connsiteX11" fmla="*/ 76574 w 86759"/>
                <a:gd name="connsiteY11" fmla="*/ 15132 h 45695"/>
                <a:gd name="connsiteX12" fmla="*/ 71967 w 86759"/>
                <a:gd name="connsiteY12" fmla="*/ 11796 h 45695"/>
                <a:gd name="connsiteX13" fmla="*/ 72284 w 86759"/>
                <a:gd name="connsiteY13" fmla="*/ 12272 h 45695"/>
                <a:gd name="connsiteX14" fmla="*/ 71490 w 86759"/>
                <a:gd name="connsiteY14" fmla="*/ 6394 h 45695"/>
                <a:gd name="connsiteX15" fmla="*/ 71490 w 86759"/>
                <a:gd name="connsiteY15" fmla="*/ 7189 h 45695"/>
                <a:gd name="connsiteX16" fmla="*/ 73238 w 86759"/>
                <a:gd name="connsiteY16" fmla="*/ 3853 h 45695"/>
                <a:gd name="connsiteX17" fmla="*/ 66565 w 86759"/>
                <a:gd name="connsiteY17" fmla="*/ 8619 h 45695"/>
                <a:gd name="connsiteX18" fmla="*/ 59257 w 86759"/>
                <a:gd name="connsiteY18" fmla="*/ 13067 h 45695"/>
                <a:gd name="connsiteX19" fmla="*/ 42894 w 86759"/>
                <a:gd name="connsiteY19" fmla="*/ 21010 h 45695"/>
                <a:gd name="connsiteX20" fmla="*/ 7626 w 86759"/>
                <a:gd name="connsiteY20" fmla="*/ 30383 h 45695"/>
                <a:gd name="connsiteX21" fmla="*/ 0 w 86759"/>
                <a:gd name="connsiteY21" fmla="*/ 38009 h 45695"/>
                <a:gd name="connsiteX22" fmla="*/ 7626 w 86759"/>
                <a:gd name="connsiteY22" fmla="*/ 45634 h 45695"/>
                <a:gd name="connsiteX23" fmla="*/ 7626 w 86759"/>
                <a:gd name="connsiteY23" fmla="*/ 45634 h 4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759" h="45695">
                  <a:moveTo>
                    <a:pt x="7785" y="45476"/>
                  </a:moveTo>
                  <a:cubicBezTo>
                    <a:pt x="25737" y="43251"/>
                    <a:pt x="42894" y="38327"/>
                    <a:pt x="59098" y="30383"/>
                  </a:cubicBezTo>
                  <a:cubicBezTo>
                    <a:pt x="66883" y="26570"/>
                    <a:pt x="74350" y="22281"/>
                    <a:pt x="81181" y="17197"/>
                  </a:cubicBezTo>
                  <a:cubicBezTo>
                    <a:pt x="85470" y="14020"/>
                    <a:pt x="88648" y="9254"/>
                    <a:pt x="85470" y="4011"/>
                  </a:cubicBezTo>
                  <a:cubicBezTo>
                    <a:pt x="82293" y="-1231"/>
                    <a:pt x="73555" y="-1549"/>
                    <a:pt x="71013" y="4329"/>
                  </a:cubicBezTo>
                  <a:cubicBezTo>
                    <a:pt x="69266" y="8142"/>
                    <a:pt x="69902" y="12590"/>
                    <a:pt x="73714" y="14814"/>
                  </a:cubicBezTo>
                  <a:cubicBezTo>
                    <a:pt x="77050" y="16721"/>
                    <a:pt x="82452" y="15926"/>
                    <a:pt x="84199" y="12114"/>
                  </a:cubicBezTo>
                  <a:lnTo>
                    <a:pt x="84199" y="11637"/>
                  </a:lnTo>
                  <a:cubicBezTo>
                    <a:pt x="82928" y="12749"/>
                    <a:pt x="81340" y="14020"/>
                    <a:pt x="79751" y="15132"/>
                  </a:cubicBezTo>
                  <a:lnTo>
                    <a:pt x="80228" y="15132"/>
                  </a:lnTo>
                  <a:cubicBezTo>
                    <a:pt x="78798" y="15132"/>
                    <a:pt x="77527" y="15132"/>
                    <a:pt x="76097" y="15132"/>
                  </a:cubicBezTo>
                  <a:lnTo>
                    <a:pt x="76574" y="15132"/>
                  </a:lnTo>
                  <a:cubicBezTo>
                    <a:pt x="74985" y="14179"/>
                    <a:pt x="73555" y="13067"/>
                    <a:pt x="71967" y="11796"/>
                  </a:cubicBezTo>
                  <a:lnTo>
                    <a:pt x="72284" y="12272"/>
                  </a:lnTo>
                  <a:lnTo>
                    <a:pt x="71490" y="6394"/>
                  </a:lnTo>
                  <a:lnTo>
                    <a:pt x="71490" y="7189"/>
                  </a:lnTo>
                  <a:cubicBezTo>
                    <a:pt x="71967" y="6077"/>
                    <a:pt x="72602" y="4965"/>
                    <a:pt x="73238" y="3853"/>
                  </a:cubicBezTo>
                  <a:cubicBezTo>
                    <a:pt x="71649" y="5918"/>
                    <a:pt x="68631" y="7348"/>
                    <a:pt x="66565" y="8619"/>
                  </a:cubicBezTo>
                  <a:cubicBezTo>
                    <a:pt x="64182" y="10207"/>
                    <a:pt x="61640" y="11637"/>
                    <a:pt x="59257" y="13067"/>
                  </a:cubicBezTo>
                  <a:cubicBezTo>
                    <a:pt x="54015" y="16085"/>
                    <a:pt x="48454" y="18786"/>
                    <a:pt x="42894" y="21010"/>
                  </a:cubicBezTo>
                  <a:cubicBezTo>
                    <a:pt x="31615" y="25458"/>
                    <a:pt x="19700" y="28795"/>
                    <a:pt x="7626" y="30383"/>
                  </a:cubicBezTo>
                  <a:cubicBezTo>
                    <a:pt x="3495" y="30860"/>
                    <a:pt x="0" y="33561"/>
                    <a:pt x="0" y="38009"/>
                  </a:cubicBezTo>
                  <a:cubicBezTo>
                    <a:pt x="0" y="41822"/>
                    <a:pt x="3495" y="46270"/>
                    <a:pt x="7626" y="45634"/>
                  </a:cubicBezTo>
                  <a:lnTo>
                    <a:pt x="7626" y="45634"/>
                  </a:lnTo>
                  <a:close/>
                </a:path>
              </a:pathLst>
            </a:custGeom>
            <a:solidFill>
              <a:srgbClr val="76B72D"/>
            </a:solidFill>
            <a:ln w="15869" cap="flat">
              <a:noFill/>
              <a:prstDash val="solid"/>
              <a:miter/>
            </a:ln>
          </p:spPr>
          <p:txBody>
            <a:bodyPr rtlCol="0" anchor="ctr"/>
            <a:lstStyle/>
            <a:p>
              <a:endParaRPr lang="nl-NL"/>
            </a:p>
          </p:txBody>
        </p:sp>
        <p:sp>
          <p:nvSpPr>
            <p:cNvPr id="1492" name="Vrije vorm: vorm 1491">
              <a:extLst>
                <a:ext uri="{FF2B5EF4-FFF2-40B4-BE49-F238E27FC236}">
                  <a16:creationId xmlns:a16="http://schemas.microsoft.com/office/drawing/2014/main" id="{C821B7FD-E152-676D-4C43-673426A71D1E}"/>
                </a:ext>
              </a:extLst>
            </p:cNvPr>
            <p:cNvSpPr/>
            <p:nvPr/>
          </p:nvSpPr>
          <p:spPr>
            <a:xfrm>
              <a:off x="3999476" y="2759742"/>
              <a:ext cx="70782" cy="30731"/>
            </a:xfrm>
            <a:custGeom>
              <a:avLst/>
              <a:gdLst>
                <a:gd name="connsiteX0" fmla="*/ 18571 w 70782"/>
                <a:gd name="connsiteY0" fmla="*/ 0 h 30731"/>
                <a:gd name="connsiteX1" fmla="*/ 301 w 70782"/>
                <a:gd name="connsiteY1" fmla="*/ 11756 h 30731"/>
                <a:gd name="connsiteX2" fmla="*/ 13487 w 70782"/>
                <a:gd name="connsiteY2" fmla="*/ 29231 h 30731"/>
                <a:gd name="connsiteX3" fmla="*/ 24926 w 70782"/>
                <a:gd name="connsiteY3" fmla="*/ 30661 h 30731"/>
                <a:gd name="connsiteX4" fmla="*/ 38429 w 70782"/>
                <a:gd name="connsiteY4" fmla="*/ 30661 h 30731"/>
                <a:gd name="connsiteX5" fmla="*/ 65119 w 70782"/>
                <a:gd name="connsiteY5" fmla="*/ 26531 h 30731"/>
                <a:gd name="connsiteX6" fmla="*/ 70520 w 70782"/>
                <a:gd name="connsiteY6" fmla="*/ 17158 h 30731"/>
                <a:gd name="connsiteX7" fmla="*/ 61147 w 70782"/>
                <a:gd name="connsiteY7" fmla="*/ 11756 h 30731"/>
                <a:gd name="connsiteX8" fmla="*/ 23973 w 70782"/>
                <a:gd name="connsiteY8" fmla="*/ 15410 h 30731"/>
                <a:gd name="connsiteX9" fmla="*/ 21907 w 70782"/>
                <a:gd name="connsiteY9" fmla="*/ 15410 h 30731"/>
                <a:gd name="connsiteX10" fmla="*/ 20160 w 70782"/>
                <a:gd name="connsiteY10" fmla="*/ 15410 h 30731"/>
                <a:gd name="connsiteX11" fmla="*/ 19365 w 70782"/>
                <a:gd name="connsiteY11" fmla="*/ 15410 h 30731"/>
                <a:gd name="connsiteX12" fmla="*/ 17618 w 70782"/>
                <a:gd name="connsiteY12" fmla="*/ 14933 h 30731"/>
                <a:gd name="connsiteX13" fmla="*/ 16188 w 70782"/>
                <a:gd name="connsiteY13" fmla="*/ 14457 h 30731"/>
                <a:gd name="connsiteX14" fmla="*/ 15711 w 70782"/>
                <a:gd name="connsiteY14" fmla="*/ 14139 h 30731"/>
                <a:gd name="connsiteX15" fmla="*/ 15394 w 70782"/>
                <a:gd name="connsiteY15" fmla="*/ 14139 h 30731"/>
                <a:gd name="connsiteX16" fmla="*/ 14440 w 70782"/>
                <a:gd name="connsiteY16" fmla="*/ 13186 h 30731"/>
                <a:gd name="connsiteX17" fmla="*/ 15076 w 70782"/>
                <a:gd name="connsiteY17" fmla="*/ 14298 h 30731"/>
                <a:gd name="connsiteX18" fmla="*/ 15076 w 70782"/>
                <a:gd name="connsiteY18" fmla="*/ 15728 h 30731"/>
                <a:gd name="connsiteX19" fmla="*/ 14282 w 70782"/>
                <a:gd name="connsiteY19" fmla="*/ 16840 h 30731"/>
                <a:gd name="connsiteX20" fmla="*/ 14758 w 70782"/>
                <a:gd name="connsiteY20" fmla="*/ 16363 h 30731"/>
                <a:gd name="connsiteX21" fmla="*/ 14440 w 70782"/>
                <a:gd name="connsiteY21" fmla="*/ 16681 h 30731"/>
                <a:gd name="connsiteX22" fmla="*/ 14440 w 70782"/>
                <a:gd name="connsiteY22" fmla="*/ 16681 h 30731"/>
                <a:gd name="connsiteX23" fmla="*/ 16188 w 70782"/>
                <a:gd name="connsiteY23" fmla="*/ 16204 h 30731"/>
                <a:gd name="connsiteX24" fmla="*/ 17618 w 70782"/>
                <a:gd name="connsiteY24" fmla="*/ 15887 h 30731"/>
                <a:gd name="connsiteX25" fmla="*/ 18412 w 70782"/>
                <a:gd name="connsiteY25" fmla="*/ 15887 h 30731"/>
                <a:gd name="connsiteX26" fmla="*/ 26038 w 70782"/>
                <a:gd name="connsiteY26" fmla="*/ 8261 h 30731"/>
                <a:gd name="connsiteX27" fmla="*/ 18412 w 70782"/>
                <a:gd name="connsiteY27" fmla="*/ 635 h 30731"/>
                <a:gd name="connsiteX28" fmla="*/ 18412 w 70782"/>
                <a:gd name="connsiteY28" fmla="*/ 635 h 3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782" h="30731">
                  <a:moveTo>
                    <a:pt x="18571" y="0"/>
                  </a:moveTo>
                  <a:cubicBezTo>
                    <a:pt x="10945" y="635"/>
                    <a:pt x="2208" y="3177"/>
                    <a:pt x="301" y="11756"/>
                  </a:cubicBezTo>
                  <a:cubicBezTo>
                    <a:pt x="-1605" y="20335"/>
                    <a:pt x="5862" y="27007"/>
                    <a:pt x="13487" y="29231"/>
                  </a:cubicBezTo>
                  <a:cubicBezTo>
                    <a:pt x="17141" y="30344"/>
                    <a:pt x="21113" y="30502"/>
                    <a:pt x="24926" y="30661"/>
                  </a:cubicBezTo>
                  <a:cubicBezTo>
                    <a:pt x="29374" y="30820"/>
                    <a:pt x="33981" y="30661"/>
                    <a:pt x="38429" y="30661"/>
                  </a:cubicBezTo>
                  <a:cubicBezTo>
                    <a:pt x="47485" y="30185"/>
                    <a:pt x="56381" y="28755"/>
                    <a:pt x="65119" y="26531"/>
                  </a:cubicBezTo>
                  <a:cubicBezTo>
                    <a:pt x="69091" y="25578"/>
                    <a:pt x="71633" y="20970"/>
                    <a:pt x="70520" y="17158"/>
                  </a:cubicBezTo>
                  <a:cubicBezTo>
                    <a:pt x="69408" y="13345"/>
                    <a:pt x="65119" y="10803"/>
                    <a:pt x="61147" y="11756"/>
                  </a:cubicBezTo>
                  <a:cubicBezTo>
                    <a:pt x="48914" y="14933"/>
                    <a:pt x="36523" y="16046"/>
                    <a:pt x="23973" y="15410"/>
                  </a:cubicBezTo>
                  <a:cubicBezTo>
                    <a:pt x="23337" y="15410"/>
                    <a:pt x="22543" y="15410"/>
                    <a:pt x="21907" y="15410"/>
                  </a:cubicBezTo>
                  <a:cubicBezTo>
                    <a:pt x="21748" y="15410"/>
                    <a:pt x="19047" y="15251"/>
                    <a:pt x="20160" y="15410"/>
                  </a:cubicBezTo>
                  <a:cubicBezTo>
                    <a:pt x="21113" y="15410"/>
                    <a:pt x="19524" y="15410"/>
                    <a:pt x="19365" y="15410"/>
                  </a:cubicBezTo>
                  <a:cubicBezTo>
                    <a:pt x="18730" y="15410"/>
                    <a:pt x="18253" y="15092"/>
                    <a:pt x="17618" y="14933"/>
                  </a:cubicBezTo>
                  <a:cubicBezTo>
                    <a:pt x="17141" y="14933"/>
                    <a:pt x="16665" y="14616"/>
                    <a:pt x="16188" y="14457"/>
                  </a:cubicBezTo>
                  <a:cubicBezTo>
                    <a:pt x="17459" y="14933"/>
                    <a:pt x="16029" y="14457"/>
                    <a:pt x="15711" y="14139"/>
                  </a:cubicBezTo>
                  <a:cubicBezTo>
                    <a:pt x="15394" y="13980"/>
                    <a:pt x="14282" y="13027"/>
                    <a:pt x="15394" y="14139"/>
                  </a:cubicBezTo>
                  <a:cubicBezTo>
                    <a:pt x="15394" y="14139"/>
                    <a:pt x="14440" y="13345"/>
                    <a:pt x="14440" y="13186"/>
                  </a:cubicBezTo>
                  <a:cubicBezTo>
                    <a:pt x="14758" y="12868"/>
                    <a:pt x="15394" y="15092"/>
                    <a:pt x="15076" y="14298"/>
                  </a:cubicBezTo>
                  <a:cubicBezTo>
                    <a:pt x="14917" y="13663"/>
                    <a:pt x="15076" y="15410"/>
                    <a:pt x="15076" y="15728"/>
                  </a:cubicBezTo>
                  <a:cubicBezTo>
                    <a:pt x="15076" y="16204"/>
                    <a:pt x="14599" y="16522"/>
                    <a:pt x="14282" y="16840"/>
                  </a:cubicBezTo>
                  <a:lnTo>
                    <a:pt x="14758" y="16363"/>
                  </a:lnTo>
                  <a:cubicBezTo>
                    <a:pt x="14758" y="16363"/>
                    <a:pt x="13964" y="16999"/>
                    <a:pt x="14440" y="16681"/>
                  </a:cubicBezTo>
                  <a:cubicBezTo>
                    <a:pt x="15235" y="16681"/>
                    <a:pt x="13646" y="16840"/>
                    <a:pt x="14440" y="16681"/>
                  </a:cubicBezTo>
                  <a:cubicBezTo>
                    <a:pt x="15076" y="16522"/>
                    <a:pt x="15552" y="16363"/>
                    <a:pt x="16188" y="16204"/>
                  </a:cubicBezTo>
                  <a:cubicBezTo>
                    <a:pt x="16665" y="16204"/>
                    <a:pt x="17141" y="16046"/>
                    <a:pt x="17618" y="15887"/>
                  </a:cubicBezTo>
                  <a:cubicBezTo>
                    <a:pt x="16029" y="16204"/>
                    <a:pt x="18253" y="15887"/>
                    <a:pt x="18412" y="15887"/>
                  </a:cubicBezTo>
                  <a:cubicBezTo>
                    <a:pt x="22543" y="15569"/>
                    <a:pt x="26038" y="12550"/>
                    <a:pt x="26038" y="8261"/>
                  </a:cubicBezTo>
                  <a:cubicBezTo>
                    <a:pt x="26038" y="4289"/>
                    <a:pt x="22543" y="318"/>
                    <a:pt x="18412" y="635"/>
                  </a:cubicBezTo>
                  <a:lnTo>
                    <a:pt x="18412" y="635"/>
                  </a:lnTo>
                  <a:close/>
                </a:path>
              </a:pathLst>
            </a:custGeom>
            <a:solidFill>
              <a:srgbClr val="76B72D"/>
            </a:solidFill>
            <a:ln w="15869" cap="flat">
              <a:noFill/>
              <a:prstDash val="solid"/>
              <a:miter/>
            </a:ln>
          </p:spPr>
          <p:txBody>
            <a:bodyPr rtlCol="0" anchor="ctr"/>
            <a:lstStyle/>
            <a:p>
              <a:endParaRPr lang="nl-NL"/>
            </a:p>
          </p:txBody>
        </p:sp>
        <p:sp>
          <p:nvSpPr>
            <p:cNvPr id="1493" name="Vrije vorm: vorm 1492">
              <a:extLst>
                <a:ext uri="{FF2B5EF4-FFF2-40B4-BE49-F238E27FC236}">
                  <a16:creationId xmlns:a16="http://schemas.microsoft.com/office/drawing/2014/main" id="{DC649049-864A-E968-44C2-B3AF5D3176A4}"/>
                </a:ext>
              </a:extLst>
            </p:cNvPr>
            <p:cNvSpPr/>
            <p:nvPr/>
          </p:nvSpPr>
          <p:spPr>
            <a:xfrm>
              <a:off x="4322431" y="2833591"/>
              <a:ext cx="71496" cy="52887"/>
            </a:xfrm>
            <a:custGeom>
              <a:avLst/>
              <a:gdLst>
                <a:gd name="connsiteX0" fmla="*/ 63710 w 71496"/>
                <a:gd name="connsiteY0" fmla="*/ 17658 h 52887"/>
                <a:gd name="connsiteX1" fmla="*/ 28283 w 71496"/>
                <a:gd name="connsiteY1" fmla="*/ 1295 h 52887"/>
                <a:gd name="connsiteX2" fmla="*/ 5 w 71496"/>
                <a:gd name="connsiteY2" fmla="*/ 29097 h 52887"/>
                <a:gd name="connsiteX3" fmla="*/ 31937 w 71496"/>
                <a:gd name="connsiteY3" fmla="*/ 52768 h 52887"/>
                <a:gd name="connsiteX4" fmla="*/ 52431 w 71496"/>
                <a:gd name="connsiteY4" fmla="*/ 50067 h 52887"/>
                <a:gd name="connsiteX5" fmla="*/ 69588 w 71496"/>
                <a:gd name="connsiteY5" fmla="*/ 37199 h 52887"/>
                <a:gd name="connsiteX6" fmla="*/ 65775 w 71496"/>
                <a:gd name="connsiteY6" fmla="*/ 14163 h 52887"/>
                <a:gd name="connsiteX7" fmla="*/ 44329 w 71496"/>
                <a:gd name="connsiteY7" fmla="*/ 3837 h 52887"/>
                <a:gd name="connsiteX8" fmla="*/ 34955 w 71496"/>
                <a:gd name="connsiteY8" fmla="*/ 9238 h 52887"/>
                <a:gd name="connsiteX9" fmla="*/ 40357 w 71496"/>
                <a:gd name="connsiteY9" fmla="*/ 18611 h 52887"/>
                <a:gd name="connsiteX10" fmla="*/ 52907 w 71496"/>
                <a:gd name="connsiteY10" fmla="*/ 22742 h 52887"/>
                <a:gd name="connsiteX11" fmla="*/ 55767 w 71496"/>
                <a:gd name="connsiteY11" fmla="*/ 26078 h 52887"/>
                <a:gd name="connsiteX12" fmla="*/ 55926 w 71496"/>
                <a:gd name="connsiteY12" fmla="*/ 26396 h 52887"/>
                <a:gd name="connsiteX13" fmla="*/ 56402 w 71496"/>
                <a:gd name="connsiteY13" fmla="*/ 27826 h 52887"/>
                <a:gd name="connsiteX14" fmla="*/ 56402 w 71496"/>
                <a:gd name="connsiteY14" fmla="*/ 29414 h 52887"/>
                <a:gd name="connsiteX15" fmla="*/ 56085 w 71496"/>
                <a:gd name="connsiteY15" fmla="*/ 30209 h 52887"/>
                <a:gd name="connsiteX16" fmla="*/ 55926 w 71496"/>
                <a:gd name="connsiteY16" fmla="*/ 30526 h 52887"/>
                <a:gd name="connsiteX17" fmla="*/ 55608 w 71496"/>
                <a:gd name="connsiteY17" fmla="*/ 30844 h 52887"/>
                <a:gd name="connsiteX18" fmla="*/ 54496 w 71496"/>
                <a:gd name="connsiteY18" fmla="*/ 31956 h 52887"/>
                <a:gd name="connsiteX19" fmla="*/ 54019 w 71496"/>
                <a:gd name="connsiteY19" fmla="*/ 32274 h 52887"/>
                <a:gd name="connsiteX20" fmla="*/ 52589 w 71496"/>
                <a:gd name="connsiteY20" fmla="*/ 33068 h 52887"/>
                <a:gd name="connsiteX21" fmla="*/ 49094 w 71496"/>
                <a:gd name="connsiteY21" fmla="*/ 34816 h 52887"/>
                <a:gd name="connsiteX22" fmla="*/ 37021 w 71496"/>
                <a:gd name="connsiteY22" fmla="*/ 37358 h 52887"/>
                <a:gd name="connsiteX23" fmla="*/ 23358 w 71496"/>
                <a:gd name="connsiteY23" fmla="*/ 35292 h 52887"/>
                <a:gd name="connsiteX24" fmla="*/ 21610 w 71496"/>
                <a:gd name="connsiteY24" fmla="*/ 34657 h 52887"/>
                <a:gd name="connsiteX25" fmla="*/ 18751 w 71496"/>
                <a:gd name="connsiteY25" fmla="*/ 33068 h 52887"/>
                <a:gd name="connsiteX26" fmla="*/ 15733 w 71496"/>
                <a:gd name="connsiteY26" fmla="*/ 30050 h 52887"/>
                <a:gd name="connsiteX27" fmla="*/ 15733 w 71496"/>
                <a:gd name="connsiteY27" fmla="*/ 29732 h 52887"/>
                <a:gd name="connsiteX28" fmla="*/ 15415 w 71496"/>
                <a:gd name="connsiteY28" fmla="*/ 28779 h 52887"/>
                <a:gd name="connsiteX29" fmla="*/ 15415 w 71496"/>
                <a:gd name="connsiteY29" fmla="*/ 28461 h 52887"/>
                <a:gd name="connsiteX30" fmla="*/ 15573 w 71496"/>
                <a:gd name="connsiteY30" fmla="*/ 27667 h 52887"/>
                <a:gd name="connsiteX31" fmla="*/ 17957 w 71496"/>
                <a:gd name="connsiteY31" fmla="*/ 24013 h 52887"/>
                <a:gd name="connsiteX32" fmla="*/ 27965 w 71496"/>
                <a:gd name="connsiteY32" fmla="*/ 17658 h 52887"/>
                <a:gd name="connsiteX33" fmla="*/ 36226 w 71496"/>
                <a:gd name="connsiteY33" fmla="*/ 15275 h 52887"/>
                <a:gd name="connsiteX34" fmla="*/ 41787 w 71496"/>
                <a:gd name="connsiteY34" fmla="*/ 15593 h 52887"/>
                <a:gd name="connsiteX35" fmla="*/ 43216 w 71496"/>
                <a:gd name="connsiteY35" fmla="*/ 16070 h 52887"/>
                <a:gd name="connsiteX36" fmla="*/ 44329 w 71496"/>
                <a:gd name="connsiteY36" fmla="*/ 16546 h 52887"/>
                <a:gd name="connsiteX37" fmla="*/ 45758 w 71496"/>
                <a:gd name="connsiteY37" fmla="*/ 17340 h 52887"/>
                <a:gd name="connsiteX38" fmla="*/ 46394 w 71496"/>
                <a:gd name="connsiteY38" fmla="*/ 17817 h 52887"/>
                <a:gd name="connsiteX39" fmla="*/ 46394 w 71496"/>
                <a:gd name="connsiteY39" fmla="*/ 17817 h 52887"/>
                <a:gd name="connsiteX40" fmla="*/ 47506 w 71496"/>
                <a:gd name="connsiteY40" fmla="*/ 18929 h 52887"/>
                <a:gd name="connsiteX41" fmla="*/ 47982 w 71496"/>
                <a:gd name="connsiteY41" fmla="*/ 19406 h 52887"/>
                <a:gd name="connsiteX42" fmla="*/ 48777 w 71496"/>
                <a:gd name="connsiteY42" fmla="*/ 20677 h 52887"/>
                <a:gd name="connsiteX43" fmla="*/ 49094 w 71496"/>
                <a:gd name="connsiteY43" fmla="*/ 21630 h 52887"/>
                <a:gd name="connsiteX44" fmla="*/ 58468 w 71496"/>
                <a:gd name="connsiteY44" fmla="*/ 27031 h 52887"/>
                <a:gd name="connsiteX45" fmla="*/ 63869 w 71496"/>
                <a:gd name="connsiteY45" fmla="*/ 17658 h 52887"/>
                <a:gd name="connsiteX46" fmla="*/ 63869 w 71496"/>
                <a:gd name="connsiteY46" fmla="*/ 17658 h 5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1496" h="52887">
                  <a:moveTo>
                    <a:pt x="63710" y="17658"/>
                  </a:moveTo>
                  <a:cubicBezTo>
                    <a:pt x="59262" y="2407"/>
                    <a:pt x="42263" y="-2677"/>
                    <a:pt x="28283" y="1295"/>
                  </a:cubicBezTo>
                  <a:cubicBezTo>
                    <a:pt x="15891" y="4790"/>
                    <a:pt x="-313" y="14322"/>
                    <a:pt x="5" y="29097"/>
                  </a:cubicBezTo>
                  <a:cubicBezTo>
                    <a:pt x="481" y="44983"/>
                    <a:pt x="18751" y="51656"/>
                    <a:pt x="31937" y="52768"/>
                  </a:cubicBezTo>
                  <a:cubicBezTo>
                    <a:pt x="38768" y="53244"/>
                    <a:pt x="46076" y="52291"/>
                    <a:pt x="52431" y="50067"/>
                  </a:cubicBezTo>
                  <a:cubicBezTo>
                    <a:pt x="58785" y="47843"/>
                    <a:pt x="66411" y="43871"/>
                    <a:pt x="69588" y="37199"/>
                  </a:cubicBezTo>
                  <a:cubicBezTo>
                    <a:pt x="73401" y="29414"/>
                    <a:pt x="71177" y="20518"/>
                    <a:pt x="65775" y="14163"/>
                  </a:cubicBezTo>
                  <a:cubicBezTo>
                    <a:pt x="60374" y="7809"/>
                    <a:pt x="52113" y="5108"/>
                    <a:pt x="44329" y="3837"/>
                  </a:cubicBezTo>
                  <a:cubicBezTo>
                    <a:pt x="40198" y="3201"/>
                    <a:pt x="36067" y="4949"/>
                    <a:pt x="34955" y="9238"/>
                  </a:cubicBezTo>
                  <a:cubicBezTo>
                    <a:pt x="34002" y="12892"/>
                    <a:pt x="36226" y="17976"/>
                    <a:pt x="40357" y="18611"/>
                  </a:cubicBezTo>
                  <a:cubicBezTo>
                    <a:pt x="44964" y="19406"/>
                    <a:pt x="49571" y="20359"/>
                    <a:pt x="52907" y="22742"/>
                  </a:cubicBezTo>
                  <a:cubicBezTo>
                    <a:pt x="54337" y="23854"/>
                    <a:pt x="54973" y="24807"/>
                    <a:pt x="55767" y="26078"/>
                  </a:cubicBezTo>
                  <a:cubicBezTo>
                    <a:pt x="56561" y="27349"/>
                    <a:pt x="56085" y="26714"/>
                    <a:pt x="55926" y="26396"/>
                  </a:cubicBezTo>
                  <a:cubicBezTo>
                    <a:pt x="56085" y="26873"/>
                    <a:pt x="56244" y="27349"/>
                    <a:pt x="56402" y="27826"/>
                  </a:cubicBezTo>
                  <a:cubicBezTo>
                    <a:pt x="56402" y="28143"/>
                    <a:pt x="56402" y="29097"/>
                    <a:pt x="56402" y="29414"/>
                  </a:cubicBezTo>
                  <a:cubicBezTo>
                    <a:pt x="56402" y="28461"/>
                    <a:pt x="56244" y="30050"/>
                    <a:pt x="56085" y="30209"/>
                  </a:cubicBezTo>
                  <a:cubicBezTo>
                    <a:pt x="55767" y="31321"/>
                    <a:pt x="56561" y="29414"/>
                    <a:pt x="55926" y="30526"/>
                  </a:cubicBezTo>
                  <a:cubicBezTo>
                    <a:pt x="55290" y="31639"/>
                    <a:pt x="56561" y="29891"/>
                    <a:pt x="55608" y="30844"/>
                  </a:cubicBezTo>
                  <a:cubicBezTo>
                    <a:pt x="55290" y="31321"/>
                    <a:pt x="54814" y="31639"/>
                    <a:pt x="54496" y="31956"/>
                  </a:cubicBezTo>
                  <a:cubicBezTo>
                    <a:pt x="53543" y="32751"/>
                    <a:pt x="55131" y="31480"/>
                    <a:pt x="54019" y="32274"/>
                  </a:cubicBezTo>
                  <a:cubicBezTo>
                    <a:pt x="53543" y="32592"/>
                    <a:pt x="53066" y="32909"/>
                    <a:pt x="52589" y="33068"/>
                  </a:cubicBezTo>
                  <a:cubicBezTo>
                    <a:pt x="51478" y="33704"/>
                    <a:pt x="50207" y="34339"/>
                    <a:pt x="49094" y="34816"/>
                  </a:cubicBezTo>
                  <a:cubicBezTo>
                    <a:pt x="45441" y="36405"/>
                    <a:pt x="40992" y="37358"/>
                    <a:pt x="37021" y="37358"/>
                  </a:cubicBezTo>
                  <a:cubicBezTo>
                    <a:pt x="31937" y="37517"/>
                    <a:pt x="28124" y="37040"/>
                    <a:pt x="23358" y="35292"/>
                  </a:cubicBezTo>
                  <a:cubicBezTo>
                    <a:pt x="22246" y="34816"/>
                    <a:pt x="22405" y="34975"/>
                    <a:pt x="21610" y="34657"/>
                  </a:cubicBezTo>
                  <a:cubicBezTo>
                    <a:pt x="20657" y="34180"/>
                    <a:pt x="19704" y="33545"/>
                    <a:pt x="18751" y="33068"/>
                  </a:cubicBezTo>
                  <a:cubicBezTo>
                    <a:pt x="17798" y="32433"/>
                    <a:pt x="16209" y="31003"/>
                    <a:pt x="15733" y="30050"/>
                  </a:cubicBezTo>
                  <a:cubicBezTo>
                    <a:pt x="15097" y="28938"/>
                    <a:pt x="15891" y="31003"/>
                    <a:pt x="15733" y="29732"/>
                  </a:cubicBezTo>
                  <a:cubicBezTo>
                    <a:pt x="15733" y="29573"/>
                    <a:pt x="15256" y="27985"/>
                    <a:pt x="15415" y="28779"/>
                  </a:cubicBezTo>
                  <a:cubicBezTo>
                    <a:pt x="15573" y="29732"/>
                    <a:pt x="15415" y="27508"/>
                    <a:pt x="15415" y="28461"/>
                  </a:cubicBezTo>
                  <a:cubicBezTo>
                    <a:pt x="15415" y="29255"/>
                    <a:pt x="15415" y="27826"/>
                    <a:pt x="15573" y="27667"/>
                  </a:cubicBezTo>
                  <a:cubicBezTo>
                    <a:pt x="15891" y="26396"/>
                    <a:pt x="16686" y="25284"/>
                    <a:pt x="17957" y="24013"/>
                  </a:cubicBezTo>
                  <a:cubicBezTo>
                    <a:pt x="20657" y="21312"/>
                    <a:pt x="24152" y="19247"/>
                    <a:pt x="27965" y="17658"/>
                  </a:cubicBezTo>
                  <a:cubicBezTo>
                    <a:pt x="30507" y="16546"/>
                    <a:pt x="33526" y="15593"/>
                    <a:pt x="36226" y="15275"/>
                  </a:cubicBezTo>
                  <a:cubicBezTo>
                    <a:pt x="38292" y="15116"/>
                    <a:pt x="40357" y="15275"/>
                    <a:pt x="41787" y="15593"/>
                  </a:cubicBezTo>
                  <a:cubicBezTo>
                    <a:pt x="42263" y="15593"/>
                    <a:pt x="42740" y="15911"/>
                    <a:pt x="43216" y="16070"/>
                  </a:cubicBezTo>
                  <a:cubicBezTo>
                    <a:pt x="44964" y="16705"/>
                    <a:pt x="42581" y="15593"/>
                    <a:pt x="44329" y="16546"/>
                  </a:cubicBezTo>
                  <a:cubicBezTo>
                    <a:pt x="44805" y="16864"/>
                    <a:pt x="45282" y="17023"/>
                    <a:pt x="45758" y="17340"/>
                  </a:cubicBezTo>
                  <a:lnTo>
                    <a:pt x="46394" y="17817"/>
                  </a:lnTo>
                  <a:cubicBezTo>
                    <a:pt x="46394" y="17817"/>
                    <a:pt x="45917" y="17499"/>
                    <a:pt x="46394" y="17817"/>
                  </a:cubicBezTo>
                  <a:cubicBezTo>
                    <a:pt x="46711" y="18135"/>
                    <a:pt x="47188" y="18453"/>
                    <a:pt x="47506" y="18929"/>
                  </a:cubicBezTo>
                  <a:cubicBezTo>
                    <a:pt x="47665" y="19088"/>
                    <a:pt x="48618" y="20359"/>
                    <a:pt x="47982" y="19406"/>
                  </a:cubicBezTo>
                  <a:cubicBezTo>
                    <a:pt x="48300" y="19882"/>
                    <a:pt x="48459" y="20200"/>
                    <a:pt x="48777" y="20677"/>
                  </a:cubicBezTo>
                  <a:cubicBezTo>
                    <a:pt x="48141" y="19565"/>
                    <a:pt x="49094" y="21471"/>
                    <a:pt x="49094" y="21630"/>
                  </a:cubicBezTo>
                  <a:cubicBezTo>
                    <a:pt x="50207" y="25602"/>
                    <a:pt x="54496" y="28143"/>
                    <a:pt x="58468" y="27031"/>
                  </a:cubicBezTo>
                  <a:cubicBezTo>
                    <a:pt x="62439" y="25919"/>
                    <a:pt x="64981" y="21630"/>
                    <a:pt x="63869" y="17658"/>
                  </a:cubicBezTo>
                  <a:lnTo>
                    <a:pt x="63869" y="17658"/>
                  </a:lnTo>
                  <a:close/>
                </a:path>
              </a:pathLst>
            </a:custGeom>
            <a:solidFill>
              <a:srgbClr val="102F44"/>
            </a:solidFill>
            <a:ln w="15869" cap="flat">
              <a:noFill/>
              <a:prstDash val="solid"/>
              <a:miter/>
            </a:ln>
          </p:spPr>
          <p:txBody>
            <a:bodyPr rtlCol="0" anchor="ctr"/>
            <a:lstStyle/>
            <a:p>
              <a:endParaRPr lang="nl-NL"/>
            </a:p>
          </p:txBody>
        </p:sp>
        <p:sp>
          <p:nvSpPr>
            <p:cNvPr id="1494" name="Vrije vorm: vorm 1493">
              <a:extLst>
                <a:ext uri="{FF2B5EF4-FFF2-40B4-BE49-F238E27FC236}">
                  <a16:creationId xmlns:a16="http://schemas.microsoft.com/office/drawing/2014/main" id="{9C62FA97-7C88-F5E3-6FF8-A32369799A90}"/>
                </a:ext>
              </a:extLst>
            </p:cNvPr>
            <p:cNvSpPr/>
            <p:nvPr/>
          </p:nvSpPr>
          <p:spPr>
            <a:xfrm>
              <a:off x="3726293" y="2292390"/>
              <a:ext cx="367057" cy="278459"/>
            </a:xfrm>
            <a:custGeom>
              <a:avLst/>
              <a:gdLst>
                <a:gd name="connsiteX0" fmla="*/ 367057 w 367057"/>
                <a:gd name="connsiteY0" fmla="*/ 107042 h 278459"/>
                <a:gd name="connsiteX1" fmla="*/ 97619 w 367057"/>
                <a:gd name="connsiteY1" fmla="*/ 3143 h 278459"/>
                <a:gd name="connsiteX2" fmla="*/ 84910 w 367057"/>
                <a:gd name="connsiteY2" fmla="*/ 125 h 278459"/>
                <a:gd name="connsiteX3" fmla="*/ 75378 w 367057"/>
                <a:gd name="connsiteY3" fmla="*/ 5050 h 278459"/>
                <a:gd name="connsiteX4" fmla="*/ 35343 w 367057"/>
                <a:gd name="connsiteY4" fmla="*/ 38253 h 278459"/>
                <a:gd name="connsiteX5" fmla="*/ 5476 w 367057"/>
                <a:gd name="connsiteY5" fmla="*/ 76699 h 278459"/>
                <a:gd name="connsiteX6" fmla="*/ 3729 w 367057"/>
                <a:gd name="connsiteY6" fmla="*/ 144058 h 278459"/>
                <a:gd name="connsiteX7" fmla="*/ 8177 w 367057"/>
                <a:gd name="connsiteY7" fmla="*/ 156291 h 278459"/>
                <a:gd name="connsiteX8" fmla="*/ 19457 w 367057"/>
                <a:gd name="connsiteY8" fmla="*/ 162487 h 278459"/>
                <a:gd name="connsiteX9" fmla="*/ 300969 w 367057"/>
                <a:gd name="connsiteY9" fmla="*/ 278460 h 278459"/>
                <a:gd name="connsiteX10" fmla="*/ 366899 w 367057"/>
                <a:gd name="connsiteY10" fmla="*/ 107042 h 278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057" h="278459">
                  <a:moveTo>
                    <a:pt x="367057" y="107042"/>
                  </a:moveTo>
                  <a:cubicBezTo>
                    <a:pt x="269354" y="72568"/>
                    <a:pt x="192304" y="45243"/>
                    <a:pt x="97619" y="3143"/>
                  </a:cubicBezTo>
                  <a:cubicBezTo>
                    <a:pt x="93648" y="1396"/>
                    <a:pt x="89358" y="-510"/>
                    <a:pt x="84910" y="125"/>
                  </a:cubicBezTo>
                  <a:cubicBezTo>
                    <a:pt x="81256" y="602"/>
                    <a:pt x="78237" y="2826"/>
                    <a:pt x="75378" y="5050"/>
                  </a:cubicBezTo>
                  <a:cubicBezTo>
                    <a:pt x="61398" y="15376"/>
                    <a:pt x="48053" y="26338"/>
                    <a:pt x="35343" y="38253"/>
                  </a:cubicBezTo>
                  <a:cubicBezTo>
                    <a:pt x="23270" y="49374"/>
                    <a:pt x="11672" y="61606"/>
                    <a:pt x="5476" y="76699"/>
                  </a:cubicBezTo>
                  <a:cubicBezTo>
                    <a:pt x="-3102" y="97828"/>
                    <a:pt x="75" y="121658"/>
                    <a:pt x="3729" y="144058"/>
                  </a:cubicBezTo>
                  <a:cubicBezTo>
                    <a:pt x="4523" y="148348"/>
                    <a:pt x="5318" y="152955"/>
                    <a:pt x="8177" y="156291"/>
                  </a:cubicBezTo>
                  <a:cubicBezTo>
                    <a:pt x="11037" y="159627"/>
                    <a:pt x="15485" y="160898"/>
                    <a:pt x="19457" y="162487"/>
                  </a:cubicBezTo>
                  <a:cubicBezTo>
                    <a:pt x="127645" y="205540"/>
                    <a:pt x="189762" y="242238"/>
                    <a:pt x="300969" y="278460"/>
                  </a:cubicBezTo>
                  <a:cubicBezTo>
                    <a:pt x="299539" y="218090"/>
                    <a:pt x="328612" y="153908"/>
                    <a:pt x="366899" y="107042"/>
                  </a:cubicBezTo>
                  <a:close/>
                </a:path>
              </a:pathLst>
            </a:custGeom>
            <a:solidFill>
              <a:srgbClr val="76B72D"/>
            </a:solidFill>
            <a:ln w="10156" cap="rnd">
              <a:solidFill>
                <a:srgbClr val="102F44"/>
              </a:solidFill>
              <a:prstDash val="solid"/>
              <a:round/>
            </a:ln>
          </p:spPr>
          <p:txBody>
            <a:bodyPr rtlCol="0" anchor="ctr"/>
            <a:lstStyle/>
            <a:p>
              <a:endParaRPr lang="nl-NL"/>
            </a:p>
          </p:txBody>
        </p:sp>
        <p:sp>
          <p:nvSpPr>
            <p:cNvPr id="1495" name="Vrije vorm: vorm 1494">
              <a:extLst>
                <a:ext uri="{FF2B5EF4-FFF2-40B4-BE49-F238E27FC236}">
                  <a16:creationId xmlns:a16="http://schemas.microsoft.com/office/drawing/2014/main" id="{E041B664-109A-E175-EBDF-1FCCB40C97AD}"/>
                </a:ext>
              </a:extLst>
            </p:cNvPr>
            <p:cNvSpPr/>
            <p:nvPr/>
          </p:nvSpPr>
          <p:spPr>
            <a:xfrm>
              <a:off x="4048709" y="2384658"/>
              <a:ext cx="111827" cy="222537"/>
            </a:xfrm>
            <a:custGeom>
              <a:avLst/>
              <a:gdLst>
                <a:gd name="connsiteX0" fmla="*/ 4448 w 111827"/>
                <a:gd name="connsiteY0" fmla="*/ 193659 h 222537"/>
                <a:gd name="connsiteX1" fmla="*/ 477 w 111827"/>
                <a:gd name="connsiteY1" fmla="*/ 170782 h 222537"/>
                <a:gd name="connsiteX2" fmla="*/ 32885 w 111827"/>
                <a:gd name="connsiteY2" fmla="*/ 30502 h 222537"/>
                <a:gd name="connsiteX3" fmla="*/ 46866 w 111827"/>
                <a:gd name="connsiteY3" fmla="*/ 10167 h 222537"/>
                <a:gd name="connsiteX4" fmla="*/ 68789 w 111827"/>
                <a:gd name="connsiteY4" fmla="*/ 0 h 222537"/>
                <a:gd name="connsiteX5" fmla="*/ 110730 w 111827"/>
                <a:gd name="connsiteY5" fmla="*/ 29549 h 222537"/>
                <a:gd name="connsiteX6" fmla="*/ 101516 w 111827"/>
                <a:gd name="connsiteY6" fmla="*/ 57669 h 222537"/>
                <a:gd name="connsiteX7" fmla="*/ 78639 w 111827"/>
                <a:gd name="connsiteY7" fmla="*/ 159343 h 222537"/>
                <a:gd name="connsiteX8" fmla="*/ 84199 w 111827"/>
                <a:gd name="connsiteY8" fmla="*/ 187145 h 222537"/>
                <a:gd name="connsiteX9" fmla="*/ 64818 w 111827"/>
                <a:gd name="connsiteY9" fmla="*/ 219395 h 222537"/>
                <a:gd name="connsiteX10" fmla="*/ 16999 w 111827"/>
                <a:gd name="connsiteY10" fmla="*/ 215423 h 222537"/>
                <a:gd name="connsiteX11" fmla="*/ 0 w 111827"/>
                <a:gd name="connsiteY11" fmla="*/ 177295 h 22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827" h="222537">
                  <a:moveTo>
                    <a:pt x="4448" y="193659"/>
                  </a:moveTo>
                  <a:cubicBezTo>
                    <a:pt x="1748" y="186351"/>
                    <a:pt x="953" y="178566"/>
                    <a:pt x="477" y="170782"/>
                  </a:cubicBezTo>
                  <a:cubicBezTo>
                    <a:pt x="-2542" y="122327"/>
                    <a:pt x="10167" y="73396"/>
                    <a:pt x="32885" y="30502"/>
                  </a:cubicBezTo>
                  <a:cubicBezTo>
                    <a:pt x="36698" y="23195"/>
                    <a:pt x="40988" y="16046"/>
                    <a:pt x="46866" y="10167"/>
                  </a:cubicBezTo>
                  <a:cubicBezTo>
                    <a:pt x="52744" y="4289"/>
                    <a:pt x="60528" y="159"/>
                    <a:pt x="68789" y="0"/>
                  </a:cubicBezTo>
                  <a:cubicBezTo>
                    <a:pt x="81340" y="0"/>
                    <a:pt x="105805" y="18111"/>
                    <a:pt x="110730" y="29549"/>
                  </a:cubicBezTo>
                  <a:cubicBezTo>
                    <a:pt x="115655" y="40988"/>
                    <a:pt x="102469" y="45277"/>
                    <a:pt x="101516" y="57669"/>
                  </a:cubicBezTo>
                  <a:cubicBezTo>
                    <a:pt x="98974" y="92302"/>
                    <a:pt x="88965" y="126140"/>
                    <a:pt x="78639" y="159343"/>
                  </a:cubicBezTo>
                  <a:cubicBezTo>
                    <a:pt x="74350" y="173324"/>
                    <a:pt x="89442" y="173482"/>
                    <a:pt x="84199" y="187145"/>
                  </a:cubicBezTo>
                  <a:cubicBezTo>
                    <a:pt x="81975" y="192864"/>
                    <a:pt x="82293" y="213676"/>
                    <a:pt x="64818" y="219395"/>
                  </a:cubicBezTo>
                  <a:cubicBezTo>
                    <a:pt x="51314" y="223684"/>
                    <a:pt x="27802" y="224638"/>
                    <a:pt x="16999" y="215423"/>
                  </a:cubicBezTo>
                  <a:cubicBezTo>
                    <a:pt x="6196" y="206209"/>
                    <a:pt x="1430" y="191593"/>
                    <a:pt x="0" y="177295"/>
                  </a:cubicBezTo>
                </a:path>
              </a:pathLst>
            </a:custGeom>
            <a:solidFill>
              <a:srgbClr val="FFFFFF"/>
            </a:solidFill>
            <a:ln w="10156" cap="rnd">
              <a:solidFill>
                <a:srgbClr val="102F44"/>
              </a:solidFill>
              <a:prstDash val="solid"/>
              <a:round/>
            </a:ln>
          </p:spPr>
          <p:txBody>
            <a:bodyPr rtlCol="0" anchor="ctr"/>
            <a:lstStyle/>
            <a:p>
              <a:endParaRPr lang="nl-NL"/>
            </a:p>
          </p:txBody>
        </p:sp>
        <p:sp>
          <p:nvSpPr>
            <p:cNvPr id="1496" name="Vrije vorm: vorm 1495">
              <a:extLst>
                <a:ext uri="{FF2B5EF4-FFF2-40B4-BE49-F238E27FC236}">
                  <a16:creationId xmlns:a16="http://schemas.microsoft.com/office/drawing/2014/main" id="{E7F654DD-DFC2-CC70-CBCB-95CDB4868948}"/>
                </a:ext>
              </a:extLst>
            </p:cNvPr>
            <p:cNvSpPr/>
            <p:nvPr/>
          </p:nvSpPr>
          <p:spPr>
            <a:xfrm>
              <a:off x="4099569" y="2406262"/>
              <a:ext cx="75904" cy="196363"/>
            </a:xfrm>
            <a:custGeom>
              <a:avLst/>
              <a:gdLst>
                <a:gd name="connsiteX0" fmla="*/ 65112 w 75904"/>
                <a:gd name="connsiteY0" fmla="*/ 108984 h 196363"/>
                <a:gd name="connsiteX1" fmla="*/ 73215 w 75904"/>
                <a:gd name="connsiteY1" fmla="*/ 18907 h 196363"/>
                <a:gd name="connsiteX2" fmla="*/ 55898 w 75904"/>
                <a:gd name="connsiteY2" fmla="*/ 2 h 196363"/>
                <a:gd name="connsiteX3" fmla="*/ 35404 w 75904"/>
                <a:gd name="connsiteY3" fmla="*/ 19860 h 196363"/>
                <a:gd name="connsiteX4" fmla="*/ 5855 w 75904"/>
                <a:gd name="connsiteY4" fmla="*/ 99135 h 196363"/>
                <a:gd name="connsiteX5" fmla="*/ 4425 w 75904"/>
                <a:gd name="connsiteY5" fmla="*/ 180951 h 196363"/>
                <a:gd name="connsiteX6" fmla="*/ 18564 w 75904"/>
                <a:gd name="connsiteY6" fmla="*/ 196361 h 196363"/>
                <a:gd name="connsiteX7" fmla="*/ 33816 w 75904"/>
                <a:gd name="connsiteY7" fmla="*/ 183811 h 196363"/>
                <a:gd name="connsiteX8" fmla="*/ 66224 w 75904"/>
                <a:gd name="connsiteY8" fmla="*/ 105013 h 19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04" h="196363">
                  <a:moveTo>
                    <a:pt x="65112" y="108984"/>
                  </a:moveTo>
                  <a:cubicBezTo>
                    <a:pt x="72579" y="79118"/>
                    <a:pt x="80046" y="47980"/>
                    <a:pt x="73215" y="18907"/>
                  </a:cubicBezTo>
                  <a:cubicBezTo>
                    <a:pt x="71149" y="9852"/>
                    <a:pt x="65589" y="-157"/>
                    <a:pt x="55898" y="2"/>
                  </a:cubicBezTo>
                  <a:cubicBezTo>
                    <a:pt x="46048" y="161"/>
                    <a:pt x="39535" y="10805"/>
                    <a:pt x="35404" y="19860"/>
                  </a:cubicBezTo>
                  <a:cubicBezTo>
                    <a:pt x="23648" y="45756"/>
                    <a:pt x="12369" y="71810"/>
                    <a:pt x="5855" y="99135"/>
                  </a:cubicBezTo>
                  <a:cubicBezTo>
                    <a:pt x="-658" y="126460"/>
                    <a:pt x="-2565" y="154897"/>
                    <a:pt x="4425" y="180951"/>
                  </a:cubicBezTo>
                  <a:cubicBezTo>
                    <a:pt x="6332" y="188259"/>
                    <a:pt x="10621" y="196520"/>
                    <a:pt x="18564" y="196361"/>
                  </a:cubicBezTo>
                  <a:cubicBezTo>
                    <a:pt x="25237" y="196361"/>
                    <a:pt x="30321" y="189689"/>
                    <a:pt x="33816" y="183811"/>
                  </a:cubicBezTo>
                  <a:cubicBezTo>
                    <a:pt x="48749" y="158869"/>
                    <a:pt x="61935" y="132973"/>
                    <a:pt x="66224" y="105013"/>
                  </a:cubicBezTo>
                </a:path>
              </a:pathLst>
            </a:custGeom>
            <a:solidFill>
              <a:srgbClr val="76B72D"/>
            </a:solidFill>
            <a:ln w="11108" cap="rnd">
              <a:solidFill>
                <a:srgbClr val="102F44"/>
              </a:solidFill>
              <a:prstDash val="solid"/>
              <a:round/>
            </a:ln>
          </p:spPr>
          <p:txBody>
            <a:bodyPr rtlCol="0" anchor="ctr"/>
            <a:lstStyle/>
            <a:p>
              <a:endParaRPr lang="nl-NL"/>
            </a:p>
          </p:txBody>
        </p:sp>
        <p:sp>
          <p:nvSpPr>
            <p:cNvPr id="1497" name="Vrije vorm: vorm 1496">
              <a:extLst>
                <a:ext uri="{FF2B5EF4-FFF2-40B4-BE49-F238E27FC236}">
                  <a16:creationId xmlns:a16="http://schemas.microsoft.com/office/drawing/2014/main" id="{0FA9F0F5-AB59-F4CB-45A9-27F6B85ED20C}"/>
                </a:ext>
              </a:extLst>
            </p:cNvPr>
            <p:cNvSpPr/>
            <p:nvPr/>
          </p:nvSpPr>
          <p:spPr>
            <a:xfrm>
              <a:off x="4040606" y="2613267"/>
              <a:ext cx="30057" cy="61325"/>
            </a:xfrm>
            <a:custGeom>
              <a:avLst/>
              <a:gdLst>
                <a:gd name="connsiteX0" fmla="*/ 0 w 30057"/>
                <a:gd name="connsiteY0" fmla="*/ 0 h 61325"/>
                <a:gd name="connsiteX1" fmla="*/ 6514 w 30057"/>
                <a:gd name="connsiteY1" fmla="*/ 10326 h 61325"/>
                <a:gd name="connsiteX2" fmla="*/ 11280 w 30057"/>
                <a:gd name="connsiteY2" fmla="*/ 46548 h 61325"/>
                <a:gd name="connsiteX3" fmla="*/ 14139 w 30057"/>
                <a:gd name="connsiteY3" fmla="*/ 56715 h 61325"/>
                <a:gd name="connsiteX4" fmla="*/ 23195 w 30057"/>
                <a:gd name="connsiteY4" fmla="*/ 61164 h 61325"/>
                <a:gd name="connsiteX5" fmla="*/ 29232 w 30057"/>
                <a:gd name="connsiteY5" fmla="*/ 55286 h 61325"/>
                <a:gd name="connsiteX6" fmla="*/ 29867 w 30057"/>
                <a:gd name="connsiteY6" fmla="*/ 46548 h 61325"/>
                <a:gd name="connsiteX7" fmla="*/ 318 w 30057"/>
                <a:gd name="connsiteY7" fmla="*/ 3495 h 6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7" h="61325">
                  <a:moveTo>
                    <a:pt x="0" y="0"/>
                  </a:moveTo>
                  <a:cubicBezTo>
                    <a:pt x="3336" y="2542"/>
                    <a:pt x="5243" y="6355"/>
                    <a:pt x="6514" y="10326"/>
                  </a:cubicBezTo>
                  <a:cubicBezTo>
                    <a:pt x="10485" y="21924"/>
                    <a:pt x="10009" y="34474"/>
                    <a:pt x="11280" y="46548"/>
                  </a:cubicBezTo>
                  <a:cubicBezTo>
                    <a:pt x="11597" y="50043"/>
                    <a:pt x="12233" y="53697"/>
                    <a:pt x="14139" y="56715"/>
                  </a:cubicBezTo>
                  <a:cubicBezTo>
                    <a:pt x="16046" y="59734"/>
                    <a:pt x="19700" y="61958"/>
                    <a:pt x="23195" y="61164"/>
                  </a:cubicBezTo>
                  <a:cubicBezTo>
                    <a:pt x="26054" y="60528"/>
                    <a:pt x="28279" y="57986"/>
                    <a:pt x="29232" y="55286"/>
                  </a:cubicBezTo>
                  <a:cubicBezTo>
                    <a:pt x="30185" y="52585"/>
                    <a:pt x="30185" y="49566"/>
                    <a:pt x="29867" y="46548"/>
                  </a:cubicBezTo>
                  <a:cubicBezTo>
                    <a:pt x="27802" y="28596"/>
                    <a:pt x="16364" y="11756"/>
                    <a:pt x="318" y="3495"/>
                  </a:cubicBezTo>
                </a:path>
              </a:pathLst>
            </a:custGeom>
            <a:solidFill>
              <a:srgbClr val="FFFFFF"/>
            </a:solidFill>
            <a:ln w="6506" cap="rnd">
              <a:solidFill>
                <a:srgbClr val="1D71B8"/>
              </a:solidFill>
              <a:prstDash val="solid"/>
              <a:round/>
            </a:ln>
          </p:spPr>
          <p:txBody>
            <a:bodyPr rtlCol="0" anchor="ctr"/>
            <a:lstStyle/>
            <a:p>
              <a:endParaRPr lang="nl-NL"/>
            </a:p>
          </p:txBody>
        </p:sp>
        <p:sp>
          <p:nvSpPr>
            <p:cNvPr id="1498" name="Vrije vorm: vorm 1497">
              <a:extLst>
                <a:ext uri="{FF2B5EF4-FFF2-40B4-BE49-F238E27FC236}">
                  <a16:creationId xmlns:a16="http://schemas.microsoft.com/office/drawing/2014/main" id="{CB6E7346-4E06-9DFE-F580-67C96C9138EE}"/>
                </a:ext>
              </a:extLst>
            </p:cNvPr>
            <p:cNvSpPr/>
            <p:nvPr/>
          </p:nvSpPr>
          <p:spPr>
            <a:xfrm>
              <a:off x="4078980" y="2698102"/>
              <a:ext cx="25148" cy="66806"/>
            </a:xfrm>
            <a:custGeom>
              <a:avLst/>
              <a:gdLst>
                <a:gd name="connsiteX0" fmla="*/ 8333 w 25148"/>
                <a:gd name="connsiteY0" fmla="*/ 2383 h 66806"/>
                <a:gd name="connsiteX1" fmla="*/ 4679 w 25148"/>
                <a:gd name="connsiteY1" fmla="*/ 29549 h 66806"/>
                <a:gd name="connsiteX2" fmla="*/ 1184 w 25148"/>
                <a:gd name="connsiteY2" fmla="*/ 56715 h 66806"/>
                <a:gd name="connsiteX3" fmla="*/ 14370 w 25148"/>
                <a:gd name="connsiteY3" fmla="*/ 66724 h 66806"/>
                <a:gd name="connsiteX4" fmla="*/ 23584 w 25148"/>
                <a:gd name="connsiteY4" fmla="*/ 58940 h 66806"/>
                <a:gd name="connsiteX5" fmla="*/ 25014 w 25148"/>
                <a:gd name="connsiteY5" fmla="*/ 46548 h 66806"/>
                <a:gd name="connsiteX6" fmla="*/ 13258 w 25148"/>
                <a:gd name="connsiteY6" fmla="*/ 11280 h 66806"/>
                <a:gd name="connsiteX7" fmla="*/ 6268 w 25148"/>
                <a:gd name="connsiteY7" fmla="*/ 0 h 6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48" h="66806">
                  <a:moveTo>
                    <a:pt x="8333" y="2383"/>
                  </a:moveTo>
                  <a:cubicBezTo>
                    <a:pt x="11193" y="11280"/>
                    <a:pt x="7856" y="20812"/>
                    <a:pt x="4679" y="29549"/>
                  </a:cubicBezTo>
                  <a:cubicBezTo>
                    <a:pt x="1502" y="38287"/>
                    <a:pt x="-1834" y="47819"/>
                    <a:pt x="1184" y="56715"/>
                  </a:cubicBezTo>
                  <a:cubicBezTo>
                    <a:pt x="3090" y="62435"/>
                    <a:pt x="8492" y="67518"/>
                    <a:pt x="14370" y="66724"/>
                  </a:cubicBezTo>
                  <a:cubicBezTo>
                    <a:pt x="18500" y="66089"/>
                    <a:pt x="21996" y="62752"/>
                    <a:pt x="23584" y="58940"/>
                  </a:cubicBezTo>
                  <a:cubicBezTo>
                    <a:pt x="25173" y="55127"/>
                    <a:pt x="25332" y="50678"/>
                    <a:pt x="25014" y="46548"/>
                  </a:cubicBezTo>
                  <a:cubicBezTo>
                    <a:pt x="24220" y="33997"/>
                    <a:pt x="20089" y="21765"/>
                    <a:pt x="13258" y="11280"/>
                  </a:cubicBezTo>
                  <a:cubicBezTo>
                    <a:pt x="10875" y="7467"/>
                    <a:pt x="8174" y="3972"/>
                    <a:pt x="6268" y="0"/>
                  </a:cubicBezTo>
                </a:path>
              </a:pathLst>
            </a:custGeom>
            <a:solidFill>
              <a:srgbClr val="FFFFFF"/>
            </a:solidFill>
            <a:ln w="6506" cap="rnd">
              <a:solidFill>
                <a:srgbClr val="1D71B8"/>
              </a:solidFill>
              <a:prstDash val="solid"/>
              <a:round/>
            </a:ln>
          </p:spPr>
          <p:txBody>
            <a:bodyPr rtlCol="0" anchor="ctr"/>
            <a:lstStyle/>
            <a:p>
              <a:endParaRPr lang="nl-NL"/>
            </a:p>
          </p:txBody>
        </p:sp>
        <p:sp>
          <p:nvSpPr>
            <p:cNvPr id="1500" name="Vrije vorm: vorm 1499">
              <a:extLst>
                <a:ext uri="{FF2B5EF4-FFF2-40B4-BE49-F238E27FC236}">
                  <a16:creationId xmlns:a16="http://schemas.microsoft.com/office/drawing/2014/main" id="{D92DFB98-2D76-F7E1-6A9D-123DA54FC1A5}"/>
                </a:ext>
              </a:extLst>
            </p:cNvPr>
            <p:cNvSpPr/>
            <p:nvPr/>
          </p:nvSpPr>
          <p:spPr>
            <a:xfrm>
              <a:off x="3993264" y="3363318"/>
              <a:ext cx="593049" cy="152298"/>
            </a:xfrm>
            <a:custGeom>
              <a:avLst/>
              <a:gdLst>
                <a:gd name="connsiteX0" fmla="*/ 593050 w 593049"/>
                <a:gd name="connsiteY0" fmla="*/ 133090 h 152298"/>
                <a:gd name="connsiteX1" fmla="*/ 531092 w 593049"/>
                <a:gd name="connsiteY1" fmla="*/ 96391 h 152298"/>
                <a:gd name="connsiteX2" fmla="*/ 447846 w 593049"/>
                <a:gd name="connsiteY2" fmla="*/ 82888 h 152298"/>
                <a:gd name="connsiteX3" fmla="*/ 413689 w 593049"/>
                <a:gd name="connsiteY3" fmla="*/ 58263 h 152298"/>
                <a:gd name="connsiteX4" fmla="*/ 247673 w 593049"/>
                <a:gd name="connsiteY4" fmla="*/ 57787 h 152298"/>
                <a:gd name="connsiteX5" fmla="*/ 170464 w 593049"/>
                <a:gd name="connsiteY5" fmla="*/ 13145 h 152298"/>
                <a:gd name="connsiteX6" fmla="*/ 85947 w 593049"/>
                <a:gd name="connsiteY6" fmla="*/ 29509 h 152298"/>
                <a:gd name="connsiteX7" fmla="*/ 57987 w 593049"/>
                <a:gd name="connsiteY7" fmla="*/ 11715 h 152298"/>
                <a:gd name="connsiteX8" fmla="*/ 27484 w 593049"/>
                <a:gd name="connsiteY8" fmla="*/ 436 h 152298"/>
                <a:gd name="connsiteX9" fmla="*/ 0 w 593049"/>
                <a:gd name="connsiteY9" fmla="*/ 20294 h 152298"/>
                <a:gd name="connsiteX10" fmla="*/ 88489 w 593049"/>
                <a:gd name="connsiteY10" fmla="*/ 123240 h 152298"/>
                <a:gd name="connsiteX11" fmla="*/ 143933 w 593049"/>
                <a:gd name="connsiteY11" fmla="*/ 147705 h 152298"/>
                <a:gd name="connsiteX12" fmla="*/ 220666 w 593049"/>
                <a:gd name="connsiteY12" fmla="*/ 149929 h 152298"/>
                <a:gd name="connsiteX13" fmla="*/ 368571 w 593049"/>
                <a:gd name="connsiteY13" fmla="*/ 110213 h 152298"/>
                <a:gd name="connsiteX14" fmla="*/ 476442 w 593049"/>
                <a:gd name="connsiteY14" fmla="*/ 124193 h 15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3049" h="152298">
                  <a:moveTo>
                    <a:pt x="593050" y="133090"/>
                  </a:moveTo>
                  <a:cubicBezTo>
                    <a:pt x="588760" y="124670"/>
                    <a:pt x="539829" y="99886"/>
                    <a:pt x="531092" y="96391"/>
                  </a:cubicBezTo>
                  <a:cubicBezTo>
                    <a:pt x="509803" y="87495"/>
                    <a:pt x="469610" y="90354"/>
                    <a:pt x="447846" y="82888"/>
                  </a:cubicBezTo>
                  <a:cubicBezTo>
                    <a:pt x="429258" y="76374"/>
                    <a:pt x="431959" y="65571"/>
                    <a:pt x="413689" y="58263"/>
                  </a:cubicBezTo>
                  <a:cubicBezTo>
                    <a:pt x="384617" y="46507"/>
                    <a:pt x="277699" y="66683"/>
                    <a:pt x="247673" y="57787"/>
                  </a:cubicBezTo>
                  <a:cubicBezTo>
                    <a:pt x="218760" y="49208"/>
                    <a:pt x="200490" y="16005"/>
                    <a:pt x="170464" y="13145"/>
                  </a:cubicBezTo>
                  <a:cubicBezTo>
                    <a:pt x="141392" y="10286"/>
                    <a:pt x="113907" y="37770"/>
                    <a:pt x="85947" y="29509"/>
                  </a:cubicBezTo>
                  <a:cubicBezTo>
                    <a:pt x="75303" y="26331"/>
                    <a:pt x="66883" y="18547"/>
                    <a:pt x="57987" y="11715"/>
                  </a:cubicBezTo>
                  <a:cubicBezTo>
                    <a:pt x="49090" y="4884"/>
                    <a:pt x="38446" y="-1788"/>
                    <a:pt x="27484" y="436"/>
                  </a:cubicBezTo>
                  <a:cubicBezTo>
                    <a:pt x="14298" y="3137"/>
                    <a:pt x="0" y="15528"/>
                    <a:pt x="0" y="20294"/>
                  </a:cubicBezTo>
                  <a:cubicBezTo>
                    <a:pt x="0" y="63983"/>
                    <a:pt x="52108" y="99251"/>
                    <a:pt x="88489" y="123240"/>
                  </a:cubicBezTo>
                  <a:cubicBezTo>
                    <a:pt x="105488" y="134519"/>
                    <a:pt x="123916" y="144369"/>
                    <a:pt x="143933" y="147705"/>
                  </a:cubicBezTo>
                  <a:cubicBezTo>
                    <a:pt x="166969" y="151677"/>
                    <a:pt x="197789" y="154537"/>
                    <a:pt x="220666" y="149929"/>
                  </a:cubicBezTo>
                  <a:cubicBezTo>
                    <a:pt x="272457" y="139285"/>
                    <a:pt x="316780" y="120857"/>
                    <a:pt x="368571" y="110213"/>
                  </a:cubicBezTo>
                  <a:cubicBezTo>
                    <a:pt x="405110" y="102746"/>
                    <a:pt x="442285" y="109418"/>
                    <a:pt x="476442" y="124193"/>
                  </a:cubicBezTo>
                </a:path>
              </a:pathLst>
            </a:custGeom>
            <a:solidFill>
              <a:srgbClr val="1F71B8">
                <a:alpha val="30000"/>
              </a:srgbClr>
            </a:solidFill>
            <a:ln w="15869" cap="flat">
              <a:noFill/>
              <a:prstDash val="solid"/>
              <a:miter/>
            </a:ln>
          </p:spPr>
          <p:txBody>
            <a:bodyPr rtlCol="0" anchor="ctr"/>
            <a:lstStyle/>
            <a:p>
              <a:endParaRPr lang="nl-NL"/>
            </a:p>
          </p:txBody>
        </p:sp>
        <p:sp>
          <p:nvSpPr>
            <p:cNvPr id="1502" name="Vrije vorm: vorm 1501">
              <a:extLst>
                <a:ext uri="{FF2B5EF4-FFF2-40B4-BE49-F238E27FC236}">
                  <a16:creationId xmlns:a16="http://schemas.microsoft.com/office/drawing/2014/main" id="{F7B3E0FC-7256-0CC3-0FCC-F7D0DCA1F778}"/>
                </a:ext>
              </a:extLst>
            </p:cNvPr>
            <p:cNvSpPr/>
            <p:nvPr/>
          </p:nvSpPr>
          <p:spPr>
            <a:xfrm>
              <a:off x="4062682" y="2448617"/>
              <a:ext cx="39457" cy="86614"/>
            </a:xfrm>
            <a:custGeom>
              <a:avLst/>
              <a:gdLst>
                <a:gd name="connsiteX0" fmla="*/ 642 w 39457"/>
                <a:gd name="connsiteY0" fmla="*/ 68854 h 86614"/>
                <a:gd name="connsiteX1" fmla="*/ 20342 w 39457"/>
                <a:gd name="connsiteY1" fmla="*/ 5943 h 86614"/>
                <a:gd name="connsiteX2" fmla="*/ 31303 w 39457"/>
                <a:gd name="connsiteY2" fmla="*/ 382 h 86614"/>
                <a:gd name="connsiteX3" fmla="*/ 35275 w 39457"/>
                <a:gd name="connsiteY3" fmla="*/ 3878 h 86614"/>
                <a:gd name="connsiteX4" fmla="*/ 39088 w 39457"/>
                <a:gd name="connsiteY4" fmla="*/ 26754 h 86614"/>
                <a:gd name="connsiteX5" fmla="*/ 28126 w 39457"/>
                <a:gd name="connsiteY5" fmla="*/ 69331 h 86614"/>
                <a:gd name="connsiteX6" fmla="*/ 20342 w 39457"/>
                <a:gd name="connsiteY6" fmla="*/ 82993 h 86614"/>
                <a:gd name="connsiteX7" fmla="*/ 5726 w 39457"/>
                <a:gd name="connsiteY7" fmla="*/ 84900 h 86614"/>
                <a:gd name="connsiteX8" fmla="*/ 483 w 39457"/>
                <a:gd name="connsiteY8" fmla="*/ 70760 h 86614"/>
                <a:gd name="connsiteX9" fmla="*/ 165 w 39457"/>
                <a:gd name="connsiteY9" fmla="*/ 37875 h 8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57" h="86614">
                  <a:moveTo>
                    <a:pt x="642" y="68854"/>
                  </a:moveTo>
                  <a:cubicBezTo>
                    <a:pt x="-788" y="46454"/>
                    <a:pt x="6361" y="23577"/>
                    <a:pt x="20342" y="5943"/>
                  </a:cubicBezTo>
                  <a:cubicBezTo>
                    <a:pt x="23042" y="2448"/>
                    <a:pt x="27173" y="-1206"/>
                    <a:pt x="31303" y="382"/>
                  </a:cubicBezTo>
                  <a:cubicBezTo>
                    <a:pt x="33051" y="1018"/>
                    <a:pt x="34322" y="2448"/>
                    <a:pt x="35275" y="3878"/>
                  </a:cubicBezTo>
                  <a:cubicBezTo>
                    <a:pt x="39723" y="10391"/>
                    <a:pt x="39882" y="18811"/>
                    <a:pt x="39088" y="26754"/>
                  </a:cubicBezTo>
                  <a:cubicBezTo>
                    <a:pt x="37499" y="41370"/>
                    <a:pt x="33210" y="55509"/>
                    <a:pt x="28126" y="69331"/>
                  </a:cubicBezTo>
                  <a:cubicBezTo>
                    <a:pt x="26220" y="74255"/>
                    <a:pt x="24154" y="79498"/>
                    <a:pt x="20342" y="82993"/>
                  </a:cubicBezTo>
                  <a:cubicBezTo>
                    <a:pt x="16529" y="86488"/>
                    <a:pt x="10015" y="88077"/>
                    <a:pt x="5726" y="84900"/>
                  </a:cubicBezTo>
                  <a:cubicBezTo>
                    <a:pt x="1436" y="81881"/>
                    <a:pt x="801" y="76003"/>
                    <a:pt x="483" y="70760"/>
                  </a:cubicBezTo>
                  <a:cubicBezTo>
                    <a:pt x="6" y="59799"/>
                    <a:pt x="-152" y="48837"/>
                    <a:pt x="165" y="37875"/>
                  </a:cubicBezTo>
                </a:path>
              </a:pathLst>
            </a:custGeom>
            <a:solidFill>
              <a:srgbClr val="76B72D"/>
            </a:solidFill>
            <a:ln w="5078" cap="rnd">
              <a:solidFill>
                <a:srgbClr val="102F44"/>
              </a:solidFill>
              <a:prstDash val="solid"/>
              <a:round/>
            </a:ln>
          </p:spPr>
          <p:txBody>
            <a:bodyPr rtlCol="0" anchor="ctr"/>
            <a:lstStyle/>
            <a:p>
              <a:endParaRPr lang="nl-NL"/>
            </a:p>
          </p:txBody>
        </p:sp>
      </p:grpSp>
      <p:sp>
        <p:nvSpPr>
          <p:cNvPr id="1352" name="Vrije vorm: vorm 1351">
            <a:extLst>
              <a:ext uri="{FF2B5EF4-FFF2-40B4-BE49-F238E27FC236}">
                <a16:creationId xmlns:a16="http://schemas.microsoft.com/office/drawing/2014/main" id="{1484B669-2B9D-3057-E53E-A89BBB3FCE81}"/>
              </a:ext>
            </a:extLst>
          </p:cNvPr>
          <p:cNvSpPr/>
          <p:nvPr/>
        </p:nvSpPr>
        <p:spPr>
          <a:xfrm>
            <a:off x="8373027" y="4318974"/>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1569" name="Groep 1568">
            <a:extLst>
              <a:ext uri="{FF2B5EF4-FFF2-40B4-BE49-F238E27FC236}">
                <a16:creationId xmlns:a16="http://schemas.microsoft.com/office/drawing/2014/main" id="{2C8476F5-16C5-F49A-C722-31DC672D6D6E}"/>
              </a:ext>
            </a:extLst>
          </p:cNvPr>
          <p:cNvGrpSpPr/>
          <p:nvPr/>
        </p:nvGrpSpPr>
        <p:grpSpPr>
          <a:xfrm>
            <a:off x="8556382" y="4460062"/>
            <a:ext cx="1175795" cy="1169268"/>
            <a:chOff x="7244554" y="4282162"/>
            <a:chExt cx="1674533" cy="1665241"/>
          </a:xfrm>
        </p:grpSpPr>
        <p:sp>
          <p:nvSpPr>
            <p:cNvPr id="1503" name="Vrije vorm: vorm 1502">
              <a:extLst>
                <a:ext uri="{FF2B5EF4-FFF2-40B4-BE49-F238E27FC236}">
                  <a16:creationId xmlns:a16="http://schemas.microsoft.com/office/drawing/2014/main" id="{ACE0B4A3-FBED-AEF9-5FC3-C72DC2BF51B6}"/>
                </a:ext>
              </a:extLst>
            </p:cNvPr>
            <p:cNvSpPr/>
            <p:nvPr/>
          </p:nvSpPr>
          <p:spPr>
            <a:xfrm>
              <a:off x="7453065" y="5093494"/>
              <a:ext cx="803071" cy="564453"/>
            </a:xfrm>
            <a:custGeom>
              <a:avLst/>
              <a:gdLst>
                <a:gd name="connsiteX0" fmla="*/ 0 w 803071"/>
                <a:gd name="connsiteY0" fmla="*/ 0 h 564453"/>
                <a:gd name="connsiteX1" fmla="*/ 263560 w 803071"/>
                <a:gd name="connsiteY1" fmla="*/ 1430 h 564453"/>
                <a:gd name="connsiteX2" fmla="*/ 264831 w 803071"/>
                <a:gd name="connsiteY2" fmla="*/ 141391 h 564453"/>
                <a:gd name="connsiteX3" fmla="*/ 441014 w 803071"/>
                <a:gd name="connsiteY3" fmla="*/ 145681 h 564453"/>
                <a:gd name="connsiteX4" fmla="*/ 441014 w 803071"/>
                <a:gd name="connsiteY4" fmla="*/ 282942 h 564453"/>
                <a:gd name="connsiteX5" fmla="*/ 619898 w 803071"/>
                <a:gd name="connsiteY5" fmla="*/ 285642 h 564453"/>
                <a:gd name="connsiteX6" fmla="*/ 622758 w 803071"/>
                <a:gd name="connsiteY6" fmla="*/ 427193 h 564453"/>
                <a:gd name="connsiteX7" fmla="*/ 803072 w 803071"/>
                <a:gd name="connsiteY7" fmla="*/ 425763 h 564453"/>
                <a:gd name="connsiteX8" fmla="*/ 803072 w 803071"/>
                <a:gd name="connsiteY8" fmla="*/ 564453 h 564453"/>
                <a:gd name="connsiteX9" fmla="*/ 0 w 803071"/>
                <a:gd name="connsiteY9" fmla="*/ 564453 h 56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3071" h="564453">
                  <a:moveTo>
                    <a:pt x="0" y="0"/>
                  </a:moveTo>
                  <a:lnTo>
                    <a:pt x="263560" y="1430"/>
                  </a:lnTo>
                  <a:lnTo>
                    <a:pt x="264831" y="141391"/>
                  </a:lnTo>
                  <a:lnTo>
                    <a:pt x="441014" y="145681"/>
                  </a:lnTo>
                  <a:lnTo>
                    <a:pt x="441014" y="282942"/>
                  </a:lnTo>
                  <a:lnTo>
                    <a:pt x="619898" y="285642"/>
                  </a:lnTo>
                  <a:lnTo>
                    <a:pt x="622758" y="427193"/>
                  </a:lnTo>
                  <a:lnTo>
                    <a:pt x="803072" y="425763"/>
                  </a:lnTo>
                  <a:lnTo>
                    <a:pt x="803072" y="564453"/>
                  </a:lnTo>
                  <a:lnTo>
                    <a:pt x="0" y="564453"/>
                  </a:lnTo>
                </a:path>
              </a:pathLst>
            </a:custGeom>
            <a:solidFill>
              <a:srgbClr val="FFFFFF"/>
            </a:solidFill>
            <a:ln w="15869" cap="flat">
              <a:noFill/>
              <a:prstDash val="solid"/>
              <a:miter/>
            </a:ln>
          </p:spPr>
          <p:txBody>
            <a:bodyPr rtlCol="0" anchor="ctr"/>
            <a:lstStyle/>
            <a:p>
              <a:endParaRPr lang="nl-NL"/>
            </a:p>
          </p:txBody>
        </p:sp>
        <p:sp>
          <p:nvSpPr>
            <p:cNvPr id="1504" name="Vrije vorm: vorm 1503">
              <a:extLst>
                <a:ext uri="{FF2B5EF4-FFF2-40B4-BE49-F238E27FC236}">
                  <a16:creationId xmlns:a16="http://schemas.microsoft.com/office/drawing/2014/main" id="{9C1DC35E-FC24-28A1-EE14-E320382E364A}"/>
                </a:ext>
              </a:extLst>
            </p:cNvPr>
            <p:cNvSpPr/>
            <p:nvPr/>
          </p:nvSpPr>
          <p:spPr>
            <a:xfrm>
              <a:off x="7615362" y="4800227"/>
              <a:ext cx="96814" cy="54317"/>
            </a:xfrm>
            <a:custGeom>
              <a:avLst/>
              <a:gdLst>
                <a:gd name="connsiteX0" fmla="*/ 87442 w 96814"/>
                <a:gd name="connsiteY0" fmla="*/ 0 h 54317"/>
                <a:gd name="connsiteX1" fmla="*/ 8167 w 96814"/>
                <a:gd name="connsiteY1" fmla="*/ 35904 h 54317"/>
                <a:gd name="connsiteX2" fmla="*/ 1177 w 96814"/>
                <a:gd name="connsiteY2" fmla="*/ 42894 h 54317"/>
                <a:gd name="connsiteX3" fmla="*/ 1813 w 96814"/>
                <a:gd name="connsiteY3" fmla="*/ 52267 h 54317"/>
                <a:gd name="connsiteX4" fmla="*/ 12616 w 96814"/>
                <a:gd name="connsiteY4" fmla="*/ 53697 h 54317"/>
                <a:gd name="connsiteX5" fmla="*/ 96815 w 96814"/>
                <a:gd name="connsiteY5" fmla="*/ 22877 h 54317"/>
                <a:gd name="connsiteX6" fmla="*/ 94432 w 96814"/>
                <a:gd name="connsiteY6" fmla="*/ 22400 h 5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814" h="54317">
                  <a:moveTo>
                    <a:pt x="87442" y="0"/>
                  </a:moveTo>
                  <a:cubicBezTo>
                    <a:pt x="59004" y="6672"/>
                    <a:pt x="31997" y="19064"/>
                    <a:pt x="8167" y="35904"/>
                  </a:cubicBezTo>
                  <a:cubicBezTo>
                    <a:pt x="5466" y="37810"/>
                    <a:pt x="2766" y="39875"/>
                    <a:pt x="1177" y="42894"/>
                  </a:cubicBezTo>
                  <a:cubicBezTo>
                    <a:pt x="-412" y="45912"/>
                    <a:pt x="-571" y="49884"/>
                    <a:pt x="1813" y="52267"/>
                  </a:cubicBezTo>
                  <a:cubicBezTo>
                    <a:pt x="4513" y="54968"/>
                    <a:pt x="8961" y="54491"/>
                    <a:pt x="12616" y="53697"/>
                  </a:cubicBezTo>
                  <a:cubicBezTo>
                    <a:pt x="42006" y="47819"/>
                    <a:pt x="70602" y="37334"/>
                    <a:pt x="96815" y="22877"/>
                  </a:cubicBezTo>
                  <a:cubicBezTo>
                    <a:pt x="96021" y="22718"/>
                    <a:pt x="95226" y="22559"/>
                    <a:pt x="94432" y="22400"/>
                  </a:cubicBezTo>
                </a:path>
              </a:pathLst>
            </a:custGeom>
            <a:solidFill>
              <a:srgbClr val="FFFFFF"/>
            </a:solidFill>
            <a:ln w="11902" cap="rnd">
              <a:solidFill>
                <a:srgbClr val="102F44"/>
              </a:solidFill>
              <a:prstDash val="solid"/>
              <a:round/>
            </a:ln>
          </p:spPr>
          <p:txBody>
            <a:bodyPr rtlCol="0" anchor="ctr"/>
            <a:lstStyle/>
            <a:p>
              <a:endParaRPr lang="nl-NL"/>
            </a:p>
          </p:txBody>
        </p:sp>
        <p:sp>
          <p:nvSpPr>
            <p:cNvPr id="1505" name="Vrije vorm: vorm 1504">
              <a:extLst>
                <a:ext uri="{FF2B5EF4-FFF2-40B4-BE49-F238E27FC236}">
                  <a16:creationId xmlns:a16="http://schemas.microsoft.com/office/drawing/2014/main" id="{844208DD-F1C9-EEF3-C9E5-38D518FCCC26}"/>
                </a:ext>
              </a:extLst>
            </p:cNvPr>
            <p:cNvSpPr/>
            <p:nvPr/>
          </p:nvSpPr>
          <p:spPr>
            <a:xfrm>
              <a:off x="7996390" y="5318291"/>
              <a:ext cx="104699" cy="61779"/>
            </a:xfrm>
            <a:custGeom>
              <a:avLst/>
              <a:gdLst>
                <a:gd name="connsiteX0" fmla="*/ 0 w 104699"/>
                <a:gd name="connsiteY0" fmla="*/ 13663 h 61779"/>
                <a:gd name="connsiteX1" fmla="*/ 47660 w 104699"/>
                <a:gd name="connsiteY1" fmla="*/ 51632 h 61779"/>
                <a:gd name="connsiteX2" fmla="*/ 61799 w 104699"/>
                <a:gd name="connsiteY2" fmla="*/ 60052 h 61779"/>
                <a:gd name="connsiteX3" fmla="*/ 101198 w 104699"/>
                <a:gd name="connsiteY3" fmla="*/ 50520 h 61779"/>
                <a:gd name="connsiteX4" fmla="*/ 104534 w 104699"/>
                <a:gd name="connsiteY4" fmla="*/ 46548 h 61779"/>
                <a:gd name="connsiteX5" fmla="*/ 98974 w 104699"/>
                <a:gd name="connsiteY5" fmla="*/ 38923 h 61779"/>
                <a:gd name="connsiteX6" fmla="*/ 77527 w 104699"/>
                <a:gd name="connsiteY6" fmla="*/ 34474 h 61779"/>
                <a:gd name="connsiteX7" fmla="*/ 55285 w 104699"/>
                <a:gd name="connsiteY7" fmla="*/ 35586 h 61779"/>
                <a:gd name="connsiteX8" fmla="*/ 31773 w 104699"/>
                <a:gd name="connsiteY8" fmla="*/ 18746 h 61779"/>
                <a:gd name="connsiteX9" fmla="*/ 14934 w 104699"/>
                <a:gd name="connsiteY9" fmla="*/ 0 h 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699" h="61779">
                  <a:moveTo>
                    <a:pt x="0" y="13663"/>
                  </a:moveTo>
                  <a:cubicBezTo>
                    <a:pt x="15569" y="26849"/>
                    <a:pt x="31455" y="39558"/>
                    <a:pt x="47660" y="51632"/>
                  </a:cubicBezTo>
                  <a:cubicBezTo>
                    <a:pt x="52108" y="54968"/>
                    <a:pt x="56557" y="58304"/>
                    <a:pt x="61799" y="60052"/>
                  </a:cubicBezTo>
                  <a:cubicBezTo>
                    <a:pt x="75144" y="64818"/>
                    <a:pt x="89919" y="59098"/>
                    <a:pt x="101198" y="50520"/>
                  </a:cubicBezTo>
                  <a:cubicBezTo>
                    <a:pt x="102628" y="49408"/>
                    <a:pt x="104058" y="48296"/>
                    <a:pt x="104534" y="46548"/>
                  </a:cubicBezTo>
                  <a:cubicBezTo>
                    <a:pt x="105487" y="43212"/>
                    <a:pt x="102151" y="40352"/>
                    <a:pt x="98974" y="38923"/>
                  </a:cubicBezTo>
                  <a:cubicBezTo>
                    <a:pt x="92302" y="35745"/>
                    <a:pt x="84994" y="34156"/>
                    <a:pt x="77527" y="34474"/>
                  </a:cubicBezTo>
                  <a:cubicBezTo>
                    <a:pt x="70060" y="34792"/>
                    <a:pt x="62594" y="37016"/>
                    <a:pt x="55285" y="35586"/>
                  </a:cubicBezTo>
                  <a:cubicBezTo>
                    <a:pt x="45595" y="33680"/>
                    <a:pt x="38287" y="26054"/>
                    <a:pt x="31773" y="18746"/>
                  </a:cubicBezTo>
                  <a:cubicBezTo>
                    <a:pt x="26213" y="12551"/>
                    <a:pt x="20493" y="6196"/>
                    <a:pt x="14934" y="0"/>
                  </a:cubicBezTo>
                </a:path>
              </a:pathLst>
            </a:custGeom>
            <a:solidFill>
              <a:srgbClr val="FFFFFF"/>
            </a:solidFill>
            <a:ln w="11902" cap="rnd">
              <a:solidFill>
                <a:srgbClr val="102F44"/>
              </a:solidFill>
              <a:prstDash val="solid"/>
              <a:round/>
            </a:ln>
          </p:spPr>
          <p:txBody>
            <a:bodyPr rtlCol="0" anchor="ctr"/>
            <a:lstStyle/>
            <a:p>
              <a:endParaRPr lang="nl-NL"/>
            </a:p>
          </p:txBody>
        </p:sp>
        <p:sp>
          <p:nvSpPr>
            <p:cNvPr id="1506" name="Vrije vorm: vorm 1505">
              <a:extLst>
                <a:ext uri="{FF2B5EF4-FFF2-40B4-BE49-F238E27FC236}">
                  <a16:creationId xmlns:a16="http://schemas.microsoft.com/office/drawing/2014/main" id="{D4D123E5-83A8-2B91-42D9-9471272957C5}"/>
                </a:ext>
              </a:extLst>
            </p:cNvPr>
            <p:cNvSpPr/>
            <p:nvPr/>
          </p:nvSpPr>
          <p:spPr>
            <a:xfrm>
              <a:off x="8319842" y="4376847"/>
              <a:ext cx="399232" cy="243536"/>
            </a:xfrm>
            <a:custGeom>
              <a:avLst/>
              <a:gdLst>
                <a:gd name="connsiteX0" fmla="*/ 0 w 399232"/>
                <a:gd name="connsiteY0" fmla="*/ 214311 h 243536"/>
                <a:gd name="connsiteX1" fmla="*/ 115814 w 399232"/>
                <a:gd name="connsiteY1" fmla="*/ 240206 h 243536"/>
                <a:gd name="connsiteX2" fmla="*/ 157755 w 399232"/>
                <a:gd name="connsiteY2" fmla="*/ 242590 h 243536"/>
                <a:gd name="connsiteX3" fmla="*/ 213835 w 399232"/>
                <a:gd name="connsiteY3" fmla="*/ 211928 h 243536"/>
                <a:gd name="connsiteX4" fmla="*/ 399232 w 399232"/>
                <a:gd name="connsiteY4" fmla="*/ 40670 h 243536"/>
                <a:gd name="connsiteX5" fmla="*/ 373496 w 399232"/>
                <a:gd name="connsiteY5" fmla="*/ 56080 h 243536"/>
                <a:gd name="connsiteX6" fmla="*/ 384299 w 399232"/>
                <a:gd name="connsiteY6" fmla="*/ 0 h 243536"/>
                <a:gd name="connsiteX7" fmla="*/ 364440 w 399232"/>
                <a:gd name="connsiteY7" fmla="*/ 36698 h 243536"/>
                <a:gd name="connsiteX8" fmla="*/ 353479 w 399232"/>
                <a:gd name="connsiteY8" fmla="*/ 22718 h 243536"/>
                <a:gd name="connsiteX9" fmla="*/ 350937 w 399232"/>
                <a:gd name="connsiteY9" fmla="*/ 58940 h 243536"/>
                <a:gd name="connsiteX10" fmla="*/ 341405 w 399232"/>
                <a:gd name="connsiteY10" fmla="*/ 52108 h 243536"/>
                <a:gd name="connsiteX11" fmla="*/ 338863 w 399232"/>
                <a:gd name="connsiteY11" fmla="*/ 75938 h 24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232" h="243536">
                  <a:moveTo>
                    <a:pt x="0" y="214311"/>
                  </a:moveTo>
                  <a:cubicBezTo>
                    <a:pt x="38446" y="223843"/>
                    <a:pt x="76891" y="233216"/>
                    <a:pt x="115814" y="240206"/>
                  </a:cubicBezTo>
                  <a:cubicBezTo>
                    <a:pt x="129635" y="242748"/>
                    <a:pt x="143933" y="244814"/>
                    <a:pt x="157755" y="242590"/>
                  </a:cubicBezTo>
                  <a:cubicBezTo>
                    <a:pt x="179043" y="239094"/>
                    <a:pt x="196995" y="225432"/>
                    <a:pt x="213835" y="211928"/>
                  </a:cubicBezTo>
                  <a:cubicBezTo>
                    <a:pt x="279606" y="159185"/>
                    <a:pt x="341564" y="101992"/>
                    <a:pt x="399232" y="40670"/>
                  </a:cubicBezTo>
                  <a:cubicBezTo>
                    <a:pt x="388906" y="41782"/>
                    <a:pt x="379215" y="47660"/>
                    <a:pt x="373496" y="56080"/>
                  </a:cubicBezTo>
                  <a:cubicBezTo>
                    <a:pt x="373655" y="36857"/>
                    <a:pt x="377309" y="17793"/>
                    <a:pt x="384299" y="0"/>
                  </a:cubicBezTo>
                  <a:cubicBezTo>
                    <a:pt x="372066" y="7785"/>
                    <a:pt x="364440" y="22082"/>
                    <a:pt x="364440" y="36698"/>
                  </a:cubicBezTo>
                  <a:cubicBezTo>
                    <a:pt x="362375" y="30979"/>
                    <a:pt x="358562" y="26054"/>
                    <a:pt x="353479" y="22718"/>
                  </a:cubicBezTo>
                  <a:cubicBezTo>
                    <a:pt x="346965" y="33521"/>
                    <a:pt x="346012" y="47342"/>
                    <a:pt x="350937" y="58940"/>
                  </a:cubicBezTo>
                  <a:cubicBezTo>
                    <a:pt x="349825" y="54809"/>
                    <a:pt x="345535" y="51790"/>
                    <a:pt x="341405" y="52108"/>
                  </a:cubicBezTo>
                  <a:cubicBezTo>
                    <a:pt x="340610" y="60052"/>
                    <a:pt x="339657" y="67995"/>
                    <a:pt x="338863" y="75938"/>
                  </a:cubicBezTo>
                </a:path>
              </a:pathLst>
            </a:custGeom>
            <a:noFill/>
            <a:ln w="11902" cap="rnd">
              <a:solidFill>
                <a:srgbClr val="102F44"/>
              </a:solidFill>
              <a:prstDash val="solid"/>
              <a:round/>
            </a:ln>
          </p:spPr>
          <p:txBody>
            <a:bodyPr rtlCol="0" anchor="ctr"/>
            <a:lstStyle/>
            <a:p>
              <a:endParaRPr lang="nl-NL"/>
            </a:p>
          </p:txBody>
        </p:sp>
        <p:sp>
          <p:nvSpPr>
            <p:cNvPr id="1507" name="Vrije vorm: vorm 1506">
              <a:extLst>
                <a:ext uri="{FF2B5EF4-FFF2-40B4-BE49-F238E27FC236}">
                  <a16:creationId xmlns:a16="http://schemas.microsoft.com/office/drawing/2014/main" id="{CB92866A-954A-18CE-C199-4CFC89DCB000}"/>
                </a:ext>
              </a:extLst>
            </p:cNvPr>
            <p:cNvSpPr/>
            <p:nvPr/>
          </p:nvSpPr>
          <p:spPr>
            <a:xfrm>
              <a:off x="7453065" y="5093494"/>
              <a:ext cx="1466022" cy="564453"/>
            </a:xfrm>
            <a:custGeom>
              <a:avLst/>
              <a:gdLst>
                <a:gd name="connsiteX0" fmla="*/ 0 w 1466022"/>
                <a:gd name="connsiteY0" fmla="*/ 0 h 564453"/>
                <a:gd name="connsiteX1" fmla="*/ 263560 w 1466022"/>
                <a:gd name="connsiteY1" fmla="*/ 1430 h 564453"/>
                <a:gd name="connsiteX2" fmla="*/ 264831 w 1466022"/>
                <a:gd name="connsiteY2" fmla="*/ 141391 h 564453"/>
                <a:gd name="connsiteX3" fmla="*/ 441014 w 1466022"/>
                <a:gd name="connsiteY3" fmla="*/ 145681 h 564453"/>
                <a:gd name="connsiteX4" fmla="*/ 441014 w 1466022"/>
                <a:gd name="connsiteY4" fmla="*/ 282942 h 564453"/>
                <a:gd name="connsiteX5" fmla="*/ 619898 w 1466022"/>
                <a:gd name="connsiteY5" fmla="*/ 285642 h 564453"/>
                <a:gd name="connsiteX6" fmla="*/ 622758 w 1466022"/>
                <a:gd name="connsiteY6" fmla="*/ 427193 h 564453"/>
                <a:gd name="connsiteX7" fmla="*/ 803072 w 1466022"/>
                <a:gd name="connsiteY7" fmla="*/ 425763 h 564453"/>
                <a:gd name="connsiteX8" fmla="*/ 803072 w 1466022"/>
                <a:gd name="connsiteY8" fmla="*/ 564453 h 564453"/>
                <a:gd name="connsiteX9" fmla="*/ 1466023 w 1466022"/>
                <a:gd name="connsiteY9" fmla="*/ 564453 h 56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022" h="564453">
                  <a:moveTo>
                    <a:pt x="0" y="0"/>
                  </a:moveTo>
                  <a:lnTo>
                    <a:pt x="263560" y="1430"/>
                  </a:lnTo>
                  <a:lnTo>
                    <a:pt x="264831" y="141391"/>
                  </a:lnTo>
                  <a:lnTo>
                    <a:pt x="441014" y="145681"/>
                  </a:lnTo>
                  <a:lnTo>
                    <a:pt x="441014" y="282942"/>
                  </a:lnTo>
                  <a:lnTo>
                    <a:pt x="619898" y="285642"/>
                  </a:lnTo>
                  <a:lnTo>
                    <a:pt x="622758" y="427193"/>
                  </a:lnTo>
                  <a:lnTo>
                    <a:pt x="803072" y="425763"/>
                  </a:lnTo>
                  <a:lnTo>
                    <a:pt x="803072" y="564453"/>
                  </a:lnTo>
                  <a:lnTo>
                    <a:pt x="1466023" y="564453"/>
                  </a:lnTo>
                </a:path>
              </a:pathLst>
            </a:custGeom>
            <a:noFill/>
            <a:ln w="11426" cap="rnd">
              <a:solidFill>
                <a:srgbClr val="102F44"/>
              </a:solidFill>
              <a:prstDash val="solid"/>
              <a:round/>
            </a:ln>
          </p:spPr>
          <p:txBody>
            <a:bodyPr rtlCol="0" anchor="ctr"/>
            <a:lstStyle/>
            <a:p>
              <a:endParaRPr lang="nl-NL"/>
            </a:p>
          </p:txBody>
        </p:sp>
        <p:sp>
          <p:nvSpPr>
            <p:cNvPr id="1508" name="Vrije vorm: vorm 1507">
              <a:extLst>
                <a:ext uri="{FF2B5EF4-FFF2-40B4-BE49-F238E27FC236}">
                  <a16:creationId xmlns:a16="http://schemas.microsoft.com/office/drawing/2014/main" id="{2BEFE330-2E7E-0AFA-8D45-AFAF8AFC3FEC}"/>
                </a:ext>
              </a:extLst>
            </p:cNvPr>
            <p:cNvSpPr/>
            <p:nvPr/>
          </p:nvSpPr>
          <p:spPr>
            <a:xfrm>
              <a:off x="7701850" y="4799909"/>
              <a:ext cx="251803" cy="247355"/>
            </a:xfrm>
            <a:custGeom>
              <a:avLst/>
              <a:gdLst>
                <a:gd name="connsiteX0" fmla="*/ 251804 w 251803"/>
                <a:gd name="connsiteY0" fmla="*/ 45753 h 247355"/>
                <a:gd name="connsiteX1" fmla="*/ 194771 w 251803"/>
                <a:gd name="connsiteY1" fmla="*/ 176978 h 247355"/>
                <a:gd name="connsiteX2" fmla="*/ 145363 w 251803"/>
                <a:gd name="connsiteY2" fmla="*/ 242590 h 247355"/>
                <a:gd name="connsiteX3" fmla="*/ 134084 w 251803"/>
                <a:gd name="connsiteY3" fmla="*/ 247355 h 247355"/>
                <a:gd name="connsiteX4" fmla="*/ 120897 w 251803"/>
                <a:gd name="connsiteY4" fmla="*/ 241001 h 247355"/>
                <a:gd name="connsiteX5" fmla="*/ 40987 w 251803"/>
                <a:gd name="connsiteY5" fmla="*/ 106123 h 247355"/>
                <a:gd name="connsiteX6" fmla="*/ 0 w 251803"/>
                <a:gd name="connsiteY6" fmla="*/ 0 h 24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803" h="247355">
                  <a:moveTo>
                    <a:pt x="251804" y="45753"/>
                  </a:moveTo>
                  <a:cubicBezTo>
                    <a:pt x="234011" y="90077"/>
                    <a:pt x="216217" y="134401"/>
                    <a:pt x="194771" y="176978"/>
                  </a:cubicBezTo>
                  <a:cubicBezTo>
                    <a:pt x="182379" y="201602"/>
                    <a:pt x="167922" y="226544"/>
                    <a:pt x="145363" y="242590"/>
                  </a:cubicBezTo>
                  <a:cubicBezTo>
                    <a:pt x="142027" y="244972"/>
                    <a:pt x="138214" y="247197"/>
                    <a:pt x="134084" y="247355"/>
                  </a:cubicBezTo>
                  <a:cubicBezTo>
                    <a:pt x="129159" y="247355"/>
                    <a:pt x="124711" y="244178"/>
                    <a:pt x="120897" y="241001"/>
                  </a:cubicBezTo>
                  <a:cubicBezTo>
                    <a:pt x="80546" y="206845"/>
                    <a:pt x="60052" y="155372"/>
                    <a:pt x="40987" y="106123"/>
                  </a:cubicBezTo>
                  <a:cubicBezTo>
                    <a:pt x="27325" y="70696"/>
                    <a:pt x="13662" y="35427"/>
                    <a:pt x="0" y="0"/>
                  </a:cubicBezTo>
                </a:path>
              </a:pathLst>
            </a:custGeom>
            <a:noFill/>
            <a:ln w="11902" cap="rnd">
              <a:solidFill>
                <a:srgbClr val="102F44"/>
              </a:solidFill>
              <a:prstDash val="solid"/>
              <a:round/>
            </a:ln>
          </p:spPr>
          <p:txBody>
            <a:bodyPr rtlCol="0" anchor="ctr"/>
            <a:lstStyle/>
            <a:p>
              <a:endParaRPr lang="nl-NL"/>
            </a:p>
          </p:txBody>
        </p:sp>
        <p:sp>
          <p:nvSpPr>
            <p:cNvPr id="1509" name="Vrije vorm: vorm 1508">
              <a:extLst>
                <a:ext uri="{FF2B5EF4-FFF2-40B4-BE49-F238E27FC236}">
                  <a16:creationId xmlns:a16="http://schemas.microsoft.com/office/drawing/2014/main" id="{762CF1F7-5F7C-DECE-023F-DD4B14A2E4A2}"/>
                </a:ext>
              </a:extLst>
            </p:cNvPr>
            <p:cNvSpPr/>
            <p:nvPr/>
          </p:nvSpPr>
          <p:spPr>
            <a:xfrm>
              <a:off x="7999567" y="4879978"/>
              <a:ext cx="159674" cy="449116"/>
            </a:xfrm>
            <a:custGeom>
              <a:avLst/>
              <a:gdLst>
                <a:gd name="connsiteX0" fmla="*/ 96750 w 159674"/>
                <a:gd name="connsiteY0" fmla="*/ 0 h 449116"/>
                <a:gd name="connsiteX1" fmla="*/ 149017 w 159674"/>
                <a:gd name="connsiteY1" fmla="*/ 144887 h 449116"/>
                <a:gd name="connsiteX2" fmla="*/ 159661 w 159674"/>
                <a:gd name="connsiteY2" fmla="*/ 191276 h 449116"/>
                <a:gd name="connsiteX3" fmla="*/ 128841 w 159674"/>
                <a:gd name="connsiteY3" fmla="*/ 262607 h 449116"/>
                <a:gd name="connsiteX4" fmla="*/ 0 w 159674"/>
                <a:gd name="connsiteY4" fmla="*/ 449116 h 449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74" h="449116">
                  <a:moveTo>
                    <a:pt x="96750" y="0"/>
                  </a:moveTo>
                  <a:lnTo>
                    <a:pt x="149017" y="144887"/>
                  </a:lnTo>
                  <a:cubicBezTo>
                    <a:pt x="154419" y="159820"/>
                    <a:pt x="159979" y="175230"/>
                    <a:pt x="159661" y="191276"/>
                  </a:cubicBezTo>
                  <a:cubicBezTo>
                    <a:pt x="159343" y="217647"/>
                    <a:pt x="143775" y="241001"/>
                    <a:pt x="128841" y="262607"/>
                  </a:cubicBezTo>
                  <a:cubicBezTo>
                    <a:pt x="85947" y="324724"/>
                    <a:pt x="42894" y="386841"/>
                    <a:pt x="0" y="449116"/>
                  </a:cubicBezTo>
                </a:path>
              </a:pathLst>
            </a:custGeom>
            <a:noFill/>
            <a:ln w="11902" cap="rnd">
              <a:solidFill>
                <a:srgbClr val="102F44"/>
              </a:solidFill>
              <a:prstDash val="solid"/>
              <a:round/>
            </a:ln>
          </p:spPr>
          <p:txBody>
            <a:bodyPr rtlCol="0" anchor="ctr"/>
            <a:lstStyle/>
            <a:p>
              <a:endParaRPr lang="nl-NL"/>
            </a:p>
          </p:txBody>
        </p:sp>
        <p:sp>
          <p:nvSpPr>
            <p:cNvPr id="1510" name="Vrije vorm: vorm 1509">
              <a:extLst>
                <a:ext uri="{FF2B5EF4-FFF2-40B4-BE49-F238E27FC236}">
                  <a16:creationId xmlns:a16="http://schemas.microsoft.com/office/drawing/2014/main" id="{6100C55F-819D-7557-9269-DE753D86D192}"/>
                </a:ext>
              </a:extLst>
            </p:cNvPr>
            <p:cNvSpPr/>
            <p:nvPr/>
          </p:nvSpPr>
          <p:spPr>
            <a:xfrm>
              <a:off x="7919180" y="4520621"/>
              <a:ext cx="423024" cy="416548"/>
            </a:xfrm>
            <a:custGeom>
              <a:avLst/>
              <a:gdLst>
                <a:gd name="connsiteX0" fmla="*/ 0 w 423024"/>
                <a:gd name="connsiteY0" fmla="*/ 314556 h 416548"/>
                <a:gd name="connsiteX1" fmla="*/ 212564 w 423024"/>
                <a:gd name="connsiteY1" fmla="*/ 416549 h 416548"/>
                <a:gd name="connsiteX2" fmla="*/ 377150 w 423024"/>
                <a:gd name="connsiteY2" fmla="*/ 196359 h 416548"/>
                <a:gd name="connsiteX3" fmla="*/ 422268 w 423024"/>
                <a:gd name="connsiteY3" fmla="*/ 100880 h 416548"/>
                <a:gd name="connsiteX4" fmla="*/ 381122 w 423024"/>
                <a:gd name="connsiteY4" fmla="*/ 9373 h 416548"/>
                <a:gd name="connsiteX5" fmla="*/ 337751 w 423024"/>
                <a:gd name="connsiteY5" fmla="*/ 0 h 416548"/>
                <a:gd name="connsiteX6" fmla="*/ 206050 w 423024"/>
                <a:gd name="connsiteY6" fmla="*/ 53856 h 416548"/>
                <a:gd name="connsiteX7" fmla="*/ 5243 w 423024"/>
                <a:gd name="connsiteY7" fmla="*/ 314238 h 41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24" h="416548">
                  <a:moveTo>
                    <a:pt x="0" y="314556"/>
                  </a:moveTo>
                  <a:cubicBezTo>
                    <a:pt x="78004" y="326153"/>
                    <a:pt x="152830" y="365076"/>
                    <a:pt x="212564" y="416549"/>
                  </a:cubicBezTo>
                  <a:cubicBezTo>
                    <a:pt x="249421" y="332349"/>
                    <a:pt x="321864" y="269756"/>
                    <a:pt x="377150" y="196359"/>
                  </a:cubicBezTo>
                  <a:cubicBezTo>
                    <a:pt x="398597" y="167922"/>
                    <a:pt x="417979" y="136308"/>
                    <a:pt x="422268" y="100880"/>
                  </a:cubicBezTo>
                  <a:cubicBezTo>
                    <a:pt x="426557" y="65453"/>
                    <a:pt x="412577" y="25895"/>
                    <a:pt x="381122" y="9373"/>
                  </a:cubicBezTo>
                  <a:cubicBezTo>
                    <a:pt x="367936" y="2383"/>
                    <a:pt x="352684" y="0"/>
                    <a:pt x="337751" y="0"/>
                  </a:cubicBezTo>
                  <a:cubicBezTo>
                    <a:pt x="289455" y="318"/>
                    <a:pt x="244973" y="25419"/>
                    <a:pt x="206050" y="53856"/>
                  </a:cubicBezTo>
                  <a:cubicBezTo>
                    <a:pt x="116291" y="119627"/>
                    <a:pt x="42100" y="209227"/>
                    <a:pt x="5243" y="314238"/>
                  </a:cubicBezTo>
                </a:path>
              </a:pathLst>
            </a:custGeom>
            <a:solidFill>
              <a:srgbClr val="FFFFFF"/>
            </a:solidFill>
            <a:ln w="11902" cap="rnd">
              <a:solidFill>
                <a:srgbClr val="102F44"/>
              </a:solidFill>
              <a:prstDash val="solid"/>
              <a:round/>
            </a:ln>
          </p:spPr>
          <p:txBody>
            <a:bodyPr rtlCol="0" anchor="ctr"/>
            <a:lstStyle/>
            <a:p>
              <a:endParaRPr lang="nl-NL"/>
            </a:p>
          </p:txBody>
        </p:sp>
        <p:sp>
          <p:nvSpPr>
            <p:cNvPr id="1511" name="Vrije vorm: vorm 1510">
              <a:extLst>
                <a:ext uri="{FF2B5EF4-FFF2-40B4-BE49-F238E27FC236}">
                  <a16:creationId xmlns:a16="http://schemas.microsoft.com/office/drawing/2014/main" id="{07B38787-24D4-9043-710A-F719BF096CAA}"/>
                </a:ext>
              </a:extLst>
            </p:cNvPr>
            <p:cNvSpPr/>
            <p:nvPr/>
          </p:nvSpPr>
          <p:spPr>
            <a:xfrm>
              <a:off x="8255485" y="4576224"/>
              <a:ext cx="275794" cy="377500"/>
            </a:xfrm>
            <a:custGeom>
              <a:avLst/>
              <a:gdLst>
                <a:gd name="connsiteX0" fmla="*/ 18126 w 275794"/>
                <a:gd name="connsiteY0" fmla="*/ 0 h 377500"/>
                <a:gd name="connsiteX1" fmla="*/ 174 w 275794"/>
                <a:gd name="connsiteY1" fmla="*/ 199695 h 377500"/>
                <a:gd name="connsiteX2" fmla="*/ 2240 w 275794"/>
                <a:gd name="connsiteY2" fmla="*/ 215900 h 377500"/>
                <a:gd name="connsiteX3" fmla="*/ 14473 w 275794"/>
                <a:gd name="connsiteY3" fmla="*/ 226544 h 377500"/>
                <a:gd name="connsiteX4" fmla="*/ 199870 w 275794"/>
                <a:gd name="connsiteY4" fmla="*/ 329966 h 377500"/>
                <a:gd name="connsiteX5" fmla="*/ 210673 w 275794"/>
                <a:gd name="connsiteY5" fmla="*/ 333938 h 377500"/>
                <a:gd name="connsiteX6" fmla="*/ 222906 w 275794"/>
                <a:gd name="connsiteY6" fmla="*/ 330919 h 377500"/>
                <a:gd name="connsiteX7" fmla="*/ 256903 w 275794"/>
                <a:gd name="connsiteY7" fmla="*/ 316939 h 377500"/>
                <a:gd name="connsiteX8" fmla="*/ 230531 w 275794"/>
                <a:gd name="connsiteY8" fmla="*/ 336797 h 377500"/>
                <a:gd name="connsiteX9" fmla="*/ 268660 w 275794"/>
                <a:gd name="connsiteY9" fmla="*/ 355861 h 377500"/>
                <a:gd name="connsiteX10" fmla="*/ 275014 w 275794"/>
                <a:gd name="connsiteY10" fmla="*/ 362057 h 377500"/>
                <a:gd name="connsiteX11" fmla="*/ 261351 w 275794"/>
                <a:gd name="connsiteY11" fmla="*/ 377467 h 377500"/>
                <a:gd name="connsiteX12" fmla="*/ 240540 w 275794"/>
                <a:gd name="connsiteY12" fmla="*/ 364917 h 377500"/>
                <a:gd name="connsiteX13" fmla="*/ 216710 w 275794"/>
                <a:gd name="connsiteY13" fmla="*/ 341563 h 37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794" h="377500">
                  <a:moveTo>
                    <a:pt x="18126" y="0"/>
                  </a:moveTo>
                  <a:cubicBezTo>
                    <a:pt x="9706" y="66247"/>
                    <a:pt x="3828" y="132971"/>
                    <a:pt x="174" y="199695"/>
                  </a:cubicBezTo>
                  <a:cubicBezTo>
                    <a:pt x="-143" y="205256"/>
                    <a:pt x="-302" y="210975"/>
                    <a:pt x="2240" y="215900"/>
                  </a:cubicBezTo>
                  <a:cubicBezTo>
                    <a:pt x="4782" y="220666"/>
                    <a:pt x="9706" y="223684"/>
                    <a:pt x="14473" y="226544"/>
                  </a:cubicBezTo>
                  <a:cubicBezTo>
                    <a:pt x="75478" y="262448"/>
                    <a:pt x="137277" y="296922"/>
                    <a:pt x="199870" y="329966"/>
                  </a:cubicBezTo>
                  <a:cubicBezTo>
                    <a:pt x="203365" y="331714"/>
                    <a:pt x="206860" y="333620"/>
                    <a:pt x="210673" y="333938"/>
                  </a:cubicBezTo>
                  <a:cubicBezTo>
                    <a:pt x="214963" y="334255"/>
                    <a:pt x="219093" y="332508"/>
                    <a:pt x="222906" y="330919"/>
                  </a:cubicBezTo>
                  <a:cubicBezTo>
                    <a:pt x="234185" y="326312"/>
                    <a:pt x="245465" y="321546"/>
                    <a:pt x="256903" y="316939"/>
                  </a:cubicBezTo>
                  <a:cubicBezTo>
                    <a:pt x="249436" y="325041"/>
                    <a:pt x="240381" y="331873"/>
                    <a:pt x="230531" y="336797"/>
                  </a:cubicBezTo>
                  <a:cubicBezTo>
                    <a:pt x="244035" y="341405"/>
                    <a:pt x="256903" y="347918"/>
                    <a:pt x="268660" y="355861"/>
                  </a:cubicBezTo>
                  <a:cubicBezTo>
                    <a:pt x="271202" y="357609"/>
                    <a:pt x="273743" y="359356"/>
                    <a:pt x="275014" y="362057"/>
                  </a:cubicBezTo>
                  <a:cubicBezTo>
                    <a:pt x="278509" y="369524"/>
                    <a:pt x="269613" y="378103"/>
                    <a:pt x="261351" y="377467"/>
                  </a:cubicBezTo>
                  <a:cubicBezTo>
                    <a:pt x="253091" y="376832"/>
                    <a:pt x="246418" y="370636"/>
                    <a:pt x="240540" y="364917"/>
                  </a:cubicBezTo>
                  <a:cubicBezTo>
                    <a:pt x="232597" y="357132"/>
                    <a:pt x="224653" y="349348"/>
                    <a:pt x="216710" y="341563"/>
                  </a:cubicBezTo>
                </a:path>
              </a:pathLst>
            </a:custGeom>
            <a:noFill/>
            <a:ln w="11902" cap="rnd">
              <a:solidFill>
                <a:srgbClr val="102F44"/>
              </a:solidFill>
              <a:prstDash val="solid"/>
              <a:round/>
            </a:ln>
          </p:spPr>
          <p:txBody>
            <a:bodyPr rtlCol="0" anchor="ctr"/>
            <a:lstStyle/>
            <a:p>
              <a:endParaRPr lang="nl-NL"/>
            </a:p>
          </p:txBody>
        </p:sp>
        <p:sp>
          <p:nvSpPr>
            <p:cNvPr id="1512" name="Vrije vorm: vorm 1511">
              <a:extLst>
                <a:ext uri="{FF2B5EF4-FFF2-40B4-BE49-F238E27FC236}">
                  <a16:creationId xmlns:a16="http://schemas.microsoft.com/office/drawing/2014/main" id="{BA66F2BE-ABB9-7A16-72AD-A7EFD852D393}"/>
                </a:ext>
              </a:extLst>
            </p:cNvPr>
            <p:cNvSpPr/>
            <p:nvPr/>
          </p:nvSpPr>
          <p:spPr>
            <a:xfrm>
              <a:off x="8294623" y="4392568"/>
              <a:ext cx="182497" cy="160003"/>
            </a:xfrm>
            <a:custGeom>
              <a:avLst/>
              <a:gdLst>
                <a:gd name="connsiteX0" fmla="*/ 182497 w 182497"/>
                <a:gd name="connsiteY0" fmla="*/ 44330 h 160003"/>
                <a:gd name="connsiteX1" fmla="*/ 152789 w 182497"/>
                <a:gd name="connsiteY1" fmla="*/ 6520 h 160003"/>
                <a:gd name="connsiteX2" fmla="*/ 103700 w 182497"/>
                <a:gd name="connsiteY2" fmla="*/ 1436 h 160003"/>
                <a:gd name="connsiteX3" fmla="*/ 7109 w 182497"/>
                <a:gd name="connsiteY3" fmla="*/ 76739 h 160003"/>
                <a:gd name="connsiteX4" fmla="*/ 1231 w 182497"/>
                <a:gd name="connsiteY4" fmla="*/ 118521 h 160003"/>
                <a:gd name="connsiteX5" fmla="*/ 61759 w 182497"/>
                <a:gd name="connsiteY5" fmla="*/ 159985 h 160003"/>
                <a:gd name="connsiteX6" fmla="*/ 133408 w 182497"/>
                <a:gd name="connsiteY6" fmla="*/ 128848 h 160003"/>
                <a:gd name="connsiteX7" fmla="*/ 171695 w 182497"/>
                <a:gd name="connsiteY7" fmla="*/ 84842 h 160003"/>
                <a:gd name="connsiteX8" fmla="*/ 175825 w 182497"/>
                <a:gd name="connsiteY8" fmla="*/ 27967 h 16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497" h="160003">
                  <a:moveTo>
                    <a:pt x="182497" y="44330"/>
                  </a:moveTo>
                  <a:cubicBezTo>
                    <a:pt x="180433" y="27808"/>
                    <a:pt x="168041" y="13510"/>
                    <a:pt x="152789" y="6520"/>
                  </a:cubicBezTo>
                  <a:cubicBezTo>
                    <a:pt x="137538" y="-470"/>
                    <a:pt x="120063" y="-1264"/>
                    <a:pt x="103700" y="1436"/>
                  </a:cubicBezTo>
                  <a:cubicBezTo>
                    <a:pt x="61600" y="8268"/>
                    <a:pt x="23949" y="37658"/>
                    <a:pt x="7109" y="76739"/>
                  </a:cubicBezTo>
                  <a:cubicBezTo>
                    <a:pt x="1389" y="89925"/>
                    <a:pt x="-1947" y="104541"/>
                    <a:pt x="1231" y="118521"/>
                  </a:cubicBezTo>
                  <a:cubicBezTo>
                    <a:pt x="7109" y="144417"/>
                    <a:pt x="35387" y="160621"/>
                    <a:pt x="61759" y="159985"/>
                  </a:cubicBezTo>
                  <a:cubicBezTo>
                    <a:pt x="88289" y="159350"/>
                    <a:pt x="112755" y="145529"/>
                    <a:pt x="133408" y="128848"/>
                  </a:cubicBezTo>
                  <a:cubicBezTo>
                    <a:pt x="148659" y="116615"/>
                    <a:pt x="162798" y="102317"/>
                    <a:pt x="171695" y="84842"/>
                  </a:cubicBezTo>
                  <a:cubicBezTo>
                    <a:pt x="180591" y="67366"/>
                    <a:pt x="183292" y="46078"/>
                    <a:pt x="175825" y="27967"/>
                  </a:cubicBezTo>
                </a:path>
              </a:pathLst>
            </a:custGeom>
            <a:solidFill>
              <a:srgbClr val="FFFFFF"/>
            </a:solidFill>
            <a:ln w="11902" cap="rnd">
              <a:solidFill>
                <a:srgbClr val="102F44"/>
              </a:solidFill>
              <a:prstDash val="solid"/>
              <a:round/>
            </a:ln>
          </p:spPr>
          <p:txBody>
            <a:bodyPr rtlCol="0" anchor="ctr"/>
            <a:lstStyle/>
            <a:p>
              <a:endParaRPr lang="nl-NL"/>
            </a:p>
          </p:txBody>
        </p:sp>
        <p:sp>
          <p:nvSpPr>
            <p:cNvPr id="1513" name="Vrije vorm: vorm 1512">
              <a:extLst>
                <a:ext uri="{FF2B5EF4-FFF2-40B4-BE49-F238E27FC236}">
                  <a16:creationId xmlns:a16="http://schemas.microsoft.com/office/drawing/2014/main" id="{4C8758D5-4176-AB29-E762-B24ED9667387}"/>
                </a:ext>
              </a:extLst>
            </p:cNvPr>
            <p:cNvSpPr/>
            <p:nvPr/>
          </p:nvSpPr>
          <p:spPr>
            <a:xfrm>
              <a:off x="8347732" y="4498221"/>
              <a:ext cx="25844" cy="24923"/>
            </a:xfrm>
            <a:custGeom>
              <a:avLst/>
              <a:gdLst>
                <a:gd name="connsiteX0" fmla="*/ 21994 w 25844"/>
                <a:gd name="connsiteY0" fmla="*/ 13186 h 24923"/>
                <a:gd name="connsiteX1" fmla="*/ 25807 w 25844"/>
                <a:gd name="connsiteY1" fmla="*/ 6037 h 24923"/>
                <a:gd name="connsiteX2" fmla="*/ 21676 w 25844"/>
                <a:gd name="connsiteY2" fmla="*/ 0 h 24923"/>
                <a:gd name="connsiteX3" fmla="*/ 17546 w 25844"/>
                <a:gd name="connsiteY3" fmla="*/ 1589 h 24923"/>
                <a:gd name="connsiteX4" fmla="*/ 3248 w 25844"/>
                <a:gd name="connsiteY4" fmla="*/ 13980 h 24923"/>
                <a:gd name="connsiteX5" fmla="*/ 1341 w 25844"/>
                <a:gd name="connsiteY5" fmla="*/ 23989 h 24923"/>
                <a:gd name="connsiteX6" fmla="*/ 7855 w 25844"/>
                <a:gd name="connsiteY6" fmla="*/ 24307 h 24923"/>
                <a:gd name="connsiteX7" fmla="*/ 24218 w 25844"/>
                <a:gd name="connsiteY7" fmla="*/ 5719 h 2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44" h="24923">
                  <a:moveTo>
                    <a:pt x="21994" y="13186"/>
                  </a:moveTo>
                  <a:cubicBezTo>
                    <a:pt x="23742" y="11121"/>
                    <a:pt x="25489" y="8738"/>
                    <a:pt x="25807" y="6037"/>
                  </a:cubicBezTo>
                  <a:cubicBezTo>
                    <a:pt x="26125" y="3336"/>
                    <a:pt x="24377" y="159"/>
                    <a:pt x="21676" y="0"/>
                  </a:cubicBezTo>
                  <a:cubicBezTo>
                    <a:pt x="20247" y="0"/>
                    <a:pt x="18817" y="794"/>
                    <a:pt x="17546" y="1589"/>
                  </a:cubicBezTo>
                  <a:cubicBezTo>
                    <a:pt x="12303" y="5084"/>
                    <a:pt x="7537" y="9214"/>
                    <a:pt x="3248" y="13980"/>
                  </a:cubicBezTo>
                  <a:cubicBezTo>
                    <a:pt x="706" y="16840"/>
                    <a:pt x="-1518" y="21606"/>
                    <a:pt x="1341" y="23989"/>
                  </a:cubicBezTo>
                  <a:cubicBezTo>
                    <a:pt x="3089" y="25419"/>
                    <a:pt x="5631" y="24942"/>
                    <a:pt x="7855" y="24307"/>
                  </a:cubicBezTo>
                  <a:cubicBezTo>
                    <a:pt x="15957" y="21288"/>
                    <a:pt x="22312" y="14139"/>
                    <a:pt x="24218" y="5719"/>
                  </a:cubicBezTo>
                </a:path>
              </a:pathLst>
            </a:custGeom>
            <a:solidFill>
              <a:srgbClr val="102F44"/>
            </a:solidFill>
            <a:ln w="11902" cap="rnd">
              <a:solidFill>
                <a:srgbClr val="102F44"/>
              </a:solidFill>
              <a:prstDash val="solid"/>
              <a:round/>
            </a:ln>
          </p:spPr>
          <p:txBody>
            <a:bodyPr rtlCol="0" anchor="ctr"/>
            <a:lstStyle/>
            <a:p>
              <a:endParaRPr lang="nl-NL"/>
            </a:p>
          </p:txBody>
        </p:sp>
        <p:sp>
          <p:nvSpPr>
            <p:cNvPr id="1514" name="Vrije vorm: vorm 1513">
              <a:extLst>
                <a:ext uri="{FF2B5EF4-FFF2-40B4-BE49-F238E27FC236}">
                  <a16:creationId xmlns:a16="http://schemas.microsoft.com/office/drawing/2014/main" id="{C78D5820-2976-C383-5E39-9F1DA32F9790}"/>
                </a:ext>
              </a:extLst>
            </p:cNvPr>
            <p:cNvSpPr/>
            <p:nvPr/>
          </p:nvSpPr>
          <p:spPr>
            <a:xfrm>
              <a:off x="8407537" y="4448178"/>
              <a:ext cx="13185" cy="16204"/>
            </a:xfrm>
            <a:custGeom>
              <a:avLst/>
              <a:gdLst>
                <a:gd name="connsiteX0" fmla="*/ 13186 w 13185"/>
                <a:gd name="connsiteY0" fmla="*/ 0 h 16204"/>
                <a:gd name="connsiteX1" fmla="*/ 0 w 13185"/>
                <a:gd name="connsiteY1" fmla="*/ 16204 h 16204"/>
              </a:gdLst>
              <a:ahLst/>
              <a:cxnLst>
                <a:cxn ang="0">
                  <a:pos x="connsiteX0" y="connsiteY0"/>
                </a:cxn>
                <a:cxn ang="0">
                  <a:pos x="connsiteX1" y="connsiteY1"/>
                </a:cxn>
              </a:cxnLst>
              <a:rect l="l" t="t" r="r" b="b"/>
              <a:pathLst>
                <a:path w="13185" h="16204">
                  <a:moveTo>
                    <a:pt x="13186" y="0"/>
                  </a:moveTo>
                  <a:cubicBezTo>
                    <a:pt x="10008" y="6355"/>
                    <a:pt x="5560" y="11915"/>
                    <a:pt x="0" y="16204"/>
                  </a:cubicBezTo>
                </a:path>
              </a:pathLst>
            </a:custGeom>
            <a:noFill/>
            <a:ln w="11902" cap="rnd">
              <a:solidFill>
                <a:srgbClr val="102F44"/>
              </a:solidFill>
              <a:prstDash val="solid"/>
              <a:round/>
            </a:ln>
          </p:spPr>
          <p:txBody>
            <a:bodyPr rtlCol="0" anchor="ctr"/>
            <a:lstStyle/>
            <a:p>
              <a:endParaRPr lang="nl-NL"/>
            </a:p>
          </p:txBody>
        </p:sp>
        <p:sp>
          <p:nvSpPr>
            <p:cNvPr id="1515" name="Vrije vorm: vorm 1514">
              <a:extLst>
                <a:ext uri="{FF2B5EF4-FFF2-40B4-BE49-F238E27FC236}">
                  <a16:creationId xmlns:a16="http://schemas.microsoft.com/office/drawing/2014/main" id="{6719D816-52F6-5E09-4AE8-70FF8297A889}"/>
                </a:ext>
              </a:extLst>
            </p:cNvPr>
            <p:cNvSpPr/>
            <p:nvPr/>
          </p:nvSpPr>
          <p:spPr>
            <a:xfrm>
              <a:off x="8427872" y="4454532"/>
              <a:ext cx="16839" cy="19222"/>
            </a:xfrm>
            <a:custGeom>
              <a:avLst/>
              <a:gdLst>
                <a:gd name="connsiteX0" fmla="*/ 16840 w 16839"/>
                <a:gd name="connsiteY0" fmla="*/ 0 h 19222"/>
                <a:gd name="connsiteX1" fmla="*/ 0 w 16839"/>
                <a:gd name="connsiteY1" fmla="*/ 19223 h 19222"/>
              </a:gdLst>
              <a:ahLst/>
              <a:cxnLst>
                <a:cxn ang="0">
                  <a:pos x="connsiteX0" y="connsiteY0"/>
                </a:cxn>
                <a:cxn ang="0">
                  <a:pos x="connsiteX1" y="connsiteY1"/>
                </a:cxn>
              </a:cxnLst>
              <a:rect l="l" t="t" r="r" b="b"/>
              <a:pathLst>
                <a:path w="16839" h="19222">
                  <a:moveTo>
                    <a:pt x="16840" y="0"/>
                  </a:moveTo>
                  <a:cubicBezTo>
                    <a:pt x="12709" y="7626"/>
                    <a:pt x="6990" y="14139"/>
                    <a:pt x="0" y="19223"/>
                  </a:cubicBezTo>
                </a:path>
              </a:pathLst>
            </a:custGeom>
            <a:noFill/>
            <a:ln w="11902" cap="rnd">
              <a:solidFill>
                <a:srgbClr val="102F44"/>
              </a:solidFill>
              <a:prstDash val="solid"/>
              <a:round/>
            </a:ln>
          </p:spPr>
          <p:txBody>
            <a:bodyPr rtlCol="0" anchor="ctr"/>
            <a:lstStyle/>
            <a:p>
              <a:endParaRPr lang="nl-NL"/>
            </a:p>
          </p:txBody>
        </p:sp>
        <p:sp>
          <p:nvSpPr>
            <p:cNvPr id="1516" name="Vrije vorm: vorm 1515">
              <a:extLst>
                <a:ext uri="{FF2B5EF4-FFF2-40B4-BE49-F238E27FC236}">
                  <a16:creationId xmlns:a16="http://schemas.microsoft.com/office/drawing/2014/main" id="{44321C9E-C212-3896-0475-11C93C74218A}"/>
                </a:ext>
              </a:extLst>
            </p:cNvPr>
            <p:cNvSpPr/>
            <p:nvPr/>
          </p:nvSpPr>
          <p:spPr>
            <a:xfrm>
              <a:off x="8321027" y="4364258"/>
              <a:ext cx="176367" cy="99886"/>
            </a:xfrm>
            <a:custGeom>
              <a:avLst/>
              <a:gdLst>
                <a:gd name="connsiteX0" fmla="*/ 74595 w 176367"/>
                <a:gd name="connsiteY0" fmla="*/ 38 h 99886"/>
                <a:gd name="connsiteX1" fmla="*/ 64587 w 176367"/>
                <a:gd name="connsiteY1" fmla="*/ 20373 h 99886"/>
                <a:gd name="connsiteX2" fmla="*/ 36944 w 176367"/>
                <a:gd name="connsiteY2" fmla="*/ 16402 h 99886"/>
                <a:gd name="connsiteX3" fmla="*/ 22805 w 176367"/>
                <a:gd name="connsiteY3" fmla="*/ 40549 h 99886"/>
                <a:gd name="connsiteX4" fmla="*/ 2946 w 176367"/>
                <a:gd name="connsiteY4" fmla="*/ 44203 h 99886"/>
                <a:gd name="connsiteX5" fmla="*/ 4535 w 176367"/>
                <a:gd name="connsiteY5" fmla="*/ 64379 h 99886"/>
                <a:gd name="connsiteX6" fmla="*/ 22328 w 176367"/>
                <a:gd name="connsiteY6" fmla="*/ 69781 h 99886"/>
                <a:gd name="connsiteX7" fmla="*/ 61250 w 176367"/>
                <a:gd name="connsiteY7" fmla="*/ 60725 h 99886"/>
                <a:gd name="connsiteX8" fmla="*/ 79361 w 176367"/>
                <a:gd name="connsiteY8" fmla="*/ 77724 h 99886"/>
                <a:gd name="connsiteX9" fmla="*/ 103032 w 176367"/>
                <a:gd name="connsiteY9" fmla="*/ 64062 h 99886"/>
                <a:gd name="connsiteX10" fmla="*/ 116377 w 176367"/>
                <a:gd name="connsiteY10" fmla="*/ 81696 h 99886"/>
                <a:gd name="connsiteX11" fmla="*/ 136077 w 176367"/>
                <a:gd name="connsiteY11" fmla="*/ 71846 h 99886"/>
                <a:gd name="connsiteX12" fmla="*/ 136077 w 176367"/>
                <a:gd name="connsiteY12" fmla="*/ 88209 h 99886"/>
                <a:gd name="connsiteX13" fmla="*/ 146721 w 176367"/>
                <a:gd name="connsiteY13" fmla="*/ 99648 h 99886"/>
                <a:gd name="connsiteX14" fmla="*/ 157365 w 176367"/>
                <a:gd name="connsiteY14" fmla="*/ 97106 h 99886"/>
                <a:gd name="connsiteX15" fmla="*/ 164037 w 176367"/>
                <a:gd name="connsiteY15" fmla="*/ 71369 h 99886"/>
                <a:gd name="connsiteX16" fmla="*/ 173887 w 176367"/>
                <a:gd name="connsiteY16" fmla="*/ 47063 h 99886"/>
                <a:gd name="connsiteX17" fmla="*/ 145609 w 176367"/>
                <a:gd name="connsiteY17" fmla="*/ 36419 h 99886"/>
                <a:gd name="connsiteX18" fmla="*/ 147356 w 176367"/>
                <a:gd name="connsiteY18" fmla="*/ 19261 h 99886"/>
                <a:gd name="connsiteX19" fmla="*/ 133376 w 176367"/>
                <a:gd name="connsiteY19" fmla="*/ 7982 h 99886"/>
                <a:gd name="connsiteX20" fmla="*/ 97790 w 176367"/>
                <a:gd name="connsiteY20" fmla="*/ 14654 h 99886"/>
                <a:gd name="connsiteX21" fmla="*/ 89052 w 176367"/>
                <a:gd name="connsiteY21" fmla="*/ 12271 h 99886"/>
                <a:gd name="connsiteX22" fmla="*/ 74595 w 176367"/>
                <a:gd name="connsiteY22" fmla="*/ 356 h 9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367" h="99886">
                  <a:moveTo>
                    <a:pt x="74595" y="38"/>
                  </a:moveTo>
                  <a:cubicBezTo>
                    <a:pt x="66493" y="2263"/>
                    <a:pt x="62521" y="12271"/>
                    <a:pt x="64587" y="20373"/>
                  </a:cubicBezTo>
                  <a:cubicBezTo>
                    <a:pt x="57278" y="13701"/>
                    <a:pt x="45840" y="12112"/>
                    <a:pt x="36944" y="16402"/>
                  </a:cubicBezTo>
                  <a:cubicBezTo>
                    <a:pt x="28047" y="20691"/>
                    <a:pt x="22169" y="30700"/>
                    <a:pt x="22805" y="40549"/>
                  </a:cubicBezTo>
                  <a:cubicBezTo>
                    <a:pt x="16609" y="36737"/>
                    <a:pt x="7395" y="38325"/>
                    <a:pt x="2946" y="44203"/>
                  </a:cubicBezTo>
                  <a:cubicBezTo>
                    <a:pt x="-1502" y="50081"/>
                    <a:pt x="-866" y="59296"/>
                    <a:pt x="4535" y="64379"/>
                  </a:cubicBezTo>
                  <a:cubicBezTo>
                    <a:pt x="9142" y="68828"/>
                    <a:pt x="15973" y="69781"/>
                    <a:pt x="22328" y="69781"/>
                  </a:cubicBezTo>
                  <a:cubicBezTo>
                    <a:pt x="35832" y="69781"/>
                    <a:pt x="49177" y="66762"/>
                    <a:pt x="61250" y="60725"/>
                  </a:cubicBezTo>
                  <a:cubicBezTo>
                    <a:pt x="60138" y="70098"/>
                    <a:pt x="69988" y="78042"/>
                    <a:pt x="79361" y="77724"/>
                  </a:cubicBezTo>
                  <a:cubicBezTo>
                    <a:pt x="88734" y="77406"/>
                    <a:pt x="96995" y="71211"/>
                    <a:pt x="103032" y="64062"/>
                  </a:cubicBezTo>
                  <a:cubicBezTo>
                    <a:pt x="102715" y="72005"/>
                    <a:pt x="108593" y="79789"/>
                    <a:pt x="116377" y="81696"/>
                  </a:cubicBezTo>
                  <a:cubicBezTo>
                    <a:pt x="124162" y="83602"/>
                    <a:pt x="132899" y="79154"/>
                    <a:pt x="136077" y="71846"/>
                  </a:cubicBezTo>
                  <a:cubicBezTo>
                    <a:pt x="135441" y="77248"/>
                    <a:pt x="134647" y="82967"/>
                    <a:pt x="136077" y="88209"/>
                  </a:cubicBezTo>
                  <a:cubicBezTo>
                    <a:pt x="137506" y="93452"/>
                    <a:pt x="141319" y="98536"/>
                    <a:pt x="146721" y="99648"/>
                  </a:cubicBezTo>
                  <a:cubicBezTo>
                    <a:pt x="150375" y="100442"/>
                    <a:pt x="154187" y="99171"/>
                    <a:pt x="157365" y="97106"/>
                  </a:cubicBezTo>
                  <a:cubicBezTo>
                    <a:pt x="165467" y="91704"/>
                    <a:pt x="168485" y="79948"/>
                    <a:pt x="164037" y="71369"/>
                  </a:cubicBezTo>
                  <a:cubicBezTo>
                    <a:pt x="174681" y="70893"/>
                    <a:pt x="179765" y="55959"/>
                    <a:pt x="173887" y="47063"/>
                  </a:cubicBezTo>
                  <a:cubicBezTo>
                    <a:pt x="168009" y="38166"/>
                    <a:pt x="156094" y="35307"/>
                    <a:pt x="145609" y="36419"/>
                  </a:cubicBezTo>
                  <a:cubicBezTo>
                    <a:pt x="149898" y="31971"/>
                    <a:pt x="150216" y="24663"/>
                    <a:pt x="147356" y="19261"/>
                  </a:cubicBezTo>
                  <a:cubicBezTo>
                    <a:pt x="144497" y="13860"/>
                    <a:pt x="139254" y="10047"/>
                    <a:pt x="133376" y="7982"/>
                  </a:cubicBezTo>
                  <a:cubicBezTo>
                    <a:pt x="121461" y="3692"/>
                    <a:pt x="107322" y="6393"/>
                    <a:pt x="97790" y="14654"/>
                  </a:cubicBezTo>
                  <a:cubicBezTo>
                    <a:pt x="98266" y="14178"/>
                    <a:pt x="90005" y="12271"/>
                    <a:pt x="89052" y="12271"/>
                  </a:cubicBezTo>
                  <a:cubicBezTo>
                    <a:pt x="88099" y="5599"/>
                    <a:pt x="82221" y="-1709"/>
                    <a:pt x="74595" y="356"/>
                  </a:cubicBezTo>
                  <a:close/>
                </a:path>
              </a:pathLst>
            </a:custGeom>
            <a:solidFill>
              <a:srgbClr val="FFFFFF"/>
            </a:solidFill>
            <a:ln w="11902" cap="rnd">
              <a:solidFill>
                <a:srgbClr val="102F44"/>
              </a:solidFill>
              <a:prstDash val="solid"/>
              <a:round/>
            </a:ln>
          </p:spPr>
          <p:txBody>
            <a:bodyPr rtlCol="0" anchor="ctr"/>
            <a:lstStyle/>
            <a:p>
              <a:endParaRPr lang="nl-NL"/>
            </a:p>
          </p:txBody>
        </p:sp>
        <p:sp>
          <p:nvSpPr>
            <p:cNvPr id="1517" name="Vrije vorm: vorm 1516">
              <a:extLst>
                <a:ext uri="{FF2B5EF4-FFF2-40B4-BE49-F238E27FC236}">
                  <a16:creationId xmlns:a16="http://schemas.microsoft.com/office/drawing/2014/main" id="{2178A0A1-D532-A755-B363-42D70517AFB7}"/>
                </a:ext>
              </a:extLst>
            </p:cNvPr>
            <p:cNvSpPr/>
            <p:nvPr/>
          </p:nvSpPr>
          <p:spPr>
            <a:xfrm rot="18855599">
              <a:off x="8617615" y="5185624"/>
              <a:ext cx="348871" cy="231309"/>
            </a:xfrm>
            <a:custGeom>
              <a:avLst/>
              <a:gdLst>
                <a:gd name="connsiteX0" fmla="*/ 342676 w 348871"/>
                <a:gd name="connsiteY0" fmla="*/ 0 h 231309"/>
                <a:gd name="connsiteX1" fmla="*/ 348872 w 348871"/>
                <a:gd name="connsiteY1" fmla="*/ 6196 h 231309"/>
                <a:gd name="connsiteX2" fmla="*/ 348872 w 348871"/>
                <a:gd name="connsiteY2" fmla="*/ 225114 h 231309"/>
                <a:gd name="connsiteX3" fmla="*/ 342676 w 348871"/>
                <a:gd name="connsiteY3" fmla="*/ 231310 h 231309"/>
                <a:gd name="connsiteX4" fmla="*/ 6196 w 348871"/>
                <a:gd name="connsiteY4" fmla="*/ 231310 h 231309"/>
                <a:gd name="connsiteX5" fmla="*/ 0 w 348871"/>
                <a:gd name="connsiteY5" fmla="*/ 225114 h 231309"/>
                <a:gd name="connsiteX6" fmla="*/ 0 w 348871"/>
                <a:gd name="connsiteY6" fmla="*/ 6196 h 231309"/>
                <a:gd name="connsiteX7" fmla="*/ 6196 w 348871"/>
                <a:gd name="connsiteY7" fmla="*/ 0 h 23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871" h="231309">
                  <a:moveTo>
                    <a:pt x="342676" y="0"/>
                  </a:moveTo>
                  <a:cubicBezTo>
                    <a:pt x="346098" y="0"/>
                    <a:pt x="348872" y="2774"/>
                    <a:pt x="348872" y="6196"/>
                  </a:cubicBezTo>
                  <a:lnTo>
                    <a:pt x="348872" y="225114"/>
                  </a:lnTo>
                  <a:cubicBezTo>
                    <a:pt x="348872" y="228536"/>
                    <a:pt x="346098" y="231310"/>
                    <a:pt x="342676" y="231310"/>
                  </a:cubicBezTo>
                  <a:lnTo>
                    <a:pt x="6196" y="231310"/>
                  </a:lnTo>
                  <a:cubicBezTo>
                    <a:pt x="2774" y="231310"/>
                    <a:pt x="0" y="228536"/>
                    <a:pt x="0" y="225114"/>
                  </a:cubicBezTo>
                  <a:lnTo>
                    <a:pt x="0" y="6196"/>
                  </a:lnTo>
                  <a:cubicBezTo>
                    <a:pt x="0" y="2774"/>
                    <a:pt x="2774" y="0"/>
                    <a:pt x="6196" y="0"/>
                  </a:cubicBezTo>
                  <a:close/>
                </a:path>
              </a:pathLst>
            </a:custGeom>
            <a:solidFill>
              <a:srgbClr val="1F71B8"/>
            </a:solidFill>
            <a:ln w="8887" cap="rnd">
              <a:solidFill>
                <a:srgbClr val="102F44"/>
              </a:solidFill>
              <a:prstDash val="solid"/>
              <a:round/>
            </a:ln>
          </p:spPr>
          <p:txBody>
            <a:bodyPr rtlCol="0" anchor="ctr"/>
            <a:lstStyle/>
            <a:p>
              <a:endParaRPr lang="nl-NL"/>
            </a:p>
          </p:txBody>
        </p:sp>
        <p:sp>
          <p:nvSpPr>
            <p:cNvPr id="1518" name="Vrije vorm: vorm 1517">
              <a:extLst>
                <a:ext uri="{FF2B5EF4-FFF2-40B4-BE49-F238E27FC236}">
                  <a16:creationId xmlns:a16="http://schemas.microsoft.com/office/drawing/2014/main" id="{2955148F-E1F8-FF8B-F419-1A1F5A70BB86}"/>
                </a:ext>
              </a:extLst>
            </p:cNvPr>
            <p:cNvSpPr/>
            <p:nvPr/>
          </p:nvSpPr>
          <p:spPr>
            <a:xfrm>
              <a:off x="8597859" y="5106522"/>
              <a:ext cx="281352" cy="288025"/>
            </a:xfrm>
            <a:custGeom>
              <a:avLst/>
              <a:gdLst>
                <a:gd name="connsiteX0" fmla="*/ 39876 w 281352"/>
                <a:gd name="connsiteY0" fmla="*/ 288025 h 288025"/>
                <a:gd name="connsiteX1" fmla="*/ 45118 w 281352"/>
                <a:gd name="connsiteY1" fmla="*/ 282624 h 288025"/>
                <a:gd name="connsiteX2" fmla="*/ 0 w 281352"/>
                <a:gd name="connsiteY2" fmla="*/ 238459 h 288025"/>
                <a:gd name="connsiteX3" fmla="*/ 232422 w 281352"/>
                <a:gd name="connsiteY3" fmla="*/ 0 h 288025"/>
                <a:gd name="connsiteX4" fmla="*/ 276270 w 281352"/>
                <a:gd name="connsiteY4" fmla="*/ 42894 h 288025"/>
                <a:gd name="connsiteX5" fmla="*/ 281353 w 281352"/>
                <a:gd name="connsiteY5" fmla="*/ 37651 h 28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352" h="288025">
                  <a:moveTo>
                    <a:pt x="39876" y="288025"/>
                  </a:moveTo>
                  <a:lnTo>
                    <a:pt x="45118" y="282624"/>
                  </a:lnTo>
                  <a:lnTo>
                    <a:pt x="0" y="238459"/>
                  </a:lnTo>
                  <a:lnTo>
                    <a:pt x="232422" y="0"/>
                  </a:lnTo>
                  <a:lnTo>
                    <a:pt x="276270" y="42894"/>
                  </a:lnTo>
                  <a:lnTo>
                    <a:pt x="281353" y="37651"/>
                  </a:lnTo>
                </a:path>
              </a:pathLst>
            </a:custGeom>
            <a:noFill/>
            <a:ln w="5078" cap="rnd">
              <a:solidFill>
                <a:srgbClr val="102F44"/>
              </a:solidFill>
              <a:prstDash val="solid"/>
              <a:round/>
            </a:ln>
          </p:spPr>
          <p:txBody>
            <a:bodyPr rtlCol="0" anchor="ctr"/>
            <a:lstStyle/>
            <a:p>
              <a:endParaRPr lang="nl-NL"/>
            </a:p>
          </p:txBody>
        </p:sp>
        <p:sp>
          <p:nvSpPr>
            <p:cNvPr id="1519" name="Vrije vorm: vorm 1518">
              <a:extLst>
                <a:ext uri="{FF2B5EF4-FFF2-40B4-BE49-F238E27FC236}">
                  <a16:creationId xmlns:a16="http://schemas.microsoft.com/office/drawing/2014/main" id="{2CE6C2DE-C43B-78BD-4DB2-7E9C35F6CA6C}"/>
                </a:ext>
              </a:extLst>
            </p:cNvPr>
            <p:cNvSpPr/>
            <p:nvPr/>
          </p:nvSpPr>
          <p:spPr>
            <a:xfrm>
              <a:off x="8675545" y="5224083"/>
              <a:ext cx="27483" cy="15251"/>
            </a:xfrm>
            <a:custGeom>
              <a:avLst/>
              <a:gdLst>
                <a:gd name="connsiteX0" fmla="*/ 27484 w 27483"/>
                <a:gd name="connsiteY0" fmla="*/ 10485 h 15251"/>
                <a:gd name="connsiteX1" fmla="*/ 0 w 27483"/>
                <a:gd name="connsiteY1" fmla="*/ 15251 h 15251"/>
                <a:gd name="connsiteX2" fmla="*/ 2383 w 27483"/>
                <a:gd name="connsiteY2" fmla="*/ 0 h 15251"/>
                <a:gd name="connsiteX3" fmla="*/ 27484 w 27483"/>
                <a:gd name="connsiteY3" fmla="*/ 10485 h 15251"/>
              </a:gdLst>
              <a:ahLst/>
              <a:cxnLst>
                <a:cxn ang="0">
                  <a:pos x="connsiteX0" y="connsiteY0"/>
                </a:cxn>
                <a:cxn ang="0">
                  <a:pos x="connsiteX1" y="connsiteY1"/>
                </a:cxn>
                <a:cxn ang="0">
                  <a:pos x="connsiteX2" y="connsiteY2"/>
                </a:cxn>
                <a:cxn ang="0">
                  <a:pos x="connsiteX3" y="connsiteY3"/>
                </a:cxn>
              </a:cxnLst>
              <a:rect l="l" t="t" r="r" b="b"/>
              <a:pathLst>
                <a:path w="27483" h="15251">
                  <a:moveTo>
                    <a:pt x="27484" y="10485"/>
                  </a:moveTo>
                  <a:lnTo>
                    <a:pt x="0" y="15251"/>
                  </a:lnTo>
                  <a:lnTo>
                    <a:pt x="2383" y="0"/>
                  </a:lnTo>
                  <a:lnTo>
                    <a:pt x="27484" y="10485"/>
                  </a:lnTo>
                  <a:close/>
                </a:path>
              </a:pathLst>
            </a:custGeom>
            <a:noFill/>
            <a:ln w="5078" cap="rnd">
              <a:solidFill>
                <a:srgbClr val="102F44"/>
              </a:solidFill>
              <a:prstDash val="solid"/>
              <a:round/>
            </a:ln>
          </p:spPr>
          <p:txBody>
            <a:bodyPr rtlCol="0" anchor="ctr"/>
            <a:lstStyle/>
            <a:p>
              <a:endParaRPr lang="nl-NL"/>
            </a:p>
          </p:txBody>
        </p:sp>
        <p:sp>
          <p:nvSpPr>
            <p:cNvPr id="1520" name="Vrije vorm: vorm 1519">
              <a:extLst>
                <a:ext uri="{FF2B5EF4-FFF2-40B4-BE49-F238E27FC236}">
                  <a16:creationId xmlns:a16="http://schemas.microsoft.com/office/drawing/2014/main" id="{07EE6218-4DA9-5D0A-FAF8-B13D5D6FDA0C}"/>
                </a:ext>
              </a:extLst>
            </p:cNvPr>
            <p:cNvSpPr/>
            <p:nvPr/>
          </p:nvSpPr>
          <p:spPr>
            <a:xfrm>
              <a:off x="8682853" y="5203430"/>
              <a:ext cx="20175" cy="31137"/>
            </a:xfrm>
            <a:custGeom>
              <a:avLst/>
              <a:gdLst>
                <a:gd name="connsiteX0" fmla="*/ 0 w 20175"/>
                <a:gd name="connsiteY0" fmla="*/ 6514 h 31137"/>
                <a:gd name="connsiteX1" fmla="*/ 20176 w 20175"/>
                <a:gd name="connsiteY1" fmla="*/ 31138 h 31137"/>
                <a:gd name="connsiteX2" fmla="*/ 12709 w 20175"/>
                <a:gd name="connsiteY2" fmla="*/ 0 h 31137"/>
                <a:gd name="connsiteX3" fmla="*/ 0 w 20175"/>
                <a:gd name="connsiteY3" fmla="*/ 6514 h 31137"/>
              </a:gdLst>
              <a:ahLst/>
              <a:cxnLst>
                <a:cxn ang="0">
                  <a:pos x="connsiteX0" y="connsiteY0"/>
                </a:cxn>
                <a:cxn ang="0">
                  <a:pos x="connsiteX1" y="connsiteY1"/>
                </a:cxn>
                <a:cxn ang="0">
                  <a:pos x="connsiteX2" y="connsiteY2"/>
                </a:cxn>
                <a:cxn ang="0">
                  <a:pos x="connsiteX3" y="connsiteY3"/>
                </a:cxn>
              </a:cxnLst>
              <a:rect l="l" t="t" r="r" b="b"/>
              <a:pathLst>
                <a:path w="20175" h="31137">
                  <a:moveTo>
                    <a:pt x="0" y="6514"/>
                  </a:moveTo>
                  <a:lnTo>
                    <a:pt x="20176" y="31138"/>
                  </a:lnTo>
                  <a:lnTo>
                    <a:pt x="12709" y="0"/>
                  </a:lnTo>
                  <a:lnTo>
                    <a:pt x="0" y="6514"/>
                  </a:lnTo>
                  <a:close/>
                </a:path>
              </a:pathLst>
            </a:custGeom>
            <a:noFill/>
            <a:ln w="5078" cap="rnd">
              <a:solidFill>
                <a:srgbClr val="102F44"/>
              </a:solidFill>
              <a:prstDash val="solid"/>
              <a:round/>
            </a:ln>
          </p:spPr>
          <p:txBody>
            <a:bodyPr rtlCol="0" anchor="ctr"/>
            <a:lstStyle/>
            <a:p>
              <a:endParaRPr lang="nl-NL"/>
            </a:p>
          </p:txBody>
        </p:sp>
        <p:sp>
          <p:nvSpPr>
            <p:cNvPr id="1521" name="Vrije vorm: vorm 1520">
              <a:extLst>
                <a:ext uri="{FF2B5EF4-FFF2-40B4-BE49-F238E27FC236}">
                  <a16:creationId xmlns:a16="http://schemas.microsoft.com/office/drawing/2014/main" id="{7EFCC9DC-1837-301C-D173-393FDD0CA3D0}"/>
                </a:ext>
              </a:extLst>
            </p:cNvPr>
            <p:cNvSpPr/>
            <p:nvPr/>
          </p:nvSpPr>
          <p:spPr>
            <a:xfrm>
              <a:off x="8756408" y="5266342"/>
              <a:ext cx="53220" cy="51631"/>
            </a:xfrm>
            <a:custGeom>
              <a:avLst/>
              <a:gdLst>
                <a:gd name="connsiteX0" fmla="*/ 50837 w 53220"/>
                <a:gd name="connsiteY0" fmla="*/ 8579 h 51631"/>
                <a:gd name="connsiteX1" fmla="*/ 51949 w 53220"/>
                <a:gd name="connsiteY1" fmla="*/ 10803 h 51631"/>
                <a:gd name="connsiteX2" fmla="*/ 51155 w 53220"/>
                <a:gd name="connsiteY2" fmla="*/ 13027 h 51631"/>
                <a:gd name="connsiteX3" fmla="*/ 38605 w 53220"/>
                <a:gd name="connsiteY3" fmla="*/ 25895 h 51631"/>
                <a:gd name="connsiteX4" fmla="*/ 52267 w 53220"/>
                <a:gd name="connsiteY4" fmla="*/ 39081 h 51631"/>
                <a:gd name="connsiteX5" fmla="*/ 53220 w 53220"/>
                <a:gd name="connsiteY5" fmla="*/ 41305 h 51631"/>
                <a:gd name="connsiteX6" fmla="*/ 52426 w 53220"/>
                <a:gd name="connsiteY6" fmla="*/ 43529 h 51631"/>
                <a:gd name="connsiteX7" fmla="*/ 45436 w 53220"/>
                <a:gd name="connsiteY7" fmla="*/ 50679 h 51631"/>
                <a:gd name="connsiteX8" fmla="*/ 43212 w 53220"/>
                <a:gd name="connsiteY8" fmla="*/ 51632 h 51631"/>
                <a:gd name="connsiteX9" fmla="*/ 40829 w 53220"/>
                <a:gd name="connsiteY9" fmla="*/ 50679 h 51631"/>
                <a:gd name="connsiteX10" fmla="*/ 27166 w 53220"/>
                <a:gd name="connsiteY10" fmla="*/ 37493 h 51631"/>
                <a:gd name="connsiteX11" fmla="*/ 14615 w 53220"/>
                <a:gd name="connsiteY11" fmla="*/ 50361 h 51631"/>
                <a:gd name="connsiteX12" fmla="*/ 12392 w 53220"/>
                <a:gd name="connsiteY12" fmla="*/ 51314 h 51631"/>
                <a:gd name="connsiteX13" fmla="*/ 10009 w 53220"/>
                <a:gd name="connsiteY13" fmla="*/ 50361 h 51631"/>
                <a:gd name="connsiteX14" fmla="*/ 2383 w 53220"/>
                <a:gd name="connsiteY14" fmla="*/ 43053 h 51631"/>
                <a:gd name="connsiteX15" fmla="*/ 1271 w 53220"/>
                <a:gd name="connsiteY15" fmla="*/ 40829 h 51631"/>
                <a:gd name="connsiteX16" fmla="*/ 2065 w 53220"/>
                <a:gd name="connsiteY16" fmla="*/ 38604 h 51631"/>
                <a:gd name="connsiteX17" fmla="*/ 14615 w 53220"/>
                <a:gd name="connsiteY17" fmla="*/ 25736 h 51631"/>
                <a:gd name="connsiteX18" fmla="*/ 953 w 53220"/>
                <a:gd name="connsiteY18" fmla="*/ 12550 h 51631"/>
                <a:gd name="connsiteX19" fmla="*/ 0 w 53220"/>
                <a:gd name="connsiteY19" fmla="*/ 10326 h 51631"/>
                <a:gd name="connsiteX20" fmla="*/ 794 w 53220"/>
                <a:gd name="connsiteY20" fmla="*/ 8102 h 51631"/>
                <a:gd name="connsiteX21" fmla="*/ 7784 w 53220"/>
                <a:gd name="connsiteY21" fmla="*/ 953 h 51631"/>
                <a:gd name="connsiteX22" fmla="*/ 10009 w 53220"/>
                <a:gd name="connsiteY22" fmla="*/ 0 h 51631"/>
                <a:gd name="connsiteX23" fmla="*/ 12392 w 53220"/>
                <a:gd name="connsiteY23" fmla="*/ 953 h 51631"/>
                <a:gd name="connsiteX24" fmla="*/ 26054 w 53220"/>
                <a:gd name="connsiteY24" fmla="*/ 14139 h 51631"/>
                <a:gd name="connsiteX25" fmla="*/ 38605 w 53220"/>
                <a:gd name="connsiteY25" fmla="*/ 1271 h 51631"/>
                <a:gd name="connsiteX26" fmla="*/ 40829 w 53220"/>
                <a:gd name="connsiteY26" fmla="*/ 318 h 51631"/>
                <a:gd name="connsiteX27" fmla="*/ 43212 w 53220"/>
                <a:gd name="connsiteY27" fmla="*/ 1271 h 51631"/>
                <a:gd name="connsiteX28" fmla="*/ 50837 w 53220"/>
                <a:gd name="connsiteY28" fmla="*/ 8579 h 5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220" h="51631">
                  <a:moveTo>
                    <a:pt x="50837" y="8579"/>
                  </a:moveTo>
                  <a:cubicBezTo>
                    <a:pt x="50837" y="8579"/>
                    <a:pt x="51791" y="10008"/>
                    <a:pt x="51949" y="10803"/>
                  </a:cubicBezTo>
                  <a:cubicBezTo>
                    <a:pt x="51949" y="11756"/>
                    <a:pt x="51632" y="12392"/>
                    <a:pt x="51155" y="13027"/>
                  </a:cubicBezTo>
                  <a:lnTo>
                    <a:pt x="38605" y="25895"/>
                  </a:lnTo>
                  <a:lnTo>
                    <a:pt x="52267" y="39081"/>
                  </a:lnTo>
                  <a:cubicBezTo>
                    <a:pt x="52267" y="39081"/>
                    <a:pt x="53220" y="40511"/>
                    <a:pt x="53220" y="41305"/>
                  </a:cubicBezTo>
                  <a:cubicBezTo>
                    <a:pt x="53220" y="42259"/>
                    <a:pt x="52902" y="42894"/>
                    <a:pt x="52426" y="43529"/>
                  </a:cubicBezTo>
                  <a:lnTo>
                    <a:pt x="45436" y="50679"/>
                  </a:lnTo>
                  <a:cubicBezTo>
                    <a:pt x="45436" y="50679"/>
                    <a:pt x="44006" y="51632"/>
                    <a:pt x="43212" y="51632"/>
                  </a:cubicBezTo>
                  <a:cubicBezTo>
                    <a:pt x="42259" y="51632"/>
                    <a:pt x="41464" y="51314"/>
                    <a:pt x="40829" y="50679"/>
                  </a:cubicBezTo>
                  <a:lnTo>
                    <a:pt x="27166" y="37493"/>
                  </a:lnTo>
                  <a:lnTo>
                    <a:pt x="14615" y="50361"/>
                  </a:lnTo>
                  <a:cubicBezTo>
                    <a:pt x="14615" y="50361"/>
                    <a:pt x="13186" y="51314"/>
                    <a:pt x="12392" y="51314"/>
                  </a:cubicBezTo>
                  <a:cubicBezTo>
                    <a:pt x="11438" y="51314"/>
                    <a:pt x="10644" y="50996"/>
                    <a:pt x="10009" y="50361"/>
                  </a:cubicBezTo>
                  <a:lnTo>
                    <a:pt x="2383" y="43053"/>
                  </a:lnTo>
                  <a:cubicBezTo>
                    <a:pt x="2383" y="43053"/>
                    <a:pt x="1430" y="41623"/>
                    <a:pt x="1271" y="40829"/>
                  </a:cubicBezTo>
                  <a:cubicBezTo>
                    <a:pt x="1271" y="39875"/>
                    <a:pt x="1589" y="39240"/>
                    <a:pt x="2065" y="38604"/>
                  </a:cubicBezTo>
                  <a:lnTo>
                    <a:pt x="14615" y="25736"/>
                  </a:lnTo>
                  <a:lnTo>
                    <a:pt x="953" y="12550"/>
                  </a:lnTo>
                  <a:cubicBezTo>
                    <a:pt x="953" y="12550"/>
                    <a:pt x="0" y="11121"/>
                    <a:pt x="0" y="10326"/>
                  </a:cubicBezTo>
                  <a:cubicBezTo>
                    <a:pt x="0" y="9373"/>
                    <a:pt x="318" y="8738"/>
                    <a:pt x="794" y="8102"/>
                  </a:cubicBezTo>
                  <a:lnTo>
                    <a:pt x="7784" y="953"/>
                  </a:lnTo>
                  <a:cubicBezTo>
                    <a:pt x="7784" y="953"/>
                    <a:pt x="9214" y="0"/>
                    <a:pt x="10009" y="0"/>
                  </a:cubicBezTo>
                  <a:cubicBezTo>
                    <a:pt x="10962" y="0"/>
                    <a:pt x="11756" y="318"/>
                    <a:pt x="12392" y="953"/>
                  </a:cubicBezTo>
                  <a:lnTo>
                    <a:pt x="26054" y="14139"/>
                  </a:lnTo>
                  <a:lnTo>
                    <a:pt x="38605" y="1271"/>
                  </a:lnTo>
                  <a:cubicBezTo>
                    <a:pt x="38605" y="1271"/>
                    <a:pt x="40034" y="318"/>
                    <a:pt x="40829" y="318"/>
                  </a:cubicBezTo>
                  <a:cubicBezTo>
                    <a:pt x="41782" y="318"/>
                    <a:pt x="42576" y="635"/>
                    <a:pt x="43212" y="1271"/>
                  </a:cubicBezTo>
                  <a:lnTo>
                    <a:pt x="50837" y="8579"/>
                  </a:lnTo>
                  <a:close/>
                </a:path>
              </a:pathLst>
            </a:custGeom>
            <a:solidFill>
              <a:srgbClr val="FFFFFF"/>
            </a:solidFill>
            <a:ln w="15869" cap="flat">
              <a:noFill/>
              <a:prstDash val="solid"/>
              <a:miter/>
            </a:ln>
          </p:spPr>
          <p:txBody>
            <a:bodyPr rtlCol="0" anchor="ctr"/>
            <a:lstStyle/>
            <a:p>
              <a:endParaRPr lang="nl-NL"/>
            </a:p>
          </p:txBody>
        </p:sp>
        <p:sp>
          <p:nvSpPr>
            <p:cNvPr id="1522" name="Vrije vorm: vorm 1521">
              <a:extLst>
                <a:ext uri="{FF2B5EF4-FFF2-40B4-BE49-F238E27FC236}">
                  <a16:creationId xmlns:a16="http://schemas.microsoft.com/office/drawing/2014/main" id="{27632490-997D-DFFC-C28E-C1F050B80703}"/>
                </a:ext>
              </a:extLst>
            </p:cNvPr>
            <p:cNvSpPr/>
            <p:nvPr/>
          </p:nvSpPr>
          <p:spPr>
            <a:xfrm>
              <a:off x="8725645" y="5234667"/>
              <a:ext cx="112785" cy="112620"/>
            </a:xfrm>
            <a:custGeom>
              <a:avLst/>
              <a:gdLst>
                <a:gd name="connsiteX0" fmla="*/ 73180 w 112785"/>
                <a:gd name="connsiteY0" fmla="*/ 219 h 112620"/>
                <a:gd name="connsiteX1" fmla="*/ 66825 w 112785"/>
                <a:gd name="connsiteY1" fmla="*/ 1013 h 112620"/>
                <a:gd name="connsiteX2" fmla="*/ 23137 w 112785"/>
                <a:gd name="connsiteY2" fmla="*/ 18648 h 112620"/>
                <a:gd name="connsiteX3" fmla="*/ 17418 w 112785"/>
                <a:gd name="connsiteY3" fmla="*/ 24526 h 112620"/>
                <a:gd name="connsiteX4" fmla="*/ 896 w 112785"/>
                <a:gd name="connsiteY4" fmla="*/ 68691 h 112620"/>
                <a:gd name="connsiteX5" fmla="*/ 260 w 112785"/>
                <a:gd name="connsiteY5" fmla="*/ 75045 h 112620"/>
                <a:gd name="connsiteX6" fmla="*/ 3597 w 112785"/>
                <a:gd name="connsiteY6" fmla="*/ 80764 h 112620"/>
                <a:gd name="connsiteX7" fmla="*/ 39024 w 112785"/>
                <a:gd name="connsiteY7" fmla="*/ 104594 h 112620"/>
                <a:gd name="connsiteX8" fmla="*/ 73975 w 112785"/>
                <a:gd name="connsiteY8" fmla="*/ 112538 h 112620"/>
                <a:gd name="connsiteX9" fmla="*/ 103047 w 112785"/>
                <a:gd name="connsiteY9" fmla="*/ 107931 h 112620"/>
                <a:gd name="connsiteX10" fmla="*/ 108766 w 112785"/>
                <a:gd name="connsiteY10" fmla="*/ 102053 h 112620"/>
                <a:gd name="connsiteX11" fmla="*/ 112738 w 112785"/>
                <a:gd name="connsiteY11" fmla="*/ 75840 h 112620"/>
                <a:gd name="connsiteX12" fmla="*/ 105112 w 112785"/>
                <a:gd name="connsiteY12" fmla="*/ 40889 h 112620"/>
                <a:gd name="connsiteX13" fmla="*/ 79058 w 112785"/>
                <a:gd name="connsiteY13" fmla="*/ 3555 h 112620"/>
                <a:gd name="connsiteX14" fmla="*/ 73180 w 112785"/>
                <a:gd name="connsiteY14" fmla="*/ 378 h 11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785" h="112620">
                  <a:moveTo>
                    <a:pt x="73180" y="219"/>
                  </a:moveTo>
                  <a:cubicBezTo>
                    <a:pt x="70956" y="-258"/>
                    <a:pt x="68891" y="60"/>
                    <a:pt x="66825" y="1013"/>
                  </a:cubicBezTo>
                  <a:lnTo>
                    <a:pt x="23137" y="18648"/>
                  </a:lnTo>
                  <a:cubicBezTo>
                    <a:pt x="20278" y="19760"/>
                    <a:pt x="18530" y="21666"/>
                    <a:pt x="17418" y="24526"/>
                  </a:cubicBezTo>
                  <a:lnTo>
                    <a:pt x="896" y="68691"/>
                  </a:lnTo>
                  <a:cubicBezTo>
                    <a:pt x="-57" y="70756"/>
                    <a:pt x="-216" y="72821"/>
                    <a:pt x="260" y="75045"/>
                  </a:cubicBezTo>
                  <a:cubicBezTo>
                    <a:pt x="737" y="77269"/>
                    <a:pt x="1849" y="79176"/>
                    <a:pt x="3597" y="80764"/>
                  </a:cubicBezTo>
                  <a:cubicBezTo>
                    <a:pt x="14241" y="91091"/>
                    <a:pt x="25997" y="99034"/>
                    <a:pt x="39024" y="104594"/>
                  </a:cubicBezTo>
                  <a:cubicBezTo>
                    <a:pt x="50462" y="109519"/>
                    <a:pt x="62218" y="112220"/>
                    <a:pt x="73975" y="112538"/>
                  </a:cubicBezTo>
                  <a:cubicBezTo>
                    <a:pt x="84777" y="113014"/>
                    <a:pt x="94469" y="111426"/>
                    <a:pt x="103047" y="107931"/>
                  </a:cubicBezTo>
                  <a:cubicBezTo>
                    <a:pt x="105907" y="106819"/>
                    <a:pt x="107654" y="104912"/>
                    <a:pt x="108766" y="102053"/>
                  </a:cubicBezTo>
                  <a:cubicBezTo>
                    <a:pt x="111785" y="94427"/>
                    <a:pt x="113056" y="85689"/>
                    <a:pt x="112738" y="75840"/>
                  </a:cubicBezTo>
                  <a:cubicBezTo>
                    <a:pt x="112420" y="63925"/>
                    <a:pt x="109878" y="52327"/>
                    <a:pt x="105112" y="40889"/>
                  </a:cubicBezTo>
                  <a:cubicBezTo>
                    <a:pt x="99393" y="27385"/>
                    <a:pt x="90655" y="14835"/>
                    <a:pt x="79058" y="3555"/>
                  </a:cubicBezTo>
                  <a:cubicBezTo>
                    <a:pt x="77311" y="1966"/>
                    <a:pt x="75404" y="855"/>
                    <a:pt x="73180" y="378"/>
                  </a:cubicBezTo>
                </a:path>
              </a:pathLst>
            </a:custGeom>
            <a:noFill/>
            <a:ln w="5395" cap="flat">
              <a:solidFill>
                <a:srgbClr val="FFFFFF"/>
              </a:solidFill>
              <a:prstDash val="solid"/>
              <a:miter/>
            </a:ln>
          </p:spPr>
          <p:txBody>
            <a:bodyPr rtlCol="0" anchor="ctr"/>
            <a:lstStyle/>
            <a:p>
              <a:endParaRPr lang="nl-NL"/>
            </a:p>
          </p:txBody>
        </p:sp>
        <p:sp>
          <p:nvSpPr>
            <p:cNvPr id="1523" name="Vrije vorm: vorm 1522">
              <a:extLst>
                <a:ext uri="{FF2B5EF4-FFF2-40B4-BE49-F238E27FC236}">
                  <a16:creationId xmlns:a16="http://schemas.microsoft.com/office/drawing/2014/main" id="{F29870EF-7FF9-C383-E73F-914E39120EE2}"/>
                </a:ext>
              </a:extLst>
            </p:cNvPr>
            <p:cNvSpPr/>
            <p:nvPr/>
          </p:nvSpPr>
          <p:spPr>
            <a:xfrm>
              <a:off x="8784369" y="5543723"/>
              <a:ext cx="24306" cy="60051"/>
            </a:xfrm>
            <a:custGeom>
              <a:avLst/>
              <a:gdLst>
                <a:gd name="connsiteX0" fmla="*/ 0 w 24306"/>
                <a:gd name="connsiteY0" fmla="*/ 0 h 60051"/>
                <a:gd name="connsiteX1" fmla="*/ 24307 w 24306"/>
                <a:gd name="connsiteY1" fmla="*/ 60052 h 60051"/>
              </a:gdLst>
              <a:ahLst/>
              <a:cxnLst>
                <a:cxn ang="0">
                  <a:pos x="connsiteX0" y="connsiteY0"/>
                </a:cxn>
                <a:cxn ang="0">
                  <a:pos x="connsiteX1" y="connsiteY1"/>
                </a:cxn>
              </a:cxnLst>
              <a:rect l="l" t="t" r="r" b="b"/>
              <a:pathLst>
                <a:path w="24306" h="60051">
                  <a:moveTo>
                    <a:pt x="0" y="0"/>
                  </a:moveTo>
                  <a:lnTo>
                    <a:pt x="24307" y="60052"/>
                  </a:lnTo>
                </a:path>
              </a:pathLst>
            </a:custGeom>
            <a:noFill/>
            <a:ln w="10315" cap="rnd">
              <a:solidFill>
                <a:srgbClr val="76B72D"/>
              </a:solidFill>
              <a:prstDash val="solid"/>
              <a:round/>
            </a:ln>
          </p:spPr>
          <p:txBody>
            <a:bodyPr rtlCol="0" anchor="ctr"/>
            <a:lstStyle/>
            <a:p>
              <a:endParaRPr lang="nl-NL"/>
            </a:p>
          </p:txBody>
        </p:sp>
        <p:sp>
          <p:nvSpPr>
            <p:cNvPr id="1524" name="Vrije vorm: vorm 1523">
              <a:extLst>
                <a:ext uri="{FF2B5EF4-FFF2-40B4-BE49-F238E27FC236}">
                  <a16:creationId xmlns:a16="http://schemas.microsoft.com/office/drawing/2014/main" id="{28D79216-21D9-C4C0-53D3-9654F1FBA964}"/>
                </a:ext>
              </a:extLst>
            </p:cNvPr>
            <p:cNvSpPr/>
            <p:nvPr/>
          </p:nvSpPr>
          <p:spPr>
            <a:xfrm>
              <a:off x="8749736" y="5551189"/>
              <a:ext cx="2065" cy="58621"/>
            </a:xfrm>
            <a:custGeom>
              <a:avLst/>
              <a:gdLst>
                <a:gd name="connsiteX0" fmla="*/ 2065 w 2065"/>
                <a:gd name="connsiteY0" fmla="*/ 0 h 58621"/>
                <a:gd name="connsiteX1" fmla="*/ 0 w 2065"/>
                <a:gd name="connsiteY1" fmla="*/ 58622 h 58621"/>
              </a:gdLst>
              <a:ahLst/>
              <a:cxnLst>
                <a:cxn ang="0">
                  <a:pos x="connsiteX0" y="connsiteY0"/>
                </a:cxn>
                <a:cxn ang="0">
                  <a:pos x="connsiteX1" y="connsiteY1"/>
                </a:cxn>
              </a:cxnLst>
              <a:rect l="l" t="t" r="r" b="b"/>
              <a:pathLst>
                <a:path w="2065" h="58621">
                  <a:moveTo>
                    <a:pt x="2065" y="0"/>
                  </a:moveTo>
                  <a:lnTo>
                    <a:pt x="0" y="58622"/>
                  </a:lnTo>
                </a:path>
              </a:pathLst>
            </a:custGeom>
            <a:noFill/>
            <a:ln w="10315" cap="rnd">
              <a:solidFill>
                <a:srgbClr val="76B72D"/>
              </a:solidFill>
              <a:prstDash val="solid"/>
              <a:round/>
            </a:ln>
          </p:spPr>
          <p:txBody>
            <a:bodyPr rtlCol="0" anchor="ctr"/>
            <a:lstStyle/>
            <a:p>
              <a:endParaRPr lang="nl-NL"/>
            </a:p>
          </p:txBody>
        </p:sp>
        <p:sp>
          <p:nvSpPr>
            <p:cNvPr id="1525" name="Vrije vorm: vorm 1524">
              <a:extLst>
                <a:ext uri="{FF2B5EF4-FFF2-40B4-BE49-F238E27FC236}">
                  <a16:creationId xmlns:a16="http://schemas.microsoft.com/office/drawing/2014/main" id="{C74258AA-7CCB-3001-0A38-B9244E493A3B}"/>
                </a:ext>
              </a:extLst>
            </p:cNvPr>
            <p:cNvSpPr/>
            <p:nvPr/>
          </p:nvSpPr>
          <p:spPr>
            <a:xfrm>
              <a:off x="8679517" y="5536097"/>
              <a:ext cx="41940" cy="57827"/>
            </a:xfrm>
            <a:custGeom>
              <a:avLst/>
              <a:gdLst>
                <a:gd name="connsiteX0" fmla="*/ 41941 w 41940"/>
                <a:gd name="connsiteY0" fmla="*/ 0 h 57827"/>
                <a:gd name="connsiteX1" fmla="*/ 0 w 41940"/>
                <a:gd name="connsiteY1" fmla="*/ 57827 h 57827"/>
              </a:gdLst>
              <a:ahLst/>
              <a:cxnLst>
                <a:cxn ang="0">
                  <a:pos x="connsiteX0" y="connsiteY0"/>
                </a:cxn>
                <a:cxn ang="0">
                  <a:pos x="connsiteX1" y="connsiteY1"/>
                </a:cxn>
              </a:cxnLst>
              <a:rect l="l" t="t" r="r" b="b"/>
              <a:pathLst>
                <a:path w="41940" h="57827">
                  <a:moveTo>
                    <a:pt x="41941" y="0"/>
                  </a:moveTo>
                  <a:lnTo>
                    <a:pt x="0" y="57827"/>
                  </a:lnTo>
                </a:path>
              </a:pathLst>
            </a:custGeom>
            <a:noFill/>
            <a:ln w="10315" cap="rnd">
              <a:solidFill>
                <a:srgbClr val="76B72D"/>
              </a:solidFill>
              <a:prstDash val="solid"/>
              <a:round/>
            </a:ln>
          </p:spPr>
          <p:txBody>
            <a:bodyPr rtlCol="0" anchor="ctr"/>
            <a:lstStyle/>
            <a:p>
              <a:endParaRPr lang="nl-NL"/>
            </a:p>
          </p:txBody>
        </p:sp>
        <p:sp>
          <p:nvSpPr>
            <p:cNvPr id="1526" name="Vrije vorm: vorm 1525">
              <a:extLst>
                <a:ext uri="{FF2B5EF4-FFF2-40B4-BE49-F238E27FC236}">
                  <a16:creationId xmlns:a16="http://schemas.microsoft.com/office/drawing/2014/main" id="{926C247E-E4FC-D8CC-161A-6413E0B535D6}"/>
                </a:ext>
              </a:extLst>
            </p:cNvPr>
            <p:cNvSpPr/>
            <p:nvPr/>
          </p:nvSpPr>
          <p:spPr>
            <a:xfrm>
              <a:off x="8356699" y="4295507"/>
              <a:ext cx="13662" cy="47342"/>
            </a:xfrm>
            <a:custGeom>
              <a:avLst/>
              <a:gdLst>
                <a:gd name="connsiteX0" fmla="*/ 13662 w 13662"/>
                <a:gd name="connsiteY0" fmla="*/ 47342 h 47342"/>
                <a:gd name="connsiteX1" fmla="*/ 0 w 13662"/>
                <a:gd name="connsiteY1" fmla="*/ 0 h 47342"/>
              </a:gdLst>
              <a:ahLst/>
              <a:cxnLst>
                <a:cxn ang="0">
                  <a:pos x="connsiteX0" y="connsiteY0"/>
                </a:cxn>
                <a:cxn ang="0">
                  <a:pos x="connsiteX1" y="connsiteY1"/>
                </a:cxn>
              </a:cxnLst>
              <a:rect l="l" t="t" r="r" b="b"/>
              <a:pathLst>
                <a:path w="13662" h="47342">
                  <a:moveTo>
                    <a:pt x="13662" y="47342"/>
                  </a:moveTo>
                  <a:lnTo>
                    <a:pt x="0" y="0"/>
                  </a:lnTo>
                </a:path>
              </a:pathLst>
            </a:custGeom>
            <a:noFill/>
            <a:ln w="9204" cap="rnd">
              <a:solidFill>
                <a:srgbClr val="76B72D"/>
              </a:solidFill>
              <a:prstDash val="solid"/>
              <a:round/>
            </a:ln>
          </p:spPr>
          <p:txBody>
            <a:bodyPr rtlCol="0" anchor="ctr"/>
            <a:lstStyle/>
            <a:p>
              <a:endParaRPr lang="nl-NL"/>
            </a:p>
          </p:txBody>
        </p:sp>
        <p:sp>
          <p:nvSpPr>
            <p:cNvPr id="1527" name="Vrije vorm: vorm 1526">
              <a:extLst>
                <a:ext uri="{FF2B5EF4-FFF2-40B4-BE49-F238E27FC236}">
                  <a16:creationId xmlns:a16="http://schemas.microsoft.com/office/drawing/2014/main" id="{617FA2C4-850A-C5F5-0E70-4236B21AD072}"/>
                </a:ext>
              </a:extLst>
            </p:cNvPr>
            <p:cNvSpPr/>
            <p:nvPr/>
          </p:nvSpPr>
          <p:spPr>
            <a:xfrm>
              <a:off x="8311899" y="4319814"/>
              <a:ext cx="28437" cy="34315"/>
            </a:xfrm>
            <a:custGeom>
              <a:avLst/>
              <a:gdLst>
                <a:gd name="connsiteX0" fmla="*/ 28437 w 28437"/>
                <a:gd name="connsiteY0" fmla="*/ 34315 h 34315"/>
                <a:gd name="connsiteX1" fmla="*/ 0 w 28437"/>
                <a:gd name="connsiteY1" fmla="*/ 0 h 34315"/>
              </a:gdLst>
              <a:ahLst/>
              <a:cxnLst>
                <a:cxn ang="0">
                  <a:pos x="connsiteX0" y="connsiteY0"/>
                </a:cxn>
                <a:cxn ang="0">
                  <a:pos x="connsiteX1" y="connsiteY1"/>
                </a:cxn>
              </a:cxnLst>
              <a:rect l="l" t="t" r="r" b="b"/>
              <a:pathLst>
                <a:path w="28437" h="34315">
                  <a:moveTo>
                    <a:pt x="28437" y="34315"/>
                  </a:moveTo>
                  <a:cubicBezTo>
                    <a:pt x="20017" y="22082"/>
                    <a:pt x="10485" y="10485"/>
                    <a:pt x="0" y="0"/>
                  </a:cubicBezTo>
                </a:path>
              </a:pathLst>
            </a:custGeom>
            <a:noFill/>
            <a:ln w="9204" cap="rnd">
              <a:solidFill>
                <a:srgbClr val="76B72D"/>
              </a:solidFill>
              <a:prstDash val="solid"/>
              <a:round/>
            </a:ln>
          </p:spPr>
          <p:txBody>
            <a:bodyPr rtlCol="0" anchor="ctr"/>
            <a:lstStyle/>
            <a:p>
              <a:endParaRPr lang="nl-NL"/>
            </a:p>
          </p:txBody>
        </p:sp>
        <p:sp>
          <p:nvSpPr>
            <p:cNvPr id="1528" name="Vrije vorm: vorm 1527">
              <a:extLst>
                <a:ext uri="{FF2B5EF4-FFF2-40B4-BE49-F238E27FC236}">
                  <a16:creationId xmlns:a16="http://schemas.microsoft.com/office/drawing/2014/main" id="{F8C5A046-3693-1365-390D-3307EC380473}"/>
                </a:ext>
              </a:extLst>
            </p:cNvPr>
            <p:cNvSpPr/>
            <p:nvPr/>
          </p:nvSpPr>
          <p:spPr>
            <a:xfrm>
              <a:off x="8409396" y="4282162"/>
              <a:ext cx="8626" cy="52108"/>
            </a:xfrm>
            <a:custGeom>
              <a:avLst/>
              <a:gdLst>
                <a:gd name="connsiteX0" fmla="*/ 842 w 8626"/>
                <a:gd name="connsiteY0" fmla="*/ 52108 h 52108"/>
                <a:gd name="connsiteX1" fmla="*/ 8626 w 8626"/>
                <a:gd name="connsiteY1" fmla="*/ 0 h 52108"/>
              </a:gdLst>
              <a:ahLst/>
              <a:cxnLst>
                <a:cxn ang="0">
                  <a:pos x="connsiteX0" y="connsiteY0"/>
                </a:cxn>
                <a:cxn ang="0">
                  <a:pos x="connsiteX1" y="connsiteY1"/>
                </a:cxn>
              </a:cxnLst>
              <a:rect l="l" t="t" r="r" b="b"/>
              <a:pathLst>
                <a:path w="8626" h="52108">
                  <a:moveTo>
                    <a:pt x="842" y="52108"/>
                  </a:moveTo>
                  <a:cubicBezTo>
                    <a:pt x="-1541" y="34474"/>
                    <a:pt x="1159" y="16204"/>
                    <a:pt x="8626" y="0"/>
                  </a:cubicBezTo>
                </a:path>
              </a:pathLst>
            </a:custGeom>
            <a:noFill/>
            <a:ln w="9204" cap="rnd">
              <a:solidFill>
                <a:srgbClr val="76B72D"/>
              </a:solidFill>
              <a:prstDash val="solid"/>
              <a:round/>
            </a:ln>
          </p:spPr>
          <p:txBody>
            <a:bodyPr rtlCol="0" anchor="ctr"/>
            <a:lstStyle/>
            <a:p>
              <a:endParaRPr lang="nl-NL"/>
            </a:p>
          </p:txBody>
        </p:sp>
        <p:sp>
          <p:nvSpPr>
            <p:cNvPr id="1529" name="Vrije vorm: vorm 1528">
              <a:extLst>
                <a:ext uri="{FF2B5EF4-FFF2-40B4-BE49-F238E27FC236}">
                  <a16:creationId xmlns:a16="http://schemas.microsoft.com/office/drawing/2014/main" id="{119DC9E8-B0D5-0747-9DDD-372ADDC6801D}"/>
                </a:ext>
              </a:extLst>
            </p:cNvPr>
            <p:cNvSpPr/>
            <p:nvPr/>
          </p:nvSpPr>
          <p:spPr>
            <a:xfrm>
              <a:off x="7250003" y="5280816"/>
              <a:ext cx="599911" cy="569996"/>
            </a:xfrm>
            <a:custGeom>
              <a:avLst/>
              <a:gdLst>
                <a:gd name="connsiteX0" fmla="*/ 137291 w 599911"/>
                <a:gd name="connsiteY0" fmla="*/ 569838 h 569996"/>
                <a:gd name="connsiteX1" fmla="*/ 599911 w 599911"/>
                <a:gd name="connsiteY1" fmla="*/ 511534 h 569996"/>
                <a:gd name="connsiteX2" fmla="*/ 488704 w 599911"/>
                <a:gd name="connsiteY2" fmla="*/ 117226 h 569996"/>
                <a:gd name="connsiteX3" fmla="*/ 480284 w 599911"/>
                <a:gd name="connsiteY3" fmla="*/ 109283 h 569996"/>
                <a:gd name="connsiteX4" fmla="*/ 14010 w 599911"/>
                <a:gd name="connsiteY4" fmla="*/ 301 h 569996"/>
                <a:gd name="connsiteX5" fmla="*/ 348 w 599911"/>
                <a:gd name="connsiteY5" fmla="*/ 14122 h 569996"/>
                <a:gd name="connsiteX6" fmla="*/ 137132 w 599911"/>
                <a:gd name="connsiteY6" fmla="*/ 569997 h 56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911" h="569996">
                  <a:moveTo>
                    <a:pt x="137291" y="569838"/>
                  </a:moveTo>
                  <a:lnTo>
                    <a:pt x="599911" y="511534"/>
                  </a:lnTo>
                  <a:lnTo>
                    <a:pt x="488704" y="117226"/>
                  </a:lnTo>
                  <a:cubicBezTo>
                    <a:pt x="487592" y="113255"/>
                    <a:pt x="484415" y="110236"/>
                    <a:pt x="480284" y="109283"/>
                  </a:cubicBezTo>
                  <a:lnTo>
                    <a:pt x="14010" y="301"/>
                  </a:lnTo>
                  <a:cubicBezTo>
                    <a:pt x="5749" y="-1606"/>
                    <a:pt x="-1717" y="5861"/>
                    <a:pt x="348" y="14122"/>
                  </a:cubicBezTo>
                  <a:lnTo>
                    <a:pt x="137132" y="569997"/>
                  </a:lnTo>
                  <a:close/>
                </a:path>
              </a:pathLst>
            </a:custGeom>
            <a:solidFill>
              <a:srgbClr val="FFFFFF"/>
            </a:solidFill>
            <a:ln w="11743" cap="rnd">
              <a:solidFill>
                <a:srgbClr val="102F44"/>
              </a:solidFill>
              <a:prstDash val="solid"/>
              <a:round/>
            </a:ln>
          </p:spPr>
          <p:txBody>
            <a:bodyPr rtlCol="0" anchor="ctr"/>
            <a:lstStyle/>
            <a:p>
              <a:endParaRPr lang="nl-NL"/>
            </a:p>
          </p:txBody>
        </p:sp>
        <p:sp>
          <p:nvSpPr>
            <p:cNvPr id="1530" name="Vrije vorm: vorm 1529">
              <a:extLst>
                <a:ext uri="{FF2B5EF4-FFF2-40B4-BE49-F238E27FC236}">
                  <a16:creationId xmlns:a16="http://schemas.microsoft.com/office/drawing/2014/main" id="{D5D73C06-2483-2C41-DD45-8855DC8D2E78}"/>
                </a:ext>
              </a:extLst>
            </p:cNvPr>
            <p:cNvSpPr/>
            <p:nvPr/>
          </p:nvSpPr>
          <p:spPr>
            <a:xfrm>
              <a:off x="7387294" y="5792508"/>
              <a:ext cx="917062" cy="107451"/>
            </a:xfrm>
            <a:custGeom>
              <a:avLst/>
              <a:gdLst>
                <a:gd name="connsiteX0" fmla="*/ 916026 w 917062"/>
                <a:gd name="connsiteY0" fmla="*/ 27325 h 107451"/>
                <a:gd name="connsiteX1" fmla="*/ 462620 w 917062"/>
                <a:gd name="connsiteY1" fmla="*/ 0 h 107451"/>
                <a:gd name="connsiteX2" fmla="*/ 0 w 917062"/>
                <a:gd name="connsiteY2" fmla="*/ 58304 h 107451"/>
                <a:gd name="connsiteX3" fmla="*/ 600040 w 917062"/>
                <a:gd name="connsiteY3" fmla="*/ 107394 h 107451"/>
                <a:gd name="connsiteX4" fmla="*/ 607347 w 917062"/>
                <a:gd name="connsiteY4" fmla="*/ 106758 h 107451"/>
                <a:gd name="connsiteX5" fmla="*/ 916185 w 917062"/>
                <a:gd name="connsiteY5" fmla="*/ 29549 h 107451"/>
                <a:gd name="connsiteX6" fmla="*/ 916026 w 917062"/>
                <a:gd name="connsiteY6" fmla="*/ 27325 h 10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7062" h="107451">
                  <a:moveTo>
                    <a:pt x="916026" y="27325"/>
                  </a:moveTo>
                  <a:lnTo>
                    <a:pt x="462620" y="0"/>
                  </a:lnTo>
                  <a:lnTo>
                    <a:pt x="0" y="58304"/>
                  </a:lnTo>
                  <a:lnTo>
                    <a:pt x="600040" y="107394"/>
                  </a:lnTo>
                  <a:cubicBezTo>
                    <a:pt x="602582" y="107553"/>
                    <a:pt x="604965" y="107394"/>
                    <a:pt x="607347" y="106758"/>
                  </a:cubicBezTo>
                  <a:lnTo>
                    <a:pt x="916185" y="29549"/>
                  </a:lnTo>
                  <a:cubicBezTo>
                    <a:pt x="917456" y="29231"/>
                    <a:pt x="917297" y="27325"/>
                    <a:pt x="916026" y="27325"/>
                  </a:cubicBezTo>
                  <a:close/>
                </a:path>
              </a:pathLst>
            </a:custGeom>
            <a:solidFill>
              <a:srgbClr val="FFFFFF"/>
            </a:solidFill>
            <a:ln w="11743" cap="rnd">
              <a:solidFill>
                <a:srgbClr val="102F44"/>
              </a:solidFill>
              <a:prstDash val="solid"/>
              <a:round/>
            </a:ln>
          </p:spPr>
          <p:txBody>
            <a:bodyPr rtlCol="0" anchor="ctr"/>
            <a:lstStyle/>
            <a:p>
              <a:endParaRPr lang="nl-NL"/>
            </a:p>
          </p:txBody>
        </p:sp>
        <p:sp>
          <p:nvSpPr>
            <p:cNvPr id="1531" name="Vrije vorm: vorm 1530">
              <a:extLst>
                <a:ext uri="{FF2B5EF4-FFF2-40B4-BE49-F238E27FC236}">
                  <a16:creationId xmlns:a16="http://schemas.microsoft.com/office/drawing/2014/main" id="{3AD9F71A-27F6-5DCF-8C6B-AAFA3ACE4FD1}"/>
                </a:ext>
              </a:extLst>
            </p:cNvPr>
            <p:cNvSpPr/>
            <p:nvPr/>
          </p:nvSpPr>
          <p:spPr>
            <a:xfrm>
              <a:off x="7244554" y="5285564"/>
              <a:ext cx="1060037" cy="641027"/>
            </a:xfrm>
            <a:custGeom>
              <a:avLst/>
              <a:gdLst>
                <a:gd name="connsiteX0" fmla="*/ 7862 w 1060037"/>
                <a:gd name="connsiteY0" fmla="*/ 0 h 641027"/>
                <a:gd name="connsiteX1" fmla="*/ 872 w 1060037"/>
                <a:gd name="connsiteY1" fmla="*/ 19223 h 641027"/>
                <a:gd name="connsiteX2" fmla="*/ 128601 w 1060037"/>
                <a:gd name="connsiteY2" fmla="*/ 556034 h 641027"/>
                <a:gd name="connsiteX3" fmla="*/ 137974 w 1060037"/>
                <a:gd name="connsiteY3" fmla="*/ 564612 h 641027"/>
                <a:gd name="connsiteX4" fmla="*/ 142741 w 1060037"/>
                <a:gd name="connsiteY4" fmla="*/ 565248 h 641027"/>
                <a:gd name="connsiteX5" fmla="*/ 152590 w 1060037"/>
                <a:gd name="connsiteY5" fmla="*/ 579387 h 641027"/>
                <a:gd name="connsiteX6" fmla="*/ 169271 w 1060037"/>
                <a:gd name="connsiteY6" fmla="*/ 589078 h 641027"/>
                <a:gd name="connsiteX7" fmla="*/ 746593 w 1060037"/>
                <a:gd name="connsiteY7" fmla="*/ 641027 h 641027"/>
                <a:gd name="connsiteX8" fmla="*/ 1058290 w 1060037"/>
                <a:gd name="connsiteY8" fmla="*/ 557146 h 641027"/>
                <a:gd name="connsiteX9" fmla="*/ 1060037 w 1060037"/>
                <a:gd name="connsiteY9" fmla="*/ 534269 h 64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0037" h="641027">
                  <a:moveTo>
                    <a:pt x="7862" y="0"/>
                  </a:moveTo>
                  <a:cubicBezTo>
                    <a:pt x="6115" y="2701"/>
                    <a:pt x="-2781" y="8579"/>
                    <a:pt x="872" y="19223"/>
                  </a:cubicBezTo>
                  <a:lnTo>
                    <a:pt x="128601" y="556034"/>
                  </a:lnTo>
                  <a:cubicBezTo>
                    <a:pt x="129713" y="560641"/>
                    <a:pt x="133367" y="563977"/>
                    <a:pt x="137974" y="564612"/>
                  </a:cubicBezTo>
                  <a:lnTo>
                    <a:pt x="142741" y="565248"/>
                  </a:lnTo>
                  <a:lnTo>
                    <a:pt x="152590" y="579387"/>
                  </a:lnTo>
                  <a:cubicBezTo>
                    <a:pt x="156403" y="584947"/>
                    <a:pt x="162599" y="588443"/>
                    <a:pt x="169271" y="589078"/>
                  </a:cubicBezTo>
                  <a:lnTo>
                    <a:pt x="746593" y="641027"/>
                  </a:lnTo>
                  <a:lnTo>
                    <a:pt x="1058290" y="557146"/>
                  </a:lnTo>
                  <a:lnTo>
                    <a:pt x="1060037" y="534269"/>
                  </a:lnTo>
                </a:path>
              </a:pathLst>
            </a:custGeom>
            <a:noFill/>
            <a:ln w="11743" cap="rnd">
              <a:solidFill>
                <a:srgbClr val="102F44"/>
              </a:solidFill>
              <a:prstDash val="solid"/>
              <a:round/>
            </a:ln>
          </p:spPr>
          <p:txBody>
            <a:bodyPr rtlCol="0" anchor="ctr"/>
            <a:lstStyle/>
            <a:p>
              <a:endParaRPr lang="nl-NL"/>
            </a:p>
          </p:txBody>
        </p:sp>
        <p:sp>
          <p:nvSpPr>
            <p:cNvPr id="1532" name="Vrije vorm: vorm 1531">
              <a:extLst>
                <a:ext uri="{FF2B5EF4-FFF2-40B4-BE49-F238E27FC236}">
                  <a16:creationId xmlns:a16="http://schemas.microsoft.com/office/drawing/2014/main" id="{4DFA836A-59AD-AABE-752F-786847AF30FD}"/>
                </a:ext>
              </a:extLst>
            </p:cNvPr>
            <p:cNvSpPr/>
            <p:nvPr/>
          </p:nvSpPr>
          <p:spPr>
            <a:xfrm>
              <a:off x="7291522" y="5340056"/>
              <a:ext cx="527196" cy="422267"/>
            </a:xfrm>
            <a:custGeom>
              <a:avLst/>
              <a:gdLst>
                <a:gd name="connsiteX0" fmla="*/ 5536 w 527196"/>
                <a:gd name="connsiteY0" fmla="*/ 0 h 422267"/>
                <a:gd name="connsiteX1" fmla="*/ 431299 w 527196"/>
                <a:gd name="connsiteY1" fmla="*/ 82769 h 422267"/>
                <a:gd name="connsiteX2" fmla="*/ 435588 w 527196"/>
                <a:gd name="connsiteY2" fmla="*/ 86741 h 422267"/>
                <a:gd name="connsiteX3" fmla="*/ 527095 w 527196"/>
                <a:gd name="connsiteY3" fmla="*/ 396055 h 422267"/>
                <a:gd name="connsiteX4" fmla="*/ 524554 w 527196"/>
                <a:gd name="connsiteY4" fmla="*/ 399709 h 422267"/>
                <a:gd name="connsiteX5" fmla="*/ 103874 w 527196"/>
                <a:gd name="connsiteY5" fmla="*/ 422268 h 422267"/>
                <a:gd name="connsiteX6" fmla="*/ 97996 w 527196"/>
                <a:gd name="connsiteY6" fmla="*/ 417978 h 422267"/>
                <a:gd name="connsiteX7" fmla="*/ 134 w 527196"/>
                <a:gd name="connsiteY7" fmla="*/ 5719 h 422267"/>
                <a:gd name="connsiteX8" fmla="*/ 5377 w 527196"/>
                <a:gd name="connsiteY8" fmla="*/ 159 h 42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196" h="422267">
                  <a:moveTo>
                    <a:pt x="5536" y="0"/>
                  </a:moveTo>
                  <a:lnTo>
                    <a:pt x="431299" y="82769"/>
                  </a:lnTo>
                  <a:cubicBezTo>
                    <a:pt x="433364" y="83246"/>
                    <a:pt x="435111" y="84676"/>
                    <a:pt x="435588" y="86741"/>
                  </a:cubicBezTo>
                  <a:lnTo>
                    <a:pt x="527095" y="396055"/>
                  </a:lnTo>
                  <a:cubicBezTo>
                    <a:pt x="527572" y="397802"/>
                    <a:pt x="526301" y="399550"/>
                    <a:pt x="524554" y="399709"/>
                  </a:cubicBezTo>
                  <a:lnTo>
                    <a:pt x="103874" y="422268"/>
                  </a:lnTo>
                  <a:cubicBezTo>
                    <a:pt x="101174" y="422268"/>
                    <a:pt x="98632" y="420520"/>
                    <a:pt x="97996" y="417978"/>
                  </a:cubicBezTo>
                  <a:lnTo>
                    <a:pt x="134" y="5719"/>
                  </a:lnTo>
                  <a:cubicBezTo>
                    <a:pt x="-660" y="2542"/>
                    <a:pt x="2199" y="-477"/>
                    <a:pt x="5377" y="159"/>
                  </a:cubicBezTo>
                  <a:close/>
                </a:path>
              </a:pathLst>
            </a:custGeom>
            <a:solidFill>
              <a:srgbClr val="FFFFFF"/>
            </a:solidFill>
            <a:ln w="11743" cap="rnd">
              <a:solidFill>
                <a:srgbClr val="102F44"/>
              </a:solidFill>
              <a:prstDash val="solid"/>
              <a:round/>
            </a:ln>
          </p:spPr>
          <p:txBody>
            <a:bodyPr rtlCol="0" anchor="ctr"/>
            <a:lstStyle/>
            <a:p>
              <a:endParaRPr lang="nl-NL"/>
            </a:p>
          </p:txBody>
        </p:sp>
        <p:sp>
          <p:nvSpPr>
            <p:cNvPr id="1533" name="Vrije vorm: vorm 1532">
              <a:extLst>
                <a:ext uri="{FF2B5EF4-FFF2-40B4-BE49-F238E27FC236}">
                  <a16:creationId xmlns:a16="http://schemas.microsoft.com/office/drawing/2014/main" id="{221B36AA-E5FB-4F1D-AC24-3EB5AA6DA946}"/>
                </a:ext>
              </a:extLst>
            </p:cNvPr>
            <p:cNvSpPr/>
            <p:nvPr/>
          </p:nvSpPr>
          <p:spPr>
            <a:xfrm>
              <a:off x="7511051" y="5801564"/>
              <a:ext cx="562388" cy="68114"/>
            </a:xfrm>
            <a:custGeom>
              <a:avLst/>
              <a:gdLst>
                <a:gd name="connsiteX0" fmla="*/ 0 w 562388"/>
                <a:gd name="connsiteY0" fmla="*/ 49408 h 68114"/>
                <a:gd name="connsiteX1" fmla="*/ 350460 w 562388"/>
                <a:gd name="connsiteY1" fmla="*/ 0 h 68114"/>
                <a:gd name="connsiteX2" fmla="*/ 562389 w 562388"/>
                <a:gd name="connsiteY2" fmla="*/ 14139 h 68114"/>
                <a:gd name="connsiteX3" fmla="*/ 266578 w 562388"/>
                <a:gd name="connsiteY3" fmla="*/ 67995 h 68114"/>
                <a:gd name="connsiteX4" fmla="*/ 263719 w 562388"/>
                <a:gd name="connsiteY4" fmla="*/ 67995 h 68114"/>
                <a:gd name="connsiteX5" fmla="*/ 0 w 562388"/>
                <a:gd name="connsiteY5" fmla="*/ 49249 h 6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388" h="68114">
                  <a:moveTo>
                    <a:pt x="0" y="49408"/>
                  </a:moveTo>
                  <a:cubicBezTo>
                    <a:pt x="6990" y="45912"/>
                    <a:pt x="350460" y="0"/>
                    <a:pt x="350460" y="0"/>
                  </a:cubicBezTo>
                  <a:lnTo>
                    <a:pt x="562389" y="14139"/>
                  </a:lnTo>
                  <a:lnTo>
                    <a:pt x="266578" y="67995"/>
                  </a:lnTo>
                  <a:cubicBezTo>
                    <a:pt x="265625" y="68154"/>
                    <a:pt x="264672" y="68154"/>
                    <a:pt x="263719" y="67995"/>
                  </a:cubicBezTo>
                  <a:lnTo>
                    <a:pt x="0" y="49249"/>
                  </a:lnTo>
                  <a:close/>
                </a:path>
              </a:pathLst>
            </a:custGeom>
            <a:solidFill>
              <a:srgbClr val="EDEDED"/>
            </a:solidFill>
            <a:ln w="15869" cap="flat">
              <a:noFill/>
              <a:prstDash val="solid"/>
              <a:miter/>
            </a:ln>
          </p:spPr>
          <p:txBody>
            <a:bodyPr rtlCol="0" anchor="ctr"/>
            <a:lstStyle/>
            <a:p>
              <a:endParaRPr lang="nl-NL"/>
            </a:p>
          </p:txBody>
        </p:sp>
        <p:sp>
          <p:nvSpPr>
            <p:cNvPr id="1534" name="Vrije vorm: vorm 1533">
              <a:extLst>
                <a:ext uri="{FF2B5EF4-FFF2-40B4-BE49-F238E27FC236}">
                  <a16:creationId xmlns:a16="http://schemas.microsoft.com/office/drawing/2014/main" id="{8110C816-3D64-F943-B9B6-B6C81454F7F9}"/>
                </a:ext>
              </a:extLst>
            </p:cNvPr>
            <p:cNvSpPr/>
            <p:nvPr/>
          </p:nvSpPr>
          <p:spPr>
            <a:xfrm>
              <a:off x="7961915" y="5833019"/>
              <a:ext cx="177136" cy="31773"/>
            </a:xfrm>
            <a:custGeom>
              <a:avLst/>
              <a:gdLst>
                <a:gd name="connsiteX0" fmla="*/ 0 w 177136"/>
                <a:gd name="connsiteY0" fmla="*/ 22718 h 31773"/>
                <a:gd name="connsiteX1" fmla="*/ 94208 w 177136"/>
                <a:gd name="connsiteY1" fmla="*/ 0 h 31773"/>
                <a:gd name="connsiteX2" fmla="*/ 177136 w 177136"/>
                <a:gd name="connsiteY2" fmla="*/ 8896 h 31773"/>
                <a:gd name="connsiteX3" fmla="*/ 77368 w 177136"/>
                <a:gd name="connsiteY3" fmla="*/ 31773 h 31773"/>
                <a:gd name="connsiteX4" fmla="*/ 0 w 177136"/>
                <a:gd name="connsiteY4" fmla="*/ 22718 h 31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36" h="31773">
                  <a:moveTo>
                    <a:pt x="0" y="22718"/>
                  </a:moveTo>
                  <a:lnTo>
                    <a:pt x="94208" y="0"/>
                  </a:lnTo>
                  <a:lnTo>
                    <a:pt x="177136" y="8896"/>
                  </a:lnTo>
                  <a:lnTo>
                    <a:pt x="77368" y="31773"/>
                  </a:lnTo>
                  <a:lnTo>
                    <a:pt x="0" y="22718"/>
                  </a:lnTo>
                  <a:close/>
                </a:path>
              </a:pathLst>
            </a:custGeom>
            <a:solidFill>
              <a:srgbClr val="EDEDED"/>
            </a:solidFill>
            <a:ln w="15869" cap="flat">
              <a:noFill/>
              <a:prstDash val="solid"/>
              <a:miter/>
            </a:ln>
          </p:spPr>
          <p:txBody>
            <a:bodyPr rtlCol="0" anchor="ctr"/>
            <a:lstStyle/>
            <a:p>
              <a:endParaRPr lang="nl-NL"/>
            </a:p>
          </p:txBody>
        </p:sp>
        <p:sp>
          <p:nvSpPr>
            <p:cNvPr id="1535" name="Vrije vorm: vorm 1534">
              <a:extLst>
                <a:ext uri="{FF2B5EF4-FFF2-40B4-BE49-F238E27FC236}">
                  <a16:creationId xmlns:a16="http://schemas.microsoft.com/office/drawing/2014/main" id="{2612E3F4-D48D-CAB8-1F55-24D4FCA02DB6}"/>
                </a:ext>
              </a:extLst>
            </p:cNvPr>
            <p:cNvSpPr/>
            <p:nvPr/>
          </p:nvSpPr>
          <p:spPr>
            <a:xfrm>
              <a:off x="7991147" y="5899266"/>
              <a:ext cx="3495" cy="27325"/>
            </a:xfrm>
            <a:custGeom>
              <a:avLst/>
              <a:gdLst>
                <a:gd name="connsiteX0" fmla="*/ 3495 w 3495"/>
                <a:gd name="connsiteY0" fmla="*/ 0 h 27325"/>
                <a:gd name="connsiteX1" fmla="*/ 0 w 3495"/>
                <a:gd name="connsiteY1" fmla="*/ 27325 h 27325"/>
              </a:gdLst>
              <a:ahLst/>
              <a:cxnLst>
                <a:cxn ang="0">
                  <a:pos x="connsiteX0" y="connsiteY0"/>
                </a:cxn>
                <a:cxn ang="0">
                  <a:pos x="connsiteX1" y="connsiteY1"/>
                </a:cxn>
              </a:cxnLst>
              <a:rect l="l" t="t" r="r" b="b"/>
              <a:pathLst>
                <a:path w="3495" h="27325">
                  <a:moveTo>
                    <a:pt x="3495" y="0"/>
                  </a:moveTo>
                  <a:lnTo>
                    <a:pt x="0" y="27325"/>
                  </a:lnTo>
                </a:path>
              </a:pathLst>
            </a:custGeom>
            <a:ln w="11743" cap="rnd">
              <a:solidFill>
                <a:srgbClr val="102F44"/>
              </a:solidFill>
              <a:prstDash val="solid"/>
              <a:round/>
            </a:ln>
          </p:spPr>
          <p:txBody>
            <a:bodyPr rtlCol="0" anchor="ctr"/>
            <a:lstStyle/>
            <a:p>
              <a:endParaRPr lang="nl-NL"/>
            </a:p>
          </p:txBody>
        </p:sp>
        <p:sp>
          <p:nvSpPr>
            <p:cNvPr id="1536" name="Vrije vorm: vorm 1535">
              <a:extLst>
                <a:ext uri="{FF2B5EF4-FFF2-40B4-BE49-F238E27FC236}">
                  <a16:creationId xmlns:a16="http://schemas.microsoft.com/office/drawing/2014/main" id="{F2490511-11DB-60A8-9E59-8A9692D7F89A}"/>
                </a:ext>
              </a:extLst>
            </p:cNvPr>
            <p:cNvSpPr/>
            <p:nvPr/>
          </p:nvSpPr>
          <p:spPr>
            <a:xfrm>
              <a:off x="7751893" y="5532761"/>
              <a:ext cx="236801" cy="299146"/>
            </a:xfrm>
            <a:custGeom>
              <a:avLst/>
              <a:gdLst>
                <a:gd name="connsiteX0" fmla="*/ 236711 w 236801"/>
                <a:gd name="connsiteY0" fmla="*/ 68154 h 299146"/>
                <a:gd name="connsiteX1" fmla="*/ 129159 w 236801"/>
                <a:gd name="connsiteY1" fmla="*/ 0 h 299146"/>
                <a:gd name="connsiteX2" fmla="*/ 0 w 236801"/>
                <a:gd name="connsiteY2" fmla="*/ 52585 h 299146"/>
                <a:gd name="connsiteX3" fmla="*/ 114543 w 236801"/>
                <a:gd name="connsiteY3" fmla="*/ 299146 h 299146"/>
                <a:gd name="connsiteX4" fmla="*/ 236711 w 236801"/>
                <a:gd name="connsiteY4" fmla="*/ 68154 h 299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01" h="299146">
                  <a:moveTo>
                    <a:pt x="236711" y="68154"/>
                  </a:moveTo>
                  <a:cubicBezTo>
                    <a:pt x="239889" y="68154"/>
                    <a:pt x="157755" y="39399"/>
                    <a:pt x="129159" y="0"/>
                  </a:cubicBezTo>
                  <a:cubicBezTo>
                    <a:pt x="91507" y="30503"/>
                    <a:pt x="46230" y="48931"/>
                    <a:pt x="0" y="52585"/>
                  </a:cubicBezTo>
                  <a:cubicBezTo>
                    <a:pt x="0" y="52585"/>
                    <a:pt x="2542" y="238459"/>
                    <a:pt x="114543" y="299146"/>
                  </a:cubicBezTo>
                  <a:cubicBezTo>
                    <a:pt x="216377" y="258794"/>
                    <a:pt x="236711" y="68154"/>
                    <a:pt x="236711" y="68154"/>
                  </a:cubicBezTo>
                  <a:close/>
                </a:path>
              </a:pathLst>
            </a:custGeom>
            <a:solidFill>
              <a:srgbClr val="FFFFFF"/>
            </a:solidFill>
            <a:ln w="12219" cap="rnd">
              <a:solidFill>
                <a:srgbClr val="102F44"/>
              </a:solidFill>
              <a:prstDash val="solid"/>
              <a:round/>
            </a:ln>
          </p:spPr>
          <p:txBody>
            <a:bodyPr rtlCol="0" anchor="ctr"/>
            <a:lstStyle/>
            <a:p>
              <a:endParaRPr lang="nl-NL"/>
            </a:p>
          </p:txBody>
        </p:sp>
        <p:sp>
          <p:nvSpPr>
            <p:cNvPr id="1537" name="Vrije vorm: vorm 1536">
              <a:extLst>
                <a:ext uri="{FF2B5EF4-FFF2-40B4-BE49-F238E27FC236}">
                  <a16:creationId xmlns:a16="http://schemas.microsoft.com/office/drawing/2014/main" id="{D48AD403-DC36-8793-7A63-1B2B77718B21}"/>
                </a:ext>
              </a:extLst>
            </p:cNvPr>
            <p:cNvSpPr/>
            <p:nvPr/>
          </p:nvSpPr>
          <p:spPr>
            <a:xfrm>
              <a:off x="7825290" y="5526406"/>
              <a:ext cx="192228" cy="219553"/>
            </a:xfrm>
            <a:custGeom>
              <a:avLst/>
              <a:gdLst>
                <a:gd name="connsiteX0" fmla="*/ 0 w 192228"/>
                <a:gd name="connsiteY0" fmla="*/ 110254 h 219553"/>
                <a:gd name="connsiteX1" fmla="*/ 34951 w 192228"/>
                <a:gd name="connsiteY1" fmla="*/ 219554 h 219553"/>
                <a:gd name="connsiteX2" fmla="*/ 192229 w 192228"/>
                <a:gd name="connsiteY2" fmla="*/ 0 h 219553"/>
              </a:gdLst>
              <a:ahLst/>
              <a:cxnLst>
                <a:cxn ang="0">
                  <a:pos x="connsiteX0" y="connsiteY0"/>
                </a:cxn>
                <a:cxn ang="0">
                  <a:pos x="connsiteX1" y="connsiteY1"/>
                </a:cxn>
                <a:cxn ang="0">
                  <a:pos x="connsiteX2" y="connsiteY2"/>
                </a:cxn>
              </a:cxnLst>
              <a:rect l="l" t="t" r="r" b="b"/>
              <a:pathLst>
                <a:path w="192228" h="219553">
                  <a:moveTo>
                    <a:pt x="0" y="110254"/>
                  </a:moveTo>
                  <a:cubicBezTo>
                    <a:pt x="18270" y="144569"/>
                    <a:pt x="30185" y="181585"/>
                    <a:pt x="34951" y="219554"/>
                  </a:cubicBezTo>
                  <a:cubicBezTo>
                    <a:pt x="71808" y="138214"/>
                    <a:pt x="125982" y="63864"/>
                    <a:pt x="192229" y="0"/>
                  </a:cubicBezTo>
                </a:path>
              </a:pathLst>
            </a:custGeom>
            <a:noFill/>
            <a:ln w="34277" cap="rnd">
              <a:solidFill>
                <a:srgbClr val="76B82A"/>
              </a:solidFill>
              <a:prstDash val="solid"/>
              <a:round/>
            </a:ln>
          </p:spPr>
          <p:txBody>
            <a:bodyPr rtlCol="0" anchor="ctr"/>
            <a:lstStyle/>
            <a:p>
              <a:endParaRPr lang="nl-NL"/>
            </a:p>
          </p:txBody>
        </p:sp>
        <p:sp>
          <p:nvSpPr>
            <p:cNvPr id="1538" name="Vrije vorm: vorm 1537">
              <a:extLst>
                <a:ext uri="{FF2B5EF4-FFF2-40B4-BE49-F238E27FC236}">
                  <a16:creationId xmlns:a16="http://schemas.microsoft.com/office/drawing/2014/main" id="{F9FE0923-C747-FA5A-4231-217ADC57CC3F}"/>
                </a:ext>
              </a:extLst>
            </p:cNvPr>
            <p:cNvSpPr/>
            <p:nvPr/>
          </p:nvSpPr>
          <p:spPr>
            <a:xfrm>
              <a:off x="7448299" y="5521481"/>
              <a:ext cx="28913" cy="46869"/>
            </a:xfrm>
            <a:custGeom>
              <a:avLst/>
              <a:gdLst>
                <a:gd name="connsiteX0" fmla="*/ 16681 w 28913"/>
                <a:gd name="connsiteY0" fmla="*/ 0 h 46869"/>
                <a:gd name="connsiteX1" fmla="*/ 6990 w 28913"/>
                <a:gd name="connsiteY1" fmla="*/ 0 h 46869"/>
                <a:gd name="connsiteX2" fmla="*/ 6990 w 28913"/>
                <a:gd name="connsiteY2" fmla="*/ 11438 h 46869"/>
                <a:gd name="connsiteX3" fmla="*/ 0 w 28913"/>
                <a:gd name="connsiteY3" fmla="*/ 11438 h 46869"/>
                <a:gd name="connsiteX4" fmla="*/ 0 w 28913"/>
                <a:gd name="connsiteY4" fmla="*/ 19382 h 46869"/>
                <a:gd name="connsiteX5" fmla="*/ 6990 w 28913"/>
                <a:gd name="connsiteY5" fmla="*/ 19382 h 46869"/>
                <a:gd name="connsiteX6" fmla="*/ 6990 w 28913"/>
                <a:gd name="connsiteY6" fmla="*/ 33362 h 46869"/>
                <a:gd name="connsiteX7" fmla="*/ 21765 w 28913"/>
                <a:gd name="connsiteY7" fmla="*/ 46866 h 46869"/>
                <a:gd name="connsiteX8" fmla="*/ 28913 w 28913"/>
                <a:gd name="connsiteY8" fmla="*/ 46866 h 46869"/>
                <a:gd name="connsiteX9" fmla="*/ 28913 w 28913"/>
                <a:gd name="connsiteY9" fmla="*/ 38287 h 46869"/>
                <a:gd name="connsiteX10" fmla="*/ 22400 w 28913"/>
                <a:gd name="connsiteY10" fmla="*/ 38287 h 46869"/>
                <a:gd name="connsiteX11" fmla="*/ 16522 w 28913"/>
                <a:gd name="connsiteY11" fmla="*/ 33362 h 46869"/>
                <a:gd name="connsiteX12" fmla="*/ 16522 w 28913"/>
                <a:gd name="connsiteY12" fmla="*/ 19382 h 46869"/>
                <a:gd name="connsiteX13" fmla="*/ 28913 w 28913"/>
                <a:gd name="connsiteY13" fmla="*/ 19382 h 46869"/>
                <a:gd name="connsiteX14" fmla="*/ 28913 w 28913"/>
                <a:gd name="connsiteY14" fmla="*/ 11438 h 46869"/>
                <a:gd name="connsiteX15" fmla="*/ 16363 w 28913"/>
                <a:gd name="connsiteY15" fmla="*/ 11438 h 46869"/>
                <a:gd name="connsiteX16" fmla="*/ 16363 w 28913"/>
                <a:gd name="connsiteY16" fmla="*/ 0 h 4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913" h="46869">
                  <a:moveTo>
                    <a:pt x="16681" y="0"/>
                  </a:moveTo>
                  <a:lnTo>
                    <a:pt x="6990" y="0"/>
                  </a:lnTo>
                  <a:cubicBezTo>
                    <a:pt x="6990" y="0"/>
                    <a:pt x="6990" y="11438"/>
                    <a:pt x="6990" y="11438"/>
                  </a:cubicBezTo>
                  <a:lnTo>
                    <a:pt x="0" y="11438"/>
                  </a:lnTo>
                  <a:cubicBezTo>
                    <a:pt x="0" y="11438"/>
                    <a:pt x="0" y="19382"/>
                    <a:pt x="0" y="19382"/>
                  </a:cubicBezTo>
                  <a:lnTo>
                    <a:pt x="6990" y="19382"/>
                  </a:lnTo>
                  <a:cubicBezTo>
                    <a:pt x="6990" y="19382"/>
                    <a:pt x="6990" y="33362"/>
                    <a:pt x="6990" y="33362"/>
                  </a:cubicBezTo>
                  <a:cubicBezTo>
                    <a:pt x="6990" y="42100"/>
                    <a:pt x="12550" y="47024"/>
                    <a:pt x="21765" y="46866"/>
                  </a:cubicBezTo>
                  <a:lnTo>
                    <a:pt x="28913" y="46866"/>
                  </a:lnTo>
                  <a:cubicBezTo>
                    <a:pt x="28913" y="46866"/>
                    <a:pt x="28913" y="38287"/>
                    <a:pt x="28913" y="38287"/>
                  </a:cubicBezTo>
                  <a:lnTo>
                    <a:pt x="22400" y="38287"/>
                  </a:lnTo>
                  <a:cubicBezTo>
                    <a:pt x="19223" y="38287"/>
                    <a:pt x="16681" y="36222"/>
                    <a:pt x="16522" y="33362"/>
                  </a:cubicBezTo>
                  <a:lnTo>
                    <a:pt x="16522" y="19382"/>
                  </a:lnTo>
                  <a:cubicBezTo>
                    <a:pt x="16522" y="19382"/>
                    <a:pt x="28913" y="19382"/>
                    <a:pt x="28913" y="19382"/>
                  </a:cubicBezTo>
                  <a:lnTo>
                    <a:pt x="28913" y="11438"/>
                  </a:lnTo>
                  <a:cubicBezTo>
                    <a:pt x="28913" y="11438"/>
                    <a:pt x="16363" y="11438"/>
                    <a:pt x="16363" y="11438"/>
                  </a:cubicBezTo>
                  <a:lnTo>
                    <a:pt x="16363" y="0"/>
                  </a:lnTo>
                  <a:close/>
                </a:path>
              </a:pathLst>
            </a:custGeom>
            <a:solidFill>
              <a:srgbClr val="76B72D"/>
            </a:solidFill>
            <a:ln w="15869" cap="flat">
              <a:noFill/>
              <a:prstDash val="solid"/>
              <a:miter/>
            </a:ln>
          </p:spPr>
          <p:txBody>
            <a:bodyPr rtlCol="0" anchor="ctr"/>
            <a:lstStyle/>
            <a:p>
              <a:endParaRPr lang="nl-NL"/>
            </a:p>
          </p:txBody>
        </p:sp>
        <p:sp>
          <p:nvSpPr>
            <p:cNvPr id="1539" name="Vrije vorm: vorm 1538">
              <a:extLst>
                <a:ext uri="{FF2B5EF4-FFF2-40B4-BE49-F238E27FC236}">
                  <a16:creationId xmlns:a16="http://schemas.microsoft.com/office/drawing/2014/main" id="{733EEF8D-68F8-EFDE-9177-F18BF9C12052}"/>
                </a:ext>
              </a:extLst>
            </p:cNvPr>
            <p:cNvSpPr/>
            <p:nvPr/>
          </p:nvSpPr>
          <p:spPr>
            <a:xfrm>
              <a:off x="7685646" y="5519575"/>
              <a:ext cx="28913" cy="46869"/>
            </a:xfrm>
            <a:custGeom>
              <a:avLst/>
              <a:gdLst>
                <a:gd name="connsiteX0" fmla="*/ 16681 w 28913"/>
                <a:gd name="connsiteY0" fmla="*/ 0 h 46869"/>
                <a:gd name="connsiteX1" fmla="*/ 6990 w 28913"/>
                <a:gd name="connsiteY1" fmla="*/ 0 h 46869"/>
                <a:gd name="connsiteX2" fmla="*/ 6990 w 28913"/>
                <a:gd name="connsiteY2" fmla="*/ 11438 h 46869"/>
                <a:gd name="connsiteX3" fmla="*/ 0 w 28913"/>
                <a:gd name="connsiteY3" fmla="*/ 11438 h 46869"/>
                <a:gd name="connsiteX4" fmla="*/ 0 w 28913"/>
                <a:gd name="connsiteY4" fmla="*/ 19382 h 46869"/>
                <a:gd name="connsiteX5" fmla="*/ 6990 w 28913"/>
                <a:gd name="connsiteY5" fmla="*/ 19382 h 46869"/>
                <a:gd name="connsiteX6" fmla="*/ 6990 w 28913"/>
                <a:gd name="connsiteY6" fmla="*/ 33362 h 46869"/>
                <a:gd name="connsiteX7" fmla="*/ 21765 w 28913"/>
                <a:gd name="connsiteY7" fmla="*/ 46866 h 46869"/>
                <a:gd name="connsiteX8" fmla="*/ 28913 w 28913"/>
                <a:gd name="connsiteY8" fmla="*/ 46866 h 46869"/>
                <a:gd name="connsiteX9" fmla="*/ 28913 w 28913"/>
                <a:gd name="connsiteY9" fmla="*/ 38287 h 46869"/>
                <a:gd name="connsiteX10" fmla="*/ 22400 w 28913"/>
                <a:gd name="connsiteY10" fmla="*/ 38287 h 46869"/>
                <a:gd name="connsiteX11" fmla="*/ 16522 w 28913"/>
                <a:gd name="connsiteY11" fmla="*/ 33362 h 46869"/>
                <a:gd name="connsiteX12" fmla="*/ 16522 w 28913"/>
                <a:gd name="connsiteY12" fmla="*/ 19382 h 46869"/>
                <a:gd name="connsiteX13" fmla="*/ 28913 w 28913"/>
                <a:gd name="connsiteY13" fmla="*/ 19382 h 46869"/>
                <a:gd name="connsiteX14" fmla="*/ 28913 w 28913"/>
                <a:gd name="connsiteY14" fmla="*/ 11438 h 46869"/>
                <a:gd name="connsiteX15" fmla="*/ 16363 w 28913"/>
                <a:gd name="connsiteY15" fmla="*/ 11438 h 46869"/>
                <a:gd name="connsiteX16" fmla="*/ 16363 w 28913"/>
                <a:gd name="connsiteY16" fmla="*/ 0 h 4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913" h="46869">
                  <a:moveTo>
                    <a:pt x="16681" y="0"/>
                  </a:moveTo>
                  <a:lnTo>
                    <a:pt x="6990" y="0"/>
                  </a:lnTo>
                  <a:cubicBezTo>
                    <a:pt x="6990" y="0"/>
                    <a:pt x="6990" y="11438"/>
                    <a:pt x="6990" y="11438"/>
                  </a:cubicBezTo>
                  <a:lnTo>
                    <a:pt x="0" y="11438"/>
                  </a:lnTo>
                  <a:cubicBezTo>
                    <a:pt x="0" y="11438"/>
                    <a:pt x="0" y="19382"/>
                    <a:pt x="0" y="19382"/>
                  </a:cubicBezTo>
                  <a:lnTo>
                    <a:pt x="6990" y="19382"/>
                  </a:lnTo>
                  <a:cubicBezTo>
                    <a:pt x="6990" y="19382"/>
                    <a:pt x="6990" y="33362"/>
                    <a:pt x="6990" y="33362"/>
                  </a:cubicBezTo>
                  <a:cubicBezTo>
                    <a:pt x="6990" y="42100"/>
                    <a:pt x="12550" y="47024"/>
                    <a:pt x="21765" y="46866"/>
                  </a:cubicBezTo>
                  <a:lnTo>
                    <a:pt x="28913" y="46866"/>
                  </a:lnTo>
                  <a:cubicBezTo>
                    <a:pt x="28913" y="46866"/>
                    <a:pt x="28913" y="38287"/>
                    <a:pt x="28913" y="38287"/>
                  </a:cubicBezTo>
                  <a:lnTo>
                    <a:pt x="22400" y="38287"/>
                  </a:lnTo>
                  <a:cubicBezTo>
                    <a:pt x="19223" y="38287"/>
                    <a:pt x="16681" y="36222"/>
                    <a:pt x="16522" y="33362"/>
                  </a:cubicBezTo>
                  <a:lnTo>
                    <a:pt x="16522" y="19382"/>
                  </a:lnTo>
                  <a:cubicBezTo>
                    <a:pt x="16522" y="19382"/>
                    <a:pt x="28913" y="19382"/>
                    <a:pt x="28913" y="19382"/>
                  </a:cubicBezTo>
                  <a:lnTo>
                    <a:pt x="28913" y="11438"/>
                  </a:lnTo>
                  <a:cubicBezTo>
                    <a:pt x="28913" y="11438"/>
                    <a:pt x="16363" y="11438"/>
                    <a:pt x="16363" y="11438"/>
                  </a:cubicBezTo>
                  <a:lnTo>
                    <a:pt x="16363" y="0"/>
                  </a:lnTo>
                  <a:close/>
                </a:path>
              </a:pathLst>
            </a:custGeom>
            <a:solidFill>
              <a:srgbClr val="76B72D"/>
            </a:solidFill>
            <a:ln w="15869" cap="flat">
              <a:noFill/>
              <a:prstDash val="solid"/>
              <a:miter/>
            </a:ln>
          </p:spPr>
          <p:txBody>
            <a:bodyPr rtlCol="0" anchor="ctr"/>
            <a:lstStyle/>
            <a:p>
              <a:endParaRPr lang="nl-NL"/>
            </a:p>
          </p:txBody>
        </p:sp>
        <p:sp>
          <p:nvSpPr>
            <p:cNvPr id="1540" name="Vrije vorm: vorm 1539">
              <a:extLst>
                <a:ext uri="{FF2B5EF4-FFF2-40B4-BE49-F238E27FC236}">
                  <a16:creationId xmlns:a16="http://schemas.microsoft.com/office/drawing/2014/main" id="{5BB11092-B419-18D0-229E-3331F9316EE7}"/>
                </a:ext>
              </a:extLst>
            </p:cNvPr>
            <p:cNvSpPr/>
            <p:nvPr/>
          </p:nvSpPr>
          <p:spPr>
            <a:xfrm>
              <a:off x="7436541" y="5576132"/>
              <a:ext cx="40674" cy="36698"/>
            </a:xfrm>
            <a:custGeom>
              <a:avLst/>
              <a:gdLst>
                <a:gd name="connsiteX0" fmla="*/ 20337 w 40674"/>
                <a:gd name="connsiteY0" fmla="*/ 28755 h 36698"/>
                <a:gd name="connsiteX1" fmla="*/ 9534 w 40674"/>
                <a:gd name="connsiteY1" fmla="*/ 18429 h 36698"/>
                <a:gd name="connsiteX2" fmla="*/ 20179 w 40674"/>
                <a:gd name="connsiteY2" fmla="*/ 8420 h 36698"/>
                <a:gd name="connsiteX3" fmla="*/ 30981 w 40674"/>
                <a:gd name="connsiteY3" fmla="*/ 18270 h 36698"/>
                <a:gd name="connsiteX4" fmla="*/ 20337 w 40674"/>
                <a:gd name="connsiteY4" fmla="*/ 28755 h 36698"/>
                <a:gd name="connsiteX5" fmla="*/ 20179 w 40674"/>
                <a:gd name="connsiteY5" fmla="*/ 0 h 36698"/>
                <a:gd name="connsiteX6" fmla="*/ 2 w 40674"/>
                <a:gd name="connsiteY6" fmla="*/ 18587 h 36698"/>
                <a:gd name="connsiteX7" fmla="*/ 20496 w 40674"/>
                <a:gd name="connsiteY7" fmla="*/ 36698 h 36698"/>
                <a:gd name="connsiteX8" fmla="*/ 40672 w 40674"/>
                <a:gd name="connsiteY8" fmla="*/ 18270 h 36698"/>
                <a:gd name="connsiteX9" fmla="*/ 20179 w 40674"/>
                <a:gd name="connsiteY9" fmla="*/ 0 h 3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74" h="36698">
                  <a:moveTo>
                    <a:pt x="20337" y="28755"/>
                  </a:moveTo>
                  <a:cubicBezTo>
                    <a:pt x="14459" y="28755"/>
                    <a:pt x="9534" y="23989"/>
                    <a:pt x="9534" y="18429"/>
                  </a:cubicBezTo>
                  <a:cubicBezTo>
                    <a:pt x="9534" y="12868"/>
                    <a:pt x="14301" y="8420"/>
                    <a:pt x="20179" y="8420"/>
                  </a:cubicBezTo>
                  <a:cubicBezTo>
                    <a:pt x="26057" y="8420"/>
                    <a:pt x="30822" y="12709"/>
                    <a:pt x="30981" y="18270"/>
                  </a:cubicBezTo>
                  <a:cubicBezTo>
                    <a:pt x="31140" y="23830"/>
                    <a:pt x="26374" y="28755"/>
                    <a:pt x="20337" y="28755"/>
                  </a:cubicBezTo>
                  <a:moveTo>
                    <a:pt x="20179" y="0"/>
                  </a:moveTo>
                  <a:cubicBezTo>
                    <a:pt x="8581" y="0"/>
                    <a:pt x="-156" y="8420"/>
                    <a:pt x="2" y="18587"/>
                  </a:cubicBezTo>
                  <a:cubicBezTo>
                    <a:pt x="161" y="28755"/>
                    <a:pt x="8899" y="36698"/>
                    <a:pt x="20496" y="36698"/>
                  </a:cubicBezTo>
                  <a:cubicBezTo>
                    <a:pt x="32094" y="36698"/>
                    <a:pt x="40831" y="28437"/>
                    <a:pt x="40672" y="18270"/>
                  </a:cubicBezTo>
                  <a:cubicBezTo>
                    <a:pt x="40513" y="8102"/>
                    <a:pt x="31775" y="0"/>
                    <a:pt x="20179" y="0"/>
                  </a:cubicBezTo>
                </a:path>
              </a:pathLst>
            </a:custGeom>
            <a:solidFill>
              <a:srgbClr val="76B72D"/>
            </a:solidFill>
            <a:ln w="15869" cap="flat">
              <a:noFill/>
              <a:prstDash val="solid"/>
              <a:miter/>
            </a:ln>
          </p:spPr>
          <p:txBody>
            <a:bodyPr rtlCol="0" anchor="ctr"/>
            <a:lstStyle/>
            <a:p>
              <a:endParaRPr lang="nl-NL"/>
            </a:p>
          </p:txBody>
        </p:sp>
        <p:sp>
          <p:nvSpPr>
            <p:cNvPr id="1541" name="Vrije vorm: vorm 1540">
              <a:extLst>
                <a:ext uri="{FF2B5EF4-FFF2-40B4-BE49-F238E27FC236}">
                  <a16:creationId xmlns:a16="http://schemas.microsoft.com/office/drawing/2014/main" id="{B48E5A86-F778-124C-BFCD-0B4DBCB2D20C}"/>
                </a:ext>
              </a:extLst>
            </p:cNvPr>
            <p:cNvSpPr/>
            <p:nvPr/>
          </p:nvSpPr>
          <p:spPr>
            <a:xfrm>
              <a:off x="7400798" y="5576600"/>
              <a:ext cx="34474" cy="36706"/>
            </a:xfrm>
            <a:custGeom>
              <a:avLst/>
              <a:gdLst>
                <a:gd name="connsiteX0" fmla="*/ 20176 w 34474"/>
                <a:gd name="connsiteY0" fmla="*/ 8111 h 36706"/>
                <a:gd name="connsiteX1" fmla="*/ 29073 w 34474"/>
                <a:gd name="connsiteY1" fmla="*/ 11606 h 36706"/>
                <a:gd name="connsiteX2" fmla="*/ 34474 w 34474"/>
                <a:gd name="connsiteY2" fmla="*/ 5569 h 36706"/>
                <a:gd name="connsiteX3" fmla="*/ 19858 w 34474"/>
                <a:gd name="connsiteY3" fmla="*/ 9 h 36706"/>
                <a:gd name="connsiteX4" fmla="*/ 0 w 34474"/>
                <a:gd name="connsiteY4" fmla="*/ 18596 h 36706"/>
                <a:gd name="connsiteX5" fmla="*/ 19858 w 34474"/>
                <a:gd name="connsiteY5" fmla="*/ 36707 h 36706"/>
                <a:gd name="connsiteX6" fmla="*/ 34474 w 34474"/>
                <a:gd name="connsiteY6" fmla="*/ 30670 h 36706"/>
                <a:gd name="connsiteX7" fmla="*/ 28596 w 34474"/>
                <a:gd name="connsiteY7" fmla="*/ 24633 h 36706"/>
                <a:gd name="connsiteX8" fmla="*/ 20017 w 34474"/>
                <a:gd name="connsiteY8" fmla="*/ 28287 h 36706"/>
                <a:gd name="connsiteX9" fmla="*/ 9374 w 34474"/>
                <a:gd name="connsiteY9" fmla="*/ 18119 h 36706"/>
                <a:gd name="connsiteX10" fmla="*/ 19858 w 34474"/>
                <a:gd name="connsiteY10" fmla="*/ 8270 h 3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74" h="36706">
                  <a:moveTo>
                    <a:pt x="20176" y="8111"/>
                  </a:moveTo>
                  <a:cubicBezTo>
                    <a:pt x="23353" y="8111"/>
                    <a:pt x="26531" y="9223"/>
                    <a:pt x="29073" y="11606"/>
                  </a:cubicBezTo>
                  <a:lnTo>
                    <a:pt x="34474" y="5569"/>
                  </a:lnTo>
                  <a:cubicBezTo>
                    <a:pt x="30185" y="1915"/>
                    <a:pt x="25260" y="-150"/>
                    <a:pt x="19858" y="9"/>
                  </a:cubicBezTo>
                  <a:cubicBezTo>
                    <a:pt x="8897" y="9"/>
                    <a:pt x="0" y="8428"/>
                    <a:pt x="0" y="18596"/>
                  </a:cubicBezTo>
                  <a:cubicBezTo>
                    <a:pt x="0" y="28763"/>
                    <a:pt x="9056" y="36707"/>
                    <a:pt x="19858" y="36707"/>
                  </a:cubicBezTo>
                  <a:cubicBezTo>
                    <a:pt x="25419" y="36707"/>
                    <a:pt x="30185" y="34483"/>
                    <a:pt x="34474" y="30670"/>
                  </a:cubicBezTo>
                  <a:lnTo>
                    <a:pt x="28596" y="24633"/>
                  </a:lnTo>
                  <a:cubicBezTo>
                    <a:pt x="26372" y="27175"/>
                    <a:pt x="23036" y="28287"/>
                    <a:pt x="20017" y="28287"/>
                  </a:cubicBezTo>
                  <a:cubicBezTo>
                    <a:pt x="14298" y="28287"/>
                    <a:pt x="9532" y="23680"/>
                    <a:pt x="9374" y="18119"/>
                  </a:cubicBezTo>
                  <a:cubicBezTo>
                    <a:pt x="9215" y="12559"/>
                    <a:pt x="14139" y="8270"/>
                    <a:pt x="19858" y="8270"/>
                  </a:cubicBezTo>
                </a:path>
              </a:pathLst>
            </a:custGeom>
            <a:solidFill>
              <a:srgbClr val="76B72D"/>
            </a:solidFill>
            <a:ln w="15869" cap="flat">
              <a:noFill/>
              <a:prstDash val="solid"/>
              <a:miter/>
            </a:ln>
          </p:spPr>
          <p:txBody>
            <a:bodyPr rtlCol="0" anchor="ctr"/>
            <a:lstStyle/>
            <a:p>
              <a:endParaRPr lang="nl-NL"/>
            </a:p>
          </p:txBody>
        </p:sp>
        <p:sp>
          <p:nvSpPr>
            <p:cNvPr id="1542" name="Vrije vorm: vorm 1541">
              <a:extLst>
                <a:ext uri="{FF2B5EF4-FFF2-40B4-BE49-F238E27FC236}">
                  <a16:creationId xmlns:a16="http://schemas.microsoft.com/office/drawing/2014/main" id="{6DA6ECF8-BE5B-8C7F-197F-820DAC9E9774}"/>
                </a:ext>
              </a:extLst>
            </p:cNvPr>
            <p:cNvSpPr/>
            <p:nvPr/>
          </p:nvSpPr>
          <p:spPr>
            <a:xfrm>
              <a:off x="7482773" y="5519099"/>
              <a:ext cx="34633" cy="49248"/>
            </a:xfrm>
            <a:custGeom>
              <a:avLst/>
              <a:gdLst>
                <a:gd name="connsiteX0" fmla="*/ 9691 w 34633"/>
                <a:gd name="connsiteY0" fmla="*/ 27802 h 49248"/>
                <a:gd name="connsiteX1" fmla="*/ 17158 w 34633"/>
                <a:gd name="connsiteY1" fmla="*/ 20970 h 49248"/>
                <a:gd name="connsiteX2" fmla="*/ 24783 w 34633"/>
                <a:gd name="connsiteY2" fmla="*/ 27802 h 49248"/>
                <a:gd name="connsiteX3" fmla="*/ 24783 w 34633"/>
                <a:gd name="connsiteY3" fmla="*/ 49090 h 49248"/>
                <a:gd name="connsiteX4" fmla="*/ 34633 w 34633"/>
                <a:gd name="connsiteY4" fmla="*/ 49090 h 49248"/>
                <a:gd name="connsiteX5" fmla="*/ 34633 w 34633"/>
                <a:gd name="connsiteY5" fmla="*/ 27007 h 49248"/>
                <a:gd name="connsiteX6" fmla="*/ 18429 w 34633"/>
                <a:gd name="connsiteY6" fmla="*/ 13186 h 49248"/>
                <a:gd name="connsiteX7" fmla="*/ 9691 w 34633"/>
                <a:gd name="connsiteY7" fmla="*/ 15728 h 49248"/>
                <a:gd name="connsiteX8" fmla="*/ 9691 w 34633"/>
                <a:gd name="connsiteY8" fmla="*/ 0 h 49248"/>
                <a:gd name="connsiteX9" fmla="*/ 0 w 34633"/>
                <a:gd name="connsiteY9" fmla="*/ 0 h 49248"/>
                <a:gd name="connsiteX10" fmla="*/ 318 w 34633"/>
                <a:gd name="connsiteY10" fmla="*/ 49249 h 49248"/>
                <a:gd name="connsiteX11" fmla="*/ 10009 w 34633"/>
                <a:gd name="connsiteY11" fmla="*/ 49249 h 49248"/>
                <a:gd name="connsiteX12" fmla="*/ 9850 w 34633"/>
                <a:gd name="connsiteY12" fmla="*/ 27960 h 4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33" h="49248">
                  <a:moveTo>
                    <a:pt x="9691" y="27802"/>
                  </a:moveTo>
                  <a:cubicBezTo>
                    <a:pt x="9691" y="23989"/>
                    <a:pt x="13186" y="20970"/>
                    <a:pt x="17158" y="20970"/>
                  </a:cubicBezTo>
                  <a:cubicBezTo>
                    <a:pt x="21130" y="20970"/>
                    <a:pt x="24783" y="23989"/>
                    <a:pt x="24783" y="27802"/>
                  </a:cubicBezTo>
                  <a:lnTo>
                    <a:pt x="24783" y="49090"/>
                  </a:lnTo>
                  <a:cubicBezTo>
                    <a:pt x="24783" y="49090"/>
                    <a:pt x="34633" y="49090"/>
                    <a:pt x="34633" y="49090"/>
                  </a:cubicBezTo>
                  <a:lnTo>
                    <a:pt x="34633" y="27007"/>
                  </a:lnTo>
                  <a:cubicBezTo>
                    <a:pt x="34474" y="18428"/>
                    <a:pt x="27484" y="13027"/>
                    <a:pt x="18429" y="13186"/>
                  </a:cubicBezTo>
                  <a:cubicBezTo>
                    <a:pt x="15093" y="13186"/>
                    <a:pt x="12392" y="13980"/>
                    <a:pt x="9691" y="15728"/>
                  </a:cubicBezTo>
                  <a:lnTo>
                    <a:pt x="9691" y="0"/>
                  </a:lnTo>
                  <a:cubicBezTo>
                    <a:pt x="9691" y="0"/>
                    <a:pt x="0" y="0"/>
                    <a:pt x="0" y="0"/>
                  </a:cubicBezTo>
                  <a:lnTo>
                    <a:pt x="318" y="49249"/>
                  </a:lnTo>
                  <a:lnTo>
                    <a:pt x="10009" y="49249"/>
                  </a:lnTo>
                  <a:cubicBezTo>
                    <a:pt x="10009" y="49249"/>
                    <a:pt x="9850" y="27960"/>
                    <a:pt x="9850" y="27960"/>
                  </a:cubicBezTo>
                  <a:close/>
                </a:path>
              </a:pathLst>
            </a:custGeom>
            <a:solidFill>
              <a:srgbClr val="76B72D"/>
            </a:solidFill>
            <a:ln w="15869" cap="flat">
              <a:noFill/>
              <a:prstDash val="solid"/>
              <a:miter/>
            </a:ln>
          </p:spPr>
          <p:txBody>
            <a:bodyPr rtlCol="0" anchor="ctr"/>
            <a:lstStyle/>
            <a:p>
              <a:endParaRPr lang="nl-NL"/>
            </a:p>
          </p:txBody>
        </p:sp>
        <p:sp>
          <p:nvSpPr>
            <p:cNvPr id="1543" name="Vrije vorm: vorm 1542">
              <a:extLst>
                <a:ext uri="{FF2B5EF4-FFF2-40B4-BE49-F238E27FC236}">
                  <a16:creationId xmlns:a16="http://schemas.microsoft.com/office/drawing/2014/main" id="{8082F5BD-2823-9114-BBD6-A6676D8337DD}"/>
                </a:ext>
              </a:extLst>
            </p:cNvPr>
            <p:cNvSpPr/>
            <p:nvPr/>
          </p:nvSpPr>
          <p:spPr>
            <a:xfrm>
              <a:off x="7604624" y="5531329"/>
              <a:ext cx="40034" cy="36541"/>
            </a:xfrm>
            <a:custGeom>
              <a:avLst/>
              <a:gdLst>
                <a:gd name="connsiteX0" fmla="*/ 19699 w 40034"/>
                <a:gd name="connsiteY0" fmla="*/ 7945 h 36541"/>
                <a:gd name="connsiteX1" fmla="*/ 29867 w 40034"/>
                <a:gd name="connsiteY1" fmla="*/ 15094 h 36541"/>
                <a:gd name="connsiteX2" fmla="*/ 9850 w 40034"/>
                <a:gd name="connsiteY2" fmla="*/ 15094 h 36541"/>
                <a:gd name="connsiteX3" fmla="*/ 19540 w 40034"/>
                <a:gd name="connsiteY3" fmla="*/ 7945 h 36541"/>
                <a:gd name="connsiteX4" fmla="*/ 20652 w 40034"/>
                <a:gd name="connsiteY4" fmla="*/ 36382 h 36541"/>
                <a:gd name="connsiteX5" fmla="*/ 37651 w 40034"/>
                <a:gd name="connsiteY5" fmla="*/ 30504 h 36541"/>
                <a:gd name="connsiteX6" fmla="*/ 31773 w 40034"/>
                <a:gd name="connsiteY6" fmla="*/ 24308 h 36541"/>
                <a:gd name="connsiteX7" fmla="*/ 20652 w 40034"/>
                <a:gd name="connsiteY7" fmla="*/ 28121 h 36541"/>
                <a:gd name="connsiteX8" fmla="*/ 10326 w 40034"/>
                <a:gd name="connsiteY8" fmla="*/ 22402 h 36541"/>
                <a:gd name="connsiteX9" fmla="*/ 40034 w 40034"/>
                <a:gd name="connsiteY9" fmla="*/ 22402 h 36541"/>
                <a:gd name="connsiteX10" fmla="*/ 19699 w 40034"/>
                <a:gd name="connsiteY10" fmla="*/ 2 h 36541"/>
                <a:gd name="connsiteX11" fmla="*/ 0 w 40034"/>
                <a:gd name="connsiteY11" fmla="*/ 18430 h 36541"/>
                <a:gd name="connsiteX12" fmla="*/ 20652 w 40034"/>
                <a:gd name="connsiteY12" fmla="*/ 36541 h 3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34" h="36541">
                  <a:moveTo>
                    <a:pt x="19699" y="7945"/>
                  </a:moveTo>
                  <a:cubicBezTo>
                    <a:pt x="24307" y="7945"/>
                    <a:pt x="28596" y="10010"/>
                    <a:pt x="29867" y="15094"/>
                  </a:cubicBezTo>
                  <a:lnTo>
                    <a:pt x="9850" y="15094"/>
                  </a:lnTo>
                  <a:cubicBezTo>
                    <a:pt x="10962" y="10169"/>
                    <a:pt x="14934" y="7945"/>
                    <a:pt x="19540" y="7945"/>
                  </a:cubicBezTo>
                  <a:moveTo>
                    <a:pt x="20652" y="36382"/>
                  </a:moveTo>
                  <a:cubicBezTo>
                    <a:pt x="26372" y="36382"/>
                    <a:pt x="32727" y="34317"/>
                    <a:pt x="37651" y="30504"/>
                  </a:cubicBezTo>
                  <a:lnTo>
                    <a:pt x="31773" y="24308"/>
                  </a:lnTo>
                  <a:cubicBezTo>
                    <a:pt x="28755" y="26692"/>
                    <a:pt x="24307" y="27962"/>
                    <a:pt x="20652" y="28121"/>
                  </a:cubicBezTo>
                  <a:cubicBezTo>
                    <a:pt x="16204" y="28121"/>
                    <a:pt x="12551" y="26056"/>
                    <a:pt x="10326" y="22402"/>
                  </a:cubicBezTo>
                  <a:lnTo>
                    <a:pt x="40034" y="22402"/>
                  </a:lnTo>
                  <a:cubicBezTo>
                    <a:pt x="40034" y="10328"/>
                    <a:pt x="33680" y="-157"/>
                    <a:pt x="19699" y="2"/>
                  </a:cubicBezTo>
                  <a:cubicBezTo>
                    <a:pt x="8737" y="2"/>
                    <a:pt x="0" y="7945"/>
                    <a:pt x="0" y="18430"/>
                  </a:cubicBezTo>
                  <a:cubicBezTo>
                    <a:pt x="0" y="28916"/>
                    <a:pt x="8897" y="36541"/>
                    <a:pt x="20652" y="36541"/>
                  </a:cubicBezTo>
                </a:path>
              </a:pathLst>
            </a:custGeom>
            <a:solidFill>
              <a:srgbClr val="76B72D"/>
            </a:solidFill>
            <a:ln w="15869" cap="flat">
              <a:noFill/>
              <a:prstDash val="solid"/>
              <a:miter/>
            </a:ln>
          </p:spPr>
          <p:txBody>
            <a:bodyPr rtlCol="0" anchor="ctr"/>
            <a:lstStyle/>
            <a:p>
              <a:endParaRPr lang="nl-NL"/>
            </a:p>
          </p:txBody>
        </p:sp>
        <p:sp>
          <p:nvSpPr>
            <p:cNvPr id="1544" name="Vrije vorm: vorm 1543">
              <a:extLst>
                <a:ext uri="{FF2B5EF4-FFF2-40B4-BE49-F238E27FC236}">
                  <a16:creationId xmlns:a16="http://schemas.microsoft.com/office/drawing/2014/main" id="{E2BEF9D2-4D0F-B096-E777-2A30556C0DEF}"/>
                </a:ext>
              </a:extLst>
            </p:cNvPr>
            <p:cNvSpPr/>
            <p:nvPr/>
          </p:nvSpPr>
          <p:spPr>
            <a:xfrm>
              <a:off x="7649266" y="5531010"/>
              <a:ext cx="34632" cy="36065"/>
            </a:xfrm>
            <a:custGeom>
              <a:avLst/>
              <a:gdLst>
                <a:gd name="connsiteX0" fmla="*/ 9691 w 34632"/>
                <a:gd name="connsiteY0" fmla="*/ 14778 h 36065"/>
                <a:gd name="connsiteX1" fmla="*/ 17157 w 34632"/>
                <a:gd name="connsiteY1" fmla="*/ 7947 h 36065"/>
                <a:gd name="connsiteX2" fmla="*/ 24783 w 34632"/>
                <a:gd name="connsiteY2" fmla="*/ 14778 h 36065"/>
                <a:gd name="connsiteX3" fmla="*/ 24783 w 34632"/>
                <a:gd name="connsiteY3" fmla="*/ 35907 h 36065"/>
                <a:gd name="connsiteX4" fmla="*/ 34633 w 34632"/>
                <a:gd name="connsiteY4" fmla="*/ 35907 h 36065"/>
                <a:gd name="connsiteX5" fmla="*/ 34633 w 34632"/>
                <a:gd name="connsiteY5" fmla="*/ 13825 h 36065"/>
                <a:gd name="connsiteX6" fmla="*/ 18429 w 34632"/>
                <a:gd name="connsiteY6" fmla="*/ 3 h 36065"/>
                <a:gd name="connsiteX7" fmla="*/ 8261 w 34632"/>
                <a:gd name="connsiteY7" fmla="*/ 3498 h 36065"/>
                <a:gd name="connsiteX8" fmla="*/ 8261 w 34632"/>
                <a:gd name="connsiteY8" fmla="*/ 480 h 36065"/>
                <a:gd name="connsiteX9" fmla="*/ 0 w 34632"/>
                <a:gd name="connsiteY9" fmla="*/ 480 h 36065"/>
                <a:gd name="connsiteX10" fmla="*/ 318 w 34632"/>
                <a:gd name="connsiteY10" fmla="*/ 36066 h 36065"/>
                <a:gd name="connsiteX11" fmla="*/ 10009 w 34632"/>
                <a:gd name="connsiteY11" fmla="*/ 36066 h 36065"/>
                <a:gd name="connsiteX12" fmla="*/ 9850 w 34632"/>
                <a:gd name="connsiteY12" fmla="*/ 14937 h 3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32" h="36065">
                  <a:moveTo>
                    <a:pt x="9691" y="14778"/>
                  </a:moveTo>
                  <a:cubicBezTo>
                    <a:pt x="9691" y="10965"/>
                    <a:pt x="13186" y="7947"/>
                    <a:pt x="17157" y="7947"/>
                  </a:cubicBezTo>
                  <a:cubicBezTo>
                    <a:pt x="21129" y="7947"/>
                    <a:pt x="24783" y="10965"/>
                    <a:pt x="24783" y="14778"/>
                  </a:cubicBezTo>
                  <a:lnTo>
                    <a:pt x="24783" y="35907"/>
                  </a:lnTo>
                  <a:cubicBezTo>
                    <a:pt x="24783" y="35907"/>
                    <a:pt x="34633" y="35907"/>
                    <a:pt x="34633" y="35907"/>
                  </a:cubicBezTo>
                  <a:lnTo>
                    <a:pt x="34633" y="13825"/>
                  </a:lnTo>
                  <a:cubicBezTo>
                    <a:pt x="34474" y="5246"/>
                    <a:pt x="27484" y="-156"/>
                    <a:pt x="18429" y="3"/>
                  </a:cubicBezTo>
                  <a:cubicBezTo>
                    <a:pt x="14457" y="3"/>
                    <a:pt x="11438" y="1115"/>
                    <a:pt x="8261" y="3498"/>
                  </a:cubicBezTo>
                  <a:lnTo>
                    <a:pt x="8261" y="480"/>
                  </a:lnTo>
                  <a:cubicBezTo>
                    <a:pt x="8261" y="480"/>
                    <a:pt x="0" y="480"/>
                    <a:pt x="0" y="480"/>
                  </a:cubicBezTo>
                  <a:lnTo>
                    <a:pt x="318" y="36066"/>
                  </a:lnTo>
                  <a:lnTo>
                    <a:pt x="10009" y="36066"/>
                  </a:lnTo>
                  <a:cubicBezTo>
                    <a:pt x="10009" y="36066"/>
                    <a:pt x="9850" y="14937"/>
                    <a:pt x="9850" y="14937"/>
                  </a:cubicBezTo>
                  <a:close/>
                </a:path>
              </a:pathLst>
            </a:custGeom>
            <a:solidFill>
              <a:srgbClr val="76B72D"/>
            </a:solidFill>
            <a:ln w="15869" cap="flat">
              <a:noFill/>
              <a:prstDash val="solid"/>
              <a:miter/>
            </a:ln>
          </p:spPr>
          <p:txBody>
            <a:bodyPr rtlCol="0" anchor="ctr"/>
            <a:lstStyle/>
            <a:p>
              <a:endParaRPr lang="nl-NL"/>
            </a:p>
          </p:txBody>
        </p:sp>
        <p:sp>
          <p:nvSpPr>
            <p:cNvPr id="1545" name="Vrije vorm: vorm 1544">
              <a:extLst>
                <a:ext uri="{FF2B5EF4-FFF2-40B4-BE49-F238E27FC236}">
                  <a16:creationId xmlns:a16="http://schemas.microsoft.com/office/drawing/2014/main" id="{2D5DCC96-D231-B83F-0DF9-8B656EF2483C}"/>
                </a:ext>
              </a:extLst>
            </p:cNvPr>
            <p:cNvSpPr/>
            <p:nvPr/>
          </p:nvSpPr>
          <p:spPr>
            <a:xfrm>
              <a:off x="7593186" y="5574861"/>
              <a:ext cx="40510" cy="36698"/>
            </a:xfrm>
            <a:custGeom>
              <a:avLst/>
              <a:gdLst>
                <a:gd name="connsiteX0" fmla="*/ 20494 w 40510"/>
                <a:gd name="connsiteY0" fmla="*/ 28437 h 36698"/>
                <a:gd name="connsiteX1" fmla="*/ 9850 w 40510"/>
                <a:gd name="connsiteY1" fmla="*/ 18270 h 36698"/>
                <a:gd name="connsiteX2" fmla="*/ 20335 w 40510"/>
                <a:gd name="connsiteY2" fmla="*/ 8420 h 36698"/>
                <a:gd name="connsiteX3" fmla="*/ 30979 w 40510"/>
                <a:gd name="connsiteY3" fmla="*/ 18111 h 36698"/>
                <a:gd name="connsiteX4" fmla="*/ 20494 w 40510"/>
                <a:gd name="connsiteY4" fmla="*/ 28437 h 36698"/>
                <a:gd name="connsiteX5" fmla="*/ 32091 w 40510"/>
                <a:gd name="connsiteY5" fmla="*/ 4289 h 36698"/>
                <a:gd name="connsiteX6" fmla="*/ 19382 w 40510"/>
                <a:gd name="connsiteY6" fmla="*/ 0 h 36698"/>
                <a:gd name="connsiteX7" fmla="*/ 0 w 40510"/>
                <a:gd name="connsiteY7" fmla="*/ 18429 h 36698"/>
                <a:gd name="connsiteX8" fmla="*/ 20176 w 40510"/>
                <a:gd name="connsiteY8" fmla="*/ 36698 h 36698"/>
                <a:gd name="connsiteX9" fmla="*/ 32250 w 40510"/>
                <a:gd name="connsiteY9" fmla="*/ 32727 h 36698"/>
                <a:gd name="connsiteX10" fmla="*/ 32250 w 40510"/>
                <a:gd name="connsiteY10" fmla="*/ 36222 h 36698"/>
                <a:gd name="connsiteX11" fmla="*/ 40511 w 40510"/>
                <a:gd name="connsiteY11" fmla="*/ 36222 h 36698"/>
                <a:gd name="connsiteX12" fmla="*/ 40193 w 40510"/>
                <a:gd name="connsiteY12" fmla="*/ 477 h 36698"/>
                <a:gd name="connsiteX13" fmla="*/ 31932 w 40510"/>
                <a:gd name="connsiteY13" fmla="*/ 477 h 36698"/>
                <a:gd name="connsiteX14" fmla="*/ 31932 w 40510"/>
                <a:gd name="connsiteY14" fmla="*/ 4448 h 3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510" h="36698">
                  <a:moveTo>
                    <a:pt x="20494" y="28437"/>
                  </a:moveTo>
                  <a:cubicBezTo>
                    <a:pt x="14615" y="28437"/>
                    <a:pt x="10009" y="23830"/>
                    <a:pt x="9850" y="18270"/>
                  </a:cubicBezTo>
                  <a:cubicBezTo>
                    <a:pt x="9691" y="12709"/>
                    <a:pt x="14298" y="8420"/>
                    <a:pt x="20335" y="8420"/>
                  </a:cubicBezTo>
                  <a:cubicBezTo>
                    <a:pt x="26372" y="8420"/>
                    <a:pt x="30820" y="12709"/>
                    <a:pt x="30979" y="18111"/>
                  </a:cubicBezTo>
                  <a:cubicBezTo>
                    <a:pt x="31138" y="23512"/>
                    <a:pt x="26372" y="28437"/>
                    <a:pt x="20494" y="28437"/>
                  </a:cubicBezTo>
                  <a:moveTo>
                    <a:pt x="32091" y="4289"/>
                  </a:moveTo>
                  <a:cubicBezTo>
                    <a:pt x="28755" y="1748"/>
                    <a:pt x="24148" y="0"/>
                    <a:pt x="19382" y="0"/>
                  </a:cubicBezTo>
                  <a:cubicBezTo>
                    <a:pt x="8737" y="0"/>
                    <a:pt x="0" y="8420"/>
                    <a:pt x="0" y="18429"/>
                  </a:cubicBezTo>
                  <a:cubicBezTo>
                    <a:pt x="0" y="28437"/>
                    <a:pt x="9373" y="36698"/>
                    <a:pt x="20176" y="36698"/>
                  </a:cubicBezTo>
                  <a:cubicBezTo>
                    <a:pt x="24783" y="36698"/>
                    <a:pt x="28914" y="35109"/>
                    <a:pt x="32250" y="32727"/>
                  </a:cubicBezTo>
                  <a:lnTo>
                    <a:pt x="32250" y="36222"/>
                  </a:lnTo>
                  <a:cubicBezTo>
                    <a:pt x="32250" y="36222"/>
                    <a:pt x="40511" y="36222"/>
                    <a:pt x="40511" y="36222"/>
                  </a:cubicBezTo>
                  <a:lnTo>
                    <a:pt x="40193" y="477"/>
                  </a:lnTo>
                  <a:lnTo>
                    <a:pt x="31932" y="477"/>
                  </a:lnTo>
                  <a:cubicBezTo>
                    <a:pt x="31932" y="477"/>
                    <a:pt x="31932" y="4448"/>
                    <a:pt x="31932" y="4448"/>
                  </a:cubicBezTo>
                  <a:close/>
                </a:path>
              </a:pathLst>
            </a:custGeom>
            <a:solidFill>
              <a:srgbClr val="76B72D"/>
            </a:solidFill>
            <a:ln w="15869" cap="flat">
              <a:noFill/>
              <a:prstDash val="solid"/>
              <a:miter/>
            </a:ln>
          </p:spPr>
          <p:txBody>
            <a:bodyPr rtlCol="0" anchor="ctr"/>
            <a:lstStyle/>
            <a:p>
              <a:endParaRPr lang="nl-NL"/>
            </a:p>
          </p:txBody>
        </p:sp>
        <p:sp>
          <p:nvSpPr>
            <p:cNvPr id="1546" name="Vrije vorm: vorm 1545">
              <a:extLst>
                <a:ext uri="{FF2B5EF4-FFF2-40B4-BE49-F238E27FC236}">
                  <a16:creationId xmlns:a16="http://schemas.microsoft.com/office/drawing/2014/main" id="{B1213F7E-2195-46B3-3D1E-371770DEB92D}"/>
                </a:ext>
              </a:extLst>
            </p:cNvPr>
            <p:cNvSpPr/>
            <p:nvPr/>
          </p:nvSpPr>
          <p:spPr>
            <a:xfrm>
              <a:off x="7681675" y="5612989"/>
              <a:ext cx="33203" cy="14139"/>
            </a:xfrm>
            <a:custGeom>
              <a:avLst/>
              <a:gdLst>
                <a:gd name="connsiteX0" fmla="*/ 16681 w 33203"/>
                <a:gd name="connsiteY0" fmla="*/ 6355 h 14139"/>
                <a:gd name="connsiteX1" fmla="*/ 9691 w 33203"/>
                <a:gd name="connsiteY1" fmla="*/ 159 h 14139"/>
                <a:gd name="connsiteX2" fmla="*/ 0 w 33203"/>
                <a:gd name="connsiteY2" fmla="*/ 159 h 14139"/>
                <a:gd name="connsiteX3" fmla="*/ 16681 w 33203"/>
                <a:gd name="connsiteY3" fmla="*/ 14139 h 14139"/>
                <a:gd name="connsiteX4" fmla="*/ 33203 w 33203"/>
                <a:gd name="connsiteY4" fmla="*/ 0 h 14139"/>
                <a:gd name="connsiteX5" fmla="*/ 23512 w 33203"/>
                <a:gd name="connsiteY5" fmla="*/ 0 h 14139"/>
                <a:gd name="connsiteX6" fmla="*/ 16522 w 33203"/>
                <a:gd name="connsiteY6" fmla="*/ 6355 h 1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03" h="14139">
                  <a:moveTo>
                    <a:pt x="16681" y="6355"/>
                  </a:moveTo>
                  <a:cubicBezTo>
                    <a:pt x="12868" y="6355"/>
                    <a:pt x="9850" y="3495"/>
                    <a:pt x="9691" y="159"/>
                  </a:cubicBezTo>
                  <a:lnTo>
                    <a:pt x="0" y="159"/>
                  </a:lnTo>
                  <a:cubicBezTo>
                    <a:pt x="159" y="8420"/>
                    <a:pt x="6514" y="14139"/>
                    <a:pt x="16681" y="14139"/>
                  </a:cubicBezTo>
                  <a:cubicBezTo>
                    <a:pt x="26849" y="14139"/>
                    <a:pt x="33044" y="8261"/>
                    <a:pt x="33203" y="0"/>
                  </a:cubicBezTo>
                  <a:lnTo>
                    <a:pt x="23512" y="0"/>
                  </a:lnTo>
                  <a:cubicBezTo>
                    <a:pt x="23512" y="3336"/>
                    <a:pt x="20335" y="6355"/>
                    <a:pt x="16522" y="6355"/>
                  </a:cubicBezTo>
                </a:path>
              </a:pathLst>
            </a:custGeom>
            <a:solidFill>
              <a:srgbClr val="76B72D"/>
            </a:solidFill>
            <a:ln w="15869" cap="flat">
              <a:noFill/>
              <a:prstDash val="solid"/>
              <a:miter/>
            </a:ln>
          </p:spPr>
          <p:txBody>
            <a:bodyPr rtlCol="0" anchor="ctr"/>
            <a:lstStyle/>
            <a:p>
              <a:endParaRPr lang="nl-NL"/>
            </a:p>
          </p:txBody>
        </p:sp>
        <p:sp>
          <p:nvSpPr>
            <p:cNvPr id="1547" name="Vrije vorm: vorm 1546">
              <a:extLst>
                <a:ext uri="{FF2B5EF4-FFF2-40B4-BE49-F238E27FC236}">
                  <a16:creationId xmlns:a16="http://schemas.microsoft.com/office/drawing/2014/main" id="{28C9F6D9-5076-727D-86EC-DC3DE753AC05}"/>
                </a:ext>
              </a:extLst>
            </p:cNvPr>
            <p:cNvSpPr/>
            <p:nvPr/>
          </p:nvSpPr>
          <p:spPr>
            <a:xfrm>
              <a:off x="7640687" y="5574702"/>
              <a:ext cx="34791" cy="36062"/>
            </a:xfrm>
            <a:custGeom>
              <a:avLst/>
              <a:gdLst>
                <a:gd name="connsiteX0" fmla="*/ 18429 w 34791"/>
                <a:gd name="connsiteY0" fmla="*/ 0 h 36062"/>
                <a:gd name="connsiteX1" fmla="*/ 8261 w 34791"/>
                <a:gd name="connsiteY1" fmla="*/ 3495 h 36062"/>
                <a:gd name="connsiteX2" fmla="*/ 8261 w 34791"/>
                <a:gd name="connsiteY2" fmla="*/ 477 h 36062"/>
                <a:gd name="connsiteX3" fmla="*/ 0 w 34791"/>
                <a:gd name="connsiteY3" fmla="*/ 477 h 36062"/>
                <a:gd name="connsiteX4" fmla="*/ 318 w 34791"/>
                <a:gd name="connsiteY4" fmla="*/ 36063 h 36062"/>
                <a:gd name="connsiteX5" fmla="*/ 10009 w 34791"/>
                <a:gd name="connsiteY5" fmla="*/ 36063 h 36062"/>
                <a:gd name="connsiteX6" fmla="*/ 9850 w 34791"/>
                <a:gd name="connsiteY6" fmla="*/ 14933 h 36062"/>
                <a:gd name="connsiteX7" fmla="*/ 17316 w 34791"/>
                <a:gd name="connsiteY7" fmla="*/ 8102 h 36062"/>
                <a:gd name="connsiteX8" fmla="*/ 24942 w 34791"/>
                <a:gd name="connsiteY8" fmla="*/ 14933 h 36062"/>
                <a:gd name="connsiteX9" fmla="*/ 24942 w 34791"/>
                <a:gd name="connsiteY9" fmla="*/ 36063 h 36062"/>
                <a:gd name="connsiteX10" fmla="*/ 34792 w 34791"/>
                <a:gd name="connsiteY10" fmla="*/ 36063 h 36062"/>
                <a:gd name="connsiteX11" fmla="*/ 34792 w 34791"/>
                <a:gd name="connsiteY11" fmla="*/ 13980 h 36062"/>
                <a:gd name="connsiteX12" fmla="*/ 18588 w 34791"/>
                <a:gd name="connsiteY12" fmla="*/ 159 h 3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91" h="36062">
                  <a:moveTo>
                    <a:pt x="18429" y="0"/>
                  </a:moveTo>
                  <a:cubicBezTo>
                    <a:pt x="14457" y="0"/>
                    <a:pt x="11438" y="1112"/>
                    <a:pt x="8261" y="3495"/>
                  </a:cubicBezTo>
                  <a:lnTo>
                    <a:pt x="8261" y="477"/>
                  </a:lnTo>
                  <a:cubicBezTo>
                    <a:pt x="8261" y="477"/>
                    <a:pt x="0" y="477"/>
                    <a:pt x="0" y="477"/>
                  </a:cubicBezTo>
                  <a:lnTo>
                    <a:pt x="318" y="36063"/>
                  </a:lnTo>
                  <a:lnTo>
                    <a:pt x="10009" y="36063"/>
                  </a:lnTo>
                  <a:cubicBezTo>
                    <a:pt x="10009" y="36063"/>
                    <a:pt x="9850" y="14933"/>
                    <a:pt x="9850" y="14933"/>
                  </a:cubicBezTo>
                  <a:cubicBezTo>
                    <a:pt x="9850" y="11121"/>
                    <a:pt x="13345" y="8102"/>
                    <a:pt x="17316" y="8102"/>
                  </a:cubicBezTo>
                  <a:cubicBezTo>
                    <a:pt x="21288" y="8102"/>
                    <a:pt x="24942" y="11121"/>
                    <a:pt x="24942" y="14933"/>
                  </a:cubicBezTo>
                  <a:lnTo>
                    <a:pt x="24942" y="36063"/>
                  </a:lnTo>
                  <a:cubicBezTo>
                    <a:pt x="24942" y="36063"/>
                    <a:pt x="34792" y="36063"/>
                    <a:pt x="34792" y="36063"/>
                  </a:cubicBezTo>
                  <a:lnTo>
                    <a:pt x="34792" y="13980"/>
                  </a:lnTo>
                  <a:cubicBezTo>
                    <a:pt x="34633" y="5401"/>
                    <a:pt x="27643" y="0"/>
                    <a:pt x="18588" y="159"/>
                  </a:cubicBezTo>
                </a:path>
              </a:pathLst>
            </a:custGeom>
            <a:solidFill>
              <a:srgbClr val="76B72D"/>
            </a:solidFill>
            <a:ln w="15869" cap="flat">
              <a:noFill/>
              <a:prstDash val="solid"/>
              <a:miter/>
            </a:ln>
          </p:spPr>
          <p:txBody>
            <a:bodyPr rtlCol="0" anchor="ctr"/>
            <a:lstStyle/>
            <a:p>
              <a:endParaRPr lang="nl-NL"/>
            </a:p>
          </p:txBody>
        </p:sp>
        <p:sp>
          <p:nvSpPr>
            <p:cNvPr id="1548" name="Vrije vorm: vorm 1547">
              <a:extLst>
                <a:ext uri="{FF2B5EF4-FFF2-40B4-BE49-F238E27FC236}">
                  <a16:creationId xmlns:a16="http://schemas.microsoft.com/office/drawing/2014/main" id="{7D4DA0CA-F8B5-01C9-618E-BB79C4EEC4F3}"/>
                </a:ext>
              </a:extLst>
            </p:cNvPr>
            <p:cNvSpPr/>
            <p:nvPr/>
          </p:nvSpPr>
          <p:spPr>
            <a:xfrm>
              <a:off x="7681198" y="5574384"/>
              <a:ext cx="34158" cy="36383"/>
            </a:xfrm>
            <a:custGeom>
              <a:avLst/>
              <a:gdLst>
                <a:gd name="connsiteX0" fmla="*/ 24465 w 34158"/>
                <a:gd name="connsiteY0" fmla="*/ 318 h 36383"/>
                <a:gd name="connsiteX1" fmla="*/ 24465 w 34158"/>
                <a:gd name="connsiteY1" fmla="*/ 21606 h 36383"/>
                <a:gd name="connsiteX2" fmla="*/ 17316 w 34158"/>
                <a:gd name="connsiteY2" fmla="*/ 28437 h 36383"/>
                <a:gd name="connsiteX3" fmla="*/ 9850 w 34158"/>
                <a:gd name="connsiteY3" fmla="*/ 21606 h 36383"/>
                <a:gd name="connsiteX4" fmla="*/ 9850 w 34158"/>
                <a:gd name="connsiteY4" fmla="*/ 318 h 36383"/>
                <a:gd name="connsiteX5" fmla="*/ 0 w 34158"/>
                <a:gd name="connsiteY5" fmla="*/ 318 h 36383"/>
                <a:gd name="connsiteX6" fmla="*/ 0 w 34158"/>
                <a:gd name="connsiteY6" fmla="*/ 21129 h 36383"/>
                <a:gd name="connsiteX7" fmla="*/ 17316 w 34158"/>
                <a:gd name="connsiteY7" fmla="*/ 36380 h 36383"/>
                <a:gd name="connsiteX8" fmla="*/ 34156 w 34158"/>
                <a:gd name="connsiteY8" fmla="*/ 20812 h 36383"/>
                <a:gd name="connsiteX9" fmla="*/ 34156 w 34158"/>
                <a:gd name="connsiteY9" fmla="*/ 0 h 36383"/>
                <a:gd name="connsiteX10" fmla="*/ 24307 w 34158"/>
                <a:gd name="connsiteY10" fmla="*/ 0 h 3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58" h="36383">
                  <a:moveTo>
                    <a:pt x="24465" y="318"/>
                  </a:moveTo>
                  <a:lnTo>
                    <a:pt x="24465" y="21606"/>
                  </a:lnTo>
                  <a:cubicBezTo>
                    <a:pt x="24624" y="25260"/>
                    <a:pt x="21765" y="28437"/>
                    <a:pt x="17316" y="28437"/>
                  </a:cubicBezTo>
                  <a:cubicBezTo>
                    <a:pt x="12868" y="28437"/>
                    <a:pt x="10008" y="25260"/>
                    <a:pt x="9850" y="21606"/>
                  </a:cubicBezTo>
                  <a:lnTo>
                    <a:pt x="9850" y="318"/>
                  </a:lnTo>
                  <a:cubicBezTo>
                    <a:pt x="9850" y="318"/>
                    <a:pt x="0" y="318"/>
                    <a:pt x="0" y="318"/>
                  </a:cubicBezTo>
                  <a:lnTo>
                    <a:pt x="0" y="21129"/>
                  </a:lnTo>
                  <a:cubicBezTo>
                    <a:pt x="159" y="29867"/>
                    <a:pt x="7308" y="36539"/>
                    <a:pt x="17316" y="36380"/>
                  </a:cubicBezTo>
                  <a:cubicBezTo>
                    <a:pt x="27325" y="36222"/>
                    <a:pt x="34315" y="29549"/>
                    <a:pt x="34156" y="20812"/>
                  </a:cubicBezTo>
                  <a:lnTo>
                    <a:pt x="34156" y="0"/>
                  </a:lnTo>
                  <a:cubicBezTo>
                    <a:pt x="34156" y="0"/>
                    <a:pt x="24307" y="0"/>
                    <a:pt x="24307" y="0"/>
                  </a:cubicBezTo>
                  <a:close/>
                </a:path>
              </a:pathLst>
            </a:custGeom>
            <a:solidFill>
              <a:srgbClr val="76B72D"/>
            </a:solidFill>
            <a:ln w="15869" cap="flat">
              <a:noFill/>
              <a:prstDash val="solid"/>
              <a:miter/>
            </a:ln>
          </p:spPr>
          <p:txBody>
            <a:bodyPr rtlCol="0" anchor="ctr"/>
            <a:lstStyle/>
            <a:p>
              <a:endParaRPr lang="nl-NL"/>
            </a:p>
          </p:txBody>
        </p:sp>
        <p:sp>
          <p:nvSpPr>
            <p:cNvPr id="1549" name="Vrije vorm: vorm 1548">
              <a:extLst>
                <a:ext uri="{FF2B5EF4-FFF2-40B4-BE49-F238E27FC236}">
                  <a16:creationId xmlns:a16="http://schemas.microsoft.com/office/drawing/2014/main" id="{E940462E-C307-85CC-FA2E-AFBD8859BFBF}"/>
                </a:ext>
              </a:extLst>
            </p:cNvPr>
            <p:cNvSpPr/>
            <p:nvPr/>
          </p:nvSpPr>
          <p:spPr>
            <a:xfrm>
              <a:off x="7581588" y="5531808"/>
              <a:ext cx="21606" cy="35745"/>
            </a:xfrm>
            <a:custGeom>
              <a:avLst/>
              <a:gdLst>
                <a:gd name="connsiteX0" fmla="*/ 16999 w 21606"/>
                <a:gd name="connsiteY0" fmla="*/ 8102 h 35745"/>
                <a:gd name="connsiteX1" fmla="*/ 21606 w 21606"/>
                <a:gd name="connsiteY1" fmla="*/ 8102 h 35745"/>
                <a:gd name="connsiteX2" fmla="*/ 21606 w 21606"/>
                <a:gd name="connsiteY2" fmla="*/ 0 h 35745"/>
                <a:gd name="connsiteX3" fmla="*/ 16205 w 21606"/>
                <a:gd name="connsiteY3" fmla="*/ 0 h 35745"/>
                <a:gd name="connsiteX4" fmla="*/ 8261 w 21606"/>
                <a:gd name="connsiteY4" fmla="*/ 2542 h 35745"/>
                <a:gd name="connsiteX5" fmla="*/ 8261 w 21606"/>
                <a:gd name="connsiteY5" fmla="*/ 159 h 35745"/>
                <a:gd name="connsiteX6" fmla="*/ 0 w 21606"/>
                <a:gd name="connsiteY6" fmla="*/ 159 h 35745"/>
                <a:gd name="connsiteX7" fmla="*/ 318 w 21606"/>
                <a:gd name="connsiteY7" fmla="*/ 35745 h 35745"/>
                <a:gd name="connsiteX8" fmla="*/ 10009 w 21606"/>
                <a:gd name="connsiteY8" fmla="*/ 35745 h 35745"/>
                <a:gd name="connsiteX9" fmla="*/ 9850 w 21606"/>
                <a:gd name="connsiteY9" fmla="*/ 14775 h 35745"/>
                <a:gd name="connsiteX10" fmla="*/ 17158 w 21606"/>
                <a:gd name="connsiteY10" fmla="*/ 8261 h 3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06" h="35745">
                  <a:moveTo>
                    <a:pt x="16999" y="8102"/>
                  </a:moveTo>
                  <a:lnTo>
                    <a:pt x="21606" y="8102"/>
                  </a:lnTo>
                  <a:cubicBezTo>
                    <a:pt x="21606" y="8102"/>
                    <a:pt x="21606" y="0"/>
                    <a:pt x="21606" y="0"/>
                  </a:cubicBezTo>
                  <a:lnTo>
                    <a:pt x="16205" y="0"/>
                  </a:lnTo>
                  <a:cubicBezTo>
                    <a:pt x="12868" y="0"/>
                    <a:pt x="10168" y="1112"/>
                    <a:pt x="8261" y="2542"/>
                  </a:cubicBezTo>
                  <a:lnTo>
                    <a:pt x="8261" y="159"/>
                  </a:lnTo>
                  <a:cubicBezTo>
                    <a:pt x="8261" y="159"/>
                    <a:pt x="0" y="159"/>
                    <a:pt x="0" y="159"/>
                  </a:cubicBezTo>
                  <a:lnTo>
                    <a:pt x="318" y="35745"/>
                  </a:lnTo>
                  <a:lnTo>
                    <a:pt x="10009" y="35745"/>
                  </a:lnTo>
                  <a:cubicBezTo>
                    <a:pt x="10009" y="35745"/>
                    <a:pt x="9850" y="14775"/>
                    <a:pt x="9850" y="14775"/>
                  </a:cubicBezTo>
                  <a:cubicBezTo>
                    <a:pt x="9850" y="10803"/>
                    <a:pt x="12710" y="8261"/>
                    <a:pt x="17158" y="8261"/>
                  </a:cubicBezTo>
                </a:path>
              </a:pathLst>
            </a:custGeom>
            <a:solidFill>
              <a:srgbClr val="76B72D"/>
            </a:solidFill>
            <a:ln w="15869" cap="flat">
              <a:noFill/>
              <a:prstDash val="solid"/>
              <a:miter/>
            </a:ln>
          </p:spPr>
          <p:txBody>
            <a:bodyPr rtlCol="0" anchor="ctr"/>
            <a:lstStyle/>
            <a:p>
              <a:endParaRPr lang="nl-NL"/>
            </a:p>
          </p:txBody>
        </p:sp>
        <p:sp>
          <p:nvSpPr>
            <p:cNvPr id="1550" name="Vrije vorm: vorm 1549">
              <a:extLst>
                <a:ext uri="{FF2B5EF4-FFF2-40B4-BE49-F238E27FC236}">
                  <a16:creationId xmlns:a16="http://schemas.microsoft.com/office/drawing/2014/main" id="{E536F92B-A191-0D89-088E-60432A062B35}"/>
                </a:ext>
              </a:extLst>
            </p:cNvPr>
            <p:cNvSpPr/>
            <p:nvPr/>
          </p:nvSpPr>
          <p:spPr>
            <a:xfrm>
              <a:off x="7482138" y="5575814"/>
              <a:ext cx="59575" cy="36539"/>
            </a:xfrm>
            <a:custGeom>
              <a:avLst/>
              <a:gdLst>
                <a:gd name="connsiteX0" fmla="*/ 43212 w 59575"/>
                <a:gd name="connsiteY0" fmla="*/ 0 h 36539"/>
                <a:gd name="connsiteX1" fmla="*/ 31138 w 59575"/>
                <a:gd name="connsiteY1" fmla="*/ 5243 h 36539"/>
                <a:gd name="connsiteX2" fmla="*/ 18428 w 59575"/>
                <a:gd name="connsiteY2" fmla="*/ 318 h 36539"/>
                <a:gd name="connsiteX3" fmla="*/ 8261 w 59575"/>
                <a:gd name="connsiteY3" fmla="*/ 3972 h 36539"/>
                <a:gd name="connsiteX4" fmla="*/ 8261 w 59575"/>
                <a:gd name="connsiteY4" fmla="*/ 953 h 36539"/>
                <a:gd name="connsiteX5" fmla="*/ 0 w 59575"/>
                <a:gd name="connsiteY5" fmla="*/ 953 h 36539"/>
                <a:gd name="connsiteX6" fmla="*/ 318 w 59575"/>
                <a:gd name="connsiteY6" fmla="*/ 36539 h 36539"/>
                <a:gd name="connsiteX7" fmla="*/ 10008 w 59575"/>
                <a:gd name="connsiteY7" fmla="*/ 36539 h 36539"/>
                <a:gd name="connsiteX8" fmla="*/ 9850 w 59575"/>
                <a:gd name="connsiteY8" fmla="*/ 15410 h 36539"/>
                <a:gd name="connsiteX9" fmla="*/ 17316 w 59575"/>
                <a:gd name="connsiteY9" fmla="*/ 8579 h 36539"/>
                <a:gd name="connsiteX10" fmla="*/ 24942 w 59575"/>
                <a:gd name="connsiteY10" fmla="*/ 15410 h 36539"/>
                <a:gd name="connsiteX11" fmla="*/ 24942 w 59575"/>
                <a:gd name="connsiteY11" fmla="*/ 36539 h 36539"/>
                <a:gd name="connsiteX12" fmla="*/ 34791 w 59575"/>
                <a:gd name="connsiteY12" fmla="*/ 36539 h 36539"/>
                <a:gd name="connsiteX13" fmla="*/ 34791 w 59575"/>
                <a:gd name="connsiteY13" fmla="*/ 15410 h 36539"/>
                <a:gd name="connsiteX14" fmla="*/ 42100 w 59575"/>
                <a:gd name="connsiteY14" fmla="*/ 8579 h 36539"/>
                <a:gd name="connsiteX15" fmla="*/ 49725 w 59575"/>
                <a:gd name="connsiteY15" fmla="*/ 15410 h 36539"/>
                <a:gd name="connsiteX16" fmla="*/ 49725 w 59575"/>
                <a:gd name="connsiteY16" fmla="*/ 36539 h 36539"/>
                <a:gd name="connsiteX17" fmla="*/ 59575 w 59575"/>
                <a:gd name="connsiteY17" fmla="*/ 36539 h 36539"/>
                <a:gd name="connsiteX18" fmla="*/ 59575 w 59575"/>
                <a:gd name="connsiteY18" fmla="*/ 14457 h 36539"/>
                <a:gd name="connsiteX19" fmla="*/ 43370 w 59575"/>
                <a:gd name="connsiteY19" fmla="*/ 635 h 3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575" h="36539">
                  <a:moveTo>
                    <a:pt x="43212" y="0"/>
                  </a:moveTo>
                  <a:cubicBezTo>
                    <a:pt x="38445" y="0"/>
                    <a:pt x="35268" y="1430"/>
                    <a:pt x="31138" y="5243"/>
                  </a:cubicBezTo>
                  <a:cubicBezTo>
                    <a:pt x="28278" y="1906"/>
                    <a:pt x="23671" y="159"/>
                    <a:pt x="18428" y="318"/>
                  </a:cubicBezTo>
                  <a:cubicBezTo>
                    <a:pt x="14615" y="318"/>
                    <a:pt x="11438" y="1271"/>
                    <a:pt x="8261" y="3972"/>
                  </a:cubicBezTo>
                  <a:lnTo>
                    <a:pt x="8261" y="953"/>
                  </a:lnTo>
                  <a:cubicBezTo>
                    <a:pt x="8261" y="953"/>
                    <a:pt x="0" y="953"/>
                    <a:pt x="0" y="953"/>
                  </a:cubicBezTo>
                  <a:lnTo>
                    <a:pt x="318" y="36539"/>
                  </a:lnTo>
                  <a:lnTo>
                    <a:pt x="10008" y="36539"/>
                  </a:lnTo>
                  <a:cubicBezTo>
                    <a:pt x="10008" y="36539"/>
                    <a:pt x="9850" y="15410"/>
                    <a:pt x="9850" y="15410"/>
                  </a:cubicBezTo>
                  <a:cubicBezTo>
                    <a:pt x="9850" y="11597"/>
                    <a:pt x="13345" y="8579"/>
                    <a:pt x="17316" y="8579"/>
                  </a:cubicBezTo>
                  <a:cubicBezTo>
                    <a:pt x="21288" y="8579"/>
                    <a:pt x="24942" y="11597"/>
                    <a:pt x="24942" y="15410"/>
                  </a:cubicBezTo>
                  <a:lnTo>
                    <a:pt x="24942" y="36539"/>
                  </a:lnTo>
                  <a:cubicBezTo>
                    <a:pt x="24942" y="36539"/>
                    <a:pt x="34791" y="36539"/>
                    <a:pt x="34791" y="36539"/>
                  </a:cubicBezTo>
                  <a:lnTo>
                    <a:pt x="34791" y="15410"/>
                  </a:lnTo>
                  <a:cubicBezTo>
                    <a:pt x="34633" y="11597"/>
                    <a:pt x="38128" y="8579"/>
                    <a:pt x="42100" y="8579"/>
                  </a:cubicBezTo>
                  <a:cubicBezTo>
                    <a:pt x="46071" y="8579"/>
                    <a:pt x="49725" y="11597"/>
                    <a:pt x="49725" y="15410"/>
                  </a:cubicBezTo>
                  <a:lnTo>
                    <a:pt x="49725" y="36539"/>
                  </a:lnTo>
                  <a:cubicBezTo>
                    <a:pt x="49725" y="36539"/>
                    <a:pt x="59575" y="36539"/>
                    <a:pt x="59575" y="36539"/>
                  </a:cubicBezTo>
                  <a:lnTo>
                    <a:pt x="59575" y="14457"/>
                  </a:lnTo>
                  <a:cubicBezTo>
                    <a:pt x="59416" y="5878"/>
                    <a:pt x="52426" y="477"/>
                    <a:pt x="43370" y="635"/>
                  </a:cubicBezTo>
                </a:path>
              </a:pathLst>
            </a:custGeom>
            <a:solidFill>
              <a:srgbClr val="76B72D"/>
            </a:solidFill>
            <a:ln w="15869" cap="flat">
              <a:noFill/>
              <a:prstDash val="solid"/>
              <a:miter/>
            </a:ln>
          </p:spPr>
          <p:txBody>
            <a:bodyPr rtlCol="0" anchor="ctr"/>
            <a:lstStyle/>
            <a:p>
              <a:endParaRPr lang="nl-NL"/>
            </a:p>
          </p:txBody>
        </p:sp>
        <p:sp>
          <p:nvSpPr>
            <p:cNvPr id="1551" name="Vrije vorm: vorm 1550">
              <a:extLst>
                <a:ext uri="{FF2B5EF4-FFF2-40B4-BE49-F238E27FC236}">
                  <a16:creationId xmlns:a16="http://schemas.microsoft.com/office/drawing/2014/main" id="{D14B284A-3DC2-36F2-93FE-F469470CEF59}"/>
                </a:ext>
              </a:extLst>
            </p:cNvPr>
            <p:cNvSpPr/>
            <p:nvPr/>
          </p:nvSpPr>
          <p:spPr>
            <a:xfrm>
              <a:off x="7521855" y="5531965"/>
              <a:ext cx="40034" cy="36540"/>
            </a:xfrm>
            <a:custGeom>
              <a:avLst/>
              <a:gdLst>
                <a:gd name="connsiteX0" fmla="*/ 19699 w 40034"/>
                <a:gd name="connsiteY0" fmla="*/ 7945 h 36540"/>
                <a:gd name="connsiteX1" fmla="*/ 29867 w 40034"/>
                <a:gd name="connsiteY1" fmla="*/ 15094 h 36540"/>
                <a:gd name="connsiteX2" fmla="*/ 9850 w 40034"/>
                <a:gd name="connsiteY2" fmla="*/ 15094 h 36540"/>
                <a:gd name="connsiteX3" fmla="*/ 19540 w 40034"/>
                <a:gd name="connsiteY3" fmla="*/ 7945 h 36540"/>
                <a:gd name="connsiteX4" fmla="*/ 31773 w 40034"/>
                <a:gd name="connsiteY4" fmla="*/ 24308 h 36540"/>
                <a:gd name="connsiteX5" fmla="*/ 20652 w 40034"/>
                <a:gd name="connsiteY5" fmla="*/ 28121 h 36540"/>
                <a:gd name="connsiteX6" fmla="*/ 10326 w 40034"/>
                <a:gd name="connsiteY6" fmla="*/ 22402 h 36540"/>
                <a:gd name="connsiteX7" fmla="*/ 40034 w 40034"/>
                <a:gd name="connsiteY7" fmla="*/ 22402 h 36540"/>
                <a:gd name="connsiteX8" fmla="*/ 19699 w 40034"/>
                <a:gd name="connsiteY8" fmla="*/ 2 h 36540"/>
                <a:gd name="connsiteX9" fmla="*/ 0 w 40034"/>
                <a:gd name="connsiteY9" fmla="*/ 18430 h 36540"/>
                <a:gd name="connsiteX10" fmla="*/ 20652 w 40034"/>
                <a:gd name="connsiteY10" fmla="*/ 36541 h 36540"/>
                <a:gd name="connsiteX11" fmla="*/ 37651 w 40034"/>
                <a:gd name="connsiteY11" fmla="*/ 30663 h 36540"/>
                <a:gd name="connsiteX12" fmla="*/ 31773 w 40034"/>
                <a:gd name="connsiteY12" fmla="*/ 24467 h 36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34" h="36540">
                  <a:moveTo>
                    <a:pt x="19699" y="7945"/>
                  </a:moveTo>
                  <a:cubicBezTo>
                    <a:pt x="24307" y="7945"/>
                    <a:pt x="28596" y="10010"/>
                    <a:pt x="29867" y="15094"/>
                  </a:cubicBezTo>
                  <a:lnTo>
                    <a:pt x="9850" y="15094"/>
                  </a:lnTo>
                  <a:cubicBezTo>
                    <a:pt x="10961" y="10169"/>
                    <a:pt x="14933" y="7945"/>
                    <a:pt x="19540" y="7945"/>
                  </a:cubicBezTo>
                  <a:moveTo>
                    <a:pt x="31773" y="24308"/>
                  </a:moveTo>
                  <a:cubicBezTo>
                    <a:pt x="28755" y="26691"/>
                    <a:pt x="24307" y="27962"/>
                    <a:pt x="20652" y="28121"/>
                  </a:cubicBezTo>
                  <a:cubicBezTo>
                    <a:pt x="16204" y="28121"/>
                    <a:pt x="12550" y="26056"/>
                    <a:pt x="10326" y="22402"/>
                  </a:cubicBezTo>
                  <a:lnTo>
                    <a:pt x="40034" y="22402"/>
                  </a:lnTo>
                  <a:cubicBezTo>
                    <a:pt x="40034" y="10328"/>
                    <a:pt x="33680" y="-157"/>
                    <a:pt x="19699" y="2"/>
                  </a:cubicBezTo>
                  <a:cubicBezTo>
                    <a:pt x="8737" y="2"/>
                    <a:pt x="0" y="7945"/>
                    <a:pt x="0" y="18430"/>
                  </a:cubicBezTo>
                  <a:cubicBezTo>
                    <a:pt x="0" y="28915"/>
                    <a:pt x="8897" y="36541"/>
                    <a:pt x="20652" y="36541"/>
                  </a:cubicBezTo>
                  <a:cubicBezTo>
                    <a:pt x="26371" y="36541"/>
                    <a:pt x="32727" y="34476"/>
                    <a:pt x="37651" y="30663"/>
                  </a:cubicBezTo>
                  <a:lnTo>
                    <a:pt x="31773" y="24467"/>
                  </a:lnTo>
                  <a:close/>
                </a:path>
              </a:pathLst>
            </a:custGeom>
            <a:solidFill>
              <a:srgbClr val="76B72D"/>
            </a:solidFill>
            <a:ln w="15869" cap="flat">
              <a:noFill/>
              <a:prstDash val="solid"/>
              <a:miter/>
            </a:ln>
          </p:spPr>
          <p:txBody>
            <a:bodyPr rtlCol="0" anchor="ctr"/>
            <a:lstStyle/>
            <a:p>
              <a:endParaRPr lang="nl-NL"/>
            </a:p>
          </p:txBody>
        </p:sp>
        <p:sp>
          <p:nvSpPr>
            <p:cNvPr id="1552" name="Vrije vorm: vorm 1551">
              <a:extLst>
                <a:ext uri="{FF2B5EF4-FFF2-40B4-BE49-F238E27FC236}">
                  <a16:creationId xmlns:a16="http://schemas.microsoft.com/office/drawing/2014/main" id="{CFB53A03-03B6-BEE2-06F3-0ECFC306495A}"/>
                </a:ext>
              </a:extLst>
            </p:cNvPr>
            <p:cNvSpPr/>
            <p:nvPr/>
          </p:nvSpPr>
          <p:spPr>
            <a:xfrm>
              <a:off x="7547908" y="5575178"/>
              <a:ext cx="40669" cy="53220"/>
            </a:xfrm>
            <a:custGeom>
              <a:avLst/>
              <a:gdLst>
                <a:gd name="connsiteX0" fmla="*/ 19858 w 40669"/>
                <a:gd name="connsiteY0" fmla="*/ 28437 h 53220"/>
                <a:gd name="connsiteX1" fmla="*/ 9215 w 40669"/>
                <a:gd name="connsiteY1" fmla="*/ 18270 h 53220"/>
                <a:gd name="connsiteX2" fmla="*/ 19699 w 40669"/>
                <a:gd name="connsiteY2" fmla="*/ 8420 h 53220"/>
                <a:gd name="connsiteX3" fmla="*/ 30344 w 40669"/>
                <a:gd name="connsiteY3" fmla="*/ 18111 h 53220"/>
                <a:gd name="connsiteX4" fmla="*/ 19858 w 40669"/>
                <a:gd name="connsiteY4" fmla="*/ 28437 h 53220"/>
                <a:gd name="connsiteX5" fmla="*/ 20812 w 40669"/>
                <a:gd name="connsiteY5" fmla="*/ 0 h 53220"/>
                <a:gd name="connsiteX6" fmla="*/ 8261 w 40669"/>
                <a:gd name="connsiteY6" fmla="*/ 4448 h 53220"/>
                <a:gd name="connsiteX7" fmla="*/ 8261 w 40669"/>
                <a:gd name="connsiteY7" fmla="*/ 635 h 53220"/>
                <a:gd name="connsiteX8" fmla="*/ 0 w 40669"/>
                <a:gd name="connsiteY8" fmla="*/ 635 h 53220"/>
                <a:gd name="connsiteX9" fmla="*/ 477 w 40669"/>
                <a:gd name="connsiteY9" fmla="*/ 53220 h 53220"/>
                <a:gd name="connsiteX10" fmla="*/ 10168 w 40669"/>
                <a:gd name="connsiteY10" fmla="*/ 53220 h 53220"/>
                <a:gd name="connsiteX11" fmla="*/ 10168 w 40669"/>
                <a:gd name="connsiteY11" fmla="*/ 33838 h 53220"/>
                <a:gd name="connsiteX12" fmla="*/ 20812 w 40669"/>
                <a:gd name="connsiteY12" fmla="*/ 36698 h 53220"/>
                <a:gd name="connsiteX13" fmla="*/ 40670 w 40669"/>
                <a:gd name="connsiteY13" fmla="*/ 18111 h 53220"/>
                <a:gd name="connsiteX14" fmla="*/ 21130 w 40669"/>
                <a:gd name="connsiteY14" fmla="*/ 0 h 5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669" h="53220">
                  <a:moveTo>
                    <a:pt x="19858" y="28437"/>
                  </a:moveTo>
                  <a:cubicBezTo>
                    <a:pt x="14139" y="28437"/>
                    <a:pt x="9373" y="23830"/>
                    <a:pt x="9215" y="18270"/>
                  </a:cubicBezTo>
                  <a:cubicBezTo>
                    <a:pt x="9056" y="12709"/>
                    <a:pt x="13821" y="8420"/>
                    <a:pt x="19699" y="8420"/>
                  </a:cubicBezTo>
                  <a:cubicBezTo>
                    <a:pt x="25578" y="8420"/>
                    <a:pt x="30185" y="12709"/>
                    <a:pt x="30344" y="18111"/>
                  </a:cubicBezTo>
                  <a:cubicBezTo>
                    <a:pt x="30503" y="23512"/>
                    <a:pt x="25895" y="28437"/>
                    <a:pt x="19858" y="28437"/>
                  </a:cubicBezTo>
                  <a:moveTo>
                    <a:pt x="20812" y="0"/>
                  </a:moveTo>
                  <a:cubicBezTo>
                    <a:pt x="16046" y="0"/>
                    <a:pt x="11597" y="1748"/>
                    <a:pt x="8261" y="4448"/>
                  </a:cubicBezTo>
                  <a:lnTo>
                    <a:pt x="8261" y="635"/>
                  </a:lnTo>
                  <a:cubicBezTo>
                    <a:pt x="8261" y="635"/>
                    <a:pt x="0" y="635"/>
                    <a:pt x="0" y="635"/>
                  </a:cubicBezTo>
                  <a:lnTo>
                    <a:pt x="477" y="53220"/>
                  </a:lnTo>
                  <a:lnTo>
                    <a:pt x="10168" y="53220"/>
                  </a:lnTo>
                  <a:cubicBezTo>
                    <a:pt x="10168" y="53220"/>
                    <a:pt x="10168" y="33838"/>
                    <a:pt x="10168" y="33838"/>
                  </a:cubicBezTo>
                  <a:cubicBezTo>
                    <a:pt x="13186" y="35745"/>
                    <a:pt x="16840" y="36857"/>
                    <a:pt x="20812" y="36698"/>
                  </a:cubicBezTo>
                  <a:cubicBezTo>
                    <a:pt x="31456" y="36698"/>
                    <a:pt x="40670" y="28437"/>
                    <a:pt x="40670" y="18111"/>
                  </a:cubicBezTo>
                  <a:cubicBezTo>
                    <a:pt x="40670" y="7784"/>
                    <a:pt x="31773" y="0"/>
                    <a:pt x="21130" y="0"/>
                  </a:cubicBezTo>
                </a:path>
              </a:pathLst>
            </a:custGeom>
            <a:solidFill>
              <a:srgbClr val="76B72D"/>
            </a:solidFill>
            <a:ln w="15869" cap="flat">
              <a:noFill/>
              <a:prstDash val="solid"/>
              <a:miter/>
            </a:ln>
          </p:spPr>
          <p:txBody>
            <a:bodyPr rtlCol="0" anchor="ctr"/>
            <a:lstStyle/>
            <a:p>
              <a:endParaRPr lang="nl-NL"/>
            </a:p>
          </p:txBody>
        </p:sp>
        <p:sp>
          <p:nvSpPr>
            <p:cNvPr id="1553" name="Vrije vorm: vorm 1552">
              <a:extLst>
                <a:ext uri="{FF2B5EF4-FFF2-40B4-BE49-F238E27FC236}">
                  <a16:creationId xmlns:a16="http://schemas.microsoft.com/office/drawing/2014/main" id="{2B5E03D7-9817-1077-1149-CE56880D84C0}"/>
                </a:ext>
              </a:extLst>
            </p:cNvPr>
            <p:cNvSpPr/>
            <p:nvPr/>
          </p:nvSpPr>
          <p:spPr>
            <a:xfrm>
              <a:off x="7380781" y="5836355"/>
              <a:ext cx="930482" cy="83722"/>
            </a:xfrm>
            <a:custGeom>
              <a:avLst/>
              <a:gdLst>
                <a:gd name="connsiteX0" fmla="*/ 0 w 930482"/>
                <a:gd name="connsiteY0" fmla="*/ 33044 h 83722"/>
                <a:gd name="connsiteX1" fmla="*/ 611796 w 930482"/>
                <a:gd name="connsiteY1" fmla="*/ 83723 h 83722"/>
                <a:gd name="connsiteX2" fmla="*/ 930482 w 930482"/>
                <a:gd name="connsiteY2" fmla="*/ 0 h 83722"/>
              </a:gdLst>
              <a:ahLst/>
              <a:cxnLst>
                <a:cxn ang="0">
                  <a:pos x="connsiteX0" y="connsiteY0"/>
                </a:cxn>
                <a:cxn ang="0">
                  <a:pos x="connsiteX1" y="connsiteY1"/>
                </a:cxn>
                <a:cxn ang="0">
                  <a:pos x="connsiteX2" y="connsiteY2"/>
                </a:cxn>
              </a:cxnLst>
              <a:rect l="l" t="t" r="r" b="b"/>
              <a:pathLst>
                <a:path w="930482" h="83722">
                  <a:moveTo>
                    <a:pt x="0" y="33044"/>
                  </a:moveTo>
                  <a:lnTo>
                    <a:pt x="611796" y="83723"/>
                  </a:lnTo>
                  <a:lnTo>
                    <a:pt x="930482" y="0"/>
                  </a:lnTo>
                </a:path>
              </a:pathLst>
            </a:custGeom>
            <a:noFill/>
            <a:ln w="29516" cap="rnd">
              <a:solidFill>
                <a:srgbClr val="76B82A"/>
              </a:solidFill>
              <a:prstDash val="solid"/>
              <a:round/>
            </a:ln>
          </p:spPr>
          <p:txBody>
            <a:bodyPr rtlCol="0" anchor="ctr"/>
            <a:lstStyle/>
            <a:p>
              <a:endParaRPr lang="nl-NL"/>
            </a:p>
          </p:txBody>
        </p:sp>
        <p:sp>
          <p:nvSpPr>
            <p:cNvPr id="1554" name="Vrije vorm: vorm 1553">
              <a:extLst>
                <a:ext uri="{FF2B5EF4-FFF2-40B4-BE49-F238E27FC236}">
                  <a16:creationId xmlns:a16="http://schemas.microsoft.com/office/drawing/2014/main" id="{11FA3EC7-A72C-7516-C091-F04612979C4F}"/>
                </a:ext>
              </a:extLst>
            </p:cNvPr>
            <p:cNvSpPr/>
            <p:nvPr/>
          </p:nvSpPr>
          <p:spPr>
            <a:xfrm>
              <a:off x="8390856" y="5807283"/>
              <a:ext cx="63229" cy="23512"/>
            </a:xfrm>
            <a:custGeom>
              <a:avLst/>
              <a:gdLst>
                <a:gd name="connsiteX0" fmla="*/ 0 w 63229"/>
                <a:gd name="connsiteY0" fmla="*/ 23512 h 23512"/>
                <a:gd name="connsiteX1" fmla="*/ 63229 w 63229"/>
                <a:gd name="connsiteY1" fmla="*/ 0 h 23512"/>
              </a:gdLst>
              <a:ahLst/>
              <a:cxnLst>
                <a:cxn ang="0">
                  <a:pos x="connsiteX0" y="connsiteY0"/>
                </a:cxn>
                <a:cxn ang="0">
                  <a:pos x="connsiteX1" y="connsiteY1"/>
                </a:cxn>
              </a:cxnLst>
              <a:rect l="l" t="t" r="r" b="b"/>
              <a:pathLst>
                <a:path w="63229" h="23512">
                  <a:moveTo>
                    <a:pt x="0" y="23512"/>
                  </a:moveTo>
                  <a:cubicBezTo>
                    <a:pt x="20494" y="13821"/>
                    <a:pt x="41623" y="6037"/>
                    <a:pt x="63229" y="0"/>
                  </a:cubicBezTo>
                </a:path>
              </a:pathLst>
            </a:custGeom>
            <a:noFill/>
            <a:ln w="12695" cap="rnd">
              <a:solidFill>
                <a:srgbClr val="76B82A"/>
              </a:solidFill>
              <a:prstDash val="solid"/>
              <a:round/>
            </a:ln>
          </p:spPr>
          <p:txBody>
            <a:bodyPr rtlCol="0" anchor="ctr"/>
            <a:lstStyle/>
            <a:p>
              <a:endParaRPr lang="nl-NL"/>
            </a:p>
          </p:txBody>
        </p:sp>
        <p:sp>
          <p:nvSpPr>
            <p:cNvPr id="1555" name="Vrije vorm: vorm 1554">
              <a:extLst>
                <a:ext uri="{FF2B5EF4-FFF2-40B4-BE49-F238E27FC236}">
                  <a16:creationId xmlns:a16="http://schemas.microsoft.com/office/drawing/2014/main" id="{3E240040-C457-632F-E556-29821FB769AA}"/>
                </a:ext>
              </a:extLst>
            </p:cNvPr>
            <p:cNvSpPr/>
            <p:nvPr/>
          </p:nvSpPr>
          <p:spPr>
            <a:xfrm>
              <a:off x="8391491" y="5864316"/>
              <a:ext cx="64182" cy="20017"/>
            </a:xfrm>
            <a:custGeom>
              <a:avLst/>
              <a:gdLst>
                <a:gd name="connsiteX0" fmla="*/ 0 w 64182"/>
                <a:gd name="connsiteY0" fmla="*/ 0 h 20017"/>
                <a:gd name="connsiteX1" fmla="*/ 64182 w 64182"/>
                <a:gd name="connsiteY1" fmla="*/ 20017 h 20017"/>
              </a:gdLst>
              <a:ahLst/>
              <a:cxnLst>
                <a:cxn ang="0">
                  <a:pos x="connsiteX0" y="connsiteY0"/>
                </a:cxn>
                <a:cxn ang="0">
                  <a:pos x="connsiteX1" y="connsiteY1"/>
                </a:cxn>
              </a:cxnLst>
              <a:rect l="l" t="t" r="r" b="b"/>
              <a:pathLst>
                <a:path w="64182" h="20017">
                  <a:moveTo>
                    <a:pt x="0" y="0"/>
                  </a:moveTo>
                  <a:cubicBezTo>
                    <a:pt x="20652" y="9532"/>
                    <a:pt x="42259" y="16204"/>
                    <a:pt x="64182" y="20017"/>
                  </a:cubicBezTo>
                </a:path>
              </a:pathLst>
            </a:custGeom>
            <a:noFill/>
            <a:ln w="12695" cap="rnd">
              <a:solidFill>
                <a:srgbClr val="76B82A"/>
              </a:solidFill>
              <a:prstDash val="solid"/>
              <a:round/>
            </a:ln>
          </p:spPr>
          <p:txBody>
            <a:bodyPr rtlCol="0" anchor="ctr"/>
            <a:lstStyle/>
            <a:p>
              <a:endParaRPr lang="nl-NL"/>
            </a:p>
          </p:txBody>
        </p:sp>
        <p:sp>
          <p:nvSpPr>
            <p:cNvPr id="1556" name="Vrije vorm: vorm 1555">
              <a:extLst>
                <a:ext uri="{FF2B5EF4-FFF2-40B4-BE49-F238E27FC236}">
                  <a16:creationId xmlns:a16="http://schemas.microsoft.com/office/drawing/2014/main" id="{2AD47EC7-B6A7-32E8-1DCA-684DF56F13F5}"/>
                </a:ext>
              </a:extLst>
            </p:cNvPr>
            <p:cNvSpPr/>
            <p:nvPr/>
          </p:nvSpPr>
          <p:spPr>
            <a:xfrm>
              <a:off x="8353363" y="5898790"/>
              <a:ext cx="43211" cy="48613"/>
            </a:xfrm>
            <a:custGeom>
              <a:avLst/>
              <a:gdLst>
                <a:gd name="connsiteX0" fmla="*/ 0 w 43211"/>
                <a:gd name="connsiteY0" fmla="*/ 0 h 48613"/>
                <a:gd name="connsiteX1" fmla="*/ 43212 w 43211"/>
                <a:gd name="connsiteY1" fmla="*/ 48613 h 48613"/>
              </a:gdLst>
              <a:ahLst/>
              <a:cxnLst>
                <a:cxn ang="0">
                  <a:pos x="connsiteX0" y="connsiteY0"/>
                </a:cxn>
                <a:cxn ang="0">
                  <a:pos x="connsiteX1" y="connsiteY1"/>
                </a:cxn>
              </a:cxnLst>
              <a:rect l="l" t="t" r="r" b="b"/>
              <a:pathLst>
                <a:path w="43211" h="48613">
                  <a:moveTo>
                    <a:pt x="0" y="0"/>
                  </a:moveTo>
                  <a:cubicBezTo>
                    <a:pt x="14457" y="16204"/>
                    <a:pt x="28755" y="32409"/>
                    <a:pt x="43212" y="48613"/>
                  </a:cubicBezTo>
                </a:path>
              </a:pathLst>
            </a:custGeom>
            <a:noFill/>
            <a:ln w="12695" cap="rnd">
              <a:solidFill>
                <a:srgbClr val="76B82A"/>
              </a:solidFill>
              <a:prstDash val="solid"/>
              <a:round/>
            </a:ln>
          </p:spPr>
          <p:txBody>
            <a:bodyPr rtlCol="0" anchor="ctr"/>
            <a:lstStyle/>
            <a:p>
              <a:endParaRPr lang="nl-NL"/>
            </a:p>
          </p:txBody>
        </p:sp>
      </p:grpSp>
      <p:sp>
        <p:nvSpPr>
          <p:cNvPr id="55" name="Vrije vorm: vorm 54">
            <a:extLst>
              <a:ext uri="{FF2B5EF4-FFF2-40B4-BE49-F238E27FC236}">
                <a16:creationId xmlns:a16="http://schemas.microsoft.com/office/drawing/2014/main" id="{33EE93F4-AA7D-5404-4329-0144C45CA7B8}"/>
              </a:ext>
            </a:extLst>
          </p:cNvPr>
          <p:cNvSpPr/>
          <p:nvPr/>
        </p:nvSpPr>
        <p:spPr>
          <a:xfrm>
            <a:off x="4778801" y="4872441"/>
            <a:ext cx="101239" cy="101239"/>
          </a:xfrm>
          <a:custGeom>
            <a:avLst/>
            <a:gdLst>
              <a:gd name="connsiteX0" fmla="*/ 11200 w 76732"/>
              <a:gd name="connsiteY0" fmla="*/ 65532 h 76732"/>
              <a:gd name="connsiteX1" fmla="*/ 65533 w 76732"/>
              <a:gd name="connsiteY1" fmla="*/ 65532 h 76732"/>
              <a:gd name="connsiteX2" fmla="*/ 65533 w 76732"/>
              <a:gd name="connsiteY2" fmla="*/ 11200 h 76732"/>
              <a:gd name="connsiteX3" fmla="*/ 11200 w 76732"/>
              <a:gd name="connsiteY3" fmla="*/ 11200 h 76732"/>
              <a:gd name="connsiteX4" fmla="*/ 11200 w 76732"/>
              <a:gd name="connsiteY4" fmla="*/ 65532 h 7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32" h="76732">
                <a:moveTo>
                  <a:pt x="11200" y="65532"/>
                </a:moveTo>
                <a:cubicBezTo>
                  <a:pt x="26134" y="80466"/>
                  <a:pt x="50440" y="80466"/>
                  <a:pt x="65533" y="65532"/>
                </a:cubicBezTo>
                <a:cubicBezTo>
                  <a:pt x="80466" y="50599"/>
                  <a:pt x="80466" y="26292"/>
                  <a:pt x="65533" y="11200"/>
                </a:cubicBezTo>
                <a:cubicBezTo>
                  <a:pt x="50599" y="-3733"/>
                  <a:pt x="26292" y="-3733"/>
                  <a:pt x="11200" y="11200"/>
                </a:cubicBezTo>
                <a:cubicBezTo>
                  <a:pt x="-3733" y="26133"/>
                  <a:pt x="-3733" y="50440"/>
                  <a:pt x="11200" y="65532"/>
                </a:cubicBezTo>
                <a:close/>
              </a:path>
            </a:pathLst>
          </a:custGeom>
          <a:solidFill>
            <a:srgbClr val="76B72E"/>
          </a:solidFill>
          <a:ln w="15869" cap="flat">
            <a:noFill/>
            <a:prstDash val="solid"/>
            <a:miter/>
          </a:ln>
        </p:spPr>
        <p:txBody>
          <a:bodyPr rtlCol="0" anchor="ctr"/>
          <a:lstStyle/>
          <a:p>
            <a:endParaRPr lang="nl-NL"/>
          </a:p>
        </p:txBody>
      </p:sp>
      <p:sp>
        <p:nvSpPr>
          <p:cNvPr id="61" name="Vrije vorm: vorm 60">
            <a:extLst>
              <a:ext uri="{FF2B5EF4-FFF2-40B4-BE49-F238E27FC236}">
                <a16:creationId xmlns:a16="http://schemas.microsoft.com/office/drawing/2014/main" id="{1A156AB4-CBC3-19EF-A4E5-36EFDB139F91}"/>
              </a:ext>
            </a:extLst>
          </p:cNvPr>
          <p:cNvSpPr/>
          <p:nvPr/>
        </p:nvSpPr>
        <p:spPr>
          <a:xfrm>
            <a:off x="7299970" y="4697023"/>
            <a:ext cx="101401" cy="101401"/>
          </a:xfrm>
          <a:custGeom>
            <a:avLst/>
            <a:gdLst>
              <a:gd name="connsiteX0" fmla="*/ 11500 w 76855"/>
              <a:gd name="connsiteY0" fmla="*/ 11023 h 76855"/>
              <a:gd name="connsiteX1" fmla="*/ 11023 w 76855"/>
              <a:gd name="connsiteY1" fmla="*/ 65356 h 76855"/>
              <a:gd name="connsiteX2" fmla="*/ 65356 w 76855"/>
              <a:gd name="connsiteY2" fmla="*/ 65832 h 76855"/>
              <a:gd name="connsiteX3" fmla="*/ 65833 w 76855"/>
              <a:gd name="connsiteY3" fmla="*/ 11500 h 76855"/>
              <a:gd name="connsiteX4" fmla="*/ 11500 w 76855"/>
              <a:gd name="connsiteY4" fmla="*/ 11023 h 76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55" h="76855">
                <a:moveTo>
                  <a:pt x="11500" y="11023"/>
                </a:moveTo>
                <a:cubicBezTo>
                  <a:pt x="-3592" y="25798"/>
                  <a:pt x="-3910" y="50104"/>
                  <a:pt x="11023" y="65356"/>
                </a:cubicBezTo>
                <a:cubicBezTo>
                  <a:pt x="25798" y="80448"/>
                  <a:pt x="50105" y="80766"/>
                  <a:pt x="65356" y="65832"/>
                </a:cubicBezTo>
                <a:cubicBezTo>
                  <a:pt x="80448" y="51058"/>
                  <a:pt x="80766" y="26751"/>
                  <a:pt x="65833" y="11500"/>
                </a:cubicBezTo>
                <a:cubicBezTo>
                  <a:pt x="51058" y="-3592"/>
                  <a:pt x="26751" y="-3910"/>
                  <a:pt x="11500" y="11023"/>
                </a:cubicBezTo>
                <a:close/>
              </a:path>
            </a:pathLst>
          </a:custGeom>
          <a:solidFill>
            <a:srgbClr val="76B72E"/>
          </a:solidFill>
          <a:ln w="15869" cap="flat">
            <a:noFill/>
            <a:prstDash val="solid"/>
            <a:miter/>
          </a:ln>
        </p:spPr>
        <p:txBody>
          <a:bodyPr rtlCol="0" anchor="ctr"/>
          <a:lstStyle/>
          <a:p>
            <a:endParaRPr lang="nl-NL"/>
          </a:p>
        </p:txBody>
      </p:sp>
      <p:sp>
        <p:nvSpPr>
          <p:cNvPr id="63" name="Vrije vorm: vorm 62">
            <a:extLst>
              <a:ext uri="{FF2B5EF4-FFF2-40B4-BE49-F238E27FC236}">
                <a16:creationId xmlns:a16="http://schemas.microsoft.com/office/drawing/2014/main" id="{5AFA0E9D-1556-FDBE-F7B0-F76FEBEF84FD}"/>
              </a:ext>
            </a:extLst>
          </p:cNvPr>
          <p:cNvSpPr/>
          <p:nvPr/>
        </p:nvSpPr>
        <p:spPr>
          <a:xfrm>
            <a:off x="7413973" y="4878100"/>
            <a:ext cx="101239" cy="101239"/>
          </a:xfrm>
          <a:custGeom>
            <a:avLst/>
            <a:gdLst>
              <a:gd name="connsiteX0" fmla="*/ 65533 w 76732"/>
              <a:gd name="connsiteY0" fmla="*/ 65533 h 76732"/>
              <a:gd name="connsiteX1" fmla="*/ 11200 w 76732"/>
              <a:gd name="connsiteY1" fmla="*/ 65533 h 76732"/>
              <a:gd name="connsiteX2" fmla="*/ 11200 w 76732"/>
              <a:gd name="connsiteY2" fmla="*/ 11200 h 76732"/>
              <a:gd name="connsiteX3" fmla="*/ 65533 w 76732"/>
              <a:gd name="connsiteY3" fmla="*/ 11200 h 76732"/>
              <a:gd name="connsiteX4" fmla="*/ 65533 w 76732"/>
              <a:gd name="connsiteY4" fmla="*/ 65533 h 7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32" h="76732">
                <a:moveTo>
                  <a:pt x="65533" y="65533"/>
                </a:moveTo>
                <a:cubicBezTo>
                  <a:pt x="50599" y="80466"/>
                  <a:pt x="26293" y="80466"/>
                  <a:pt x="11200" y="65533"/>
                </a:cubicBezTo>
                <a:cubicBezTo>
                  <a:pt x="-3733" y="50599"/>
                  <a:pt x="-3733" y="26292"/>
                  <a:pt x="11200" y="11200"/>
                </a:cubicBezTo>
                <a:cubicBezTo>
                  <a:pt x="26134" y="-3733"/>
                  <a:pt x="50440" y="-3733"/>
                  <a:pt x="65533" y="11200"/>
                </a:cubicBezTo>
                <a:cubicBezTo>
                  <a:pt x="80466" y="26134"/>
                  <a:pt x="80466" y="50440"/>
                  <a:pt x="65533" y="65533"/>
                </a:cubicBezTo>
                <a:close/>
              </a:path>
            </a:pathLst>
          </a:custGeom>
          <a:solidFill>
            <a:srgbClr val="76B72E"/>
          </a:solidFill>
          <a:ln w="15869" cap="flat">
            <a:noFill/>
            <a:prstDash val="solid"/>
            <a:miter/>
          </a:ln>
        </p:spPr>
        <p:txBody>
          <a:bodyPr rtlCol="0" anchor="ctr"/>
          <a:lstStyle/>
          <a:p>
            <a:endParaRPr lang="nl-NL"/>
          </a:p>
        </p:txBody>
      </p:sp>
      <p:sp>
        <p:nvSpPr>
          <p:cNvPr id="1345" name="Vrije vorm: vorm 1344">
            <a:extLst>
              <a:ext uri="{FF2B5EF4-FFF2-40B4-BE49-F238E27FC236}">
                <a16:creationId xmlns:a16="http://schemas.microsoft.com/office/drawing/2014/main" id="{753508DC-CC6F-A494-59EE-37442E25960E}"/>
              </a:ext>
            </a:extLst>
          </p:cNvPr>
          <p:cNvSpPr/>
          <p:nvPr/>
        </p:nvSpPr>
        <p:spPr>
          <a:xfrm>
            <a:off x="5223481" y="5054693"/>
            <a:ext cx="101449" cy="101449"/>
          </a:xfrm>
          <a:custGeom>
            <a:avLst/>
            <a:gdLst>
              <a:gd name="connsiteX0" fmla="*/ 38446 w 76891"/>
              <a:gd name="connsiteY0" fmla="*/ 76891 h 76891"/>
              <a:gd name="connsiteX1" fmla="*/ 76892 w 76891"/>
              <a:gd name="connsiteY1" fmla="*/ 38446 h 76891"/>
              <a:gd name="connsiteX2" fmla="*/ 38446 w 76891"/>
              <a:gd name="connsiteY2" fmla="*/ 0 h 76891"/>
              <a:gd name="connsiteX3" fmla="*/ 0 w 76891"/>
              <a:gd name="connsiteY3" fmla="*/ 38446 h 76891"/>
              <a:gd name="connsiteX4" fmla="*/ 38446 w 76891"/>
              <a:gd name="connsiteY4" fmla="*/ 76891 h 7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91" h="76891">
                <a:moveTo>
                  <a:pt x="38446" y="76891"/>
                </a:moveTo>
                <a:cubicBezTo>
                  <a:pt x="59575" y="76891"/>
                  <a:pt x="76892" y="59734"/>
                  <a:pt x="76892" y="38446"/>
                </a:cubicBezTo>
                <a:cubicBezTo>
                  <a:pt x="76892" y="17158"/>
                  <a:pt x="59734" y="0"/>
                  <a:pt x="38446" y="0"/>
                </a:cubicBezTo>
                <a:cubicBezTo>
                  <a:pt x="17158" y="0"/>
                  <a:pt x="0" y="17158"/>
                  <a:pt x="0" y="38446"/>
                </a:cubicBezTo>
                <a:cubicBezTo>
                  <a:pt x="0" y="59734"/>
                  <a:pt x="17158" y="76891"/>
                  <a:pt x="38446" y="76891"/>
                </a:cubicBezTo>
                <a:close/>
              </a:path>
            </a:pathLst>
          </a:custGeom>
          <a:solidFill>
            <a:srgbClr val="76B72E"/>
          </a:solidFill>
          <a:ln w="15869" cap="flat">
            <a:noFill/>
            <a:prstDash val="solid"/>
            <a:miter/>
          </a:ln>
        </p:spPr>
        <p:txBody>
          <a:bodyPr rtlCol="0" anchor="ctr"/>
          <a:lstStyle/>
          <a:p>
            <a:endParaRPr lang="nl-NL"/>
          </a:p>
        </p:txBody>
      </p:sp>
      <p:sp>
        <p:nvSpPr>
          <p:cNvPr id="1351" name="Vrije vorm: vorm 1350">
            <a:extLst>
              <a:ext uri="{FF2B5EF4-FFF2-40B4-BE49-F238E27FC236}">
                <a16:creationId xmlns:a16="http://schemas.microsoft.com/office/drawing/2014/main" id="{4B919987-8D2F-BFE4-0E51-6CA50539CD0E}"/>
              </a:ext>
            </a:extLst>
          </p:cNvPr>
          <p:cNvSpPr/>
          <p:nvPr/>
        </p:nvSpPr>
        <p:spPr>
          <a:xfrm>
            <a:off x="7531038" y="5054903"/>
            <a:ext cx="101449" cy="101449"/>
          </a:xfrm>
          <a:custGeom>
            <a:avLst/>
            <a:gdLst>
              <a:gd name="connsiteX0" fmla="*/ 38445 w 76891"/>
              <a:gd name="connsiteY0" fmla="*/ 0 h 76891"/>
              <a:gd name="connsiteX1" fmla="*/ 0 w 76891"/>
              <a:gd name="connsiteY1" fmla="*/ 38446 h 76891"/>
              <a:gd name="connsiteX2" fmla="*/ 38445 w 76891"/>
              <a:gd name="connsiteY2" fmla="*/ 76892 h 76891"/>
              <a:gd name="connsiteX3" fmla="*/ 76891 w 76891"/>
              <a:gd name="connsiteY3" fmla="*/ 38446 h 76891"/>
              <a:gd name="connsiteX4" fmla="*/ 38445 w 76891"/>
              <a:gd name="connsiteY4" fmla="*/ 0 h 7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91" h="76891">
                <a:moveTo>
                  <a:pt x="38445" y="0"/>
                </a:moveTo>
                <a:cubicBezTo>
                  <a:pt x="17316" y="0"/>
                  <a:pt x="0" y="17158"/>
                  <a:pt x="0" y="38446"/>
                </a:cubicBezTo>
                <a:cubicBezTo>
                  <a:pt x="0" y="59734"/>
                  <a:pt x="17157" y="76892"/>
                  <a:pt x="38445" y="76892"/>
                </a:cubicBezTo>
                <a:cubicBezTo>
                  <a:pt x="59734" y="76892"/>
                  <a:pt x="76891" y="59734"/>
                  <a:pt x="76891" y="38446"/>
                </a:cubicBezTo>
                <a:cubicBezTo>
                  <a:pt x="76891" y="17158"/>
                  <a:pt x="59734" y="0"/>
                  <a:pt x="38445" y="0"/>
                </a:cubicBezTo>
                <a:close/>
              </a:path>
            </a:pathLst>
          </a:custGeom>
          <a:solidFill>
            <a:srgbClr val="76B72E"/>
          </a:solidFill>
          <a:ln w="15869" cap="flat">
            <a:noFill/>
            <a:prstDash val="solid"/>
            <a:miter/>
          </a:ln>
        </p:spPr>
        <p:txBody>
          <a:bodyPr rtlCol="0" anchor="ctr"/>
          <a:lstStyle/>
          <a:p>
            <a:endParaRPr lang="nl-NL"/>
          </a:p>
        </p:txBody>
      </p:sp>
      <p:sp>
        <p:nvSpPr>
          <p:cNvPr id="1344" name="Vrije vorm: vorm 1343">
            <a:extLst>
              <a:ext uri="{FF2B5EF4-FFF2-40B4-BE49-F238E27FC236}">
                <a16:creationId xmlns:a16="http://schemas.microsoft.com/office/drawing/2014/main" id="{FDEF3E14-6F7B-DEAB-8911-40340D0A2A05}"/>
              </a:ext>
            </a:extLst>
          </p:cNvPr>
          <p:cNvSpPr/>
          <p:nvPr/>
        </p:nvSpPr>
        <p:spPr>
          <a:xfrm>
            <a:off x="4025580" y="5105418"/>
            <a:ext cx="1251140" cy="20960"/>
          </a:xfrm>
          <a:custGeom>
            <a:avLst/>
            <a:gdLst>
              <a:gd name="connsiteX0" fmla="*/ 0 w 948275"/>
              <a:gd name="connsiteY0" fmla="*/ 0 h 15886"/>
              <a:gd name="connsiteX1" fmla="*/ 948276 w 948275"/>
              <a:gd name="connsiteY1" fmla="*/ 0 h 15886"/>
            </a:gdLst>
            <a:ahLst/>
            <a:cxnLst>
              <a:cxn ang="0">
                <a:pos x="connsiteX0" y="connsiteY0"/>
              </a:cxn>
              <a:cxn ang="0">
                <a:pos x="connsiteX1" y="connsiteY1"/>
              </a:cxn>
            </a:cxnLst>
            <a:rect l="l" t="t" r="r" b="b"/>
            <a:pathLst>
              <a:path w="948275" h="15886">
                <a:moveTo>
                  <a:pt x="0" y="0"/>
                </a:moveTo>
                <a:lnTo>
                  <a:pt x="948276" y="0"/>
                </a:lnTo>
              </a:path>
            </a:pathLst>
          </a:custGeom>
          <a:ln w="20471" cap="flat">
            <a:solidFill>
              <a:srgbClr val="76B72E"/>
            </a:solidFill>
            <a:prstDash val="solid"/>
            <a:miter/>
          </a:ln>
        </p:spPr>
        <p:txBody>
          <a:bodyPr rtlCol="0" anchor="ctr"/>
          <a:lstStyle/>
          <a:p>
            <a:endParaRPr lang="nl-NL"/>
          </a:p>
        </p:txBody>
      </p:sp>
      <p:sp>
        <p:nvSpPr>
          <p:cNvPr id="1349" name="Vrije vorm: vorm 1348">
            <a:extLst>
              <a:ext uri="{FF2B5EF4-FFF2-40B4-BE49-F238E27FC236}">
                <a16:creationId xmlns:a16="http://schemas.microsoft.com/office/drawing/2014/main" id="{5D01B2D2-AD8A-E9F8-7900-D69C8F7462F8}"/>
              </a:ext>
            </a:extLst>
          </p:cNvPr>
          <p:cNvSpPr/>
          <p:nvPr/>
        </p:nvSpPr>
        <p:spPr>
          <a:xfrm>
            <a:off x="2437391" y="4318974"/>
            <a:ext cx="1590912" cy="1583366"/>
          </a:xfrm>
          <a:custGeom>
            <a:avLst/>
            <a:gdLst>
              <a:gd name="connsiteX0" fmla="*/ 1205799 w 1205798"/>
              <a:gd name="connsiteY0" fmla="*/ 600040 h 1200079"/>
              <a:gd name="connsiteX1" fmla="*/ 602900 w 1205798"/>
              <a:gd name="connsiteY1" fmla="*/ 1200079 h 1200079"/>
              <a:gd name="connsiteX2" fmla="*/ 0 w 1205798"/>
              <a:gd name="connsiteY2" fmla="*/ 600040 h 1200079"/>
              <a:gd name="connsiteX3" fmla="*/ 602900 w 1205798"/>
              <a:gd name="connsiteY3" fmla="*/ 0 h 1200079"/>
              <a:gd name="connsiteX4" fmla="*/ 1205799 w 1205798"/>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8"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3" name="Groep 2">
            <a:extLst>
              <a:ext uri="{FF2B5EF4-FFF2-40B4-BE49-F238E27FC236}">
                <a16:creationId xmlns:a16="http://schemas.microsoft.com/office/drawing/2014/main" id="{799EAC8F-603D-32CC-FA1F-8BFDEC812A16}"/>
              </a:ext>
            </a:extLst>
          </p:cNvPr>
          <p:cNvGrpSpPr/>
          <p:nvPr/>
        </p:nvGrpSpPr>
        <p:grpSpPr>
          <a:xfrm>
            <a:off x="2504680" y="4681912"/>
            <a:ext cx="1322739" cy="773901"/>
            <a:chOff x="2751600" y="4504258"/>
            <a:chExt cx="1555108" cy="909854"/>
          </a:xfrm>
        </p:grpSpPr>
        <p:sp>
          <p:nvSpPr>
            <p:cNvPr id="1355" name="Vrije vorm: vorm 1354">
              <a:extLst>
                <a:ext uri="{FF2B5EF4-FFF2-40B4-BE49-F238E27FC236}">
                  <a16:creationId xmlns:a16="http://schemas.microsoft.com/office/drawing/2014/main" id="{60CCD676-4384-3CC6-8AAE-FFCD02CB61BE}"/>
                </a:ext>
              </a:extLst>
            </p:cNvPr>
            <p:cNvSpPr/>
            <p:nvPr/>
          </p:nvSpPr>
          <p:spPr>
            <a:xfrm>
              <a:off x="3084705" y="5025180"/>
              <a:ext cx="1115814" cy="388932"/>
            </a:xfrm>
            <a:custGeom>
              <a:avLst/>
              <a:gdLst>
                <a:gd name="connsiteX0" fmla="*/ 906176 w 1115814"/>
                <a:gd name="connsiteY0" fmla="*/ 388908 h 388932"/>
                <a:gd name="connsiteX1" fmla="*/ 12074 w 1115814"/>
                <a:gd name="connsiteY1" fmla="*/ 298036 h 388932"/>
                <a:gd name="connsiteX2" fmla="*/ 953 w 1115814"/>
                <a:gd name="connsiteY2" fmla="*/ 288504 h 388932"/>
                <a:gd name="connsiteX3" fmla="*/ 0 w 1115814"/>
                <a:gd name="connsiteY3" fmla="*/ 271664 h 388932"/>
                <a:gd name="connsiteX4" fmla="*/ 219872 w 1115814"/>
                <a:gd name="connsiteY4" fmla="*/ 2 h 388932"/>
                <a:gd name="connsiteX5" fmla="*/ 1109208 w 1115814"/>
                <a:gd name="connsiteY5" fmla="*/ 90874 h 388932"/>
                <a:gd name="connsiteX6" fmla="*/ 1113497 w 1115814"/>
                <a:gd name="connsiteY6" fmla="*/ 99929 h 388932"/>
                <a:gd name="connsiteX7" fmla="*/ 927464 w 1115814"/>
                <a:gd name="connsiteY7" fmla="*/ 382553 h 388932"/>
                <a:gd name="connsiteX8" fmla="*/ 906017 w 1115814"/>
                <a:gd name="connsiteY8" fmla="*/ 388749 h 38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5814" h="388932">
                  <a:moveTo>
                    <a:pt x="906176" y="388908"/>
                  </a:moveTo>
                  <a:lnTo>
                    <a:pt x="12074" y="298036"/>
                  </a:lnTo>
                  <a:cubicBezTo>
                    <a:pt x="3177" y="297082"/>
                    <a:pt x="-1906" y="292793"/>
                    <a:pt x="953" y="288504"/>
                  </a:cubicBezTo>
                  <a:lnTo>
                    <a:pt x="0" y="271664"/>
                  </a:lnTo>
                  <a:cubicBezTo>
                    <a:pt x="2860" y="267374"/>
                    <a:pt x="210975" y="-793"/>
                    <a:pt x="219872" y="2"/>
                  </a:cubicBezTo>
                  <a:lnTo>
                    <a:pt x="1109208" y="90874"/>
                  </a:lnTo>
                  <a:cubicBezTo>
                    <a:pt x="1118105" y="91827"/>
                    <a:pt x="1116357" y="95640"/>
                    <a:pt x="1113497" y="99929"/>
                  </a:cubicBezTo>
                  <a:lnTo>
                    <a:pt x="927464" y="382553"/>
                  </a:lnTo>
                  <a:cubicBezTo>
                    <a:pt x="924605" y="386842"/>
                    <a:pt x="914914" y="389702"/>
                    <a:pt x="906017" y="388749"/>
                  </a:cubicBezTo>
                  <a:close/>
                </a:path>
              </a:pathLst>
            </a:custGeom>
            <a:solidFill>
              <a:srgbClr val="1F71B8"/>
            </a:solidFill>
            <a:ln w="11743" cap="rnd">
              <a:solidFill>
                <a:srgbClr val="102F44"/>
              </a:solidFill>
              <a:prstDash val="solid"/>
              <a:round/>
            </a:ln>
          </p:spPr>
          <p:txBody>
            <a:bodyPr rtlCol="0" anchor="ctr"/>
            <a:lstStyle/>
            <a:p>
              <a:endParaRPr lang="nl-NL"/>
            </a:p>
          </p:txBody>
        </p:sp>
        <p:sp>
          <p:nvSpPr>
            <p:cNvPr id="1356" name="Vrije vorm: vorm 1355">
              <a:extLst>
                <a:ext uri="{FF2B5EF4-FFF2-40B4-BE49-F238E27FC236}">
                  <a16:creationId xmlns:a16="http://schemas.microsoft.com/office/drawing/2014/main" id="{B0E2F8A0-E9F0-95EB-3F93-97744D11A12D}"/>
                </a:ext>
              </a:extLst>
            </p:cNvPr>
            <p:cNvSpPr/>
            <p:nvPr/>
          </p:nvSpPr>
          <p:spPr>
            <a:xfrm>
              <a:off x="3228797" y="5035190"/>
              <a:ext cx="953041" cy="170781"/>
            </a:xfrm>
            <a:custGeom>
              <a:avLst/>
              <a:gdLst>
                <a:gd name="connsiteX0" fmla="*/ 0 w 953041"/>
                <a:gd name="connsiteY0" fmla="*/ 79275 h 170781"/>
                <a:gd name="connsiteX1" fmla="*/ 20017 w 953041"/>
                <a:gd name="connsiteY1" fmla="*/ 81340 h 170781"/>
                <a:gd name="connsiteX2" fmla="*/ 73079 w 953041"/>
                <a:gd name="connsiteY2" fmla="*/ 0 h 170781"/>
                <a:gd name="connsiteX3" fmla="*/ 953042 w 953041"/>
                <a:gd name="connsiteY3" fmla="*/ 89760 h 170781"/>
                <a:gd name="connsiteX4" fmla="*/ 901569 w 953041"/>
                <a:gd name="connsiteY4" fmla="*/ 168875 h 170781"/>
                <a:gd name="connsiteX5" fmla="*/ 920633 w 953041"/>
                <a:gd name="connsiteY5" fmla="*/ 170782 h 17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041" h="170781">
                  <a:moveTo>
                    <a:pt x="0" y="79275"/>
                  </a:moveTo>
                  <a:lnTo>
                    <a:pt x="20017" y="81340"/>
                  </a:lnTo>
                  <a:lnTo>
                    <a:pt x="73079" y="0"/>
                  </a:lnTo>
                  <a:lnTo>
                    <a:pt x="953042" y="89760"/>
                  </a:lnTo>
                  <a:lnTo>
                    <a:pt x="901569" y="168875"/>
                  </a:lnTo>
                  <a:lnTo>
                    <a:pt x="920633" y="170782"/>
                  </a:lnTo>
                </a:path>
              </a:pathLst>
            </a:custGeom>
            <a:noFill/>
            <a:ln w="9839" cap="rnd">
              <a:solidFill>
                <a:srgbClr val="102F44"/>
              </a:solidFill>
              <a:prstDash val="solid"/>
              <a:round/>
            </a:ln>
          </p:spPr>
          <p:txBody>
            <a:bodyPr rtlCol="0" anchor="ctr"/>
            <a:lstStyle/>
            <a:p>
              <a:endParaRPr lang="nl-NL"/>
            </a:p>
          </p:txBody>
        </p:sp>
        <p:sp>
          <p:nvSpPr>
            <p:cNvPr id="1357" name="Vrije vorm: vorm 1356">
              <a:extLst>
                <a:ext uri="{FF2B5EF4-FFF2-40B4-BE49-F238E27FC236}">
                  <a16:creationId xmlns:a16="http://schemas.microsoft.com/office/drawing/2014/main" id="{8A6A7B3D-B933-8A09-50E8-1AF33E7ADF60}"/>
                </a:ext>
              </a:extLst>
            </p:cNvPr>
            <p:cNvSpPr/>
            <p:nvPr/>
          </p:nvSpPr>
          <p:spPr>
            <a:xfrm>
              <a:off x="3660438" y="5038685"/>
              <a:ext cx="45912" cy="35268"/>
            </a:xfrm>
            <a:custGeom>
              <a:avLst/>
              <a:gdLst>
                <a:gd name="connsiteX0" fmla="*/ 45912 w 45912"/>
                <a:gd name="connsiteY0" fmla="*/ 35268 h 35268"/>
                <a:gd name="connsiteX1" fmla="*/ 0 w 45912"/>
                <a:gd name="connsiteY1" fmla="*/ 8261 h 35268"/>
                <a:gd name="connsiteX2" fmla="*/ 40988 w 45912"/>
                <a:gd name="connsiteY2" fmla="*/ 0 h 35268"/>
                <a:gd name="connsiteX3" fmla="*/ 45912 w 45912"/>
                <a:gd name="connsiteY3" fmla="*/ 35268 h 35268"/>
              </a:gdLst>
              <a:ahLst/>
              <a:cxnLst>
                <a:cxn ang="0">
                  <a:pos x="connsiteX0" y="connsiteY0"/>
                </a:cxn>
                <a:cxn ang="0">
                  <a:pos x="connsiteX1" y="connsiteY1"/>
                </a:cxn>
                <a:cxn ang="0">
                  <a:pos x="connsiteX2" y="connsiteY2"/>
                </a:cxn>
                <a:cxn ang="0">
                  <a:pos x="connsiteX3" y="connsiteY3"/>
                </a:cxn>
              </a:cxnLst>
              <a:rect l="l" t="t" r="r" b="b"/>
              <a:pathLst>
                <a:path w="45912" h="35268">
                  <a:moveTo>
                    <a:pt x="45912" y="35268"/>
                  </a:moveTo>
                  <a:lnTo>
                    <a:pt x="0" y="8261"/>
                  </a:lnTo>
                  <a:lnTo>
                    <a:pt x="40988" y="0"/>
                  </a:lnTo>
                  <a:lnTo>
                    <a:pt x="45912" y="35268"/>
                  </a:lnTo>
                  <a:close/>
                </a:path>
              </a:pathLst>
            </a:custGeom>
            <a:noFill/>
            <a:ln w="9839" cap="rnd">
              <a:solidFill>
                <a:srgbClr val="102F44"/>
              </a:solidFill>
              <a:prstDash val="solid"/>
              <a:round/>
            </a:ln>
          </p:spPr>
          <p:txBody>
            <a:bodyPr rtlCol="0" anchor="ctr"/>
            <a:lstStyle/>
            <a:p>
              <a:endParaRPr lang="nl-NL"/>
            </a:p>
          </p:txBody>
        </p:sp>
        <p:sp>
          <p:nvSpPr>
            <p:cNvPr id="1358" name="Vrije vorm: vorm 1357">
              <a:extLst>
                <a:ext uri="{FF2B5EF4-FFF2-40B4-BE49-F238E27FC236}">
                  <a16:creationId xmlns:a16="http://schemas.microsoft.com/office/drawing/2014/main" id="{EB9834C9-A301-522A-82D5-0D85815E782D}"/>
                </a:ext>
              </a:extLst>
            </p:cNvPr>
            <p:cNvSpPr/>
            <p:nvPr/>
          </p:nvSpPr>
          <p:spPr>
            <a:xfrm>
              <a:off x="3706351" y="5034237"/>
              <a:ext cx="67994" cy="39716"/>
            </a:xfrm>
            <a:custGeom>
              <a:avLst/>
              <a:gdLst>
                <a:gd name="connsiteX0" fmla="*/ 36063 w 67994"/>
                <a:gd name="connsiteY0" fmla="*/ 0 h 39716"/>
                <a:gd name="connsiteX1" fmla="*/ 0 w 67994"/>
                <a:gd name="connsiteY1" fmla="*/ 39717 h 39716"/>
                <a:gd name="connsiteX2" fmla="*/ 67995 w 67994"/>
                <a:gd name="connsiteY2" fmla="*/ 9532 h 39716"/>
                <a:gd name="connsiteX3" fmla="*/ 36063 w 67994"/>
                <a:gd name="connsiteY3" fmla="*/ 0 h 39716"/>
              </a:gdLst>
              <a:ahLst/>
              <a:cxnLst>
                <a:cxn ang="0">
                  <a:pos x="connsiteX0" y="connsiteY0"/>
                </a:cxn>
                <a:cxn ang="0">
                  <a:pos x="connsiteX1" y="connsiteY1"/>
                </a:cxn>
                <a:cxn ang="0">
                  <a:pos x="connsiteX2" y="connsiteY2"/>
                </a:cxn>
                <a:cxn ang="0">
                  <a:pos x="connsiteX3" y="connsiteY3"/>
                </a:cxn>
              </a:cxnLst>
              <a:rect l="l" t="t" r="r" b="b"/>
              <a:pathLst>
                <a:path w="67994" h="39716">
                  <a:moveTo>
                    <a:pt x="36063" y="0"/>
                  </a:moveTo>
                  <a:lnTo>
                    <a:pt x="0" y="39717"/>
                  </a:lnTo>
                  <a:lnTo>
                    <a:pt x="67995" y="9532"/>
                  </a:lnTo>
                  <a:lnTo>
                    <a:pt x="36063" y="0"/>
                  </a:lnTo>
                  <a:close/>
                </a:path>
              </a:pathLst>
            </a:custGeom>
            <a:noFill/>
            <a:ln w="9839" cap="rnd">
              <a:solidFill>
                <a:srgbClr val="102F44"/>
              </a:solidFill>
              <a:prstDash val="solid"/>
              <a:round/>
            </a:ln>
          </p:spPr>
          <p:txBody>
            <a:bodyPr rtlCol="0" anchor="ctr"/>
            <a:lstStyle/>
            <a:p>
              <a:endParaRPr lang="nl-NL"/>
            </a:p>
          </p:txBody>
        </p:sp>
        <p:sp>
          <p:nvSpPr>
            <p:cNvPr id="1359" name="Vrije vorm: vorm 1358">
              <a:extLst>
                <a:ext uri="{FF2B5EF4-FFF2-40B4-BE49-F238E27FC236}">
                  <a16:creationId xmlns:a16="http://schemas.microsoft.com/office/drawing/2014/main" id="{C856B16B-33FF-5374-C537-2DE6EA0A2D97}"/>
                </a:ext>
              </a:extLst>
            </p:cNvPr>
            <p:cNvSpPr/>
            <p:nvPr/>
          </p:nvSpPr>
          <p:spPr>
            <a:xfrm>
              <a:off x="3580191" y="5162159"/>
              <a:ext cx="165102" cy="82701"/>
            </a:xfrm>
            <a:custGeom>
              <a:avLst/>
              <a:gdLst>
                <a:gd name="connsiteX0" fmla="*/ 155709 w 165102"/>
                <a:gd name="connsiteY0" fmla="*/ 56363 h 82701"/>
                <a:gd name="connsiteX1" fmla="*/ 151261 w 165102"/>
                <a:gd name="connsiteY1" fmla="*/ 59064 h 82701"/>
                <a:gd name="connsiteX2" fmla="*/ 144589 w 165102"/>
                <a:gd name="connsiteY2" fmla="*/ 59700 h 82701"/>
                <a:gd name="connsiteX3" fmla="*/ 96929 w 165102"/>
                <a:gd name="connsiteY3" fmla="*/ 54775 h 82701"/>
                <a:gd name="connsiteX4" fmla="*/ 81042 w 165102"/>
                <a:gd name="connsiteY4" fmla="*/ 79240 h 82701"/>
                <a:gd name="connsiteX5" fmla="*/ 76594 w 165102"/>
                <a:gd name="connsiteY5" fmla="*/ 81941 h 82701"/>
                <a:gd name="connsiteX6" fmla="*/ 69921 w 165102"/>
                <a:gd name="connsiteY6" fmla="*/ 82577 h 82701"/>
                <a:gd name="connsiteX7" fmla="*/ 43390 w 165102"/>
                <a:gd name="connsiteY7" fmla="*/ 79876 h 82701"/>
                <a:gd name="connsiteX8" fmla="*/ 38307 w 165102"/>
                <a:gd name="connsiteY8" fmla="*/ 77969 h 82701"/>
                <a:gd name="connsiteX9" fmla="*/ 37830 w 165102"/>
                <a:gd name="connsiteY9" fmla="*/ 74633 h 82701"/>
                <a:gd name="connsiteX10" fmla="*/ 53717 w 165102"/>
                <a:gd name="connsiteY10" fmla="*/ 50168 h 82701"/>
                <a:gd name="connsiteX11" fmla="*/ 6057 w 165102"/>
                <a:gd name="connsiteY11" fmla="*/ 45243 h 82701"/>
                <a:gd name="connsiteX12" fmla="*/ 973 w 165102"/>
                <a:gd name="connsiteY12" fmla="*/ 43336 h 82701"/>
                <a:gd name="connsiteX13" fmla="*/ 496 w 165102"/>
                <a:gd name="connsiteY13" fmla="*/ 40000 h 82701"/>
                <a:gd name="connsiteX14" fmla="*/ 9393 w 165102"/>
                <a:gd name="connsiteY14" fmla="*/ 26338 h 82701"/>
                <a:gd name="connsiteX15" fmla="*/ 13841 w 165102"/>
                <a:gd name="connsiteY15" fmla="*/ 23637 h 82701"/>
                <a:gd name="connsiteX16" fmla="*/ 20514 w 165102"/>
                <a:gd name="connsiteY16" fmla="*/ 23002 h 82701"/>
                <a:gd name="connsiteX17" fmla="*/ 68174 w 165102"/>
                <a:gd name="connsiteY17" fmla="*/ 27926 h 82701"/>
                <a:gd name="connsiteX18" fmla="*/ 84060 w 165102"/>
                <a:gd name="connsiteY18" fmla="*/ 3461 h 82701"/>
                <a:gd name="connsiteX19" fmla="*/ 88509 w 165102"/>
                <a:gd name="connsiteY19" fmla="*/ 760 h 82701"/>
                <a:gd name="connsiteX20" fmla="*/ 95181 w 165102"/>
                <a:gd name="connsiteY20" fmla="*/ 125 h 82701"/>
                <a:gd name="connsiteX21" fmla="*/ 121712 w 165102"/>
                <a:gd name="connsiteY21" fmla="*/ 2825 h 82701"/>
                <a:gd name="connsiteX22" fmla="*/ 126796 w 165102"/>
                <a:gd name="connsiteY22" fmla="*/ 4732 h 82701"/>
                <a:gd name="connsiteX23" fmla="*/ 127272 w 165102"/>
                <a:gd name="connsiteY23" fmla="*/ 8068 h 82701"/>
                <a:gd name="connsiteX24" fmla="*/ 111385 w 165102"/>
                <a:gd name="connsiteY24" fmla="*/ 32533 h 82701"/>
                <a:gd name="connsiteX25" fmla="*/ 159046 w 165102"/>
                <a:gd name="connsiteY25" fmla="*/ 37458 h 82701"/>
                <a:gd name="connsiteX26" fmla="*/ 164129 w 165102"/>
                <a:gd name="connsiteY26" fmla="*/ 39365 h 82701"/>
                <a:gd name="connsiteX27" fmla="*/ 164606 w 165102"/>
                <a:gd name="connsiteY27" fmla="*/ 42701 h 82701"/>
                <a:gd name="connsiteX28" fmla="*/ 155709 w 165102"/>
                <a:gd name="connsiteY28" fmla="*/ 56363 h 8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5102" h="82701">
                  <a:moveTo>
                    <a:pt x="155709" y="56363"/>
                  </a:moveTo>
                  <a:cubicBezTo>
                    <a:pt x="154915" y="57476"/>
                    <a:pt x="153485" y="58429"/>
                    <a:pt x="151261" y="59064"/>
                  </a:cubicBezTo>
                  <a:cubicBezTo>
                    <a:pt x="149037" y="59700"/>
                    <a:pt x="146813" y="60018"/>
                    <a:pt x="144589" y="59700"/>
                  </a:cubicBezTo>
                  <a:lnTo>
                    <a:pt x="96929" y="54775"/>
                  </a:lnTo>
                  <a:lnTo>
                    <a:pt x="81042" y="79240"/>
                  </a:lnTo>
                  <a:cubicBezTo>
                    <a:pt x="80248" y="80352"/>
                    <a:pt x="78818" y="81306"/>
                    <a:pt x="76594" y="81941"/>
                  </a:cubicBezTo>
                  <a:cubicBezTo>
                    <a:pt x="74369" y="82577"/>
                    <a:pt x="72145" y="82894"/>
                    <a:pt x="69921" y="82577"/>
                  </a:cubicBezTo>
                  <a:lnTo>
                    <a:pt x="43390" y="79876"/>
                  </a:lnTo>
                  <a:cubicBezTo>
                    <a:pt x="41166" y="79717"/>
                    <a:pt x="39419" y="79081"/>
                    <a:pt x="38307" y="77969"/>
                  </a:cubicBezTo>
                  <a:cubicBezTo>
                    <a:pt x="37195" y="77016"/>
                    <a:pt x="37036" y="75904"/>
                    <a:pt x="37830" y="74633"/>
                  </a:cubicBezTo>
                  <a:lnTo>
                    <a:pt x="53717" y="50168"/>
                  </a:lnTo>
                  <a:lnTo>
                    <a:pt x="6057" y="45243"/>
                  </a:lnTo>
                  <a:cubicBezTo>
                    <a:pt x="3833" y="45084"/>
                    <a:pt x="2085" y="44448"/>
                    <a:pt x="973" y="43336"/>
                  </a:cubicBezTo>
                  <a:cubicBezTo>
                    <a:pt x="-139" y="42383"/>
                    <a:pt x="-298" y="41271"/>
                    <a:pt x="496" y="40000"/>
                  </a:cubicBezTo>
                  <a:lnTo>
                    <a:pt x="9393" y="26338"/>
                  </a:lnTo>
                  <a:cubicBezTo>
                    <a:pt x="10187" y="25226"/>
                    <a:pt x="11617" y="24272"/>
                    <a:pt x="13841" y="23637"/>
                  </a:cubicBezTo>
                  <a:cubicBezTo>
                    <a:pt x="16065" y="23002"/>
                    <a:pt x="18290" y="22684"/>
                    <a:pt x="20514" y="23002"/>
                  </a:cubicBezTo>
                  <a:lnTo>
                    <a:pt x="68174" y="27926"/>
                  </a:lnTo>
                  <a:lnTo>
                    <a:pt x="84060" y="3461"/>
                  </a:lnTo>
                  <a:cubicBezTo>
                    <a:pt x="84855" y="2349"/>
                    <a:pt x="86284" y="1396"/>
                    <a:pt x="88509" y="760"/>
                  </a:cubicBezTo>
                  <a:cubicBezTo>
                    <a:pt x="90733" y="125"/>
                    <a:pt x="92957" y="-193"/>
                    <a:pt x="95181" y="125"/>
                  </a:cubicBezTo>
                  <a:lnTo>
                    <a:pt x="121712" y="2825"/>
                  </a:lnTo>
                  <a:cubicBezTo>
                    <a:pt x="123936" y="2984"/>
                    <a:pt x="125684" y="3620"/>
                    <a:pt x="126796" y="4732"/>
                  </a:cubicBezTo>
                  <a:cubicBezTo>
                    <a:pt x="127908" y="5685"/>
                    <a:pt x="128067" y="6797"/>
                    <a:pt x="127272" y="8068"/>
                  </a:cubicBezTo>
                  <a:lnTo>
                    <a:pt x="111385" y="32533"/>
                  </a:lnTo>
                  <a:lnTo>
                    <a:pt x="159046" y="37458"/>
                  </a:lnTo>
                  <a:cubicBezTo>
                    <a:pt x="161270" y="37617"/>
                    <a:pt x="163017" y="38253"/>
                    <a:pt x="164129" y="39365"/>
                  </a:cubicBezTo>
                  <a:cubicBezTo>
                    <a:pt x="165241" y="40318"/>
                    <a:pt x="165400" y="41430"/>
                    <a:pt x="164606" y="42701"/>
                  </a:cubicBezTo>
                  <a:lnTo>
                    <a:pt x="155709" y="56363"/>
                  </a:lnTo>
                  <a:close/>
                </a:path>
              </a:pathLst>
            </a:custGeom>
            <a:solidFill>
              <a:srgbClr val="FFFFFF"/>
            </a:solidFill>
            <a:ln w="15869" cap="flat">
              <a:noFill/>
              <a:prstDash val="solid"/>
              <a:miter/>
            </a:ln>
          </p:spPr>
          <p:txBody>
            <a:bodyPr rtlCol="0" anchor="ctr"/>
            <a:lstStyle/>
            <a:p>
              <a:endParaRPr lang="nl-NL"/>
            </a:p>
          </p:txBody>
        </p:sp>
        <p:sp>
          <p:nvSpPr>
            <p:cNvPr id="1360" name="Vrije vorm: vorm 1359">
              <a:extLst>
                <a:ext uri="{FF2B5EF4-FFF2-40B4-BE49-F238E27FC236}">
                  <a16:creationId xmlns:a16="http://schemas.microsoft.com/office/drawing/2014/main" id="{7F0053C5-19A6-595C-3116-82CEDE22EC1A}"/>
                </a:ext>
              </a:extLst>
            </p:cNvPr>
            <p:cNvSpPr/>
            <p:nvPr/>
          </p:nvSpPr>
          <p:spPr>
            <a:xfrm>
              <a:off x="3523176" y="5135746"/>
              <a:ext cx="302758" cy="156655"/>
            </a:xfrm>
            <a:custGeom>
              <a:avLst/>
              <a:gdLst>
                <a:gd name="connsiteX0" fmla="*/ 301690 w 302758"/>
                <a:gd name="connsiteY0" fmla="*/ 45125 h 156655"/>
                <a:gd name="connsiteX1" fmla="*/ 291999 w 302758"/>
                <a:gd name="connsiteY1" fmla="*/ 38611 h 156655"/>
                <a:gd name="connsiteX2" fmla="*/ 193819 w 302758"/>
                <a:gd name="connsiteY2" fmla="*/ 2549 h 156655"/>
                <a:gd name="connsiteX3" fmla="*/ 172372 w 302758"/>
                <a:gd name="connsiteY3" fmla="*/ 325 h 156655"/>
                <a:gd name="connsiteX4" fmla="*/ 42260 w 302758"/>
                <a:gd name="connsiteY4" fmla="*/ 13034 h 156655"/>
                <a:gd name="connsiteX5" fmla="*/ 25738 w 302758"/>
                <a:gd name="connsiteY5" fmla="*/ 16847 h 156655"/>
                <a:gd name="connsiteX6" fmla="*/ 15570 w 302758"/>
                <a:gd name="connsiteY6" fmla="*/ 24631 h 156655"/>
                <a:gd name="connsiteX7" fmla="*/ 637 w 302758"/>
                <a:gd name="connsiteY7" fmla="*/ 80711 h 156655"/>
                <a:gd name="connsiteX8" fmla="*/ 24308 w 302758"/>
                <a:gd name="connsiteY8" fmla="*/ 125194 h 156655"/>
                <a:gd name="connsiteX9" fmla="*/ 71968 w 302758"/>
                <a:gd name="connsiteY9" fmla="*/ 154107 h 156655"/>
                <a:gd name="connsiteX10" fmla="*/ 93415 w 302758"/>
                <a:gd name="connsiteY10" fmla="*/ 156332 h 156655"/>
                <a:gd name="connsiteX11" fmla="*/ 163475 w 302758"/>
                <a:gd name="connsiteY11" fmla="*/ 142351 h 156655"/>
                <a:gd name="connsiteX12" fmla="*/ 240843 w 302758"/>
                <a:gd name="connsiteY12" fmla="*/ 109148 h 156655"/>
                <a:gd name="connsiteX13" fmla="*/ 301054 w 302758"/>
                <a:gd name="connsiteY13" fmla="*/ 53704 h 156655"/>
                <a:gd name="connsiteX14" fmla="*/ 301690 w 302758"/>
                <a:gd name="connsiteY14" fmla="*/ 44966 h 15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2758" h="156655">
                  <a:moveTo>
                    <a:pt x="301690" y="45125"/>
                  </a:moveTo>
                  <a:cubicBezTo>
                    <a:pt x="300101" y="42424"/>
                    <a:pt x="296924" y="40200"/>
                    <a:pt x="291999" y="38611"/>
                  </a:cubicBezTo>
                  <a:lnTo>
                    <a:pt x="193819" y="2549"/>
                  </a:lnTo>
                  <a:cubicBezTo>
                    <a:pt x="187782" y="165"/>
                    <a:pt x="180633" y="-470"/>
                    <a:pt x="172372" y="325"/>
                  </a:cubicBezTo>
                  <a:lnTo>
                    <a:pt x="42260" y="13034"/>
                  </a:lnTo>
                  <a:cubicBezTo>
                    <a:pt x="36064" y="13510"/>
                    <a:pt x="30504" y="14781"/>
                    <a:pt x="25738" y="16847"/>
                  </a:cubicBezTo>
                  <a:cubicBezTo>
                    <a:pt x="20972" y="18912"/>
                    <a:pt x="17636" y="21613"/>
                    <a:pt x="15570" y="24631"/>
                  </a:cubicBezTo>
                  <a:cubicBezTo>
                    <a:pt x="3179" y="43854"/>
                    <a:pt x="-1905" y="62441"/>
                    <a:pt x="637" y="80711"/>
                  </a:cubicBezTo>
                  <a:cubicBezTo>
                    <a:pt x="2702" y="96915"/>
                    <a:pt x="10646" y="111849"/>
                    <a:pt x="24308" y="125194"/>
                  </a:cubicBezTo>
                  <a:cubicBezTo>
                    <a:pt x="36541" y="137585"/>
                    <a:pt x="52427" y="147117"/>
                    <a:pt x="71968" y="154107"/>
                  </a:cubicBezTo>
                  <a:cubicBezTo>
                    <a:pt x="78005" y="156490"/>
                    <a:pt x="85154" y="157126"/>
                    <a:pt x="93415" y="156332"/>
                  </a:cubicBezTo>
                  <a:cubicBezTo>
                    <a:pt x="115815" y="154266"/>
                    <a:pt x="139169" y="149659"/>
                    <a:pt x="163475" y="142351"/>
                  </a:cubicBezTo>
                  <a:cubicBezTo>
                    <a:pt x="192389" y="133614"/>
                    <a:pt x="218284" y="122493"/>
                    <a:pt x="240843" y="109148"/>
                  </a:cubicBezTo>
                  <a:cubicBezTo>
                    <a:pt x="267374" y="93103"/>
                    <a:pt x="287391" y="74674"/>
                    <a:pt x="301054" y="53704"/>
                  </a:cubicBezTo>
                  <a:cubicBezTo>
                    <a:pt x="303119" y="50685"/>
                    <a:pt x="303278" y="47667"/>
                    <a:pt x="301690" y="44966"/>
                  </a:cubicBezTo>
                </a:path>
              </a:pathLst>
            </a:custGeom>
            <a:noFill/>
            <a:ln w="10315" cap="flat">
              <a:solidFill>
                <a:srgbClr val="FFFFFF"/>
              </a:solidFill>
              <a:prstDash val="solid"/>
              <a:miter/>
            </a:ln>
          </p:spPr>
          <p:txBody>
            <a:bodyPr rtlCol="0" anchor="ctr"/>
            <a:lstStyle/>
            <a:p>
              <a:endParaRPr lang="nl-NL"/>
            </a:p>
          </p:txBody>
        </p:sp>
        <p:sp>
          <p:nvSpPr>
            <p:cNvPr id="1361" name="Vrije vorm: vorm 1360">
              <a:extLst>
                <a:ext uri="{FF2B5EF4-FFF2-40B4-BE49-F238E27FC236}">
                  <a16:creationId xmlns:a16="http://schemas.microsoft.com/office/drawing/2014/main" id="{703439D1-1359-6BBB-6313-6E3DCC7B7EAF}"/>
                </a:ext>
              </a:extLst>
            </p:cNvPr>
            <p:cNvSpPr/>
            <p:nvPr/>
          </p:nvSpPr>
          <p:spPr>
            <a:xfrm>
              <a:off x="3085019" y="5006570"/>
              <a:ext cx="1107150" cy="379899"/>
            </a:xfrm>
            <a:custGeom>
              <a:avLst/>
              <a:gdLst>
                <a:gd name="connsiteX0" fmla="*/ 901255 w 1107150"/>
                <a:gd name="connsiteY0" fmla="*/ 379716 h 379899"/>
                <a:gd name="connsiteX1" fmla="*/ 11919 w 1107150"/>
                <a:gd name="connsiteY1" fmla="*/ 293452 h 379899"/>
                <a:gd name="connsiteX2" fmla="*/ 798 w 1107150"/>
                <a:gd name="connsiteY2" fmla="*/ 283919 h 379899"/>
                <a:gd name="connsiteX3" fmla="*/ 198269 w 1107150"/>
                <a:gd name="connsiteY3" fmla="*/ 6380 h 379899"/>
                <a:gd name="connsiteX4" fmla="*/ 219716 w 1107150"/>
                <a:gd name="connsiteY4" fmla="*/ 184 h 379899"/>
                <a:gd name="connsiteX5" fmla="*/ 1095231 w 1107150"/>
                <a:gd name="connsiteY5" fmla="*/ 86448 h 379899"/>
                <a:gd name="connsiteX6" fmla="*/ 1106352 w 1107150"/>
                <a:gd name="connsiteY6" fmla="*/ 95980 h 379899"/>
                <a:gd name="connsiteX7" fmla="*/ 922702 w 1107150"/>
                <a:gd name="connsiteY7" fmla="*/ 373521 h 379899"/>
                <a:gd name="connsiteX8" fmla="*/ 901255 w 1107150"/>
                <a:gd name="connsiteY8" fmla="*/ 379716 h 37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150" h="379899">
                  <a:moveTo>
                    <a:pt x="901255" y="379716"/>
                  </a:moveTo>
                  <a:lnTo>
                    <a:pt x="11919" y="293452"/>
                  </a:lnTo>
                  <a:cubicBezTo>
                    <a:pt x="3022" y="292498"/>
                    <a:pt x="-2062" y="288209"/>
                    <a:pt x="798" y="283919"/>
                  </a:cubicBezTo>
                  <a:lnTo>
                    <a:pt x="198269" y="6380"/>
                  </a:lnTo>
                  <a:cubicBezTo>
                    <a:pt x="201129" y="2090"/>
                    <a:pt x="210820" y="-770"/>
                    <a:pt x="219716" y="184"/>
                  </a:cubicBezTo>
                  <a:lnTo>
                    <a:pt x="1095231" y="86448"/>
                  </a:lnTo>
                  <a:cubicBezTo>
                    <a:pt x="1104128" y="87401"/>
                    <a:pt x="1109212" y="91691"/>
                    <a:pt x="1106352" y="95980"/>
                  </a:cubicBezTo>
                  <a:lnTo>
                    <a:pt x="922702" y="373521"/>
                  </a:lnTo>
                  <a:cubicBezTo>
                    <a:pt x="919842" y="377810"/>
                    <a:pt x="910151" y="380670"/>
                    <a:pt x="901255" y="379716"/>
                  </a:cubicBezTo>
                  <a:close/>
                </a:path>
              </a:pathLst>
            </a:custGeom>
            <a:solidFill>
              <a:srgbClr val="1F71B8"/>
            </a:solidFill>
            <a:ln w="11743" cap="rnd">
              <a:solidFill>
                <a:srgbClr val="102F44"/>
              </a:solidFill>
              <a:prstDash val="solid"/>
              <a:round/>
            </a:ln>
          </p:spPr>
          <p:txBody>
            <a:bodyPr rtlCol="0" anchor="ctr"/>
            <a:lstStyle/>
            <a:p>
              <a:endParaRPr lang="nl-NL"/>
            </a:p>
          </p:txBody>
        </p:sp>
        <p:sp>
          <p:nvSpPr>
            <p:cNvPr id="1362" name="Vrije vorm: vorm 1361">
              <a:extLst>
                <a:ext uri="{FF2B5EF4-FFF2-40B4-BE49-F238E27FC236}">
                  <a16:creationId xmlns:a16="http://schemas.microsoft.com/office/drawing/2014/main" id="{6E572BA2-1505-CD01-5F70-69DA41A09CF1}"/>
                </a:ext>
              </a:extLst>
            </p:cNvPr>
            <p:cNvSpPr/>
            <p:nvPr/>
          </p:nvSpPr>
          <p:spPr>
            <a:xfrm>
              <a:off x="3646458" y="5015491"/>
              <a:ext cx="46071" cy="35268"/>
            </a:xfrm>
            <a:custGeom>
              <a:avLst/>
              <a:gdLst>
                <a:gd name="connsiteX0" fmla="*/ 46071 w 46071"/>
                <a:gd name="connsiteY0" fmla="*/ 35268 h 35268"/>
                <a:gd name="connsiteX1" fmla="*/ 0 w 46071"/>
                <a:gd name="connsiteY1" fmla="*/ 8261 h 35268"/>
                <a:gd name="connsiteX2" fmla="*/ 40988 w 46071"/>
                <a:gd name="connsiteY2" fmla="*/ 0 h 35268"/>
                <a:gd name="connsiteX3" fmla="*/ 46071 w 46071"/>
                <a:gd name="connsiteY3" fmla="*/ 35268 h 35268"/>
              </a:gdLst>
              <a:ahLst/>
              <a:cxnLst>
                <a:cxn ang="0">
                  <a:pos x="connsiteX0" y="connsiteY0"/>
                </a:cxn>
                <a:cxn ang="0">
                  <a:pos x="connsiteX1" y="connsiteY1"/>
                </a:cxn>
                <a:cxn ang="0">
                  <a:pos x="connsiteX2" y="connsiteY2"/>
                </a:cxn>
                <a:cxn ang="0">
                  <a:pos x="connsiteX3" y="connsiteY3"/>
                </a:cxn>
              </a:cxnLst>
              <a:rect l="l" t="t" r="r" b="b"/>
              <a:pathLst>
                <a:path w="46071" h="35268">
                  <a:moveTo>
                    <a:pt x="46071" y="35268"/>
                  </a:moveTo>
                  <a:lnTo>
                    <a:pt x="0" y="8261"/>
                  </a:lnTo>
                  <a:lnTo>
                    <a:pt x="40988" y="0"/>
                  </a:lnTo>
                  <a:lnTo>
                    <a:pt x="46071" y="35268"/>
                  </a:lnTo>
                  <a:close/>
                </a:path>
              </a:pathLst>
            </a:custGeom>
            <a:noFill/>
            <a:ln w="9839" cap="rnd">
              <a:solidFill>
                <a:srgbClr val="102F44"/>
              </a:solidFill>
              <a:prstDash val="solid"/>
              <a:round/>
            </a:ln>
          </p:spPr>
          <p:txBody>
            <a:bodyPr rtlCol="0" anchor="ctr"/>
            <a:lstStyle/>
            <a:p>
              <a:endParaRPr lang="nl-NL"/>
            </a:p>
          </p:txBody>
        </p:sp>
        <p:sp>
          <p:nvSpPr>
            <p:cNvPr id="1363" name="Vrije vorm: vorm 1362">
              <a:extLst>
                <a:ext uri="{FF2B5EF4-FFF2-40B4-BE49-F238E27FC236}">
                  <a16:creationId xmlns:a16="http://schemas.microsoft.com/office/drawing/2014/main" id="{F8D72F82-A3DF-8C7D-D8A5-347D2E3F740B}"/>
                </a:ext>
              </a:extLst>
            </p:cNvPr>
            <p:cNvSpPr/>
            <p:nvPr/>
          </p:nvSpPr>
          <p:spPr>
            <a:xfrm>
              <a:off x="3692529" y="5011043"/>
              <a:ext cx="67995" cy="39716"/>
            </a:xfrm>
            <a:custGeom>
              <a:avLst/>
              <a:gdLst>
                <a:gd name="connsiteX0" fmla="*/ 35904 w 67995"/>
                <a:gd name="connsiteY0" fmla="*/ 0 h 39716"/>
                <a:gd name="connsiteX1" fmla="*/ 0 w 67995"/>
                <a:gd name="connsiteY1" fmla="*/ 39717 h 39716"/>
                <a:gd name="connsiteX2" fmla="*/ 67995 w 67995"/>
                <a:gd name="connsiteY2" fmla="*/ 9532 h 39716"/>
                <a:gd name="connsiteX3" fmla="*/ 35904 w 67995"/>
                <a:gd name="connsiteY3" fmla="*/ 0 h 39716"/>
              </a:gdLst>
              <a:ahLst/>
              <a:cxnLst>
                <a:cxn ang="0">
                  <a:pos x="connsiteX0" y="connsiteY0"/>
                </a:cxn>
                <a:cxn ang="0">
                  <a:pos x="connsiteX1" y="connsiteY1"/>
                </a:cxn>
                <a:cxn ang="0">
                  <a:pos x="connsiteX2" y="connsiteY2"/>
                </a:cxn>
                <a:cxn ang="0">
                  <a:pos x="connsiteX3" y="connsiteY3"/>
                </a:cxn>
              </a:cxnLst>
              <a:rect l="l" t="t" r="r" b="b"/>
              <a:pathLst>
                <a:path w="67995" h="39716">
                  <a:moveTo>
                    <a:pt x="35904" y="0"/>
                  </a:moveTo>
                  <a:lnTo>
                    <a:pt x="0" y="39717"/>
                  </a:lnTo>
                  <a:lnTo>
                    <a:pt x="67995" y="9532"/>
                  </a:lnTo>
                  <a:lnTo>
                    <a:pt x="35904" y="0"/>
                  </a:lnTo>
                  <a:close/>
                </a:path>
              </a:pathLst>
            </a:custGeom>
            <a:noFill/>
            <a:ln w="9839" cap="rnd">
              <a:solidFill>
                <a:srgbClr val="102F44"/>
              </a:solidFill>
              <a:prstDash val="solid"/>
              <a:round/>
            </a:ln>
          </p:spPr>
          <p:txBody>
            <a:bodyPr rtlCol="0" anchor="ctr"/>
            <a:lstStyle/>
            <a:p>
              <a:endParaRPr lang="nl-NL"/>
            </a:p>
          </p:txBody>
        </p:sp>
        <p:sp>
          <p:nvSpPr>
            <p:cNvPr id="1364" name="Vrije vorm: vorm 1363">
              <a:extLst>
                <a:ext uri="{FF2B5EF4-FFF2-40B4-BE49-F238E27FC236}">
                  <a16:creationId xmlns:a16="http://schemas.microsoft.com/office/drawing/2014/main" id="{5252A9FA-ADC0-CBA9-A841-DE875DB30980}"/>
                </a:ext>
              </a:extLst>
            </p:cNvPr>
            <p:cNvSpPr/>
            <p:nvPr/>
          </p:nvSpPr>
          <p:spPr>
            <a:xfrm>
              <a:off x="3566369" y="5138965"/>
              <a:ext cx="165102" cy="82701"/>
            </a:xfrm>
            <a:custGeom>
              <a:avLst/>
              <a:gdLst>
                <a:gd name="connsiteX0" fmla="*/ 155709 w 165102"/>
                <a:gd name="connsiteY0" fmla="*/ 56364 h 82701"/>
                <a:gd name="connsiteX1" fmla="*/ 151261 w 165102"/>
                <a:gd name="connsiteY1" fmla="*/ 59064 h 82701"/>
                <a:gd name="connsiteX2" fmla="*/ 144589 w 165102"/>
                <a:gd name="connsiteY2" fmla="*/ 59700 h 82701"/>
                <a:gd name="connsiteX3" fmla="*/ 96929 w 165102"/>
                <a:gd name="connsiteY3" fmla="*/ 54775 h 82701"/>
                <a:gd name="connsiteX4" fmla="*/ 81042 w 165102"/>
                <a:gd name="connsiteY4" fmla="*/ 79240 h 82701"/>
                <a:gd name="connsiteX5" fmla="*/ 76594 w 165102"/>
                <a:gd name="connsiteY5" fmla="*/ 81941 h 82701"/>
                <a:gd name="connsiteX6" fmla="*/ 69921 w 165102"/>
                <a:gd name="connsiteY6" fmla="*/ 82576 h 82701"/>
                <a:gd name="connsiteX7" fmla="*/ 43390 w 165102"/>
                <a:gd name="connsiteY7" fmla="*/ 79876 h 82701"/>
                <a:gd name="connsiteX8" fmla="*/ 38307 w 165102"/>
                <a:gd name="connsiteY8" fmla="*/ 77969 h 82701"/>
                <a:gd name="connsiteX9" fmla="*/ 37830 w 165102"/>
                <a:gd name="connsiteY9" fmla="*/ 74633 h 82701"/>
                <a:gd name="connsiteX10" fmla="*/ 53717 w 165102"/>
                <a:gd name="connsiteY10" fmla="*/ 50168 h 82701"/>
                <a:gd name="connsiteX11" fmla="*/ 6057 w 165102"/>
                <a:gd name="connsiteY11" fmla="*/ 45243 h 82701"/>
                <a:gd name="connsiteX12" fmla="*/ 973 w 165102"/>
                <a:gd name="connsiteY12" fmla="*/ 43336 h 82701"/>
                <a:gd name="connsiteX13" fmla="*/ 496 w 165102"/>
                <a:gd name="connsiteY13" fmla="*/ 40000 h 82701"/>
                <a:gd name="connsiteX14" fmla="*/ 9393 w 165102"/>
                <a:gd name="connsiteY14" fmla="*/ 26338 h 82701"/>
                <a:gd name="connsiteX15" fmla="*/ 13841 w 165102"/>
                <a:gd name="connsiteY15" fmla="*/ 23637 h 82701"/>
                <a:gd name="connsiteX16" fmla="*/ 20514 w 165102"/>
                <a:gd name="connsiteY16" fmla="*/ 23001 h 82701"/>
                <a:gd name="connsiteX17" fmla="*/ 68174 w 165102"/>
                <a:gd name="connsiteY17" fmla="*/ 27926 h 82701"/>
                <a:gd name="connsiteX18" fmla="*/ 84060 w 165102"/>
                <a:gd name="connsiteY18" fmla="*/ 3461 h 82701"/>
                <a:gd name="connsiteX19" fmla="*/ 88509 w 165102"/>
                <a:gd name="connsiteY19" fmla="*/ 760 h 82701"/>
                <a:gd name="connsiteX20" fmla="*/ 95181 w 165102"/>
                <a:gd name="connsiteY20" fmla="*/ 125 h 82701"/>
                <a:gd name="connsiteX21" fmla="*/ 121712 w 165102"/>
                <a:gd name="connsiteY21" fmla="*/ 2826 h 82701"/>
                <a:gd name="connsiteX22" fmla="*/ 126796 w 165102"/>
                <a:gd name="connsiteY22" fmla="*/ 4732 h 82701"/>
                <a:gd name="connsiteX23" fmla="*/ 127272 w 165102"/>
                <a:gd name="connsiteY23" fmla="*/ 8068 h 82701"/>
                <a:gd name="connsiteX24" fmla="*/ 111385 w 165102"/>
                <a:gd name="connsiteY24" fmla="*/ 32534 h 82701"/>
                <a:gd name="connsiteX25" fmla="*/ 159045 w 165102"/>
                <a:gd name="connsiteY25" fmla="*/ 37458 h 82701"/>
                <a:gd name="connsiteX26" fmla="*/ 164129 w 165102"/>
                <a:gd name="connsiteY26" fmla="*/ 39365 h 82701"/>
                <a:gd name="connsiteX27" fmla="*/ 164606 w 165102"/>
                <a:gd name="connsiteY27" fmla="*/ 42701 h 82701"/>
                <a:gd name="connsiteX28" fmla="*/ 155709 w 165102"/>
                <a:gd name="connsiteY28" fmla="*/ 56364 h 8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5102" h="82701">
                  <a:moveTo>
                    <a:pt x="155709" y="56364"/>
                  </a:moveTo>
                  <a:cubicBezTo>
                    <a:pt x="154915" y="57475"/>
                    <a:pt x="153485" y="58429"/>
                    <a:pt x="151261" y="59064"/>
                  </a:cubicBezTo>
                  <a:cubicBezTo>
                    <a:pt x="149037" y="59700"/>
                    <a:pt x="146813" y="60017"/>
                    <a:pt x="144589" y="59700"/>
                  </a:cubicBezTo>
                  <a:lnTo>
                    <a:pt x="96929" y="54775"/>
                  </a:lnTo>
                  <a:lnTo>
                    <a:pt x="81042" y="79240"/>
                  </a:lnTo>
                  <a:cubicBezTo>
                    <a:pt x="80248" y="80352"/>
                    <a:pt x="78818" y="81305"/>
                    <a:pt x="76594" y="81941"/>
                  </a:cubicBezTo>
                  <a:cubicBezTo>
                    <a:pt x="74370" y="82576"/>
                    <a:pt x="72145" y="82894"/>
                    <a:pt x="69921" y="82576"/>
                  </a:cubicBezTo>
                  <a:lnTo>
                    <a:pt x="43390" y="79876"/>
                  </a:lnTo>
                  <a:cubicBezTo>
                    <a:pt x="41166" y="79717"/>
                    <a:pt x="39419" y="79081"/>
                    <a:pt x="38307" y="77969"/>
                  </a:cubicBezTo>
                  <a:cubicBezTo>
                    <a:pt x="37195" y="77016"/>
                    <a:pt x="37036" y="75904"/>
                    <a:pt x="37830" y="74633"/>
                  </a:cubicBezTo>
                  <a:lnTo>
                    <a:pt x="53717" y="50168"/>
                  </a:lnTo>
                  <a:lnTo>
                    <a:pt x="6057" y="45243"/>
                  </a:lnTo>
                  <a:cubicBezTo>
                    <a:pt x="3833" y="45084"/>
                    <a:pt x="2085" y="44449"/>
                    <a:pt x="973" y="43336"/>
                  </a:cubicBezTo>
                  <a:cubicBezTo>
                    <a:pt x="-139" y="42383"/>
                    <a:pt x="-298" y="41271"/>
                    <a:pt x="496" y="40000"/>
                  </a:cubicBezTo>
                  <a:lnTo>
                    <a:pt x="9393" y="26338"/>
                  </a:lnTo>
                  <a:cubicBezTo>
                    <a:pt x="10187" y="25226"/>
                    <a:pt x="11617" y="24272"/>
                    <a:pt x="13841" y="23637"/>
                  </a:cubicBezTo>
                  <a:cubicBezTo>
                    <a:pt x="16065" y="23001"/>
                    <a:pt x="18289" y="22684"/>
                    <a:pt x="20514" y="23001"/>
                  </a:cubicBezTo>
                  <a:lnTo>
                    <a:pt x="68174" y="27926"/>
                  </a:lnTo>
                  <a:lnTo>
                    <a:pt x="84060" y="3461"/>
                  </a:lnTo>
                  <a:cubicBezTo>
                    <a:pt x="84855" y="2349"/>
                    <a:pt x="86285" y="1396"/>
                    <a:pt x="88509" y="760"/>
                  </a:cubicBezTo>
                  <a:cubicBezTo>
                    <a:pt x="90733" y="125"/>
                    <a:pt x="92957" y="-193"/>
                    <a:pt x="95181" y="125"/>
                  </a:cubicBezTo>
                  <a:lnTo>
                    <a:pt x="121712" y="2826"/>
                  </a:lnTo>
                  <a:cubicBezTo>
                    <a:pt x="123936" y="2984"/>
                    <a:pt x="125683" y="3620"/>
                    <a:pt x="126796" y="4732"/>
                  </a:cubicBezTo>
                  <a:cubicBezTo>
                    <a:pt x="127908" y="5685"/>
                    <a:pt x="128067" y="6797"/>
                    <a:pt x="127272" y="8068"/>
                  </a:cubicBezTo>
                  <a:lnTo>
                    <a:pt x="111385" y="32534"/>
                  </a:lnTo>
                  <a:lnTo>
                    <a:pt x="159045" y="37458"/>
                  </a:lnTo>
                  <a:cubicBezTo>
                    <a:pt x="161270" y="37617"/>
                    <a:pt x="163017" y="38253"/>
                    <a:pt x="164129" y="39365"/>
                  </a:cubicBezTo>
                  <a:cubicBezTo>
                    <a:pt x="165241" y="40318"/>
                    <a:pt x="165400" y="41430"/>
                    <a:pt x="164606" y="42701"/>
                  </a:cubicBezTo>
                  <a:lnTo>
                    <a:pt x="155709" y="56364"/>
                  </a:lnTo>
                  <a:close/>
                </a:path>
              </a:pathLst>
            </a:custGeom>
            <a:solidFill>
              <a:srgbClr val="FFFFFF"/>
            </a:solidFill>
            <a:ln w="15869" cap="flat">
              <a:noFill/>
              <a:prstDash val="solid"/>
              <a:miter/>
            </a:ln>
          </p:spPr>
          <p:txBody>
            <a:bodyPr rtlCol="0" anchor="ctr"/>
            <a:lstStyle/>
            <a:p>
              <a:endParaRPr lang="nl-NL"/>
            </a:p>
          </p:txBody>
        </p:sp>
        <p:sp>
          <p:nvSpPr>
            <p:cNvPr id="1365" name="Vrije vorm: vorm 1364">
              <a:extLst>
                <a:ext uri="{FF2B5EF4-FFF2-40B4-BE49-F238E27FC236}">
                  <a16:creationId xmlns:a16="http://schemas.microsoft.com/office/drawing/2014/main" id="{A0B3D70E-81B2-2B83-51D6-43FA2F530E40}"/>
                </a:ext>
              </a:extLst>
            </p:cNvPr>
            <p:cNvSpPr/>
            <p:nvPr/>
          </p:nvSpPr>
          <p:spPr>
            <a:xfrm>
              <a:off x="3509195" y="5112552"/>
              <a:ext cx="302758" cy="156656"/>
            </a:xfrm>
            <a:custGeom>
              <a:avLst/>
              <a:gdLst>
                <a:gd name="connsiteX0" fmla="*/ 301690 w 302758"/>
                <a:gd name="connsiteY0" fmla="*/ 45125 h 156656"/>
                <a:gd name="connsiteX1" fmla="*/ 291999 w 302758"/>
                <a:gd name="connsiteY1" fmla="*/ 38611 h 156656"/>
                <a:gd name="connsiteX2" fmla="*/ 193819 w 302758"/>
                <a:gd name="connsiteY2" fmla="*/ 2549 h 156656"/>
                <a:gd name="connsiteX3" fmla="*/ 172372 w 302758"/>
                <a:gd name="connsiteY3" fmla="*/ 324 h 156656"/>
                <a:gd name="connsiteX4" fmla="*/ 42260 w 302758"/>
                <a:gd name="connsiteY4" fmla="*/ 13034 h 156656"/>
                <a:gd name="connsiteX5" fmla="*/ 25738 w 302758"/>
                <a:gd name="connsiteY5" fmla="*/ 16846 h 156656"/>
                <a:gd name="connsiteX6" fmla="*/ 15570 w 302758"/>
                <a:gd name="connsiteY6" fmla="*/ 24631 h 156656"/>
                <a:gd name="connsiteX7" fmla="*/ 637 w 302758"/>
                <a:gd name="connsiteY7" fmla="*/ 80711 h 156656"/>
                <a:gd name="connsiteX8" fmla="*/ 24308 w 302758"/>
                <a:gd name="connsiteY8" fmla="*/ 125194 h 156656"/>
                <a:gd name="connsiteX9" fmla="*/ 71968 w 302758"/>
                <a:gd name="connsiteY9" fmla="*/ 154107 h 156656"/>
                <a:gd name="connsiteX10" fmla="*/ 93415 w 302758"/>
                <a:gd name="connsiteY10" fmla="*/ 156332 h 156656"/>
                <a:gd name="connsiteX11" fmla="*/ 163475 w 302758"/>
                <a:gd name="connsiteY11" fmla="*/ 142351 h 156656"/>
                <a:gd name="connsiteX12" fmla="*/ 240844 w 302758"/>
                <a:gd name="connsiteY12" fmla="*/ 109148 h 156656"/>
                <a:gd name="connsiteX13" fmla="*/ 301054 w 302758"/>
                <a:gd name="connsiteY13" fmla="*/ 53704 h 156656"/>
                <a:gd name="connsiteX14" fmla="*/ 301690 w 302758"/>
                <a:gd name="connsiteY14" fmla="*/ 44966 h 15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2758" h="156656">
                  <a:moveTo>
                    <a:pt x="301690" y="45125"/>
                  </a:moveTo>
                  <a:cubicBezTo>
                    <a:pt x="300101" y="42424"/>
                    <a:pt x="296924" y="40200"/>
                    <a:pt x="291999" y="38611"/>
                  </a:cubicBezTo>
                  <a:lnTo>
                    <a:pt x="193819" y="2549"/>
                  </a:lnTo>
                  <a:cubicBezTo>
                    <a:pt x="187782" y="166"/>
                    <a:pt x="180633" y="-470"/>
                    <a:pt x="172372" y="324"/>
                  </a:cubicBezTo>
                  <a:lnTo>
                    <a:pt x="42260" y="13034"/>
                  </a:lnTo>
                  <a:cubicBezTo>
                    <a:pt x="36064" y="13510"/>
                    <a:pt x="30504" y="14781"/>
                    <a:pt x="25738" y="16846"/>
                  </a:cubicBezTo>
                  <a:cubicBezTo>
                    <a:pt x="20972" y="18912"/>
                    <a:pt x="17636" y="21613"/>
                    <a:pt x="15570" y="24631"/>
                  </a:cubicBezTo>
                  <a:cubicBezTo>
                    <a:pt x="3179" y="43854"/>
                    <a:pt x="-1905" y="62441"/>
                    <a:pt x="637" y="80711"/>
                  </a:cubicBezTo>
                  <a:cubicBezTo>
                    <a:pt x="2702" y="96915"/>
                    <a:pt x="10646" y="111849"/>
                    <a:pt x="24308" y="125194"/>
                  </a:cubicBezTo>
                  <a:cubicBezTo>
                    <a:pt x="36541" y="137585"/>
                    <a:pt x="52428" y="147117"/>
                    <a:pt x="71968" y="154107"/>
                  </a:cubicBezTo>
                  <a:cubicBezTo>
                    <a:pt x="78005" y="156490"/>
                    <a:pt x="85154" y="157126"/>
                    <a:pt x="93415" y="156332"/>
                  </a:cubicBezTo>
                  <a:cubicBezTo>
                    <a:pt x="115815" y="154266"/>
                    <a:pt x="139169" y="149659"/>
                    <a:pt x="163475" y="142351"/>
                  </a:cubicBezTo>
                  <a:cubicBezTo>
                    <a:pt x="192389" y="133614"/>
                    <a:pt x="218285" y="122493"/>
                    <a:pt x="240844" y="109148"/>
                  </a:cubicBezTo>
                  <a:cubicBezTo>
                    <a:pt x="267374" y="93103"/>
                    <a:pt x="287392" y="74674"/>
                    <a:pt x="301054" y="53704"/>
                  </a:cubicBezTo>
                  <a:cubicBezTo>
                    <a:pt x="303119" y="50685"/>
                    <a:pt x="303278" y="47667"/>
                    <a:pt x="301690" y="44966"/>
                  </a:cubicBezTo>
                </a:path>
              </a:pathLst>
            </a:custGeom>
            <a:noFill/>
            <a:ln w="10315" cap="flat">
              <a:solidFill>
                <a:srgbClr val="FFFFFF"/>
              </a:solidFill>
              <a:prstDash val="solid"/>
              <a:miter/>
            </a:ln>
          </p:spPr>
          <p:txBody>
            <a:bodyPr rtlCol="0" anchor="ctr"/>
            <a:lstStyle/>
            <a:p>
              <a:endParaRPr lang="nl-NL"/>
            </a:p>
          </p:txBody>
        </p:sp>
        <p:sp>
          <p:nvSpPr>
            <p:cNvPr id="1366" name="Vrije vorm: vorm 1365">
              <a:extLst>
                <a:ext uri="{FF2B5EF4-FFF2-40B4-BE49-F238E27FC236}">
                  <a16:creationId xmlns:a16="http://schemas.microsoft.com/office/drawing/2014/main" id="{891F058A-BA14-8417-7AB5-AF7C05FF73FC}"/>
                </a:ext>
              </a:extLst>
            </p:cNvPr>
            <p:cNvSpPr/>
            <p:nvPr/>
          </p:nvSpPr>
          <p:spPr>
            <a:xfrm>
              <a:off x="3200519" y="4504258"/>
              <a:ext cx="1106189" cy="781465"/>
            </a:xfrm>
            <a:custGeom>
              <a:avLst/>
              <a:gdLst>
                <a:gd name="connsiteX0" fmla="*/ 140279 w 1106189"/>
                <a:gd name="connsiteY0" fmla="*/ 501860 h 781465"/>
                <a:gd name="connsiteX1" fmla="*/ 142027 w 1106189"/>
                <a:gd name="connsiteY1" fmla="*/ 27802 h 781465"/>
                <a:gd name="connsiteX2" fmla="*/ 169987 w 1106189"/>
                <a:gd name="connsiteY2" fmla="*/ 0 h 781465"/>
                <a:gd name="connsiteX3" fmla="*/ 941603 w 1106189"/>
                <a:gd name="connsiteY3" fmla="*/ 2701 h 781465"/>
                <a:gd name="connsiteX4" fmla="*/ 969405 w 1106189"/>
                <a:gd name="connsiteY4" fmla="*/ 30661 h 781465"/>
                <a:gd name="connsiteX5" fmla="*/ 967658 w 1106189"/>
                <a:gd name="connsiteY5" fmla="*/ 504720 h 781465"/>
                <a:gd name="connsiteX6" fmla="*/ 1106189 w 1106189"/>
                <a:gd name="connsiteY6" fmla="*/ 737618 h 781465"/>
                <a:gd name="connsiteX7" fmla="*/ 1106189 w 1106189"/>
                <a:gd name="connsiteY7" fmla="*/ 772251 h 781465"/>
                <a:gd name="connsiteX8" fmla="*/ 1096658 w 1106189"/>
                <a:gd name="connsiteY8" fmla="*/ 781465 h 781465"/>
                <a:gd name="connsiteX9" fmla="*/ 9214 w 1106189"/>
                <a:gd name="connsiteY9" fmla="*/ 777494 h 781465"/>
                <a:gd name="connsiteX10" fmla="*/ 0 w 1106189"/>
                <a:gd name="connsiteY10" fmla="*/ 768120 h 781465"/>
                <a:gd name="connsiteX11" fmla="*/ 0 w 1106189"/>
                <a:gd name="connsiteY11" fmla="*/ 733329 h 781465"/>
                <a:gd name="connsiteX12" fmla="*/ 140279 w 1106189"/>
                <a:gd name="connsiteY12" fmla="*/ 501383 h 78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6189" h="781465">
                  <a:moveTo>
                    <a:pt x="140279" y="501860"/>
                  </a:moveTo>
                  <a:lnTo>
                    <a:pt x="142027" y="27802"/>
                  </a:lnTo>
                  <a:cubicBezTo>
                    <a:pt x="142027" y="12392"/>
                    <a:pt x="154577" y="0"/>
                    <a:pt x="169987" y="0"/>
                  </a:cubicBezTo>
                  <a:lnTo>
                    <a:pt x="941603" y="2701"/>
                  </a:lnTo>
                  <a:cubicBezTo>
                    <a:pt x="957013" y="2701"/>
                    <a:pt x="969405" y="15251"/>
                    <a:pt x="969405" y="30661"/>
                  </a:cubicBezTo>
                  <a:lnTo>
                    <a:pt x="967658" y="504720"/>
                  </a:lnTo>
                  <a:lnTo>
                    <a:pt x="1106189" y="737618"/>
                  </a:lnTo>
                  <a:lnTo>
                    <a:pt x="1106189" y="772251"/>
                  </a:lnTo>
                  <a:cubicBezTo>
                    <a:pt x="1106189" y="777335"/>
                    <a:pt x="1101900" y="781465"/>
                    <a:pt x="1096658" y="781465"/>
                  </a:cubicBezTo>
                  <a:lnTo>
                    <a:pt x="9214" y="777494"/>
                  </a:lnTo>
                  <a:cubicBezTo>
                    <a:pt x="4130" y="777494"/>
                    <a:pt x="0" y="773363"/>
                    <a:pt x="0" y="768120"/>
                  </a:cubicBezTo>
                  <a:lnTo>
                    <a:pt x="0" y="733329"/>
                  </a:lnTo>
                  <a:cubicBezTo>
                    <a:pt x="0" y="733329"/>
                    <a:pt x="140279" y="501383"/>
                    <a:pt x="140279" y="501383"/>
                  </a:cubicBezTo>
                  <a:close/>
                </a:path>
              </a:pathLst>
            </a:custGeom>
            <a:solidFill>
              <a:srgbClr val="FFFFFF"/>
            </a:solidFill>
            <a:ln w="15869" cap="flat">
              <a:noFill/>
              <a:prstDash val="solid"/>
              <a:miter/>
            </a:ln>
          </p:spPr>
          <p:txBody>
            <a:bodyPr rtlCol="0" anchor="ctr"/>
            <a:lstStyle/>
            <a:p>
              <a:endParaRPr lang="nl-NL"/>
            </a:p>
          </p:txBody>
        </p:sp>
        <p:sp>
          <p:nvSpPr>
            <p:cNvPr id="1367" name="Vrije vorm: vorm 1366">
              <a:extLst>
                <a:ext uri="{FF2B5EF4-FFF2-40B4-BE49-F238E27FC236}">
                  <a16:creationId xmlns:a16="http://schemas.microsoft.com/office/drawing/2014/main" id="{DC5ED23B-3CA4-C591-FC5D-3D3B6161FC30}"/>
                </a:ext>
              </a:extLst>
            </p:cNvPr>
            <p:cNvSpPr/>
            <p:nvPr/>
          </p:nvSpPr>
          <p:spPr>
            <a:xfrm>
              <a:off x="3194958" y="5005800"/>
              <a:ext cx="983385" cy="280717"/>
            </a:xfrm>
            <a:custGeom>
              <a:avLst/>
              <a:gdLst>
                <a:gd name="connsiteX0" fmla="*/ 983386 w 983385"/>
                <a:gd name="connsiteY0" fmla="*/ 33680 h 280717"/>
                <a:gd name="connsiteX1" fmla="*/ 224638 w 983385"/>
                <a:gd name="connsiteY1" fmla="*/ 36381 h 280717"/>
                <a:gd name="connsiteX2" fmla="*/ 126140 w 983385"/>
                <a:gd name="connsiteY2" fmla="*/ 235282 h 280717"/>
                <a:gd name="connsiteX3" fmla="*/ 126299 w 983385"/>
                <a:gd name="connsiteY3" fmla="*/ 280717 h 280717"/>
                <a:gd name="connsiteX4" fmla="*/ 10009 w 983385"/>
                <a:gd name="connsiteY4" fmla="*/ 279606 h 280717"/>
                <a:gd name="connsiteX5" fmla="*/ 0 w 983385"/>
                <a:gd name="connsiteY5" fmla="*/ 276905 h 280717"/>
                <a:gd name="connsiteX6" fmla="*/ 1748 w 983385"/>
                <a:gd name="connsiteY6" fmla="*/ 235441 h 280717"/>
                <a:gd name="connsiteX7" fmla="*/ 140121 w 983385"/>
                <a:gd name="connsiteY7" fmla="*/ 3019 h 280717"/>
                <a:gd name="connsiteX8" fmla="*/ 966069 w 983385"/>
                <a:gd name="connsiteY8" fmla="*/ 0 h 280717"/>
                <a:gd name="connsiteX9" fmla="*/ 983386 w 983385"/>
                <a:gd name="connsiteY9" fmla="*/ 33680 h 28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85" h="280717">
                  <a:moveTo>
                    <a:pt x="983386" y="33680"/>
                  </a:moveTo>
                  <a:lnTo>
                    <a:pt x="224638" y="36381"/>
                  </a:lnTo>
                  <a:lnTo>
                    <a:pt x="126140" y="235282"/>
                  </a:lnTo>
                  <a:lnTo>
                    <a:pt x="126299" y="280717"/>
                  </a:lnTo>
                  <a:lnTo>
                    <a:pt x="10009" y="279606"/>
                  </a:lnTo>
                  <a:lnTo>
                    <a:pt x="0" y="276905"/>
                  </a:lnTo>
                  <a:lnTo>
                    <a:pt x="1748" y="235441"/>
                  </a:lnTo>
                  <a:lnTo>
                    <a:pt x="140121" y="3019"/>
                  </a:lnTo>
                  <a:lnTo>
                    <a:pt x="966069" y="0"/>
                  </a:lnTo>
                  <a:lnTo>
                    <a:pt x="983386" y="33680"/>
                  </a:lnTo>
                  <a:close/>
                </a:path>
              </a:pathLst>
            </a:custGeom>
            <a:solidFill>
              <a:srgbClr val="E9E9E9"/>
            </a:solidFill>
            <a:ln w="15869" cap="flat">
              <a:noFill/>
              <a:prstDash val="solid"/>
              <a:miter/>
            </a:ln>
          </p:spPr>
          <p:txBody>
            <a:bodyPr rtlCol="0" anchor="ctr"/>
            <a:lstStyle/>
            <a:p>
              <a:endParaRPr lang="nl-NL"/>
            </a:p>
          </p:txBody>
        </p:sp>
        <p:sp>
          <p:nvSpPr>
            <p:cNvPr id="1368" name="Vrije vorm: vorm 1367">
              <a:extLst>
                <a:ext uri="{FF2B5EF4-FFF2-40B4-BE49-F238E27FC236}">
                  <a16:creationId xmlns:a16="http://schemas.microsoft.com/office/drawing/2014/main" id="{0D461F86-6C31-6D33-C8C8-7661A54E6EC4}"/>
                </a:ext>
              </a:extLst>
            </p:cNvPr>
            <p:cNvSpPr/>
            <p:nvPr/>
          </p:nvSpPr>
          <p:spPr>
            <a:xfrm>
              <a:off x="4075239" y="4504734"/>
              <a:ext cx="95320" cy="504084"/>
            </a:xfrm>
            <a:custGeom>
              <a:avLst/>
              <a:gdLst>
                <a:gd name="connsiteX0" fmla="*/ 2542 w 95320"/>
                <a:gd name="connsiteY0" fmla="*/ 504084 h 504084"/>
                <a:gd name="connsiteX1" fmla="*/ 2701 w 95320"/>
                <a:gd name="connsiteY1" fmla="*/ 453088 h 504084"/>
                <a:gd name="connsiteX2" fmla="*/ 48613 w 95320"/>
                <a:gd name="connsiteY2" fmla="*/ 453247 h 504084"/>
                <a:gd name="connsiteX3" fmla="*/ 50043 w 95320"/>
                <a:gd name="connsiteY3" fmla="*/ 39558 h 504084"/>
                <a:gd name="connsiteX4" fmla="*/ 0 w 95320"/>
                <a:gd name="connsiteY4" fmla="*/ 39399 h 504084"/>
                <a:gd name="connsiteX5" fmla="*/ 159 w 95320"/>
                <a:gd name="connsiteY5" fmla="*/ 0 h 504084"/>
                <a:gd name="connsiteX6" fmla="*/ 67360 w 95320"/>
                <a:gd name="connsiteY6" fmla="*/ 318 h 504084"/>
                <a:gd name="connsiteX7" fmla="*/ 89442 w 95320"/>
                <a:gd name="connsiteY7" fmla="*/ 8896 h 504084"/>
                <a:gd name="connsiteX8" fmla="*/ 95161 w 95320"/>
                <a:gd name="connsiteY8" fmla="*/ 30661 h 504084"/>
                <a:gd name="connsiteX9" fmla="*/ 95320 w 95320"/>
                <a:gd name="connsiteY9" fmla="*/ 132177 h 504084"/>
                <a:gd name="connsiteX10" fmla="*/ 94049 w 95320"/>
                <a:gd name="connsiteY10" fmla="*/ 504084 h 504084"/>
                <a:gd name="connsiteX11" fmla="*/ 2542 w 95320"/>
                <a:gd name="connsiteY11" fmla="*/ 504084 h 50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320" h="504084">
                  <a:moveTo>
                    <a:pt x="2542" y="504084"/>
                  </a:moveTo>
                  <a:lnTo>
                    <a:pt x="2701" y="453088"/>
                  </a:lnTo>
                  <a:lnTo>
                    <a:pt x="48613" y="453247"/>
                  </a:lnTo>
                  <a:lnTo>
                    <a:pt x="50043" y="39558"/>
                  </a:lnTo>
                  <a:lnTo>
                    <a:pt x="0" y="39399"/>
                  </a:lnTo>
                  <a:lnTo>
                    <a:pt x="159" y="0"/>
                  </a:lnTo>
                  <a:lnTo>
                    <a:pt x="67360" y="318"/>
                  </a:lnTo>
                  <a:lnTo>
                    <a:pt x="89442" y="8896"/>
                  </a:lnTo>
                  <a:lnTo>
                    <a:pt x="95161" y="30661"/>
                  </a:lnTo>
                  <a:lnTo>
                    <a:pt x="95320" y="132177"/>
                  </a:lnTo>
                  <a:lnTo>
                    <a:pt x="94049" y="504084"/>
                  </a:lnTo>
                  <a:lnTo>
                    <a:pt x="2542" y="504084"/>
                  </a:lnTo>
                  <a:close/>
                </a:path>
              </a:pathLst>
            </a:custGeom>
            <a:solidFill>
              <a:srgbClr val="E9E9E9"/>
            </a:solidFill>
            <a:ln w="15869" cap="flat">
              <a:noFill/>
              <a:prstDash val="solid"/>
              <a:miter/>
            </a:ln>
          </p:spPr>
          <p:txBody>
            <a:bodyPr rtlCol="0" anchor="ctr"/>
            <a:lstStyle/>
            <a:p>
              <a:endParaRPr lang="nl-NL"/>
            </a:p>
          </p:txBody>
        </p:sp>
        <p:sp>
          <p:nvSpPr>
            <p:cNvPr id="1369" name="Vrije vorm: vorm 1368">
              <a:extLst>
                <a:ext uri="{FF2B5EF4-FFF2-40B4-BE49-F238E27FC236}">
                  <a16:creationId xmlns:a16="http://schemas.microsoft.com/office/drawing/2014/main" id="{909740A7-CA6B-21C8-9272-76E49CF33723}"/>
                </a:ext>
              </a:extLst>
            </p:cNvPr>
            <p:cNvSpPr/>
            <p:nvPr/>
          </p:nvSpPr>
          <p:spPr>
            <a:xfrm rot="10812600">
              <a:off x="3386973" y="4542578"/>
              <a:ext cx="737141" cy="417501"/>
            </a:xfrm>
            <a:custGeom>
              <a:avLst/>
              <a:gdLst>
                <a:gd name="connsiteX0" fmla="*/ 0 w 737141"/>
                <a:gd name="connsiteY0" fmla="*/ 0 h 417501"/>
                <a:gd name="connsiteX1" fmla="*/ 737142 w 737141"/>
                <a:gd name="connsiteY1" fmla="*/ 0 h 417501"/>
                <a:gd name="connsiteX2" fmla="*/ 737142 w 737141"/>
                <a:gd name="connsiteY2" fmla="*/ 417502 h 417501"/>
                <a:gd name="connsiteX3" fmla="*/ 0 w 737141"/>
                <a:gd name="connsiteY3" fmla="*/ 417502 h 417501"/>
              </a:gdLst>
              <a:ahLst/>
              <a:cxnLst>
                <a:cxn ang="0">
                  <a:pos x="connsiteX0" y="connsiteY0"/>
                </a:cxn>
                <a:cxn ang="0">
                  <a:pos x="connsiteX1" y="connsiteY1"/>
                </a:cxn>
                <a:cxn ang="0">
                  <a:pos x="connsiteX2" y="connsiteY2"/>
                </a:cxn>
                <a:cxn ang="0">
                  <a:pos x="connsiteX3" y="connsiteY3"/>
                </a:cxn>
              </a:cxnLst>
              <a:rect l="l" t="t" r="r" b="b"/>
              <a:pathLst>
                <a:path w="737141" h="417501">
                  <a:moveTo>
                    <a:pt x="0" y="0"/>
                  </a:moveTo>
                  <a:lnTo>
                    <a:pt x="737142" y="0"/>
                  </a:lnTo>
                  <a:lnTo>
                    <a:pt x="737142" y="417502"/>
                  </a:lnTo>
                  <a:lnTo>
                    <a:pt x="0" y="417502"/>
                  </a:lnTo>
                  <a:close/>
                </a:path>
              </a:pathLst>
            </a:custGeom>
            <a:noFill/>
            <a:ln w="12378" cap="flat">
              <a:solidFill>
                <a:srgbClr val="102F44"/>
              </a:solidFill>
              <a:prstDash val="solid"/>
              <a:round/>
            </a:ln>
          </p:spPr>
          <p:txBody>
            <a:bodyPr rtlCol="0" anchor="ctr"/>
            <a:lstStyle/>
            <a:p>
              <a:endParaRPr lang="nl-NL"/>
            </a:p>
          </p:txBody>
        </p:sp>
        <p:sp>
          <p:nvSpPr>
            <p:cNvPr id="1370" name="Vrije vorm: vorm 1369">
              <a:extLst>
                <a:ext uri="{FF2B5EF4-FFF2-40B4-BE49-F238E27FC236}">
                  <a16:creationId xmlns:a16="http://schemas.microsoft.com/office/drawing/2014/main" id="{48912EBA-31AF-5688-628F-C06296FA8D01}"/>
                </a:ext>
              </a:extLst>
            </p:cNvPr>
            <p:cNvSpPr/>
            <p:nvPr/>
          </p:nvSpPr>
          <p:spPr>
            <a:xfrm>
              <a:off x="3333808" y="4504417"/>
              <a:ext cx="829125" cy="504719"/>
            </a:xfrm>
            <a:custGeom>
              <a:avLst/>
              <a:gdLst>
                <a:gd name="connsiteX0" fmla="*/ 1748 w 829125"/>
                <a:gd name="connsiteY0" fmla="*/ 504720 h 504719"/>
                <a:gd name="connsiteX1" fmla="*/ 0 w 829125"/>
                <a:gd name="connsiteY1" fmla="*/ 30661 h 504719"/>
                <a:gd name="connsiteX2" fmla="*/ 27802 w 829125"/>
                <a:gd name="connsiteY2" fmla="*/ 2701 h 504719"/>
                <a:gd name="connsiteX3" fmla="*/ 799418 w 829125"/>
                <a:gd name="connsiteY3" fmla="*/ 0 h 504719"/>
                <a:gd name="connsiteX4" fmla="*/ 827378 w 829125"/>
                <a:gd name="connsiteY4" fmla="*/ 27802 h 504719"/>
                <a:gd name="connsiteX5" fmla="*/ 829126 w 829125"/>
                <a:gd name="connsiteY5" fmla="*/ 501860 h 5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125" h="504719">
                  <a:moveTo>
                    <a:pt x="1748" y="504720"/>
                  </a:moveTo>
                  <a:lnTo>
                    <a:pt x="0" y="30661"/>
                  </a:lnTo>
                  <a:cubicBezTo>
                    <a:pt x="0" y="15251"/>
                    <a:pt x="12392" y="2701"/>
                    <a:pt x="27802" y="2701"/>
                  </a:cubicBezTo>
                  <a:lnTo>
                    <a:pt x="799418" y="0"/>
                  </a:lnTo>
                  <a:cubicBezTo>
                    <a:pt x="814828" y="0"/>
                    <a:pt x="827378" y="12392"/>
                    <a:pt x="827378" y="27802"/>
                  </a:cubicBezTo>
                  <a:lnTo>
                    <a:pt x="829126" y="501860"/>
                  </a:lnTo>
                </a:path>
              </a:pathLst>
            </a:custGeom>
            <a:noFill/>
            <a:ln w="12378" cap="flat">
              <a:solidFill>
                <a:srgbClr val="102F44"/>
              </a:solidFill>
              <a:prstDash val="solid"/>
              <a:miter/>
            </a:ln>
          </p:spPr>
          <p:txBody>
            <a:bodyPr rtlCol="0" anchor="ctr"/>
            <a:lstStyle/>
            <a:p>
              <a:endParaRPr lang="nl-NL"/>
            </a:p>
          </p:txBody>
        </p:sp>
        <p:sp>
          <p:nvSpPr>
            <p:cNvPr id="1371" name="Vrije vorm: vorm 1370">
              <a:extLst>
                <a:ext uri="{FF2B5EF4-FFF2-40B4-BE49-F238E27FC236}">
                  <a16:creationId xmlns:a16="http://schemas.microsoft.com/office/drawing/2014/main" id="{01970011-98F0-0A4E-54F8-1B772B04E7D1}"/>
                </a:ext>
              </a:extLst>
            </p:cNvPr>
            <p:cNvSpPr/>
            <p:nvPr/>
          </p:nvSpPr>
          <p:spPr>
            <a:xfrm>
              <a:off x="3200519" y="5006118"/>
              <a:ext cx="1106189" cy="235917"/>
            </a:xfrm>
            <a:custGeom>
              <a:avLst/>
              <a:gdLst>
                <a:gd name="connsiteX0" fmla="*/ 967658 w 1106189"/>
                <a:gd name="connsiteY0" fmla="*/ 3019 h 235917"/>
                <a:gd name="connsiteX1" fmla="*/ 140279 w 1106189"/>
                <a:gd name="connsiteY1" fmla="*/ 0 h 235917"/>
                <a:gd name="connsiteX2" fmla="*/ 0 w 1106189"/>
                <a:gd name="connsiteY2" fmla="*/ 231946 h 235917"/>
                <a:gd name="connsiteX3" fmla="*/ 1106189 w 1106189"/>
                <a:gd name="connsiteY3" fmla="*/ 235917 h 235917"/>
                <a:gd name="connsiteX4" fmla="*/ 967658 w 1106189"/>
                <a:gd name="connsiteY4" fmla="*/ 3019 h 23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189" h="235917">
                  <a:moveTo>
                    <a:pt x="967658" y="3019"/>
                  </a:moveTo>
                  <a:lnTo>
                    <a:pt x="140279" y="0"/>
                  </a:lnTo>
                  <a:lnTo>
                    <a:pt x="0" y="231946"/>
                  </a:lnTo>
                  <a:lnTo>
                    <a:pt x="1106189" y="235917"/>
                  </a:lnTo>
                  <a:lnTo>
                    <a:pt x="967658" y="3019"/>
                  </a:lnTo>
                  <a:close/>
                </a:path>
              </a:pathLst>
            </a:custGeom>
            <a:noFill/>
            <a:ln w="12378" cap="flat">
              <a:solidFill>
                <a:srgbClr val="102F44"/>
              </a:solidFill>
              <a:prstDash val="solid"/>
              <a:round/>
            </a:ln>
          </p:spPr>
          <p:txBody>
            <a:bodyPr rtlCol="0" anchor="ctr"/>
            <a:lstStyle/>
            <a:p>
              <a:endParaRPr lang="nl-NL"/>
            </a:p>
          </p:txBody>
        </p:sp>
        <p:sp>
          <p:nvSpPr>
            <p:cNvPr id="1372" name="Vrije vorm: vorm 1371">
              <a:extLst>
                <a:ext uri="{FF2B5EF4-FFF2-40B4-BE49-F238E27FC236}">
                  <a16:creationId xmlns:a16="http://schemas.microsoft.com/office/drawing/2014/main" id="{E6577004-4712-4FCB-A20B-AE51B82DBE3D}"/>
                </a:ext>
              </a:extLst>
            </p:cNvPr>
            <p:cNvSpPr/>
            <p:nvPr/>
          </p:nvSpPr>
          <p:spPr>
            <a:xfrm>
              <a:off x="3321734" y="5029948"/>
              <a:ext cx="864394" cy="127252"/>
            </a:xfrm>
            <a:custGeom>
              <a:avLst/>
              <a:gdLst>
                <a:gd name="connsiteX0" fmla="*/ 793699 w 864394"/>
                <a:gd name="connsiteY0" fmla="*/ 2542 h 127252"/>
                <a:gd name="connsiteX1" fmla="*/ 77686 w 864394"/>
                <a:gd name="connsiteY1" fmla="*/ 0 h 127252"/>
                <a:gd name="connsiteX2" fmla="*/ 0 w 864394"/>
                <a:gd name="connsiteY2" fmla="*/ 124075 h 127252"/>
                <a:gd name="connsiteX3" fmla="*/ 864394 w 864394"/>
                <a:gd name="connsiteY3" fmla="*/ 127252 h 127252"/>
                <a:gd name="connsiteX4" fmla="*/ 793699 w 864394"/>
                <a:gd name="connsiteY4" fmla="*/ 2542 h 12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4394" h="127252">
                  <a:moveTo>
                    <a:pt x="793699" y="2542"/>
                  </a:moveTo>
                  <a:lnTo>
                    <a:pt x="77686" y="0"/>
                  </a:lnTo>
                  <a:lnTo>
                    <a:pt x="0" y="124075"/>
                  </a:lnTo>
                  <a:lnTo>
                    <a:pt x="864394" y="127252"/>
                  </a:lnTo>
                  <a:lnTo>
                    <a:pt x="793699" y="2542"/>
                  </a:lnTo>
                  <a:close/>
                </a:path>
              </a:pathLst>
            </a:custGeom>
            <a:noFill/>
            <a:ln w="5078" cap="flat">
              <a:solidFill>
                <a:srgbClr val="102F44"/>
              </a:solidFill>
              <a:prstDash val="solid"/>
              <a:miter/>
            </a:ln>
          </p:spPr>
          <p:txBody>
            <a:bodyPr rtlCol="0" anchor="ctr"/>
            <a:lstStyle/>
            <a:p>
              <a:endParaRPr lang="nl-NL"/>
            </a:p>
          </p:txBody>
        </p:sp>
        <p:sp>
          <p:nvSpPr>
            <p:cNvPr id="1373" name="Vrije vorm: vorm 1372">
              <a:extLst>
                <a:ext uri="{FF2B5EF4-FFF2-40B4-BE49-F238E27FC236}">
                  <a16:creationId xmlns:a16="http://schemas.microsoft.com/office/drawing/2014/main" id="{290CA46B-95E2-6CEA-64A3-E483F39B30AD}"/>
                </a:ext>
              </a:extLst>
            </p:cNvPr>
            <p:cNvSpPr/>
            <p:nvPr/>
          </p:nvSpPr>
          <p:spPr>
            <a:xfrm>
              <a:off x="3638832" y="5171816"/>
              <a:ext cx="229721" cy="49089"/>
            </a:xfrm>
            <a:custGeom>
              <a:avLst/>
              <a:gdLst>
                <a:gd name="connsiteX0" fmla="*/ 220348 w 229721"/>
                <a:gd name="connsiteY0" fmla="*/ 635 h 49089"/>
                <a:gd name="connsiteX1" fmla="*/ 12074 w 229721"/>
                <a:gd name="connsiteY1" fmla="*/ 0 h 49089"/>
                <a:gd name="connsiteX2" fmla="*/ 0 w 229721"/>
                <a:gd name="connsiteY2" fmla="*/ 48295 h 49089"/>
                <a:gd name="connsiteX3" fmla="*/ 229721 w 229721"/>
                <a:gd name="connsiteY3" fmla="*/ 49090 h 49089"/>
                <a:gd name="connsiteX4" fmla="*/ 220348 w 229721"/>
                <a:gd name="connsiteY4" fmla="*/ 635 h 49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721" h="49089">
                  <a:moveTo>
                    <a:pt x="220348" y="635"/>
                  </a:moveTo>
                  <a:lnTo>
                    <a:pt x="12074" y="0"/>
                  </a:lnTo>
                  <a:lnTo>
                    <a:pt x="0" y="48295"/>
                  </a:lnTo>
                  <a:lnTo>
                    <a:pt x="229721" y="49090"/>
                  </a:lnTo>
                  <a:lnTo>
                    <a:pt x="220348" y="635"/>
                  </a:lnTo>
                  <a:close/>
                </a:path>
              </a:pathLst>
            </a:custGeom>
            <a:noFill/>
            <a:ln w="5078" cap="flat">
              <a:solidFill>
                <a:srgbClr val="102F44"/>
              </a:solidFill>
              <a:prstDash val="solid"/>
              <a:miter/>
            </a:ln>
          </p:spPr>
          <p:txBody>
            <a:bodyPr rtlCol="0" anchor="ctr"/>
            <a:lstStyle/>
            <a:p>
              <a:endParaRPr lang="nl-NL"/>
            </a:p>
          </p:txBody>
        </p:sp>
        <p:sp>
          <p:nvSpPr>
            <p:cNvPr id="1374" name="Vrije vorm: vorm 1373">
              <a:extLst>
                <a:ext uri="{FF2B5EF4-FFF2-40B4-BE49-F238E27FC236}">
                  <a16:creationId xmlns:a16="http://schemas.microsoft.com/office/drawing/2014/main" id="{C715A96F-D0EB-C133-2AA9-0506A93B86E0}"/>
                </a:ext>
              </a:extLst>
            </p:cNvPr>
            <p:cNvSpPr/>
            <p:nvPr/>
          </p:nvSpPr>
          <p:spPr>
            <a:xfrm>
              <a:off x="3742096" y="4682189"/>
              <a:ext cx="98338" cy="114543"/>
            </a:xfrm>
            <a:custGeom>
              <a:avLst/>
              <a:gdLst>
                <a:gd name="connsiteX0" fmla="*/ 0 w 98338"/>
                <a:gd name="connsiteY0" fmla="*/ 0 h 114543"/>
                <a:gd name="connsiteX1" fmla="*/ 98339 w 98338"/>
                <a:gd name="connsiteY1" fmla="*/ 114543 h 114543"/>
              </a:gdLst>
              <a:ahLst/>
              <a:cxnLst>
                <a:cxn ang="0">
                  <a:pos x="connsiteX0" y="connsiteY0"/>
                </a:cxn>
                <a:cxn ang="0">
                  <a:pos x="connsiteX1" y="connsiteY1"/>
                </a:cxn>
              </a:cxnLst>
              <a:rect l="l" t="t" r="r" b="b"/>
              <a:pathLst>
                <a:path w="98338" h="114543">
                  <a:moveTo>
                    <a:pt x="0" y="0"/>
                  </a:moveTo>
                  <a:cubicBezTo>
                    <a:pt x="32727" y="38128"/>
                    <a:pt x="65612" y="76415"/>
                    <a:pt x="98339" y="114543"/>
                  </a:cubicBezTo>
                </a:path>
              </a:pathLst>
            </a:custGeom>
            <a:noFill/>
            <a:ln w="6189" cap="rnd">
              <a:solidFill>
                <a:srgbClr val="102F44"/>
              </a:solidFill>
              <a:prstDash val="solid"/>
              <a:round/>
            </a:ln>
          </p:spPr>
          <p:txBody>
            <a:bodyPr rtlCol="0" anchor="ctr"/>
            <a:lstStyle/>
            <a:p>
              <a:endParaRPr lang="nl-NL"/>
            </a:p>
          </p:txBody>
        </p:sp>
        <p:sp>
          <p:nvSpPr>
            <p:cNvPr id="1375" name="Vrije vorm: vorm 1374">
              <a:extLst>
                <a:ext uri="{FF2B5EF4-FFF2-40B4-BE49-F238E27FC236}">
                  <a16:creationId xmlns:a16="http://schemas.microsoft.com/office/drawing/2014/main" id="{6647C8E7-392F-8723-FC6D-D4CCF642D27C}"/>
                </a:ext>
              </a:extLst>
            </p:cNvPr>
            <p:cNvSpPr/>
            <p:nvPr/>
          </p:nvSpPr>
          <p:spPr>
            <a:xfrm>
              <a:off x="3659803" y="4628809"/>
              <a:ext cx="191116" cy="237029"/>
            </a:xfrm>
            <a:custGeom>
              <a:avLst/>
              <a:gdLst>
                <a:gd name="connsiteX0" fmla="*/ 0 w 191116"/>
                <a:gd name="connsiteY0" fmla="*/ 0 h 237029"/>
                <a:gd name="connsiteX1" fmla="*/ 155372 w 191116"/>
                <a:gd name="connsiteY1" fmla="*/ 187145 h 237029"/>
                <a:gd name="connsiteX2" fmla="*/ 191117 w 191116"/>
                <a:gd name="connsiteY2" fmla="*/ 237029 h 237029"/>
              </a:gdLst>
              <a:ahLst/>
              <a:cxnLst>
                <a:cxn ang="0">
                  <a:pos x="connsiteX0" y="connsiteY0"/>
                </a:cxn>
                <a:cxn ang="0">
                  <a:pos x="connsiteX1" y="connsiteY1"/>
                </a:cxn>
                <a:cxn ang="0">
                  <a:pos x="connsiteX2" y="connsiteY2"/>
                </a:cxn>
              </a:cxnLst>
              <a:rect l="l" t="t" r="r" b="b"/>
              <a:pathLst>
                <a:path w="191116" h="237029">
                  <a:moveTo>
                    <a:pt x="0" y="0"/>
                  </a:moveTo>
                  <a:cubicBezTo>
                    <a:pt x="51791" y="62435"/>
                    <a:pt x="103581" y="124710"/>
                    <a:pt x="155372" y="187145"/>
                  </a:cubicBezTo>
                  <a:cubicBezTo>
                    <a:pt x="168399" y="202873"/>
                    <a:pt x="181744" y="218918"/>
                    <a:pt x="191117" y="237029"/>
                  </a:cubicBezTo>
                </a:path>
              </a:pathLst>
            </a:custGeom>
            <a:noFill/>
            <a:ln w="6189" cap="rnd">
              <a:solidFill>
                <a:srgbClr val="102F44"/>
              </a:solidFill>
              <a:prstDash val="solid"/>
              <a:round/>
            </a:ln>
          </p:spPr>
          <p:txBody>
            <a:bodyPr rtlCol="0" anchor="ctr"/>
            <a:lstStyle/>
            <a:p>
              <a:endParaRPr lang="nl-NL"/>
            </a:p>
          </p:txBody>
        </p:sp>
        <p:sp>
          <p:nvSpPr>
            <p:cNvPr id="1376" name="Vrije vorm: vorm 1375">
              <a:extLst>
                <a:ext uri="{FF2B5EF4-FFF2-40B4-BE49-F238E27FC236}">
                  <a16:creationId xmlns:a16="http://schemas.microsoft.com/office/drawing/2014/main" id="{2BF4372D-07D9-B2D3-8B36-44CB101C092C}"/>
                </a:ext>
              </a:extLst>
            </p:cNvPr>
            <p:cNvSpPr/>
            <p:nvPr/>
          </p:nvSpPr>
          <p:spPr>
            <a:xfrm>
              <a:off x="3664410" y="4678217"/>
              <a:ext cx="98497" cy="122645"/>
            </a:xfrm>
            <a:custGeom>
              <a:avLst/>
              <a:gdLst>
                <a:gd name="connsiteX0" fmla="*/ 0 w 98497"/>
                <a:gd name="connsiteY0" fmla="*/ 0 h 122645"/>
                <a:gd name="connsiteX1" fmla="*/ 98497 w 98497"/>
                <a:gd name="connsiteY1" fmla="*/ 122645 h 122645"/>
              </a:gdLst>
              <a:ahLst/>
              <a:cxnLst>
                <a:cxn ang="0">
                  <a:pos x="connsiteX0" y="connsiteY0"/>
                </a:cxn>
                <a:cxn ang="0">
                  <a:pos x="connsiteX1" y="connsiteY1"/>
                </a:cxn>
              </a:cxnLst>
              <a:rect l="l" t="t" r="r" b="b"/>
              <a:pathLst>
                <a:path w="98497" h="122645">
                  <a:moveTo>
                    <a:pt x="0" y="0"/>
                  </a:moveTo>
                  <a:cubicBezTo>
                    <a:pt x="32885" y="40829"/>
                    <a:pt x="65612" y="81816"/>
                    <a:pt x="98497" y="122645"/>
                  </a:cubicBezTo>
                </a:path>
              </a:pathLst>
            </a:custGeom>
            <a:noFill/>
            <a:ln w="6189" cap="rnd">
              <a:solidFill>
                <a:srgbClr val="102F44"/>
              </a:solidFill>
              <a:prstDash val="solid"/>
              <a:round/>
            </a:ln>
          </p:spPr>
          <p:txBody>
            <a:bodyPr rtlCol="0" anchor="ctr"/>
            <a:lstStyle/>
            <a:p>
              <a:endParaRPr lang="nl-NL"/>
            </a:p>
          </p:txBody>
        </p:sp>
        <p:sp>
          <p:nvSpPr>
            <p:cNvPr id="1377" name="Vrije vorm: vorm 1376">
              <a:extLst>
                <a:ext uri="{FF2B5EF4-FFF2-40B4-BE49-F238E27FC236}">
                  <a16:creationId xmlns:a16="http://schemas.microsoft.com/office/drawing/2014/main" id="{E30481CC-C2EC-0DCD-9B4E-3596E3EDF33D}"/>
                </a:ext>
              </a:extLst>
            </p:cNvPr>
            <p:cNvSpPr/>
            <p:nvPr/>
          </p:nvSpPr>
          <p:spPr>
            <a:xfrm>
              <a:off x="3200519" y="5237745"/>
              <a:ext cx="1106189" cy="48136"/>
            </a:xfrm>
            <a:custGeom>
              <a:avLst/>
              <a:gdLst>
                <a:gd name="connsiteX0" fmla="*/ 1106189 w 1106189"/>
                <a:gd name="connsiteY0" fmla="*/ 4289 h 48136"/>
                <a:gd name="connsiteX1" fmla="*/ 1106189 w 1106189"/>
                <a:gd name="connsiteY1" fmla="*/ 38922 h 48136"/>
                <a:gd name="connsiteX2" fmla="*/ 1096658 w 1106189"/>
                <a:gd name="connsiteY2" fmla="*/ 48137 h 48136"/>
                <a:gd name="connsiteX3" fmla="*/ 9214 w 1106189"/>
                <a:gd name="connsiteY3" fmla="*/ 44165 h 48136"/>
                <a:gd name="connsiteX4" fmla="*/ 0 w 1106189"/>
                <a:gd name="connsiteY4" fmla="*/ 34792 h 48136"/>
                <a:gd name="connsiteX5" fmla="*/ 0 w 1106189"/>
                <a:gd name="connsiteY5" fmla="*/ 0 h 4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6189" h="48136">
                  <a:moveTo>
                    <a:pt x="1106189" y="4289"/>
                  </a:moveTo>
                  <a:lnTo>
                    <a:pt x="1106189" y="38922"/>
                  </a:lnTo>
                  <a:cubicBezTo>
                    <a:pt x="1106189" y="44006"/>
                    <a:pt x="1101900" y="48137"/>
                    <a:pt x="1096658" y="48137"/>
                  </a:cubicBezTo>
                  <a:lnTo>
                    <a:pt x="9214" y="44165"/>
                  </a:lnTo>
                  <a:cubicBezTo>
                    <a:pt x="4130" y="44165"/>
                    <a:pt x="0" y="40034"/>
                    <a:pt x="0" y="34792"/>
                  </a:cubicBezTo>
                  <a:lnTo>
                    <a:pt x="0" y="0"/>
                  </a:lnTo>
                </a:path>
              </a:pathLst>
            </a:custGeom>
            <a:noFill/>
            <a:ln w="12378" cap="flat">
              <a:solidFill>
                <a:srgbClr val="102F44"/>
              </a:solidFill>
              <a:prstDash val="solid"/>
              <a:round/>
            </a:ln>
          </p:spPr>
          <p:txBody>
            <a:bodyPr rtlCol="0" anchor="ctr"/>
            <a:lstStyle/>
            <a:p>
              <a:endParaRPr lang="nl-NL"/>
            </a:p>
          </p:txBody>
        </p:sp>
        <p:sp>
          <p:nvSpPr>
            <p:cNvPr id="1378" name="Vrije vorm: vorm 1377">
              <a:extLst>
                <a:ext uri="{FF2B5EF4-FFF2-40B4-BE49-F238E27FC236}">
                  <a16:creationId xmlns:a16="http://schemas.microsoft.com/office/drawing/2014/main" id="{BDA8B6BE-7026-7E0A-A215-35DE73126391}"/>
                </a:ext>
              </a:extLst>
            </p:cNvPr>
            <p:cNvSpPr/>
            <p:nvPr/>
          </p:nvSpPr>
          <p:spPr>
            <a:xfrm>
              <a:off x="2751600" y="4923348"/>
              <a:ext cx="542491" cy="367826"/>
            </a:xfrm>
            <a:custGeom>
              <a:avLst/>
              <a:gdLst>
                <a:gd name="connsiteX0" fmla="*/ 464806 w 542491"/>
                <a:gd name="connsiteY0" fmla="*/ 0 h 367826"/>
                <a:gd name="connsiteX1" fmla="*/ 5045 w 542491"/>
                <a:gd name="connsiteY1" fmla="*/ 142821 h 367826"/>
                <a:gd name="connsiteX2" fmla="*/ 63190 w 542491"/>
                <a:gd name="connsiteY2" fmla="*/ 356973 h 367826"/>
                <a:gd name="connsiteX3" fmla="*/ 77488 w 542491"/>
                <a:gd name="connsiteY3" fmla="*/ 367300 h 367826"/>
                <a:gd name="connsiteX4" fmla="*/ 93216 w 542491"/>
                <a:gd name="connsiteY4" fmla="*/ 366029 h 367826"/>
                <a:gd name="connsiteX5" fmla="*/ 542491 w 542491"/>
                <a:gd name="connsiteY5" fmla="*/ 242272 h 36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491" h="367826">
                  <a:moveTo>
                    <a:pt x="464806" y="0"/>
                  </a:moveTo>
                  <a:cubicBezTo>
                    <a:pt x="311499" y="47660"/>
                    <a:pt x="158193" y="95320"/>
                    <a:pt x="5045" y="142821"/>
                  </a:cubicBezTo>
                  <a:cubicBezTo>
                    <a:pt x="-10842" y="217965"/>
                    <a:pt x="11400" y="300099"/>
                    <a:pt x="63190" y="356973"/>
                  </a:cubicBezTo>
                  <a:cubicBezTo>
                    <a:pt x="67162" y="361422"/>
                    <a:pt x="71610" y="365870"/>
                    <a:pt x="77488" y="367300"/>
                  </a:cubicBezTo>
                  <a:cubicBezTo>
                    <a:pt x="82731" y="368571"/>
                    <a:pt x="88132" y="367300"/>
                    <a:pt x="93216" y="366029"/>
                  </a:cubicBezTo>
                  <a:cubicBezTo>
                    <a:pt x="244139" y="328854"/>
                    <a:pt x="393951" y="287549"/>
                    <a:pt x="542491" y="242272"/>
                  </a:cubicBezTo>
                </a:path>
              </a:pathLst>
            </a:custGeom>
            <a:solidFill>
              <a:srgbClr val="FFFFFF"/>
            </a:solidFill>
            <a:ln w="12378" cap="flat">
              <a:solidFill>
                <a:srgbClr val="102F44"/>
              </a:solidFill>
              <a:prstDash val="solid"/>
              <a:round/>
            </a:ln>
          </p:spPr>
          <p:txBody>
            <a:bodyPr rtlCol="0" anchor="ctr"/>
            <a:lstStyle/>
            <a:p>
              <a:endParaRPr lang="nl-NL"/>
            </a:p>
          </p:txBody>
        </p:sp>
        <p:sp>
          <p:nvSpPr>
            <p:cNvPr id="1379" name="Vrije vorm: vorm 1378">
              <a:extLst>
                <a:ext uri="{FF2B5EF4-FFF2-40B4-BE49-F238E27FC236}">
                  <a16:creationId xmlns:a16="http://schemas.microsoft.com/office/drawing/2014/main" id="{DE173A3E-3544-FDB7-432D-5B1BE1BAEB85}"/>
                </a:ext>
              </a:extLst>
            </p:cNvPr>
            <p:cNvSpPr/>
            <p:nvPr/>
          </p:nvSpPr>
          <p:spPr>
            <a:xfrm>
              <a:off x="3210361" y="4922404"/>
              <a:ext cx="92002" cy="241039"/>
            </a:xfrm>
            <a:custGeom>
              <a:avLst/>
              <a:gdLst>
                <a:gd name="connsiteX0" fmla="*/ 325 w 92002"/>
                <a:gd name="connsiteY0" fmla="*/ 19532 h 241039"/>
                <a:gd name="connsiteX1" fmla="*/ 61171 w 92002"/>
                <a:gd name="connsiteY1" fmla="*/ 224470 h 241039"/>
                <a:gd name="connsiteX2" fmla="*/ 80553 w 92002"/>
                <a:gd name="connsiteY2" fmla="*/ 240833 h 241039"/>
                <a:gd name="connsiteX3" fmla="*/ 91991 w 92002"/>
                <a:gd name="connsiteY3" fmla="*/ 219545 h 241039"/>
                <a:gd name="connsiteX4" fmla="*/ 78805 w 92002"/>
                <a:gd name="connsiteY4" fmla="*/ 146784 h 241039"/>
                <a:gd name="connsiteX5" fmla="*/ 59582 w 92002"/>
                <a:gd name="connsiteY5" fmla="*/ 83714 h 241039"/>
                <a:gd name="connsiteX6" fmla="*/ 20660 w 92002"/>
                <a:gd name="connsiteY6" fmla="*/ 6664 h 241039"/>
                <a:gd name="connsiteX7" fmla="*/ 1437 w 92002"/>
                <a:gd name="connsiteY7" fmla="*/ 3010 h 241039"/>
                <a:gd name="connsiteX8" fmla="*/ 166 w 92002"/>
                <a:gd name="connsiteY8" fmla="*/ 11112 h 241039"/>
                <a:gd name="connsiteX9" fmla="*/ 8586 w 92002"/>
                <a:gd name="connsiteY9" fmla="*/ 47651 h 24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02" h="241039">
                  <a:moveTo>
                    <a:pt x="325" y="19532"/>
                  </a:moveTo>
                  <a:cubicBezTo>
                    <a:pt x="11287" y="90228"/>
                    <a:pt x="31781" y="159335"/>
                    <a:pt x="61171" y="224470"/>
                  </a:cubicBezTo>
                  <a:cubicBezTo>
                    <a:pt x="64984" y="232890"/>
                    <a:pt x="71497" y="242581"/>
                    <a:pt x="80553" y="240833"/>
                  </a:cubicBezTo>
                  <a:cubicBezTo>
                    <a:pt x="89131" y="239086"/>
                    <a:pt x="91832" y="228283"/>
                    <a:pt x="91991" y="219545"/>
                  </a:cubicBezTo>
                  <a:cubicBezTo>
                    <a:pt x="92309" y="194762"/>
                    <a:pt x="85795" y="170614"/>
                    <a:pt x="78805" y="146784"/>
                  </a:cubicBezTo>
                  <a:cubicBezTo>
                    <a:pt x="72768" y="125655"/>
                    <a:pt x="66255" y="104685"/>
                    <a:pt x="59582" y="83714"/>
                  </a:cubicBezTo>
                  <a:cubicBezTo>
                    <a:pt x="50686" y="56071"/>
                    <a:pt x="40836" y="27634"/>
                    <a:pt x="20660" y="6664"/>
                  </a:cubicBezTo>
                  <a:cubicBezTo>
                    <a:pt x="15417" y="1262"/>
                    <a:pt x="5726" y="-3186"/>
                    <a:pt x="1437" y="3010"/>
                  </a:cubicBezTo>
                  <a:cubicBezTo>
                    <a:pt x="-152" y="5393"/>
                    <a:pt x="-152" y="8253"/>
                    <a:pt x="166" y="11112"/>
                  </a:cubicBezTo>
                  <a:cubicBezTo>
                    <a:pt x="960" y="23663"/>
                    <a:pt x="3820" y="36054"/>
                    <a:pt x="8586" y="47651"/>
                  </a:cubicBezTo>
                </a:path>
              </a:pathLst>
            </a:custGeom>
            <a:solidFill>
              <a:srgbClr val="FFFFFF"/>
            </a:solidFill>
            <a:ln w="12378" cap="flat">
              <a:solidFill>
                <a:srgbClr val="102F44"/>
              </a:solidFill>
              <a:prstDash val="solid"/>
              <a:round/>
            </a:ln>
          </p:spPr>
          <p:txBody>
            <a:bodyPr rtlCol="0" anchor="ctr"/>
            <a:lstStyle/>
            <a:p>
              <a:endParaRPr lang="nl-NL"/>
            </a:p>
          </p:txBody>
        </p:sp>
        <p:sp>
          <p:nvSpPr>
            <p:cNvPr id="1380" name="Vrije vorm: vorm 1379">
              <a:extLst>
                <a:ext uri="{FF2B5EF4-FFF2-40B4-BE49-F238E27FC236}">
                  <a16:creationId xmlns:a16="http://schemas.microsoft.com/office/drawing/2014/main" id="{1C073CA5-B87D-3E28-6352-DFC95CC74963}"/>
                </a:ext>
              </a:extLst>
            </p:cNvPr>
            <p:cNvSpPr/>
            <p:nvPr/>
          </p:nvSpPr>
          <p:spPr>
            <a:xfrm>
              <a:off x="2754272" y="5046526"/>
              <a:ext cx="1417324" cy="240961"/>
            </a:xfrm>
            <a:custGeom>
              <a:avLst/>
              <a:gdLst>
                <a:gd name="connsiteX0" fmla="*/ 1416128 w 1417324"/>
                <a:gd name="connsiteY0" fmla="*/ 116393 h 240961"/>
                <a:gd name="connsiteX1" fmla="*/ 1310323 w 1417324"/>
                <a:gd name="connsiteY1" fmla="*/ 73023 h 240961"/>
                <a:gd name="connsiteX2" fmla="*/ 1294595 w 1417324"/>
                <a:gd name="connsiteY2" fmla="*/ 62537 h 240961"/>
                <a:gd name="connsiteX3" fmla="*/ 1290147 w 1417324"/>
                <a:gd name="connsiteY3" fmla="*/ 18214 h 240961"/>
                <a:gd name="connsiteX4" fmla="*/ 1268223 w 1417324"/>
                <a:gd name="connsiteY4" fmla="*/ 6299 h 240961"/>
                <a:gd name="connsiteX5" fmla="*/ 997832 w 1417324"/>
                <a:gd name="connsiteY5" fmla="*/ 15513 h 240961"/>
                <a:gd name="connsiteX6" fmla="*/ 903306 w 1417324"/>
                <a:gd name="connsiteY6" fmla="*/ 14083 h 240961"/>
                <a:gd name="connsiteX7" fmla="*/ 825302 w 1417324"/>
                <a:gd name="connsiteY7" fmla="*/ 60949 h 240961"/>
                <a:gd name="connsiteX8" fmla="*/ 813546 w 1417324"/>
                <a:gd name="connsiteY8" fmla="*/ 80489 h 240961"/>
                <a:gd name="connsiteX9" fmla="*/ 789557 w 1417324"/>
                <a:gd name="connsiteY9" fmla="*/ 88750 h 240961"/>
                <a:gd name="connsiteX10" fmla="*/ 634027 w 1417324"/>
                <a:gd name="connsiteY10" fmla="*/ 82872 h 240961"/>
                <a:gd name="connsiteX11" fmla="*/ 545220 w 1417324"/>
                <a:gd name="connsiteY11" fmla="*/ 83826 h 240961"/>
                <a:gd name="connsiteX12" fmla="*/ 529810 w 1417324"/>
                <a:gd name="connsiteY12" fmla="*/ 70322 h 240961"/>
                <a:gd name="connsiteX13" fmla="*/ 475160 w 1417324"/>
                <a:gd name="connsiteY13" fmla="*/ 71275 h 240961"/>
                <a:gd name="connsiteX14" fmla="*/ 314387 w 1417324"/>
                <a:gd name="connsiteY14" fmla="*/ 61266 h 240961"/>
                <a:gd name="connsiteX15" fmla="*/ 210170 w 1417324"/>
                <a:gd name="connsiteY15" fmla="*/ 66986 h 240961"/>
                <a:gd name="connsiteX16" fmla="*/ 104047 w 1417324"/>
                <a:gd name="connsiteY16" fmla="*/ 50464 h 240961"/>
                <a:gd name="connsiteX17" fmla="*/ 25249 w 1417324"/>
                <a:gd name="connsiteY17" fmla="*/ 51735 h 240961"/>
                <a:gd name="connsiteX18" fmla="*/ 3961 w 1417324"/>
                <a:gd name="connsiteY18" fmla="*/ 105273 h 240961"/>
                <a:gd name="connsiteX19" fmla="*/ 26203 w 1417324"/>
                <a:gd name="connsiteY19" fmla="*/ 179304 h 240961"/>
                <a:gd name="connsiteX20" fmla="*/ 61630 w 1417324"/>
                <a:gd name="connsiteY20" fmla="*/ 240945 h 240961"/>
                <a:gd name="connsiteX21" fmla="*/ 454190 w 1417324"/>
                <a:gd name="connsiteY21" fmla="*/ 141653 h 240961"/>
                <a:gd name="connsiteX22" fmla="*/ 523297 w 1417324"/>
                <a:gd name="connsiteY22" fmla="*/ 120206 h 240961"/>
                <a:gd name="connsiteX23" fmla="*/ 533146 w 1417324"/>
                <a:gd name="connsiteY23" fmla="*/ 118300 h 240961"/>
                <a:gd name="connsiteX24" fmla="*/ 547603 w 1417324"/>
                <a:gd name="connsiteY24" fmla="*/ 128467 h 240961"/>
                <a:gd name="connsiteX25" fmla="*/ 610832 w 1417324"/>
                <a:gd name="connsiteY25" fmla="*/ 196144 h 240961"/>
                <a:gd name="connsiteX26" fmla="*/ 656904 w 1417324"/>
                <a:gd name="connsiteY26" fmla="*/ 201228 h 240961"/>
                <a:gd name="connsiteX27" fmla="*/ 860571 w 1417324"/>
                <a:gd name="connsiteY27" fmla="*/ 154839 h 240961"/>
                <a:gd name="connsiteX28" fmla="*/ 990683 w 1417324"/>
                <a:gd name="connsiteY28" fmla="*/ 176127 h 240961"/>
                <a:gd name="connsiteX29" fmla="*/ 1144943 w 1417324"/>
                <a:gd name="connsiteY29" fmla="*/ 155157 h 240961"/>
                <a:gd name="connsiteX30" fmla="*/ 1398494 w 1417324"/>
                <a:gd name="connsiteY30" fmla="*/ 160399 h 240961"/>
                <a:gd name="connsiteX31" fmla="*/ 1416287 w 1417324"/>
                <a:gd name="connsiteY31" fmla="*/ 150232 h 240961"/>
                <a:gd name="connsiteX32" fmla="*/ 1416287 w 1417324"/>
                <a:gd name="connsiteY32" fmla="*/ 116393 h 2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17324" h="240961">
                  <a:moveTo>
                    <a:pt x="1416128" y="116393"/>
                  </a:moveTo>
                  <a:cubicBezTo>
                    <a:pt x="1380860" y="101936"/>
                    <a:pt x="1345591" y="87480"/>
                    <a:pt x="1310323" y="73023"/>
                  </a:cubicBezTo>
                  <a:cubicBezTo>
                    <a:pt x="1304445" y="70640"/>
                    <a:pt x="1298090" y="67939"/>
                    <a:pt x="1294595" y="62537"/>
                  </a:cubicBezTo>
                  <a:cubicBezTo>
                    <a:pt x="1286175" y="49828"/>
                    <a:pt x="1297931" y="31241"/>
                    <a:pt x="1290147" y="18214"/>
                  </a:cubicBezTo>
                  <a:cubicBezTo>
                    <a:pt x="1285699" y="10906"/>
                    <a:pt x="1276643" y="8046"/>
                    <a:pt x="1268223" y="6299"/>
                  </a:cubicBezTo>
                  <a:cubicBezTo>
                    <a:pt x="1179734" y="-12765"/>
                    <a:pt x="1088227" y="17737"/>
                    <a:pt x="997832" y="15513"/>
                  </a:cubicBezTo>
                  <a:cubicBezTo>
                    <a:pt x="966217" y="14719"/>
                    <a:pt x="934603" y="9952"/>
                    <a:pt x="903306" y="14083"/>
                  </a:cubicBezTo>
                  <a:cubicBezTo>
                    <a:pt x="872009" y="18055"/>
                    <a:pt x="839759" y="32988"/>
                    <a:pt x="825302" y="60949"/>
                  </a:cubicBezTo>
                  <a:cubicBezTo>
                    <a:pt x="821807" y="67780"/>
                    <a:pt x="819266" y="75406"/>
                    <a:pt x="813546" y="80489"/>
                  </a:cubicBezTo>
                  <a:cubicBezTo>
                    <a:pt x="807192" y="86209"/>
                    <a:pt x="798136" y="87797"/>
                    <a:pt x="789557" y="88750"/>
                  </a:cubicBezTo>
                  <a:cubicBezTo>
                    <a:pt x="737926" y="94311"/>
                    <a:pt x="685817" y="86526"/>
                    <a:pt x="634027" y="82872"/>
                  </a:cubicBezTo>
                  <a:cubicBezTo>
                    <a:pt x="604637" y="80807"/>
                    <a:pt x="574452" y="80172"/>
                    <a:pt x="545220" y="83826"/>
                  </a:cubicBezTo>
                  <a:cubicBezTo>
                    <a:pt x="541566" y="77789"/>
                    <a:pt x="536165" y="72705"/>
                    <a:pt x="529810" y="70322"/>
                  </a:cubicBezTo>
                  <a:cubicBezTo>
                    <a:pt x="512653" y="63650"/>
                    <a:pt x="493430" y="68892"/>
                    <a:pt x="475160" y="71275"/>
                  </a:cubicBezTo>
                  <a:cubicBezTo>
                    <a:pt x="421781" y="78424"/>
                    <a:pt x="368243" y="61266"/>
                    <a:pt x="314387" y="61266"/>
                  </a:cubicBezTo>
                  <a:cubicBezTo>
                    <a:pt x="279595" y="61266"/>
                    <a:pt x="244962" y="68257"/>
                    <a:pt x="210170" y="66986"/>
                  </a:cubicBezTo>
                  <a:cubicBezTo>
                    <a:pt x="174425" y="65715"/>
                    <a:pt x="139475" y="55706"/>
                    <a:pt x="104047" y="50464"/>
                  </a:cubicBezTo>
                  <a:cubicBezTo>
                    <a:pt x="78152" y="46651"/>
                    <a:pt x="50827" y="45221"/>
                    <a:pt x="25249" y="51735"/>
                  </a:cubicBezTo>
                  <a:cubicBezTo>
                    <a:pt x="-6842" y="59996"/>
                    <a:pt x="-1123" y="76041"/>
                    <a:pt x="3961" y="105273"/>
                  </a:cubicBezTo>
                  <a:cubicBezTo>
                    <a:pt x="8409" y="130691"/>
                    <a:pt x="15876" y="155633"/>
                    <a:pt x="26203" y="179304"/>
                  </a:cubicBezTo>
                  <a:cubicBezTo>
                    <a:pt x="29380" y="186453"/>
                    <a:pt x="53686" y="242057"/>
                    <a:pt x="61630" y="240945"/>
                  </a:cubicBezTo>
                  <a:cubicBezTo>
                    <a:pt x="195555" y="222198"/>
                    <a:pt x="327414" y="188837"/>
                    <a:pt x="454190" y="141653"/>
                  </a:cubicBezTo>
                  <a:cubicBezTo>
                    <a:pt x="476908" y="133233"/>
                    <a:pt x="499467" y="124336"/>
                    <a:pt x="523297" y="120206"/>
                  </a:cubicBezTo>
                  <a:cubicBezTo>
                    <a:pt x="526633" y="119571"/>
                    <a:pt x="529969" y="119094"/>
                    <a:pt x="533146" y="118300"/>
                  </a:cubicBezTo>
                  <a:cubicBezTo>
                    <a:pt x="538389" y="121159"/>
                    <a:pt x="543155" y="124654"/>
                    <a:pt x="547603" y="128467"/>
                  </a:cubicBezTo>
                  <a:cubicBezTo>
                    <a:pt x="570798" y="149279"/>
                    <a:pt x="582554" y="182958"/>
                    <a:pt x="610832" y="196144"/>
                  </a:cubicBezTo>
                  <a:cubicBezTo>
                    <a:pt x="624972" y="202658"/>
                    <a:pt x="641335" y="202976"/>
                    <a:pt x="656904" y="201228"/>
                  </a:cubicBezTo>
                  <a:cubicBezTo>
                    <a:pt x="726487" y="193920"/>
                    <a:pt x="790670" y="153250"/>
                    <a:pt x="860571" y="154839"/>
                  </a:cubicBezTo>
                  <a:cubicBezTo>
                    <a:pt x="904577" y="155792"/>
                    <a:pt x="946677" y="173744"/>
                    <a:pt x="990683" y="176127"/>
                  </a:cubicBezTo>
                  <a:cubicBezTo>
                    <a:pt x="1042632" y="178987"/>
                    <a:pt x="1093152" y="160241"/>
                    <a:pt x="1144943" y="155157"/>
                  </a:cubicBezTo>
                  <a:cubicBezTo>
                    <a:pt x="1229301" y="146896"/>
                    <a:pt x="1315089" y="175174"/>
                    <a:pt x="1398494" y="160399"/>
                  </a:cubicBezTo>
                  <a:cubicBezTo>
                    <a:pt x="1405484" y="159128"/>
                    <a:pt x="1413427" y="156745"/>
                    <a:pt x="1416287" y="150232"/>
                  </a:cubicBezTo>
                  <a:cubicBezTo>
                    <a:pt x="1420894" y="139429"/>
                    <a:pt x="1408185" y="124654"/>
                    <a:pt x="1416287" y="116393"/>
                  </a:cubicBezTo>
                  <a:close/>
                </a:path>
              </a:pathLst>
            </a:custGeom>
            <a:solidFill>
              <a:srgbClr val="1F71B8">
                <a:alpha val="30000"/>
              </a:srgbClr>
            </a:solidFill>
            <a:ln w="15869" cap="flat">
              <a:noFill/>
              <a:prstDash val="solid"/>
              <a:miter/>
            </a:ln>
          </p:spPr>
          <p:txBody>
            <a:bodyPr rtlCol="0" anchor="ctr"/>
            <a:lstStyle/>
            <a:p>
              <a:endParaRPr lang="nl-NL"/>
            </a:p>
          </p:txBody>
        </p:sp>
      </p:grpSp>
      <p:sp>
        <p:nvSpPr>
          <p:cNvPr id="1574" name="Vrije vorm: vorm 1573">
            <a:extLst>
              <a:ext uri="{FF2B5EF4-FFF2-40B4-BE49-F238E27FC236}">
                <a16:creationId xmlns:a16="http://schemas.microsoft.com/office/drawing/2014/main" id="{89DA104D-EDD3-9A55-7CDA-E5FD06ABCB53}"/>
              </a:ext>
            </a:extLst>
          </p:cNvPr>
          <p:cNvSpPr/>
          <p:nvPr/>
        </p:nvSpPr>
        <p:spPr>
          <a:xfrm>
            <a:off x="5135131" y="3932565"/>
            <a:ext cx="101239" cy="101239"/>
          </a:xfrm>
          <a:custGeom>
            <a:avLst/>
            <a:gdLst>
              <a:gd name="connsiteX0" fmla="*/ 11200 w 76732"/>
              <a:gd name="connsiteY0" fmla="*/ 65533 h 76732"/>
              <a:gd name="connsiteX1" fmla="*/ 65533 w 76732"/>
              <a:gd name="connsiteY1" fmla="*/ 65533 h 76732"/>
              <a:gd name="connsiteX2" fmla="*/ 65533 w 76732"/>
              <a:gd name="connsiteY2" fmla="*/ 11200 h 76732"/>
              <a:gd name="connsiteX3" fmla="*/ 11200 w 76732"/>
              <a:gd name="connsiteY3" fmla="*/ 11200 h 76732"/>
              <a:gd name="connsiteX4" fmla="*/ 11200 w 76732"/>
              <a:gd name="connsiteY4" fmla="*/ 65533 h 7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32" h="76732">
                <a:moveTo>
                  <a:pt x="11200" y="65533"/>
                </a:moveTo>
                <a:cubicBezTo>
                  <a:pt x="26134" y="80466"/>
                  <a:pt x="50440" y="80466"/>
                  <a:pt x="65533" y="65533"/>
                </a:cubicBezTo>
                <a:cubicBezTo>
                  <a:pt x="80466" y="50599"/>
                  <a:pt x="80466" y="26292"/>
                  <a:pt x="65533" y="11200"/>
                </a:cubicBezTo>
                <a:cubicBezTo>
                  <a:pt x="50599" y="-3733"/>
                  <a:pt x="26292" y="-3733"/>
                  <a:pt x="11200" y="11200"/>
                </a:cubicBezTo>
                <a:cubicBezTo>
                  <a:pt x="-3733" y="26134"/>
                  <a:pt x="-3733" y="50440"/>
                  <a:pt x="11200" y="65533"/>
                </a:cubicBezTo>
                <a:close/>
              </a:path>
            </a:pathLst>
          </a:custGeom>
          <a:solidFill>
            <a:srgbClr val="76B72E"/>
          </a:solidFill>
          <a:ln w="15869" cap="flat">
            <a:noFill/>
            <a:prstDash val="solid"/>
            <a:miter/>
          </a:ln>
        </p:spPr>
        <p:txBody>
          <a:bodyPr rtlCol="0" anchor="ctr"/>
          <a:lstStyle/>
          <a:p>
            <a:endParaRPr lang="nl-NL"/>
          </a:p>
        </p:txBody>
      </p:sp>
      <p:sp>
        <p:nvSpPr>
          <p:cNvPr id="1575" name="Vrije vorm: vorm 1574">
            <a:extLst>
              <a:ext uri="{FF2B5EF4-FFF2-40B4-BE49-F238E27FC236}">
                <a16:creationId xmlns:a16="http://schemas.microsoft.com/office/drawing/2014/main" id="{98E19FD4-6AED-E784-2E03-4BE38DECF513}"/>
              </a:ext>
            </a:extLst>
          </p:cNvPr>
          <p:cNvSpPr/>
          <p:nvPr/>
        </p:nvSpPr>
        <p:spPr>
          <a:xfrm>
            <a:off x="6107601" y="3398594"/>
            <a:ext cx="101449" cy="101449"/>
          </a:xfrm>
          <a:custGeom>
            <a:avLst/>
            <a:gdLst>
              <a:gd name="connsiteX0" fmla="*/ 76892 w 76891"/>
              <a:gd name="connsiteY0" fmla="*/ 38446 h 76891"/>
              <a:gd name="connsiteX1" fmla="*/ 38446 w 76891"/>
              <a:gd name="connsiteY1" fmla="*/ 76892 h 76891"/>
              <a:gd name="connsiteX2" fmla="*/ 0 w 76891"/>
              <a:gd name="connsiteY2" fmla="*/ 38446 h 76891"/>
              <a:gd name="connsiteX3" fmla="*/ 38446 w 76891"/>
              <a:gd name="connsiteY3" fmla="*/ 0 h 76891"/>
              <a:gd name="connsiteX4" fmla="*/ 76892 w 76891"/>
              <a:gd name="connsiteY4" fmla="*/ 38446 h 7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91" h="76891">
                <a:moveTo>
                  <a:pt x="76892" y="38446"/>
                </a:moveTo>
                <a:cubicBezTo>
                  <a:pt x="76892" y="59679"/>
                  <a:pt x="59679" y="76892"/>
                  <a:pt x="38446" y="76892"/>
                </a:cubicBezTo>
                <a:cubicBezTo>
                  <a:pt x="17213" y="76892"/>
                  <a:pt x="0" y="59679"/>
                  <a:pt x="0" y="38446"/>
                </a:cubicBezTo>
                <a:cubicBezTo>
                  <a:pt x="0" y="17213"/>
                  <a:pt x="17213" y="0"/>
                  <a:pt x="38446" y="0"/>
                </a:cubicBezTo>
                <a:cubicBezTo>
                  <a:pt x="59679" y="0"/>
                  <a:pt x="76892" y="17213"/>
                  <a:pt x="76892" y="38446"/>
                </a:cubicBezTo>
                <a:close/>
              </a:path>
            </a:pathLst>
          </a:custGeom>
          <a:solidFill>
            <a:srgbClr val="76B72E"/>
          </a:solidFill>
          <a:ln w="15869" cap="flat">
            <a:noFill/>
            <a:prstDash val="solid"/>
            <a:miter/>
          </a:ln>
        </p:spPr>
        <p:txBody>
          <a:bodyPr rtlCol="0" anchor="ctr"/>
          <a:lstStyle/>
          <a:p>
            <a:endParaRPr lang="nl-NL"/>
          </a:p>
        </p:txBody>
      </p:sp>
      <p:grpSp>
        <p:nvGrpSpPr>
          <p:cNvPr id="9" name="Groep 8">
            <a:extLst>
              <a:ext uri="{FF2B5EF4-FFF2-40B4-BE49-F238E27FC236}">
                <a16:creationId xmlns:a16="http://schemas.microsoft.com/office/drawing/2014/main" id="{41C8CBE9-F9D1-3861-528B-30834CC72BEF}"/>
              </a:ext>
            </a:extLst>
          </p:cNvPr>
          <p:cNvGrpSpPr/>
          <p:nvPr/>
        </p:nvGrpSpPr>
        <p:grpSpPr>
          <a:xfrm>
            <a:off x="859151" y="2917346"/>
            <a:ext cx="1597454" cy="1597454"/>
            <a:chOff x="1938589" y="3243312"/>
            <a:chExt cx="1205799" cy="1200079"/>
          </a:xfrm>
        </p:grpSpPr>
        <p:sp>
          <p:nvSpPr>
            <p:cNvPr id="18" name="Vrije vorm: vorm 17">
              <a:extLst>
                <a:ext uri="{FF2B5EF4-FFF2-40B4-BE49-F238E27FC236}">
                  <a16:creationId xmlns:a16="http://schemas.microsoft.com/office/drawing/2014/main" id="{9BC4260D-2727-59C1-3BEE-9AEF6BCFF55D}"/>
                </a:ext>
              </a:extLst>
            </p:cNvPr>
            <p:cNvSpPr/>
            <p:nvPr/>
          </p:nvSpPr>
          <p:spPr>
            <a:xfrm>
              <a:off x="1938589" y="3243312"/>
              <a:ext cx="1205799" cy="1200079"/>
            </a:xfrm>
            <a:custGeom>
              <a:avLst/>
              <a:gdLst>
                <a:gd name="connsiteX0" fmla="*/ 1205799 w 1205799"/>
                <a:gd name="connsiteY0" fmla="*/ 600040 h 1200079"/>
                <a:gd name="connsiteX1" fmla="*/ 602900 w 1205799"/>
                <a:gd name="connsiteY1" fmla="*/ 1200079 h 1200079"/>
                <a:gd name="connsiteX2" fmla="*/ 0 w 1205799"/>
                <a:gd name="connsiteY2" fmla="*/ 600040 h 1200079"/>
                <a:gd name="connsiteX3" fmla="*/ 602900 w 1205799"/>
                <a:gd name="connsiteY3" fmla="*/ 0 h 1200079"/>
                <a:gd name="connsiteX4" fmla="*/ 1205799 w 1205799"/>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9"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chemeClr val="bg1"/>
            </a:solidFill>
            <a:ln w="20471" cap="flat">
              <a:solidFill>
                <a:srgbClr val="76B72E"/>
              </a:solidFill>
              <a:prstDash val="solid"/>
              <a:miter/>
            </a:ln>
          </p:spPr>
          <p:txBody>
            <a:bodyPr rtlCol="0" anchor="ctr"/>
            <a:lstStyle/>
            <a:p>
              <a:endParaRPr lang="nl-NL"/>
            </a:p>
          </p:txBody>
        </p:sp>
        <p:sp>
          <p:nvSpPr>
            <p:cNvPr id="57" name="Vrije vorm: vorm 56">
              <a:extLst>
                <a:ext uri="{FF2B5EF4-FFF2-40B4-BE49-F238E27FC236}">
                  <a16:creationId xmlns:a16="http://schemas.microsoft.com/office/drawing/2014/main" id="{28DDDA34-F615-C458-EBBB-18643D0B3611}"/>
                </a:ext>
              </a:extLst>
            </p:cNvPr>
            <p:cNvSpPr/>
            <p:nvPr/>
          </p:nvSpPr>
          <p:spPr>
            <a:xfrm>
              <a:off x="2354026" y="4002536"/>
              <a:ext cx="54173" cy="84675"/>
            </a:xfrm>
            <a:custGeom>
              <a:avLst/>
              <a:gdLst>
                <a:gd name="connsiteX0" fmla="*/ 0 w 54173"/>
                <a:gd name="connsiteY0" fmla="*/ 72761 h 84675"/>
                <a:gd name="connsiteX1" fmla="*/ 8897 w 54173"/>
                <a:gd name="connsiteY1" fmla="*/ 62117 h 84675"/>
                <a:gd name="connsiteX2" fmla="*/ 25578 w 54173"/>
                <a:gd name="connsiteY2" fmla="*/ 71649 h 84675"/>
                <a:gd name="connsiteX3" fmla="*/ 38605 w 54173"/>
                <a:gd name="connsiteY3" fmla="*/ 56239 h 84675"/>
                <a:gd name="connsiteX4" fmla="*/ 38605 w 54173"/>
                <a:gd name="connsiteY4" fmla="*/ 13027 h 84675"/>
                <a:gd name="connsiteX5" fmla="*/ 8738 w 54173"/>
                <a:gd name="connsiteY5" fmla="*/ 13027 h 84675"/>
                <a:gd name="connsiteX6" fmla="*/ 8738 w 54173"/>
                <a:gd name="connsiteY6" fmla="*/ 0 h 84675"/>
                <a:gd name="connsiteX7" fmla="*/ 54174 w 54173"/>
                <a:gd name="connsiteY7" fmla="*/ 0 h 84675"/>
                <a:gd name="connsiteX8" fmla="*/ 54174 w 54173"/>
                <a:gd name="connsiteY8" fmla="*/ 55286 h 84675"/>
                <a:gd name="connsiteX9" fmla="*/ 25895 w 54173"/>
                <a:gd name="connsiteY9" fmla="*/ 84676 h 84675"/>
                <a:gd name="connsiteX10" fmla="*/ 0 w 54173"/>
                <a:gd name="connsiteY10" fmla="*/ 72602 h 8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73" h="84675">
                  <a:moveTo>
                    <a:pt x="0" y="72761"/>
                  </a:moveTo>
                  <a:lnTo>
                    <a:pt x="8897" y="62117"/>
                  </a:lnTo>
                  <a:cubicBezTo>
                    <a:pt x="13504" y="68313"/>
                    <a:pt x="18905" y="71649"/>
                    <a:pt x="25578" y="71649"/>
                  </a:cubicBezTo>
                  <a:cubicBezTo>
                    <a:pt x="34156" y="71649"/>
                    <a:pt x="38605" y="66565"/>
                    <a:pt x="38605" y="56239"/>
                  </a:cubicBezTo>
                  <a:lnTo>
                    <a:pt x="38605" y="13027"/>
                  </a:lnTo>
                  <a:lnTo>
                    <a:pt x="8738" y="13027"/>
                  </a:lnTo>
                  <a:lnTo>
                    <a:pt x="8738" y="0"/>
                  </a:lnTo>
                  <a:lnTo>
                    <a:pt x="54174" y="0"/>
                  </a:lnTo>
                  <a:lnTo>
                    <a:pt x="54174" y="55286"/>
                  </a:lnTo>
                  <a:cubicBezTo>
                    <a:pt x="54174" y="74985"/>
                    <a:pt x="44324" y="84676"/>
                    <a:pt x="25895" y="84676"/>
                  </a:cubicBezTo>
                  <a:cubicBezTo>
                    <a:pt x="15410" y="84676"/>
                    <a:pt x="5719" y="80387"/>
                    <a:pt x="0" y="72602"/>
                  </a:cubicBezTo>
                  <a:close/>
                </a:path>
              </a:pathLst>
            </a:custGeom>
            <a:solidFill>
              <a:srgbClr val="103044"/>
            </a:solidFill>
            <a:ln w="15869" cap="flat">
              <a:noFill/>
              <a:prstDash val="solid"/>
              <a:miter/>
            </a:ln>
          </p:spPr>
          <p:txBody>
            <a:bodyPr rtlCol="0" anchor="ctr"/>
            <a:lstStyle/>
            <a:p>
              <a:endParaRPr lang="nl-NL"/>
            </a:p>
          </p:txBody>
        </p:sp>
        <p:sp>
          <p:nvSpPr>
            <p:cNvPr id="59" name="Vrije vorm: vorm 58">
              <a:extLst>
                <a:ext uri="{FF2B5EF4-FFF2-40B4-BE49-F238E27FC236}">
                  <a16:creationId xmlns:a16="http://schemas.microsoft.com/office/drawing/2014/main" id="{C39346B9-8DCF-9A0B-D4D0-2E9943F644C8}"/>
                </a:ext>
              </a:extLst>
            </p:cNvPr>
            <p:cNvSpPr/>
            <p:nvPr/>
          </p:nvSpPr>
          <p:spPr>
            <a:xfrm>
              <a:off x="2428058" y="4022394"/>
              <a:ext cx="62434" cy="64658"/>
            </a:xfrm>
            <a:custGeom>
              <a:avLst/>
              <a:gdLst>
                <a:gd name="connsiteX0" fmla="*/ 62435 w 62434"/>
                <a:gd name="connsiteY0" fmla="*/ 159 h 64658"/>
                <a:gd name="connsiteX1" fmla="*/ 62435 w 62434"/>
                <a:gd name="connsiteY1" fmla="*/ 63864 h 64658"/>
                <a:gd name="connsiteX2" fmla="*/ 48137 w 62434"/>
                <a:gd name="connsiteY2" fmla="*/ 63864 h 64658"/>
                <a:gd name="connsiteX3" fmla="*/ 48137 w 62434"/>
                <a:gd name="connsiteY3" fmla="*/ 55762 h 64658"/>
                <a:gd name="connsiteX4" fmla="*/ 27484 w 62434"/>
                <a:gd name="connsiteY4" fmla="*/ 64659 h 64658"/>
                <a:gd name="connsiteX5" fmla="*/ 0 w 62434"/>
                <a:gd name="connsiteY5" fmla="*/ 36539 h 64658"/>
                <a:gd name="connsiteX6" fmla="*/ 0 w 62434"/>
                <a:gd name="connsiteY6" fmla="*/ 159 h 64658"/>
                <a:gd name="connsiteX7" fmla="*/ 14933 w 62434"/>
                <a:gd name="connsiteY7" fmla="*/ 159 h 64658"/>
                <a:gd name="connsiteX8" fmla="*/ 14933 w 62434"/>
                <a:gd name="connsiteY8" fmla="*/ 34474 h 64658"/>
                <a:gd name="connsiteX9" fmla="*/ 29867 w 62434"/>
                <a:gd name="connsiteY9" fmla="*/ 51473 h 64658"/>
                <a:gd name="connsiteX10" fmla="*/ 47342 w 62434"/>
                <a:gd name="connsiteY10" fmla="*/ 32250 h 64658"/>
                <a:gd name="connsiteX11" fmla="*/ 47342 w 62434"/>
                <a:gd name="connsiteY11" fmla="*/ 0 h 64658"/>
                <a:gd name="connsiteX12" fmla="*/ 62276 w 62434"/>
                <a:gd name="connsiteY12" fmla="*/ 0 h 6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34" h="64658">
                  <a:moveTo>
                    <a:pt x="62435" y="159"/>
                  </a:moveTo>
                  <a:lnTo>
                    <a:pt x="62435" y="63864"/>
                  </a:lnTo>
                  <a:lnTo>
                    <a:pt x="48137" y="63864"/>
                  </a:lnTo>
                  <a:lnTo>
                    <a:pt x="48137" y="55762"/>
                  </a:lnTo>
                  <a:cubicBezTo>
                    <a:pt x="43371" y="61640"/>
                    <a:pt x="35745" y="64659"/>
                    <a:pt x="27484" y="64659"/>
                  </a:cubicBezTo>
                  <a:cubicBezTo>
                    <a:pt x="11121" y="64659"/>
                    <a:pt x="0" y="55762"/>
                    <a:pt x="0" y="36539"/>
                  </a:cubicBezTo>
                  <a:lnTo>
                    <a:pt x="0" y="159"/>
                  </a:lnTo>
                  <a:lnTo>
                    <a:pt x="14933" y="159"/>
                  </a:lnTo>
                  <a:lnTo>
                    <a:pt x="14933" y="34474"/>
                  </a:lnTo>
                  <a:cubicBezTo>
                    <a:pt x="14933" y="46071"/>
                    <a:pt x="20494" y="51473"/>
                    <a:pt x="29867" y="51473"/>
                  </a:cubicBezTo>
                  <a:cubicBezTo>
                    <a:pt x="40352" y="51473"/>
                    <a:pt x="47342" y="44959"/>
                    <a:pt x="47342" y="32250"/>
                  </a:cubicBezTo>
                  <a:lnTo>
                    <a:pt x="47342" y="0"/>
                  </a:lnTo>
                  <a:lnTo>
                    <a:pt x="62276" y="0"/>
                  </a:lnTo>
                  <a:close/>
                </a:path>
              </a:pathLst>
            </a:custGeom>
            <a:solidFill>
              <a:srgbClr val="103044"/>
            </a:solidFill>
            <a:ln w="15869" cap="flat">
              <a:noFill/>
              <a:prstDash val="solid"/>
              <a:miter/>
            </a:ln>
          </p:spPr>
          <p:txBody>
            <a:bodyPr rtlCol="0" anchor="ctr"/>
            <a:lstStyle/>
            <a:p>
              <a:endParaRPr lang="nl-NL"/>
            </a:p>
          </p:txBody>
        </p:sp>
        <p:sp>
          <p:nvSpPr>
            <p:cNvPr id="1354" name="Vrije vorm: vorm 1353">
              <a:extLst>
                <a:ext uri="{FF2B5EF4-FFF2-40B4-BE49-F238E27FC236}">
                  <a16:creationId xmlns:a16="http://schemas.microsoft.com/office/drawing/2014/main" id="{A4D5E51E-5AAE-C495-DD01-E6AB95822ECB}"/>
                </a:ext>
              </a:extLst>
            </p:cNvPr>
            <p:cNvSpPr/>
            <p:nvPr/>
          </p:nvSpPr>
          <p:spPr>
            <a:xfrm>
              <a:off x="2508126" y="3994116"/>
              <a:ext cx="19063" cy="91983"/>
            </a:xfrm>
            <a:custGeom>
              <a:avLst/>
              <a:gdLst>
                <a:gd name="connsiteX0" fmla="*/ 0 w 19063"/>
                <a:gd name="connsiteY0" fmla="*/ 8896 h 91983"/>
                <a:gd name="connsiteX1" fmla="*/ 9532 w 19063"/>
                <a:gd name="connsiteY1" fmla="*/ 0 h 91983"/>
                <a:gd name="connsiteX2" fmla="*/ 19064 w 19063"/>
                <a:gd name="connsiteY2" fmla="*/ 8579 h 91983"/>
                <a:gd name="connsiteX3" fmla="*/ 9532 w 19063"/>
                <a:gd name="connsiteY3" fmla="*/ 17793 h 91983"/>
                <a:gd name="connsiteX4" fmla="*/ 0 w 19063"/>
                <a:gd name="connsiteY4" fmla="*/ 8896 h 91983"/>
                <a:gd name="connsiteX5" fmla="*/ 2065 w 19063"/>
                <a:gd name="connsiteY5" fmla="*/ 28278 h 91983"/>
                <a:gd name="connsiteX6" fmla="*/ 16999 w 19063"/>
                <a:gd name="connsiteY6" fmla="*/ 28278 h 91983"/>
                <a:gd name="connsiteX7" fmla="*/ 16999 w 19063"/>
                <a:gd name="connsiteY7" fmla="*/ 91984 h 91983"/>
                <a:gd name="connsiteX8" fmla="*/ 2065 w 19063"/>
                <a:gd name="connsiteY8" fmla="*/ 91984 h 91983"/>
                <a:gd name="connsiteX9" fmla="*/ 2065 w 19063"/>
                <a:gd name="connsiteY9" fmla="*/ 28278 h 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3" h="91983">
                  <a:moveTo>
                    <a:pt x="0" y="8896"/>
                  </a:moveTo>
                  <a:cubicBezTo>
                    <a:pt x="0" y="3813"/>
                    <a:pt x="4131" y="0"/>
                    <a:pt x="9532" y="0"/>
                  </a:cubicBezTo>
                  <a:cubicBezTo>
                    <a:pt x="14933" y="0"/>
                    <a:pt x="19064" y="3654"/>
                    <a:pt x="19064" y="8579"/>
                  </a:cubicBezTo>
                  <a:cubicBezTo>
                    <a:pt x="19064" y="13822"/>
                    <a:pt x="15092" y="17793"/>
                    <a:pt x="9532" y="17793"/>
                  </a:cubicBezTo>
                  <a:cubicBezTo>
                    <a:pt x="3972" y="17793"/>
                    <a:pt x="0" y="13822"/>
                    <a:pt x="0" y="8896"/>
                  </a:cubicBezTo>
                  <a:close/>
                  <a:moveTo>
                    <a:pt x="2065" y="28278"/>
                  </a:moveTo>
                  <a:lnTo>
                    <a:pt x="16999" y="28278"/>
                  </a:lnTo>
                  <a:lnTo>
                    <a:pt x="16999" y="91984"/>
                  </a:lnTo>
                  <a:lnTo>
                    <a:pt x="2065" y="91984"/>
                  </a:lnTo>
                  <a:lnTo>
                    <a:pt x="2065" y="28278"/>
                  </a:lnTo>
                  <a:close/>
                </a:path>
              </a:pathLst>
            </a:custGeom>
            <a:solidFill>
              <a:srgbClr val="103044"/>
            </a:solidFill>
            <a:ln w="15869" cap="flat">
              <a:noFill/>
              <a:prstDash val="solid"/>
              <a:miter/>
            </a:ln>
          </p:spPr>
          <p:txBody>
            <a:bodyPr rtlCol="0" anchor="ctr"/>
            <a:lstStyle/>
            <a:p>
              <a:endParaRPr lang="nl-NL"/>
            </a:p>
          </p:txBody>
        </p:sp>
        <p:sp>
          <p:nvSpPr>
            <p:cNvPr id="1381" name="Vrije vorm: vorm 1380">
              <a:extLst>
                <a:ext uri="{FF2B5EF4-FFF2-40B4-BE49-F238E27FC236}">
                  <a16:creationId xmlns:a16="http://schemas.microsoft.com/office/drawing/2014/main" id="{D9AB6EB0-92CB-32E8-4742-6E3CF4FCF1D3}"/>
                </a:ext>
              </a:extLst>
            </p:cNvPr>
            <p:cNvSpPr/>
            <p:nvPr/>
          </p:nvSpPr>
          <p:spPr>
            <a:xfrm>
              <a:off x="2537358" y="4022077"/>
              <a:ext cx="56079" cy="65135"/>
            </a:xfrm>
            <a:custGeom>
              <a:avLst/>
              <a:gdLst>
                <a:gd name="connsiteX0" fmla="*/ 0 w 56079"/>
                <a:gd name="connsiteY0" fmla="*/ 57827 h 65135"/>
                <a:gd name="connsiteX1" fmla="*/ 5719 w 56079"/>
                <a:gd name="connsiteY1" fmla="*/ 46548 h 65135"/>
                <a:gd name="connsiteX2" fmla="*/ 27961 w 56079"/>
                <a:gd name="connsiteY2" fmla="*/ 52902 h 65135"/>
                <a:gd name="connsiteX3" fmla="*/ 41305 w 56079"/>
                <a:gd name="connsiteY3" fmla="*/ 45912 h 65135"/>
                <a:gd name="connsiteX4" fmla="*/ 1747 w 56079"/>
                <a:gd name="connsiteY4" fmla="*/ 19858 h 65135"/>
                <a:gd name="connsiteX5" fmla="*/ 29867 w 56079"/>
                <a:gd name="connsiteY5" fmla="*/ 0 h 65135"/>
                <a:gd name="connsiteX6" fmla="*/ 53856 w 56079"/>
                <a:gd name="connsiteY6" fmla="*/ 5401 h 65135"/>
                <a:gd name="connsiteX7" fmla="*/ 48137 w 56079"/>
                <a:gd name="connsiteY7" fmla="*/ 16681 h 65135"/>
                <a:gd name="connsiteX8" fmla="*/ 29867 w 56079"/>
                <a:gd name="connsiteY8" fmla="*/ 11915 h 65135"/>
                <a:gd name="connsiteX9" fmla="*/ 16522 w 56079"/>
                <a:gd name="connsiteY9" fmla="*/ 19064 h 65135"/>
                <a:gd name="connsiteX10" fmla="*/ 56080 w 56079"/>
                <a:gd name="connsiteY10" fmla="*/ 45436 h 65135"/>
                <a:gd name="connsiteX11" fmla="*/ 27166 w 56079"/>
                <a:gd name="connsiteY11" fmla="*/ 65135 h 65135"/>
                <a:gd name="connsiteX12" fmla="*/ 159 w 56079"/>
                <a:gd name="connsiteY12" fmla="*/ 57986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79" h="65135">
                  <a:moveTo>
                    <a:pt x="0" y="57827"/>
                  </a:moveTo>
                  <a:lnTo>
                    <a:pt x="5719" y="46548"/>
                  </a:lnTo>
                  <a:cubicBezTo>
                    <a:pt x="11280" y="50202"/>
                    <a:pt x="20017" y="52902"/>
                    <a:pt x="27961" y="52902"/>
                  </a:cubicBezTo>
                  <a:cubicBezTo>
                    <a:pt x="37493" y="52902"/>
                    <a:pt x="41305" y="50202"/>
                    <a:pt x="41305" y="45912"/>
                  </a:cubicBezTo>
                  <a:cubicBezTo>
                    <a:pt x="41305" y="33680"/>
                    <a:pt x="1747" y="45277"/>
                    <a:pt x="1747" y="19858"/>
                  </a:cubicBezTo>
                  <a:cubicBezTo>
                    <a:pt x="1747" y="7784"/>
                    <a:pt x="12709" y="0"/>
                    <a:pt x="29867" y="0"/>
                  </a:cubicBezTo>
                  <a:cubicBezTo>
                    <a:pt x="38446" y="0"/>
                    <a:pt x="48137" y="2065"/>
                    <a:pt x="53856" y="5401"/>
                  </a:cubicBezTo>
                  <a:lnTo>
                    <a:pt x="48137" y="16681"/>
                  </a:lnTo>
                  <a:cubicBezTo>
                    <a:pt x="42100" y="13027"/>
                    <a:pt x="35904" y="11915"/>
                    <a:pt x="29867" y="11915"/>
                  </a:cubicBezTo>
                  <a:cubicBezTo>
                    <a:pt x="20812" y="11915"/>
                    <a:pt x="16522" y="14933"/>
                    <a:pt x="16522" y="19064"/>
                  </a:cubicBezTo>
                  <a:cubicBezTo>
                    <a:pt x="16522" y="31932"/>
                    <a:pt x="56080" y="20494"/>
                    <a:pt x="56080" y="45436"/>
                  </a:cubicBezTo>
                  <a:cubicBezTo>
                    <a:pt x="56080" y="57351"/>
                    <a:pt x="45118" y="65135"/>
                    <a:pt x="27166" y="65135"/>
                  </a:cubicBezTo>
                  <a:cubicBezTo>
                    <a:pt x="16522" y="65135"/>
                    <a:pt x="5878" y="61958"/>
                    <a:pt x="159" y="57986"/>
                  </a:cubicBezTo>
                  <a:close/>
                </a:path>
              </a:pathLst>
            </a:custGeom>
            <a:solidFill>
              <a:srgbClr val="103044"/>
            </a:solidFill>
            <a:ln w="15869" cap="flat">
              <a:noFill/>
              <a:prstDash val="solid"/>
              <a:miter/>
            </a:ln>
          </p:spPr>
          <p:txBody>
            <a:bodyPr rtlCol="0" anchor="ctr"/>
            <a:lstStyle/>
            <a:p>
              <a:endParaRPr lang="nl-NL"/>
            </a:p>
          </p:txBody>
        </p:sp>
        <p:sp>
          <p:nvSpPr>
            <p:cNvPr id="1382" name="Vrije vorm: vorm 1381">
              <a:extLst>
                <a:ext uri="{FF2B5EF4-FFF2-40B4-BE49-F238E27FC236}">
                  <a16:creationId xmlns:a16="http://schemas.microsoft.com/office/drawing/2014/main" id="{7913A607-6F40-30B1-B009-A50DACC103D8}"/>
                </a:ext>
              </a:extLst>
            </p:cNvPr>
            <p:cNvSpPr/>
            <p:nvPr/>
          </p:nvSpPr>
          <p:spPr>
            <a:xfrm>
              <a:off x="2597886" y="4008414"/>
              <a:ext cx="46865" cy="78638"/>
            </a:xfrm>
            <a:custGeom>
              <a:avLst/>
              <a:gdLst>
                <a:gd name="connsiteX0" fmla="*/ 46866 w 46865"/>
                <a:gd name="connsiteY0" fmla="*/ 74350 h 78638"/>
                <a:gd name="connsiteX1" fmla="*/ 32568 w 46865"/>
                <a:gd name="connsiteY1" fmla="*/ 78639 h 78638"/>
                <a:gd name="connsiteX2" fmla="*/ 10485 w 46865"/>
                <a:gd name="connsiteY2" fmla="*/ 57192 h 78638"/>
                <a:gd name="connsiteX3" fmla="*/ 10485 w 46865"/>
                <a:gd name="connsiteY3" fmla="*/ 26531 h 78638"/>
                <a:gd name="connsiteX4" fmla="*/ 0 w 46865"/>
                <a:gd name="connsiteY4" fmla="*/ 26531 h 78638"/>
                <a:gd name="connsiteX5" fmla="*/ 0 w 46865"/>
                <a:gd name="connsiteY5" fmla="*/ 14616 h 78638"/>
                <a:gd name="connsiteX6" fmla="*/ 10485 w 46865"/>
                <a:gd name="connsiteY6" fmla="*/ 14616 h 78638"/>
                <a:gd name="connsiteX7" fmla="*/ 10485 w 46865"/>
                <a:gd name="connsiteY7" fmla="*/ 0 h 78638"/>
                <a:gd name="connsiteX8" fmla="*/ 25419 w 46865"/>
                <a:gd name="connsiteY8" fmla="*/ 0 h 78638"/>
                <a:gd name="connsiteX9" fmla="*/ 25419 w 46865"/>
                <a:gd name="connsiteY9" fmla="*/ 14616 h 78638"/>
                <a:gd name="connsiteX10" fmla="*/ 42576 w 46865"/>
                <a:gd name="connsiteY10" fmla="*/ 14616 h 78638"/>
                <a:gd name="connsiteX11" fmla="*/ 42576 w 46865"/>
                <a:gd name="connsiteY11" fmla="*/ 26531 h 78638"/>
                <a:gd name="connsiteX12" fmla="*/ 25419 w 46865"/>
                <a:gd name="connsiteY12" fmla="*/ 26531 h 78638"/>
                <a:gd name="connsiteX13" fmla="*/ 25419 w 46865"/>
                <a:gd name="connsiteY13" fmla="*/ 56874 h 78638"/>
                <a:gd name="connsiteX14" fmla="*/ 34315 w 46865"/>
                <a:gd name="connsiteY14" fmla="*/ 66406 h 78638"/>
                <a:gd name="connsiteX15" fmla="*/ 42735 w 46865"/>
                <a:gd name="connsiteY15" fmla="*/ 63705 h 78638"/>
                <a:gd name="connsiteX16" fmla="*/ 46866 w 46865"/>
                <a:gd name="connsiteY16" fmla="*/ 74350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8">
                  <a:moveTo>
                    <a:pt x="46866" y="74350"/>
                  </a:moveTo>
                  <a:cubicBezTo>
                    <a:pt x="43212" y="77209"/>
                    <a:pt x="37969" y="78639"/>
                    <a:pt x="32568" y="78639"/>
                  </a:cubicBezTo>
                  <a:cubicBezTo>
                    <a:pt x="18587" y="78639"/>
                    <a:pt x="10485" y="71172"/>
                    <a:pt x="10485" y="57192"/>
                  </a:cubicBezTo>
                  <a:lnTo>
                    <a:pt x="10485" y="26531"/>
                  </a:lnTo>
                  <a:lnTo>
                    <a:pt x="0" y="26531"/>
                  </a:lnTo>
                  <a:lnTo>
                    <a:pt x="0" y="14616"/>
                  </a:lnTo>
                  <a:lnTo>
                    <a:pt x="10485" y="14616"/>
                  </a:lnTo>
                  <a:lnTo>
                    <a:pt x="10485" y="0"/>
                  </a:lnTo>
                  <a:lnTo>
                    <a:pt x="25419" y="0"/>
                  </a:lnTo>
                  <a:lnTo>
                    <a:pt x="25419" y="14616"/>
                  </a:lnTo>
                  <a:lnTo>
                    <a:pt x="42576" y="14616"/>
                  </a:lnTo>
                  <a:lnTo>
                    <a:pt x="42576" y="26531"/>
                  </a:lnTo>
                  <a:lnTo>
                    <a:pt x="25419" y="26531"/>
                  </a:lnTo>
                  <a:lnTo>
                    <a:pt x="25419" y="56874"/>
                  </a:lnTo>
                  <a:cubicBezTo>
                    <a:pt x="25419" y="63070"/>
                    <a:pt x="28596" y="66406"/>
                    <a:pt x="34315" y="66406"/>
                  </a:cubicBezTo>
                  <a:cubicBezTo>
                    <a:pt x="37493" y="66406"/>
                    <a:pt x="40352" y="65612"/>
                    <a:pt x="42735" y="63705"/>
                  </a:cubicBezTo>
                  <a:lnTo>
                    <a:pt x="46866" y="74350"/>
                  </a:lnTo>
                  <a:close/>
                </a:path>
              </a:pathLst>
            </a:custGeom>
            <a:solidFill>
              <a:srgbClr val="103044"/>
            </a:solidFill>
            <a:ln w="15869" cap="flat">
              <a:noFill/>
              <a:prstDash val="solid"/>
              <a:miter/>
            </a:ln>
          </p:spPr>
          <p:txBody>
            <a:bodyPr rtlCol="0" anchor="ctr"/>
            <a:lstStyle/>
            <a:p>
              <a:endParaRPr lang="nl-NL"/>
            </a:p>
          </p:txBody>
        </p:sp>
        <p:sp>
          <p:nvSpPr>
            <p:cNvPr id="1405" name="Vrije vorm: vorm 1404">
              <a:extLst>
                <a:ext uri="{FF2B5EF4-FFF2-40B4-BE49-F238E27FC236}">
                  <a16:creationId xmlns:a16="http://schemas.microsoft.com/office/drawing/2014/main" id="{D9D08A1B-944B-4C69-F7DF-8513ADC07A56}"/>
                </a:ext>
              </a:extLst>
            </p:cNvPr>
            <p:cNvSpPr/>
            <p:nvPr/>
          </p:nvSpPr>
          <p:spPr>
            <a:xfrm>
              <a:off x="2649677" y="4021600"/>
              <a:ext cx="65453" cy="65293"/>
            </a:xfrm>
            <a:custGeom>
              <a:avLst/>
              <a:gdLst>
                <a:gd name="connsiteX0" fmla="*/ 65135 w 65453"/>
                <a:gd name="connsiteY0" fmla="*/ 37492 h 65293"/>
                <a:gd name="connsiteX1" fmla="*/ 14933 w 65453"/>
                <a:gd name="connsiteY1" fmla="*/ 37492 h 65293"/>
                <a:gd name="connsiteX2" fmla="*/ 35586 w 65453"/>
                <a:gd name="connsiteY2" fmla="*/ 52744 h 65293"/>
                <a:gd name="connsiteX3" fmla="*/ 52903 w 65453"/>
                <a:gd name="connsiteY3" fmla="*/ 45753 h 65293"/>
                <a:gd name="connsiteX4" fmla="*/ 61005 w 65453"/>
                <a:gd name="connsiteY4" fmla="*/ 54968 h 65293"/>
                <a:gd name="connsiteX5" fmla="*/ 35268 w 65453"/>
                <a:gd name="connsiteY5" fmla="*/ 65294 h 65293"/>
                <a:gd name="connsiteX6" fmla="*/ 0 w 65453"/>
                <a:gd name="connsiteY6" fmla="*/ 32567 h 65293"/>
                <a:gd name="connsiteX7" fmla="*/ 33044 w 65453"/>
                <a:gd name="connsiteY7" fmla="*/ 0 h 65293"/>
                <a:gd name="connsiteX8" fmla="*/ 65453 w 65453"/>
                <a:gd name="connsiteY8" fmla="*/ 32885 h 65293"/>
                <a:gd name="connsiteX9" fmla="*/ 65135 w 65453"/>
                <a:gd name="connsiteY9" fmla="*/ 37334 h 65293"/>
                <a:gd name="connsiteX10" fmla="*/ 14775 w 65453"/>
                <a:gd name="connsiteY10" fmla="*/ 27643 h 65293"/>
                <a:gd name="connsiteX11" fmla="*/ 50996 w 65453"/>
                <a:gd name="connsiteY11" fmla="*/ 27643 h 65293"/>
                <a:gd name="connsiteX12" fmla="*/ 32885 w 65453"/>
                <a:gd name="connsiteY12" fmla="*/ 12074 h 65293"/>
                <a:gd name="connsiteX13" fmla="*/ 14616 w 65453"/>
                <a:gd name="connsiteY13" fmla="*/ 2764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3">
                  <a:moveTo>
                    <a:pt x="65135" y="37492"/>
                  </a:moveTo>
                  <a:lnTo>
                    <a:pt x="14933" y="37492"/>
                  </a:lnTo>
                  <a:cubicBezTo>
                    <a:pt x="16681" y="46866"/>
                    <a:pt x="24465" y="52744"/>
                    <a:pt x="35586" y="52744"/>
                  </a:cubicBezTo>
                  <a:cubicBezTo>
                    <a:pt x="42735" y="52744"/>
                    <a:pt x="48454" y="50520"/>
                    <a:pt x="52903" y="45753"/>
                  </a:cubicBezTo>
                  <a:lnTo>
                    <a:pt x="61005" y="54968"/>
                  </a:lnTo>
                  <a:cubicBezTo>
                    <a:pt x="55286" y="61799"/>
                    <a:pt x="46230" y="65294"/>
                    <a:pt x="35268" y="65294"/>
                  </a:cubicBezTo>
                  <a:cubicBezTo>
                    <a:pt x="13821" y="65294"/>
                    <a:pt x="0" y="51632"/>
                    <a:pt x="0" y="32567"/>
                  </a:cubicBezTo>
                  <a:cubicBezTo>
                    <a:pt x="0" y="13504"/>
                    <a:pt x="13980" y="0"/>
                    <a:pt x="33044" y="0"/>
                  </a:cubicBezTo>
                  <a:cubicBezTo>
                    <a:pt x="52108" y="0"/>
                    <a:pt x="65453" y="13027"/>
                    <a:pt x="65453" y="32885"/>
                  </a:cubicBezTo>
                  <a:cubicBezTo>
                    <a:pt x="65453" y="34156"/>
                    <a:pt x="65453" y="35904"/>
                    <a:pt x="65135" y="37334"/>
                  </a:cubicBezTo>
                  <a:close/>
                  <a:moveTo>
                    <a:pt x="14775" y="27643"/>
                  </a:moveTo>
                  <a:lnTo>
                    <a:pt x="50996" y="27643"/>
                  </a:lnTo>
                  <a:cubicBezTo>
                    <a:pt x="49725" y="18428"/>
                    <a:pt x="42735" y="12074"/>
                    <a:pt x="32885" y="12074"/>
                  </a:cubicBezTo>
                  <a:cubicBezTo>
                    <a:pt x="23036" y="12074"/>
                    <a:pt x="16046" y="18270"/>
                    <a:pt x="14616" y="27643"/>
                  </a:cubicBezTo>
                  <a:close/>
                </a:path>
              </a:pathLst>
            </a:custGeom>
            <a:solidFill>
              <a:srgbClr val="103044"/>
            </a:solidFill>
            <a:ln w="15869" cap="flat">
              <a:noFill/>
              <a:prstDash val="solid"/>
              <a:miter/>
            </a:ln>
          </p:spPr>
          <p:txBody>
            <a:bodyPr rtlCol="0" anchor="ctr"/>
            <a:lstStyle/>
            <a:p>
              <a:endParaRPr lang="nl-NL"/>
            </a:p>
          </p:txBody>
        </p:sp>
        <p:sp>
          <p:nvSpPr>
            <p:cNvPr id="1406" name="Vrije vorm: vorm 1405">
              <a:extLst>
                <a:ext uri="{FF2B5EF4-FFF2-40B4-BE49-F238E27FC236}">
                  <a16:creationId xmlns:a16="http://schemas.microsoft.com/office/drawing/2014/main" id="{6C5F110F-96A8-4F8A-0163-55A82DF5A7FF}"/>
                </a:ext>
              </a:extLst>
            </p:cNvPr>
            <p:cNvSpPr/>
            <p:nvPr/>
          </p:nvSpPr>
          <p:spPr>
            <a:xfrm>
              <a:off x="2237100" y="4149647"/>
              <a:ext cx="109141" cy="63705"/>
            </a:xfrm>
            <a:custGeom>
              <a:avLst/>
              <a:gdLst>
                <a:gd name="connsiteX0" fmla="*/ 108983 w 109141"/>
                <a:gd name="connsiteY0" fmla="*/ 0 h 63705"/>
                <a:gd name="connsiteX1" fmla="*/ 85470 w 109141"/>
                <a:gd name="connsiteY1" fmla="*/ 63705 h 63705"/>
                <a:gd name="connsiteX2" fmla="*/ 71172 w 109141"/>
                <a:gd name="connsiteY2" fmla="*/ 63705 h 63705"/>
                <a:gd name="connsiteX3" fmla="*/ 54650 w 109141"/>
                <a:gd name="connsiteY3" fmla="*/ 19858 h 63705"/>
                <a:gd name="connsiteX4" fmla="*/ 37810 w 109141"/>
                <a:gd name="connsiteY4" fmla="*/ 63705 h 63705"/>
                <a:gd name="connsiteX5" fmla="*/ 23512 w 109141"/>
                <a:gd name="connsiteY5" fmla="*/ 63705 h 63705"/>
                <a:gd name="connsiteX6" fmla="*/ 0 w 109141"/>
                <a:gd name="connsiteY6" fmla="*/ 0 h 63705"/>
                <a:gd name="connsiteX7" fmla="*/ 14139 w 109141"/>
                <a:gd name="connsiteY7" fmla="*/ 0 h 63705"/>
                <a:gd name="connsiteX8" fmla="*/ 30979 w 109141"/>
                <a:gd name="connsiteY8" fmla="*/ 47024 h 63705"/>
                <a:gd name="connsiteX9" fmla="*/ 48613 w 109141"/>
                <a:gd name="connsiteY9" fmla="*/ 0 h 63705"/>
                <a:gd name="connsiteX10" fmla="*/ 61164 w 109141"/>
                <a:gd name="connsiteY10" fmla="*/ 0 h 63705"/>
                <a:gd name="connsiteX11" fmla="*/ 78480 w 109141"/>
                <a:gd name="connsiteY11" fmla="*/ 47183 h 63705"/>
                <a:gd name="connsiteX12" fmla="*/ 95797 w 109141"/>
                <a:gd name="connsiteY12" fmla="*/ 0 h 63705"/>
                <a:gd name="connsiteX13" fmla="*/ 109141 w 109141"/>
                <a:gd name="connsiteY13" fmla="*/ 0 h 6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41" h="63705">
                  <a:moveTo>
                    <a:pt x="108983" y="0"/>
                  </a:moveTo>
                  <a:lnTo>
                    <a:pt x="85470" y="63705"/>
                  </a:lnTo>
                  <a:lnTo>
                    <a:pt x="71172" y="63705"/>
                  </a:lnTo>
                  <a:lnTo>
                    <a:pt x="54650" y="19858"/>
                  </a:lnTo>
                  <a:lnTo>
                    <a:pt x="37810" y="63705"/>
                  </a:lnTo>
                  <a:lnTo>
                    <a:pt x="23512" y="63705"/>
                  </a:lnTo>
                  <a:lnTo>
                    <a:pt x="0" y="0"/>
                  </a:lnTo>
                  <a:lnTo>
                    <a:pt x="14139" y="0"/>
                  </a:lnTo>
                  <a:lnTo>
                    <a:pt x="30979" y="47024"/>
                  </a:lnTo>
                  <a:lnTo>
                    <a:pt x="48613" y="0"/>
                  </a:lnTo>
                  <a:lnTo>
                    <a:pt x="61164" y="0"/>
                  </a:lnTo>
                  <a:lnTo>
                    <a:pt x="78480" y="47183"/>
                  </a:lnTo>
                  <a:lnTo>
                    <a:pt x="95797" y="0"/>
                  </a:lnTo>
                  <a:lnTo>
                    <a:pt x="109141" y="0"/>
                  </a:lnTo>
                  <a:close/>
                </a:path>
              </a:pathLst>
            </a:custGeom>
            <a:solidFill>
              <a:srgbClr val="103044"/>
            </a:solidFill>
            <a:ln w="15869" cap="flat">
              <a:noFill/>
              <a:prstDash val="solid"/>
              <a:miter/>
            </a:ln>
          </p:spPr>
          <p:txBody>
            <a:bodyPr rtlCol="0" anchor="ctr"/>
            <a:lstStyle/>
            <a:p>
              <a:endParaRPr lang="nl-NL"/>
            </a:p>
          </p:txBody>
        </p:sp>
        <p:sp>
          <p:nvSpPr>
            <p:cNvPr id="1407" name="Vrije vorm: vorm 1406">
              <a:extLst>
                <a:ext uri="{FF2B5EF4-FFF2-40B4-BE49-F238E27FC236}">
                  <a16:creationId xmlns:a16="http://schemas.microsoft.com/office/drawing/2014/main" id="{04EC869B-6719-CF3D-05A9-48ECF25A4600}"/>
                </a:ext>
              </a:extLst>
            </p:cNvPr>
            <p:cNvSpPr/>
            <p:nvPr/>
          </p:nvSpPr>
          <p:spPr>
            <a:xfrm>
              <a:off x="2354343" y="4121209"/>
              <a:ext cx="19064" cy="91983"/>
            </a:xfrm>
            <a:custGeom>
              <a:avLst/>
              <a:gdLst>
                <a:gd name="connsiteX0" fmla="*/ 0 w 19064"/>
                <a:gd name="connsiteY0" fmla="*/ 8896 h 91983"/>
                <a:gd name="connsiteX1" fmla="*/ 9532 w 19064"/>
                <a:gd name="connsiteY1" fmla="*/ 0 h 91983"/>
                <a:gd name="connsiteX2" fmla="*/ 19064 w 19064"/>
                <a:gd name="connsiteY2" fmla="*/ 8579 h 91983"/>
                <a:gd name="connsiteX3" fmla="*/ 9532 w 19064"/>
                <a:gd name="connsiteY3" fmla="*/ 17793 h 91983"/>
                <a:gd name="connsiteX4" fmla="*/ 0 w 19064"/>
                <a:gd name="connsiteY4" fmla="*/ 8896 h 91983"/>
                <a:gd name="connsiteX5" fmla="*/ 2065 w 19064"/>
                <a:gd name="connsiteY5" fmla="*/ 28278 h 91983"/>
                <a:gd name="connsiteX6" fmla="*/ 16999 w 19064"/>
                <a:gd name="connsiteY6" fmla="*/ 28278 h 91983"/>
                <a:gd name="connsiteX7" fmla="*/ 16999 w 19064"/>
                <a:gd name="connsiteY7" fmla="*/ 91984 h 91983"/>
                <a:gd name="connsiteX8" fmla="*/ 2065 w 19064"/>
                <a:gd name="connsiteY8" fmla="*/ 91984 h 91983"/>
                <a:gd name="connsiteX9" fmla="*/ 2065 w 19064"/>
                <a:gd name="connsiteY9" fmla="*/ 28278 h 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4" h="91983">
                  <a:moveTo>
                    <a:pt x="0" y="8896"/>
                  </a:moveTo>
                  <a:cubicBezTo>
                    <a:pt x="0" y="3813"/>
                    <a:pt x="4131" y="0"/>
                    <a:pt x="9532" y="0"/>
                  </a:cubicBezTo>
                  <a:cubicBezTo>
                    <a:pt x="14933" y="0"/>
                    <a:pt x="19064" y="3654"/>
                    <a:pt x="19064" y="8579"/>
                  </a:cubicBezTo>
                  <a:cubicBezTo>
                    <a:pt x="19064" y="13822"/>
                    <a:pt x="15092" y="17793"/>
                    <a:pt x="9532" y="17793"/>
                  </a:cubicBezTo>
                  <a:cubicBezTo>
                    <a:pt x="3972" y="17793"/>
                    <a:pt x="0" y="13822"/>
                    <a:pt x="0" y="8896"/>
                  </a:cubicBezTo>
                  <a:close/>
                  <a:moveTo>
                    <a:pt x="2065" y="28278"/>
                  </a:moveTo>
                  <a:lnTo>
                    <a:pt x="16999" y="28278"/>
                  </a:lnTo>
                  <a:lnTo>
                    <a:pt x="16999" y="91984"/>
                  </a:lnTo>
                  <a:lnTo>
                    <a:pt x="2065" y="91984"/>
                  </a:lnTo>
                  <a:lnTo>
                    <a:pt x="2065" y="28278"/>
                  </a:lnTo>
                  <a:close/>
                </a:path>
              </a:pathLst>
            </a:custGeom>
            <a:solidFill>
              <a:srgbClr val="103044"/>
            </a:solidFill>
            <a:ln w="15869" cap="flat">
              <a:noFill/>
              <a:prstDash val="solid"/>
              <a:miter/>
            </a:ln>
          </p:spPr>
          <p:txBody>
            <a:bodyPr rtlCol="0" anchor="ctr"/>
            <a:lstStyle/>
            <a:p>
              <a:endParaRPr lang="nl-NL"/>
            </a:p>
          </p:txBody>
        </p:sp>
        <p:sp>
          <p:nvSpPr>
            <p:cNvPr id="512" name="Vrije vorm: vorm 511">
              <a:extLst>
                <a:ext uri="{FF2B5EF4-FFF2-40B4-BE49-F238E27FC236}">
                  <a16:creationId xmlns:a16="http://schemas.microsoft.com/office/drawing/2014/main" id="{80EC7050-7394-96A5-0A38-8A2E1BA125E9}"/>
                </a:ext>
              </a:extLst>
            </p:cNvPr>
            <p:cNvSpPr/>
            <p:nvPr/>
          </p:nvSpPr>
          <p:spPr>
            <a:xfrm>
              <a:off x="2382463" y="4121209"/>
              <a:ext cx="79274" cy="92142"/>
            </a:xfrm>
            <a:custGeom>
              <a:avLst/>
              <a:gdLst>
                <a:gd name="connsiteX0" fmla="*/ 33362 w 79274"/>
                <a:gd name="connsiteY0" fmla="*/ 2701 h 92142"/>
                <a:gd name="connsiteX1" fmla="*/ 46866 w 79274"/>
                <a:gd name="connsiteY1" fmla="*/ 6196 h 92142"/>
                <a:gd name="connsiteX2" fmla="*/ 42735 w 79274"/>
                <a:gd name="connsiteY2" fmla="*/ 17475 h 92142"/>
                <a:gd name="connsiteX3" fmla="*/ 34474 w 79274"/>
                <a:gd name="connsiteY3" fmla="*/ 14775 h 92142"/>
                <a:gd name="connsiteX4" fmla="*/ 24942 w 79274"/>
                <a:gd name="connsiteY4" fmla="*/ 25101 h 92142"/>
                <a:gd name="connsiteX5" fmla="*/ 24942 w 79274"/>
                <a:gd name="connsiteY5" fmla="*/ 28914 h 92142"/>
                <a:gd name="connsiteX6" fmla="*/ 42576 w 79274"/>
                <a:gd name="connsiteY6" fmla="*/ 28914 h 92142"/>
                <a:gd name="connsiteX7" fmla="*/ 42576 w 79274"/>
                <a:gd name="connsiteY7" fmla="*/ 40829 h 92142"/>
                <a:gd name="connsiteX8" fmla="*/ 25419 w 79274"/>
                <a:gd name="connsiteY8" fmla="*/ 40829 h 92142"/>
                <a:gd name="connsiteX9" fmla="*/ 25419 w 79274"/>
                <a:gd name="connsiteY9" fmla="*/ 92143 h 92142"/>
                <a:gd name="connsiteX10" fmla="*/ 10485 w 79274"/>
                <a:gd name="connsiteY10" fmla="*/ 92143 h 92142"/>
                <a:gd name="connsiteX11" fmla="*/ 10485 w 79274"/>
                <a:gd name="connsiteY11" fmla="*/ 40829 h 92142"/>
                <a:gd name="connsiteX12" fmla="*/ 0 w 79274"/>
                <a:gd name="connsiteY12" fmla="*/ 40829 h 92142"/>
                <a:gd name="connsiteX13" fmla="*/ 0 w 79274"/>
                <a:gd name="connsiteY13" fmla="*/ 28914 h 92142"/>
                <a:gd name="connsiteX14" fmla="*/ 10485 w 79274"/>
                <a:gd name="connsiteY14" fmla="*/ 28914 h 92142"/>
                <a:gd name="connsiteX15" fmla="*/ 10485 w 79274"/>
                <a:gd name="connsiteY15" fmla="*/ 24783 h 92142"/>
                <a:gd name="connsiteX16" fmla="*/ 33362 w 79274"/>
                <a:gd name="connsiteY16" fmla="*/ 2701 h 92142"/>
                <a:gd name="connsiteX17" fmla="*/ 60211 w 79274"/>
                <a:gd name="connsiteY17" fmla="*/ 8896 h 92142"/>
                <a:gd name="connsiteX18" fmla="*/ 69743 w 79274"/>
                <a:gd name="connsiteY18" fmla="*/ 0 h 92142"/>
                <a:gd name="connsiteX19" fmla="*/ 79275 w 79274"/>
                <a:gd name="connsiteY19" fmla="*/ 8579 h 92142"/>
                <a:gd name="connsiteX20" fmla="*/ 69743 w 79274"/>
                <a:gd name="connsiteY20" fmla="*/ 17793 h 92142"/>
                <a:gd name="connsiteX21" fmla="*/ 60211 w 79274"/>
                <a:gd name="connsiteY21" fmla="*/ 8896 h 92142"/>
                <a:gd name="connsiteX22" fmla="*/ 62276 w 79274"/>
                <a:gd name="connsiteY22" fmla="*/ 28278 h 92142"/>
                <a:gd name="connsiteX23" fmla="*/ 77209 w 79274"/>
                <a:gd name="connsiteY23" fmla="*/ 28278 h 92142"/>
                <a:gd name="connsiteX24" fmla="*/ 77209 w 79274"/>
                <a:gd name="connsiteY24" fmla="*/ 91984 h 92142"/>
                <a:gd name="connsiteX25" fmla="*/ 62276 w 79274"/>
                <a:gd name="connsiteY25" fmla="*/ 91984 h 92142"/>
                <a:gd name="connsiteX26" fmla="*/ 62276 w 79274"/>
                <a:gd name="connsiteY26" fmla="*/ 28278 h 9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9274" h="92142">
                  <a:moveTo>
                    <a:pt x="33362" y="2701"/>
                  </a:moveTo>
                  <a:cubicBezTo>
                    <a:pt x="38446" y="2701"/>
                    <a:pt x="43530" y="3813"/>
                    <a:pt x="46866" y="6196"/>
                  </a:cubicBezTo>
                  <a:lnTo>
                    <a:pt x="42735" y="17475"/>
                  </a:lnTo>
                  <a:cubicBezTo>
                    <a:pt x="40511" y="15887"/>
                    <a:pt x="37651" y="14775"/>
                    <a:pt x="34474" y="14775"/>
                  </a:cubicBezTo>
                  <a:cubicBezTo>
                    <a:pt x="28278" y="14775"/>
                    <a:pt x="24942" y="18270"/>
                    <a:pt x="24942" y="25101"/>
                  </a:cubicBezTo>
                  <a:lnTo>
                    <a:pt x="24942" y="28914"/>
                  </a:lnTo>
                  <a:lnTo>
                    <a:pt x="42576" y="28914"/>
                  </a:lnTo>
                  <a:lnTo>
                    <a:pt x="42576" y="40829"/>
                  </a:lnTo>
                  <a:lnTo>
                    <a:pt x="25419" y="40829"/>
                  </a:lnTo>
                  <a:lnTo>
                    <a:pt x="25419" y="92143"/>
                  </a:lnTo>
                  <a:lnTo>
                    <a:pt x="10485" y="92143"/>
                  </a:lnTo>
                  <a:lnTo>
                    <a:pt x="10485" y="40829"/>
                  </a:lnTo>
                  <a:lnTo>
                    <a:pt x="0" y="40829"/>
                  </a:lnTo>
                  <a:lnTo>
                    <a:pt x="0" y="28914"/>
                  </a:lnTo>
                  <a:lnTo>
                    <a:pt x="10485" y="28914"/>
                  </a:lnTo>
                  <a:lnTo>
                    <a:pt x="10485" y="24783"/>
                  </a:lnTo>
                  <a:cubicBezTo>
                    <a:pt x="10485" y="11438"/>
                    <a:pt x="18587" y="2701"/>
                    <a:pt x="33362" y="2701"/>
                  </a:cubicBezTo>
                  <a:close/>
                  <a:moveTo>
                    <a:pt x="60211" y="8896"/>
                  </a:moveTo>
                  <a:cubicBezTo>
                    <a:pt x="60211" y="3813"/>
                    <a:pt x="64341" y="0"/>
                    <a:pt x="69743" y="0"/>
                  </a:cubicBezTo>
                  <a:cubicBezTo>
                    <a:pt x="75144" y="0"/>
                    <a:pt x="79275" y="3654"/>
                    <a:pt x="79275" y="8579"/>
                  </a:cubicBezTo>
                  <a:cubicBezTo>
                    <a:pt x="79275" y="13822"/>
                    <a:pt x="75303" y="17793"/>
                    <a:pt x="69743" y="17793"/>
                  </a:cubicBezTo>
                  <a:cubicBezTo>
                    <a:pt x="64182" y="17793"/>
                    <a:pt x="60211" y="13822"/>
                    <a:pt x="60211" y="8896"/>
                  </a:cubicBezTo>
                  <a:close/>
                  <a:moveTo>
                    <a:pt x="62276" y="28278"/>
                  </a:moveTo>
                  <a:lnTo>
                    <a:pt x="77209" y="28278"/>
                  </a:lnTo>
                  <a:lnTo>
                    <a:pt x="77209" y="91984"/>
                  </a:lnTo>
                  <a:lnTo>
                    <a:pt x="62276" y="91984"/>
                  </a:lnTo>
                  <a:lnTo>
                    <a:pt x="62276" y="28278"/>
                  </a:lnTo>
                  <a:close/>
                </a:path>
              </a:pathLst>
            </a:custGeom>
            <a:solidFill>
              <a:srgbClr val="103044"/>
            </a:solidFill>
            <a:ln w="15869" cap="flat">
              <a:noFill/>
              <a:prstDash val="solid"/>
              <a:miter/>
            </a:ln>
          </p:spPr>
          <p:txBody>
            <a:bodyPr rtlCol="0" anchor="ctr"/>
            <a:lstStyle/>
            <a:p>
              <a:endParaRPr lang="nl-NL"/>
            </a:p>
          </p:txBody>
        </p:sp>
        <p:sp>
          <p:nvSpPr>
            <p:cNvPr id="513" name="Vrije vorm: vorm 512">
              <a:extLst>
                <a:ext uri="{FF2B5EF4-FFF2-40B4-BE49-F238E27FC236}">
                  <a16:creationId xmlns:a16="http://schemas.microsoft.com/office/drawing/2014/main" id="{40F7D7D0-FF27-2262-8C56-334CE9219981}"/>
                </a:ext>
              </a:extLst>
            </p:cNvPr>
            <p:cNvSpPr/>
            <p:nvPr/>
          </p:nvSpPr>
          <p:spPr>
            <a:xfrm>
              <a:off x="2476035" y="4173953"/>
              <a:ext cx="32885" cy="12391"/>
            </a:xfrm>
            <a:custGeom>
              <a:avLst/>
              <a:gdLst>
                <a:gd name="connsiteX0" fmla="*/ 0 w 32885"/>
                <a:gd name="connsiteY0" fmla="*/ 0 h 12391"/>
                <a:gd name="connsiteX1" fmla="*/ 32885 w 32885"/>
                <a:gd name="connsiteY1" fmla="*/ 0 h 12391"/>
                <a:gd name="connsiteX2" fmla="*/ 32885 w 32885"/>
                <a:gd name="connsiteY2" fmla="*/ 12392 h 12391"/>
                <a:gd name="connsiteX3" fmla="*/ 0 w 32885"/>
                <a:gd name="connsiteY3" fmla="*/ 12392 h 12391"/>
                <a:gd name="connsiteX4" fmla="*/ 0 w 32885"/>
                <a:gd name="connsiteY4" fmla="*/ 0 h 1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85" h="12391">
                  <a:moveTo>
                    <a:pt x="0" y="0"/>
                  </a:moveTo>
                  <a:lnTo>
                    <a:pt x="32885" y="0"/>
                  </a:lnTo>
                  <a:lnTo>
                    <a:pt x="32885" y="12392"/>
                  </a:lnTo>
                  <a:lnTo>
                    <a:pt x="0" y="12392"/>
                  </a:lnTo>
                  <a:lnTo>
                    <a:pt x="0" y="0"/>
                  </a:lnTo>
                  <a:close/>
                </a:path>
              </a:pathLst>
            </a:custGeom>
            <a:solidFill>
              <a:srgbClr val="103044"/>
            </a:solidFill>
            <a:ln w="15869" cap="flat">
              <a:noFill/>
              <a:prstDash val="solid"/>
              <a:miter/>
            </a:ln>
          </p:spPr>
          <p:txBody>
            <a:bodyPr rtlCol="0" anchor="ctr"/>
            <a:lstStyle/>
            <a:p>
              <a:endParaRPr lang="nl-NL"/>
            </a:p>
          </p:txBody>
        </p:sp>
        <p:sp>
          <p:nvSpPr>
            <p:cNvPr id="514" name="Vrije vorm: vorm 513">
              <a:extLst>
                <a:ext uri="{FF2B5EF4-FFF2-40B4-BE49-F238E27FC236}">
                  <a16:creationId xmlns:a16="http://schemas.microsoft.com/office/drawing/2014/main" id="{8854CF20-785B-24EF-9383-703ABCBF7269}"/>
                </a:ext>
              </a:extLst>
            </p:cNvPr>
            <p:cNvSpPr/>
            <p:nvPr/>
          </p:nvSpPr>
          <p:spPr>
            <a:xfrm>
              <a:off x="2525443" y="4124863"/>
              <a:ext cx="66406" cy="88488"/>
            </a:xfrm>
            <a:custGeom>
              <a:avLst/>
              <a:gdLst>
                <a:gd name="connsiteX0" fmla="*/ 26054 w 66406"/>
                <a:gd name="connsiteY0" fmla="*/ 61164 h 88488"/>
                <a:gd name="connsiteX1" fmla="*/ 14933 w 66406"/>
                <a:gd name="connsiteY1" fmla="*/ 71649 h 88488"/>
                <a:gd name="connsiteX2" fmla="*/ 14933 w 66406"/>
                <a:gd name="connsiteY2" fmla="*/ 88489 h 88488"/>
                <a:gd name="connsiteX3" fmla="*/ 0 w 66406"/>
                <a:gd name="connsiteY3" fmla="*/ 88489 h 88488"/>
                <a:gd name="connsiteX4" fmla="*/ 0 w 66406"/>
                <a:gd name="connsiteY4" fmla="*/ 0 h 88488"/>
                <a:gd name="connsiteX5" fmla="*/ 14933 w 66406"/>
                <a:gd name="connsiteY5" fmla="*/ 0 h 88488"/>
                <a:gd name="connsiteX6" fmla="*/ 14933 w 66406"/>
                <a:gd name="connsiteY6" fmla="*/ 53379 h 88488"/>
                <a:gd name="connsiteX7" fmla="*/ 45912 w 66406"/>
                <a:gd name="connsiteY7" fmla="*/ 24783 h 88488"/>
                <a:gd name="connsiteX8" fmla="*/ 63864 w 66406"/>
                <a:gd name="connsiteY8" fmla="*/ 24783 h 88488"/>
                <a:gd name="connsiteX9" fmla="*/ 37175 w 66406"/>
                <a:gd name="connsiteY9" fmla="*/ 51473 h 88488"/>
                <a:gd name="connsiteX10" fmla="*/ 66406 w 66406"/>
                <a:gd name="connsiteY10" fmla="*/ 88489 h 88488"/>
                <a:gd name="connsiteX11" fmla="*/ 48137 w 66406"/>
                <a:gd name="connsiteY11" fmla="*/ 88489 h 88488"/>
                <a:gd name="connsiteX12" fmla="*/ 26054 w 66406"/>
                <a:gd name="connsiteY12" fmla="*/ 61164 h 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06" h="88488">
                  <a:moveTo>
                    <a:pt x="26054" y="61164"/>
                  </a:moveTo>
                  <a:lnTo>
                    <a:pt x="14933" y="71649"/>
                  </a:lnTo>
                  <a:lnTo>
                    <a:pt x="14933" y="88489"/>
                  </a:lnTo>
                  <a:lnTo>
                    <a:pt x="0" y="88489"/>
                  </a:lnTo>
                  <a:lnTo>
                    <a:pt x="0" y="0"/>
                  </a:lnTo>
                  <a:lnTo>
                    <a:pt x="14933" y="0"/>
                  </a:lnTo>
                  <a:lnTo>
                    <a:pt x="14933" y="53379"/>
                  </a:lnTo>
                  <a:lnTo>
                    <a:pt x="45912" y="24783"/>
                  </a:lnTo>
                  <a:lnTo>
                    <a:pt x="63864" y="24783"/>
                  </a:lnTo>
                  <a:lnTo>
                    <a:pt x="37175" y="51473"/>
                  </a:lnTo>
                  <a:lnTo>
                    <a:pt x="66406" y="88489"/>
                  </a:lnTo>
                  <a:lnTo>
                    <a:pt x="48137" y="88489"/>
                  </a:lnTo>
                  <a:lnTo>
                    <a:pt x="26054" y="61164"/>
                  </a:lnTo>
                  <a:close/>
                </a:path>
              </a:pathLst>
            </a:custGeom>
            <a:solidFill>
              <a:srgbClr val="103044"/>
            </a:solidFill>
            <a:ln w="15869" cap="flat">
              <a:noFill/>
              <a:prstDash val="solid"/>
              <a:miter/>
            </a:ln>
          </p:spPr>
          <p:txBody>
            <a:bodyPr rtlCol="0" anchor="ctr"/>
            <a:lstStyle/>
            <a:p>
              <a:endParaRPr lang="nl-NL"/>
            </a:p>
          </p:txBody>
        </p:sp>
        <p:sp>
          <p:nvSpPr>
            <p:cNvPr id="515" name="Vrije vorm: vorm 514">
              <a:extLst>
                <a:ext uri="{FF2B5EF4-FFF2-40B4-BE49-F238E27FC236}">
                  <a16:creationId xmlns:a16="http://schemas.microsoft.com/office/drawing/2014/main" id="{BB9DDD0C-7707-FC32-19A4-0DBE2B74B07F}"/>
                </a:ext>
              </a:extLst>
            </p:cNvPr>
            <p:cNvSpPr/>
            <p:nvPr/>
          </p:nvSpPr>
          <p:spPr>
            <a:xfrm>
              <a:off x="2595821" y="4148852"/>
              <a:ext cx="58145" cy="65135"/>
            </a:xfrm>
            <a:custGeom>
              <a:avLst/>
              <a:gdLst>
                <a:gd name="connsiteX0" fmla="*/ 58145 w 58145"/>
                <a:gd name="connsiteY0" fmla="*/ 27007 h 65135"/>
                <a:gd name="connsiteX1" fmla="*/ 58145 w 58145"/>
                <a:gd name="connsiteY1" fmla="*/ 64341 h 65135"/>
                <a:gd name="connsiteX2" fmla="*/ 44006 w 58145"/>
                <a:gd name="connsiteY2" fmla="*/ 64341 h 65135"/>
                <a:gd name="connsiteX3" fmla="*/ 44006 w 58145"/>
                <a:gd name="connsiteY3" fmla="*/ 56557 h 65135"/>
                <a:gd name="connsiteX4" fmla="*/ 23830 w 58145"/>
                <a:gd name="connsiteY4" fmla="*/ 65135 h 65135"/>
                <a:gd name="connsiteX5" fmla="*/ 0 w 58145"/>
                <a:gd name="connsiteY5" fmla="*/ 46071 h 65135"/>
                <a:gd name="connsiteX6" fmla="*/ 26531 w 58145"/>
                <a:gd name="connsiteY6" fmla="*/ 27166 h 65135"/>
                <a:gd name="connsiteX7" fmla="*/ 43053 w 58145"/>
                <a:gd name="connsiteY7" fmla="*/ 27166 h 65135"/>
                <a:gd name="connsiteX8" fmla="*/ 43053 w 58145"/>
                <a:gd name="connsiteY8" fmla="*/ 26213 h 65135"/>
                <a:gd name="connsiteX9" fmla="*/ 27166 w 58145"/>
                <a:gd name="connsiteY9" fmla="*/ 12392 h 65135"/>
                <a:gd name="connsiteX10" fmla="*/ 7785 w 58145"/>
                <a:gd name="connsiteY10" fmla="*/ 18746 h 65135"/>
                <a:gd name="connsiteX11" fmla="*/ 1906 w 58145"/>
                <a:gd name="connsiteY11" fmla="*/ 7943 h 65135"/>
                <a:gd name="connsiteX12" fmla="*/ 28914 w 58145"/>
                <a:gd name="connsiteY12" fmla="*/ 0 h 65135"/>
                <a:gd name="connsiteX13" fmla="*/ 57986 w 58145"/>
                <a:gd name="connsiteY13" fmla="*/ 27007 h 65135"/>
                <a:gd name="connsiteX14" fmla="*/ 43212 w 58145"/>
                <a:gd name="connsiteY14" fmla="*/ 44483 h 65135"/>
                <a:gd name="connsiteX15" fmla="*/ 43212 w 58145"/>
                <a:gd name="connsiteY15" fmla="*/ 37175 h 65135"/>
                <a:gd name="connsiteX16" fmla="*/ 27802 w 58145"/>
                <a:gd name="connsiteY16" fmla="*/ 37175 h 65135"/>
                <a:gd name="connsiteX17" fmla="*/ 14934 w 58145"/>
                <a:gd name="connsiteY17" fmla="*/ 45595 h 65135"/>
                <a:gd name="connsiteX18" fmla="*/ 27166 w 58145"/>
                <a:gd name="connsiteY18" fmla="*/ 54491 h 65135"/>
                <a:gd name="connsiteX19" fmla="*/ 43371 w 58145"/>
                <a:gd name="connsiteY19" fmla="*/ 44642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145" h="65135">
                  <a:moveTo>
                    <a:pt x="58145" y="27007"/>
                  </a:moveTo>
                  <a:lnTo>
                    <a:pt x="58145" y="64341"/>
                  </a:lnTo>
                  <a:lnTo>
                    <a:pt x="44006" y="64341"/>
                  </a:lnTo>
                  <a:lnTo>
                    <a:pt x="44006" y="56557"/>
                  </a:lnTo>
                  <a:cubicBezTo>
                    <a:pt x="40352" y="62117"/>
                    <a:pt x="33521" y="65135"/>
                    <a:pt x="23830" y="65135"/>
                  </a:cubicBezTo>
                  <a:cubicBezTo>
                    <a:pt x="9214" y="65135"/>
                    <a:pt x="0" y="57192"/>
                    <a:pt x="0" y="46071"/>
                  </a:cubicBezTo>
                  <a:cubicBezTo>
                    <a:pt x="0" y="34951"/>
                    <a:pt x="7149" y="27166"/>
                    <a:pt x="26531" y="27166"/>
                  </a:cubicBezTo>
                  <a:lnTo>
                    <a:pt x="43053" y="27166"/>
                  </a:lnTo>
                  <a:lnTo>
                    <a:pt x="43053" y="26213"/>
                  </a:lnTo>
                  <a:cubicBezTo>
                    <a:pt x="43053" y="17475"/>
                    <a:pt x="37810" y="12392"/>
                    <a:pt x="27166" y="12392"/>
                  </a:cubicBezTo>
                  <a:cubicBezTo>
                    <a:pt x="20017" y="12392"/>
                    <a:pt x="12550" y="14774"/>
                    <a:pt x="7785" y="18746"/>
                  </a:cubicBezTo>
                  <a:lnTo>
                    <a:pt x="1906" y="7943"/>
                  </a:lnTo>
                  <a:cubicBezTo>
                    <a:pt x="8738" y="2701"/>
                    <a:pt x="18746" y="0"/>
                    <a:pt x="28914" y="0"/>
                  </a:cubicBezTo>
                  <a:cubicBezTo>
                    <a:pt x="47342" y="0"/>
                    <a:pt x="57986" y="8738"/>
                    <a:pt x="57986" y="27007"/>
                  </a:cubicBezTo>
                  <a:close/>
                  <a:moveTo>
                    <a:pt x="43212" y="44483"/>
                  </a:moveTo>
                  <a:lnTo>
                    <a:pt x="43212" y="37175"/>
                  </a:lnTo>
                  <a:lnTo>
                    <a:pt x="27802" y="37175"/>
                  </a:lnTo>
                  <a:cubicBezTo>
                    <a:pt x="17634" y="37175"/>
                    <a:pt x="14934" y="40988"/>
                    <a:pt x="14934" y="45595"/>
                  </a:cubicBezTo>
                  <a:cubicBezTo>
                    <a:pt x="14934" y="50996"/>
                    <a:pt x="19541" y="54491"/>
                    <a:pt x="27166" y="54491"/>
                  </a:cubicBezTo>
                  <a:cubicBezTo>
                    <a:pt x="34792" y="54491"/>
                    <a:pt x="40829" y="51155"/>
                    <a:pt x="43371" y="44642"/>
                  </a:cubicBezTo>
                  <a:close/>
                </a:path>
              </a:pathLst>
            </a:custGeom>
            <a:solidFill>
              <a:srgbClr val="103044"/>
            </a:solidFill>
            <a:ln w="15869" cap="flat">
              <a:noFill/>
              <a:prstDash val="solid"/>
              <a:miter/>
            </a:ln>
          </p:spPr>
          <p:txBody>
            <a:bodyPr rtlCol="0" anchor="ctr"/>
            <a:lstStyle/>
            <a:p>
              <a:endParaRPr lang="nl-NL"/>
            </a:p>
          </p:txBody>
        </p:sp>
        <p:sp>
          <p:nvSpPr>
            <p:cNvPr id="516" name="Vrije vorm: vorm 515">
              <a:extLst>
                <a:ext uri="{FF2B5EF4-FFF2-40B4-BE49-F238E27FC236}">
                  <a16:creationId xmlns:a16="http://schemas.microsoft.com/office/drawing/2014/main" id="{AEBCCB64-8575-20A5-2A8B-ADEC6004B0B2}"/>
                </a:ext>
              </a:extLst>
            </p:cNvPr>
            <p:cNvSpPr/>
            <p:nvPr/>
          </p:nvSpPr>
          <p:spPr>
            <a:xfrm>
              <a:off x="2668423" y="4148852"/>
              <a:ext cx="58145" cy="65135"/>
            </a:xfrm>
            <a:custGeom>
              <a:avLst/>
              <a:gdLst>
                <a:gd name="connsiteX0" fmla="*/ 58145 w 58145"/>
                <a:gd name="connsiteY0" fmla="*/ 27007 h 65135"/>
                <a:gd name="connsiteX1" fmla="*/ 58145 w 58145"/>
                <a:gd name="connsiteY1" fmla="*/ 64341 h 65135"/>
                <a:gd name="connsiteX2" fmla="*/ 44006 w 58145"/>
                <a:gd name="connsiteY2" fmla="*/ 64341 h 65135"/>
                <a:gd name="connsiteX3" fmla="*/ 44006 w 58145"/>
                <a:gd name="connsiteY3" fmla="*/ 56557 h 65135"/>
                <a:gd name="connsiteX4" fmla="*/ 23830 w 58145"/>
                <a:gd name="connsiteY4" fmla="*/ 65135 h 65135"/>
                <a:gd name="connsiteX5" fmla="*/ 0 w 58145"/>
                <a:gd name="connsiteY5" fmla="*/ 46071 h 65135"/>
                <a:gd name="connsiteX6" fmla="*/ 26531 w 58145"/>
                <a:gd name="connsiteY6" fmla="*/ 27166 h 65135"/>
                <a:gd name="connsiteX7" fmla="*/ 43053 w 58145"/>
                <a:gd name="connsiteY7" fmla="*/ 27166 h 65135"/>
                <a:gd name="connsiteX8" fmla="*/ 43053 w 58145"/>
                <a:gd name="connsiteY8" fmla="*/ 26213 h 65135"/>
                <a:gd name="connsiteX9" fmla="*/ 27166 w 58145"/>
                <a:gd name="connsiteY9" fmla="*/ 12392 h 65135"/>
                <a:gd name="connsiteX10" fmla="*/ 7784 w 58145"/>
                <a:gd name="connsiteY10" fmla="*/ 18746 h 65135"/>
                <a:gd name="connsiteX11" fmla="*/ 1906 w 58145"/>
                <a:gd name="connsiteY11" fmla="*/ 7943 h 65135"/>
                <a:gd name="connsiteX12" fmla="*/ 28914 w 58145"/>
                <a:gd name="connsiteY12" fmla="*/ 0 h 65135"/>
                <a:gd name="connsiteX13" fmla="*/ 57986 w 58145"/>
                <a:gd name="connsiteY13" fmla="*/ 27007 h 65135"/>
                <a:gd name="connsiteX14" fmla="*/ 43212 w 58145"/>
                <a:gd name="connsiteY14" fmla="*/ 44483 h 65135"/>
                <a:gd name="connsiteX15" fmla="*/ 43212 w 58145"/>
                <a:gd name="connsiteY15" fmla="*/ 37175 h 65135"/>
                <a:gd name="connsiteX16" fmla="*/ 27802 w 58145"/>
                <a:gd name="connsiteY16" fmla="*/ 37175 h 65135"/>
                <a:gd name="connsiteX17" fmla="*/ 14933 w 58145"/>
                <a:gd name="connsiteY17" fmla="*/ 45595 h 65135"/>
                <a:gd name="connsiteX18" fmla="*/ 27166 w 58145"/>
                <a:gd name="connsiteY18" fmla="*/ 54491 h 65135"/>
                <a:gd name="connsiteX19" fmla="*/ 43371 w 58145"/>
                <a:gd name="connsiteY19" fmla="*/ 44642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145" h="65135">
                  <a:moveTo>
                    <a:pt x="58145" y="27007"/>
                  </a:moveTo>
                  <a:lnTo>
                    <a:pt x="58145" y="64341"/>
                  </a:lnTo>
                  <a:lnTo>
                    <a:pt x="44006" y="64341"/>
                  </a:lnTo>
                  <a:lnTo>
                    <a:pt x="44006" y="56557"/>
                  </a:lnTo>
                  <a:cubicBezTo>
                    <a:pt x="40352" y="62117"/>
                    <a:pt x="33521" y="65135"/>
                    <a:pt x="23830" y="65135"/>
                  </a:cubicBezTo>
                  <a:cubicBezTo>
                    <a:pt x="9214" y="65135"/>
                    <a:pt x="0" y="57192"/>
                    <a:pt x="0" y="46071"/>
                  </a:cubicBezTo>
                  <a:cubicBezTo>
                    <a:pt x="0" y="34951"/>
                    <a:pt x="7149" y="27166"/>
                    <a:pt x="26531" y="27166"/>
                  </a:cubicBezTo>
                  <a:lnTo>
                    <a:pt x="43053" y="27166"/>
                  </a:lnTo>
                  <a:lnTo>
                    <a:pt x="43053" y="26213"/>
                  </a:lnTo>
                  <a:cubicBezTo>
                    <a:pt x="43053" y="17475"/>
                    <a:pt x="37810" y="12392"/>
                    <a:pt x="27166" y="12392"/>
                  </a:cubicBezTo>
                  <a:cubicBezTo>
                    <a:pt x="20017" y="12392"/>
                    <a:pt x="12550" y="14774"/>
                    <a:pt x="7784" y="18746"/>
                  </a:cubicBezTo>
                  <a:lnTo>
                    <a:pt x="1906" y="7943"/>
                  </a:lnTo>
                  <a:cubicBezTo>
                    <a:pt x="8738" y="2701"/>
                    <a:pt x="18746" y="0"/>
                    <a:pt x="28914" y="0"/>
                  </a:cubicBezTo>
                  <a:cubicBezTo>
                    <a:pt x="47342" y="0"/>
                    <a:pt x="57986" y="8738"/>
                    <a:pt x="57986" y="27007"/>
                  </a:cubicBezTo>
                  <a:close/>
                  <a:moveTo>
                    <a:pt x="43212" y="44483"/>
                  </a:moveTo>
                  <a:lnTo>
                    <a:pt x="43212" y="37175"/>
                  </a:lnTo>
                  <a:lnTo>
                    <a:pt x="27802" y="37175"/>
                  </a:lnTo>
                  <a:cubicBezTo>
                    <a:pt x="17634" y="37175"/>
                    <a:pt x="14933" y="40988"/>
                    <a:pt x="14933" y="45595"/>
                  </a:cubicBezTo>
                  <a:cubicBezTo>
                    <a:pt x="14933" y="50996"/>
                    <a:pt x="19541" y="54491"/>
                    <a:pt x="27166" y="54491"/>
                  </a:cubicBezTo>
                  <a:cubicBezTo>
                    <a:pt x="34792" y="54491"/>
                    <a:pt x="40829" y="51155"/>
                    <a:pt x="43371" y="44642"/>
                  </a:cubicBezTo>
                  <a:close/>
                </a:path>
              </a:pathLst>
            </a:custGeom>
            <a:solidFill>
              <a:srgbClr val="103044"/>
            </a:solidFill>
            <a:ln w="15869" cap="flat">
              <a:noFill/>
              <a:prstDash val="solid"/>
              <a:miter/>
            </a:ln>
          </p:spPr>
          <p:txBody>
            <a:bodyPr rtlCol="0" anchor="ctr"/>
            <a:lstStyle/>
            <a:p>
              <a:endParaRPr lang="nl-NL"/>
            </a:p>
          </p:txBody>
        </p:sp>
        <p:sp>
          <p:nvSpPr>
            <p:cNvPr id="517" name="Vrije vorm: vorm 516">
              <a:extLst>
                <a:ext uri="{FF2B5EF4-FFF2-40B4-BE49-F238E27FC236}">
                  <a16:creationId xmlns:a16="http://schemas.microsoft.com/office/drawing/2014/main" id="{FDB3CF77-B5B2-E403-916A-80A577287D4E}"/>
                </a:ext>
              </a:extLst>
            </p:cNvPr>
            <p:cNvSpPr/>
            <p:nvPr/>
          </p:nvSpPr>
          <p:spPr>
            <a:xfrm>
              <a:off x="2745632" y="4148694"/>
              <a:ext cx="37015" cy="64499"/>
            </a:xfrm>
            <a:custGeom>
              <a:avLst/>
              <a:gdLst>
                <a:gd name="connsiteX0" fmla="*/ 37016 w 37015"/>
                <a:gd name="connsiteY0" fmla="*/ 159 h 64499"/>
                <a:gd name="connsiteX1" fmla="*/ 37016 w 37015"/>
                <a:gd name="connsiteY1" fmla="*/ 14298 h 64499"/>
                <a:gd name="connsiteX2" fmla="*/ 33521 w 37015"/>
                <a:gd name="connsiteY2" fmla="*/ 13980 h 64499"/>
                <a:gd name="connsiteX3" fmla="*/ 14934 w 37015"/>
                <a:gd name="connsiteY3" fmla="*/ 33680 h 64499"/>
                <a:gd name="connsiteX4" fmla="*/ 14934 w 37015"/>
                <a:gd name="connsiteY4" fmla="*/ 64500 h 64499"/>
                <a:gd name="connsiteX5" fmla="*/ 0 w 37015"/>
                <a:gd name="connsiteY5" fmla="*/ 64500 h 64499"/>
                <a:gd name="connsiteX6" fmla="*/ 0 w 37015"/>
                <a:gd name="connsiteY6" fmla="*/ 794 h 64499"/>
                <a:gd name="connsiteX7" fmla="*/ 14298 w 37015"/>
                <a:gd name="connsiteY7" fmla="*/ 794 h 64499"/>
                <a:gd name="connsiteX8" fmla="*/ 14298 w 37015"/>
                <a:gd name="connsiteY8" fmla="*/ 10008 h 64499"/>
                <a:gd name="connsiteX9" fmla="*/ 37016 w 37015"/>
                <a:gd name="connsiteY9" fmla="*/ 0 h 6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5" h="64499">
                  <a:moveTo>
                    <a:pt x="37016" y="159"/>
                  </a:moveTo>
                  <a:lnTo>
                    <a:pt x="37016" y="14298"/>
                  </a:lnTo>
                  <a:cubicBezTo>
                    <a:pt x="35745" y="13980"/>
                    <a:pt x="34633" y="13980"/>
                    <a:pt x="33521" y="13980"/>
                  </a:cubicBezTo>
                  <a:cubicBezTo>
                    <a:pt x="22083" y="13980"/>
                    <a:pt x="14934" y="20652"/>
                    <a:pt x="14934" y="33680"/>
                  </a:cubicBezTo>
                  <a:lnTo>
                    <a:pt x="14934" y="64500"/>
                  </a:lnTo>
                  <a:lnTo>
                    <a:pt x="0" y="64500"/>
                  </a:lnTo>
                  <a:lnTo>
                    <a:pt x="0" y="794"/>
                  </a:lnTo>
                  <a:lnTo>
                    <a:pt x="14298" y="794"/>
                  </a:lnTo>
                  <a:lnTo>
                    <a:pt x="14298" y="10008"/>
                  </a:lnTo>
                  <a:cubicBezTo>
                    <a:pt x="18587" y="3336"/>
                    <a:pt x="26372" y="0"/>
                    <a:pt x="37016" y="0"/>
                  </a:cubicBezTo>
                  <a:close/>
                </a:path>
              </a:pathLst>
            </a:custGeom>
            <a:solidFill>
              <a:srgbClr val="103044"/>
            </a:solidFill>
            <a:ln w="15869" cap="flat">
              <a:noFill/>
              <a:prstDash val="solid"/>
              <a:miter/>
            </a:ln>
          </p:spPr>
          <p:txBody>
            <a:bodyPr rtlCol="0" anchor="ctr"/>
            <a:lstStyle/>
            <a:p>
              <a:endParaRPr lang="nl-NL"/>
            </a:p>
          </p:txBody>
        </p:sp>
        <p:sp>
          <p:nvSpPr>
            <p:cNvPr id="518" name="Vrije vorm: vorm 517">
              <a:extLst>
                <a:ext uri="{FF2B5EF4-FFF2-40B4-BE49-F238E27FC236}">
                  <a16:creationId xmlns:a16="http://schemas.microsoft.com/office/drawing/2014/main" id="{A95941C6-19DF-AE43-29E5-76E66298F940}"/>
                </a:ext>
              </a:extLst>
            </p:cNvPr>
            <p:cNvSpPr/>
            <p:nvPr/>
          </p:nvSpPr>
          <p:spPr>
            <a:xfrm>
              <a:off x="2789321" y="4135508"/>
              <a:ext cx="46865" cy="78638"/>
            </a:xfrm>
            <a:custGeom>
              <a:avLst/>
              <a:gdLst>
                <a:gd name="connsiteX0" fmla="*/ 46866 w 46865"/>
                <a:gd name="connsiteY0" fmla="*/ 74350 h 78638"/>
                <a:gd name="connsiteX1" fmla="*/ 32568 w 46865"/>
                <a:gd name="connsiteY1" fmla="*/ 78639 h 78638"/>
                <a:gd name="connsiteX2" fmla="*/ 10485 w 46865"/>
                <a:gd name="connsiteY2" fmla="*/ 57192 h 78638"/>
                <a:gd name="connsiteX3" fmla="*/ 10485 w 46865"/>
                <a:gd name="connsiteY3" fmla="*/ 26531 h 78638"/>
                <a:gd name="connsiteX4" fmla="*/ 0 w 46865"/>
                <a:gd name="connsiteY4" fmla="*/ 26531 h 78638"/>
                <a:gd name="connsiteX5" fmla="*/ 0 w 46865"/>
                <a:gd name="connsiteY5" fmla="*/ 14616 h 78638"/>
                <a:gd name="connsiteX6" fmla="*/ 10485 w 46865"/>
                <a:gd name="connsiteY6" fmla="*/ 14616 h 78638"/>
                <a:gd name="connsiteX7" fmla="*/ 10485 w 46865"/>
                <a:gd name="connsiteY7" fmla="*/ 0 h 78638"/>
                <a:gd name="connsiteX8" fmla="*/ 25419 w 46865"/>
                <a:gd name="connsiteY8" fmla="*/ 0 h 78638"/>
                <a:gd name="connsiteX9" fmla="*/ 25419 w 46865"/>
                <a:gd name="connsiteY9" fmla="*/ 14616 h 78638"/>
                <a:gd name="connsiteX10" fmla="*/ 42576 w 46865"/>
                <a:gd name="connsiteY10" fmla="*/ 14616 h 78638"/>
                <a:gd name="connsiteX11" fmla="*/ 42576 w 46865"/>
                <a:gd name="connsiteY11" fmla="*/ 26531 h 78638"/>
                <a:gd name="connsiteX12" fmla="*/ 25419 w 46865"/>
                <a:gd name="connsiteY12" fmla="*/ 26531 h 78638"/>
                <a:gd name="connsiteX13" fmla="*/ 25419 w 46865"/>
                <a:gd name="connsiteY13" fmla="*/ 56874 h 78638"/>
                <a:gd name="connsiteX14" fmla="*/ 34315 w 46865"/>
                <a:gd name="connsiteY14" fmla="*/ 66406 h 78638"/>
                <a:gd name="connsiteX15" fmla="*/ 42735 w 46865"/>
                <a:gd name="connsiteY15" fmla="*/ 63705 h 78638"/>
                <a:gd name="connsiteX16" fmla="*/ 46866 w 46865"/>
                <a:gd name="connsiteY16" fmla="*/ 74350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8">
                  <a:moveTo>
                    <a:pt x="46866" y="74350"/>
                  </a:moveTo>
                  <a:cubicBezTo>
                    <a:pt x="43212" y="77209"/>
                    <a:pt x="37810" y="78639"/>
                    <a:pt x="32568" y="78639"/>
                  </a:cubicBezTo>
                  <a:cubicBezTo>
                    <a:pt x="18587" y="78639"/>
                    <a:pt x="10485" y="71172"/>
                    <a:pt x="10485" y="57192"/>
                  </a:cubicBezTo>
                  <a:lnTo>
                    <a:pt x="10485" y="26531"/>
                  </a:lnTo>
                  <a:lnTo>
                    <a:pt x="0" y="26531"/>
                  </a:lnTo>
                  <a:lnTo>
                    <a:pt x="0" y="14616"/>
                  </a:lnTo>
                  <a:lnTo>
                    <a:pt x="10485" y="14616"/>
                  </a:lnTo>
                  <a:lnTo>
                    <a:pt x="10485" y="0"/>
                  </a:lnTo>
                  <a:lnTo>
                    <a:pt x="25419" y="0"/>
                  </a:lnTo>
                  <a:lnTo>
                    <a:pt x="25419" y="14616"/>
                  </a:lnTo>
                  <a:lnTo>
                    <a:pt x="42576" y="14616"/>
                  </a:lnTo>
                  <a:lnTo>
                    <a:pt x="42576" y="26531"/>
                  </a:lnTo>
                  <a:lnTo>
                    <a:pt x="25419" y="26531"/>
                  </a:lnTo>
                  <a:lnTo>
                    <a:pt x="25419" y="56874"/>
                  </a:lnTo>
                  <a:cubicBezTo>
                    <a:pt x="25419" y="63070"/>
                    <a:pt x="28596" y="66406"/>
                    <a:pt x="34315" y="66406"/>
                  </a:cubicBezTo>
                  <a:cubicBezTo>
                    <a:pt x="37493" y="66406"/>
                    <a:pt x="40352" y="65612"/>
                    <a:pt x="42735" y="63705"/>
                  </a:cubicBezTo>
                  <a:lnTo>
                    <a:pt x="46866" y="74350"/>
                  </a:lnTo>
                  <a:close/>
                </a:path>
              </a:pathLst>
            </a:custGeom>
            <a:solidFill>
              <a:srgbClr val="103044"/>
            </a:solidFill>
            <a:ln w="15869" cap="flat">
              <a:noFill/>
              <a:prstDash val="solid"/>
              <a:miter/>
            </a:ln>
          </p:spPr>
          <p:txBody>
            <a:bodyPr rtlCol="0" anchor="ctr"/>
            <a:lstStyle/>
            <a:p>
              <a:endParaRPr lang="nl-NL"/>
            </a:p>
          </p:txBody>
        </p:sp>
        <p:sp>
          <p:nvSpPr>
            <p:cNvPr id="519" name="Vrije vorm: vorm 518">
              <a:extLst>
                <a:ext uri="{FF2B5EF4-FFF2-40B4-BE49-F238E27FC236}">
                  <a16:creationId xmlns:a16="http://schemas.microsoft.com/office/drawing/2014/main" id="{40AF862A-C9BD-74B9-8D8F-1E24CD540CCD}"/>
                </a:ext>
              </a:extLst>
            </p:cNvPr>
            <p:cNvSpPr/>
            <p:nvPr/>
          </p:nvSpPr>
          <p:spPr>
            <a:xfrm>
              <a:off x="2272209" y="3592819"/>
              <a:ext cx="379532" cy="280717"/>
            </a:xfrm>
            <a:custGeom>
              <a:avLst/>
              <a:gdLst>
                <a:gd name="connsiteX0" fmla="*/ 0 w 379532"/>
                <a:gd name="connsiteY0" fmla="*/ 139644 h 280717"/>
                <a:gd name="connsiteX1" fmla="*/ 5243 w 379532"/>
                <a:gd name="connsiteY1" fmla="*/ 152830 h 280717"/>
                <a:gd name="connsiteX2" fmla="*/ 129000 w 379532"/>
                <a:gd name="connsiteY2" fmla="*/ 274839 h 280717"/>
                <a:gd name="connsiteX3" fmla="*/ 142345 w 379532"/>
                <a:gd name="connsiteY3" fmla="*/ 280717 h 280717"/>
                <a:gd name="connsiteX4" fmla="*/ 155689 w 379532"/>
                <a:gd name="connsiteY4" fmla="*/ 274839 h 280717"/>
                <a:gd name="connsiteX5" fmla="*/ 374290 w 379532"/>
                <a:gd name="connsiteY5" fmla="*/ 58781 h 280717"/>
                <a:gd name="connsiteX6" fmla="*/ 379533 w 379532"/>
                <a:gd name="connsiteY6" fmla="*/ 45595 h 280717"/>
                <a:gd name="connsiteX7" fmla="*/ 374290 w 379532"/>
                <a:gd name="connsiteY7" fmla="*/ 32409 h 280717"/>
                <a:gd name="connsiteX8" fmla="*/ 346806 w 379532"/>
                <a:gd name="connsiteY8" fmla="*/ 5878 h 280717"/>
                <a:gd name="connsiteX9" fmla="*/ 333779 w 379532"/>
                <a:gd name="connsiteY9" fmla="*/ 0 h 280717"/>
                <a:gd name="connsiteX10" fmla="*/ 320117 w 379532"/>
                <a:gd name="connsiteY10" fmla="*/ 5878 h 280717"/>
                <a:gd name="connsiteX11" fmla="*/ 142345 w 379532"/>
                <a:gd name="connsiteY11" fmla="*/ 182220 h 280717"/>
                <a:gd name="connsiteX12" fmla="*/ 59416 w 379532"/>
                <a:gd name="connsiteY12" fmla="*/ 99927 h 280717"/>
                <a:gd name="connsiteX13" fmla="*/ 45754 w 379532"/>
                <a:gd name="connsiteY13" fmla="*/ 94049 h 280717"/>
                <a:gd name="connsiteX14" fmla="*/ 32727 w 379532"/>
                <a:gd name="connsiteY14" fmla="*/ 99927 h 280717"/>
                <a:gd name="connsiteX15" fmla="*/ 5243 w 379532"/>
                <a:gd name="connsiteY15" fmla="*/ 126458 h 280717"/>
                <a:gd name="connsiteX16" fmla="*/ 0 w 379532"/>
                <a:gd name="connsiteY16" fmla="*/ 139644 h 28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9532" h="280717">
                  <a:moveTo>
                    <a:pt x="0" y="139644"/>
                  </a:moveTo>
                  <a:cubicBezTo>
                    <a:pt x="0" y="145045"/>
                    <a:pt x="1748" y="149494"/>
                    <a:pt x="5243" y="152830"/>
                  </a:cubicBezTo>
                  <a:lnTo>
                    <a:pt x="129000" y="274839"/>
                  </a:lnTo>
                  <a:cubicBezTo>
                    <a:pt x="132495" y="278811"/>
                    <a:pt x="136943" y="280717"/>
                    <a:pt x="142345" y="280717"/>
                  </a:cubicBezTo>
                  <a:cubicBezTo>
                    <a:pt x="147746" y="280717"/>
                    <a:pt x="152194" y="278811"/>
                    <a:pt x="155689" y="274839"/>
                  </a:cubicBezTo>
                  <a:lnTo>
                    <a:pt x="374290" y="58781"/>
                  </a:lnTo>
                  <a:cubicBezTo>
                    <a:pt x="377785" y="55286"/>
                    <a:pt x="379533" y="50996"/>
                    <a:pt x="379533" y="45595"/>
                  </a:cubicBezTo>
                  <a:cubicBezTo>
                    <a:pt x="379533" y="40193"/>
                    <a:pt x="377785" y="35745"/>
                    <a:pt x="374290" y="32409"/>
                  </a:cubicBezTo>
                  <a:lnTo>
                    <a:pt x="346806" y="5878"/>
                  </a:lnTo>
                  <a:cubicBezTo>
                    <a:pt x="343311" y="1906"/>
                    <a:pt x="339022" y="0"/>
                    <a:pt x="333779" y="0"/>
                  </a:cubicBezTo>
                  <a:cubicBezTo>
                    <a:pt x="328537" y="0"/>
                    <a:pt x="324088" y="1906"/>
                    <a:pt x="320117" y="5878"/>
                  </a:cubicBezTo>
                  <a:lnTo>
                    <a:pt x="142345" y="182220"/>
                  </a:lnTo>
                  <a:lnTo>
                    <a:pt x="59416" y="99927"/>
                  </a:lnTo>
                  <a:cubicBezTo>
                    <a:pt x="55445" y="95956"/>
                    <a:pt x="50837" y="94049"/>
                    <a:pt x="45754" y="94049"/>
                  </a:cubicBezTo>
                  <a:cubicBezTo>
                    <a:pt x="40670" y="94049"/>
                    <a:pt x="36222" y="95956"/>
                    <a:pt x="32727" y="99927"/>
                  </a:cubicBezTo>
                  <a:lnTo>
                    <a:pt x="5243" y="126458"/>
                  </a:lnTo>
                  <a:cubicBezTo>
                    <a:pt x="1748" y="129953"/>
                    <a:pt x="0" y="134242"/>
                    <a:pt x="0" y="139644"/>
                  </a:cubicBezTo>
                  <a:close/>
                </a:path>
              </a:pathLst>
            </a:custGeom>
            <a:solidFill>
              <a:srgbClr val="102F44"/>
            </a:solidFill>
            <a:ln w="15869" cap="flat">
              <a:noFill/>
              <a:prstDash val="solid"/>
              <a:miter/>
            </a:ln>
          </p:spPr>
          <p:txBody>
            <a:bodyPr rtlCol="0" anchor="ctr"/>
            <a:lstStyle/>
            <a:p>
              <a:endParaRPr lang="nl-NL"/>
            </a:p>
          </p:txBody>
        </p:sp>
        <p:sp>
          <p:nvSpPr>
            <p:cNvPr id="520" name="Vrije vorm: vorm 519">
              <a:extLst>
                <a:ext uri="{FF2B5EF4-FFF2-40B4-BE49-F238E27FC236}">
                  <a16:creationId xmlns:a16="http://schemas.microsoft.com/office/drawing/2014/main" id="{CA4E1535-E744-FE65-D095-DD338A83F000}"/>
                </a:ext>
              </a:extLst>
            </p:cNvPr>
            <p:cNvSpPr/>
            <p:nvPr/>
          </p:nvSpPr>
          <p:spPr>
            <a:xfrm>
              <a:off x="2398508" y="3553102"/>
              <a:ext cx="169510" cy="70536"/>
            </a:xfrm>
            <a:custGeom>
              <a:avLst/>
              <a:gdLst>
                <a:gd name="connsiteX0" fmla="*/ 17793 w 169510"/>
                <a:gd name="connsiteY0" fmla="*/ 35586 h 70536"/>
                <a:gd name="connsiteX1" fmla="*/ 143457 w 169510"/>
                <a:gd name="connsiteY1" fmla="*/ 70537 h 70536"/>
                <a:gd name="connsiteX2" fmla="*/ 169511 w 169510"/>
                <a:gd name="connsiteY2" fmla="*/ 44800 h 70536"/>
                <a:gd name="connsiteX3" fmla="*/ 17793 w 169510"/>
                <a:gd name="connsiteY3" fmla="*/ 0 h 70536"/>
                <a:gd name="connsiteX4" fmla="*/ 0 w 169510"/>
                <a:gd name="connsiteY4" fmla="*/ 17793 h 70536"/>
                <a:gd name="connsiteX5" fmla="*/ 17793 w 169510"/>
                <a:gd name="connsiteY5" fmla="*/ 35586 h 70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510" h="70536">
                  <a:moveTo>
                    <a:pt x="17793" y="35586"/>
                  </a:moveTo>
                  <a:cubicBezTo>
                    <a:pt x="63706" y="35586"/>
                    <a:pt x="106759" y="48296"/>
                    <a:pt x="143457" y="70537"/>
                  </a:cubicBezTo>
                  <a:lnTo>
                    <a:pt x="169511" y="44800"/>
                  </a:lnTo>
                  <a:cubicBezTo>
                    <a:pt x="125822" y="16522"/>
                    <a:pt x="73714" y="0"/>
                    <a:pt x="17793" y="0"/>
                  </a:cubicBezTo>
                  <a:cubicBezTo>
                    <a:pt x="7943" y="0"/>
                    <a:pt x="0" y="7943"/>
                    <a:pt x="0" y="17793"/>
                  </a:cubicBezTo>
                  <a:cubicBezTo>
                    <a:pt x="0" y="27643"/>
                    <a:pt x="7943" y="35586"/>
                    <a:pt x="17793" y="35586"/>
                  </a:cubicBezTo>
                  <a:close/>
                </a:path>
              </a:pathLst>
            </a:custGeom>
            <a:solidFill>
              <a:srgbClr val="76B72D"/>
            </a:solidFill>
            <a:ln w="15869" cap="flat">
              <a:noFill/>
              <a:prstDash val="solid"/>
              <a:miter/>
            </a:ln>
          </p:spPr>
          <p:txBody>
            <a:bodyPr rtlCol="0" anchor="ctr"/>
            <a:lstStyle/>
            <a:p>
              <a:endParaRPr lang="nl-NL"/>
            </a:p>
          </p:txBody>
        </p:sp>
        <p:sp>
          <p:nvSpPr>
            <p:cNvPr id="521" name="Vrije vorm: vorm 520">
              <a:extLst>
                <a:ext uri="{FF2B5EF4-FFF2-40B4-BE49-F238E27FC236}">
                  <a16:creationId xmlns:a16="http://schemas.microsoft.com/office/drawing/2014/main" id="{C54AB4EB-A69F-E682-B9BD-ED15AA8FE17C}"/>
                </a:ext>
              </a:extLst>
            </p:cNvPr>
            <p:cNvSpPr/>
            <p:nvPr/>
          </p:nvSpPr>
          <p:spPr>
            <a:xfrm>
              <a:off x="2621716" y="3675588"/>
              <a:ext cx="74349" cy="175229"/>
            </a:xfrm>
            <a:custGeom>
              <a:avLst/>
              <a:gdLst>
                <a:gd name="connsiteX0" fmla="*/ 25895 w 74349"/>
                <a:gd name="connsiteY0" fmla="*/ 0 h 175229"/>
                <a:gd name="connsiteX1" fmla="*/ 0 w 74349"/>
                <a:gd name="connsiteY1" fmla="*/ 25578 h 175229"/>
                <a:gd name="connsiteX2" fmla="*/ 38764 w 74349"/>
                <a:gd name="connsiteY2" fmla="*/ 157437 h 175229"/>
                <a:gd name="connsiteX3" fmla="*/ 56557 w 74349"/>
                <a:gd name="connsiteY3" fmla="*/ 175230 h 175229"/>
                <a:gd name="connsiteX4" fmla="*/ 74350 w 74349"/>
                <a:gd name="connsiteY4" fmla="*/ 157437 h 175229"/>
                <a:gd name="connsiteX5" fmla="*/ 25736 w 74349"/>
                <a:gd name="connsiteY5" fmla="*/ 0 h 17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349" h="175229">
                  <a:moveTo>
                    <a:pt x="25895" y="0"/>
                  </a:moveTo>
                  <a:lnTo>
                    <a:pt x="0" y="25578"/>
                  </a:lnTo>
                  <a:cubicBezTo>
                    <a:pt x="24466" y="63706"/>
                    <a:pt x="38764" y="108824"/>
                    <a:pt x="38764" y="157437"/>
                  </a:cubicBezTo>
                  <a:cubicBezTo>
                    <a:pt x="38764" y="167287"/>
                    <a:pt x="46707" y="175230"/>
                    <a:pt x="56557" y="175230"/>
                  </a:cubicBezTo>
                  <a:cubicBezTo>
                    <a:pt x="66406" y="175230"/>
                    <a:pt x="74350" y="167287"/>
                    <a:pt x="74350" y="157437"/>
                  </a:cubicBezTo>
                  <a:cubicBezTo>
                    <a:pt x="74350" y="99133"/>
                    <a:pt x="56398" y="44959"/>
                    <a:pt x="25736" y="0"/>
                  </a:cubicBezTo>
                  <a:close/>
                </a:path>
              </a:pathLst>
            </a:custGeom>
            <a:solidFill>
              <a:srgbClr val="76B72D"/>
            </a:solidFill>
            <a:ln w="15869" cap="flat">
              <a:noFill/>
              <a:prstDash val="solid"/>
              <a:miter/>
            </a:ln>
          </p:spPr>
          <p:txBody>
            <a:bodyPr rtlCol="0" anchor="ctr"/>
            <a:lstStyle/>
            <a:p>
              <a:endParaRPr lang="nl-NL"/>
            </a:p>
          </p:txBody>
        </p:sp>
        <p:sp>
          <p:nvSpPr>
            <p:cNvPr id="522" name="Vrije vorm: vorm 521">
              <a:extLst>
                <a:ext uri="{FF2B5EF4-FFF2-40B4-BE49-F238E27FC236}">
                  <a16:creationId xmlns:a16="http://schemas.microsoft.com/office/drawing/2014/main" id="{0ACCBE3A-D890-1EE8-7D26-E0FE66C4385D}"/>
                </a:ext>
              </a:extLst>
            </p:cNvPr>
            <p:cNvSpPr/>
            <p:nvPr/>
          </p:nvSpPr>
          <p:spPr>
            <a:xfrm>
              <a:off x="2398508" y="3642862"/>
              <a:ext cx="103263" cy="47342"/>
            </a:xfrm>
            <a:custGeom>
              <a:avLst/>
              <a:gdLst>
                <a:gd name="connsiteX0" fmla="*/ 17793 w 103263"/>
                <a:gd name="connsiteY0" fmla="*/ 35745 h 47342"/>
                <a:gd name="connsiteX1" fmla="*/ 76256 w 103263"/>
                <a:gd name="connsiteY1" fmla="*/ 47342 h 47342"/>
                <a:gd name="connsiteX2" fmla="*/ 103263 w 103263"/>
                <a:gd name="connsiteY2" fmla="*/ 20494 h 47342"/>
                <a:gd name="connsiteX3" fmla="*/ 17793 w 103263"/>
                <a:gd name="connsiteY3" fmla="*/ 0 h 47342"/>
                <a:gd name="connsiteX4" fmla="*/ 0 w 103263"/>
                <a:gd name="connsiteY4" fmla="*/ 17793 h 47342"/>
                <a:gd name="connsiteX5" fmla="*/ 17793 w 103263"/>
                <a:gd name="connsiteY5" fmla="*/ 35586 h 4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263" h="47342">
                  <a:moveTo>
                    <a:pt x="17793" y="35745"/>
                  </a:moveTo>
                  <a:cubicBezTo>
                    <a:pt x="38446" y="35745"/>
                    <a:pt x="58304" y="39875"/>
                    <a:pt x="76256" y="47342"/>
                  </a:cubicBezTo>
                  <a:lnTo>
                    <a:pt x="103263" y="20494"/>
                  </a:lnTo>
                  <a:cubicBezTo>
                    <a:pt x="77527" y="7467"/>
                    <a:pt x="48454" y="0"/>
                    <a:pt x="17793" y="0"/>
                  </a:cubicBezTo>
                  <a:cubicBezTo>
                    <a:pt x="7943" y="0"/>
                    <a:pt x="0" y="7943"/>
                    <a:pt x="0" y="17793"/>
                  </a:cubicBezTo>
                  <a:cubicBezTo>
                    <a:pt x="0" y="27643"/>
                    <a:pt x="7943" y="35586"/>
                    <a:pt x="17793" y="35586"/>
                  </a:cubicBezTo>
                  <a:close/>
                </a:path>
              </a:pathLst>
            </a:custGeom>
            <a:solidFill>
              <a:srgbClr val="76B72D"/>
            </a:solidFill>
            <a:ln w="15869" cap="flat">
              <a:noFill/>
              <a:prstDash val="solid"/>
              <a:miter/>
            </a:ln>
          </p:spPr>
          <p:txBody>
            <a:bodyPr rtlCol="0" anchor="ctr"/>
            <a:lstStyle/>
            <a:p>
              <a:endParaRPr lang="nl-NL"/>
            </a:p>
          </p:txBody>
        </p:sp>
        <p:sp>
          <p:nvSpPr>
            <p:cNvPr id="523" name="Vrije vorm: vorm 522">
              <a:extLst>
                <a:ext uri="{FF2B5EF4-FFF2-40B4-BE49-F238E27FC236}">
                  <a16:creationId xmlns:a16="http://schemas.microsoft.com/office/drawing/2014/main" id="{F9A5AA39-AB27-7722-6A54-39B3E6BCC2B9}"/>
                </a:ext>
              </a:extLst>
            </p:cNvPr>
            <p:cNvSpPr/>
            <p:nvPr/>
          </p:nvSpPr>
          <p:spPr>
            <a:xfrm>
              <a:off x="2555151" y="3740406"/>
              <a:ext cx="50996" cy="110412"/>
            </a:xfrm>
            <a:custGeom>
              <a:avLst/>
              <a:gdLst>
                <a:gd name="connsiteX0" fmla="*/ 318 w 50996"/>
                <a:gd name="connsiteY0" fmla="*/ 26372 h 110412"/>
                <a:gd name="connsiteX1" fmla="*/ 15410 w 50996"/>
                <a:gd name="connsiteY1" fmla="*/ 92619 h 110412"/>
                <a:gd name="connsiteX2" fmla="*/ 33203 w 50996"/>
                <a:gd name="connsiteY2" fmla="*/ 110412 h 110412"/>
                <a:gd name="connsiteX3" fmla="*/ 50996 w 50996"/>
                <a:gd name="connsiteY3" fmla="*/ 92619 h 110412"/>
                <a:gd name="connsiteX4" fmla="*/ 26690 w 50996"/>
                <a:gd name="connsiteY4" fmla="*/ 0 h 110412"/>
                <a:gd name="connsiteX5" fmla="*/ 0 w 50996"/>
                <a:gd name="connsiteY5" fmla="*/ 26372 h 11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96" h="110412">
                  <a:moveTo>
                    <a:pt x="318" y="26372"/>
                  </a:moveTo>
                  <a:cubicBezTo>
                    <a:pt x="10009" y="46548"/>
                    <a:pt x="15410" y="68948"/>
                    <a:pt x="15410" y="92619"/>
                  </a:cubicBezTo>
                  <a:cubicBezTo>
                    <a:pt x="15410" y="102469"/>
                    <a:pt x="23353" y="110412"/>
                    <a:pt x="33203" y="110412"/>
                  </a:cubicBezTo>
                  <a:cubicBezTo>
                    <a:pt x="43053" y="110412"/>
                    <a:pt x="50996" y="102469"/>
                    <a:pt x="50996" y="92619"/>
                  </a:cubicBezTo>
                  <a:cubicBezTo>
                    <a:pt x="50996" y="58940"/>
                    <a:pt x="42100" y="27484"/>
                    <a:pt x="26690" y="0"/>
                  </a:cubicBezTo>
                  <a:lnTo>
                    <a:pt x="0" y="26372"/>
                  </a:lnTo>
                  <a:close/>
                </a:path>
              </a:pathLst>
            </a:custGeom>
            <a:solidFill>
              <a:srgbClr val="76B72D"/>
            </a:solidFill>
            <a:ln w="15869" cap="flat">
              <a:noFill/>
              <a:prstDash val="solid"/>
              <a:miter/>
            </a:ln>
          </p:spPr>
          <p:txBody>
            <a:bodyPr rtlCol="0" anchor="ctr"/>
            <a:lstStyle/>
            <a:p>
              <a:endParaRPr lang="nl-NL"/>
            </a:p>
          </p:txBody>
        </p:sp>
        <p:sp>
          <p:nvSpPr>
            <p:cNvPr id="524" name="Vrije vorm: vorm 523">
              <a:extLst>
                <a:ext uri="{FF2B5EF4-FFF2-40B4-BE49-F238E27FC236}">
                  <a16:creationId xmlns:a16="http://schemas.microsoft.com/office/drawing/2014/main" id="{FC54B4D8-877A-8BEF-8A81-612376C6A34C}"/>
                </a:ext>
              </a:extLst>
            </p:cNvPr>
            <p:cNvSpPr/>
            <p:nvPr/>
          </p:nvSpPr>
          <p:spPr>
            <a:xfrm>
              <a:off x="2398667" y="3465884"/>
              <a:ext cx="385093" cy="385093"/>
            </a:xfrm>
            <a:custGeom>
              <a:avLst/>
              <a:gdLst>
                <a:gd name="connsiteX0" fmla="*/ 367141 w 385093"/>
                <a:gd name="connsiteY0" fmla="*/ 384934 h 385093"/>
                <a:gd name="connsiteX1" fmla="*/ 349348 w 385093"/>
                <a:gd name="connsiteY1" fmla="*/ 367141 h 385093"/>
                <a:gd name="connsiteX2" fmla="*/ 17793 w 385093"/>
                <a:gd name="connsiteY2" fmla="*/ 35586 h 385093"/>
                <a:gd name="connsiteX3" fmla="*/ 0 w 385093"/>
                <a:gd name="connsiteY3" fmla="*/ 17793 h 385093"/>
                <a:gd name="connsiteX4" fmla="*/ 17793 w 385093"/>
                <a:gd name="connsiteY4" fmla="*/ 0 h 385093"/>
                <a:gd name="connsiteX5" fmla="*/ 385093 w 385093"/>
                <a:gd name="connsiteY5" fmla="*/ 367300 h 385093"/>
                <a:gd name="connsiteX6" fmla="*/ 367300 w 385093"/>
                <a:gd name="connsiteY6" fmla="*/ 385093 h 38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093" h="385093">
                  <a:moveTo>
                    <a:pt x="367141" y="384934"/>
                  </a:moveTo>
                  <a:cubicBezTo>
                    <a:pt x="357291" y="384934"/>
                    <a:pt x="349348" y="376991"/>
                    <a:pt x="349348" y="367141"/>
                  </a:cubicBezTo>
                  <a:cubicBezTo>
                    <a:pt x="349348" y="184286"/>
                    <a:pt x="200649" y="35586"/>
                    <a:pt x="17793" y="35586"/>
                  </a:cubicBezTo>
                  <a:cubicBezTo>
                    <a:pt x="7943" y="35586"/>
                    <a:pt x="0" y="27643"/>
                    <a:pt x="0" y="17793"/>
                  </a:cubicBezTo>
                  <a:cubicBezTo>
                    <a:pt x="0" y="7943"/>
                    <a:pt x="7943" y="0"/>
                    <a:pt x="17793" y="0"/>
                  </a:cubicBezTo>
                  <a:cubicBezTo>
                    <a:pt x="220348" y="0"/>
                    <a:pt x="385093" y="164745"/>
                    <a:pt x="385093" y="367300"/>
                  </a:cubicBezTo>
                  <a:cubicBezTo>
                    <a:pt x="385093" y="377150"/>
                    <a:pt x="377150" y="385093"/>
                    <a:pt x="367300" y="385093"/>
                  </a:cubicBezTo>
                  <a:close/>
                </a:path>
              </a:pathLst>
            </a:custGeom>
            <a:solidFill>
              <a:srgbClr val="76B72D"/>
            </a:solidFill>
            <a:ln w="15869" cap="flat">
              <a:noFill/>
              <a:prstDash val="solid"/>
              <a:miter/>
            </a:ln>
          </p:spPr>
          <p:txBody>
            <a:bodyPr rtlCol="0" anchor="ctr"/>
            <a:lstStyle/>
            <a:p>
              <a:endParaRPr lang="nl-NL"/>
            </a:p>
          </p:txBody>
        </p:sp>
      </p:grpSp>
      <p:grpSp>
        <p:nvGrpSpPr>
          <p:cNvPr id="525" name="Groep 524">
            <a:extLst>
              <a:ext uri="{FF2B5EF4-FFF2-40B4-BE49-F238E27FC236}">
                <a16:creationId xmlns:a16="http://schemas.microsoft.com/office/drawing/2014/main" id="{1D988A7C-947D-E05A-08C8-85587EC27E10}"/>
              </a:ext>
            </a:extLst>
          </p:cNvPr>
          <p:cNvGrpSpPr/>
          <p:nvPr/>
        </p:nvGrpSpPr>
        <p:grpSpPr>
          <a:xfrm>
            <a:off x="7457302" y="1954406"/>
            <a:ext cx="1585215" cy="1585215"/>
            <a:chOff x="6939398" y="2500769"/>
            <a:chExt cx="1205799" cy="1200079"/>
          </a:xfrm>
        </p:grpSpPr>
        <p:sp>
          <p:nvSpPr>
            <p:cNvPr id="526" name="Vrije vorm: vorm 525">
              <a:extLst>
                <a:ext uri="{FF2B5EF4-FFF2-40B4-BE49-F238E27FC236}">
                  <a16:creationId xmlns:a16="http://schemas.microsoft.com/office/drawing/2014/main" id="{C374F26B-72EB-9D67-23CB-950B2EA78863}"/>
                </a:ext>
              </a:extLst>
            </p:cNvPr>
            <p:cNvSpPr/>
            <p:nvPr/>
          </p:nvSpPr>
          <p:spPr>
            <a:xfrm>
              <a:off x="6939398" y="2500769"/>
              <a:ext cx="1205799" cy="1200079"/>
            </a:xfrm>
            <a:custGeom>
              <a:avLst/>
              <a:gdLst>
                <a:gd name="connsiteX0" fmla="*/ 1205799 w 1205799"/>
                <a:gd name="connsiteY0" fmla="*/ 600040 h 1200079"/>
                <a:gd name="connsiteX1" fmla="*/ 602899 w 1205799"/>
                <a:gd name="connsiteY1" fmla="*/ 1200079 h 1200079"/>
                <a:gd name="connsiteX2" fmla="*/ 0 w 1205799"/>
                <a:gd name="connsiteY2" fmla="*/ 600040 h 1200079"/>
                <a:gd name="connsiteX3" fmla="*/ 602899 w 1205799"/>
                <a:gd name="connsiteY3" fmla="*/ 0 h 1200079"/>
                <a:gd name="connsiteX4" fmla="*/ 1205799 w 1205799"/>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9" h="1200079">
                  <a:moveTo>
                    <a:pt x="1205799" y="600040"/>
                  </a:moveTo>
                  <a:cubicBezTo>
                    <a:pt x="1205799" y="931432"/>
                    <a:pt x="935872" y="1200079"/>
                    <a:pt x="602899" y="1200079"/>
                  </a:cubicBezTo>
                  <a:cubicBezTo>
                    <a:pt x="269927" y="1200079"/>
                    <a:pt x="0" y="931432"/>
                    <a:pt x="0" y="600040"/>
                  </a:cubicBezTo>
                  <a:cubicBezTo>
                    <a:pt x="0" y="268647"/>
                    <a:pt x="269927" y="0"/>
                    <a:pt x="602899" y="0"/>
                  </a:cubicBezTo>
                  <a:cubicBezTo>
                    <a:pt x="935872" y="0"/>
                    <a:pt x="1205799" y="268647"/>
                    <a:pt x="1205799" y="600040"/>
                  </a:cubicBezTo>
                  <a:close/>
                </a:path>
              </a:pathLst>
            </a:custGeom>
            <a:solidFill>
              <a:schemeClr val="bg1"/>
            </a:solidFill>
            <a:ln w="20471" cap="flat">
              <a:solidFill>
                <a:srgbClr val="76B72E"/>
              </a:solidFill>
              <a:prstDash val="solid"/>
              <a:miter/>
            </a:ln>
          </p:spPr>
          <p:txBody>
            <a:bodyPr rtlCol="0" anchor="ctr"/>
            <a:lstStyle/>
            <a:p>
              <a:endParaRPr lang="nl-NL"/>
            </a:p>
          </p:txBody>
        </p:sp>
        <p:sp>
          <p:nvSpPr>
            <p:cNvPr id="527" name="Vrije vorm: vorm 526">
              <a:extLst>
                <a:ext uri="{FF2B5EF4-FFF2-40B4-BE49-F238E27FC236}">
                  <a16:creationId xmlns:a16="http://schemas.microsoft.com/office/drawing/2014/main" id="{B0050069-EFBA-D204-862D-5C37E55C4EC5}"/>
                </a:ext>
              </a:extLst>
            </p:cNvPr>
            <p:cNvSpPr/>
            <p:nvPr/>
          </p:nvSpPr>
          <p:spPr>
            <a:xfrm>
              <a:off x="7315118" y="3278580"/>
              <a:ext cx="66882" cy="85787"/>
            </a:xfrm>
            <a:custGeom>
              <a:avLst/>
              <a:gdLst>
                <a:gd name="connsiteX0" fmla="*/ 0 w 66882"/>
                <a:gd name="connsiteY0" fmla="*/ 75779 h 85787"/>
                <a:gd name="connsiteX1" fmla="*/ 5401 w 66882"/>
                <a:gd name="connsiteY1" fmla="*/ 63705 h 85787"/>
                <a:gd name="connsiteX2" fmla="*/ 33044 w 66882"/>
                <a:gd name="connsiteY2" fmla="*/ 72920 h 85787"/>
                <a:gd name="connsiteX3" fmla="*/ 51632 w 66882"/>
                <a:gd name="connsiteY3" fmla="*/ 62117 h 85787"/>
                <a:gd name="connsiteX4" fmla="*/ 1747 w 66882"/>
                <a:gd name="connsiteY4" fmla="*/ 24942 h 85787"/>
                <a:gd name="connsiteX5" fmla="*/ 35586 w 66882"/>
                <a:gd name="connsiteY5" fmla="*/ 0 h 85787"/>
                <a:gd name="connsiteX6" fmla="*/ 63547 w 66882"/>
                <a:gd name="connsiteY6" fmla="*/ 7308 h 85787"/>
                <a:gd name="connsiteX7" fmla="*/ 58622 w 66882"/>
                <a:gd name="connsiteY7" fmla="*/ 19382 h 85787"/>
                <a:gd name="connsiteX8" fmla="*/ 35427 w 66882"/>
                <a:gd name="connsiteY8" fmla="*/ 12868 h 85787"/>
                <a:gd name="connsiteX9" fmla="*/ 17157 w 66882"/>
                <a:gd name="connsiteY9" fmla="*/ 24148 h 85787"/>
                <a:gd name="connsiteX10" fmla="*/ 66883 w 66882"/>
                <a:gd name="connsiteY10" fmla="*/ 61005 h 85787"/>
                <a:gd name="connsiteX11" fmla="*/ 33044 w 66882"/>
                <a:gd name="connsiteY11" fmla="*/ 85788 h 85787"/>
                <a:gd name="connsiteX12" fmla="*/ 0 w 66882"/>
                <a:gd name="connsiteY12" fmla="*/ 75779 h 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882" h="85787">
                  <a:moveTo>
                    <a:pt x="0" y="75779"/>
                  </a:moveTo>
                  <a:lnTo>
                    <a:pt x="5401" y="63705"/>
                  </a:lnTo>
                  <a:cubicBezTo>
                    <a:pt x="12074" y="69107"/>
                    <a:pt x="22718" y="72920"/>
                    <a:pt x="33044" y="72920"/>
                  </a:cubicBezTo>
                  <a:cubicBezTo>
                    <a:pt x="46071" y="72920"/>
                    <a:pt x="51632" y="68313"/>
                    <a:pt x="51632" y="62117"/>
                  </a:cubicBezTo>
                  <a:cubicBezTo>
                    <a:pt x="51632" y="44165"/>
                    <a:pt x="1747" y="55921"/>
                    <a:pt x="1747" y="24942"/>
                  </a:cubicBezTo>
                  <a:cubicBezTo>
                    <a:pt x="1747" y="11438"/>
                    <a:pt x="12550" y="0"/>
                    <a:pt x="35586" y="0"/>
                  </a:cubicBezTo>
                  <a:cubicBezTo>
                    <a:pt x="45595" y="0"/>
                    <a:pt x="56238" y="2701"/>
                    <a:pt x="63547" y="7308"/>
                  </a:cubicBezTo>
                  <a:lnTo>
                    <a:pt x="58622" y="19382"/>
                  </a:lnTo>
                  <a:cubicBezTo>
                    <a:pt x="51155" y="14933"/>
                    <a:pt x="42735" y="12868"/>
                    <a:pt x="35427" y="12868"/>
                  </a:cubicBezTo>
                  <a:cubicBezTo>
                    <a:pt x="22559" y="12868"/>
                    <a:pt x="17157" y="17952"/>
                    <a:pt x="17157" y="24148"/>
                  </a:cubicBezTo>
                  <a:cubicBezTo>
                    <a:pt x="17157" y="41941"/>
                    <a:pt x="66883" y="30343"/>
                    <a:pt x="66883" y="61005"/>
                  </a:cubicBezTo>
                  <a:cubicBezTo>
                    <a:pt x="66883" y="74350"/>
                    <a:pt x="55921" y="85788"/>
                    <a:pt x="33044" y="85788"/>
                  </a:cubicBezTo>
                  <a:cubicBezTo>
                    <a:pt x="20017" y="85788"/>
                    <a:pt x="6990" y="81816"/>
                    <a:pt x="0" y="75779"/>
                  </a:cubicBezTo>
                  <a:close/>
                </a:path>
              </a:pathLst>
            </a:custGeom>
            <a:solidFill>
              <a:srgbClr val="103044"/>
            </a:solidFill>
            <a:ln w="15869" cap="flat">
              <a:noFill/>
              <a:prstDash val="solid"/>
              <a:miter/>
            </a:ln>
          </p:spPr>
          <p:txBody>
            <a:bodyPr rtlCol="0" anchor="ctr"/>
            <a:lstStyle/>
            <a:p>
              <a:endParaRPr lang="nl-NL"/>
            </a:p>
          </p:txBody>
        </p:sp>
        <p:sp>
          <p:nvSpPr>
            <p:cNvPr id="528" name="Vrije vorm: vorm 527">
              <a:extLst>
                <a:ext uri="{FF2B5EF4-FFF2-40B4-BE49-F238E27FC236}">
                  <a16:creationId xmlns:a16="http://schemas.microsoft.com/office/drawing/2014/main" id="{E9CD5733-0E18-7DE8-C7D8-E16515461661}"/>
                </a:ext>
              </a:extLst>
            </p:cNvPr>
            <p:cNvSpPr/>
            <p:nvPr/>
          </p:nvSpPr>
          <p:spPr>
            <a:xfrm>
              <a:off x="7387720" y="3285253"/>
              <a:ext cx="46865" cy="78638"/>
            </a:xfrm>
            <a:custGeom>
              <a:avLst/>
              <a:gdLst>
                <a:gd name="connsiteX0" fmla="*/ 46865 w 46865"/>
                <a:gd name="connsiteY0" fmla="*/ 74350 h 78638"/>
                <a:gd name="connsiteX1" fmla="*/ 32568 w 46865"/>
                <a:gd name="connsiteY1" fmla="*/ 78639 h 78638"/>
                <a:gd name="connsiteX2" fmla="*/ 10485 w 46865"/>
                <a:gd name="connsiteY2" fmla="*/ 57192 h 78638"/>
                <a:gd name="connsiteX3" fmla="*/ 10485 w 46865"/>
                <a:gd name="connsiteY3" fmla="*/ 26531 h 78638"/>
                <a:gd name="connsiteX4" fmla="*/ 0 w 46865"/>
                <a:gd name="connsiteY4" fmla="*/ 26531 h 78638"/>
                <a:gd name="connsiteX5" fmla="*/ 0 w 46865"/>
                <a:gd name="connsiteY5" fmla="*/ 14616 h 78638"/>
                <a:gd name="connsiteX6" fmla="*/ 10485 w 46865"/>
                <a:gd name="connsiteY6" fmla="*/ 14616 h 78638"/>
                <a:gd name="connsiteX7" fmla="*/ 10485 w 46865"/>
                <a:gd name="connsiteY7" fmla="*/ 0 h 78638"/>
                <a:gd name="connsiteX8" fmla="*/ 25418 w 46865"/>
                <a:gd name="connsiteY8" fmla="*/ 0 h 78638"/>
                <a:gd name="connsiteX9" fmla="*/ 25418 w 46865"/>
                <a:gd name="connsiteY9" fmla="*/ 14616 h 78638"/>
                <a:gd name="connsiteX10" fmla="*/ 42576 w 46865"/>
                <a:gd name="connsiteY10" fmla="*/ 14616 h 78638"/>
                <a:gd name="connsiteX11" fmla="*/ 42576 w 46865"/>
                <a:gd name="connsiteY11" fmla="*/ 26531 h 78638"/>
                <a:gd name="connsiteX12" fmla="*/ 25418 w 46865"/>
                <a:gd name="connsiteY12" fmla="*/ 26531 h 78638"/>
                <a:gd name="connsiteX13" fmla="*/ 25418 w 46865"/>
                <a:gd name="connsiteY13" fmla="*/ 56874 h 78638"/>
                <a:gd name="connsiteX14" fmla="*/ 34315 w 46865"/>
                <a:gd name="connsiteY14" fmla="*/ 66406 h 78638"/>
                <a:gd name="connsiteX15" fmla="*/ 42735 w 46865"/>
                <a:gd name="connsiteY15" fmla="*/ 63706 h 78638"/>
                <a:gd name="connsiteX16" fmla="*/ 46865 w 46865"/>
                <a:gd name="connsiteY16" fmla="*/ 74350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8">
                  <a:moveTo>
                    <a:pt x="46865" y="74350"/>
                  </a:moveTo>
                  <a:cubicBezTo>
                    <a:pt x="43211" y="77209"/>
                    <a:pt x="37810" y="78639"/>
                    <a:pt x="32568" y="78639"/>
                  </a:cubicBezTo>
                  <a:cubicBezTo>
                    <a:pt x="18587" y="78639"/>
                    <a:pt x="10485" y="71172"/>
                    <a:pt x="10485" y="57192"/>
                  </a:cubicBezTo>
                  <a:lnTo>
                    <a:pt x="10485" y="26531"/>
                  </a:lnTo>
                  <a:lnTo>
                    <a:pt x="0" y="26531"/>
                  </a:lnTo>
                  <a:lnTo>
                    <a:pt x="0" y="14616"/>
                  </a:lnTo>
                  <a:lnTo>
                    <a:pt x="10485" y="14616"/>
                  </a:lnTo>
                  <a:lnTo>
                    <a:pt x="10485" y="0"/>
                  </a:lnTo>
                  <a:lnTo>
                    <a:pt x="25418" y="0"/>
                  </a:lnTo>
                  <a:lnTo>
                    <a:pt x="25418" y="14616"/>
                  </a:lnTo>
                  <a:lnTo>
                    <a:pt x="42576" y="14616"/>
                  </a:lnTo>
                  <a:lnTo>
                    <a:pt x="42576" y="26531"/>
                  </a:lnTo>
                  <a:lnTo>
                    <a:pt x="25418" y="26531"/>
                  </a:lnTo>
                  <a:lnTo>
                    <a:pt x="25418" y="56874"/>
                  </a:lnTo>
                  <a:cubicBezTo>
                    <a:pt x="25418" y="63070"/>
                    <a:pt x="28596" y="66406"/>
                    <a:pt x="34315" y="66406"/>
                  </a:cubicBezTo>
                  <a:cubicBezTo>
                    <a:pt x="37492" y="66406"/>
                    <a:pt x="40352" y="65612"/>
                    <a:pt x="42735" y="63706"/>
                  </a:cubicBezTo>
                  <a:lnTo>
                    <a:pt x="46865" y="74350"/>
                  </a:lnTo>
                  <a:close/>
                </a:path>
              </a:pathLst>
            </a:custGeom>
            <a:solidFill>
              <a:srgbClr val="103044"/>
            </a:solidFill>
            <a:ln w="15869" cap="flat">
              <a:noFill/>
              <a:prstDash val="solid"/>
              <a:miter/>
            </a:ln>
          </p:spPr>
          <p:txBody>
            <a:bodyPr rtlCol="0" anchor="ctr"/>
            <a:lstStyle/>
            <a:p>
              <a:endParaRPr lang="nl-NL"/>
            </a:p>
          </p:txBody>
        </p:sp>
        <p:sp>
          <p:nvSpPr>
            <p:cNvPr id="529" name="Vrije vorm: vorm 528">
              <a:extLst>
                <a:ext uri="{FF2B5EF4-FFF2-40B4-BE49-F238E27FC236}">
                  <a16:creationId xmlns:a16="http://schemas.microsoft.com/office/drawing/2014/main" id="{F6ABDDC0-85D9-B916-B20D-1D2E9B5942B3}"/>
                </a:ext>
              </a:extLst>
            </p:cNvPr>
            <p:cNvSpPr/>
            <p:nvPr/>
          </p:nvSpPr>
          <p:spPr>
            <a:xfrm>
              <a:off x="7439352" y="3298598"/>
              <a:ext cx="65453" cy="65294"/>
            </a:xfrm>
            <a:custGeom>
              <a:avLst/>
              <a:gdLst>
                <a:gd name="connsiteX0" fmla="*/ 65294 w 65453"/>
                <a:gd name="connsiteY0" fmla="*/ 37493 h 65294"/>
                <a:gd name="connsiteX1" fmla="*/ 15092 w 65453"/>
                <a:gd name="connsiteY1" fmla="*/ 37493 h 65294"/>
                <a:gd name="connsiteX2" fmla="*/ 35745 w 65453"/>
                <a:gd name="connsiteY2" fmla="*/ 52744 h 65294"/>
                <a:gd name="connsiteX3" fmla="*/ 53061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294 w 65453"/>
                <a:gd name="connsiteY9" fmla="*/ 37334 h 65294"/>
                <a:gd name="connsiteX10" fmla="*/ 14933 w 65453"/>
                <a:gd name="connsiteY10" fmla="*/ 27643 h 65294"/>
                <a:gd name="connsiteX11" fmla="*/ 51155 w 65453"/>
                <a:gd name="connsiteY11" fmla="*/ 27643 h 65294"/>
                <a:gd name="connsiteX12" fmla="*/ 33044 w 65453"/>
                <a:gd name="connsiteY12" fmla="*/ 12074 h 65294"/>
                <a:gd name="connsiteX13" fmla="*/ 14774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294" y="37493"/>
                  </a:moveTo>
                  <a:lnTo>
                    <a:pt x="15092" y="37493"/>
                  </a:lnTo>
                  <a:cubicBezTo>
                    <a:pt x="16840" y="46866"/>
                    <a:pt x="24624" y="52744"/>
                    <a:pt x="35745" y="52744"/>
                  </a:cubicBezTo>
                  <a:cubicBezTo>
                    <a:pt x="42894" y="52744"/>
                    <a:pt x="48613" y="50520"/>
                    <a:pt x="53061" y="45754"/>
                  </a:cubicBezTo>
                  <a:lnTo>
                    <a:pt x="61005" y="54968"/>
                  </a:lnTo>
                  <a:cubicBezTo>
                    <a:pt x="55285"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294" y="37334"/>
                  </a:cubicBezTo>
                  <a:close/>
                  <a:moveTo>
                    <a:pt x="14933" y="27643"/>
                  </a:moveTo>
                  <a:lnTo>
                    <a:pt x="51155" y="27643"/>
                  </a:lnTo>
                  <a:cubicBezTo>
                    <a:pt x="49884" y="18429"/>
                    <a:pt x="42894" y="12074"/>
                    <a:pt x="33044" y="12074"/>
                  </a:cubicBezTo>
                  <a:cubicBezTo>
                    <a:pt x="23194" y="12074"/>
                    <a:pt x="16204" y="18270"/>
                    <a:pt x="14774" y="27643"/>
                  </a:cubicBezTo>
                  <a:close/>
                </a:path>
              </a:pathLst>
            </a:custGeom>
            <a:solidFill>
              <a:srgbClr val="103044"/>
            </a:solidFill>
            <a:ln w="15869" cap="flat">
              <a:noFill/>
              <a:prstDash val="solid"/>
              <a:miter/>
            </a:ln>
          </p:spPr>
          <p:txBody>
            <a:bodyPr rtlCol="0" anchor="ctr"/>
            <a:lstStyle/>
            <a:p>
              <a:endParaRPr lang="nl-NL"/>
            </a:p>
          </p:txBody>
        </p:sp>
        <p:sp>
          <p:nvSpPr>
            <p:cNvPr id="530" name="Vrije vorm: vorm 529">
              <a:extLst>
                <a:ext uri="{FF2B5EF4-FFF2-40B4-BE49-F238E27FC236}">
                  <a16:creationId xmlns:a16="http://schemas.microsoft.com/office/drawing/2014/main" id="{3CFB2A51-A19A-F1F2-82E5-A9BC349FBA94}"/>
                </a:ext>
              </a:extLst>
            </p:cNvPr>
            <p:cNvSpPr/>
            <p:nvPr/>
          </p:nvSpPr>
          <p:spPr>
            <a:xfrm>
              <a:off x="7507506" y="3299392"/>
              <a:ext cx="70377" cy="63705"/>
            </a:xfrm>
            <a:custGeom>
              <a:avLst/>
              <a:gdLst>
                <a:gd name="connsiteX0" fmla="*/ 70378 w 70377"/>
                <a:gd name="connsiteY0" fmla="*/ 0 h 63705"/>
                <a:gd name="connsiteX1" fmla="*/ 42894 w 70377"/>
                <a:gd name="connsiteY1" fmla="*/ 63706 h 63705"/>
                <a:gd name="connsiteX2" fmla="*/ 27484 w 70377"/>
                <a:gd name="connsiteY2" fmla="*/ 63706 h 63705"/>
                <a:gd name="connsiteX3" fmla="*/ 0 w 70377"/>
                <a:gd name="connsiteY3" fmla="*/ 0 h 63705"/>
                <a:gd name="connsiteX4" fmla="*/ 15569 w 70377"/>
                <a:gd name="connsiteY4" fmla="*/ 0 h 63705"/>
                <a:gd name="connsiteX5" fmla="*/ 35427 w 70377"/>
                <a:gd name="connsiteY5" fmla="*/ 47183 h 63705"/>
                <a:gd name="connsiteX6" fmla="*/ 55921 w 70377"/>
                <a:gd name="connsiteY6" fmla="*/ 0 h 63705"/>
                <a:gd name="connsiteX7" fmla="*/ 70378 w 70377"/>
                <a:gd name="connsiteY7" fmla="*/ 0 h 6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77" h="63705">
                  <a:moveTo>
                    <a:pt x="70378" y="0"/>
                  </a:moveTo>
                  <a:lnTo>
                    <a:pt x="42894" y="63706"/>
                  </a:lnTo>
                  <a:lnTo>
                    <a:pt x="27484" y="63706"/>
                  </a:lnTo>
                  <a:lnTo>
                    <a:pt x="0" y="0"/>
                  </a:lnTo>
                  <a:lnTo>
                    <a:pt x="15569" y="0"/>
                  </a:lnTo>
                  <a:lnTo>
                    <a:pt x="35427" y="47183"/>
                  </a:lnTo>
                  <a:lnTo>
                    <a:pt x="55921" y="0"/>
                  </a:lnTo>
                  <a:lnTo>
                    <a:pt x="70378" y="0"/>
                  </a:lnTo>
                  <a:close/>
                </a:path>
              </a:pathLst>
            </a:custGeom>
            <a:solidFill>
              <a:srgbClr val="103044"/>
            </a:solidFill>
            <a:ln w="15869" cap="flat">
              <a:noFill/>
              <a:prstDash val="solid"/>
              <a:miter/>
            </a:ln>
          </p:spPr>
          <p:txBody>
            <a:bodyPr rtlCol="0" anchor="ctr"/>
            <a:lstStyle/>
            <a:p>
              <a:endParaRPr lang="nl-NL"/>
            </a:p>
          </p:txBody>
        </p:sp>
        <p:sp>
          <p:nvSpPr>
            <p:cNvPr id="531" name="Vrije vorm: vorm 530">
              <a:extLst>
                <a:ext uri="{FF2B5EF4-FFF2-40B4-BE49-F238E27FC236}">
                  <a16:creationId xmlns:a16="http://schemas.microsoft.com/office/drawing/2014/main" id="{27C40A60-1111-B9C8-8C16-E4B82D7CCF52}"/>
                </a:ext>
              </a:extLst>
            </p:cNvPr>
            <p:cNvSpPr/>
            <p:nvPr/>
          </p:nvSpPr>
          <p:spPr>
            <a:xfrm>
              <a:off x="7585192" y="3271114"/>
              <a:ext cx="19063" cy="91983"/>
            </a:xfrm>
            <a:custGeom>
              <a:avLst/>
              <a:gdLst>
                <a:gd name="connsiteX0" fmla="*/ 0 w 19063"/>
                <a:gd name="connsiteY0" fmla="*/ 8896 h 91983"/>
                <a:gd name="connsiteX1" fmla="*/ 9532 w 19063"/>
                <a:gd name="connsiteY1" fmla="*/ 0 h 91983"/>
                <a:gd name="connsiteX2" fmla="*/ 19064 w 19063"/>
                <a:gd name="connsiteY2" fmla="*/ 8579 h 91983"/>
                <a:gd name="connsiteX3" fmla="*/ 9532 w 19063"/>
                <a:gd name="connsiteY3" fmla="*/ 17793 h 91983"/>
                <a:gd name="connsiteX4" fmla="*/ 0 w 19063"/>
                <a:gd name="connsiteY4" fmla="*/ 8896 h 91983"/>
                <a:gd name="connsiteX5" fmla="*/ 2065 w 19063"/>
                <a:gd name="connsiteY5" fmla="*/ 28278 h 91983"/>
                <a:gd name="connsiteX6" fmla="*/ 16999 w 19063"/>
                <a:gd name="connsiteY6" fmla="*/ 28278 h 91983"/>
                <a:gd name="connsiteX7" fmla="*/ 16999 w 19063"/>
                <a:gd name="connsiteY7" fmla="*/ 91984 h 91983"/>
                <a:gd name="connsiteX8" fmla="*/ 2065 w 19063"/>
                <a:gd name="connsiteY8" fmla="*/ 91984 h 91983"/>
                <a:gd name="connsiteX9" fmla="*/ 2065 w 19063"/>
                <a:gd name="connsiteY9" fmla="*/ 28278 h 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3" h="91983">
                  <a:moveTo>
                    <a:pt x="0" y="8896"/>
                  </a:moveTo>
                  <a:cubicBezTo>
                    <a:pt x="0" y="3813"/>
                    <a:pt x="4130" y="0"/>
                    <a:pt x="9532" y="0"/>
                  </a:cubicBezTo>
                  <a:cubicBezTo>
                    <a:pt x="14934" y="0"/>
                    <a:pt x="19064" y="3654"/>
                    <a:pt x="19064" y="8579"/>
                  </a:cubicBezTo>
                  <a:cubicBezTo>
                    <a:pt x="19064" y="13821"/>
                    <a:pt x="15092" y="17793"/>
                    <a:pt x="9532" y="17793"/>
                  </a:cubicBezTo>
                  <a:cubicBezTo>
                    <a:pt x="3972" y="17793"/>
                    <a:pt x="0" y="13821"/>
                    <a:pt x="0" y="8896"/>
                  </a:cubicBezTo>
                  <a:close/>
                  <a:moveTo>
                    <a:pt x="2065" y="28278"/>
                  </a:moveTo>
                  <a:lnTo>
                    <a:pt x="16999" y="28278"/>
                  </a:lnTo>
                  <a:lnTo>
                    <a:pt x="16999" y="91984"/>
                  </a:lnTo>
                  <a:lnTo>
                    <a:pt x="2065" y="91984"/>
                  </a:lnTo>
                  <a:lnTo>
                    <a:pt x="2065" y="28278"/>
                  </a:lnTo>
                  <a:close/>
                </a:path>
              </a:pathLst>
            </a:custGeom>
            <a:solidFill>
              <a:srgbClr val="103044"/>
            </a:solidFill>
            <a:ln w="15869" cap="flat">
              <a:noFill/>
              <a:prstDash val="solid"/>
              <a:miter/>
            </a:ln>
          </p:spPr>
          <p:txBody>
            <a:bodyPr rtlCol="0" anchor="ctr"/>
            <a:lstStyle/>
            <a:p>
              <a:endParaRPr lang="nl-NL"/>
            </a:p>
          </p:txBody>
        </p:sp>
        <p:sp>
          <p:nvSpPr>
            <p:cNvPr id="1462" name="Vrije vorm: vorm 1461">
              <a:extLst>
                <a:ext uri="{FF2B5EF4-FFF2-40B4-BE49-F238E27FC236}">
                  <a16:creationId xmlns:a16="http://schemas.microsoft.com/office/drawing/2014/main" id="{50719A5D-7B00-A69A-12B1-83265377A29D}"/>
                </a:ext>
              </a:extLst>
            </p:cNvPr>
            <p:cNvSpPr/>
            <p:nvPr/>
          </p:nvSpPr>
          <p:spPr>
            <a:xfrm>
              <a:off x="7616489" y="3298439"/>
              <a:ext cx="68789" cy="88647"/>
            </a:xfrm>
            <a:custGeom>
              <a:avLst/>
              <a:gdLst>
                <a:gd name="connsiteX0" fmla="*/ 68789 w 68789"/>
                <a:gd name="connsiteY0" fmla="*/ 953 h 88647"/>
                <a:gd name="connsiteX1" fmla="*/ 68789 w 68789"/>
                <a:gd name="connsiteY1" fmla="*/ 54968 h 88647"/>
                <a:gd name="connsiteX2" fmla="*/ 34315 w 68789"/>
                <a:gd name="connsiteY2" fmla="*/ 88648 h 88647"/>
                <a:gd name="connsiteX3" fmla="*/ 3177 w 68789"/>
                <a:gd name="connsiteY3" fmla="*/ 79592 h 88647"/>
                <a:gd name="connsiteX4" fmla="*/ 9850 w 68789"/>
                <a:gd name="connsiteY4" fmla="*/ 68313 h 88647"/>
                <a:gd name="connsiteX5" fmla="*/ 33521 w 68789"/>
                <a:gd name="connsiteY5" fmla="*/ 75938 h 88647"/>
                <a:gd name="connsiteX6" fmla="*/ 53856 w 68789"/>
                <a:gd name="connsiteY6" fmla="*/ 56557 h 88647"/>
                <a:gd name="connsiteX7" fmla="*/ 53856 w 68789"/>
                <a:gd name="connsiteY7" fmla="*/ 53220 h 88647"/>
                <a:gd name="connsiteX8" fmla="*/ 32408 w 68789"/>
                <a:gd name="connsiteY8" fmla="*/ 61640 h 88647"/>
                <a:gd name="connsiteX9" fmla="*/ 0 w 68789"/>
                <a:gd name="connsiteY9" fmla="*/ 30661 h 88647"/>
                <a:gd name="connsiteX10" fmla="*/ 32408 w 68789"/>
                <a:gd name="connsiteY10" fmla="*/ 0 h 88647"/>
                <a:gd name="connsiteX11" fmla="*/ 54491 w 68789"/>
                <a:gd name="connsiteY11" fmla="*/ 9214 h 88647"/>
                <a:gd name="connsiteX12" fmla="*/ 54491 w 68789"/>
                <a:gd name="connsiteY12" fmla="*/ 794 h 88647"/>
                <a:gd name="connsiteX13" fmla="*/ 68789 w 68789"/>
                <a:gd name="connsiteY13" fmla="*/ 794 h 88647"/>
                <a:gd name="connsiteX14" fmla="*/ 54015 w 68789"/>
                <a:gd name="connsiteY14" fmla="*/ 30820 h 88647"/>
                <a:gd name="connsiteX15" fmla="*/ 34633 w 68789"/>
                <a:gd name="connsiteY15" fmla="*/ 12868 h 88647"/>
                <a:gd name="connsiteX16" fmla="*/ 15092 w 68789"/>
                <a:gd name="connsiteY16" fmla="*/ 30820 h 88647"/>
                <a:gd name="connsiteX17" fmla="*/ 34633 w 68789"/>
                <a:gd name="connsiteY17" fmla="*/ 49090 h 88647"/>
                <a:gd name="connsiteX18" fmla="*/ 54015 w 68789"/>
                <a:gd name="connsiteY18" fmla="*/ 30820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789" h="88647">
                  <a:moveTo>
                    <a:pt x="68789" y="953"/>
                  </a:moveTo>
                  <a:lnTo>
                    <a:pt x="68789" y="54968"/>
                  </a:lnTo>
                  <a:cubicBezTo>
                    <a:pt x="68789" y="78162"/>
                    <a:pt x="56715" y="88648"/>
                    <a:pt x="34315" y="88648"/>
                  </a:cubicBezTo>
                  <a:cubicBezTo>
                    <a:pt x="22400" y="88648"/>
                    <a:pt x="10485" y="85470"/>
                    <a:pt x="3177" y="79592"/>
                  </a:cubicBezTo>
                  <a:lnTo>
                    <a:pt x="9850" y="68313"/>
                  </a:lnTo>
                  <a:cubicBezTo>
                    <a:pt x="15410" y="72920"/>
                    <a:pt x="24624" y="75938"/>
                    <a:pt x="33521" y="75938"/>
                  </a:cubicBezTo>
                  <a:cubicBezTo>
                    <a:pt x="47660" y="75938"/>
                    <a:pt x="53856" y="69425"/>
                    <a:pt x="53856" y="56557"/>
                  </a:cubicBezTo>
                  <a:lnTo>
                    <a:pt x="53856" y="53220"/>
                  </a:lnTo>
                  <a:cubicBezTo>
                    <a:pt x="48613" y="58940"/>
                    <a:pt x="40987" y="61640"/>
                    <a:pt x="32408" y="61640"/>
                  </a:cubicBezTo>
                  <a:cubicBezTo>
                    <a:pt x="14139" y="61640"/>
                    <a:pt x="0" y="49249"/>
                    <a:pt x="0" y="30661"/>
                  </a:cubicBezTo>
                  <a:cubicBezTo>
                    <a:pt x="0" y="12074"/>
                    <a:pt x="13980" y="0"/>
                    <a:pt x="32408" y="0"/>
                  </a:cubicBezTo>
                  <a:cubicBezTo>
                    <a:pt x="41464" y="0"/>
                    <a:pt x="49249" y="2860"/>
                    <a:pt x="54491" y="9214"/>
                  </a:cubicBezTo>
                  <a:lnTo>
                    <a:pt x="54491" y="794"/>
                  </a:lnTo>
                  <a:lnTo>
                    <a:pt x="68789" y="794"/>
                  </a:lnTo>
                  <a:close/>
                  <a:moveTo>
                    <a:pt x="54015" y="30820"/>
                  </a:moveTo>
                  <a:cubicBezTo>
                    <a:pt x="54015" y="20176"/>
                    <a:pt x="45912" y="12868"/>
                    <a:pt x="34633" y="12868"/>
                  </a:cubicBezTo>
                  <a:cubicBezTo>
                    <a:pt x="23353" y="12868"/>
                    <a:pt x="15092" y="20176"/>
                    <a:pt x="15092" y="30820"/>
                  </a:cubicBezTo>
                  <a:cubicBezTo>
                    <a:pt x="15092" y="41464"/>
                    <a:pt x="23194" y="49090"/>
                    <a:pt x="34633" y="49090"/>
                  </a:cubicBezTo>
                  <a:cubicBezTo>
                    <a:pt x="46071" y="49090"/>
                    <a:pt x="54015" y="41623"/>
                    <a:pt x="54015" y="30820"/>
                  </a:cubicBezTo>
                  <a:close/>
                </a:path>
              </a:pathLst>
            </a:custGeom>
            <a:solidFill>
              <a:srgbClr val="103044"/>
            </a:solidFill>
            <a:ln w="15869" cap="flat">
              <a:noFill/>
              <a:prstDash val="solid"/>
              <a:miter/>
            </a:ln>
          </p:spPr>
          <p:txBody>
            <a:bodyPr rtlCol="0" anchor="ctr"/>
            <a:lstStyle/>
            <a:p>
              <a:endParaRPr lang="nl-NL"/>
            </a:p>
          </p:txBody>
        </p:sp>
        <p:sp>
          <p:nvSpPr>
            <p:cNvPr id="1463" name="Vrije vorm: vorm 1462">
              <a:extLst>
                <a:ext uri="{FF2B5EF4-FFF2-40B4-BE49-F238E27FC236}">
                  <a16:creationId xmlns:a16="http://schemas.microsoft.com/office/drawing/2014/main" id="{DCB6DE28-44AF-EEEF-1106-A350860C83C3}"/>
                </a:ext>
              </a:extLst>
            </p:cNvPr>
            <p:cNvSpPr/>
            <p:nvPr/>
          </p:nvSpPr>
          <p:spPr>
            <a:xfrm>
              <a:off x="7699417" y="3298598"/>
              <a:ext cx="65453" cy="65294"/>
            </a:xfrm>
            <a:custGeom>
              <a:avLst/>
              <a:gdLst>
                <a:gd name="connsiteX0" fmla="*/ 65294 w 65453"/>
                <a:gd name="connsiteY0" fmla="*/ 37493 h 65294"/>
                <a:gd name="connsiteX1" fmla="*/ 15092 w 65453"/>
                <a:gd name="connsiteY1" fmla="*/ 37493 h 65294"/>
                <a:gd name="connsiteX2" fmla="*/ 35745 w 65453"/>
                <a:gd name="connsiteY2" fmla="*/ 52744 h 65294"/>
                <a:gd name="connsiteX3" fmla="*/ 53061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294 w 65453"/>
                <a:gd name="connsiteY9" fmla="*/ 37334 h 65294"/>
                <a:gd name="connsiteX10" fmla="*/ 14934 w 65453"/>
                <a:gd name="connsiteY10" fmla="*/ 27643 h 65294"/>
                <a:gd name="connsiteX11" fmla="*/ 51155 w 65453"/>
                <a:gd name="connsiteY11" fmla="*/ 27643 h 65294"/>
                <a:gd name="connsiteX12" fmla="*/ 33044 w 65453"/>
                <a:gd name="connsiteY12" fmla="*/ 12074 h 65294"/>
                <a:gd name="connsiteX13" fmla="*/ 14774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294" y="37493"/>
                  </a:moveTo>
                  <a:lnTo>
                    <a:pt x="15092" y="37493"/>
                  </a:lnTo>
                  <a:cubicBezTo>
                    <a:pt x="16840" y="46866"/>
                    <a:pt x="24624" y="52744"/>
                    <a:pt x="35745" y="52744"/>
                  </a:cubicBezTo>
                  <a:cubicBezTo>
                    <a:pt x="42894" y="52744"/>
                    <a:pt x="48613" y="50520"/>
                    <a:pt x="53061" y="45754"/>
                  </a:cubicBezTo>
                  <a:lnTo>
                    <a:pt x="61005" y="54968"/>
                  </a:lnTo>
                  <a:cubicBezTo>
                    <a:pt x="55285"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294" y="37334"/>
                  </a:cubicBezTo>
                  <a:close/>
                  <a:moveTo>
                    <a:pt x="14934" y="27643"/>
                  </a:moveTo>
                  <a:lnTo>
                    <a:pt x="51155" y="27643"/>
                  </a:lnTo>
                  <a:cubicBezTo>
                    <a:pt x="49884" y="18429"/>
                    <a:pt x="42894" y="12074"/>
                    <a:pt x="33044" y="12074"/>
                  </a:cubicBezTo>
                  <a:cubicBezTo>
                    <a:pt x="23194" y="12074"/>
                    <a:pt x="16204" y="18270"/>
                    <a:pt x="14774" y="27643"/>
                  </a:cubicBezTo>
                  <a:close/>
                </a:path>
              </a:pathLst>
            </a:custGeom>
            <a:solidFill>
              <a:srgbClr val="103044"/>
            </a:solidFill>
            <a:ln w="15869" cap="flat">
              <a:noFill/>
              <a:prstDash val="solid"/>
              <a:miter/>
            </a:ln>
          </p:spPr>
          <p:txBody>
            <a:bodyPr rtlCol="0" anchor="ctr"/>
            <a:lstStyle/>
            <a:p>
              <a:endParaRPr lang="nl-NL"/>
            </a:p>
          </p:txBody>
        </p:sp>
        <p:sp>
          <p:nvSpPr>
            <p:cNvPr id="1464" name="Vrije vorm: vorm 1463">
              <a:extLst>
                <a:ext uri="{FF2B5EF4-FFF2-40B4-BE49-F238E27FC236}">
                  <a16:creationId xmlns:a16="http://schemas.microsoft.com/office/drawing/2014/main" id="{D5D3025E-3D59-C454-449B-41292998EE86}"/>
                </a:ext>
              </a:extLst>
            </p:cNvPr>
            <p:cNvSpPr/>
            <p:nvPr/>
          </p:nvSpPr>
          <p:spPr>
            <a:xfrm>
              <a:off x="7176904" y="3426009"/>
              <a:ext cx="56079" cy="65135"/>
            </a:xfrm>
            <a:custGeom>
              <a:avLst/>
              <a:gdLst>
                <a:gd name="connsiteX0" fmla="*/ 0 w 56079"/>
                <a:gd name="connsiteY0" fmla="*/ 57827 h 65135"/>
                <a:gd name="connsiteX1" fmla="*/ 5719 w 56079"/>
                <a:gd name="connsiteY1" fmla="*/ 46548 h 65135"/>
                <a:gd name="connsiteX2" fmla="*/ 27961 w 56079"/>
                <a:gd name="connsiteY2" fmla="*/ 52903 h 65135"/>
                <a:gd name="connsiteX3" fmla="*/ 41305 w 56079"/>
                <a:gd name="connsiteY3" fmla="*/ 45912 h 65135"/>
                <a:gd name="connsiteX4" fmla="*/ 1748 w 56079"/>
                <a:gd name="connsiteY4" fmla="*/ 19858 h 65135"/>
                <a:gd name="connsiteX5" fmla="*/ 29867 w 56079"/>
                <a:gd name="connsiteY5" fmla="*/ 0 h 65135"/>
                <a:gd name="connsiteX6" fmla="*/ 53856 w 56079"/>
                <a:gd name="connsiteY6" fmla="*/ 5401 h 65135"/>
                <a:gd name="connsiteX7" fmla="*/ 48137 w 56079"/>
                <a:gd name="connsiteY7" fmla="*/ 16681 h 65135"/>
                <a:gd name="connsiteX8" fmla="*/ 29867 w 56079"/>
                <a:gd name="connsiteY8" fmla="*/ 11915 h 65135"/>
                <a:gd name="connsiteX9" fmla="*/ 16522 w 56079"/>
                <a:gd name="connsiteY9" fmla="*/ 19064 h 65135"/>
                <a:gd name="connsiteX10" fmla="*/ 56080 w 56079"/>
                <a:gd name="connsiteY10" fmla="*/ 45436 h 65135"/>
                <a:gd name="connsiteX11" fmla="*/ 27166 w 56079"/>
                <a:gd name="connsiteY11" fmla="*/ 65135 h 65135"/>
                <a:gd name="connsiteX12" fmla="*/ 159 w 56079"/>
                <a:gd name="connsiteY12" fmla="*/ 57986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79" h="65135">
                  <a:moveTo>
                    <a:pt x="0" y="57827"/>
                  </a:moveTo>
                  <a:lnTo>
                    <a:pt x="5719" y="46548"/>
                  </a:lnTo>
                  <a:cubicBezTo>
                    <a:pt x="11279" y="50202"/>
                    <a:pt x="20017" y="52903"/>
                    <a:pt x="27961" y="52903"/>
                  </a:cubicBezTo>
                  <a:cubicBezTo>
                    <a:pt x="37493" y="52903"/>
                    <a:pt x="41305" y="50202"/>
                    <a:pt x="41305" y="45912"/>
                  </a:cubicBezTo>
                  <a:cubicBezTo>
                    <a:pt x="41305" y="33680"/>
                    <a:pt x="1748" y="45277"/>
                    <a:pt x="1748" y="19858"/>
                  </a:cubicBezTo>
                  <a:cubicBezTo>
                    <a:pt x="1748" y="7784"/>
                    <a:pt x="12710" y="0"/>
                    <a:pt x="29867" y="0"/>
                  </a:cubicBezTo>
                  <a:cubicBezTo>
                    <a:pt x="38446" y="0"/>
                    <a:pt x="48137" y="2065"/>
                    <a:pt x="53856" y="5401"/>
                  </a:cubicBezTo>
                  <a:lnTo>
                    <a:pt x="48137" y="16681"/>
                  </a:lnTo>
                  <a:cubicBezTo>
                    <a:pt x="42100" y="13027"/>
                    <a:pt x="35904" y="11915"/>
                    <a:pt x="29867" y="11915"/>
                  </a:cubicBezTo>
                  <a:cubicBezTo>
                    <a:pt x="20812" y="11915"/>
                    <a:pt x="16522" y="14933"/>
                    <a:pt x="16522" y="19064"/>
                  </a:cubicBezTo>
                  <a:cubicBezTo>
                    <a:pt x="16522" y="31932"/>
                    <a:pt x="56080" y="20494"/>
                    <a:pt x="56080" y="45436"/>
                  </a:cubicBezTo>
                  <a:cubicBezTo>
                    <a:pt x="56080" y="57351"/>
                    <a:pt x="45118" y="65135"/>
                    <a:pt x="27166" y="65135"/>
                  </a:cubicBezTo>
                  <a:cubicBezTo>
                    <a:pt x="16522" y="65135"/>
                    <a:pt x="5878" y="61958"/>
                    <a:pt x="159" y="57986"/>
                  </a:cubicBezTo>
                  <a:close/>
                </a:path>
              </a:pathLst>
            </a:custGeom>
            <a:solidFill>
              <a:srgbClr val="103044"/>
            </a:solidFill>
            <a:ln w="15869" cap="flat">
              <a:noFill/>
              <a:prstDash val="solid"/>
              <a:miter/>
            </a:ln>
          </p:spPr>
          <p:txBody>
            <a:bodyPr rtlCol="0" anchor="ctr"/>
            <a:lstStyle/>
            <a:p>
              <a:endParaRPr lang="nl-NL"/>
            </a:p>
          </p:txBody>
        </p:sp>
        <p:sp>
          <p:nvSpPr>
            <p:cNvPr id="1465" name="Vrije vorm: vorm 1464">
              <a:extLst>
                <a:ext uri="{FF2B5EF4-FFF2-40B4-BE49-F238E27FC236}">
                  <a16:creationId xmlns:a16="http://schemas.microsoft.com/office/drawing/2014/main" id="{9361DD46-4B83-06D8-AC73-347F10E40CEB}"/>
                </a:ext>
              </a:extLst>
            </p:cNvPr>
            <p:cNvSpPr/>
            <p:nvPr/>
          </p:nvSpPr>
          <p:spPr>
            <a:xfrm>
              <a:off x="7240610" y="3425850"/>
              <a:ext cx="61957" cy="65135"/>
            </a:xfrm>
            <a:custGeom>
              <a:avLst/>
              <a:gdLst>
                <a:gd name="connsiteX0" fmla="*/ 0 w 61957"/>
                <a:gd name="connsiteY0" fmla="*/ 32568 h 65135"/>
                <a:gd name="connsiteX1" fmla="*/ 34633 w 61957"/>
                <a:gd name="connsiteY1" fmla="*/ 0 h 65135"/>
                <a:gd name="connsiteX2" fmla="*/ 61958 w 61957"/>
                <a:gd name="connsiteY2" fmla="*/ 14775 h 65135"/>
                <a:gd name="connsiteX3" fmla="*/ 50520 w 61957"/>
                <a:gd name="connsiteY3" fmla="*/ 21447 h 65135"/>
                <a:gd name="connsiteX4" fmla="*/ 34633 w 61957"/>
                <a:gd name="connsiteY4" fmla="*/ 12709 h 65135"/>
                <a:gd name="connsiteX5" fmla="*/ 15251 w 61957"/>
                <a:gd name="connsiteY5" fmla="*/ 32568 h 65135"/>
                <a:gd name="connsiteX6" fmla="*/ 34633 w 61957"/>
                <a:gd name="connsiteY6" fmla="*/ 52426 h 65135"/>
                <a:gd name="connsiteX7" fmla="*/ 50520 w 61957"/>
                <a:gd name="connsiteY7" fmla="*/ 43529 h 65135"/>
                <a:gd name="connsiteX8" fmla="*/ 61958 w 61957"/>
                <a:gd name="connsiteY8" fmla="*/ 50202 h 65135"/>
                <a:gd name="connsiteX9" fmla="*/ 34633 w 61957"/>
                <a:gd name="connsiteY9" fmla="*/ 65135 h 65135"/>
                <a:gd name="connsiteX10" fmla="*/ 0 w 61957"/>
                <a:gd name="connsiteY10" fmla="*/ 32409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57" h="65135">
                  <a:moveTo>
                    <a:pt x="0" y="32568"/>
                  </a:moveTo>
                  <a:cubicBezTo>
                    <a:pt x="0" y="13504"/>
                    <a:pt x="14298" y="0"/>
                    <a:pt x="34633" y="0"/>
                  </a:cubicBezTo>
                  <a:cubicBezTo>
                    <a:pt x="47024" y="0"/>
                    <a:pt x="57033" y="5084"/>
                    <a:pt x="61958" y="14775"/>
                  </a:cubicBezTo>
                  <a:lnTo>
                    <a:pt x="50520" y="21447"/>
                  </a:lnTo>
                  <a:cubicBezTo>
                    <a:pt x="46707" y="15410"/>
                    <a:pt x="40987" y="12709"/>
                    <a:pt x="34633" y="12709"/>
                  </a:cubicBezTo>
                  <a:cubicBezTo>
                    <a:pt x="23671" y="12709"/>
                    <a:pt x="15251" y="20335"/>
                    <a:pt x="15251" y="32568"/>
                  </a:cubicBezTo>
                  <a:cubicBezTo>
                    <a:pt x="15251" y="44800"/>
                    <a:pt x="23671" y="52426"/>
                    <a:pt x="34633" y="52426"/>
                  </a:cubicBezTo>
                  <a:cubicBezTo>
                    <a:pt x="40987" y="52426"/>
                    <a:pt x="46707" y="49725"/>
                    <a:pt x="50520" y="43529"/>
                  </a:cubicBezTo>
                  <a:lnTo>
                    <a:pt x="61958" y="50202"/>
                  </a:lnTo>
                  <a:cubicBezTo>
                    <a:pt x="57033" y="59734"/>
                    <a:pt x="47183" y="65135"/>
                    <a:pt x="34633" y="65135"/>
                  </a:cubicBezTo>
                  <a:cubicBezTo>
                    <a:pt x="14457" y="65135"/>
                    <a:pt x="0" y="51473"/>
                    <a:pt x="0" y="32409"/>
                  </a:cubicBezTo>
                  <a:close/>
                </a:path>
              </a:pathLst>
            </a:custGeom>
            <a:solidFill>
              <a:srgbClr val="103044"/>
            </a:solidFill>
            <a:ln w="15869" cap="flat">
              <a:noFill/>
              <a:prstDash val="solid"/>
              <a:miter/>
            </a:ln>
          </p:spPr>
          <p:txBody>
            <a:bodyPr rtlCol="0" anchor="ctr"/>
            <a:lstStyle/>
            <a:p>
              <a:endParaRPr lang="nl-NL"/>
            </a:p>
          </p:txBody>
        </p:sp>
        <p:sp>
          <p:nvSpPr>
            <p:cNvPr id="1466" name="Vrije vorm: vorm 1465">
              <a:extLst>
                <a:ext uri="{FF2B5EF4-FFF2-40B4-BE49-F238E27FC236}">
                  <a16:creationId xmlns:a16="http://schemas.microsoft.com/office/drawing/2014/main" id="{9ABEA585-F3D2-6241-1E29-E4F4C09AB410}"/>
                </a:ext>
              </a:extLst>
            </p:cNvPr>
            <p:cNvSpPr/>
            <p:nvPr/>
          </p:nvSpPr>
          <p:spPr>
            <a:xfrm>
              <a:off x="7314959" y="3401861"/>
              <a:ext cx="62911" cy="88488"/>
            </a:xfrm>
            <a:custGeom>
              <a:avLst/>
              <a:gdLst>
                <a:gd name="connsiteX0" fmla="*/ 62911 w 62911"/>
                <a:gd name="connsiteY0" fmla="*/ 51949 h 88488"/>
                <a:gd name="connsiteX1" fmla="*/ 62911 w 62911"/>
                <a:gd name="connsiteY1" fmla="*/ 88489 h 88488"/>
                <a:gd name="connsiteX2" fmla="*/ 47978 w 62911"/>
                <a:gd name="connsiteY2" fmla="*/ 88489 h 88488"/>
                <a:gd name="connsiteX3" fmla="*/ 47978 w 62911"/>
                <a:gd name="connsiteY3" fmla="*/ 53856 h 88488"/>
                <a:gd name="connsiteX4" fmla="*/ 32727 w 62911"/>
                <a:gd name="connsiteY4" fmla="*/ 37016 h 88488"/>
                <a:gd name="connsiteX5" fmla="*/ 14934 w 62911"/>
                <a:gd name="connsiteY5" fmla="*/ 56239 h 88488"/>
                <a:gd name="connsiteX6" fmla="*/ 14934 w 62911"/>
                <a:gd name="connsiteY6" fmla="*/ 88489 h 88488"/>
                <a:gd name="connsiteX7" fmla="*/ 0 w 62911"/>
                <a:gd name="connsiteY7" fmla="*/ 88489 h 88488"/>
                <a:gd name="connsiteX8" fmla="*/ 0 w 62911"/>
                <a:gd name="connsiteY8" fmla="*/ 0 h 88488"/>
                <a:gd name="connsiteX9" fmla="*/ 14934 w 62911"/>
                <a:gd name="connsiteY9" fmla="*/ 0 h 88488"/>
                <a:gd name="connsiteX10" fmla="*/ 14934 w 62911"/>
                <a:gd name="connsiteY10" fmla="*/ 32250 h 88488"/>
                <a:gd name="connsiteX11" fmla="*/ 36222 w 62911"/>
                <a:gd name="connsiteY11" fmla="*/ 24148 h 88488"/>
                <a:gd name="connsiteX12" fmla="*/ 62911 w 62911"/>
                <a:gd name="connsiteY12" fmla="*/ 52108 h 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911" h="88488">
                  <a:moveTo>
                    <a:pt x="62911" y="51949"/>
                  </a:moveTo>
                  <a:lnTo>
                    <a:pt x="62911" y="88489"/>
                  </a:lnTo>
                  <a:lnTo>
                    <a:pt x="47978" y="88489"/>
                  </a:lnTo>
                  <a:lnTo>
                    <a:pt x="47978" y="53856"/>
                  </a:lnTo>
                  <a:cubicBezTo>
                    <a:pt x="47978" y="42576"/>
                    <a:pt x="42418" y="37016"/>
                    <a:pt x="32727" y="37016"/>
                  </a:cubicBezTo>
                  <a:cubicBezTo>
                    <a:pt x="22083" y="37016"/>
                    <a:pt x="14934" y="43530"/>
                    <a:pt x="14934" y="56239"/>
                  </a:cubicBezTo>
                  <a:lnTo>
                    <a:pt x="14934" y="88489"/>
                  </a:lnTo>
                  <a:lnTo>
                    <a:pt x="0" y="88489"/>
                  </a:lnTo>
                  <a:lnTo>
                    <a:pt x="0" y="0"/>
                  </a:lnTo>
                  <a:lnTo>
                    <a:pt x="14934" y="0"/>
                  </a:lnTo>
                  <a:lnTo>
                    <a:pt x="14934" y="32250"/>
                  </a:lnTo>
                  <a:cubicBezTo>
                    <a:pt x="19858" y="27007"/>
                    <a:pt x="27325" y="24148"/>
                    <a:pt x="36222" y="24148"/>
                  </a:cubicBezTo>
                  <a:cubicBezTo>
                    <a:pt x="51473" y="24148"/>
                    <a:pt x="62911" y="32885"/>
                    <a:pt x="62911" y="52108"/>
                  </a:cubicBezTo>
                  <a:close/>
                </a:path>
              </a:pathLst>
            </a:custGeom>
            <a:solidFill>
              <a:srgbClr val="103044"/>
            </a:solidFill>
            <a:ln w="15869" cap="flat">
              <a:noFill/>
              <a:prstDash val="solid"/>
              <a:miter/>
            </a:ln>
          </p:spPr>
          <p:txBody>
            <a:bodyPr rtlCol="0" anchor="ctr"/>
            <a:lstStyle/>
            <a:p>
              <a:endParaRPr lang="nl-NL"/>
            </a:p>
          </p:txBody>
        </p:sp>
        <p:sp>
          <p:nvSpPr>
            <p:cNvPr id="1499" name="Vrije vorm: vorm 1498">
              <a:extLst>
                <a:ext uri="{FF2B5EF4-FFF2-40B4-BE49-F238E27FC236}">
                  <a16:creationId xmlns:a16="http://schemas.microsoft.com/office/drawing/2014/main" id="{83F36B5F-265A-F83C-2272-D49543D0A939}"/>
                </a:ext>
              </a:extLst>
            </p:cNvPr>
            <p:cNvSpPr/>
            <p:nvPr/>
          </p:nvSpPr>
          <p:spPr>
            <a:xfrm>
              <a:off x="7392327" y="3425850"/>
              <a:ext cx="58145" cy="65135"/>
            </a:xfrm>
            <a:custGeom>
              <a:avLst/>
              <a:gdLst>
                <a:gd name="connsiteX0" fmla="*/ 58145 w 58145"/>
                <a:gd name="connsiteY0" fmla="*/ 27007 h 65135"/>
                <a:gd name="connsiteX1" fmla="*/ 58145 w 58145"/>
                <a:gd name="connsiteY1" fmla="*/ 64341 h 65135"/>
                <a:gd name="connsiteX2" fmla="*/ 44006 w 58145"/>
                <a:gd name="connsiteY2" fmla="*/ 64341 h 65135"/>
                <a:gd name="connsiteX3" fmla="*/ 44006 w 58145"/>
                <a:gd name="connsiteY3" fmla="*/ 56557 h 65135"/>
                <a:gd name="connsiteX4" fmla="*/ 23830 w 58145"/>
                <a:gd name="connsiteY4" fmla="*/ 65135 h 65135"/>
                <a:gd name="connsiteX5" fmla="*/ 0 w 58145"/>
                <a:gd name="connsiteY5" fmla="*/ 46071 h 65135"/>
                <a:gd name="connsiteX6" fmla="*/ 26531 w 58145"/>
                <a:gd name="connsiteY6" fmla="*/ 27166 h 65135"/>
                <a:gd name="connsiteX7" fmla="*/ 43053 w 58145"/>
                <a:gd name="connsiteY7" fmla="*/ 27166 h 65135"/>
                <a:gd name="connsiteX8" fmla="*/ 43053 w 58145"/>
                <a:gd name="connsiteY8" fmla="*/ 26213 h 65135"/>
                <a:gd name="connsiteX9" fmla="*/ 27167 w 58145"/>
                <a:gd name="connsiteY9" fmla="*/ 12392 h 65135"/>
                <a:gd name="connsiteX10" fmla="*/ 7785 w 58145"/>
                <a:gd name="connsiteY10" fmla="*/ 18746 h 65135"/>
                <a:gd name="connsiteX11" fmla="*/ 1906 w 58145"/>
                <a:gd name="connsiteY11" fmla="*/ 7943 h 65135"/>
                <a:gd name="connsiteX12" fmla="*/ 28914 w 58145"/>
                <a:gd name="connsiteY12" fmla="*/ 0 h 65135"/>
                <a:gd name="connsiteX13" fmla="*/ 57986 w 58145"/>
                <a:gd name="connsiteY13" fmla="*/ 27007 h 65135"/>
                <a:gd name="connsiteX14" fmla="*/ 43212 w 58145"/>
                <a:gd name="connsiteY14" fmla="*/ 44483 h 65135"/>
                <a:gd name="connsiteX15" fmla="*/ 43212 w 58145"/>
                <a:gd name="connsiteY15" fmla="*/ 37175 h 65135"/>
                <a:gd name="connsiteX16" fmla="*/ 27802 w 58145"/>
                <a:gd name="connsiteY16" fmla="*/ 37175 h 65135"/>
                <a:gd name="connsiteX17" fmla="*/ 14934 w 58145"/>
                <a:gd name="connsiteY17" fmla="*/ 45595 h 65135"/>
                <a:gd name="connsiteX18" fmla="*/ 27167 w 58145"/>
                <a:gd name="connsiteY18" fmla="*/ 54491 h 65135"/>
                <a:gd name="connsiteX19" fmla="*/ 43371 w 58145"/>
                <a:gd name="connsiteY19" fmla="*/ 44642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145" h="65135">
                  <a:moveTo>
                    <a:pt x="58145" y="27007"/>
                  </a:moveTo>
                  <a:lnTo>
                    <a:pt x="58145" y="64341"/>
                  </a:lnTo>
                  <a:lnTo>
                    <a:pt x="44006" y="64341"/>
                  </a:lnTo>
                  <a:lnTo>
                    <a:pt x="44006" y="56557"/>
                  </a:lnTo>
                  <a:cubicBezTo>
                    <a:pt x="40352" y="62117"/>
                    <a:pt x="33521" y="65135"/>
                    <a:pt x="23830" y="65135"/>
                  </a:cubicBezTo>
                  <a:cubicBezTo>
                    <a:pt x="9215" y="65135"/>
                    <a:pt x="0" y="57192"/>
                    <a:pt x="0" y="46071"/>
                  </a:cubicBezTo>
                  <a:cubicBezTo>
                    <a:pt x="0" y="34951"/>
                    <a:pt x="7149" y="27166"/>
                    <a:pt x="26531" y="27166"/>
                  </a:cubicBezTo>
                  <a:lnTo>
                    <a:pt x="43053" y="27166"/>
                  </a:lnTo>
                  <a:lnTo>
                    <a:pt x="43053" y="26213"/>
                  </a:lnTo>
                  <a:cubicBezTo>
                    <a:pt x="43053" y="17475"/>
                    <a:pt x="37810" y="12392"/>
                    <a:pt x="27167" y="12392"/>
                  </a:cubicBezTo>
                  <a:cubicBezTo>
                    <a:pt x="20017" y="12392"/>
                    <a:pt x="12551" y="14775"/>
                    <a:pt x="7785" y="18746"/>
                  </a:cubicBezTo>
                  <a:lnTo>
                    <a:pt x="1906" y="7943"/>
                  </a:lnTo>
                  <a:cubicBezTo>
                    <a:pt x="8738" y="2701"/>
                    <a:pt x="18746" y="0"/>
                    <a:pt x="28914" y="0"/>
                  </a:cubicBezTo>
                  <a:cubicBezTo>
                    <a:pt x="47342" y="0"/>
                    <a:pt x="57986" y="8738"/>
                    <a:pt x="57986" y="27007"/>
                  </a:cubicBezTo>
                  <a:close/>
                  <a:moveTo>
                    <a:pt x="43212" y="44483"/>
                  </a:moveTo>
                  <a:lnTo>
                    <a:pt x="43212" y="37175"/>
                  </a:lnTo>
                  <a:lnTo>
                    <a:pt x="27802" y="37175"/>
                  </a:lnTo>
                  <a:cubicBezTo>
                    <a:pt x="17634" y="37175"/>
                    <a:pt x="14934" y="40988"/>
                    <a:pt x="14934" y="45595"/>
                  </a:cubicBezTo>
                  <a:cubicBezTo>
                    <a:pt x="14934" y="50996"/>
                    <a:pt x="19541" y="54491"/>
                    <a:pt x="27167" y="54491"/>
                  </a:cubicBezTo>
                  <a:cubicBezTo>
                    <a:pt x="34792" y="54491"/>
                    <a:pt x="40829" y="51155"/>
                    <a:pt x="43371" y="44642"/>
                  </a:cubicBezTo>
                  <a:close/>
                </a:path>
              </a:pathLst>
            </a:custGeom>
            <a:solidFill>
              <a:srgbClr val="103044"/>
            </a:solidFill>
            <a:ln w="15869" cap="flat">
              <a:noFill/>
              <a:prstDash val="solid"/>
              <a:miter/>
            </a:ln>
          </p:spPr>
          <p:txBody>
            <a:bodyPr rtlCol="0" anchor="ctr"/>
            <a:lstStyle/>
            <a:p>
              <a:endParaRPr lang="nl-NL"/>
            </a:p>
          </p:txBody>
        </p:sp>
        <p:sp>
          <p:nvSpPr>
            <p:cNvPr id="1501" name="Vrije vorm: vorm 1500">
              <a:extLst>
                <a:ext uri="{FF2B5EF4-FFF2-40B4-BE49-F238E27FC236}">
                  <a16:creationId xmlns:a16="http://schemas.microsoft.com/office/drawing/2014/main" id="{28706F83-ACC8-1BCA-6BB7-7644F80D3E31}"/>
                </a:ext>
              </a:extLst>
            </p:cNvPr>
            <p:cNvSpPr/>
            <p:nvPr/>
          </p:nvSpPr>
          <p:spPr>
            <a:xfrm>
              <a:off x="7469537" y="3425691"/>
              <a:ext cx="37015" cy="64499"/>
            </a:xfrm>
            <a:custGeom>
              <a:avLst/>
              <a:gdLst>
                <a:gd name="connsiteX0" fmla="*/ 37016 w 37015"/>
                <a:gd name="connsiteY0" fmla="*/ 159 h 64499"/>
                <a:gd name="connsiteX1" fmla="*/ 37016 w 37015"/>
                <a:gd name="connsiteY1" fmla="*/ 14298 h 64499"/>
                <a:gd name="connsiteX2" fmla="*/ 33521 w 37015"/>
                <a:gd name="connsiteY2" fmla="*/ 13980 h 64499"/>
                <a:gd name="connsiteX3" fmla="*/ 14934 w 37015"/>
                <a:gd name="connsiteY3" fmla="*/ 33680 h 64499"/>
                <a:gd name="connsiteX4" fmla="*/ 14934 w 37015"/>
                <a:gd name="connsiteY4" fmla="*/ 64500 h 64499"/>
                <a:gd name="connsiteX5" fmla="*/ 0 w 37015"/>
                <a:gd name="connsiteY5" fmla="*/ 64500 h 64499"/>
                <a:gd name="connsiteX6" fmla="*/ 0 w 37015"/>
                <a:gd name="connsiteY6" fmla="*/ 794 h 64499"/>
                <a:gd name="connsiteX7" fmla="*/ 14298 w 37015"/>
                <a:gd name="connsiteY7" fmla="*/ 794 h 64499"/>
                <a:gd name="connsiteX8" fmla="*/ 14298 w 37015"/>
                <a:gd name="connsiteY8" fmla="*/ 10009 h 64499"/>
                <a:gd name="connsiteX9" fmla="*/ 37016 w 37015"/>
                <a:gd name="connsiteY9" fmla="*/ 0 h 6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5" h="64499">
                  <a:moveTo>
                    <a:pt x="37016" y="159"/>
                  </a:moveTo>
                  <a:lnTo>
                    <a:pt x="37016" y="14298"/>
                  </a:lnTo>
                  <a:cubicBezTo>
                    <a:pt x="35745" y="13980"/>
                    <a:pt x="34633" y="13980"/>
                    <a:pt x="33521" y="13980"/>
                  </a:cubicBezTo>
                  <a:cubicBezTo>
                    <a:pt x="22082" y="13980"/>
                    <a:pt x="14934" y="20653"/>
                    <a:pt x="14934" y="33680"/>
                  </a:cubicBezTo>
                  <a:lnTo>
                    <a:pt x="14934" y="64500"/>
                  </a:lnTo>
                  <a:lnTo>
                    <a:pt x="0" y="64500"/>
                  </a:lnTo>
                  <a:lnTo>
                    <a:pt x="0" y="794"/>
                  </a:lnTo>
                  <a:lnTo>
                    <a:pt x="14298" y="794"/>
                  </a:lnTo>
                  <a:lnTo>
                    <a:pt x="14298" y="10009"/>
                  </a:lnTo>
                  <a:cubicBezTo>
                    <a:pt x="18587" y="3336"/>
                    <a:pt x="26372" y="0"/>
                    <a:pt x="37016" y="0"/>
                  </a:cubicBezTo>
                  <a:close/>
                </a:path>
              </a:pathLst>
            </a:custGeom>
            <a:solidFill>
              <a:srgbClr val="103044"/>
            </a:solidFill>
            <a:ln w="15869" cap="flat">
              <a:noFill/>
              <a:prstDash val="solid"/>
              <a:miter/>
            </a:ln>
          </p:spPr>
          <p:txBody>
            <a:bodyPr rtlCol="0" anchor="ctr"/>
            <a:lstStyle/>
            <a:p>
              <a:endParaRPr lang="nl-NL"/>
            </a:p>
          </p:txBody>
        </p:sp>
        <p:sp>
          <p:nvSpPr>
            <p:cNvPr id="1557" name="Vrije vorm: vorm 1556">
              <a:extLst>
                <a:ext uri="{FF2B5EF4-FFF2-40B4-BE49-F238E27FC236}">
                  <a16:creationId xmlns:a16="http://schemas.microsoft.com/office/drawing/2014/main" id="{A0E72805-CD23-B159-8E01-0D9820CBAF6A}"/>
                </a:ext>
              </a:extLst>
            </p:cNvPr>
            <p:cNvSpPr/>
            <p:nvPr/>
          </p:nvSpPr>
          <p:spPr>
            <a:xfrm>
              <a:off x="7519421" y="3426009"/>
              <a:ext cx="63070" cy="64340"/>
            </a:xfrm>
            <a:custGeom>
              <a:avLst/>
              <a:gdLst>
                <a:gd name="connsiteX0" fmla="*/ 62912 w 63070"/>
                <a:gd name="connsiteY0" fmla="*/ 27802 h 64340"/>
                <a:gd name="connsiteX1" fmla="*/ 62912 w 63070"/>
                <a:gd name="connsiteY1" fmla="*/ 64341 h 64340"/>
                <a:gd name="connsiteX2" fmla="*/ 47978 w 63070"/>
                <a:gd name="connsiteY2" fmla="*/ 64341 h 64340"/>
                <a:gd name="connsiteX3" fmla="*/ 47978 w 63070"/>
                <a:gd name="connsiteY3" fmla="*/ 29708 h 64340"/>
                <a:gd name="connsiteX4" fmla="*/ 32727 w 63070"/>
                <a:gd name="connsiteY4" fmla="*/ 12868 h 64340"/>
                <a:gd name="connsiteX5" fmla="*/ 14934 w 63070"/>
                <a:gd name="connsiteY5" fmla="*/ 32091 h 64340"/>
                <a:gd name="connsiteX6" fmla="*/ 14934 w 63070"/>
                <a:gd name="connsiteY6" fmla="*/ 64341 h 64340"/>
                <a:gd name="connsiteX7" fmla="*/ 0 w 63070"/>
                <a:gd name="connsiteY7" fmla="*/ 64341 h 64340"/>
                <a:gd name="connsiteX8" fmla="*/ 0 w 63070"/>
                <a:gd name="connsiteY8" fmla="*/ 635 h 64340"/>
                <a:gd name="connsiteX9" fmla="*/ 14298 w 63070"/>
                <a:gd name="connsiteY9" fmla="*/ 635 h 64340"/>
                <a:gd name="connsiteX10" fmla="*/ 14298 w 63070"/>
                <a:gd name="connsiteY10" fmla="*/ 8896 h 64340"/>
                <a:gd name="connsiteX11" fmla="*/ 36381 w 63070"/>
                <a:gd name="connsiteY11" fmla="*/ 0 h 64340"/>
                <a:gd name="connsiteX12" fmla="*/ 63070 w 63070"/>
                <a:gd name="connsiteY12" fmla="*/ 27960 h 6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070" h="64340">
                  <a:moveTo>
                    <a:pt x="62912" y="27802"/>
                  </a:moveTo>
                  <a:lnTo>
                    <a:pt x="62912" y="64341"/>
                  </a:lnTo>
                  <a:lnTo>
                    <a:pt x="47978" y="64341"/>
                  </a:lnTo>
                  <a:lnTo>
                    <a:pt x="47978" y="29708"/>
                  </a:lnTo>
                  <a:cubicBezTo>
                    <a:pt x="47978" y="18428"/>
                    <a:pt x="42418" y="12868"/>
                    <a:pt x="32727" y="12868"/>
                  </a:cubicBezTo>
                  <a:cubicBezTo>
                    <a:pt x="22083" y="12868"/>
                    <a:pt x="14934" y="19382"/>
                    <a:pt x="14934" y="32091"/>
                  </a:cubicBezTo>
                  <a:lnTo>
                    <a:pt x="14934" y="64341"/>
                  </a:lnTo>
                  <a:lnTo>
                    <a:pt x="0" y="64341"/>
                  </a:lnTo>
                  <a:lnTo>
                    <a:pt x="0" y="635"/>
                  </a:lnTo>
                  <a:lnTo>
                    <a:pt x="14298" y="635"/>
                  </a:lnTo>
                  <a:lnTo>
                    <a:pt x="14298" y="8896"/>
                  </a:lnTo>
                  <a:cubicBezTo>
                    <a:pt x="19223" y="3018"/>
                    <a:pt x="27008" y="0"/>
                    <a:pt x="36381" y="0"/>
                  </a:cubicBezTo>
                  <a:cubicBezTo>
                    <a:pt x="51632" y="0"/>
                    <a:pt x="63070" y="8738"/>
                    <a:pt x="63070" y="27960"/>
                  </a:cubicBezTo>
                  <a:close/>
                </a:path>
              </a:pathLst>
            </a:custGeom>
            <a:solidFill>
              <a:srgbClr val="103044"/>
            </a:solidFill>
            <a:ln w="15869" cap="flat">
              <a:noFill/>
              <a:prstDash val="solid"/>
              <a:miter/>
            </a:ln>
          </p:spPr>
          <p:txBody>
            <a:bodyPr rtlCol="0" anchor="ctr"/>
            <a:lstStyle/>
            <a:p>
              <a:endParaRPr lang="nl-NL"/>
            </a:p>
          </p:txBody>
        </p:sp>
        <p:sp>
          <p:nvSpPr>
            <p:cNvPr id="1558" name="Vrije vorm: vorm 1557">
              <a:extLst>
                <a:ext uri="{FF2B5EF4-FFF2-40B4-BE49-F238E27FC236}">
                  <a16:creationId xmlns:a16="http://schemas.microsoft.com/office/drawing/2014/main" id="{D70658A5-0347-542D-9420-3F4918744056}"/>
                </a:ext>
              </a:extLst>
            </p:cNvPr>
            <p:cNvSpPr/>
            <p:nvPr/>
          </p:nvSpPr>
          <p:spPr>
            <a:xfrm>
              <a:off x="7599172" y="3398207"/>
              <a:ext cx="19063" cy="91983"/>
            </a:xfrm>
            <a:custGeom>
              <a:avLst/>
              <a:gdLst>
                <a:gd name="connsiteX0" fmla="*/ 0 w 19063"/>
                <a:gd name="connsiteY0" fmla="*/ 8896 h 91983"/>
                <a:gd name="connsiteX1" fmla="*/ 9532 w 19063"/>
                <a:gd name="connsiteY1" fmla="*/ 0 h 91983"/>
                <a:gd name="connsiteX2" fmla="*/ 19064 w 19063"/>
                <a:gd name="connsiteY2" fmla="*/ 8579 h 91983"/>
                <a:gd name="connsiteX3" fmla="*/ 9532 w 19063"/>
                <a:gd name="connsiteY3" fmla="*/ 17793 h 91983"/>
                <a:gd name="connsiteX4" fmla="*/ 0 w 19063"/>
                <a:gd name="connsiteY4" fmla="*/ 8896 h 91983"/>
                <a:gd name="connsiteX5" fmla="*/ 2065 w 19063"/>
                <a:gd name="connsiteY5" fmla="*/ 28278 h 91983"/>
                <a:gd name="connsiteX6" fmla="*/ 16998 w 19063"/>
                <a:gd name="connsiteY6" fmla="*/ 28278 h 91983"/>
                <a:gd name="connsiteX7" fmla="*/ 16998 w 19063"/>
                <a:gd name="connsiteY7" fmla="*/ 91984 h 91983"/>
                <a:gd name="connsiteX8" fmla="*/ 2065 w 19063"/>
                <a:gd name="connsiteY8" fmla="*/ 91984 h 91983"/>
                <a:gd name="connsiteX9" fmla="*/ 2065 w 19063"/>
                <a:gd name="connsiteY9" fmla="*/ 28278 h 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3" h="91983">
                  <a:moveTo>
                    <a:pt x="0" y="8896"/>
                  </a:moveTo>
                  <a:cubicBezTo>
                    <a:pt x="0" y="3813"/>
                    <a:pt x="4130" y="0"/>
                    <a:pt x="9532" y="0"/>
                  </a:cubicBezTo>
                  <a:cubicBezTo>
                    <a:pt x="14934" y="0"/>
                    <a:pt x="19064" y="3654"/>
                    <a:pt x="19064" y="8579"/>
                  </a:cubicBezTo>
                  <a:cubicBezTo>
                    <a:pt x="19064" y="13821"/>
                    <a:pt x="15092" y="17793"/>
                    <a:pt x="9532" y="17793"/>
                  </a:cubicBezTo>
                  <a:cubicBezTo>
                    <a:pt x="3972" y="17793"/>
                    <a:pt x="0" y="13821"/>
                    <a:pt x="0" y="8896"/>
                  </a:cubicBezTo>
                  <a:close/>
                  <a:moveTo>
                    <a:pt x="2065" y="28278"/>
                  </a:moveTo>
                  <a:lnTo>
                    <a:pt x="16998" y="28278"/>
                  </a:lnTo>
                  <a:lnTo>
                    <a:pt x="16998" y="91984"/>
                  </a:lnTo>
                  <a:lnTo>
                    <a:pt x="2065" y="91984"/>
                  </a:lnTo>
                  <a:lnTo>
                    <a:pt x="2065" y="28278"/>
                  </a:lnTo>
                  <a:close/>
                </a:path>
              </a:pathLst>
            </a:custGeom>
            <a:solidFill>
              <a:srgbClr val="103044"/>
            </a:solidFill>
            <a:ln w="15869" cap="flat">
              <a:noFill/>
              <a:prstDash val="solid"/>
              <a:miter/>
            </a:ln>
          </p:spPr>
          <p:txBody>
            <a:bodyPr rtlCol="0" anchor="ctr"/>
            <a:lstStyle/>
            <a:p>
              <a:endParaRPr lang="nl-NL"/>
            </a:p>
          </p:txBody>
        </p:sp>
        <p:sp>
          <p:nvSpPr>
            <p:cNvPr id="1559" name="Vrije vorm: vorm 1558">
              <a:extLst>
                <a:ext uri="{FF2B5EF4-FFF2-40B4-BE49-F238E27FC236}">
                  <a16:creationId xmlns:a16="http://schemas.microsoft.com/office/drawing/2014/main" id="{470C02AD-5D4D-1394-6E18-59446A7B72C7}"/>
                </a:ext>
              </a:extLst>
            </p:cNvPr>
            <p:cNvSpPr/>
            <p:nvPr/>
          </p:nvSpPr>
          <p:spPr>
            <a:xfrm>
              <a:off x="7630469" y="3425691"/>
              <a:ext cx="65453" cy="65294"/>
            </a:xfrm>
            <a:custGeom>
              <a:avLst/>
              <a:gdLst>
                <a:gd name="connsiteX0" fmla="*/ 65294 w 65453"/>
                <a:gd name="connsiteY0" fmla="*/ 37493 h 65294"/>
                <a:gd name="connsiteX1" fmla="*/ 15092 w 65453"/>
                <a:gd name="connsiteY1" fmla="*/ 37493 h 65294"/>
                <a:gd name="connsiteX2" fmla="*/ 35745 w 65453"/>
                <a:gd name="connsiteY2" fmla="*/ 52744 h 65294"/>
                <a:gd name="connsiteX3" fmla="*/ 53061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294 w 65453"/>
                <a:gd name="connsiteY9" fmla="*/ 37334 h 65294"/>
                <a:gd name="connsiteX10" fmla="*/ 14933 w 65453"/>
                <a:gd name="connsiteY10" fmla="*/ 27643 h 65294"/>
                <a:gd name="connsiteX11" fmla="*/ 51155 w 65453"/>
                <a:gd name="connsiteY11" fmla="*/ 27643 h 65294"/>
                <a:gd name="connsiteX12" fmla="*/ 33044 w 65453"/>
                <a:gd name="connsiteY12" fmla="*/ 12074 h 65294"/>
                <a:gd name="connsiteX13" fmla="*/ 14774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294" y="37493"/>
                  </a:moveTo>
                  <a:lnTo>
                    <a:pt x="15092" y="37493"/>
                  </a:lnTo>
                  <a:cubicBezTo>
                    <a:pt x="16840" y="46866"/>
                    <a:pt x="24624" y="52744"/>
                    <a:pt x="35745" y="52744"/>
                  </a:cubicBezTo>
                  <a:cubicBezTo>
                    <a:pt x="42894" y="52744"/>
                    <a:pt x="48613" y="50520"/>
                    <a:pt x="53061" y="45754"/>
                  </a:cubicBezTo>
                  <a:lnTo>
                    <a:pt x="61005" y="54968"/>
                  </a:lnTo>
                  <a:cubicBezTo>
                    <a:pt x="55285"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294" y="37334"/>
                  </a:cubicBezTo>
                  <a:close/>
                  <a:moveTo>
                    <a:pt x="14933" y="27643"/>
                  </a:moveTo>
                  <a:lnTo>
                    <a:pt x="51155" y="27643"/>
                  </a:lnTo>
                  <a:cubicBezTo>
                    <a:pt x="49884" y="18429"/>
                    <a:pt x="42894" y="12074"/>
                    <a:pt x="33044" y="12074"/>
                  </a:cubicBezTo>
                  <a:cubicBezTo>
                    <a:pt x="23194" y="12074"/>
                    <a:pt x="16204" y="18270"/>
                    <a:pt x="14774" y="27643"/>
                  </a:cubicBezTo>
                  <a:close/>
                </a:path>
              </a:pathLst>
            </a:custGeom>
            <a:solidFill>
              <a:srgbClr val="103044"/>
            </a:solidFill>
            <a:ln w="15869" cap="flat">
              <a:noFill/>
              <a:prstDash val="solid"/>
              <a:miter/>
            </a:ln>
          </p:spPr>
          <p:txBody>
            <a:bodyPr rtlCol="0" anchor="ctr"/>
            <a:lstStyle/>
            <a:p>
              <a:endParaRPr lang="nl-NL"/>
            </a:p>
          </p:txBody>
        </p:sp>
        <p:sp>
          <p:nvSpPr>
            <p:cNvPr id="1560" name="Vrije vorm: vorm 1559">
              <a:extLst>
                <a:ext uri="{FF2B5EF4-FFF2-40B4-BE49-F238E27FC236}">
                  <a16:creationId xmlns:a16="http://schemas.microsoft.com/office/drawing/2014/main" id="{2F218FFF-9D1C-FD91-5F3B-B8F056ACDA8F}"/>
                </a:ext>
              </a:extLst>
            </p:cNvPr>
            <p:cNvSpPr/>
            <p:nvPr/>
          </p:nvSpPr>
          <p:spPr>
            <a:xfrm>
              <a:off x="7710379" y="3425691"/>
              <a:ext cx="37015" cy="64499"/>
            </a:xfrm>
            <a:custGeom>
              <a:avLst/>
              <a:gdLst>
                <a:gd name="connsiteX0" fmla="*/ 37016 w 37015"/>
                <a:gd name="connsiteY0" fmla="*/ 159 h 64499"/>
                <a:gd name="connsiteX1" fmla="*/ 37016 w 37015"/>
                <a:gd name="connsiteY1" fmla="*/ 14298 h 64499"/>
                <a:gd name="connsiteX2" fmla="*/ 33521 w 37015"/>
                <a:gd name="connsiteY2" fmla="*/ 13980 h 64499"/>
                <a:gd name="connsiteX3" fmla="*/ 14934 w 37015"/>
                <a:gd name="connsiteY3" fmla="*/ 33680 h 64499"/>
                <a:gd name="connsiteX4" fmla="*/ 14934 w 37015"/>
                <a:gd name="connsiteY4" fmla="*/ 64500 h 64499"/>
                <a:gd name="connsiteX5" fmla="*/ 0 w 37015"/>
                <a:gd name="connsiteY5" fmla="*/ 64500 h 64499"/>
                <a:gd name="connsiteX6" fmla="*/ 0 w 37015"/>
                <a:gd name="connsiteY6" fmla="*/ 794 h 64499"/>
                <a:gd name="connsiteX7" fmla="*/ 14298 w 37015"/>
                <a:gd name="connsiteY7" fmla="*/ 794 h 64499"/>
                <a:gd name="connsiteX8" fmla="*/ 14298 w 37015"/>
                <a:gd name="connsiteY8" fmla="*/ 10009 h 64499"/>
                <a:gd name="connsiteX9" fmla="*/ 37016 w 37015"/>
                <a:gd name="connsiteY9" fmla="*/ 0 h 6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5" h="64499">
                  <a:moveTo>
                    <a:pt x="37016" y="159"/>
                  </a:moveTo>
                  <a:lnTo>
                    <a:pt x="37016" y="14298"/>
                  </a:lnTo>
                  <a:cubicBezTo>
                    <a:pt x="35745" y="13980"/>
                    <a:pt x="34633" y="13980"/>
                    <a:pt x="33521" y="13980"/>
                  </a:cubicBezTo>
                  <a:cubicBezTo>
                    <a:pt x="22082" y="13980"/>
                    <a:pt x="14934" y="20653"/>
                    <a:pt x="14934" y="33680"/>
                  </a:cubicBezTo>
                  <a:lnTo>
                    <a:pt x="14934" y="64500"/>
                  </a:lnTo>
                  <a:lnTo>
                    <a:pt x="0" y="64500"/>
                  </a:lnTo>
                  <a:lnTo>
                    <a:pt x="0" y="794"/>
                  </a:lnTo>
                  <a:lnTo>
                    <a:pt x="14298" y="794"/>
                  </a:lnTo>
                  <a:lnTo>
                    <a:pt x="14298" y="10009"/>
                  </a:lnTo>
                  <a:cubicBezTo>
                    <a:pt x="18587" y="3336"/>
                    <a:pt x="26371" y="0"/>
                    <a:pt x="37016" y="0"/>
                  </a:cubicBezTo>
                  <a:close/>
                </a:path>
              </a:pathLst>
            </a:custGeom>
            <a:solidFill>
              <a:srgbClr val="103044"/>
            </a:solidFill>
            <a:ln w="15869" cap="flat">
              <a:noFill/>
              <a:prstDash val="solid"/>
              <a:miter/>
            </a:ln>
          </p:spPr>
          <p:txBody>
            <a:bodyPr rtlCol="0" anchor="ctr"/>
            <a:lstStyle/>
            <a:p>
              <a:endParaRPr lang="nl-NL"/>
            </a:p>
          </p:txBody>
        </p:sp>
        <p:sp>
          <p:nvSpPr>
            <p:cNvPr id="1561" name="Vrije vorm: vorm 1560">
              <a:extLst>
                <a:ext uri="{FF2B5EF4-FFF2-40B4-BE49-F238E27FC236}">
                  <a16:creationId xmlns:a16="http://schemas.microsoft.com/office/drawing/2014/main" id="{AE9FBDCD-B99B-C68A-8A78-F860A29FDC7C}"/>
                </a:ext>
              </a:extLst>
            </p:cNvPr>
            <p:cNvSpPr/>
            <p:nvPr/>
          </p:nvSpPr>
          <p:spPr>
            <a:xfrm>
              <a:off x="7754067" y="3425691"/>
              <a:ext cx="65453" cy="65294"/>
            </a:xfrm>
            <a:custGeom>
              <a:avLst/>
              <a:gdLst>
                <a:gd name="connsiteX0" fmla="*/ 65294 w 65453"/>
                <a:gd name="connsiteY0" fmla="*/ 37493 h 65294"/>
                <a:gd name="connsiteX1" fmla="*/ 15092 w 65453"/>
                <a:gd name="connsiteY1" fmla="*/ 37493 h 65294"/>
                <a:gd name="connsiteX2" fmla="*/ 35745 w 65453"/>
                <a:gd name="connsiteY2" fmla="*/ 52744 h 65294"/>
                <a:gd name="connsiteX3" fmla="*/ 53061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294 w 65453"/>
                <a:gd name="connsiteY9" fmla="*/ 37334 h 65294"/>
                <a:gd name="connsiteX10" fmla="*/ 14934 w 65453"/>
                <a:gd name="connsiteY10" fmla="*/ 27643 h 65294"/>
                <a:gd name="connsiteX11" fmla="*/ 51155 w 65453"/>
                <a:gd name="connsiteY11" fmla="*/ 27643 h 65294"/>
                <a:gd name="connsiteX12" fmla="*/ 33044 w 65453"/>
                <a:gd name="connsiteY12" fmla="*/ 12074 h 65294"/>
                <a:gd name="connsiteX13" fmla="*/ 14774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294" y="37493"/>
                  </a:moveTo>
                  <a:lnTo>
                    <a:pt x="15092" y="37493"/>
                  </a:lnTo>
                  <a:cubicBezTo>
                    <a:pt x="16840" y="46866"/>
                    <a:pt x="24624" y="52744"/>
                    <a:pt x="35745" y="52744"/>
                  </a:cubicBezTo>
                  <a:cubicBezTo>
                    <a:pt x="42894" y="52744"/>
                    <a:pt x="48613" y="50520"/>
                    <a:pt x="53061" y="45754"/>
                  </a:cubicBezTo>
                  <a:lnTo>
                    <a:pt x="61005" y="54968"/>
                  </a:lnTo>
                  <a:cubicBezTo>
                    <a:pt x="55285"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294" y="37334"/>
                  </a:cubicBezTo>
                  <a:close/>
                  <a:moveTo>
                    <a:pt x="14934" y="27643"/>
                  </a:moveTo>
                  <a:lnTo>
                    <a:pt x="51155" y="27643"/>
                  </a:lnTo>
                  <a:cubicBezTo>
                    <a:pt x="49884" y="18429"/>
                    <a:pt x="42894" y="12074"/>
                    <a:pt x="33044" y="12074"/>
                  </a:cubicBezTo>
                  <a:cubicBezTo>
                    <a:pt x="23194" y="12074"/>
                    <a:pt x="16204" y="18270"/>
                    <a:pt x="14774" y="27643"/>
                  </a:cubicBezTo>
                  <a:close/>
                </a:path>
              </a:pathLst>
            </a:custGeom>
            <a:solidFill>
              <a:srgbClr val="103044"/>
            </a:solidFill>
            <a:ln w="15869" cap="flat">
              <a:noFill/>
              <a:prstDash val="solid"/>
              <a:miter/>
            </a:ln>
          </p:spPr>
          <p:txBody>
            <a:bodyPr rtlCol="0" anchor="ctr"/>
            <a:lstStyle/>
            <a:p>
              <a:endParaRPr lang="nl-NL"/>
            </a:p>
          </p:txBody>
        </p:sp>
        <p:sp>
          <p:nvSpPr>
            <p:cNvPr id="1562" name="Vrije vorm: vorm 1561">
              <a:extLst>
                <a:ext uri="{FF2B5EF4-FFF2-40B4-BE49-F238E27FC236}">
                  <a16:creationId xmlns:a16="http://schemas.microsoft.com/office/drawing/2014/main" id="{E40E610B-4B4F-1DDC-B994-579FB8C4DA7D}"/>
                </a:ext>
              </a:extLst>
            </p:cNvPr>
            <p:cNvSpPr/>
            <p:nvPr/>
          </p:nvSpPr>
          <p:spPr>
            <a:xfrm>
              <a:off x="7833977" y="3426009"/>
              <a:ext cx="63070" cy="64340"/>
            </a:xfrm>
            <a:custGeom>
              <a:avLst/>
              <a:gdLst>
                <a:gd name="connsiteX0" fmla="*/ 62911 w 63070"/>
                <a:gd name="connsiteY0" fmla="*/ 27802 h 64340"/>
                <a:gd name="connsiteX1" fmla="*/ 62911 w 63070"/>
                <a:gd name="connsiteY1" fmla="*/ 64341 h 64340"/>
                <a:gd name="connsiteX2" fmla="*/ 47978 w 63070"/>
                <a:gd name="connsiteY2" fmla="*/ 64341 h 64340"/>
                <a:gd name="connsiteX3" fmla="*/ 47978 w 63070"/>
                <a:gd name="connsiteY3" fmla="*/ 29708 h 64340"/>
                <a:gd name="connsiteX4" fmla="*/ 32727 w 63070"/>
                <a:gd name="connsiteY4" fmla="*/ 12868 h 64340"/>
                <a:gd name="connsiteX5" fmla="*/ 14934 w 63070"/>
                <a:gd name="connsiteY5" fmla="*/ 32091 h 64340"/>
                <a:gd name="connsiteX6" fmla="*/ 14934 w 63070"/>
                <a:gd name="connsiteY6" fmla="*/ 64341 h 64340"/>
                <a:gd name="connsiteX7" fmla="*/ 0 w 63070"/>
                <a:gd name="connsiteY7" fmla="*/ 64341 h 64340"/>
                <a:gd name="connsiteX8" fmla="*/ 0 w 63070"/>
                <a:gd name="connsiteY8" fmla="*/ 635 h 64340"/>
                <a:gd name="connsiteX9" fmla="*/ 14298 w 63070"/>
                <a:gd name="connsiteY9" fmla="*/ 635 h 64340"/>
                <a:gd name="connsiteX10" fmla="*/ 14298 w 63070"/>
                <a:gd name="connsiteY10" fmla="*/ 8896 h 64340"/>
                <a:gd name="connsiteX11" fmla="*/ 36380 w 63070"/>
                <a:gd name="connsiteY11" fmla="*/ 0 h 64340"/>
                <a:gd name="connsiteX12" fmla="*/ 63070 w 63070"/>
                <a:gd name="connsiteY12" fmla="*/ 27960 h 6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070" h="64340">
                  <a:moveTo>
                    <a:pt x="62911" y="27802"/>
                  </a:moveTo>
                  <a:lnTo>
                    <a:pt x="62911" y="64341"/>
                  </a:lnTo>
                  <a:lnTo>
                    <a:pt x="47978" y="64341"/>
                  </a:lnTo>
                  <a:lnTo>
                    <a:pt x="47978" y="29708"/>
                  </a:lnTo>
                  <a:cubicBezTo>
                    <a:pt x="47978" y="18428"/>
                    <a:pt x="42417" y="12868"/>
                    <a:pt x="32727" y="12868"/>
                  </a:cubicBezTo>
                  <a:cubicBezTo>
                    <a:pt x="22082" y="12868"/>
                    <a:pt x="14934" y="19382"/>
                    <a:pt x="14934" y="32091"/>
                  </a:cubicBezTo>
                  <a:lnTo>
                    <a:pt x="14934" y="64341"/>
                  </a:lnTo>
                  <a:lnTo>
                    <a:pt x="0" y="64341"/>
                  </a:lnTo>
                  <a:lnTo>
                    <a:pt x="0" y="635"/>
                  </a:lnTo>
                  <a:lnTo>
                    <a:pt x="14298" y="635"/>
                  </a:lnTo>
                  <a:lnTo>
                    <a:pt x="14298" y="8896"/>
                  </a:lnTo>
                  <a:cubicBezTo>
                    <a:pt x="19223" y="3018"/>
                    <a:pt x="27007" y="0"/>
                    <a:pt x="36380" y="0"/>
                  </a:cubicBezTo>
                  <a:cubicBezTo>
                    <a:pt x="51632" y="0"/>
                    <a:pt x="63070" y="8738"/>
                    <a:pt x="63070" y="27960"/>
                  </a:cubicBezTo>
                  <a:close/>
                </a:path>
              </a:pathLst>
            </a:custGeom>
            <a:solidFill>
              <a:srgbClr val="103044"/>
            </a:solidFill>
            <a:ln w="15869" cap="flat">
              <a:noFill/>
              <a:prstDash val="solid"/>
              <a:miter/>
            </a:ln>
          </p:spPr>
          <p:txBody>
            <a:bodyPr rtlCol="0" anchor="ctr"/>
            <a:lstStyle/>
            <a:p>
              <a:endParaRPr lang="nl-NL"/>
            </a:p>
          </p:txBody>
        </p:sp>
        <p:sp>
          <p:nvSpPr>
            <p:cNvPr id="1563" name="Vrije vorm: vorm 1562">
              <a:extLst>
                <a:ext uri="{FF2B5EF4-FFF2-40B4-BE49-F238E27FC236}">
                  <a16:creationId xmlns:a16="http://schemas.microsoft.com/office/drawing/2014/main" id="{20006B42-992A-6005-E6CE-FF1E90B7E35A}"/>
                </a:ext>
              </a:extLst>
            </p:cNvPr>
            <p:cNvSpPr/>
            <p:nvPr/>
          </p:nvSpPr>
          <p:spPr>
            <a:xfrm>
              <a:off x="7442370" y="2818502"/>
              <a:ext cx="195247" cy="195247"/>
            </a:xfrm>
            <a:custGeom>
              <a:avLst/>
              <a:gdLst>
                <a:gd name="connsiteX0" fmla="*/ 0 w 195247"/>
                <a:gd name="connsiteY0" fmla="*/ 195247 h 195247"/>
                <a:gd name="connsiteX1" fmla="*/ 195247 w 195247"/>
                <a:gd name="connsiteY1" fmla="*/ 0 h 195247"/>
              </a:gdLst>
              <a:ahLst/>
              <a:cxnLst>
                <a:cxn ang="0">
                  <a:pos x="connsiteX0" y="connsiteY0"/>
                </a:cxn>
                <a:cxn ang="0">
                  <a:pos x="connsiteX1" y="connsiteY1"/>
                </a:cxn>
              </a:cxnLst>
              <a:rect l="l" t="t" r="r" b="b"/>
              <a:pathLst>
                <a:path w="195247" h="195247">
                  <a:moveTo>
                    <a:pt x="0" y="195247"/>
                  </a:moveTo>
                  <a:cubicBezTo>
                    <a:pt x="21606" y="98180"/>
                    <a:pt x="98021" y="21765"/>
                    <a:pt x="195247" y="0"/>
                  </a:cubicBezTo>
                </a:path>
              </a:pathLst>
            </a:custGeom>
            <a:noFill/>
            <a:ln w="26342" cap="rnd">
              <a:solidFill>
                <a:srgbClr val="76B72D"/>
              </a:solidFill>
              <a:prstDash val="solid"/>
              <a:miter/>
            </a:ln>
          </p:spPr>
          <p:txBody>
            <a:bodyPr rtlCol="0" anchor="ctr"/>
            <a:lstStyle/>
            <a:p>
              <a:endParaRPr lang="nl-NL"/>
            </a:p>
          </p:txBody>
        </p:sp>
        <p:sp>
          <p:nvSpPr>
            <p:cNvPr id="1565" name="Vrije vorm: vorm 1564">
              <a:extLst>
                <a:ext uri="{FF2B5EF4-FFF2-40B4-BE49-F238E27FC236}">
                  <a16:creationId xmlns:a16="http://schemas.microsoft.com/office/drawing/2014/main" id="{3F062C5E-8D34-5E7F-D3E9-A3EF1DCD4722}"/>
                </a:ext>
              </a:extLst>
            </p:cNvPr>
            <p:cNvSpPr/>
            <p:nvPr/>
          </p:nvSpPr>
          <p:spPr>
            <a:xfrm>
              <a:off x="7405990" y="2997386"/>
              <a:ext cx="78162" cy="72760"/>
            </a:xfrm>
            <a:custGeom>
              <a:avLst/>
              <a:gdLst>
                <a:gd name="connsiteX0" fmla="*/ 78162 w 78162"/>
                <a:gd name="connsiteY0" fmla="*/ 10167 h 72760"/>
                <a:gd name="connsiteX1" fmla="*/ 30185 w 78162"/>
                <a:gd name="connsiteY1" fmla="*/ 72761 h 72760"/>
                <a:gd name="connsiteX2" fmla="*/ 0 w 78162"/>
                <a:gd name="connsiteY2" fmla="*/ 0 h 72760"/>
                <a:gd name="connsiteX3" fmla="*/ 78162 w 78162"/>
                <a:gd name="connsiteY3" fmla="*/ 10167 h 72760"/>
              </a:gdLst>
              <a:ahLst/>
              <a:cxnLst>
                <a:cxn ang="0">
                  <a:pos x="connsiteX0" y="connsiteY0"/>
                </a:cxn>
                <a:cxn ang="0">
                  <a:pos x="connsiteX1" y="connsiteY1"/>
                </a:cxn>
                <a:cxn ang="0">
                  <a:pos x="connsiteX2" y="connsiteY2"/>
                </a:cxn>
                <a:cxn ang="0">
                  <a:pos x="connsiteX3" y="connsiteY3"/>
                </a:cxn>
              </a:cxnLst>
              <a:rect l="l" t="t" r="r" b="b"/>
              <a:pathLst>
                <a:path w="78162" h="72760">
                  <a:moveTo>
                    <a:pt x="78162" y="10167"/>
                  </a:moveTo>
                  <a:lnTo>
                    <a:pt x="30185" y="72761"/>
                  </a:lnTo>
                  <a:lnTo>
                    <a:pt x="0" y="0"/>
                  </a:lnTo>
                  <a:lnTo>
                    <a:pt x="78162" y="10167"/>
                  </a:lnTo>
                  <a:close/>
                </a:path>
              </a:pathLst>
            </a:custGeom>
            <a:solidFill>
              <a:srgbClr val="76B72D"/>
            </a:solidFill>
            <a:ln w="15869" cap="flat">
              <a:noFill/>
              <a:prstDash val="solid"/>
              <a:miter/>
            </a:ln>
          </p:spPr>
          <p:txBody>
            <a:bodyPr rtlCol="0" anchor="ctr"/>
            <a:lstStyle/>
            <a:p>
              <a:endParaRPr lang="nl-NL"/>
            </a:p>
          </p:txBody>
        </p:sp>
        <p:sp>
          <p:nvSpPr>
            <p:cNvPr id="1570" name="Vrije vorm: vorm 1569">
              <a:extLst>
                <a:ext uri="{FF2B5EF4-FFF2-40B4-BE49-F238E27FC236}">
                  <a16:creationId xmlns:a16="http://schemas.microsoft.com/office/drawing/2014/main" id="{C42F941A-C668-FCF1-AEFA-2F1579879380}"/>
                </a:ext>
              </a:extLst>
            </p:cNvPr>
            <p:cNvSpPr/>
            <p:nvPr/>
          </p:nvSpPr>
          <p:spPr>
            <a:xfrm>
              <a:off x="7621254" y="2782122"/>
              <a:ext cx="72761" cy="78162"/>
            </a:xfrm>
            <a:custGeom>
              <a:avLst/>
              <a:gdLst>
                <a:gd name="connsiteX0" fmla="*/ 10326 w 72761"/>
                <a:gd name="connsiteY0" fmla="*/ 78162 h 78162"/>
                <a:gd name="connsiteX1" fmla="*/ 72761 w 72761"/>
                <a:gd name="connsiteY1" fmla="*/ 30185 h 78162"/>
                <a:gd name="connsiteX2" fmla="*/ 0 w 72761"/>
                <a:gd name="connsiteY2" fmla="*/ 0 h 78162"/>
                <a:gd name="connsiteX3" fmla="*/ 10326 w 72761"/>
                <a:gd name="connsiteY3" fmla="*/ 78162 h 78162"/>
              </a:gdLst>
              <a:ahLst/>
              <a:cxnLst>
                <a:cxn ang="0">
                  <a:pos x="connsiteX0" y="connsiteY0"/>
                </a:cxn>
                <a:cxn ang="0">
                  <a:pos x="connsiteX1" y="connsiteY1"/>
                </a:cxn>
                <a:cxn ang="0">
                  <a:pos x="connsiteX2" y="connsiteY2"/>
                </a:cxn>
                <a:cxn ang="0">
                  <a:pos x="connsiteX3" y="connsiteY3"/>
                </a:cxn>
              </a:cxnLst>
              <a:rect l="l" t="t" r="r" b="b"/>
              <a:pathLst>
                <a:path w="72761" h="78162">
                  <a:moveTo>
                    <a:pt x="10326" y="78162"/>
                  </a:moveTo>
                  <a:lnTo>
                    <a:pt x="72761" y="30185"/>
                  </a:lnTo>
                  <a:lnTo>
                    <a:pt x="0" y="0"/>
                  </a:lnTo>
                  <a:lnTo>
                    <a:pt x="10326" y="78162"/>
                  </a:lnTo>
                  <a:close/>
                </a:path>
              </a:pathLst>
            </a:custGeom>
            <a:solidFill>
              <a:srgbClr val="76B72D"/>
            </a:solidFill>
            <a:ln w="15869" cap="flat">
              <a:noFill/>
              <a:prstDash val="solid"/>
              <a:miter/>
            </a:ln>
          </p:spPr>
          <p:txBody>
            <a:bodyPr rtlCol="0" anchor="ctr"/>
            <a:lstStyle/>
            <a:p>
              <a:endParaRPr lang="nl-NL"/>
            </a:p>
          </p:txBody>
        </p:sp>
        <p:sp>
          <p:nvSpPr>
            <p:cNvPr id="1571" name="Vrije vorm: vorm 1570">
              <a:extLst>
                <a:ext uri="{FF2B5EF4-FFF2-40B4-BE49-F238E27FC236}">
                  <a16:creationId xmlns:a16="http://schemas.microsoft.com/office/drawing/2014/main" id="{6EEB9F93-BFBE-E6B7-1911-10C3680FDDE6}"/>
                </a:ext>
              </a:extLst>
            </p:cNvPr>
            <p:cNvSpPr/>
            <p:nvPr/>
          </p:nvSpPr>
          <p:spPr>
            <a:xfrm>
              <a:off x="7256814" y="3130993"/>
              <a:ext cx="483749" cy="37174"/>
            </a:xfrm>
            <a:custGeom>
              <a:avLst/>
              <a:gdLst>
                <a:gd name="connsiteX0" fmla="*/ 159 w 483749"/>
                <a:gd name="connsiteY0" fmla="*/ 0 h 37174"/>
                <a:gd name="connsiteX1" fmla="*/ 483750 w 483749"/>
                <a:gd name="connsiteY1" fmla="*/ 0 h 37174"/>
                <a:gd name="connsiteX2" fmla="*/ 483750 w 483749"/>
                <a:gd name="connsiteY2" fmla="*/ 14298 h 37174"/>
                <a:gd name="connsiteX3" fmla="*/ 460873 w 483749"/>
                <a:gd name="connsiteY3" fmla="*/ 37175 h 37174"/>
                <a:gd name="connsiteX4" fmla="*/ 22877 w 483749"/>
                <a:gd name="connsiteY4" fmla="*/ 37175 h 37174"/>
                <a:gd name="connsiteX5" fmla="*/ 0 w 483749"/>
                <a:gd name="connsiteY5" fmla="*/ 14298 h 37174"/>
                <a:gd name="connsiteX6" fmla="*/ 0 w 483749"/>
                <a:gd name="connsiteY6" fmla="*/ 0 h 37174"/>
                <a:gd name="connsiteX7" fmla="*/ 0 w 483749"/>
                <a:gd name="connsiteY7" fmla="*/ 0 h 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749" h="37174">
                  <a:moveTo>
                    <a:pt x="159" y="0"/>
                  </a:moveTo>
                  <a:lnTo>
                    <a:pt x="483750" y="0"/>
                  </a:lnTo>
                  <a:lnTo>
                    <a:pt x="483750" y="14298"/>
                  </a:lnTo>
                  <a:cubicBezTo>
                    <a:pt x="483750" y="26848"/>
                    <a:pt x="473582" y="37175"/>
                    <a:pt x="460873" y="37175"/>
                  </a:cubicBezTo>
                  <a:lnTo>
                    <a:pt x="22877" y="37175"/>
                  </a:lnTo>
                  <a:cubicBezTo>
                    <a:pt x="10326" y="37175"/>
                    <a:pt x="0" y="27007"/>
                    <a:pt x="0" y="14298"/>
                  </a:cubicBezTo>
                  <a:lnTo>
                    <a:pt x="0" y="0"/>
                  </a:lnTo>
                  <a:lnTo>
                    <a:pt x="0" y="0"/>
                  </a:lnTo>
                  <a:close/>
                </a:path>
              </a:pathLst>
            </a:custGeom>
            <a:solidFill>
              <a:srgbClr val="102F44"/>
            </a:solidFill>
            <a:ln w="15869" cap="flat">
              <a:noFill/>
              <a:prstDash val="solid"/>
              <a:miter/>
            </a:ln>
          </p:spPr>
          <p:txBody>
            <a:bodyPr rtlCol="0" anchor="ctr"/>
            <a:lstStyle/>
            <a:p>
              <a:endParaRPr lang="nl-NL"/>
            </a:p>
          </p:txBody>
        </p:sp>
        <p:sp>
          <p:nvSpPr>
            <p:cNvPr id="1572" name="Vrije vorm: vorm 1571">
              <a:extLst>
                <a:ext uri="{FF2B5EF4-FFF2-40B4-BE49-F238E27FC236}">
                  <a16:creationId xmlns:a16="http://schemas.microsoft.com/office/drawing/2014/main" id="{B91FC7E5-5132-2519-B2E2-9E678EEE30C2}"/>
                </a:ext>
              </a:extLst>
            </p:cNvPr>
            <p:cNvSpPr/>
            <p:nvPr/>
          </p:nvSpPr>
          <p:spPr>
            <a:xfrm rot="16566602">
              <a:off x="7524967" y="2896952"/>
              <a:ext cx="483748" cy="37174"/>
            </a:xfrm>
            <a:custGeom>
              <a:avLst/>
              <a:gdLst>
                <a:gd name="connsiteX0" fmla="*/ 159 w 483748"/>
                <a:gd name="connsiteY0" fmla="*/ 0 h 37174"/>
                <a:gd name="connsiteX1" fmla="*/ 483749 w 483748"/>
                <a:gd name="connsiteY1" fmla="*/ 0 h 37174"/>
                <a:gd name="connsiteX2" fmla="*/ 483749 w 483748"/>
                <a:gd name="connsiteY2" fmla="*/ 14298 h 37174"/>
                <a:gd name="connsiteX3" fmla="*/ 460872 w 483748"/>
                <a:gd name="connsiteY3" fmla="*/ 37175 h 37174"/>
                <a:gd name="connsiteX4" fmla="*/ 22877 w 483748"/>
                <a:gd name="connsiteY4" fmla="*/ 37175 h 37174"/>
                <a:gd name="connsiteX5" fmla="*/ 0 w 483748"/>
                <a:gd name="connsiteY5" fmla="*/ 14298 h 37174"/>
                <a:gd name="connsiteX6" fmla="*/ 0 w 483748"/>
                <a:gd name="connsiteY6" fmla="*/ 0 h 37174"/>
                <a:gd name="connsiteX7" fmla="*/ 0 w 483748"/>
                <a:gd name="connsiteY7" fmla="*/ 0 h 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748" h="37174">
                  <a:moveTo>
                    <a:pt x="159" y="0"/>
                  </a:moveTo>
                  <a:lnTo>
                    <a:pt x="483749" y="0"/>
                  </a:lnTo>
                  <a:lnTo>
                    <a:pt x="483749" y="14298"/>
                  </a:lnTo>
                  <a:cubicBezTo>
                    <a:pt x="483749" y="26848"/>
                    <a:pt x="473582" y="37175"/>
                    <a:pt x="460872" y="37175"/>
                  </a:cubicBezTo>
                  <a:lnTo>
                    <a:pt x="22877" y="37175"/>
                  </a:lnTo>
                  <a:cubicBezTo>
                    <a:pt x="10326" y="37175"/>
                    <a:pt x="0" y="27007"/>
                    <a:pt x="0" y="14298"/>
                  </a:cubicBezTo>
                  <a:lnTo>
                    <a:pt x="0" y="0"/>
                  </a:lnTo>
                  <a:lnTo>
                    <a:pt x="0" y="0"/>
                  </a:lnTo>
                  <a:close/>
                </a:path>
              </a:pathLst>
            </a:custGeom>
            <a:solidFill>
              <a:srgbClr val="102F44"/>
            </a:solidFill>
            <a:ln w="15869" cap="flat">
              <a:noFill/>
              <a:prstDash val="solid"/>
              <a:miter/>
            </a:ln>
          </p:spPr>
          <p:txBody>
            <a:bodyPr rtlCol="0" anchor="ctr"/>
            <a:lstStyle/>
            <a:p>
              <a:endParaRPr lang="nl-NL"/>
            </a:p>
          </p:txBody>
        </p:sp>
        <p:sp>
          <p:nvSpPr>
            <p:cNvPr id="1576" name="Vrije vorm: vorm 1575">
              <a:extLst>
                <a:ext uri="{FF2B5EF4-FFF2-40B4-BE49-F238E27FC236}">
                  <a16:creationId xmlns:a16="http://schemas.microsoft.com/office/drawing/2014/main" id="{4238E77F-9E83-7D63-B4CA-3403E47E70EE}"/>
                </a:ext>
              </a:extLst>
            </p:cNvPr>
            <p:cNvSpPr/>
            <p:nvPr/>
          </p:nvSpPr>
          <p:spPr>
            <a:xfrm>
              <a:off x="7694174" y="3097790"/>
              <a:ext cx="58145" cy="58145"/>
            </a:xfrm>
            <a:custGeom>
              <a:avLst/>
              <a:gdLst>
                <a:gd name="connsiteX0" fmla="*/ 29073 w 58145"/>
                <a:gd name="connsiteY0" fmla="*/ 58145 h 58145"/>
                <a:gd name="connsiteX1" fmla="*/ 0 w 58145"/>
                <a:gd name="connsiteY1" fmla="*/ 29073 h 58145"/>
                <a:gd name="connsiteX2" fmla="*/ 29073 w 58145"/>
                <a:gd name="connsiteY2" fmla="*/ 0 h 58145"/>
                <a:gd name="connsiteX3" fmla="*/ 58145 w 58145"/>
                <a:gd name="connsiteY3" fmla="*/ 29073 h 58145"/>
                <a:gd name="connsiteX4" fmla="*/ 29073 w 58145"/>
                <a:gd name="connsiteY4" fmla="*/ 58145 h 58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45" h="58145">
                  <a:moveTo>
                    <a:pt x="29073" y="58145"/>
                  </a:moveTo>
                  <a:cubicBezTo>
                    <a:pt x="13027" y="58145"/>
                    <a:pt x="0" y="45118"/>
                    <a:pt x="0" y="29073"/>
                  </a:cubicBezTo>
                  <a:cubicBezTo>
                    <a:pt x="0" y="13027"/>
                    <a:pt x="13027" y="0"/>
                    <a:pt x="29073" y="0"/>
                  </a:cubicBezTo>
                  <a:cubicBezTo>
                    <a:pt x="45118" y="0"/>
                    <a:pt x="58145" y="13027"/>
                    <a:pt x="58145" y="29073"/>
                  </a:cubicBezTo>
                  <a:cubicBezTo>
                    <a:pt x="58145" y="45118"/>
                    <a:pt x="45118" y="58145"/>
                    <a:pt x="29073" y="58145"/>
                  </a:cubicBezTo>
                  <a:close/>
                </a:path>
              </a:pathLst>
            </a:custGeom>
            <a:solidFill>
              <a:srgbClr val="FFFFFF"/>
            </a:solidFill>
            <a:ln w="15869" cap="flat">
              <a:noFill/>
              <a:prstDash val="solid"/>
              <a:miter/>
            </a:ln>
          </p:spPr>
          <p:txBody>
            <a:bodyPr rtlCol="0" anchor="ctr"/>
            <a:lstStyle/>
            <a:p>
              <a:endParaRPr lang="nl-NL"/>
            </a:p>
          </p:txBody>
        </p:sp>
        <p:sp>
          <p:nvSpPr>
            <p:cNvPr id="1577" name="Vrije vorm: vorm 1576">
              <a:extLst>
                <a:ext uri="{FF2B5EF4-FFF2-40B4-BE49-F238E27FC236}">
                  <a16:creationId xmlns:a16="http://schemas.microsoft.com/office/drawing/2014/main" id="{C36844E1-818D-FF76-46DE-ED073276F7FB}"/>
                </a:ext>
              </a:extLst>
            </p:cNvPr>
            <p:cNvSpPr/>
            <p:nvPr/>
          </p:nvSpPr>
          <p:spPr>
            <a:xfrm>
              <a:off x="7682101" y="3085557"/>
              <a:ext cx="82292" cy="82292"/>
            </a:xfrm>
            <a:custGeom>
              <a:avLst/>
              <a:gdLst>
                <a:gd name="connsiteX0" fmla="*/ 41146 w 82292"/>
                <a:gd name="connsiteY0" fmla="*/ 24148 h 82292"/>
                <a:gd name="connsiteX1" fmla="*/ 58145 w 82292"/>
                <a:gd name="connsiteY1" fmla="*/ 41146 h 82292"/>
                <a:gd name="connsiteX2" fmla="*/ 41146 w 82292"/>
                <a:gd name="connsiteY2" fmla="*/ 58145 h 82292"/>
                <a:gd name="connsiteX3" fmla="*/ 24148 w 82292"/>
                <a:gd name="connsiteY3" fmla="*/ 41146 h 82292"/>
                <a:gd name="connsiteX4" fmla="*/ 41146 w 82292"/>
                <a:gd name="connsiteY4" fmla="*/ 24148 h 82292"/>
                <a:gd name="connsiteX5" fmla="*/ 41146 w 82292"/>
                <a:gd name="connsiteY5" fmla="*/ 0 h 82292"/>
                <a:gd name="connsiteX6" fmla="*/ 0 w 82292"/>
                <a:gd name="connsiteY6" fmla="*/ 41146 h 82292"/>
                <a:gd name="connsiteX7" fmla="*/ 41146 w 82292"/>
                <a:gd name="connsiteY7" fmla="*/ 82293 h 82292"/>
                <a:gd name="connsiteX8" fmla="*/ 82293 w 82292"/>
                <a:gd name="connsiteY8" fmla="*/ 41146 h 82292"/>
                <a:gd name="connsiteX9" fmla="*/ 41146 w 82292"/>
                <a:gd name="connsiteY9" fmla="*/ 0 h 82292"/>
                <a:gd name="connsiteX10" fmla="*/ 41146 w 82292"/>
                <a:gd name="connsiteY10" fmla="*/ 0 h 8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292" h="82292">
                  <a:moveTo>
                    <a:pt x="41146" y="24148"/>
                  </a:moveTo>
                  <a:cubicBezTo>
                    <a:pt x="50520" y="24148"/>
                    <a:pt x="58145" y="31773"/>
                    <a:pt x="58145" y="41146"/>
                  </a:cubicBezTo>
                  <a:cubicBezTo>
                    <a:pt x="58145" y="50520"/>
                    <a:pt x="50520" y="58145"/>
                    <a:pt x="41146" y="58145"/>
                  </a:cubicBezTo>
                  <a:cubicBezTo>
                    <a:pt x="31773" y="58145"/>
                    <a:pt x="24148" y="50520"/>
                    <a:pt x="24148" y="41146"/>
                  </a:cubicBezTo>
                  <a:cubicBezTo>
                    <a:pt x="24148" y="31773"/>
                    <a:pt x="31773" y="24148"/>
                    <a:pt x="41146" y="24148"/>
                  </a:cubicBezTo>
                  <a:moveTo>
                    <a:pt x="41146" y="0"/>
                  </a:moveTo>
                  <a:cubicBezTo>
                    <a:pt x="18428" y="0"/>
                    <a:pt x="0" y="18428"/>
                    <a:pt x="0" y="41146"/>
                  </a:cubicBezTo>
                  <a:cubicBezTo>
                    <a:pt x="0" y="63864"/>
                    <a:pt x="18428" y="82293"/>
                    <a:pt x="41146" y="82293"/>
                  </a:cubicBezTo>
                  <a:cubicBezTo>
                    <a:pt x="63864" y="82293"/>
                    <a:pt x="82293" y="63864"/>
                    <a:pt x="82293" y="41146"/>
                  </a:cubicBezTo>
                  <a:cubicBezTo>
                    <a:pt x="82293" y="18428"/>
                    <a:pt x="63864" y="0"/>
                    <a:pt x="41146" y="0"/>
                  </a:cubicBezTo>
                  <a:lnTo>
                    <a:pt x="41146" y="0"/>
                  </a:lnTo>
                  <a:close/>
                </a:path>
              </a:pathLst>
            </a:custGeom>
            <a:solidFill>
              <a:srgbClr val="102F44"/>
            </a:solidFill>
            <a:ln w="15869" cap="flat">
              <a:noFill/>
              <a:prstDash val="solid"/>
              <a:miter/>
            </a:ln>
          </p:spPr>
          <p:txBody>
            <a:bodyPr rtlCol="0" anchor="ctr"/>
            <a:lstStyle/>
            <a:p>
              <a:endParaRPr lang="nl-NL"/>
            </a:p>
          </p:txBody>
        </p:sp>
      </p:grpSp>
      <p:grpSp>
        <p:nvGrpSpPr>
          <p:cNvPr id="1578" name="Groep 1577">
            <a:extLst>
              <a:ext uri="{FF2B5EF4-FFF2-40B4-BE49-F238E27FC236}">
                <a16:creationId xmlns:a16="http://schemas.microsoft.com/office/drawing/2014/main" id="{022581E7-D0EE-9358-A097-BE0B5CB1B755}"/>
              </a:ext>
            </a:extLst>
          </p:cNvPr>
          <p:cNvGrpSpPr/>
          <p:nvPr/>
        </p:nvGrpSpPr>
        <p:grpSpPr>
          <a:xfrm>
            <a:off x="2429376" y="4308679"/>
            <a:ext cx="1600545" cy="1600545"/>
            <a:chOff x="3133267" y="4292944"/>
            <a:chExt cx="1205799" cy="1200079"/>
          </a:xfrm>
        </p:grpSpPr>
        <p:sp>
          <p:nvSpPr>
            <p:cNvPr id="1579" name="Vrije vorm: vorm 1578">
              <a:extLst>
                <a:ext uri="{FF2B5EF4-FFF2-40B4-BE49-F238E27FC236}">
                  <a16:creationId xmlns:a16="http://schemas.microsoft.com/office/drawing/2014/main" id="{76F6D254-41CE-EB8C-49AC-E412C8E86C0B}"/>
                </a:ext>
              </a:extLst>
            </p:cNvPr>
            <p:cNvSpPr/>
            <p:nvPr/>
          </p:nvSpPr>
          <p:spPr>
            <a:xfrm>
              <a:off x="3133267" y="4292944"/>
              <a:ext cx="1205799" cy="1200079"/>
            </a:xfrm>
            <a:custGeom>
              <a:avLst/>
              <a:gdLst>
                <a:gd name="connsiteX0" fmla="*/ 1205799 w 1205799"/>
                <a:gd name="connsiteY0" fmla="*/ 600040 h 1200079"/>
                <a:gd name="connsiteX1" fmla="*/ 602900 w 1205799"/>
                <a:gd name="connsiteY1" fmla="*/ 1200079 h 1200079"/>
                <a:gd name="connsiteX2" fmla="*/ 0 w 1205799"/>
                <a:gd name="connsiteY2" fmla="*/ 600040 h 1200079"/>
                <a:gd name="connsiteX3" fmla="*/ 602900 w 1205799"/>
                <a:gd name="connsiteY3" fmla="*/ 0 h 1200079"/>
                <a:gd name="connsiteX4" fmla="*/ 1205799 w 1205799"/>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9"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chemeClr val="bg1"/>
            </a:solidFill>
            <a:ln w="20471" cap="flat">
              <a:solidFill>
                <a:srgbClr val="76B72E"/>
              </a:solidFill>
              <a:prstDash val="solid"/>
              <a:miter/>
            </a:ln>
          </p:spPr>
          <p:txBody>
            <a:bodyPr rtlCol="0" anchor="ctr"/>
            <a:lstStyle/>
            <a:p>
              <a:endParaRPr lang="nl-NL"/>
            </a:p>
          </p:txBody>
        </p:sp>
        <p:sp>
          <p:nvSpPr>
            <p:cNvPr id="1580" name="Vrije vorm: vorm 1579">
              <a:extLst>
                <a:ext uri="{FF2B5EF4-FFF2-40B4-BE49-F238E27FC236}">
                  <a16:creationId xmlns:a16="http://schemas.microsoft.com/office/drawing/2014/main" id="{DA88D289-0B90-02D7-13C6-29B07EDEBE1A}"/>
                </a:ext>
              </a:extLst>
            </p:cNvPr>
            <p:cNvSpPr/>
            <p:nvPr/>
          </p:nvSpPr>
          <p:spPr>
            <a:xfrm>
              <a:off x="3227793" y="4954942"/>
              <a:ext cx="88488" cy="83405"/>
            </a:xfrm>
            <a:custGeom>
              <a:avLst/>
              <a:gdLst>
                <a:gd name="connsiteX0" fmla="*/ 88489 w 88488"/>
                <a:gd name="connsiteY0" fmla="*/ 0 h 83405"/>
                <a:gd name="connsiteX1" fmla="*/ 51949 w 88488"/>
                <a:gd name="connsiteY1" fmla="*/ 83405 h 83405"/>
                <a:gd name="connsiteX2" fmla="*/ 36698 w 88488"/>
                <a:gd name="connsiteY2" fmla="*/ 83405 h 83405"/>
                <a:gd name="connsiteX3" fmla="*/ 0 w 88488"/>
                <a:gd name="connsiteY3" fmla="*/ 0 h 83405"/>
                <a:gd name="connsiteX4" fmla="*/ 16840 w 88488"/>
                <a:gd name="connsiteY4" fmla="*/ 0 h 83405"/>
                <a:gd name="connsiteX5" fmla="*/ 44800 w 88488"/>
                <a:gd name="connsiteY5" fmla="*/ 64341 h 83405"/>
                <a:gd name="connsiteX6" fmla="*/ 72920 w 88488"/>
                <a:gd name="connsiteY6" fmla="*/ 0 h 83405"/>
                <a:gd name="connsiteX7" fmla="*/ 88489 w 88488"/>
                <a:gd name="connsiteY7" fmla="*/ 0 h 8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488" h="83405">
                  <a:moveTo>
                    <a:pt x="88489" y="0"/>
                  </a:moveTo>
                  <a:lnTo>
                    <a:pt x="51949" y="83405"/>
                  </a:lnTo>
                  <a:lnTo>
                    <a:pt x="36698" y="83405"/>
                  </a:lnTo>
                  <a:lnTo>
                    <a:pt x="0" y="0"/>
                  </a:lnTo>
                  <a:lnTo>
                    <a:pt x="16840" y="0"/>
                  </a:lnTo>
                  <a:lnTo>
                    <a:pt x="44800" y="64341"/>
                  </a:lnTo>
                  <a:lnTo>
                    <a:pt x="72920" y="0"/>
                  </a:lnTo>
                  <a:lnTo>
                    <a:pt x="88489" y="0"/>
                  </a:lnTo>
                  <a:close/>
                </a:path>
              </a:pathLst>
            </a:custGeom>
            <a:solidFill>
              <a:srgbClr val="103044"/>
            </a:solidFill>
            <a:ln w="15869" cap="flat">
              <a:noFill/>
              <a:prstDash val="solid"/>
              <a:miter/>
            </a:ln>
          </p:spPr>
          <p:txBody>
            <a:bodyPr rtlCol="0" anchor="ctr"/>
            <a:lstStyle/>
            <a:p>
              <a:endParaRPr lang="nl-NL"/>
            </a:p>
          </p:txBody>
        </p:sp>
        <p:sp>
          <p:nvSpPr>
            <p:cNvPr id="1581" name="Vrije vorm: vorm 1580">
              <a:extLst>
                <a:ext uri="{FF2B5EF4-FFF2-40B4-BE49-F238E27FC236}">
                  <a16:creationId xmlns:a16="http://schemas.microsoft.com/office/drawing/2014/main" id="{3F559829-63AC-2040-E091-2D67751474BD}"/>
                </a:ext>
              </a:extLst>
            </p:cNvPr>
            <p:cNvSpPr/>
            <p:nvPr/>
          </p:nvSpPr>
          <p:spPr>
            <a:xfrm>
              <a:off x="3325496" y="4950017"/>
              <a:ext cx="14933" cy="88488"/>
            </a:xfrm>
            <a:custGeom>
              <a:avLst/>
              <a:gdLst>
                <a:gd name="connsiteX0" fmla="*/ 0 w 14933"/>
                <a:gd name="connsiteY0" fmla="*/ 0 h 88488"/>
                <a:gd name="connsiteX1" fmla="*/ 14933 w 14933"/>
                <a:gd name="connsiteY1" fmla="*/ 0 h 88488"/>
                <a:gd name="connsiteX2" fmla="*/ 14933 w 14933"/>
                <a:gd name="connsiteY2" fmla="*/ 88489 h 88488"/>
                <a:gd name="connsiteX3" fmla="*/ 0 w 14933"/>
                <a:gd name="connsiteY3" fmla="*/ 88489 h 88488"/>
                <a:gd name="connsiteX4" fmla="*/ 0 w 14933"/>
                <a:gd name="connsiteY4" fmla="*/ 0 h 88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3" h="88488">
                  <a:moveTo>
                    <a:pt x="0" y="0"/>
                  </a:moveTo>
                  <a:lnTo>
                    <a:pt x="14933" y="0"/>
                  </a:lnTo>
                  <a:lnTo>
                    <a:pt x="14933" y="88489"/>
                  </a:lnTo>
                  <a:lnTo>
                    <a:pt x="0" y="88489"/>
                  </a:lnTo>
                  <a:lnTo>
                    <a:pt x="0" y="0"/>
                  </a:lnTo>
                  <a:close/>
                </a:path>
              </a:pathLst>
            </a:custGeom>
            <a:solidFill>
              <a:srgbClr val="103044"/>
            </a:solidFill>
            <a:ln w="15869" cap="flat">
              <a:noFill/>
              <a:prstDash val="solid"/>
              <a:miter/>
            </a:ln>
          </p:spPr>
          <p:txBody>
            <a:bodyPr rtlCol="0" anchor="ctr"/>
            <a:lstStyle/>
            <a:p>
              <a:endParaRPr lang="nl-NL"/>
            </a:p>
          </p:txBody>
        </p:sp>
        <p:sp>
          <p:nvSpPr>
            <p:cNvPr id="1582" name="Vrije vorm: vorm 1581">
              <a:extLst>
                <a:ext uri="{FF2B5EF4-FFF2-40B4-BE49-F238E27FC236}">
                  <a16:creationId xmlns:a16="http://schemas.microsoft.com/office/drawing/2014/main" id="{626F261A-032C-99CE-302E-4024DB65815B}"/>
                </a:ext>
              </a:extLst>
            </p:cNvPr>
            <p:cNvSpPr/>
            <p:nvPr/>
          </p:nvSpPr>
          <p:spPr>
            <a:xfrm>
              <a:off x="3354728" y="4974006"/>
              <a:ext cx="68153" cy="65294"/>
            </a:xfrm>
            <a:custGeom>
              <a:avLst/>
              <a:gdLst>
                <a:gd name="connsiteX0" fmla="*/ 0 w 68153"/>
                <a:gd name="connsiteY0" fmla="*/ 32568 h 65294"/>
                <a:gd name="connsiteX1" fmla="*/ 33997 w 68153"/>
                <a:gd name="connsiteY1" fmla="*/ 0 h 65294"/>
                <a:gd name="connsiteX2" fmla="*/ 68154 w 68153"/>
                <a:gd name="connsiteY2" fmla="*/ 32568 h 65294"/>
                <a:gd name="connsiteX3" fmla="*/ 33997 w 68153"/>
                <a:gd name="connsiteY3" fmla="*/ 65294 h 65294"/>
                <a:gd name="connsiteX4" fmla="*/ 0 w 68153"/>
                <a:gd name="connsiteY4" fmla="*/ 32568 h 65294"/>
                <a:gd name="connsiteX5" fmla="*/ 53062 w 68153"/>
                <a:gd name="connsiteY5" fmla="*/ 32568 h 65294"/>
                <a:gd name="connsiteX6" fmla="*/ 33997 w 68153"/>
                <a:gd name="connsiteY6" fmla="*/ 12709 h 65294"/>
                <a:gd name="connsiteX7" fmla="*/ 15092 w 68153"/>
                <a:gd name="connsiteY7" fmla="*/ 32568 h 65294"/>
                <a:gd name="connsiteX8" fmla="*/ 33997 w 68153"/>
                <a:gd name="connsiteY8" fmla="*/ 52426 h 65294"/>
                <a:gd name="connsiteX9" fmla="*/ 53062 w 68153"/>
                <a:gd name="connsiteY9" fmla="*/ 32568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3" h="65294">
                  <a:moveTo>
                    <a:pt x="0" y="32568"/>
                  </a:moveTo>
                  <a:cubicBezTo>
                    <a:pt x="0" y="13504"/>
                    <a:pt x="14298" y="0"/>
                    <a:pt x="33997" y="0"/>
                  </a:cubicBezTo>
                  <a:cubicBezTo>
                    <a:pt x="53697" y="0"/>
                    <a:pt x="68154" y="13504"/>
                    <a:pt x="68154" y="32568"/>
                  </a:cubicBezTo>
                  <a:cubicBezTo>
                    <a:pt x="68154" y="51632"/>
                    <a:pt x="53856" y="65294"/>
                    <a:pt x="33997" y="65294"/>
                  </a:cubicBezTo>
                  <a:cubicBezTo>
                    <a:pt x="14139" y="65294"/>
                    <a:pt x="0" y="51632"/>
                    <a:pt x="0" y="32568"/>
                  </a:cubicBezTo>
                  <a:close/>
                  <a:moveTo>
                    <a:pt x="53062" y="32568"/>
                  </a:moveTo>
                  <a:cubicBezTo>
                    <a:pt x="53062" y="20335"/>
                    <a:pt x="44959" y="12709"/>
                    <a:pt x="33997" y="12709"/>
                  </a:cubicBezTo>
                  <a:cubicBezTo>
                    <a:pt x="23036" y="12709"/>
                    <a:pt x="15092" y="20494"/>
                    <a:pt x="15092" y="32568"/>
                  </a:cubicBezTo>
                  <a:cubicBezTo>
                    <a:pt x="15092" y="44642"/>
                    <a:pt x="23195" y="52426"/>
                    <a:pt x="33997" y="52426"/>
                  </a:cubicBezTo>
                  <a:cubicBezTo>
                    <a:pt x="44800" y="52426"/>
                    <a:pt x="53062" y="44642"/>
                    <a:pt x="53062" y="32568"/>
                  </a:cubicBezTo>
                  <a:close/>
                </a:path>
              </a:pathLst>
            </a:custGeom>
            <a:solidFill>
              <a:srgbClr val="103044"/>
            </a:solidFill>
            <a:ln w="15869" cap="flat">
              <a:noFill/>
              <a:prstDash val="solid"/>
              <a:miter/>
            </a:ln>
          </p:spPr>
          <p:txBody>
            <a:bodyPr rtlCol="0" anchor="ctr"/>
            <a:lstStyle/>
            <a:p>
              <a:endParaRPr lang="nl-NL"/>
            </a:p>
          </p:txBody>
        </p:sp>
        <p:sp>
          <p:nvSpPr>
            <p:cNvPr id="1583" name="Vrije vorm: vorm 1582">
              <a:extLst>
                <a:ext uri="{FF2B5EF4-FFF2-40B4-BE49-F238E27FC236}">
                  <a16:creationId xmlns:a16="http://schemas.microsoft.com/office/drawing/2014/main" id="{07CE7351-212B-690E-855A-B004D569AFAB}"/>
                </a:ext>
              </a:extLst>
            </p:cNvPr>
            <p:cNvSpPr/>
            <p:nvPr/>
          </p:nvSpPr>
          <p:spPr>
            <a:xfrm>
              <a:off x="3431937" y="4974006"/>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3 w 65453"/>
                <a:gd name="connsiteY3" fmla="*/ 45753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294 w 65453"/>
                <a:gd name="connsiteY9" fmla="*/ 37334 h 65294"/>
                <a:gd name="connsiteX10" fmla="*/ 14775 w 65453"/>
                <a:gd name="connsiteY10" fmla="*/ 27643 h 65294"/>
                <a:gd name="connsiteX11" fmla="*/ 50996 w 65453"/>
                <a:gd name="connsiteY11" fmla="*/ 27643 h 65294"/>
                <a:gd name="connsiteX12" fmla="*/ 32885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6" y="52744"/>
                    <a:pt x="35586" y="52744"/>
                  </a:cubicBezTo>
                  <a:cubicBezTo>
                    <a:pt x="42735" y="52744"/>
                    <a:pt x="48454" y="50520"/>
                    <a:pt x="52903" y="45753"/>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294" y="37334"/>
                  </a:cubicBezTo>
                  <a:close/>
                  <a:moveTo>
                    <a:pt x="14775" y="27643"/>
                  </a:moveTo>
                  <a:lnTo>
                    <a:pt x="50996" y="27643"/>
                  </a:lnTo>
                  <a:cubicBezTo>
                    <a:pt x="49725" y="18428"/>
                    <a:pt x="42735" y="12074"/>
                    <a:pt x="32885" y="12074"/>
                  </a:cubicBezTo>
                  <a:cubicBezTo>
                    <a:pt x="23036" y="12074"/>
                    <a:pt x="16046" y="18270"/>
                    <a:pt x="14616" y="27643"/>
                  </a:cubicBezTo>
                  <a:close/>
                </a:path>
              </a:pathLst>
            </a:custGeom>
            <a:solidFill>
              <a:srgbClr val="103044"/>
            </a:solidFill>
            <a:ln w="15869" cap="flat">
              <a:noFill/>
              <a:prstDash val="solid"/>
              <a:miter/>
            </a:ln>
          </p:spPr>
          <p:txBody>
            <a:bodyPr rtlCol="0" anchor="ctr"/>
            <a:lstStyle/>
            <a:p>
              <a:endParaRPr lang="nl-NL"/>
            </a:p>
          </p:txBody>
        </p:sp>
        <p:sp>
          <p:nvSpPr>
            <p:cNvPr id="1584" name="Vrije vorm: vorm 1583">
              <a:extLst>
                <a:ext uri="{FF2B5EF4-FFF2-40B4-BE49-F238E27FC236}">
                  <a16:creationId xmlns:a16="http://schemas.microsoft.com/office/drawing/2014/main" id="{253FD794-A23E-C705-58F0-929C169950B8}"/>
                </a:ext>
              </a:extLst>
            </p:cNvPr>
            <p:cNvSpPr/>
            <p:nvPr/>
          </p:nvSpPr>
          <p:spPr>
            <a:xfrm>
              <a:off x="3509623" y="4946522"/>
              <a:ext cx="19064" cy="91983"/>
            </a:xfrm>
            <a:custGeom>
              <a:avLst/>
              <a:gdLst>
                <a:gd name="connsiteX0" fmla="*/ 0 w 19064"/>
                <a:gd name="connsiteY0" fmla="*/ 8897 h 91983"/>
                <a:gd name="connsiteX1" fmla="*/ 9532 w 19064"/>
                <a:gd name="connsiteY1" fmla="*/ 0 h 91983"/>
                <a:gd name="connsiteX2" fmla="*/ 19064 w 19064"/>
                <a:gd name="connsiteY2" fmla="*/ 8579 h 91983"/>
                <a:gd name="connsiteX3" fmla="*/ 9532 w 19064"/>
                <a:gd name="connsiteY3" fmla="*/ 17793 h 91983"/>
                <a:gd name="connsiteX4" fmla="*/ 0 w 19064"/>
                <a:gd name="connsiteY4" fmla="*/ 8897 h 91983"/>
                <a:gd name="connsiteX5" fmla="*/ 2065 w 19064"/>
                <a:gd name="connsiteY5" fmla="*/ 28279 h 91983"/>
                <a:gd name="connsiteX6" fmla="*/ 16999 w 19064"/>
                <a:gd name="connsiteY6" fmla="*/ 28279 h 91983"/>
                <a:gd name="connsiteX7" fmla="*/ 16999 w 19064"/>
                <a:gd name="connsiteY7" fmla="*/ 91984 h 91983"/>
                <a:gd name="connsiteX8" fmla="*/ 2065 w 19064"/>
                <a:gd name="connsiteY8" fmla="*/ 91984 h 91983"/>
                <a:gd name="connsiteX9" fmla="*/ 2065 w 19064"/>
                <a:gd name="connsiteY9" fmla="*/ 28279 h 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4" h="91983">
                  <a:moveTo>
                    <a:pt x="0" y="8897"/>
                  </a:moveTo>
                  <a:cubicBezTo>
                    <a:pt x="0" y="3813"/>
                    <a:pt x="4131" y="0"/>
                    <a:pt x="9532" y="0"/>
                  </a:cubicBezTo>
                  <a:cubicBezTo>
                    <a:pt x="14934" y="0"/>
                    <a:pt x="19064" y="3654"/>
                    <a:pt x="19064" y="8579"/>
                  </a:cubicBezTo>
                  <a:cubicBezTo>
                    <a:pt x="19064" y="13822"/>
                    <a:pt x="15092" y="17793"/>
                    <a:pt x="9532" y="17793"/>
                  </a:cubicBezTo>
                  <a:cubicBezTo>
                    <a:pt x="3972" y="17793"/>
                    <a:pt x="0" y="13822"/>
                    <a:pt x="0" y="8897"/>
                  </a:cubicBezTo>
                  <a:close/>
                  <a:moveTo>
                    <a:pt x="2065" y="28279"/>
                  </a:moveTo>
                  <a:lnTo>
                    <a:pt x="16999" y="28279"/>
                  </a:lnTo>
                  <a:lnTo>
                    <a:pt x="16999" y="91984"/>
                  </a:lnTo>
                  <a:lnTo>
                    <a:pt x="2065" y="91984"/>
                  </a:lnTo>
                  <a:lnTo>
                    <a:pt x="2065" y="28279"/>
                  </a:lnTo>
                  <a:close/>
                </a:path>
              </a:pathLst>
            </a:custGeom>
            <a:solidFill>
              <a:srgbClr val="103044"/>
            </a:solidFill>
            <a:ln w="15869" cap="flat">
              <a:noFill/>
              <a:prstDash val="solid"/>
              <a:miter/>
            </a:ln>
          </p:spPr>
          <p:txBody>
            <a:bodyPr rtlCol="0" anchor="ctr"/>
            <a:lstStyle/>
            <a:p>
              <a:endParaRPr lang="nl-NL"/>
            </a:p>
          </p:txBody>
        </p:sp>
        <p:sp>
          <p:nvSpPr>
            <p:cNvPr id="1585" name="Vrije vorm: vorm 1584">
              <a:extLst>
                <a:ext uri="{FF2B5EF4-FFF2-40B4-BE49-F238E27FC236}">
                  <a16:creationId xmlns:a16="http://schemas.microsoft.com/office/drawing/2014/main" id="{25E02D25-D3C4-3BF0-6D3F-146ABED891F6}"/>
                </a:ext>
              </a:extLst>
            </p:cNvPr>
            <p:cNvSpPr/>
            <p:nvPr/>
          </p:nvSpPr>
          <p:spPr>
            <a:xfrm>
              <a:off x="3539013" y="4974324"/>
              <a:ext cx="56080" cy="65135"/>
            </a:xfrm>
            <a:custGeom>
              <a:avLst/>
              <a:gdLst>
                <a:gd name="connsiteX0" fmla="*/ 0 w 56080"/>
                <a:gd name="connsiteY0" fmla="*/ 57827 h 65135"/>
                <a:gd name="connsiteX1" fmla="*/ 5719 w 56080"/>
                <a:gd name="connsiteY1" fmla="*/ 46548 h 65135"/>
                <a:gd name="connsiteX2" fmla="*/ 27961 w 56080"/>
                <a:gd name="connsiteY2" fmla="*/ 52903 h 65135"/>
                <a:gd name="connsiteX3" fmla="*/ 41305 w 56080"/>
                <a:gd name="connsiteY3" fmla="*/ 45912 h 65135"/>
                <a:gd name="connsiteX4" fmla="*/ 1748 w 56080"/>
                <a:gd name="connsiteY4" fmla="*/ 19858 h 65135"/>
                <a:gd name="connsiteX5" fmla="*/ 29867 w 56080"/>
                <a:gd name="connsiteY5" fmla="*/ 0 h 65135"/>
                <a:gd name="connsiteX6" fmla="*/ 53856 w 56080"/>
                <a:gd name="connsiteY6" fmla="*/ 5402 h 65135"/>
                <a:gd name="connsiteX7" fmla="*/ 48137 w 56080"/>
                <a:gd name="connsiteY7" fmla="*/ 16681 h 65135"/>
                <a:gd name="connsiteX8" fmla="*/ 29867 w 56080"/>
                <a:gd name="connsiteY8" fmla="*/ 11915 h 65135"/>
                <a:gd name="connsiteX9" fmla="*/ 16522 w 56080"/>
                <a:gd name="connsiteY9" fmla="*/ 19064 h 65135"/>
                <a:gd name="connsiteX10" fmla="*/ 56080 w 56080"/>
                <a:gd name="connsiteY10" fmla="*/ 45436 h 65135"/>
                <a:gd name="connsiteX11" fmla="*/ 27166 w 56080"/>
                <a:gd name="connsiteY11" fmla="*/ 65135 h 65135"/>
                <a:gd name="connsiteX12" fmla="*/ 159 w 56080"/>
                <a:gd name="connsiteY12" fmla="*/ 57987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80" h="65135">
                  <a:moveTo>
                    <a:pt x="0" y="57827"/>
                  </a:moveTo>
                  <a:lnTo>
                    <a:pt x="5719" y="46548"/>
                  </a:lnTo>
                  <a:cubicBezTo>
                    <a:pt x="11280" y="50202"/>
                    <a:pt x="20017" y="52903"/>
                    <a:pt x="27961" y="52903"/>
                  </a:cubicBezTo>
                  <a:cubicBezTo>
                    <a:pt x="37493" y="52903"/>
                    <a:pt x="41305" y="50202"/>
                    <a:pt x="41305" y="45912"/>
                  </a:cubicBezTo>
                  <a:cubicBezTo>
                    <a:pt x="41305" y="33680"/>
                    <a:pt x="1748" y="45277"/>
                    <a:pt x="1748" y="19858"/>
                  </a:cubicBezTo>
                  <a:cubicBezTo>
                    <a:pt x="1748" y="7785"/>
                    <a:pt x="12709" y="0"/>
                    <a:pt x="29867" y="0"/>
                  </a:cubicBezTo>
                  <a:cubicBezTo>
                    <a:pt x="38446" y="0"/>
                    <a:pt x="48137" y="2065"/>
                    <a:pt x="53856" y="5402"/>
                  </a:cubicBezTo>
                  <a:lnTo>
                    <a:pt x="48137" y="16681"/>
                  </a:lnTo>
                  <a:cubicBezTo>
                    <a:pt x="42100" y="13027"/>
                    <a:pt x="35904" y="11915"/>
                    <a:pt x="29867" y="11915"/>
                  </a:cubicBezTo>
                  <a:cubicBezTo>
                    <a:pt x="20812" y="11915"/>
                    <a:pt x="16522" y="14934"/>
                    <a:pt x="16522" y="19064"/>
                  </a:cubicBezTo>
                  <a:cubicBezTo>
                    <a:pt x="16522" y="31932"/>
                    <a:pt x="56080" y="20494"/>
                    <a:pt x="56080" y="45436"/>
                  </a:cubicBezTo>
                  <a:cubicBezTo>
                    <a:pt x="56080" y="57351"/>
                    <a:pt x="45118" y="65135"/>
                    <a:pt x="27166" y="65135"/>
                  </a:cubicBezTo>
                  <a:cubicBezTo>
                    <a:pt x="16522" y="65135"/>
                    <a:pt x="5878" y="61958"/>
                    <a:pt x="159" y="57987"/>
                  </a:cubicBezTo>
                  <a:close/>
                </a:path>
              </a:pathLst>
            </a:custGeom>
            <a:solidFill>
              <a:srgbClr val="103044"/>
            </a:solidFill>
            <a:ln w="15869" cap="flat">
              <a:noFill/>
              <a:prstDash val="solid"/>
              <a:miter/>
            </a:ln>
          </p:spPr>
          <p:txBody>
            <a:bodyPr rtlCol="0" anchor="ctr"/>
            <a:lstStyle/>
            <a:p>
              <a:endParaRPr lang="nl-NL"/>
            </a:p>
          </p:txBody>
        </p:sp>
        <p:sp>
          <p:nvSpPr>
            <p:cNvPr id="1587" name="Vrije vorm: vorm 1586">
              <a:extLst>
                <a:ext uri="{FF2B5EF4-FFF2-40B4-BE49-F238E27FC236}">
                  <a16:creationId xmlns:a16="http://schemas.microsoft.com/office/drawing/2014/main" id="{CDE64A69-D63E-4EF0-5BEA-1588074A2B13}"/>
                </a:ext>
              </a:extLst>
            </p:cNvPr>
            <p:cNvSpPr/>
            <p:nvPr/>
          </p:nvSpPr>
          <p:spPr>
            <a:xfrm>
              <a:off x="3599541" y="4960661"/>
              <a:ext cx="46865" cy="78639"/>
            </a:xfrm>
            <a:custGeom>
              <a:avLst/>
              <a:gdLst>
                <a:gd name="connsiteX0" fmla="*/ 46866 w 46865"/>
                <a:gd name="connsiteY0" fmla="*/ 74350 h 78639"/>
                <a:gd name="connsiteX1" fmla="*/ 32568 w 46865"/>
                <a:gd name="connsiteY1" fmla="*/ 78639 h 78639"/>
                <a:gd name="connsiteX2" fmla="*/ 10485 w 46865"/>
                <a:gd name="connsiteY2" fmla="*/ 57192 h 78639"/>
                <a:gd name="connsiteX3" fmla="*/ 10485 w 46865"/>
                <a:gd name="connsiteY3" fmla="*/ 26531 h 78639"/>
                <a:gd name="connsiteX4" fmla="*/ 0 w 46865"/>
                <a:gd name="connsiteY4" fmla="*/ 26531 h 78639"/>
                <a:gd name="connsiteX5" fmla="*/ 0 w 46865"/>
                <a:gd name="connsiteY5" fmla="*/ 14616 h 78639"/>
                <a:gd name="connsiteX6" fmla="*/ 10485 w 46865"/>
                <a:gd name="connsiteY6" fmla="*/ 14616 h 78639"/>
                <a:gd name="connsiteX7" fmla="*/ 10485 w 46865"/>
                <a:gd name="connsiteY7" fmla="*/ 0 h 78639"/>
                <a:gd name="connsiteX8" fmla="*/ 25419 w 46865"/>
                <a:gd name="connsiteY8" fmla="*/ 0 h 78639"/>
                <a:gd name="connsiteX9" fmla="*/ 25419 w 46865"/>
                <a:gd name="connsiteY9" fmla="*/ 14616 h 78639"/>
                <a:gd name="connsiteX10" fmla="*/ 42576 w 46865"/>
                <a:gd name="connsiteY10" fmla="*/ 14616 h 78639"/>
                <a:gd name="connsiteX11" fmla="*/ 42576 w 46865"/>
                <a:gd name="connsiteY11" fmla="*/ 26531 h 78639"/>
                <a:gd name="connsiteX12" fmla="*/ 25419 w 46865"/>
                <a:gd name="connsiteY12" fmla="*/ 26531 h 78639"/>
                <a:gd name="connsiteX13" fmla="*/ 25419 w 46865"/>
                <a:gd name="connsiteY13" fmla="*/ 56874 h 78639"/>
                <a:gd name="connsiteX14" fmla="*/ 34315 w 46865"/>
                <a:gd name="connsiteY14" fmla="*/ 66406 h 78639"/>
                <a:gd name="connsiteX15" fmla="*/ 42735 w 46865"/>
                <a:gd name="connsiteY15" fmla="*/ 63706 h 78639"/>
                <a:gd name="connsiteX16" fmla="*/ 46866 w 46865"/>
                <a:gd name="connsiteY16" fmla="*/ 74350 h 7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9">
                  <a:moveTo>
                    <a:pt x="46866" y="74350"/>
                  </a:moveTo>
                  <a:cubicBezTo>
                    <a:pt x="43212" y="77209"/>
                    <a:pt x="37969" y="78639"/>
                    <a:pt x="32568" y="78639"/>
                  </a:cubicBezTo>
                  <a:cubicBezTo>
                    <a:pt x="18587" y="78639"/>
                    <a:pt x="10485" y="71172"/>
                    <a:pt x="10485" y="57192"/>
                  </a:cubicBezTo>
                  <a:lnTo>
                    <a:pt x="10485" y="26531"/>
                  </a:lnTo>
                  <a:lnTo>
                    <a:pt x="0" y="26531"/>
                  </a:lnTo>
                  <a:lnTo>
                    <a:pt x="0" y="14616"/>
                  </a:lnTo>
                  <a:lnTo>
                    <a:pt x="10485" y="14616"/>
                  </a:lnTo>
                  <a:lnTo>
                    <a:pt x="10485" y="0"/>
                  </a:lnTo>
                  <a:lnTo>
                    <a:pt x="25419" y="0"/>
                  </a:lnTo>
                  <a:lnTo>
                    <a:pt x="25419" y="14616"/>
                  </a:lnTo>
                  <a:lnTo>
                    <a:pt x="42576" y="14616"/>
                  </a:lnTo>
                  <a:lnTo>
                    <a:pt x="42576" y="26531"/>
                  </a:lnTo>
                  <a:lnTo>
                    <a:pt x="25419" y="26531"/>
                  </a:lnTo>
                  <a:lnTo>
                    <a:pt x="25419" y="56874"/>
                  </a:lnTo>
                  <a:cubicBezTo>
                    <a:pt x="25419" y="63070"/>
                    <a:pt x="28596" y="66406"/>
                    <a:pt x="34315" y="66406"/>
                  </a:cubicBezTo>
                  <a:cubicBezTo>
                    <a:pt x="37493" y="66406"/>
                    <a:pt x="40352" y="65612"/>
                    <a:pt x="42735" y="63706"/>
                  </a:cubicBezTo>
                  <a:lnTo>
                    <a:pt x="46866" y="74350"/>
                  </a:lnTo>
                  <a:close/>
                </a:path>
              </a:pathLst>
            </a:custGeom>
            <a:solidFill>
              <a:srgbClr val="103044"/>
            </a:solidFill>
            <a:ln w="15869" cap="flat">
              <a:noFill/>
              <a:prstDash val="solid"/>
              <a:miter/>
            </a:ln>
          </p:spPr>
          <p:txBody>
            <a:bodyPr rtlCol="0" anchor="ctr"/>
            <a:lstStyle/>
            <a:p>
              <a:endParaRPr lang="nl-NL"/>
            </a:p>
          </p:txBody>
        </p:sp>
        <p:sp>
          <p:nvSpPr>
            <p:cNvPr id="1588" name="Vrije vorm: vorm 1587">
              <a:extLst>
                <a:ext uri="{FF2B5EF4-FFF2-40B4-BE49-F238E27FC236}">
                  <a16:creationId xmlns:a16="http://schemas.microsoft.com/office/drawing/2014/main" id="{A7AC5AD2-ED41-7E90-8034-B67CCF1513A2}"/>
                </a:ext>
              </a:extLst>
            </p:cNvPr>
            <p:cNvSpPr/>
            <p:nvPr/>
          </p:nvSpPr>
          <p:spPr>
            <a:xfrm>
              <a:off x="3651332" y="4974006"/>
              <a:ext cx="68153" cy="65294"/>
            </a:xfrm>
            <a:custGeom>
              <a:avLst/>
              <a:gdLst>
                <a:gd name="connsiteX0" fmla="*/ 0 w 68153"/>
                <a:gd name="connsiteY0" fmla="*/ 32568 h 65294"/>
                <a:gd name="connsiteX1" fmla="*/ 33997 w 68153"/>
                <a:gd name="connsiteY1" fmla="*/ 0 h 65294"/>
                <a:gd name="connsiteX2" fmla="*/ 68154 w 68153"/>
                <a:gd name="connsiteY2" fmla="*/ 32568 h 65294"/>
                <a:gd name="connsiteX3" fmla="*/ 33997 w 68153"/>
                <a:gd name="connsiteY3" fmla="*/ 65294 h 65294"/>
                <a:gd name="connsiteX4" fmla="*/ 0 w 68153"/>
                <a:gd name="connsiteY4" fmla="*/ 32568 h 65294"/>
                <a:gd name="connsiteX5" fmla="*/ 53062 w 68153"/>
                <a:gd name="connsiteY5" fmla="*/ 32568 h 65294"/>
                <a:gd name="connsiteX6" fmla="*/ 33997 w 68153"/>
                <a:gd name="connsiteY6" fmla="*/ 12709 h 65294"/>
                <a:gd name="connsiteX7" fmla="*/ 15092 w 68153"/>
                <a:gd name="connsiteY7" fmla="*/ 32568 h 65294"/>
                <a:gd name="connsiteX8" fmla="*/ 33997 w 68153"/>
                <a:gd name="connsiteY8" fmla="*/ 52426 h 65294"/>
                <a:gd name="connsiteX9" fmla="*/ 53062 w 68153"/>
                <a:gd name="connsiteY9" fmla="*/ 32568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3" h="65294">
                  <a:moveTo>
                    <a:pt x="0" y="32568"/>
                  </a:moveTo>
                  <a:cubicBezTo>
                    <a:pt x="0" y="13504"/>
                    <a:pt x="14298" y="0"/>
                    <a:pt x="33997" y="0"/>
                  </a:cubicBezTo>
                  <a:cubicBezTo>
                    <a:pt x="53697" y="0"/>
                    <a:pt x="68154" y="13504"/>
                    <a:pt x="68154" y="32568"/>
                  </a:cubicBezTo>
                  <a:cubicBezTo>
                    <a:pt x="68154" y="51632"/>
                    <a:pt x="53856" y="65294"/>
                    <a:pt x="33997" y="65294"/>
                  </a:cubicBezTo>
                  <a:cubicBezTo>
                    <a:pt x="14139" y="65294"/>
                    <a:pt x="0" y="51632"/>
                    <a:pt x="0" y="32568"/>
                  </a:cubicBezTo>
                  <a:close/>
                  <a:moveTo>
                    <a:pt x="53062" y="32568"/>
                  </a:moveTo>
                  <a:cubicBezTo>
                    <a:pt x="53062" y="20335"/>
                    <a:pt x="44959" y="12709"/>
                    <a:pt x="33997" y="12709"/>
                  </a:cubicBezTo>
                  <a:cubicBezTo>
                    <a:pt x="23036" y="12709"/>
                    <a:pt x="15092" y="20494"/>
                    <a:pt x="15092" y="32568"/>
                  </a:cubicBezTo>
                  <a:cubicBezTo>
                    <a:pt x="15092" y="44642"/>
                    <a:pt x="23195" y="52426"/>
                    <a:pt x="33997" y="52426"/>
                  </a:cubicBezTo>
                  <a:cubicBezTo>
                    <a:pt x="44800" y="52426"/>
                    <a:pt x="53062" y="44642"/>
                    <a:pt x="53062" y="32568"/>
                  </a:cubicBezTo>
                  <a:close/>
                </a:path>
              </a:pathLst>
            </a:custGeom>
            <a:solidFill>
              <a:srgbClr val="103044"/>
            </a:solidFill>
            <a:ln w="15869" cap="flat">
              <a:noFill/>
              <a:prstDash val="solid"/>
              <a:miter/>
            </a:ln>
          </p:spPr>
          <p:txBody>
            <a:bodyPr rtlCol="0" anchor="ctr"/>
            <a:lstStyle/>
            <a:p>
              <a:endParaRPr lang="nl-NL"/>
            </a:p>
          </p:txBody>
        </p:sp>
        <p:sp>
          <p:nvSpPr>
            <p:cNvPr id="1589" name="Vrije vorm: vorm 1588">
              <a:extLst>
                <a:ext uri="{FF2B5EF4-FFF2-40B4-BE49-F238E27FC236}">
                  <a16:creationId xmlns:a16="http://schemas.microsoft.com/office/drawing/2014/main" id="{C7892F73-3246-DA22-98AC-F5F4CE1BDE04}"/>
                </a:ext>
              </a:extLst>
            </p:cNvPr>
            <p:cNvSpPr/>
            <p:nvPr/>
          </p:nvSpPr>
          <p:spPr>
            <a:xfrm>
              <a:off x="3725364" y="4949064"/>
              <a:ext cx="46865" cy="89442"/>
            </a:xfrm>
            <a:custGeom>
              <a:avLst/>
              <a:gdLst>
                <a:gd name="connsiteX0" fmla="*/ 24942 w 46865"/>
                <a:gd name="connsiteY0" fmla="*/ 22400 h 89442"/>
                <a:gd name="connsiteX1" fmla="*/ 24942 w 46865"/>
                <a:gd name="connsiteY1" fmla="*/ 26213 h 89442"/>
                <a:gd name="connsiteX2" fmla="*/ 42576 w 46865"/>
                <a:gd name="connsiteY2" fmla="*/ 26213 h 89442"/>
                <a:gd name="connsiteX3" fmla="*/ 42576 w 46865"/>
                <a:gd name="connsiteY3" fmla="*/ 38128 h 89442"/>
                <a:gd name="connsiteX4" fmla="*/ 25419 w 46865"/>
                <a:gd name="connsiteY4" fmla="*/ 38128 h 89442"/>
                <a:gd name="connsiteX5" fmla="*/ 25419 w 46865"/>
                <a:gd name="connsiteY5" fmla="*/ 89442 h 89442"/>
                <a:gd name="connsiteX6" fmla="*/ 10485 w 46865"/>
                <a:gd name="connsiteY6" fmla="*/ 89442 h 89442"/>
                <a:gd name="connsiteX7" fmla="*/ 10485 w 46865"/>
                <a:gd name="connsiteY7" fmla="*/ 38128 h 89442"/>
                <a:gd name="connsiteX8" fmla="*/ 0 w 46865"/>
                <a:gd name="connsiteY8" fmla="*/ 38128 h 89442"/>
                <a:gd name="connsiteX9" fmla="*/ 0 w 46865"/>
                <a:gd name="connsiteY9" fmla="*/ 26213 h 89442"/>
                <a:gd name="connsiteX10" fmla="*/ 10485 w 46865"/>
                <a:gd name="connsiteY10" fmla="*/ 26213 h 89442"/>
                <a:gd name="connsiteX11" fmla="*/ 10485 w 46865"/>
                <a:gd name="connsiteY11" fmla="*/ 22082 h 89442"/>
                <a:gd name="connsiteX12" fmla="*/ 33362 w 46865"/>
                <a:gd name="connsiteY12" fmla="*/ 0 h 89442"/>
                <a:gd name="connsiteX13" fmla="*/ 46866 w 46865"/>
                <a:gd name="connsiteY13" fmla="*/ 3495 h 89442"/>
                <a:gd name="connsiteX14" fmla="*/ 42735 w 46865"/>
                <a:gd name="connsiteY14" fmla="*/ 14775 h 89442"/>
                <a:gd name="connsiteX15" fmla="*/ 34474 w 46865"/>
                <a:gd name="connsiteY15" fmla="*/ 12074 h 89442"/>
                <a:gd name="connsiteX16" fmla="*/ 24942 w 46865"/>
                <a:gd name="connsiteY16" fmla="*/ 22400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89442">
                  <a:moveTo>
                    <a:pt x="24942" y="22400"/>
                  </a:moveTo>
                  <a:lnTo>
                    <a:pt x="24942" y="26213"/>
                  </a:lnTo>
                  <a:lnTo>
                    <a:pt x="42576" y="26213"/>
                  </a:lnTo>
                  <a:lnTo>
                    <a:pt x="42576" y="38128"/>
                  </a:lnTo>
                  <a:lnTo>
                    <a:pt x="25419" y="38128"/>
                  </a:lnTo>
                  <a:lnTo>
                    <a:pt x="25419" y="89442"/>
                  </a:lnTo>
                  <a:lnTo>
                    <a:pt x="10485" y="89442"/>
                  </a:lnTo>
                  <a:lnTo>
                    <a:pt x="10485" y="38128"/>
                  </a:lnTo>
                  <a:lnTo>
                    <a:pt x="0" y="38128"/>
                  </a:lnTo>
                  <a:lnTo>
                    <a:pt x="0" y="26213"/>
                  </a:lnTo>
                  <a:lnTo>
                    <a:pt x="10485" y="26213"/>
                  </a:lnTo>
                  <a:lnTo>
                    <a:pt x="10485" y="22082"/>
                  </a:lnTo>
                  <a:cubicBezTo>
                    <a:pt x="10485" y="8738"/>
                    <a:pt x="18587" y="0"/>
                    <a:pt x="33362" y="0"/>
                  </a:cubicBezTo>
                  <a:cubicBezTo>
                    <a:pt x="38446" y="0"/>
                    <a:pt x="43529" y="1112"/>
                    <a:pt x="46866" y="3495"/>
                  </a:cubicBezTo>
                  <a:lnTo>
                    <a:pt x="42735" y="14775"/>
                  </a:lnTo>
                  <a:cubicBezTo>
                    <a:pt x="40511" y="13186"/>
                    <a:pt x="37651" y="12074"/>
                    <a:pt x="34474" y="12074"/>
                  </a:cubicBezTo>
                  <a:cubicBezTo>
                    <a:pt x="28278" y="12074"/>
                    <a:pt x="24942" y="15569"/>
                    <a:pt x="24942" y="22400"/>
                  </a:cubicBezTo>
                  <a:close/>
                </a:path>
              </a:pathLst>
            </a:custGeom>
            <a:solidFill>
              <a:srgbClr val="103044"/>
            </a:solidFill>
            <a:ln w="15869" cap="flat">
              <a:noFill/>
              <a:prstDash val="solid"/>
              <a:miter/>
            </a:ln>
          </p:spPr>
          <p:txBody>
            <a:bodyPr rtlCol="0" anchor="ctr"/>
            <a:lstStyle/>
            <a:p>
              <a:endParaRPr lang="nl-NL"/>
            </a:p>
          </p:txBody>
        </p:sp>
        <p:sp>
          <p:nvSpPr>
            <p:cNvPr id="1590" name="Vrije vorm: vorm 1589">
              <a:extLst>
                <a:ext uri="{FF2B5EF4-FFF2-40B4-BE49-F238E27FC236}">
                  <a16:creationId xmlns:a16="http://schemas.microsoft.com/office/drawing/2014/main" id="{6C2E42E9-AFF2-835A-9036-0A9A964A8AAE}"/>
                </a:ext>
              </a:extLst>
            </p:cNvPr>
            <p:cNvSpPr/>
            <p:nvPr/>
          </p:nvSpPr>
          <p:spPr>
            <a:xfrm>
              <a:off x="3770005" y="4974800"/>
              <a:ext cx="109141" cy="63705"/>
            </a:xfrm>
            <a:custGeom>
              <a:avLst/>
              <a:gdLst>
                <a:gd name="connsiteX0" fmla="*/ 108983 w 109141"/>
                <a:gd name="connsiteY0" fmla="*/ 0 h 63705"/>
                <a:gd name="connsiteX1" fmla="*/ 85470 w 109141"/>
                <a:gd name="connsiteY1" fmla="*/ 63705 h 63705"/>
                <a:gd name="connsiteX2" fmla="*/ 71172 w 109141"/>
                <a:gd name="connsiteY2" fmla="*/ 63705 h 63705"/>
                <a:gd name="connsiteX3" fmla="*/ 54650 w 109141"/>
                <a:gd name="connsiteY3" fmla="*/ 19858 h 63705"/>
                <a:gd name="connsiteX4" fmla="*/ 37810 w 109141"/>
                <a:gd name="connsiteY4" fmla="*/ 63705 h 63705"/>
                <a:gd name="connsiteX5" fmla="*/ 23512 w 109141"/>
                <a:gd name="connsiteY5" fmla="*/ 63705 h 63705"/>
                <a:gd name="connsiteX6" fmla="*/ 0 w 109141"/>
                <a:gd name="connsiteY6" fmla="*/ 0 h 63705"/>
                <a:gd name="connsiteX7" fmla="*/ 14139 w 109141"/>
                <a:gd name="connsiteY7" fmla="*/ 0 h 63705"/>
                <a:gd name="connsiteX8" fmla="*/ 30979 w 109141"/>
                <a:gd name="connsiteY8" fmla="*/ 47024 h 63705"/>
                <a:gd name="connsiteX9" fmla="*/ 48613 w 109141"/>
                <a:gd name="connsiteY9" fmla="*/ 0 h 63705"/>
                <a:gd name="connsiteX10" fmla="*/ 61164 w 109141"/>
                <a:gd name="connsiteY10" fmla="*/ 0 h 63705"/>
                <a:gd name="connsiteX11" fmla="*/ 78480 w 109141"/>
                <a:gd name="connsiteY11" fmla="*/ 47183 h 63705"/>
                <a:gd name="connsiteX12" fmla="*/ 95797 w 109141"/>
                <a:gd name="connsiteY12" fmla="*/ 0 h 63705"/>
                <a:gd name="connsiteX13" fmla="*/ 109142 w 109141"/>
                <a:gd name="connsiteY13" fmla="*/ 0 h 6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41" h="63705">
                  <a:moveTo>
                    <a:pt x="108983" y="0"/>
                  </a:moveTo>
                  <a:lnTo>
                    <a:pt x="85470" y="63705"/>
                  </a:lnTo>
                  <a:lnTo>
                    <a:pt x="71172" y="63705"/>
                  </a:lnTo>
                  <a:lnTo>
                    <a:pt x="54650" y="19858"/>
                  </a:lnTo>
                  <a:lnTo>
                    <a:pt x="37810" y="63705"/>
                  </a:lnTo>
                  <a:lnTo>
                    <a:pt x="23512" y="63705"/>
                  </a:lnTo>
                  <a:lnTo>
                    <a:pt x="0" y="0"/>
                  </a:lnTo>
                  <a:lnTo>
                    <a:pt x="14139" y="0"/>
                  </a:lnTo>
                  <a:lnTo>
                    <a:pt x="30979" y="47024"/>
                  </a:lnTo>
                  <a:lnTo>
                    <a:pt x="48613" y="0"/>
                  </a:lnTo>
                  <a:lnTo>
                    <a:pt x="61164" y="0"/>
                  </a:lnTo>
                  <a:lnTo>
                    <a:pt x="78480" y="47183"/>
                  </a:lnTo>
                  <a:lnTo>
                    <a:pt x="95797" y="0"/>
                  </a:lnTo>
                  <a:lnTo>
                    <a:pt x="109142" y="0"/>
                  </a:lnTo>
                  <a:close/>
                </a:path>
              </a:pathLst>
            </a:custGeom>
            <a:solidFill>
              <a:srgbClr val="103044"/>
            </a:solidFill>
            <a:ln w="15869" cap="flat">
              <a:noFill/>
              <a:prstDash val="solid"/>
              <a:miter/>
            </a:ln>
          </p:spPr>
          <p:txBody>
            <a:bodyPr rtlCol="0" anchor="ctr"/>
            <a:lstStyle/>
            <a:p>
              <a:endParaRPr lang="nl-NL"/>
            </a:p>
          </p:txBody>
        </p:sp>
        <p:sp>
          <p:nvSpPr>
            <p:cNvPr id="1591" name="Vrije vorm: vorm 1590">
              <a:extLst>
                <a:ext uri="{FF2B5EF4-FFF2-40B4-BE49-F238E27FC236}">
                  <a16:creationId xmlns:a16="http://schemas.microsoft.com/office/drawing/2014/main" id="{B50856CD-887A-005A-9126-13D06EEC3E30}"/>
                </a:ext>
              </a:extLst>
            </p:cNvPr>
            <p:cNvSpPr/>
            <p:nvPr/>
          </p:nvSpPr>
          <p:spPr>
            <a:xfrm>
              <a:off x="3882165" y="4974006"/>
              <a:ext cx="65453" cy="65294"/>
            </a:xfrm>
            <a:custGeom>
              <a:avLst/>
              <a:gdLst>
                <a:gd name="connsiteX0" fmla="*/ 65135 w 65453"/>
                <a:gd name="connsiteY0" fmla="*/ 37493 h 65294"/>
                <a:gd name="connsiteX1" fmla="*/ 14933 w 65453"/>
                <a:gd name="connsiteY1" fmla="*/ 37493 h 65294"/>
                <a:gd name="connsiteX2" fmla="*/ 35586 w 65453"/>
                <a:gd name="connsiteY2" fmla="*/ 52744 h 65294"/>
                <a:gd name="connsiteX3" fmla="*/ 52903 w 65453"/>
                <a:gd name="connsiteY3" fmla="*/ 45753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294 w 65453"/>
                <a:gd name="connsiteY9" fmla="*/ 37334 h 65294"/>
                <a:gd name="connsiteX10" fmla="*/ 14775 w 65453"/>
                <a:gd name="connsiteY10" fmla="*/ 27643 h 65294"/>
                <a:gd name="connsiteX11" fmla="*/ 50996 w 65453"/>
                <a:gd name="connsiteY11" fmla="*/ 27643 h 65294"/>
                <a:gd name="connsiteX12" fmla="*/ 32885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3" y="37493"/>
                  </a:lnTo>
                  <a:cubicBezTo>
                    <a:pt x="16681" y="46866"/>
                    <a:pt x="24465" y="52744"/>
                    <a:pt x="35586" y="52744"/>
                  </a:cubicBezTo>
                  <a:cubicBezTo>
                    <a:pt x="42735" y="52744"/>
                    <a:pt x="48454" y="50520"/>
                    <a:pt x="52903" y="45753"/>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294" y="37334"/>
                  </a:cubicBezTo>
                  <a:close/>
                  <a:moveTo>
                    <a:pt x="14775" y="27643"/>
                  </a:moveTo>
                  <a:lnTo>
                    <a:pt x="50996" y="27643"/>
                  </a:lnTo>
                  <a:cubicBezTo>
                    <a:pt x="49725" y="18428"/>
                    <a:pt x="42735" y="12074"/>
                    <a:pt x="32885" y="12074"/>
                  </a:cubicBezTo>
                  <a:cubicBezTo>
                    <a:pt x="23036" y="12074"/>
                    <a:pt x="16045" y="18270"/>
                    <a:pt x="14616" y="27643"/>
                  </a:cubicBezTo>
                  <a:close/>
                </a:path>
              </a:pathLst>
            </a:custGeom>
            <a:solidFill>
              <a:srgbClr val="103044"/>
            </a:solidFill>
            <a:ln w="15869" cap="flat">
              <a:noFill/>
              <a:prstDash val="solid"/>
              <a:miter/>
            </a:ln>
          </p:spPr>
          <p:txBody>
            <a:bodyPr rtlCol="0" anchor="ctr"/>
            <a:lstStyle/>
            <a:p>
              <a:endParaRPr lang="nl-NL"/>
            </a:p>
          </p:txBody>
        </p:sp>
        <p:sp>
          <p:nvSpPr>
            <p:cNvPr id="1592" name="Vrije vorm: vorm 1591">
              <a:extLst>
                <a:ext uri="{FF2B5EF4-FFF2-40B4-BE49-F238E27FC236}">
                  <a16:creationId xmlns:a16="http://schemas.microsoft.com/office/drawing/2014/main" id="{B6179719-D0FB-13C3-EE66-8FA3E7E24326}"/>
                </a:ext>
              </a:extLst>
            </p:cNvPr>
            <p:cNvSpPr/>
            <p:nvPr/>
          </p:nvSpPr>
          <p:spPr>
            <a:xfrm>
              <a:off x="3961917" y="4974006"/>
              <a:ext cx="37015" cy="64499"/>
            </a:xfrm>
            <a:custGeom>
              <a:avLst/>
              <a:gdLst>
                <a:gd name="connsiteX0" fmla="*/ 37016 w 37015"/>
                <a:gd name="connsiteY0" fmla="*/ 159 h 64499"/>
                <a:gd name="connsiteX1" fmla="*/ 37016 w 37015"/>
                <a:gd name="connsiteY1" fmla="*/ 14298 h 64499"/>
                <a:gd name="connsiteX2" fmla="*/ 33521 w 37015"/>
                <a:gd name="connsiteY2" fmla="*/ 13980 h 64499"/>
                <a:gd name="connsiteX3" fmla="*/ 14934 w 37015"/>
                <a:gd name="connsiteY3" fmla="*/ 33680 h 64499"/>
                <a:gd name="connsiteX4" fmla="*/ 14934 w 37015"/>
                <a:gd name="connsiteY4" fmla="*/ 64500 h 64499"/>
                <a:gd name="connsiteX5" fmla="*/ 0 w 37015"/>
                <a:gd name="connsiteY5" fmla="*/ 64500 h 64499"/>
                <a:gd name="connsiteX6" fmla="*/ 0 w 37015"/>
                <a:gd name="connsiteY6" fmla="*/ 794 h 64499"/>
                <a:gd name="connsiteX7" fmla="*/ 14298 w 37015"/>
                <a:gd name="connsiteY7" fmla="*/ 794 h 64499"/>
                <a:gd name="connsiteX8" fmla="*/ 14298 w 37015"/>
                <a:gd name="connsiteY8" fmla="*/ 10008 h 64499"/>
                <a:gd name="connsiteX9" fmla="*/ 37016 w 37015"/>
                <a:gd name="connsiteY9" fmla="*/ 0 h 6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5" h="64499">
                  <a:moveTo>
                    <a:pt x="37016" y="159"/>
                  </a:moveTo>
                  <a:lnTo>
                    <a:pt x="37016" y="14298"/>
                  </a:lnTo>
                  <a:cubicBezTo>
                    <a:pt x="35745" y="13980"/>
                    <a:pt x="34633" y="13980"/>
                    <a:pt x="33521" y="13980"/>
                  </a:cubicBezTo>
                  <a:cubicBezTo>
                    <a:pt x="22082" y="13980"/>
                    <a:pt x="14934" y="20653"/>
                    <a:pt x="14934" y="33680"/>
                  </a:cubicBezTo>
                  <a:lnTo>
                    <a:pt x="14934" y="64500"/>
                  </a:lnTo>
                  <a:lnTo>
                    <a:pt x="0" y="64500"/>
                  </a:lnTo>
                  <a:lnTo>
                    <a:pt x="0" y="794"/>
                  </a:lnTo>
                  <a:lnTo>
                    <a:pt x="14298" y="794"/>
                  </a:lnTo>
                  <a:lnTo>
                    <a:pt x="14298" y="10008"/>
                  </a:lnTo>
                  <a:cubicBezTo>
                    <a:pt x="18587" y="3336"/>
                    <a:pt x="26372" y="0"/>
                    <a:pt x="37016" y="0"/>
                  </a:cubicBezTo>
                  <a:close/>
                </a:path>
              </a:pathLst>
            </a:custGeom>
            <a:solidFill>
              <a:srgbClr val="103044"/>
            </a:solidFill>
            <a:ln w="15869" cap="flat">
              <a:noFill/>
              <a:prstDash val="solid"/>
              <a:miter/>
            </a:ln>
          </p:spPr>
          <p:txBody>
            <a:bodyPr rtlCol="0" anchor="ctr"/>
            <a:lstStyle/>
            <a:p>
              <a:endParaRPr lang="nl-NL"/>
            </a:p>
          </p:txBody>
        </p:sp>
        <p:sp>
          <p:nvSpPr>
            <p:cNvPr id="1593" name="Vrije vorm: vorm 1592">
              <a:extLst>
                <a:ext uri="{FF2B5EF4-FFF2-40B4-BE49-F238E27FC236}">
                  <a16:creationId xmlns:a16="http://schemas.microsoft.com/office/drawing/2014/main" id="{B76140CC-1000-A0AF-B34C-22BD515EFF8C}"/>
                </a:ext>
              </a:extLst>
            </p:cNvPr>
            <p:cNvSpPr/>
            <p:nvPr/>
          </p:nvSpPr>
          <p:spPr>
            <a:xfrm>
              <a:off x="4005764" y="4974006"/>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3 w 65453"/>
                <a:gd name="connsiteY3" fmla="*/ 45753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294 w 65453"/>
                <a:gd name="connsiteY9" fmla="*/ 37334 h 65294"/>
                <a:gd name="connsiteX10" fmla="*/ 14775 w 65453"/>
                <a:gd name="connsiteY10" fmla="*/ 27643 h 65294"/>
                <a:gd name="connsiteX11" fmla="*/ 50996 w 65453"/>
                <a:gd name="connsiteY11" fmla="*/ 27643 h 65294"/>
                <a:gd name="connsiteX12" fmla="*/ 32886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6" y="52744"/>
                    <a:pt x="35586" y="52744"/>
                  </a:cubicBezTo>
                  <a:cubicBezTo>
                    <a:pt x="42735" y="52744"/>
                    <a:pt x="48454" y="50520"/>
                    <a:pt x="52903" y="45753"/>
                  </a:cubicBezTo>
                  <a:lnTo>
                    <a:pt x="61005" y="54968"/>
                  </a:lnTo>
                  <a:cubicBezTo>
                    <a:pt x="55286" y="61799"/>
                    <a:pt x="46230" y="65294"/>
                    <a:pt x="35268" y="65294"/>
                  </a:cubicBezTo>
                  <a:cubicBezTo>
                    <a:pt x="13822" y="65294"/>
                    <a:pt x="0" y="51632"/>
                    <a:pt x="0" y="32568"/>
                  </a:cubicBezTo>
                  <a:cubicBezTo>
                    <a:pt x="0" y="13504"/>
                    <a:pt x="13980" y="0"/>
                    <a:pt x="33044" y="0"/>
                  </a:cubicBezTo>
                  <a:cubicBezTo>
                    <a:pt x="52108" y="0"/>
                    <a:pt x="65453" y="13027"/>
                    <a:pt x="65453" y="32885"/>
                  </a:cubicBezTo>
                  <a:cubicBezTo>
                    <a:pt x="65453" y="34156"/>
                    <a:pt x="65453" y="35904"/>
                    <a:pt x="65294" y="37334"/>
                  </a:cubicBezTo>
                  <a:close/>
                  <a:moveTo>
                    <a:pt x="14775" y="27643"/>
                  </a:moveTo>
                  <a:lnTo>
                    <a:pt x="50996" y="27643"/>
                  </a:lnTo>
                  <a:cubicBezTo>
                    <a:pt x="49725" y="18428"/>
                    <a:pt x="42735" y="12074"/>
                    <a:pt x="32886" y="12074"/>
                  </a:cubicBezTo>
                  <a:cubicBezTo>
                    <a:pt x="23036" y="12074"/>
                    <a:pt x="16046" y="18270"/>
                    <a:pt x="14616" y="27643"/>
                  </a:cubicBezTo>
                  <a:close/>
                </a:path>
              </a:pathLst>
            </a:custGeom>
            <a:solidFill>
              <a:srgbClr val="103044"/>
            </a:solidFill>
            <a:ln w="15869" cap="flat">
              <a:noFill/>
              <a:prstDash val="solid"/>
              <a:miter/>
            </a:ln>
          </p:spPr>
          <p:txBody>
            <a:bodyPr rtlCol="0" anchor="ctr"/>
            <a:lstStyle/>
            <a:p>
              <a:endParaRPr lang="nl-NL"/>
            </a:p>
          </p:txBody>
        </p:sp>
        <p:sp>
          <p:nvSpPr>
            <p:cNvPr id="1594" name="Vrije vorm: vorm 1593">
              <a:extLst>
                <a:ext uri="{FF2B5EF4-FFF2-40B4-BE49-F238E27FC236}">
                  <a16:creationId xmlns:a16="http://schemas.microsoft.com/office/drawing/2014/main" id="{48265955-C95A-2B75-59BE-5847973DAAAF}"/>
                </a:ext>
              </a:extLst>
            </p:cNvPr>
            <p:cNvSpPr/>
            <p:nvPr/>
          </p:nvSpPr>
          <p:spPr>
            <a:xfrm>
              <a:off x="4085515" y="4974165"/>
              <a:ext cx="63070" cy="64341"/>
            </a:xfrm>
            <a:custGeom>
              <a:avLst/>
              <a:gdLst>
                <a:gd name="connsiteX0" fmla="*/ 62911 w 63070"/>
                <a:gd name="connsiteY0" fmla="*/ 27802 h 64341"/>
                <a:gd name="connsiteX1" fmla="*/ 62911 w 63070"/>
                <a:gd name="connsiteY1" fmla="*/ 64341 h 64341"/>
                <a:gd name="connsiteX2" fmla="*/ 47978 w 63070"/>
                <a:gd name="connsiteY2" fmla="*/ 64341 h 64341"/>
                <a:gd name="connsiteX3" fmla="*/ 47978 w 63070"/>
                <a:gd name="connsiteY3" fmla="*/ 29708 h 64341"/>
                <a:gd name="connsiteX4" fmla="*/ 32727 w 63070"/>
                <a:gd name="connsiteY4" fmla="*/ 12868 h 64341"/>
                <a:gd name="connsiteX5" fmla="*/ 14934 w 63070"/>
                <a:gd name="connsiteY5" fmla="*/ 32091 h 64341"/>
                <a:gd name="connsiteX6" fmla="*/ 14934 w 63070"/>
                <a:gd name="connsiteY6" fmla="*/ 64341 h 64341"/>
                <a:gd name="connsiteX7" fmla="*/ 0 w 63070"/>
                <a:gd name="connsiteY7" fmla="*/ 64341 h 64341"/>
                <a:gd name="connsiteX8" fmla="*/ 0 w 63070"/>
                <a:gd name="connsiteY8" fmla="*/ 636 h 64341"/>
                <a:gd name="connsiteX9" fmla="*/ 14298 w 63070"/>
                <a:gd name="connsiteY9" fmla="*/ 636 h 64341"/>
                <a:gd name="connsiteX10" fmla="*/ 14298 w 63070"/>
                <a:gd name="connsiteY10" fmla="*/ 8896 h 64341"/>
                <a:gd name="connsiteX11" fmla="*/ 36381 w 63070"/>
                <a:gd name="connsiteY11" fmla="*/ 0 h 64341"/>
                <a:gd name="connsiteX12" fmla="*/ 63070 w 63070"/>
                <a:gd name="connsiteY12" fmla="*/ 27960 h 6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070" h="64341">
                  <a:moveTo>
                    <a:pt x="62911" y="27802"/>
                  </a:moveTo>
                  <a:lnTo>
                    <a:pt x="62911" y="64341"/>
                  </a:lnTo>
                  <a:lnTo>
                    <a:pt x="47978" y="64341"/>
                  </a:lnTo>
                  <a:lnTo>
                    <a:pt x="47978" y="29708"/>
                  </a:lnTo>
                  <a:cubicBezTo>
                    <a:pt x="47978" y="18429"/>
                    <a:pt x="42417" y="12868"/>
                    <a:pt x="32727" y="12868"/>
                  </a:cubicBezTo>
                  <a:cubicBezTo>
                    <a:pt x="22082" y="12868"/>
                    <a:pt x="14934" y="19382"/>
                    <a:pt x="14934" y="32091"/>
                  </a:cubicBezTo>
                  <a:lnTo>
                    <a:pt x="14934" y="64341"/>
                  </a:lnTo>
                  <a:lnTo>
                    <a:pt x="0" y="64341"/>
                  </a:lnTo>
                  <a:lnTo>
                    <a:pt x="0" y="636"/>
                  </a:lnTo>
                  <a:lnTo>
                    <a:pt x="14298" y="636"/>
                  </a:lnTo>
                  <a:lnTo>
                    <a:pt x="14298" y="8896"/>
                  </a:lnTo>
                  <a:cubicBezTo>
                    <a:pt x="19223" y="3019"/>
                    <a:pt x="27007" y="0"/>
                    <a:pt x="36381" y="0"/>
                  </a:cubicBezTo>
                  <a:cubicBezTo>
                    <a:pt x="51632" y="0"/>
                    <a:pt x="63070" y="8738"/>
                    <a:pt x="63070" y="27960"/>
                  </a:cubicBezTo>
                  <a:close/>
                </a:path>
              </a:pathLst>
            </a:custGeom>
            <a:solidFill>
              <a:srgbClr val="103044"/>
            </a:solidFill>
            <a:ln w="15869" cap="flat">
              <a:noFill/>
              <a:prstDash val="solid"/>
              <a:miter/>
            </a:ln>
          </p:spPr>
          <p:txBody>
            <a:bodyPr rtlCol="0" anchor="ctr"/>
            <a:lstStyle/>
            <a:p>
              <a:endParaRPr lang="nl-NL"/>
            </a:p>
          </p:txBody>
        </p:sp>
        <p:sp>
          <p:nvSpPr>
            <p:cNvPr id="1595" name="Vrije vorm: vorm 1594">
              <a:extLst>
                <a:ext uri="{FF2B5EF4-FFF2-40B4-BE49-F238E27FC236}">
                  <a16:creationId xmlns:a16="http://schemas.microsoft.com/office/drawing/2014/main" id="{92620F1B-3A4C-E5EE-0B23-662348FBEA82}"/>
                </a:ext>
              </a:extLst>
            </p:cNvPr>
            <p:cNvSpPr/>
            <p:nvPr/>
          </p:nvSpPr>
          <p:spPr>
            <a:xfrm>
              <a:off x="4162883" y="4949858"/>
              <a:ext cx="67994" cy="89442"/>
            </a:xfrm>
            <a:custGeom>
              <a:avLst/>
              <a:gdLst>
                <a:gd name="connsiteX0" fmla="*/ 67836 w 67994"/>
                <a:gd name="connsiteY0" fmla="*/ 159 h 89442"/>
                <a:gd name="connsiteX1" fmla="*/ 67836 w 67994"/>
                <a:gd name="connsiteY1" fmla="*/ 88648 h 89442"/>
                <a:gd name="connsiteX2" fmla="*/ 53538 w 67994"/>
                <a:gd name="connsiteY2" fmla="*/ 88648 h 89442"/>
                <a:gd name="connsiteX3" fmla="*/ 53538 w 67994"/>
                <a:gd name="connsiteY3" fmla="*/ 80387 h 89442"/>
                <a:gd name="connsiteX4" fmla="*/ 32409 w 67994"/>
                <a:gd name="connsiteY4" fmla="*/ 89442 h 89442"/>
                <a:gd name="connsiteX5" fmla="*/ 0 w 67994"/>
                <a:gd name="connsiteY5" fmla="*/ 56716 h 89442"/>
                <a:gd name="connsiteX6" fmla="*/ 32409 w 67994"/>
                <a:gd name="connsiteY6" fmla="*/ 24148 h 89442"/>
                <a:gd name="connsiteX7" fmla="*/ 53062 w 67994"/>
                <a:gd name="connsiteY7" fmla="*/ 32727 h 89442"/>
                <a:gd name="connsiteX8" fmla="*/ 53062 w 67994"/>
                <a:gd name="connsiteY8" fmla="*/ 0 h 89442"/>
                <a:gd name="connsiteX9" fmla="*/ 67995 w 67994"/>
                <a:gd name="connsiteY9" fmla="*/ 0 h 89442"/>
                <a:gd name="connsiteX10" fmla="*/ 53062 w 67994"/>
                <a:gd name="connsiteY10" fmla="*/ 56874 h 89442"/>
                <a:gd name="connsiteX11" fmla="*/ 33997 w 67994"/>
                <a:gd name="connsiteY11" fmla="*/ 37016 h 89442"/>
                <a:gd name="connsiteX12" fmla="*/ 14934 w 67994"/>
                <a:gd name="connsiteY12" fmla="*/ 56874 h 89442"/>
                <a:gd name="connsiteX13" fmla="*/ 33997 w 67994"/>
                <a:gd name="connsiteY13" fmla="*/ 76733 h 89442"/>
                <a:gd name="connsiteX14" fmla="*/ 53062 w 67994"/>
                <a:gd name="connsiteY14" fmla="*/ 56874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994" h="89442">
                  <a:moveTo>
                    <a:pt x="67836" y="159"/>
                  </a:moveTo>
                  <a:lnTo>
                    <a:pt x="67836" y="88648"/>
                  </a:lnTo>
                  <a:lnTo>
                    <a:pt x="53538" y="88648"/>
                  </a:lnTo>
                  <a:lnTo>
                    <a:pt x="53538" y="80387"/>
                  </a:lnTo>
                  <a:cubicBezTo>
                    <a:pt x="48454" y="86424"/>
                    <a:pt x="41147" y="89442"/>
                    <a:pt x="32409" y="89442"/>
                  </a:cubicBezTo>
                  <a:cubicBezTo>
                    <a:pt x="13822" y="89442"/>
                    <a:pt x="0" y="76574"/>
                    <a:pt x="0" y="56716"/>
                  </a:cubicBezTo>
                  <a:cubicBezTo>
                    <a:pt x="0" y="36857"/>
                    <a:pt x="13822" y="24148"/>
                    <a:pt x="32409" y="24148"/>
                  </a:cubicBezTo>
                  <a:cubicBezTo>
                    <a:pt x="40670" y="24148"/>
                    <a:pt x="47978" y="26849"/>
                    <a:pt x="53062" y="32727"/>
                  </a:cubicBezTo>
                  <a:lnTo>
                    <a:pt x="53062" y="0"/>
                  </a:lnTo>
                  <a:lnTo>
                    <a:pt x="67995" y="0"/>
                  </a:lnTo>
                  <a:close/>
                  <a:moveTo>
                    <a:pt x="53062" y="56874"/>
                  </a:moveTo>
                  <a:cubicBezTo>
                    <a:pt x="53062" y="44642"/>
                    <a:pt x="44801" y="37016"/>
                    <a:pt x="33997" y="37016"/>
                  </a:cubicBezTo>
                  <a:cubicBezTo>
                    <a:pt x="23195" y="37016"/>
                    <a:pt x="14934" y="44801"/>
                    <a:pt x="14934" y="56874"/>
                  </a:cubicBezTo>
                  <a:cubicBezTo>
                    <a:pt x="14934" y="68948"/>
                    <a:pt x="23195" y="76733"/>
                    <a:pt x="33997" y="76733"/>
                  </a:cubicBezTo>
                  <a:cubicBezTo>
                    <a:pt x="44801" y="76733"/>
                    <a:pt x="53062" y="68948"/>
                    <a:pt x="53062" y="56874"/>
                  </a:cubicBezTo>
                  <a:close/>
                </a:path>
              </a:pathLst>
            </a:custGeom>
            <a:solidFill>
              <a:srgbClr val="103044"/>
            </a:solidFill>
            <a:ln w="15869" cap="flat">
              <a:noFill/>
              <a:prstDash val="solid"/>
              <a:miter/>
            </a:ln>
          </p:spPr>
          <p:txBody>
            <a:bodyPr rtlCol="0" anchor="ctr"/>
            <a:lstStyle/>
            <a:p>
              <a:endParaRPr lang="nl-NL"/>
            </a:p>
          </p:txBody>
        </p:sp>
        <p:sp>
          <p:nvSpPr>
            <p:cNvPr id="1596" name="Vrije vorm: vorm 1595">
              <a:extLst>
                <a:ext uri="{FF2B5EF4-FFF2-40B4-BE49-F238E27FC236}">
                  <a16:creationId xmlns:a16="http://schemas.microsoft.com/office/drawing/2014/main" id="{45430BC2-5229-494F-33EF-80D8EFCB9FE2}"/>
                </a:ext>
              </a:extLst>
            </p:cNvPr>
            <p:cNvSpPr/>
            <p:nvPr/>
          </p:nvSpPr>
          <p:spPr>
            <a:xfrm>
              <a:off x="3355840" y="5087754"/>
              <a:ext cx="46865" cy="78639"/>
            </a:xfrm>
            <a:custGeom>
              <a:avLst/>
              <a:gdLst>
                <a:gd name="connsiteX0" fmla="*/ 46866 w 46865"/>
                <a:gd name="connsiteY0" fmla="*/ 74350 h 78639"/>
                <a:gd name="connsiteX1" fmla="*/ 32568 w 46865"/>
                <a:gd name="connsiteY1" fmla="*/ 78639 h 78639"/>
                <a:gd name="connsiteX2" fmla="*/ 10485 w 46865"/>
                <a:gd name="connsiteY2" fmla="*/ 57192 h 78639"/>
                <a:gd name="connsiteX3" fmla="*/ 10485 w 46865"/>
                <a:gd name="connsiteY3" fmla="*/ 26531 h 78639"/>
                <a:gd name="connsiteX4" fmla="*/ 0 w 46865"/>
                <a:gd name="connsiteY4" fmla="*/ 26531 h 78639"/>
                <a:gd name="connsiteX5" fmla="*/ 0 w 46865"/>
                <a:gd name="connsiteY5" fmla="*/ 14616 h 78639"/>
                <a:gd name="connsiteX6" fmla="*/ 10485 w 46865"/>
                <a:gd name="connsiteY6" fmla="*/ 14616 h 78639"/>
                <a:gd name="connsiteX7" fmla="*/ 10485 w 46865"/>
                <a:gd name="connsiteY7" fmla="*/ 0 h 78639"/>
                <a:gd name="connsiteX8" fmla="*/ 25419 w 46865"/>
                <a:gd name="connsiteY8" fmla="*/ 0 h 78639"/>
                <a:gd name="connsiteX9" fmla="*/ 25419 w 46865"/>
                <a:gd name="connsiteY9" fmla="*/ 14616 h 78639"/>
                <a:gd name="connsiteX10" fmla="*/ 42576 w 46865"/>
                <a:gd name="connsiteY10" fmla="*/ 14616 h 78639"/>
                <a:gd name="connsiteX11" fmla="*/ 42576 w 46865"/>
                <a:gd name="connsiteY11" fmla="*/ 26531 h 78639"/>
                <a:gd name="connsiteX12" fmla="*/ 25419 w 46865"/>
                <a:gd name="connsiteY12" fmla="*/ 26531 h 78639"/>
                <a:gd name="connsiteX13" fmla="*/ 25419 w 46865"/>
                <a:gd name="connsiteY13" fmla="*/ 56874 h 78639"/>
                <a:gd name="connsiteX14" fmla="*/ 34315 w 46865"/>
                <a:gd name="connsiteY14" fmla="*/ 66406 h 78639"/>
                <a:gd name="connsiteX15" fmla="*/ 42735 w 46865"/>
                <a:gd name="connsiteY15" fmla="*/ 63706 h 78639"/>
                <a:gd name="connsiteX16" fmla="*/ 46866 w 46865"/>
                <a:gd name="connsiteY16" fmla="*/ 74350 h 7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9">
                  <a:moveTo>
                    <a:pt x="46866" y="74350"/>
                  </a:moveTo>
                  <a:cubicBezTo>
                    <a:pt x="43212" y="77209"/>
                    <a:pt x="37969" y="78639"/>
                    <a:pt x="32568" y="78639"/>
                  </a:cubicBezTo>
                  <a:cubicBezTo>
                    <a:pt x="18587" y="78639"/>
                    <a:pt x="10485" y="71172"/>
                    <a:pt x="10485" y="57192"/>
                  </a:cubicBezTo>
                  <a:lnTo>
                    <a:pt x="10485" y="26531"/>
                  </a:lnTo>
                  <a:lnTo>
                    <a:pt x="0" y="26531"/>
                  </a:lnTo>
                  <a:lnTo>
                    <a:pt x="0" y="14616"/>
                  </a:lnTo>
                  <a:lnTo>
                    <a:pt x="10485" y="14616"/>
                  </a:lnTo>
                  <a:lnTo>
                    <a:pt x="10485" y="0"/>
                  </a:lnTo>
                  <a:lnTo>
                    <a:pt x="25419" y="0"/>
                  </a:lnTo>
                  <a:lnTo>
                    <a:pt x="25419" y="14616"/>
                  </a:lnTo>
                  <a:lnTo>
                    <a:pt x="42576" y="14616"/>
                  </a:lnTo>
                  <a:lnTo>
                    <a:pt x="42576" y="26531"/>
                  </a:lnTo>
                  <a:lnTo>
                    <a:pt x="25419" y="26531"/>
                  </a:lnTo>
                  <a:lnTo>
                    <a:pt x="25419" y="56874"/>
                  </a:lnTo>
                  <a:cubicBezTo>
                    <a:pt x="25419" y="63070"/>
                    <a:pt x="28596" y="66406"/>
                    <a:pt x="34315" y="66406"/>
                  </a:cubicBezTo>
                  <a:cubicBezTo>
                    <a:pt x="37493" y="66406"/>
                    <a:pt x="40352" y="65612"/>
                    <a:pt x="42735" y="63706"/>
                  </a:cubicBezTo>
                  <a:lnTo>
                    <a:pt x="46866" y="74350"/>
                  </a:lnTo>
                  <a:close/>
                </a:path>
              </a:pathLst>
            </a:custGeom>
            <a:solidFill>
              <a:srgbClr val="103044"/>
            </a:solidFill>
            <a:ln w="15869" cap="flat">
              <a:noFill/>
              <a:prstDash val="solid"/>
              <a:miter/>
            </a:ln>
          </p:spPr>
          <p:txBody>
            <a:bodyPr rtlCol="0" anchor="ctr"/>
            <a:lstStyle/>
            <a:p>
              <a:endParaRPr lang="nl-NL"/>
            </a:p>
          </p:txBody>
        </p:sp>
        <p:sp>
          <p:nvSpPr>
            <p:cNvPr id="1597" name="Vrije vorm: vorm 1596">
              <a:extLst>
                <a:ext uri="{FF2B5EF4-FFF2-40B4-BE49-F238E27FC236}">
                  <a16:creationId xmlns:a16="http://schemas.microsoft.com/office/drawing/2014/main" id="{EC81FCEF-12D4-B9EC-88D8-FB7DEC1ECACC}"/>
                </a:ext>
              </a:extLst>
            </p:cNvPr>
            <p:cNvSpPr/>
            <p:nvPr/>
          </p:nvSpPr>
          <p:spPr>
            <a:xfrm>
              <a:off x="3407630" y="5101099"/>
              <a:ext cx="68153" cy="65294"/>
            </a:xfrm>
            <a:custGeom>
              <a:avLst/>
              <a:gdLst>
                <a:gd name="connsiteX0" fmla="*/ 0 w 68153"/>
                <a:gd name="connsiteY0" fmla="*/ 32568 h 65294"/>
                <a:gd name="connsiteX1" fmla="*/ 33997 w 68153"/>
                <a:gd name="connsiteY1" fmla="*/ 0 h 65294"/>
                <a:gd name="connsiteX2" fmla="*/ 68154 w 68153"/>
                <a:gd name="connsiteY2" fmla="*/ 32568 h 65294"/>
                <a:gd name="connsiteX3" fmla="*/ 33997 w 68153"/>
                <a:gd name="connsiteY3" fmla="*/ 65294 h 65294"/>
                <a:gd name="connsiteX4" fmla="*/ 0 w 68153"/>
                <a:gd name="connsiteY4" fmla="*/ 32568 h 65294"/>
                <a:gd name="connsiteX5" fmla="*/ 53061 w 68153"/>
                <a:gd name="connsiteY5" fmla="*/ 32568 h 65294"/>
                <a:gd name="connsiteX6" fmla="*/ 33997 w 68153"/>
                <a:gd name="connsiteY6" fmla="*/ 12709 h 65294"/>
                <a:gd name="connsiteX7" fmla="*/ 15092 w 68153"/>
                <a:gd name="connsiteY7" fmla="*/ 32568 h 65294"/>
                <a:gd name="connsiteX8" fmla="*/ 33997 w 68153"/>
                <a:gd name="connsiteY8" fmla="*/ 52426 h 65294"/>
                <a:gd name="connsiteX9" fmla="*/ 53061 w 68153"/>
                <a:gd name="connsiteY9" fmla="*/ 32568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3" h="65294">
                  <a:moveTo>
                    <a:pt x="0" y="32568"/>
                  </a:moveTo>
                  <a:cubicBezTo>
                    <a:pt x="0" y="13504"/>
                    <a:pt x="14298" y="0"/>
                    <a:pt x="33997" y="0"/>
                  </a:cubicBezTo>
                  <a:cubicBezTo>
                    <a:pt x="53697" y="0"/>
                    <a:pt x="68154" y="13504"/>
                    <a:pt x="68154" y="32568"/>
                  </a:cubicBezTo>
                  <a:cubicBezTo>
                    <a:pt x="68154" y="51632"/>
                    <a:pt x="53856" y="65294"/>
                    <a:pt x="33997" y="65294"/>
                  </a:cubicBezTo>
                  <a:cubicBezTo>
                    <a:pt x="14139" y="65294"/>
                    <a:pt x="0" y="51632"/>
                    <a:pt x="0" y="32568"/>
                  </a:cubicBezTo>
                  <a:close/>
                  <a:moveTo>
                    <a:pt x="53061" y="32568"/>
                  </a:moveTo>
                  <a:cubicBezTo>
                    <a:pt x="53061" y="20335"/>
                    <a:pt x="44959" y="12709"/>
                    <a:pt x="33997" y="12709"/>
                  </a:cubicBezTo>
                  <a:cubicBezTo>
                    <a:pt x="23036" y="12709"/>
                    <a:pt x="15092" y="20494"/>
                    <a:pt x="15092" y="32568"/>
                  </a:cubicBezTo>
                  <a:cubicBezTo>
                    <a:pt x="15092" y="44642"/>
                    <a:pt x="23195" y="52426"/>
                    <a:pt x="33997" y="52426"/>
                  </a:cubicBezTo>
                  <a:cubicBezTo>
                    <a:pt x="44800" y="52426"/>
                    <a:pt x="53061" y="44642"/>
                    <a:pt x="53061" y="32568"/>
                  </a:cubicBezTo>
                  <a:close/>
                </a:path>
              </a:pathLst>
            </a:custGeom>
            <a:solidFill>
              <a:srgbClr val="103044"/>
            </a:solidFill>
            <a:ln w="15869" cap="flat">
              <a:noFill/>
              <a:prstDash val="solid"/>
              <a:miter/>
            </a:ln>
          </p:spPr>
          <p:txBody>
            <a:bodyPr rtlCol="0" anchor="ctr"/>
            <a:lstStyle/>
            <a:p>
              <a:endParaRPr lang="nl-NL"/>
            </a:p>
          </p:txBody>
        </p:sp>
        <p:sp>
          <p:nvSpPr>
            <p:cNvPr id="1598" name="Vrije vorm: vorm 1597">
              <a:extLst>
                <a:ext uri="{FF2B5EF4-FFF2-40B4-BE49-F238E27FC236}">
                  <a16:creationId xmlns:a16="http://schemas.microsoft.com/office/drawing/2014/main" id="{6FD3CEB7-1102-D645-CD7A-552ECBD11519}"/>
                </a:ext>
              </a:extLst>
            </p:cNvPr>
            <p:cNvSpPr/>
            <p:nvPr/>
          </p:nvSpPr>
          <p:spPr>
            <a:xfrm>
              <a:off x="3484840" y="5101099"/>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3 w 65453"/>
                <a:gd name="connsiteY3" fmla="*/ 45753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294 w 65453"/>
                <a:gd name="connsiteY9" fmla="*/ 37334 h 65294"/>
                <a:gd name="connsiteX10" fmla="*/ 14775 w 65453"/>
                <a:gd name="connsiteY10" fmla="*/ 27643 h 65294"/>
                <a:gd name="connsiteX11" fmla="*/ 50996 w 65453"/>
                <a:gd name="connsiteY11" fmla="*/ 27643 h 65294"/>
                <a:gd name="connsiteX12" fmla="*/ 32885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6" y="52744"/>
                    <a:pt x="35586" y="52744"/>
                  </a:cubicBezTo>
                  <a:cubicBezTo>
                    <a:pt x="42735" y="52744"/>
                    <a:pt x="48454" y="50520"/>
                    <a:pt x="52903" y="45753"/>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294" y="37334"/>
                  </a:cubicBezTo>
                  <a:close/>
                  <a:moveTo>
                    <a:pt x="14775" y="27643"/>
                  </a:moveTo>
                  <a:lnTo>
                    <a:pt x="50996" y="27643"/>
                  </a:lnTo>
                  <a:cubicBezTo>
                    <a:pt x="49725" y="18428"/>
                    <a:pt x="42735" y="12074"/>
                    <a:pt x="32885" y="12074"/>
                  </a:cubicBezTo>
                  <a:cubicBezTo>
                    <a:pt x="23036" y="12074"/>
                    <a:pt x="16046" y="18270"/>
                    <a:pt x="14616" y="27643"/>
                  </a:cubicBezTo>
                  <a:close/>
                </a:path>
              </a:pathLst>
            </a:custGeom>
            <a:solidFill>
              <a:srgbClr val="103044"/>
            </a:solidFill>
            <a:ln w="15869" cap="flat">
              <a:noFill/>
              <a:prstDash val="solid"/>
              <a:miter/>
            </a:ln>
          </p:spPr>
          <p:txBody>
            <a:bodyPr rtlCol="0" anchor="ctr"/>
            <a:lstStyle/>
            <a:p>
              <a:endParaRPr lang="nl-NL"/>
            </a:p>
          </p:txBody>
        </p:sp>
        <p:sp>
          <p:nvSpPr>
            <p:cNvPr id="1599" name="Vrije vorm: vorm 1598">
              <a:extLst>
                <a:ext uri="{FF2B5EF4-FFF2-40B4-BE49-F238E27FC236}">
                  <a16:creationId xmlns:a16="http://schemas.microsoft.com/office/drawing/2014/main" id="{2E06D2CB-7288-B86B-13AB-ECB536AE69D1}"/>
                </a:ext>
              </a:extLst>
            </p:cNvPr>
            <p:cNvSpPr/>
            <p:nvPr/>
          </p:nvSpPr>
          <p:spPr>
            <a:xfrm>
              <a:off x="3556171" y="5087754"/>
              <a:ext cx="46865" cy="78639"/>
            </a:xfrm>
            <a:custGeom>
              <a:avLst/>
              <a:gdLst>
                <a:gd name="connsiteX0" fmla="*/ 46866 w 46865"/>
                <a:gd name="connsiteY0" fmla="*/ 74350 h 78639"/>
                <a:gd name="connsiteX1" fmla="*/ 32568 w 46865"/>
                <a:gd name="connsiteY1" fmla="*/ 78639 h 78639"/>
                <a:gd name="connsiteX2" fmla="*/ 10485 w 46865"/>
                <a:gd name="connsiteY2" fmla="*/ 57192 h 78639"/>
                <a:gd name="connsiteX3" fmla="*/ 10485 w 46865"/>
                <a:gd name="connsiteY3" fmla="*/ 26531 h 78639"/>
                <a:gd name="connsiteX4" fmla="*/ 0 w 46865"/>
                <a:gd name="connsiteY4" fmla="*/ 26531 h 78639"/>
                <a:gd name="connsiteX5" fmla="*/ 0 w 46865"/>
                <a:gd name="connsiteY5" fmla="*/ 14616 h 78639"/>
                <a:gd name="connsiteX6" fmla="*/ 10485 w 46865"/>
                <a:gd name="connsiteY6" fmla="*/ 14616 h 78639"/>
                <a:gd name="connsiteX7" fmla="*/ 10485 w 46865"/>
                <a:gd name="connsiteY7" fmla="*/ 0 h 78639"/>
                <a:gd name="connsiteX8" fmla="*/ 25419 w 46865"/>
                <a:gd name="connsiteY8" fmla="*/ 0 h 78639"/>
                <a:gd name="connsiteX9" fmla="*/ 25419 w 46865"/>
                <a:gd name="connsiteY9" fmla="*/ 14616 h 78639"/>
                <a:gd name="connsiteX10" fmla="*/ 42576 w 46865"/>
                <a:gd name="connsiteY10" fmla="*/ 14616 h 78639"/>
                <a:gd name="connsiteX11" fmla="*/ 42576 w 46865"/>
                <a:gd name="connsiteY11" fmla="*/ 26531 h 78639"/>
                <a:gd name="connsiteX12" fmla="*/ 25419 w 46865"/>
                <a:gd name="connsiteY12" fmla="*/ 26531 h 78639"/>
                <a:gd name="connsiteX13" fmla="*/ 25419 w 46865"/>
                <a:gd name="connsiteY13" fmla="*/ 56874 h 78639"/>
                <a:gd name="connsiteX14" fmla="*/ 34315 w 46865"/>
                <a:gd name="connsiteY14" fmla="*/ 66406 h 78639"/>
                <a:gd name="connsiteX15" fmla="*/ 42735 w 46865"/>
                <a:gd name="connsiteY15" fmla="*/ 63706 h 78639"/>
                <a:gd name="connsiteX16" fmla="*/ 46866 w 46865"/>
                <a:gd name="connsiteY16" fmla="*/ 74350 h 7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9">
                  <a:moveTo>
                    <a:pt x="46866" y="74350"/>
                  </a:moveTo>
                  <a:cubicBezTo>
                    <a:pt x="43212" y="77209"/>
                    <a:pt x="37810" y="78639"/>
                    <a:pt x="32568" y="78639"/>
                  </a:cubicBezTo>
                  <a:cubicBezTo>
                    <a:pt x="18587" y="78639"/>
                    <a:pt x="10485" y="71172"/>
                    <a:pt x="10485" y="57192"/>
                  </a:cubicBezTo>
                  <a:lnTo>
                    <a:pt x="10485" y="26531"/>
                  </a:lnTo>
                  <a:lnTo>
                    <a:pt x="0" y="26531"/>
                  </a:lnTo>
                  <a:lnTo>
                    <a:pt x="0" y="14616"/>
                  </a:lnTo>
                  <a:lnTo>
                    <a:pt x="10485" y="14616"/>
                  </a:lnTo>
                  <a:lnTo>
                    <a:pt x="10485" y="0"/>
                  </a:lnTo>
                  <a:lnTo>
                    <a:pt x="25419" y="0"/>
                  </a:lnTo>
                  <a:lnTo>
                    <a:pt x="25419" y="14616"/>
                  </a:lnTo>
                  <a:lnTo>
                    <a:pt x="42576" y="14616"/>
                  </a:lnTo>
                  <a:lnTo>
                    <a:pt x="42576" y="26531"/>
                  </a:lnTo>
                  <a:lnTo>
                    <a:pt x="25419" y="26531"/>
                  </a:lnTo>
                  <a:lnTo>
                    <a:pt x="25419" y="56874"/>
                  </a:lnTo>
                  <a:cubicBezTo>
                    <a:pt x="25419" y="63070"/>
                    <a:pt x="28596" y="66406"/>
                    <a:pt x="34315" y="66406"/>
                  </a:cubicBezTo>
                  <a:cubicBezTo>
                    <a:pt x="37493" y="66406"/>
                    <a:pt x="40352" y="65612"/>
                    <a:pt x="42735" y="63706"/>
                  </a:cubicBezTo>
                  <a:lnTo>
                    <a:pt x="46866" y="74350"/>
                  </a:lnTo>
                  <a:close/>
                </a:path>
              </a:pathLst>
            </a:custGeom>
            <a:solidFill>
              <a:srgbClr val="103044"/>
            </a:solidFill>
            <a:ln w="15869" cap="flat">
              <a:noFill/>
              <a:prstDash val="solid"/>
              <a:miter/>
            </a:ln>
          </p:spPr>
          <p:txBody>
            <a:bodyPr rtlCol="0" anchor="ctr"/>
            <a:lstStyle/>
            <a:p>
              <a:endParaRPr lang="nl-NL"/>
            </a:p>
          </p:txBody>
        </p:sp>
        <p:sp>
          <p:nvSpPr>
            <p:cNvPr id="1267" name="Vrije vorm: vorm 1266">
              <a:extLst>
                <a:ext uri="{FF2B5EF4-FFF2-40B4-BE49-F238E27FC236}">
                  <a16:creationId xmlns:a16="http://schemas.microsoft.com/office/drawing/2014/main" id="{5D24DA5B-5031-EB60-106F-27F79BB1888E}"/>
                </a:ext>
              </a:extLst>
            </p:cNvPr>
            <p:cNvSpPr/>
            <p:nvPr/>
          </p:nvSpPr>
          <p:spPr>
            <a:xfrm>
              <a:off x="3608120" y="5101417"/>
              <a:ext cx="56079" cy="65135"/>
            </a:xfrm>
            <a:custGeom>
              <a:avLst/>
              <a:gdLst>
                <a:gd name="connsiteX0" fmla="*/ 0 w 56079"/>
                <a:gd name="connsiteY0" fmla="*/ 57827 h 65135"/>
                <a:gd name="connsiteX1" fmla="*/ 5719 w 56079"/>
                <a:gd name="connsiteY1" fmla="*/ 46548 h 65135"/>
                <a:gd name="connsiteX2" fmla="*/ 27960 w 56079"/>
                <a:gd name="connsiteY2" fmla="*/ 52903 h 65135"/>
                <a:gd name="connsiteX3" fmla="*/ 41305 w 56079"/>
                <a:gd name="connsiteY3" fmla="*/ 45912 h 65135"/>
                <a:gd name="connsiteX4" fmla="*/ 1747 w 56079"/>
                <a:gd name="connsiteY4" fmla="*/ 19858 h 65135"/>
                <a:gd name="connsiteX5" fmla="*/ 29867 w 56079"/>
                <a:gd name="connsiteY5" fmla="*/ 0 h 65135"/>
                <a:gd name="connsiteX6" fmla="*/ 53856 w 56079"/>
                <a:gd name="connsiteY6" fmla="*/ 5402 h 65135"/>
                <a:gd name="connsiteX7" fmla="*/ 48137 w 56079"/>
                <a:gd name="connsiteY7" fmla="*/ 16681 h 65135"/>
                <a:gd name="connsiteX8" fmla="*/ 29867 w 56079"/>
                <a:gd name="connsiteY8" fmla="*/ 11915 h 65135"/>
                <a:gd name="connsiteX9" fmla="*/ 16522 w 56079"/>
                <a:gd name="connsiteY9" fmla="*/ 19064 h 65135"/>
                <a:gd name="connsiteX10" fmla="*/ 56080 w 56079"/>
                <a:gd name="connsiteY10" fmla="*/ 45436 h 65135"/>
                <a:gd name="connsiteX11" fmla="*/ 27166 w 56079"/>
                <a:gd name="connsiteY11" fmla="*/ 65135 h 65135"/>
                <a:gd name="connsiteX12" fmla="*/ 159 w 56079"/>
                <a:gd name="connsiteY12" fmla="*/ 57987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79" h="65135">
                  <a:moveTo>
                    <a:pt x="0" y="57827"/>
                  </a:moveTo>
                  <a:lnTo>
                    <a:pt x="5719" y="46548"/>
                  </a:lnTo>
                  <a:cubicBezTo>
                    <a:pt x="11280" y="50202"/>
                    <a:pt x="20017" y="52903"/>
                    <a:pt x="27960" y="52903"/>
                  </a:cubicBezTo>
                  <a:cubicBezTo>
                    <a:pt x="37492" y="52903"/>
                    <a:pt x="41305" y="50202"/>
                    <a:pt x="41305" y="45912"/>
                  </a:cubicBezTo>
                  <a:cubicBezTo>
                    <a:pt x="41305" y="33680"/>
                    <a:pt x="1747" y="45277"/>
                    <a:pt x="1747" y="19858"/>
                  </a:cubicBezTo>
                  <a:cubicBezTo>
                    <a:pt x="1747" y="7785"/>
                    <a:pt x="12709" y="0"/>
                    <a:pt x="29867" y="0"/>
                  </a:cubicBezTo>
                  <a:cubicBezTo>
                    <a:pt x="38446" y="0"/>
                    <a:pt x="48137" y="2065"/>
                    <a:pt x="53856" y="5402"/>
                  </a:cubicBezTo>
                  <a:lnTo>
                    <a:pt x="48137" y="16681"/>
                  </a:lnTo>
                  <a:cubicBezTo>
                    <a:pt x="42100" y="13027"/>
                    <a:pt x="35904" y="11915"/>
                    <a:pt x="29867" y="11915"/>
                  </a:cubicBezTo>
                  <a:cubicBezTo>
                    <a:pt x="20812" y="11915"/>
                    <a:pt x="16522" y="14934"/>
                    <a:pt x="16522" y="19064"/>
                  </a:cubicBezTo>
                  <a:cubicBezTo>
                    <a:pt x="16522" y="31932"/>
                    <a:pt x="56080" y="20494"/>
                    <a:pt x="56080" y="45436"/>
                  </a:cubicBezTo>
                  <a:cubicBezTo>
                    <a:pt x="56080" y="57351"/>
                    <a:pt x="45118" y="65135"/>
                    <a:pt x="27166" y="65135"/>
                  </a:cubicBezTo>
                  <a:cubicBezTo>
                    <a:pt x="16522" y="65135"/>
                    <a:pt x="5878" y="61958"/>
                    <a:pt x="159" y="57987"/>
                  </a:cubicBezTo>
                  <a:close/>
                </a:path>
              </a:pathLst>
            </a:custGeom>
            <a:solidFill>
              <a:srgbClr val="103044"/>
            </a:solidFill>
            <a:ln w="15869" cap="flat">
              <a:noFill/>
              <a:prstDash val="solid"/>
              <a:miter/>
            </a:ln>
          </p:spPr>
          <p:txBody>
            <a:bodyPr rtlCol="0" anchor="ctr"/>
            <a:lstStyle/>
            <a:p>
              <a:endParaRPr lang="nl-NL"/>
            </a:p>
          </p:txBody>
        </p:sp>
        <p:sp>
          <p:nvSpPr>
            <p:cNvPr id="1270" name="Vrije vorm: vorm 1269">
              <a:extLst>
                <a:ext uri="{FF2B5EF4-FFF2-40B4-BE49-F238E27FC236}">
                  <a16:creationId xmlns:a16="http://schemas.microsoft.com/office/drawing/2014/main" id="{847AD8D8-AD36-B908-4950-BE3FCF36361B}"/>
                </a:ext>
              </a:extLst>
            </p:cNvPr>
            <p:cNvSpPr/>
            <p:nvPr/>
          </p:nvSpPr>
          <p:spPr>
            <a:xfrm>
              <a:off x="3671826" y="5101099"/>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3 w 65453"/>
                <a:gd name="connsiteY3" fmla="*/ 45753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135 w 65453"/>
                <a:gd name="connsiteY9" fmla="*/ 37334 h 65294"/>
                <a:gd name="connsiteX10" fmla="*/ 14775 w 65453"/>
                <a:gd name="connsiteY10" fmla="*/ 27643 h 65294"/>
                <a:gd name="connsiteX11" fmla="*/ 50996 w 65453"/>
                <a:gd name="connsiteY11" fmla="*/ 27643 h 65294"/>
                <a:gd name="connsiteX12" fmla="*/ 32885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6" y="52744"/>
                    <a:pt x="35586" y="52744"/>
                  </a:cubicBezTo>
                  <a:cubicBezTo>
                    <a:pt x="42735" y="52744"/>
                    <a:pt x="48454" y="50520"/>
                    <a:pt x="52903" y="45753"/>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135" y="37334"/>
                  </a:cubicBezTo>
                  <a:close/>
                  <a:moveTo>
                    <a:pt x="14775" y="27643"/>
                  </a:moveTo>
                  <a:lnTo>
                    <a:pt x="50996" y="27643"/>
                  </a:lnTo>
                  <a:cubicBezTo>
                    <a:pt x="49725" y="18428"/>
                    <a:pt x="42735" y="12074"/>
                    <a:pt x="32885" y="12074"/>
                  </a:cubicBezTo>
                  <a:cubicBezTo>
                    <a:pt x="23036" y="12074"/>
                    <a:pt x="16046" y="18270"/>
                    <a:pt x="14616" y="27643"/>
                  </a:cubicBezTo>
                  <a:close/>
                </a:path>
              </a:pathLst>
            </a:custGeom>
            <a:solidFill>
              <a:srgbClr val="103044"/>
            </a:solidFill>
            <a:ln w="15869" cap="flat">
              <a:noFill/>
              <a:prstDash val="solid"/>
              <a:miter/>
            </a:ln>
          </p:spPr>
          <p:txBody>
            <a:bodyPr rtlCol="0" anchor="ctr"/>
            <a:lstStyle/>
            <a:p>
              <a:endParaRPr lang="nl-NL"/>
            </a:p>
          </p:txBody>
        </p:sp>
        <p:sp>
          <p:nvSpPr>
            <p:cNvPr id="1271" name="Vrije vorm: vorm 1270">
              <a:extLst>
                <a:ext uri="{FF2B5EF4-FFF2-40B4-BE49-F238E27FC236}">
                  <a16:creationId xmlns:a16="http://schemas.microsoft.com/office/drawing/2014/main" id="{5A2CF4EB-15F8-2060-FD07-033D1837222D}"/>
                </a:ext>
              </a:extLst>
            </p:cNvPr>
            <p:cNvSpPr/>
            <p:nvPr/>
          </p:nvSpPr>
          <p:spPr>
            <a:xfrm>
              <a:off x="3751577" y="5101258"/>
              <a:ext cx="63070" cy="64341"/>
            </a:xfrm>
            <a:custGeom>
              <a:avLst/>
              <a:gdLst>
                <a:gd name="connsiteX0" fmla="*/ 62911 w 63070"/>
                <a:gd name="connsiteY0" fmla="*/ 27802 h 64341"/>
                <a:gd name="connsiteX1" fmla="*/ 62911 w 63070"/>
                <a:gd name="connsiteY1" fmla="*/ 64341 h 64341"/>
                <a:gd name="connsiteX2" fmla="*/ 47978 w 63070"/>
                <a:gd name="connsiteY2" fmla="*/ 64341 h 64341"/>
                <a:gd name="connsiteX3" fmla="*/ 47978 w 63070"/>
                <a:gd name="connsiteY3" fmla="*/ 29708 h 64341"/>
                <a:gd name="connsiteX4" fmla="*/ 32727 w 63070"/>
                <a:gd name="connsiteY4" fmla="*/ 12868 h 64341"/>
                <a:gd name="connsiteX5" fmla="*/ 14933 w 63070"/>
                <a:gd name="connsiteY5" fmla="*/ 32091 h 64341"/>
                <a:gd name="connsiteX6" fmla="*/ 14933 w 63070"/>
                <a:gd name="connsiteY6" fmla="*/ 64341 h 64341"/>
                <a:gd name="connsiteX7" fmla="*/ 0 w 63070"/>
                <a:gd name="connsiteY7" fmla="*/ 64341 h 64341"/>
                <a:gd name="connsiteX8" fmla="*/ 0 w 63070"/>
                <a:gd name="connsiteY8" fmla="*/ 636 h 64341"/>
                <a:gd name="connsiteX9" fmla="*/ 14298 w 63070"/>
                <a:gd name="connsiteY9" fmla="*/ 636 h 64341"/>
                <a:gd name="connsiteX10" fmla="*/ 14298 w 63070"/>
                <a:gd name="connsiteY10" fmla="*/ 8896 h 64341"/>
                <a:gd name="connsiteX11" fmla="*/ 36381 w 63070"/>
                <a:gd name="connsiteY11" fmla="*/ 0 h 64341"/>
                <a:gd name="connsiteX12" fmla="*/ 63070 w 63070"/>
                <a:gd name="connsiteY12" fmla="*/ 27960 h 6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070" h="64341">
                  <a:moveTo>
                    <a:pt x="62911" y="27802"/>
                  </a:moveTo>
                  <a:lnTo>
                    <a:pt x="62911" y="64341"/>
                  </a:lnTo>
                  <a:lnTo>
                    <a:pt x="47978" y="64341"/>
                  </a:lnTo>
                  <a:lnTo>
                    <a:pt x="47978" y="29708"/>
                  </a:lnTo>
                  <a:cubicBezTo>
                    <a:pt x="47978" y="18429"/>
                    <a:pt x="42417" y="12868"/>
                    <a:pt x="32727" y="12868"/>
                  </a:cubicBezTo>
                  <a:cubicBezTo>
                    <a:pt x="22082" y="12868"/>
                    <a:pt x="14933" y="19382"/>
                    <a:pt x="14933" y="32091"/>
                  </a:cubicBezTo>
                  <a:lnTo>
                    <a:pt x="14933" y="64341"/>
                  </a:lnTo>
                  <a:lnTo>
                    <a:pt x="0" y="64341"/>
                  </a:lnTo>
                  <a:lnTo>
                    <a:pt x="0" y="636"/>
                  </a:lnTo>
                  <a:lnTo>
                    <a:pt x="14298" y="636"/>
                  </a:lnTo>
                  <a:lnTo>
                    <a:pt x="14298" y="8896"/>
                  </a:lnTo>
                  <a:cubicBezTo>
                    <a:pt x="19223" y="3019"/>
                    <a:pt x="27007" y="0"/>
                    <a:pt x="36381" y="0"/>
                  </a:cubicBezTo>
                  <a:cubicBezTo>
                    <a:pt x="51632" y="0"/>
                    <a:pt x="63070" y="8738"/>
                    <a:pt x="63070" y="27960"/>
                  </a:cubicBezTo>
                  <a:close/>
                </a:path>
              </a:pathLst>
            </a:custGeom>
            <a:solidFill>
              <a:srgbClr val="103044"/>
            </a:solidFill>
            <a:ln w="15869" cap="flat">
              <a:noFill/>
              <a:prstDash val="solid"/>
              <a:miter/>
            </a:ln>
          </p:spPr>
          <p:txBody>
            <a:bodyPr rtlCol="0" anchor="ctr"/>
            <a:lstStyle/>
            <a:p>
              <a:endParaRPr lang="nl-NL"/>
            </a:p>
          </p:txBody>
        </p:sp>
        <p:sp>
          <p:nvSpPr>
            <p:cNvPr id="1600" name="Vrije vorm: vorm 1599">
              <a:extLst>
                <a:ext uri="{FF2B5EF4-FFF2-40B4-BE49-F238E27FC236}">
                  <a16:creationId xmlns:a16="http://schemas.microsoft.com/office/drawing/2014/main" id="{61CC58B7-B13E-CB54-263C-B4EFC5DA49F2}"/>
                </a:ext>
              </a:extLst>
            </p:cNvPr>
            <p:cNvSpPr/>
            <p:nvPr/>
          </p:nvSpPr>
          <p:spPr>
            <a:xfrm>
              <a:off x="3833552" y="5077110"/>
              <a:ext cx="67836" cy="89283"/>
            </a:xfrm>
            <a:custGeom>
              <a:avLst/>
              <a:gdLst>
                <a:gd name="connsiteX0" fmla="*/ 67836 w 67836"/>
                <a:gd name="connsiteY0" fmla="*/ 56557 h 89283"/>
                <a:gd name="connsiteX1" fmla="*/ 35427 w 67836"/>
                <a:gd name="connsiteY1" fmla="*/ 89283 h 89283"/>
                <a:gd name="connsiteX2" fmla="*/ 14298 w 67836"/>
                <a:gd name="connsiteY2" fmla="*/ 80228 h 89283"/>
                <a:gd name="connsiteX3" fmla="*/ 14298 w 67836"/>
                <a:gd name="connsiteY3" fmla="*/ 88489 h 89283"/>
                <a:gd name="connsiteX4" fmla="*/ 0 w 67836"/>
                <a:gd name="connsiteY4" fmla="*/ 88489 h 89283"/>
                <a:gd name="connsiteX5" fmla="*/ 0 w 67836"/>
                <a:gd name="connsiteY5" fmla="*/ 0 h 89283"/>
                <a:gd name="connsiteX6" fmla="*/ 14934 w 67836"/>
                <a:gd name="connsiteY6" fmla="*/ 0 h 89283"/>
                <a:gd name="connsiteX7" fmla="*/ 14934 w 67836"/>
                <a:gd name="connsiteY7" fmla="*/ 32568 h 89283"/>
                <a:gd name="connsiteX8" fmla="*/ 35427 w 67836"/>
                <a:gd name="connsiteY8" fmla="*/ 24148 h 89283"/>
                <a:gd name="connsiteX9" fmla="*/ 67836 w 67836"/>
                <a:gd name="connsiteY9" fmla="*/ 56716 h 89283"/>
                <a:gd name="connsiteX10" fmla="*/ 52585 w 67836"/>
                <a:gd name="connsiteY10" fmla="*/ 56557 h 89283"/>
                <a:gd name="connsiteX11" fmla="*/ 33680 w 67836"/>
                <a:gd name="connsiteY11" fmla="*/ 36698 h 89283"/>
                <a:gd name="connsiteX12" fmla="*/ 14616 w 67836"/>
                <a:gd name="connsiteY12" fmla="*/ 56557 h 89283"/>
                <a:gd name="connsiteX13" fmla="*/ 33680 w 67836"/>
                <a:gd name="connsiteY13" fmla="*/ 76415 h 89283"/>
                <a:gd name="connsiteX14" fmla="*/ 52585 w 67836"/>
                <a:gd name="connsiteY14" fmla="*/ 56557 h 8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36" h="89283">
                  <a:moveTo>
                    <a:pt x="67836" y="56557"/>
                  </a:moveTo>
                  <a:cubicBezTo>
                    <a:pt x="67836" y="76415"/>
                    <a:pt x="54015" y="89283"/>
                    <a:pt x="35427" y="89283"/>
                  </a:cubicBezTo>
                  <a:cubicBezTo>
                    <a:pt x="26690" y="89283"/>
                    <a:pt x="19223" y="86265"/>
                    <a:pt x="14298" y="80228"/>
                  </a:cubicBezTo>
                  <a:lnTo>
                    <a:pt x="14298" y="88489"/>
                  </a:lnTo>
                  <a:lnTo>
                    <a:pt x="0" y="88489"/>
                  </a:lnTo>
                  <a:lnTo>
                    <a:pt x="0" y="0"/>
                  </a:lnTo>
                  <a:lnTo>
                    <a:pt x="14934" y="0"/>
                  </a:lnTo>
                  <a:lnTo>
                    <a:pt x="14934" y="32568"/>
                  </a:lnTo>
                  <a:cubicBezTo>
                    <a:pt x="20017" y="26849"/>
                    <a:pt x="27325" y="24148"/>
                    <a:pt x="35427" y="24148"/>
                  </a:cubicBezTo>
                  <a:cubicBezTo>
                    <a:pt x="54174" y="24148"/>
                    <a:pt x="67836" y="36857"/>
                    <a:pt x="67836" y="56716"/>
                  </a:cubicBezTo>
                  <a:close/>
                  <a:moveTo>
                    <a:pt x="52585" y="56557"/>
                  </a:moveTo>
                  <a:cubicBezTo>
                    <a:pt x="52585" y="44324"/>
                    <a:pt x="44483" y="36698"/>
                    <a:pt x="33680" y="36698"/>
                  </a:cubicBezTo>
                  <a:cubicBezTo>
                    <a:pt x="22877" y="36698"/>
                    <a:pt x="14616" y="44483"/>
                    <a:pt x="14616" y="56557"/>
                  </a:cubicBezTo>
                  <a:cubicBezTo>
                    <a:pt x="14616" y="68631"/>
                    <a:pt x="22877" y="76415"/>
                    <a:pt x="33680" y="76415"/>
                  </a:cubicBezTo>
                  <a:cubicBezTo>
                    <a:pt x="44483" y="76415"/>
                    <a:pt x="52585" y="68631"/>
                    <a:pt x="52585" y="56557"/>
                  </a:cubicBezTo>
                  <a:close/>
                </a:path>
              </a:pathLst>
            </a:custGeom>
            <a:solidFill>
              <a:srgbClr val="103044"/>
            </a:solidFill>
            <a:ln w="15869" cap="flat">
              <a:noFill/>
              <a:prstDash val="solid"/>
              <a:miter/>
            </a:ln>
          </p:spPr>
          <p:txBody>
            <a:bodyPr rtlCol="0" anchor="ctr"/>
            <a:lstStyle/>
            <a:p>
              <a:endParaRPr lang="nl-NL"/>
            </a:p>
          </p:txBody>
        </p:sp>
        <p:sp>
          <p:nvSpPr>
            <p:cNvPr id="1601" name="Vrije vorm: vorm 1600">
              <a:extLst>
                <a:ext uri="{FF2B5EF4-FFF2-40B4-BE49-F238E27FC236}">
                  <a16:creationId xmlns:a16="http://schemas.microsoft.com/office/drawing/2014/main" id="{C404EEB9-E7CD-4C0F-C44C-9815423988FF}"/>
                </a:ext>
              </a:extLst>
            </p:cNvPr>
            <p:cNvSpPr/>
            <p:nvPr/>
          </p:nvSpPr>
          <p:spPr>
            <a:xfrm>
              <a:off x="3910444" y="5101099"/>
              <a:ext cx="68153" cy="65294"/>
            </a:xfrm>
            <a:custGeom>
              <a:avLst/>
              <a:gdLst>
                <a:gd name="connsiteX0" fmla="*/ 0 w 68153"/>
                <a:gd name="connsiteY0" fmla="*/ 32568 h 65294"/>
                <a:gd name="connsiteX1" fmla="*/ 33997 w 68153"/>
                <a:gd name="connsiteY1" fmla="*/ 0 h 65294"/>
                <a:gd name="connsiteX2" fmla="*/ 68154 w 68153"/>
                <a:gd name="connsiteY2" fmla="*/ 32568 h 65294"/>
                <a:gd name="connsiteX3" fmla="*/ 33997 w 68153"/>
                <a:gd name="connsiteY3" fmla="*/ 65294 h 65294"/>
                <a:gd name="connsiteX4" fmla="*/ 0 w 68153"/>
                <a:gd name="connsiteY4" fmla="*/ 32568 h 65294"/>
                <a:gd name="connsiteX5" fmla="*/ 53062 w 68153"/>
                <a:gd name="connsiteY5" fmla="*/ 32568 h 65294"/>
                <a:gd name="connsiteX6" fmla="*/ 33997 w 68153"/>
                <a:gd name="connsiteY6" fmla="*/ 12709 h 65294"/>
                <a:gd name="connsiteX7" fmla="*/ 15092 w 68153"/>
                <a:gd name="connsiteY7" fmla="*/ 32568 h 65294"/>
                <a:gd name="connsiteX8" fmla="*/ 33997 w 68153"/>
                <a:gd name="connsiteY8" fmla="*/ 52426 h 65294"/>
                <a:gd name="connsiteX9" fmla="*/ 53062 w 68153"/>
                <a:gd name="connsiteY9" fmla="*/ 32568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3" h="65294">
                  <a:moveTo>
                    <a:pt x="0" y="32568"/>
                  </a:moveTo>
                  <a:cubicBezTo>
                    <a:pt x="0" y="13504"/>
                    <a:pt x="14298" y="0"/>
                    <a:pt x="33997" y="0"/>
                  </a:cubicBezTo>
                  <a:cubicBezTo>
                    <a:pt x="53697" y="0"/>
                    <a:pt x="68154" y="13504"/>
                    <a:pt x="68154" y="32568"/>
                  </a:cubicBezTo>
                  <a:cubicBezTo>
                    <a:pt x="68154" y="51632"/>
                    <a:pt x="53856" y="65294"/>
                    <a:pt x="33997" y="65294"/>
                  </a:cubicBezTo>
                  <a:cubicBezTo>
                    <a:pt x="14139" y="65294"/>
                    <a:pt x="0" y="51632"/>
                    <a:pt x="0" y="32568"/>
                  </a:cubicBezTo>
                  <a:close/>
                  <a:moveTo>
                    <a:pt x="53062" y="32568"/>
                  </a:moveTo>
                  <a:cubicBezTo>
                    <a:pt x="53062" y="20335"/>
                    <a:pt x="44959" y="12709"/>
                    <a:pt x="33997" y="12709"/>
                  </a:cubicBezTo>
                  <a:cubicBezTo>
                    <a:pt x="23036" y="12709"/>
                    <a:pt x="15092" y="20494"/>
                    <a:pt x="15092" y="32568"/>
                  </a:cubicBezTo>
                  <a:cubicBezTo>
                    <a:pt x="15092" y="44642"/>
                    <a:pt x="23195" y="52426"/>
                    <a:pt x="33997" y="52426"/>
                  </a:cubicBezTo>
                  <a:cubicBezTo>
                    <a:pt x="44800" y="52426"/>
                    <a:pt x="53062" y="44642"/>
                    <a:pt x="53062" y="32568"/>
                  </a:cubicBezTo>
                  <a:close/>
                </a:path>
              </a:pathLst>
            </a:custGeom>
            <a:solidFill>
              <a:srgbClr val="103044"/>
            </a:solidFill>
            <a:ln w="15869" cap="flat">
              <a:noFill/>
              <a:prstDash val="solid"/>
              <a:miter/>
            </a:ln>
          </p:spPr>
          <p:txBody>
            <a:bodyPr rtlCol="0" anchor="ctr"/>
            <a:lstStyle/>
            <a:p>
              <a:endParaRPr lang="nl-NL"/>
            </a:p>
          </p:txBody>
        </p:sp>
        <p:sp>
          <p:nvSpPr>
            <p:cNvPr id="1602" name="Vrije vorm: vorm 1601">
              <a:extLst>
                <a:ext uri="{FF2B5EF4-FFF2-40B4-BE49-F238E27FC236}">
                  <a16:creationId xmlns:a16="http://schemas.microsoft.com/office/drawing/2014/main" id="{94C3670D-3814-1E87-5087-2E2DA1025D64}"/>
                </a:ext>
              </a:extLst>
            </p:cNvPr>
            <p:cNvSpPr/>
            <p:nvPr/>
          </p:nvSpPr>
          <p:spPr>
            <a:xfrm>
              <a:off x="3992896" y="5101099"/>
              <a:ext cx="37015" cy="64499"/>
            </a:xfrm>
            <a:custGeom>
              <a:avLst/>
              <a:gdLst>
                <a:gd name="connsiteX0" fmla="*/ 37016 w 37015"/>
                <a:gd name="connsiteY0" fmla="*/ 159 h 64499"/>
                <a:gd name="connsiteX1" fmla="*/ 37016 w 37015"/>
                <a:gd name="connsiteY1" fmla="*/ 14298 h 64499"/>
                <a:gd name="connsiteX2" fmla="*/ 33521 w 37015"/>
                <a:gd name="connsiteY2" fmla="*/ 13980 h 64499"/>
                <a:gd name="connsiteX3" fmla="*/ 14934 w 37015"/>
                <a:gd name="connsiteY3" fmla="*/ 33680 h 64499"/>
                <a:gd name="connsiteX4" fmla="*/ 14934 w 37015"/>
                <a:gd name="connsiteY4" fmla="*/ 64500 h 64499"/>
                <a:gd name="connsiteX5" fmla="*/ 0 w 37015"/>
                <a:gd name="connsiteY5" fmla="*/ 64500 h 64499"/>
                <a:gd name="connsiteX6" fmla="*/ 0 w 37015"/>
                <a:gd name="connsiteY6" fmla="*/ 794 h 64499"/>
                <a:gd name="connsiteX7" fmla="*/ 14298 w 37015"/>
                <a:gd name="connsiteY7" fmla="*/ 794 h 64499"/>
                <a:gd name="connsiteX8" fmla="*/ 14298 w 37015"/>
                <a:gd name="connsiteY8" fmla="*/ 10008 h 64499"/>
                <a:gd name="connsiteX9" fmla="*/ 37016 w 37015"/>
                <a:gd name="connsiteY9" fmla="*/ 0 h 6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5" h="64499">
                  <a:moveTo>
                    <a:pt x="37016" y="159"/>
                  </a:moveTo>
                  <a:lnTo>
                    <a:pt x="37016" y="14298"/>
                  </a:lnTo>
                  <a:cubicBezTo>
                    <a:pt x="35745" y="13980"/>
                    <a:pt x="34633" y="13980"/>
                    <a:pt x="33521" y="13980"/>
                  </a:cubicBezTo>
                  <a:cubicBezTo>
                    <a:pt x="22082" y="13980"/>
                    <a:pt x="14934" y="20653"/>
                    <a:pt x="14934" y="33680"/>
                  </a:cubicBezTo>
                  <a:lnTo>
                    <a:pt x="14934" y="64500"/>
                  </a:lnTo>
                  <a:lnTo>
                    <a:pt x="0" y="64500"/>
                  </a:lnTo>
                  <a:lnTo>
                    <a:pt x="0" y="794"/>
                  </a:lnTo>
                  <a:lnTo>
                    <a:pt x="14298" y="794"/>
                  </a:lnTo>
                  <a:lnTo>
                    <a:pt x="14298" y="10008"/>
                  </a:lnTo>
                  <a:cubicBezTo>
                    <a:pt x="18587" y="3336"/>
                    <a:pt x="26372" y="0"/>
                    <a:pt x="37016" y="0"/>
                  </a:cubicBezTo>
                  <a:close/>
                </a:path>
              </a:pathLst>
            </a:custGeom>
            <a:solidFill>
              <a:srgbClr val="103044"/>
            </a:solidFill>
            <a:ln w="15869" cap="flat">
              <a:noFill/>
              <a:prstDash val="solid"/>
              <a:miter/>
            </a:ln>
          </p:spPr>
          <p:txBody>
            <a:bodyPr rtlCol="0" anchor="ctr"/>
            <a:lstStyle/>
            <a:p>
              <a:endParaRPr lang="nl-NL"/>
            </a:p>
          </p:txBody>
        </p:sp>
        <p:sp>
          <p:nvSpPr>
            <p:cNvPr id="1603" name="Vrije vorm: vorm 1602">
              <a:extLst>
                <a:ext uri="{FF2B5EF4-FFF2-40B4-BE49-F238E27FC236}">
                  <a16:creationId xmlns:a16="http://schemas.microsoft.com/office/drawing/2014/main" id="{0F5AF3A5-EF0D-9FAA-8959-CBE8A2B6D38F}"/>
                </a:ext>
              </a:extLst>
            </p:cNvPr>
            <p:cNvSpPr/>
            <p:nvPr/>
          </p:nvSpPr>
          <p:spPr>
            <a:xfrm>
              <a:off x="4036743" y="5076952"/>
              <a:ext cx="67994" cy="89442"/>
            </a:xfrm>
            <a:custGeom>
              <a:avLst/>
              <a:gdLst>
                <a:gd name="connsiteX0" fmla="*/ 67836 w 67994"/>
                <a:gd name="connsiteY0" fmla="*/ 159 h 89442"/>
                <a:gd name="connsiteX1" fmla="*/ 67836 w 67994"/>
                <a:gd name="connsiteY1" fmla="*/ 88648 h 89442"/>
                <a:gd name="connsiteX2" fmla="*/ 53538 w 67994"/>
                <a:gd name="connsiteY2" fmla="*/ 88648 h 89442"/>
                <a:gd name="connsiteX3" fmla="*/ 53538 w 67994"/>
                <a:gd name="connsiteY3" fmla="*/ 80387 h 89442"/>
                <a:gd name="connsiteX4" fmla="*/ 32409 w 67994"/>
                <a:gd name="connsiteY4" fmla="*/ 89442 h 89442"/>
                <a:gd name="connsiteX5" fmla="*/ 0 w 67994"/>
                <a:gd name="connsiteY5" fmla="*/ 56716 h 89442"/>
                <a:gd name="connsiteX6" fmla="*/ 32409 w 67994"/>
                <a:gd name="connsiteY6" fmla="*/ 24148 h 89442"/>
                <a:gd name="connsiteX7" fmla="*/ 53061 w 67994"/>
                <a:gd name="connsiteY7" fmla="*/ 32727 h 89442"/>
                <a:gd name="connsiteX8" fmla="*/ 53061 w 67994"/>
                <a:gd name="connsiteY8" fmla="*/ 0 h 89442"/>
                <a:gd name="connsiteX9" fmla="*/ 67995 w 67994"/>
                <a:gd name="connsiteY9" fmla="*/ 0 h 89442"/>
                <a:gd name="connsiteX10" fmla="*/ 53061 w 67994"/>
                <a:gd name="connsiteY10" fmla="*/ 56874 h 89442"/>
                <a:gd name="connsiteX11" fmla="*/ 33997 w 67994"/>
                <a:gd name="connsiteY11" fmla="*/ 37016 h 89442"/>
                <a:gd name="connsiteX12" fmla="*/ 14933 w 67994"/>
                <a:gd name="connsiteY12" fmla="*/ 56874 h 89442"/>
                <a:gd name="connsiteX13" fmla="*/ 33997 w 67994"/>
                <a:gd name="connsiteY13" fmla="*/ 76733 h 89442"/>
                <a:gd name="connsiteX14" fmla="*/ 53061 w 67994"/>
                <a:gd name="connsiteY14" fmla="*/ 56874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994" h="89442">
                  <a:moveTo>
                    <a:pt x="67836" y="159"/>
                  </a:moveTo>
                  <a:lnTo>
                    <a:pt x="67836" y="88648"/>
                  </a:lnTo>
                  <a:lnTo>
                    <a:pt x="53538" y="88648"/>
                  </a:lnTo>
                  <a:lnTo>
                    <a:pt x="53538" y="80387"/>
                  </a:lnTo>
                  <a:cubicBezTo>
                    <a:pt x="48454" y="86424"/>
                    <a:pt x="41146" y="89442"/>
                    <a:pt x="32409" y="89442"/>
                  </a:cubicBezTo>
                  <a:cubicBezTo>
                    <a:pt x="13821" y="89442"/>
                    <a:pt x="0" y="76574"/>
                    <a:pt x="0" y="56716"/>
                  </a:cubicBezTo>
                  <a:cubicBezTo>
                    <a:pt x="0" y="36857"/>
                    <a:pt x="13821" y="24148"/>
                    <a:pt x="32409" y="24148"/>
                  </a:cubicBezTo>
                  <a:cubicBezTo>
                    <a:pt x="40670" y="24148"/>
                    <a:pt x="47978" y="26849"/>
                    <a:pt x="53061" y="32727"/>
                  </a:cubicBezTo>
                  <a:lnTo>
                    <a:pt x="53061" y="0"/>
                  </a:lnTo>
                  <a:lnTo>
                    <a:pt x="67995" y="0"/>
                  </a:lnTo>
                  <a:close/>
                  <a:moveTo>
                    <a:pt x="53061" y="56874"/>
                  </a:moveTo>
                  <a:cubicBezTo>
                    <a:pt x="53061" y="44642"/>
                    <a:pt x="44800" y="37016"/>
                    <a:pt x="33997" y="37016"/>
                  </a:cubicBezTo>
                  <a:cubicBezTo>
                    <a:pt x="23194" y="37016"/>
                    <a:pt x="14933" y="44801"/>
                    <a:pt x="14933" y="56874"/>
                  </a:cubicBezTo>
                  <a:cubicBezTo>
                    <a:pt x="14933" y="68948"/>
                    <a:pt x="23194" y="76733"/>
                    <a:pt x="33997" y="76733"/>
                  </a:cubicBezTo>
                  <a:cubicBezTo>
                    <a:pt x="44800" y="76733"/>
                    <a:pt x="53061" y="68948"/>
                    <a:pt x="53061" y="56874"/>
                  </a:cubicBezTo>
                  <a:close/>
                </a:path>
              </a:pathLst>
            </a:custGeom>
            <a:solidFill>
              <a:srgbClr val="103044"/>
            </a:solidFill>
            <a:ln w="15869" cap="flat">
              <a:noFill/>
              <a:prstDash val="solid"/>
              <a:miter/>
            </a:ln>
          </p:spPr>
          <p:txBody>
            <a:bodyPr rtlCol="0" anchor="ctr"/>
            <a:lstStyle/>
            <a:p>
              <a:endParaRPr lang="nl-NL"/>
            </a:p>
          </p:txBody>
        </p:sp>
        <p:sp>
          <p:nvSpPr>
            <p:cNvPr id="1604" name="Vrije vorm: vorm 1603">
              <a:extLst>
                <a:ext uri="{FF2B5EF4-FFF2-40B4-BE49-F238E27FC236}">
                  <a16:creationId xmlns:a16="http://schemas.microsoft.com/office/drawing/2014/main" id="{C790BD6C-5400-D849-58B9-3A1E4D3AB569}"/>
                </a:ext>
              </a:extLst>
            </p:cNvPr>
            <p:cNvSpPr/>
            <p:nvPr/>
          </p:nvSpPr>
          <p:spPr>
            <a:xfrm>
              <a:off x="3758472" y="4513610"/>
              <a:ext cx="126647" cy="198106"/>
            </a:xfrm>
            <a:custGeom>
              <a:avLst/>
              <a:gdLst>
                <a:gd name="connsiteX0" fmla="*/ 108124 w 126647"/>
                <a:gd name="connsiteY0" fmla="*/ 179519 h 198106"/>
                <a:gd name="connsiteX1" fmla="*/ 108124 w 126647"/>
                <a:gd name="connsiteY1" fmla="*/ 179519 h 198106"/>
                <a:gd name="connsiteX2" fmla="*/ 119245 w 126647"/>
                <a:gd name="connsiteY2" fmla="*/ 105011 h 198106"/>
                <a:gd name="connsiteX3" fmla="*/ 63324 w 126647"/>
                <a:gd name="connsiteY3" fmla="*/ 0 h 198106"/>
                <a:gd name="connsiteX4" fmla="*/ 7403 w 126647"/>
                <a:gd name="connsiteY4" fmla="*/ 105011 h 198106"/>
                <a:gd name="connsiteX5" fmla="*/ 18523 w 126647"/>
                <a:gd name="connsiteY5" fmla="*/ 179519 h 198106"/>
                <a:gd name="connsiteX6" fmla="*/ 18523 w 126647"/>
                <a:gd name="connsiteY6" fmla="*/ 179519 h 198106"/>
                <a:gd name="connsiteX7" fmla="*/ 63324 w 126647"/>
                <a:gd name="connsiteY7" fmla="*/ 198107 h 198106"/>
                <a:gd name="connsiteX8" fmla="*/ 108124 w 126647"/>
                <a:gd name="connsiteY8" fmla="*/ 179519 h 19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647" h="198106">
                  <a:moveTo>
                    <a:pt x="108124" y="179519"/>
                  </a:moveTo>
                  <a:lnTo>
                    <a:pt x="108124" y="179519"/>
                  </a:lnTo>
                  <a:cubicBezTo>
                    <a:pt x="127824" y="159820"/>
                    <a:pt x="132272" y="129477"/>
                    <a:pt x="119245" y="105011"/>
                  </a:cubicBezTo>
                  <a:lnTo>
                    <a:pt x="63324" y="0"/>
                  </a:lnTo>
                  <a:lnTo>
                    <a:pt x="7403" y="105011"/>
                  </a:lnTo>
                  <a:cubicBezTo>
                    <a:pt x="-5624" y="129635"/>
                    <a:pt x="-1176" y="159820"/>
                    <a:pt x="18523" y="179519"/>
                  </a:cubicBezTo>
                  <a:lnTo>
                    <a:pt x="18523" y="179519"/>
                  </a:lnTo>
                  <a:cubicBezTo>
                    <a:pt x="30915" y="191911"/>
                    <a:pt x="47120" y="198107"/>
                    <a:pt x="63324" y="198107"/>
                  </a:cubicBezTo>
                  <a:cubicBezTo>
                    <a:pt x="79528" y="198107"/>
                    <a:pt x="95733" y="191911"/>
                    <a:pt x="108124" y="179519"/>
                  </a:cubicBezTo>
                  <a:close/>
                </a:path>
              </a:pathLst>
            </a:custGeom>
            <a:solidFill>
              <a:srgbClr val="76B72D"/>
            </a:solidFill>
            <a:ln w="15869" cap="flat">
              <a:noFill/>
              <a:prstDash val="solid"/>
              <a:miter/>
            </a:ln>
          </p:spPr>
          <p:txBody>
            <a:bodyPr rtlCol="0" anchor="ctr"/>
            <a:lstStyle/>
            <a:p>
              <a:endParaRPr lang="nl-NL"/>
            </a:p>
          </p:txBody>
        </p:sp>
        <p:sp>
          <p:nvSpPr>
            <p:cNvPr id="1605" name="Vrije vorm: vorm 1604">
              <a:extLst>
                <a:ext uri="{FF2B5EF4-FFF2-40B4-BE49-F238E27FC236}">
                  <a16:creationId xmlns:a16="http://schemas.microsoft.com/office/drawing/2014/main" id="{4028AEBB-B9DF-0006-0458-4DE41CA1449C}"/>
                </a:ext>
              </a:extLst>
            </p:cNvPr>
            <p:cNvSpPr/>
            <p:nvPr/>
          </p:nvSpPr>
          <p:spPr>
            <a:xfrm>
              <a:off x="3400005" y="4602417"/>
              <a:ext cx="654531" cy="248308"/>
            </a:xfrm>
            <a:custGeom>
              <a:avLst/>
              <a:gdLst>
                <a:gd name="connsiteX0" fmla="*/ 637691 w 654531"/>
                <a:gd name="connsiteY0" fmla="*/ 0 h 248308"/>
                <a:gd name="connsiteX1" fmla="*/ 489786 w 654531"/>
                <a:gd name="connsiteY1" fmla="*/ 0 h 248308"/>
                <a:gd name="connsiteX2" fmla="*/ 495188 w 654531"/>
                <a:gd name="connsiteY2" fmla="*/ 10167 h 248308"/>
                <a:gd name="connsiteX3" fmla="*/ 485020 w 654531"/>
                <a:gd name="connsiteY3" fmla="*/ 103104 h 248308"/>
                <a:gd name="connsiteX4" fmla="*/ 485020 w 654531"/>
                <a:gd name="connsiteY4" fmla="*/ 146793 h 248308"/>
                <a:gd name="connsiteX5" fmla="*/ 439902 w 654531"/>
                <a:gd name="connsiteY5" fmla="*/ 146793 h 248308"/>
                <a:gd name="connsiteX6" fmla="*/ 439902 w 654531"/>
                <a:gd name="connsiteY6" fmla="*/ 130271 h 248308"/>
                <a:gd name="connsiteX7" fmla="*/ 421950 w 654531"/>
                <a:gd name="connsiteY7" fmla="*/ 132336 h 248308"/>
                <a:gd name="connsiteX8" fmla="*/ 417343 w 654531"/>
                <a:gd name="connsiteY8" fmla="*/ 132177 h 248308"/>
                <a:gd name="connsiteX9" fmla="*/ 417343 w 654531"/>
                <a:gd name="connsiteY9" fmla="*/ 146952 h 248308"/>
                <a:gd name="connsiteX10" fmla="*/ 372225 w 654531"/>
                <a:gd name="connsiteY10" fmla="*/ 146952 h 248308"/>
                <a:gd name="connsiteX11" fmla="*/ 372225 w 654531"/>
                <a:gd name="connsiteY11" fmla="*/ 115814 h 248308"/>
                <a:gd name="connsiteX12" fmla="*/ 363170 w 654531"/>
                <a:gd name="connsiteY12" fmla="*/ 108188 h 248308"/>
                <a:gd name="connsiteX13" fmla="*/ 344423 w 654531"/>
                <a:gd name="connsiteY13" fmla="*/ 79274 h 248308"/>
                <a:gd name="connsiteX14" fmla="*/ 304548 w 654531"/>
                <a:gd name="connsiteY14" fmla="*/ 79274 h 248308"/>
                <a:gd name="connsiteX15" fmla="*/ 304548 w 654531"/>
                <a:gd name="connsiteY15" fmla="*/ 34156 h 248308"/>
                <a:gd name="connsiteX16" fmla="*/ 340293 w 654531"/>
                <a:gd name="connsiteY16" fmla="*/ 34156 h 248308"/>
                <a:gd name="connsiteX17" fmla="*/ 348713 w 654531"/>
                <a:gd name="connsiteY17" fmla="*/ 10326 h 248308"/>
                <a:gd name="connsiteX18" fmla="*/ 354114 w 654531"/>
                <a:gd name="connsiteY18" fmla="*/ 159 h 248308"/>
                <a:gd name="connsiteX19" fmla="*/ 16522 w 654531"/>
                <a:gd name="connsiteY19" fmla="*/ 159 h 248308"/>
                <a:gd name="connsiteX20" fmla="*/ 0 w 654531"/>
                <a:gd name="connsiteY20" fmla="*/ 16681 h 248308"/>
                <a:gd name="connsiteX21" fmla="*/ 0 w 654531"/>
                <a:gd name="connsiteY21" fmla="*/ 231787 h 248308"/>
                <a:gd name="connsiteX22" fmla="*/ 16522 w 654531"/>
                <a:gd name="connsiteY22" fmla="*/ 248309 h 248308"/>
                <a:gd name="connsiteX23" fmla="*/ 638009 w 654531"/>
                <a:gd name="connsiteY23" fmla="*/ 248309 h 248308"/>
                <a:gd name="connsiteX24" fmla="*/ 654531 w 654531"/>
                <a:gd name="connsiteY24" fmla="*/ 231787 h 248308"/>
                <a:gd name="connsiteX25" fmla="*/ 654531 w 654531"/>
                <a:gd name="connsiteY25" fmla="*/ 16681 h 248308"/>
                <a:gd name="connsiteX26" fmla="*/ 638009 w 654531"/>
                <a:gd name="connsiteY26" fmla="*/ 159 h 248308"/>
                <a:gd name="connsiteX27" fmla="*/ 304389 w 654531"/>
                <a:gd name="connsiteY27" fmla="*/ 101516 h 248308"/>
                <a:gd name="connsiteX28" fmla="*/ 349507 w 654531"/>
                <a:gd name="connsiteY28" fmla="*/ 101516 h 248308"/>
                <a:gd name="connsiteX29" fmla="*/ 349507 w 654531"/>
                <a:gd name="connsiteY29" fmla="*/ 146634 h 248308"/>
                <a:gd name="connsiteX30" fmla="*/ 304389 w 654531"/>
                <a:gd name="connsiteY30" fmla="*/ 146634 h 248308"/>
                <a:gd name="connsiteX31" fmla="*/ 304389 w 654531"/>
                <a:gd name="connsiteY31" fmla="*/ 101516 h 248308"/>
                <a:gd name="connsiteX32" fmla="*/ 236712 w 654531"/>
                <a:gd name="connsiteY32" fmla="*/ 33838 h 248308"/>
                <a:gd name="connsiteX33" fmla="*/ 281830 w 654531"/>
                <a:gd name="connsiteY33" fmla="*/ 33838 h 248308"/>
                <a:gd name="connsiteX34" fmla="*/ 281830 w 654531"/>
                <a:gd name="connsiteY34" fmla="*/ 78957 h 248308"/>
                <a:gd name="connsiteX35" fmla="*/ 236712 w 654531"/>
                <a:gd name="connsiteY35" fmla="*/ 78957 h 248308"/>
                <a:gd name="connsiteX36" fmla="*/ 236712 w 654531"/>
                <a:gd name="connsiteY36" fmla="*/ 33838 h 248308"/>
                <a:gd name="connsiteX37" fmla="*/ 236712 w 654531"/>
                <a:gd name="connsiteY37" fmla="*/ 101516 h 248308"/>
                <a:gd name="connsiteX38" fmla="*/ 281830 w 654531"/>
                <a:gd name="connsiteY38" fmla="*/ 101516 h 248308"/>
                <a:gd name="connsiteX39" fmla="*/ 281830 w 654531"/>
                <a:gd name="connsiteY39" fmla="*/ 146634 h 248308"/>
                <a:gd name="connsiteX40" fmla="*/ 236712 w 654531"/>
                <a:gd name="connsiteY40" fmla="*/ 146634 h 248308"/>
                <a:gd name="connsiteX41" fmla="*/ 236712 w 654531"/>
                <a:gd name="connsiteY41" fmla="*/ 101516 h 248308"/>
                <a:gd name="connsiteX42" fmla="*/ 169034 w 654531"/>
                <a:gd name="connsiteY42" fmla="*/ 33838 h 248308"/>
                <a:gd name="connsiteX43" fmla="*/ 214153 w 654531"/>
                <a:gd name="connsiteY43" fmla="*/ 33838 h 248308"/>
                <a:gd name="connsiteX44" fmla="*/ 214153 w 654531"/>
                <a:gd name="connsiteY44" fmla="*/ 78957 h 248308"/>
                <a:gd name="connsiteX45" fmla="*/ 169034 w 654531"/>
                <a:gd name="connsiteY45" fmla="*/ 78957 h 248308"/>
                <a:gd name="connsiteX46" fmla="*/ 169034 w 654531"/>
                <a:gd name="connsiteY46" fmla="*/ 33838 h 248308"/>
                <a:gd name="connsiteX47" fmla="*/ 169034 w 654531"/>
                <a:gd name="connsiteY47" fmla="*/ 101516 h 248308"/>
                <a:gd name="connsiteX48" fmla="*/ 214153 w 654531"/>
                <a:gd name="connsiteY48" fmla="*/ 101516 h 248308"/>
                <a:gd name="connsiteX49" fmla="*/ 214153 w 654531"/>
                <a:gd name="connsiteY49" fmla="*/ 146634 h 248308"/>
                <a:gd name="connsiteX50" fmla="*/ 169034 w 654531"/>
                <a:gd name="connsiteY50" fmla="*/ 146634 h 248308"/>
                <a:gd name="connsiteX51" fmla="*/ 169034 w 654531"/>
                <a:gd name="connsiteY51" fmla="*/ 101516 h 248308"/>
                <a:gd name="connsiteX52" fmla="*/ 78798 w 654531"/>
                <a:gd name="connsiteY52" fmla="*/ 214311 h 248308"/>
                <a:gd name="connsiteX53" fmla="*/ 33680 w 654531"/>
                <a:gd name="connsiteY53" fmla="*/ 214311 h 248308"/>
                <a:gd name="connsiteX54" fmla="*/ 33680 w 654531"/>
                <a:gd name="connsiteY54" fmla="*/ 169193 h 248308"/>
                <a:gd name="connsiteX55" fmla="*/ 78798 w 654531"/>
                <a:gd name="connsiteY55" fmla="*/ 169193 h 248308"/>
                <a:gd name="connsiteX56" fmla="*/ 78798 w 654531"/>
                <a:gd name="connsiteY56" fmla="*/ 214311 h 248308"/>
                <a:gd name="connsiteX57" fmla="*/ 78798 w 654531"/>
                <a:gd name="connsiteY57" fmla="*/ 146634 h 248308"/>
                <a:gd name="connsiteX58" fmla="*/ 33680 w 654531"/>
                <a:gd name="connsiteY58" fmla="*/ 146634 h 248308"/>
                <a:gd name="connsiteX59" fmla="*/ 33680 w 654531"/>
                <a:gd name="connsiteY59" fmla="*/ 101516 h 248308"/>
                <a:gd name="connsiteX60" fmla="*/ 78798 w 654531"/>
                <a:gd name="connsiteY60" fmla="*/ 101516 h 248308"/>
                <a:gd name="connsiteX61" fmla="*/ 78798 w 654531"/>
                <a:gd name="connsiteY61" fmla="*/ 146634 h 248308"/>
                <a:gd name="connsiteX62" fmla="*/ 78798 w 654531"/>
                <a:gd name="connsiteY62" fmla="*/ 78957 h 248308"/>
                <a:gd name="connsiteX63" fmla="*/ 33680 w 654531"/>
                <a:gd name="connsiteY63" fmla="*/ 78957 h 248308"/>
                <a:gd name="connsiteX64" fmla="*/ 33680 w 654531"/>
                <a:gd name="connsiteY64" fmla="*/ 33838 h 248308"/>
                <a:gd name="connsiteX65" fmla="*/ 78798 w 654531"/>
                <a:gd name="connsiteY65" fmla="*/ 33838 h 248308"/>
                <a:gd name="connsiteX66" fmla="*/ 78798 w 654531"/>
                <a:gd name="connsiteY66" fmla="*/ 78957 h 248308"/>
                <a:gd name="connsiteX67" fmla="*/ 146475 w 654531"/>
                <a:gd name="connsiteY67" fmla="*/ 214311 h 248308"/>
                <a:gd name="connsiteX68" fmla="*/ 101357 w 654531"/>
                <a:gd name="connsiteY68" fmla="*/ 214311 h 248308"/>
                <a:gd name="connsiteX69" fmla="*/ 101357 w 654531"/>
                <a:gd name="connsiteY69" fmla="*/ 169193 h 248308"/>
                <a:gd name="connsiteX70" fmla="*/ 146475 w 654531"/>
                <a:gd name="connsiteY70" fmla="*/ 169193 h 248308"/>
                <a:gd name="connsiteX71" fmla="*/ 146475 w 654531"/>
                <a:gd name="connsiteY71" fmla="*/ 214311 h 248308"/>
                <a:gd name="connsiteX72" fmla="*/ 146475 w 654531"/>
                <a:gd name="connsiteY72" fmla="*/ 146634 h 248308"/>
                <a:gd name="connsiteX73" fmla="*/ 101357 w 654531"/>
                <a:gd name="connsiteY73" fmla="*/ 146634 h 248308"/>
                <a:gd name="connsiteX74" fmla="*/ 101357 w 654531"/>
                <a:gd name="connsiteY74" fmla="*/ 101516 h 248308"/>
                <a:gd name="connsiteX75" fmla="*/ 146475 w 654531"/>
                <a:gd name="connsiteY75" fmla="*/ 101516 h 248308"/>
                <a:gd name="connsiteX76" fmla="*/ 146475 w 654531"/>
                <a:gd name="connsiteY76" fmla="*/ 146634 h 248308"/>
                <a:gd name="connsiteX77" fmla="*/ 146475 w 654531"/>
                <a:gd name="connsiteY77" fmla="*/ 78957 h 248308"/>
                <a:gd name="connsiteX78" fmla="*/ 101357 w 654531"/>
                <a:gd name="connsiteY78" fmla="*/ 78957 h 248308"/>
                <a:gd name="connsiteX79" fmla="*/ 101357 w 654531"/>
                <a:gd name="connsiteY79" fmla="*/ 33838 h 248308"/>
                <a:gd name="connsiteX80" fmla="*/ 146475 w 654531"/>
                <a:gd name="connsiteY80" fmla="*/ 33838 h 248308"/>
                <a:gd name="connsiteX81" fmla="*/ 146475 w 654531"/>
                <a:gd name="connsiteY81" fmla="*/ 78957 h 248308"/>
                <a:gd name="connsiteX82" fmla="*/ 417343 w 654531"/>
                <a:gd name="connsiteY82" fmla="*/ 214311 h 248308"/>
                <a:gd name="connsiteX83" fmla="*/ 169034 w 654531"/>
                <a:gd name="connsiteY83" fmla="*/ 214311 h 248308"/>
                <a:gd name="connsiteX84" fmla="*/ 169034 w 654531"/>
                <a:gd name="connsiteY84" fmla="*/ 169193 h 248308"/>
                <a:gd name="connsiteX85" fmla="*/ 417343 w 654531"/>
                <a:gd name="connsiteY85" fmla="*/ 169193 h 248308"/>
                <a:gd name="connsiteX86" fmla="*/ 417343 w 654531"/>
                <a:gd name="connsiteY86" fmla="*/ 214311 h 248308"/>
                <a:gd name="connsiteX87" fmla="*/ 485020 w 654531"/>
                <a:gd name="connsiteY87" fmla="*/ 214311 h 248308"/>
                <a:gd name="connsiteX88" fmla="*/ 439902 w 654531"/>
                <a:gd name="connsiteY88" fmla="*/ 214311 h 248308"/>
                <a:gd name="connsiteX89" fmla="*/ 439902 w 654531"/>
                <a:gd name="connsiteY89" fmla="*/ 169193 h 248308"/>
                <a:gd name="connsiteX90" fmla="*/ 485020 w 654531"/>
                <a:gd name="connsiteY90" fmla="*/ 169193 h 248308"/>
                <a:gd name="connsiteX91" fmla="*/ 485020 w 654531"/>
                <a:gd name="connsiteY91" fmla="*/ 214311 h 248308"/>
                <a:gd name="connsiteX92" fmla="*/ 552698 w 654531"/>
                <a:gd name="connsiteY92" fmla="*/ 214311 h 248308"/>
                <a:gd name="connsiteX93" fmla="*/ 507580 w 654531"/>
                <a:gd name="connsiteY93" fmla="*/ 214311 h 248308"/>
                <a:gd name="connsiteX94" fmla="*/ 507580 w 654531"/>
                <a:gd name="connsiteY94" fmla="*/ 169193 h 248308"/>
                <a:gd name="connsiteX95" fmla="*/ 552698 w 654531"/>
                <a:gd name="connsiteY95" fmla="*/ 169193 h 248308"/>
                <a:gd name="connsiteX96" fmla="*/ 552698 w 654531"/>
                <a:gd name="connsiteY96" fmla="*/ 214311 h 248308"/>
                <a:gd name="connsiteX97" fmla="*/ 552698 w 654531"/>
                <a:gd name="connsiteY97" fmla="*/ 146634 h 248308"/>
                <a:gd name="connsiteX98" fmla="*/ 507580 w 654531"/>
                <a:gd name="connsiteY98" fmla="*/ 146634 h 248308"/>
                <a:gd name="connsiteX99" fmla="*/ 507580 w 654531"/>
                <a:gd name="connsiteY99" fmla="*/ 101516 h 248308"/>
                <a:gd name="connsiteX100" fmla="*/ 552698 w 654531"/>
                <a:gd name="connsiteY100" fmla="*/ 101516 h 248308"/>
                <a:gd name="connsiteX101" fmla="*/ 552698 w 654531"/>
                <a:gd name="connsiteY101" fmla="*/ 146634 h 248308"/>
                <a:gd name="connsiteX102" fmla="*/ 552698 w 654531"/>
                <a:gd name="connsiteY102" fmla="*/ 78957 h 248308"/>
                <a:gd name="connsiteX103" fmla="*/ 507580 w 654531"/>
                <a:gd name="connsiteY103" fmla="*/ 78957 h 248308"/>
                <a:gd name="connsiteX104" fmla="*/ 507580 w 654531"/>
                <a:gd name="connsiteY104" fmla="*/ 33838 h 248308"/>
                <a:gd name="connsiteX105" fmla="*/ 552698 w 654531"/>
                <a:gd name="connsiteY105" fmla="*/ 33838 h 248308"/>
                <a:gd name="connsiteX106" fmla="*/ 552698 w 654531"/>
                <a:gd name="connsiteY106" fmla="*/ 78957 h 248308"/>
                <a:gd name="connsiteX107" fmla="*/ 620375 w 654531"/>
                <a:gd name="connsiteY107" fmla="*/ 214311 h 248308"/>
                <a:gd name="connsiteX108" fmla="*/ 575257 w 654531"/>
                <a:gd name="connsiteY108" fmla="*/ 214311 h 248308"/>
                <a:gd name="connsiteX109" fmla="*/ 575257 w 654531"/>
                <a:gd name="connsiteY109" fmla="*/ 169193 h 248308"/>
                <a:gd name="connsiteX110" fmla="*/ 620375 w 654531"/>
                <a:gd name="connsiteY110" fmla="*/ 169193 h 248308"/>
                <a:gd name="connsiteX111" fmla="*/ 620375 w 654531"/>
                <a:gd name="connsiteY111" fmla="*/ 214311 h 248308"/>
                <a:gd name="connsiteX112" fmla="*/ 620375 w 654531"/>
                <a:gd name="connsiteY112" fmla="*/ 146634 h 248308"/>
                <a:gd name="connsiteX113" fmla="*/ 575257 w 654531"/>
                <a:gd name="connsiteY113" fmla="*/ 146634 h 248308"/>
                <a:gd name="connsiteX114" fmla="*/ 575257 w 654531"/>
                <a:gd name="connsiteY114" fmla="*/ 101516 h 248308"/>
                <a:gd name="connsiteX115" fmla="*/ 620375 w 654531"/>
                <a:gd name="connsiteY115" fmla="*/ 101516 h 248308"/>
                <a:gd name="connsiteX116" fmla="*/ 620375 w 654531"/>
                <a:gd name="connsiteY116" fmla="*/ 146634 h 248308"/>
                <a:gd name="connsiteX117" fmla="*/ 620375 w 654531"/>
                <a:gd name="connsiteY117" fmla="*/ 78957 h 248308"/>
                <a:gd name="connsiteX118" fmla="*/ 575257 w 654531"/>
                <a:gd name="connsiteY118" fmla="*/ 78957 h 248308"/>
                <a:gd name="connsiteX119" fmla="*/ 575257 w 654531"/>
                <a:gd name="connsiteY119" fmla="*/ 33838 h 248308"/>
                <a:gd name="connsiteX120" fmla="*/ 620375 w 654531"/>
                <a:gd name="connsiteY120" fmla="*/ 33838 h 248308"/>
                <a:gd name="connsiteX121" fmla="*/ 620375 w 654531"/>
                <a:gd name="connsiteY121" fmla="*/ 78957 h 2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654531" h="248308">
                  <a:moveTo>
                    <a:pt x="637691" y="0"/>
                  </a:moveTo>
                  <a:lnTo>
                    <a:pt x="489786" y="0"/>
                  </a:lnTo>
                  <a:lnTo>
                    <a:pt x="495188" y="10167"/>
                  </a:lnTo>
                  <a:cubicBezTo>
                    <a:pt x="511392" y="40670"/>
                    <a:pt x="507262" y="77209"/>
                    <a:pt x="485020" y="103104"/>
                  </a:cubicBezTo>
                  <a:lnTo>
                    <a:pt x="485020" y="146793"/>
                  </a:lnTo>
                  <a:lnTo>
                    <a:pt x="439902" y="146793"/>
                  </a:lnTo>
                  <a:lnTo>
                    <a:pt x="439902" y="130271"/>
                  </a:lnTo>
                  <a:cubicBezTo>
                    <a:pt x="434024" y="131542"/>
                    <a:pt x="427987" y="132336"/>
                    <a:pt x="421950" y="132336"/>
                  </a:cubicBezTo>
                  <a:cubicBezTo>
                    <a:pt x="420362" y="132336"/>
                    <a:pt x="418932" y="132336"/>
                    <a:pt x="417343" y="132177"/>
                  </a:cubicBezTo>
                  <a:lnTo>
                    <a:pt x="417343" y="146952"/>
                  </a:lnTo>
                  <a:lnTo>
                    <a:pt x="372225" y="146952"/>
                  </a:lnTo>
                  <a:lnTo>
                    <a:pt x="372225" y="115814"/>
                  </a:lnTo>
                  <a:cubicBezTo>
                    <a:pt x="369048" y="113431"/>
                    <a:pt x="366029" y="110889"/>
                    <a:pt x="363170" y="108188"/>
                  </a:cubicBezTo>
                  <a:cubicBezTo>
                    <a:pt x="354750" y="99768"/>
                    <a:pt x="348395" y="89918"/>
                    <a:pt x="344423" y="79274"/>
                  </a:cubicBezTo>
                  <a:lnTo>
                    <a:pt x="304548" y="79274"/>
                  </a:lnTo>
                  <a:lnTo>
                    <a:pt x="304548" y="34156"/>
                  </a:lnTo>
                  <a:lnTo>
                    <a:pt x="340293" y="34156"/>
                  </a:lnTo>
                  <a:cubicBezTo>
                    <a:pt x="341881" y="26054"/>
                    <a:pt x="344582" y="17952"/>
                    <a:pt x="348713" y="10326"/>
                  </a:cubicBezTo>
                  <a:lnTo>
                    <a:pt x="354114" y="159"/>
                  </a:lnTo>
                  <a:lnTo>
                    <a:pt x="16522" y="159"/>
                  </a:lnTo>
                  <a:cubicBezTo>
                    <a:pt x="7467" y="159"/>
                    <a:pt x="0" y="7626"/>
                    <a:pt x="0" y="16681"/>
                  </a:cubicBezTo>
                  <a:lnTo>
                    <a:pt x="0" y="231787"/>
                  </a:lnTo>
                  <a:cubicBezTo>
                    <a:pt x="0" y="240842"/>
                    <a:pt x="7467" y="248309"/>
                    <a:pt x="16522" y="248309"/>
                  </a:cubicBezTo>
                  <a:lnTo>
                    <a:pt x="638009" y="248309"/>
                  </a:lnTo>
                  <a:cubicBezTo>
                    <a:pt x="647065" y="248309"/>
                    <a:pt x="654531" y="240842"/>
                    <a:pt x="654531" y="231787"/>
                  </a:cubicBezTo>
                  <a:lnTo>
                    <a:pt x="654531" y="16681"/>
                  </a:lnTo>
                  <a:cubicBezTo>
                    <a:pt x="654531" y="7626"/>
                    <a:pt x="647065" y="159"/>
                    <a:pt x="638009" y="159"/>
                  </a:cubicBezTo>
                  <a:close/>
                  <a:moveTo>
                    <a:pt x="304389" y="101516"/>
                  </a:moveTo>
                  <a:lnTo>
                    <a:pt x="349507" y="101516"/>
                  </a:lnTo>
                  <a:lnTo>
                    <a:pt x="349507" y="146634"/>
                  </a:lnTo>
                  <a:lnTo>
                    <a:pt x="304389" y="146634"/>
                  </a:lnTo>
                  <a:lnTo>
                    <a:pt x="304389" y="101516"/>
                  </a:lnTo>
                  <a:close/>
                  <a:moveTo>
                    <a:pt x="236712" y="33838"/>
                  </a:moveTo>
                  <a:lnTo>
                    <a:pt x="281830" y="33838"/>
                  </a:lnTo>
                  <a:lnTo>
                    <a:pt x="281830" y="78957"/>
                  </a:lnTo>
                  <a:lnTo>
                    <a:pt x="236712" y="78957"/>
                  </a:lnTo>
                  <a:lnTo>
                    <a:pt x="236712" y="33838"/>
                  </a:lnTo>
                  <a:close/>
                  <a:moveTo>
                    <a:pt x="236712" y="101516"/>
                  </a:moveTo>
                  <a:lnTo>
                    <a:pt x="281830" y="101516"/>
                  </a:lnTo>
                  <a:lnTo>
                    <a:pt x="281830" y="146634"/>
                  </a:lnTo>
                  <a:lnTo>
                    <a:pt x="236712" y="146634"/>
                  </a:lnTo>
                  <a:lnTo>
                    <a:pt x="236712" y="101516"/>
                  </a:lnTo>
                  <a:close/>
                  <a:moveTo>
                    <a:pt x="169034" y="33838"/>
                  </a:moveTo>
                  <a:lnTo>
                    <a:pt x="214153" y="33838"/>
                  </a:lnTo>
                  <a:lnTo>
                    <a:pt x="214153" y="78957"/>
                  </a:lnTo>
                  <a:lnTo>
                    <a:pt x="169034" y="78957"/>
                  </a:lnTo>
                  <a:lnTo>
                    <a:pt x="169034" y="33838"/>
                  </a:lnTo>
                  <a:close/>
                  <a:moveTo>
                    <a:pt x="169034" y="101516"/>
                  </a:moveTo>
                  <a:lnTo>
                    <a:pt x="214153" y="101516"/>
                  </a:lnTo>
                  <a:lnTo>
                    <a:pt x="214153" y="146634"/>
                  </a:lnTo>
                  <a:lnTo>
                    <a:pt x="169034" y="146634"/>
                  </a:lnTo>
                  <a:lnTo>
                    <a:pt x="169034" y="101516"/>
                  </a:lnTo>
                  <a:close/>
                  <a:moveTo>
                    <a:pt x="78798" y="214311"/>
                  </a:moveTo>
                  <a:lnTo>
                    <a:pt x="33680" y="214311"/>
                  </a:lnTo>
                  <a:lnTo>
                    <a:pt x="33680" y="169193"/>
                  </a:lnTo>
                  <a:lnTo>
                    <a:pt x="78798" y="169193"/>
                  </a:lnTo>
                  <a:lnTo>
                    <a:pt x="78798" y="214311"/>
                  </a:lnTo>
                  <a:close/>
                  <a:moveTo>
                    <a:pt x="78798" y="146634"/>
                  </a:moveTo>
                  <a:lnTo>
                    <a:pt x="33680" y="146634"/>
                  </a:lnTo>
                  <a:lnTo>
                    <a:pt x="33680" y="101516"/>
                  </a:lnTo>
                  <a:lnTo>
                    <a:pt x="78798" y="101516"/>
                  </a:lnTo>
                  <a:lnTo>
                    <a:pt x="78798" y="146634"/>
                  </a:lnTo>
                  <a:close/>
                  <a:moveTo>
                    <a:pt x="78798" y="78957"/>
                  </a:moveTo>
                  <a:lnTo>
                    <a:pt x="33680" y="78957"/>
                  </a:lnTo>
                  <a:lnTo>
                    <a:pt x="33680" y="33838"/>
                  </a:lnTo>
                  <a:lnTo>
                    <a:pt x="78798" y="33838"/>
                  </a:lnTo>
                  <a:lnTo>
                    <a:pt x="78798" y="78957"/>
                  </a:lnTo>
                  <a:close/>
                  <a:moveTo>
                    <a:pt x="146475" y="214311"/>
                  </a:moveTo>
                  <a:lnTo>
                    <a:pt x="101357" y="214311"/>
                  </a:lnTo>
                  <a:lnTo>
                    <a:pt x="101357" y="169193"/>
                  </a:lnTo>
                  <a:lnTo>
                    <a:pt x="146475" y="169193"/>
                  </a:lnTo>
                  <a:lnTo>
                    <a:pt x="146475" y="214311"/>
                  </a:lnTo>
                  <a:close/>
                  <a:moveTo>
                    <a:pt x="146475" y="146634"/>
                  </a:moveTo>
                  <a:lnTo>
                    <a:pt x="101357" y="146634"/>
                  </a:lnTo>
                  <a:lnTo>
                    <a:pt x="101357" y="101516"/>
                  </a:lnTo>
                  <a:lnTo>
                    <a:pt x="146475" y="101516"/>
                  </a:lnTo>
                  <a:lnTo>
                    <a:pt x="146475" y="146634"/>
                  </a:lnTo>
                  <a:close/>
                  <a:moveTo>
                    <a:pt x="146475" y="78957"/>
                  </a:moveTo>
                  <a:lnTo>
                    <a:pt x="101357" y="78957"/>
                  </a:lnTo>
                  <a:lnTo>
                    <a:pt x="101357" y="33838"/>
                  </a:lnTo>
                  <a:lnTo>
                    <a:pt x="146475" y="33838"/>
                  </a:lnTo>
                  <a:lnTo>
                    <a:pt x="146475" y="78957"/>
                  </a:lnTo>
                  <a:close/>
                  <a:moveTo>
                    <a:pt x="417343" y="214311"/>
                  </a:moveTo>
                  <a:lnTo>
                    <a:pt x="169034" y="214311"/>
                  </a:lnTo>
                  <a:lnTo>
                    <a:pt x="169034" y="169193"/>
                  </a:lnTo>
                  <a:lnTo>
                    <a:pt x="417343" y="169193"/>
                  </a:lnTo>
                  <a:lnTo>
                    <a:pt x="417343" y="214311"/>
                  </a:lnTo>
                  <a:close/>
                  <a:moveTo>
                    <a:pt x="485020" y="214311"/>
                  </a:moveTo>
                  <a:lnTo>
                    <a:pt x="439902" y="214311"/>
                  </a:lnTo>
                  <a:lnTo>
                    <a:pt x="439902" y="169193"/>
                  </a:lnTo>
                  <a:lnTo>
                    <a:pt x="485020" y="169193"/>
                  </a:lnTo>
                  <a:lnTo>
                    <a:pt x="485020" y="214311"/>
                  </a:lnTo>
                  <a:close/>
                  <a:moveTo>
                    <a:pt x="552698" y="214311"/>
                  </a:moveTo>
                  <a:lnTo>
                    <a:pt x="507580" y="214311"/>
                  </a:lnTo>
                  <a:lnTo>
                    <a:pt x="507580" y="169193"/>
                  </a:lnTo>
                  <a:lnTo>
                    <a:pt x="552698" y="169193"/>
                  </a:lnTo>
                  <a:lnTo>
                    <a:pt x="552698" y="214311"/>
                  </a:lnTo>
                  <a:close/>
                  <a:moveTo>
                    <a:pt x="552698" y="146634"/>
                  </a:moveTo>
                  <a:lnTo>
                    <a:pt x="507580" y="146634"/>
                  </a:lnTo>
                  <a:lnTo>
                    <a:pt x="507580" y="101516"/>
                  </a:lnTo>
                  <a:lnTo>
                    <a:pt x="552698" y="101516"/>
                  </a:lnTo>
                  <a:lnTo>
                    <a:pt x="552698" y="146634"/>
                  </a:lnTo>
                  <a:close/>
                  <a:moveTo>
                    <a:pt x="552698" y="78957"/>
                  </a:moveTo>
                  <a:lnTo>
                    <a:pt x="507580" y="78957"/>
                  </a:lnTo>
                  <a:lnTo>
                    <a:pt x="507580" y="33838"/>
                  </a:lnTo>
                  <a:lnTo>
                    <a:pt x="552698" y="33838"/>
                  </a:lnTo>
                  <a:lnTo>
                    <a:pt x="552698" y="78957"/>
                  </a:lnTo>
                  <a:close/>
                  <a:moveTo>
                    <a:pt x="620375" y="214311"/>
                  </a:moveTo>
                  <a:lnTo>
                    <a:pt x="575257" y="214311"/>
                  </a:lnTo>
                  <a:lnTo>
                    <a:pt x="575257" y="169193"/>
                  </a:lnTo>
                  <a:lnTo>
                    <a:pt x="620375" y="169193"/>
                  </a:lnTo>
                  <a:lnTo>
                    <a:pt x="620375" y="214311"/>
                  </a:lnTo>
                  <a:close/>
                  <a:moveTo>
                    <a:pt x="620375" y="146634"/>
                  </a:moveTo>
                  <a:lnTo>
                    <a:pt x="575257" y="146634"/>
                  </a:lnTo>
                  <a:lnTo>
                    <a:pt x="575257" y="101516"/>
                  </a:lnTo>
                  <a:lnTo>
                    <a:pt x="620375" y="101516"/>
                  </a:lnTo>
                  <a:lnTo>
                    <a:pt x="620375" y="146634"/>
                  </a:lnTo>
                  <a:close/>
                  <a:moveTo>
                    <a:pt x="620375" y="78957"/>
                  </a:moveTo>
                  <a:lnTo>
                    <a:pt x="575257" y="78957"/>
                  </a:lnTo>
                  <a:lnTo>
                    <a:pt x="575257" y="33838"/>
                  </a:lnTo>
                  <a:lnTo>
                    <a:pt x="620375" y="33838"/>
                  </a:lnTo>
                  <a:lnTo>
                    <a:pt x="620375" y="78957"/>
                  </a:lnTo>
                  <a:close/>
                </a:path>
              </a:pathLst>
            </a:custGeom>
            <a:solidFill>
              <a:srgbClr val="102F44"/>
            </a:solidFill>
            <a:ln w="15869" cap="flat">
              <a:noFill/>
              <a:prstDash val="solid"/>
              <a:miter/>
            </a:ln>
          </p:spPr>
          <p:txBody>
            <a:bodyPr rtlCol="0" anchor="ctr"/>
            <a:lstStyle/>
            <a:p>
              <a:endParaRPr lang="nl-NL"/>
            </a:p>
          </p:txBody>
        </p:sp>
        <p:sp>
          <p:nvSpPr>
            <p:cNvPr id="1606" name="Vrije vorm: vorm 1605">
              <a:extLst>
                <a:ext uri="{FF2B5EF4-FFF2-40B4-BE49-F238E27FC236}">
                  <a16:creationId xmlns:a16="http://schemas.microsoft.com/office/drawing/2014/main" id="{41CE0D89-E4A1-761B-EC94-F73230AA7B48}"/>
                </a:ext>
              </a:extLst>
            </p:cNvPr>
            <p:cNvSpPr/>
            <p:nvPr/>
          </p:nvSpPr>
          <p:spPr>
            <a:xfrm>
              <a:off x="3886474" y="4416543"/>
              <a:ext cx="89880" cy="140517"/>
            </a:xfrm>
            <a:custGeom>
              <a:avLst/>
              <a:gdLst>
                <a:gd name="connsiteX0" fmla="*/ 76714 w 89880"/>
                <a:gd name="connsiteY0" fmla="*/ 127411 h 140517"/>
                <a:gd name="connsiteX1" fmla="*/ 76714 w 89880"/>
                <a:gd name="connsiteY1" fmla="*/ 127411 h 140517"/>
                <a:gd name="connsiteX2" fmla="*/ 13167 w 89880"/>
                <a:gd name="connsiteY2" fmla="*/ 127411 h 140517"/>
                <a:gd name="connsiteX3" fmla="*/ 13167 w 89880"/>
                <a:gd name="connsiteY3" fmla="*/ 127411 h 140517"/>
                <a:gd name="connsiteX4" fmla="*/ 5223 w 89880"/>
                <a:gd name="connsiteY4" fmla="*/ 74509 h 140517"/>
                <a:gd name="connsiteX5" fmla="*/ 44940 w 89880"/>
                <a:gd name="connsiteY5" fmla="*/ 0 h 140517"/>
                <a:gd name="connsiteX6" fmla="*/ 84657 w 89880"/>
                <a:gd name="connsiteY6" fmla="*/ 74509 h 140517"/>
                <a:gd name="connsiteX7" fmla="*/ 76714 w 89880"/>
                <a:gd name="connsiteY7" fmla="*/ 127411 h 140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880" h="140517">
                  <a:moveTo>
                    <a:pt x="76714" y="127411"/>
                  </a:moveTo>
                  <a:lnTo>
                    <a:pt x="76714" y="127411"/>
                  </a:lnTo>
                  <a:cubicBezTo>
                    <a:pt x="59238" y="144887"/>
                    <a:pt x="30642" y="144887"/>
                    <a:pt x="13167" y="127411"/>
                  </a:cubicBezTo>
                  <a:lnTo>
                    <a:pt x="13167" y="127411"/>
                  </a:lnTo>
                  <a:cubicBezTo>
                    <a:pt x="-814" y="113431"/>
                    <a:pt x="-3991" y="91984"/>
                    <a:pt x="5223" y="74509"/>
                  </a:cubicBezTo>
                  <a:lnTo>
                    <a:pt x="44940" y="0"/>
                  </a:lnTo>
                  <a:lnTo>
                    <a:pt x="84657" y="74509"/>
                  </a:lnTo>
                  <a:cubicBezTo>
                    <a:pt x="93871" y="91984"/>
                    <a:pt x="90694" y="113431"/>
                    <a:pt x="76714" y="127411"/>
                  </a:cubicBezTo>
                  <a:close/>
                </a:path>
              </a:pathLst>
            </a:custGeom>
            <a:solidFill>
              <a:srgbClr val="76B72D"/>
            </a:solidFill>
            <a:ln w="15869" cap="flat">
              <a:noFill/>
              <a:prstDash val="solid"/>
              <a:miter/>
            </a:ln>
          </p:spPr>
          <p:txBody>
            <a:bodyPr rtlCol="0" anchor="ctr"/>
            <a:lstStyle/>
            <a:p>
              <a:endParaRPr lang="nl-NL"/>
            </a:p>
          </p:txBody>
        </p:sp>
      </p:grpSp>
      <p:grpSp>
        <p:nvGrpSpPr>
          <p:cNvPr id="1607" name="Groep 1606">
            <a:extLst>
              <a:ext uri="{FF2B5EF4-FFF2-40B4-BE49-F238E27FC236}">
                <a16:creationId xmlns:a16="http://schemas.microsoft.com/office/drawing/2014/main" id="{3CE0197B-4C45-8DA7-A364-33ED824E7EDD}"/>
              </a:ext>
            </a:extLst>
          </p:cNvPr>
          <p:cNvGrpSpPr/>
          <p:nvPr/>
        </p:nvGrpSpPr>
        <p:grpSpPr>
          <a:xfrm>
            <a:off x="9774436" y="2920180"/>
            <a:ext cx="1606366" cy="1606366"/>
            <a:chOff x="8701707" y="3377782"/>
            <a:chExt cx="1205799" cy="1200079"/>
          </a:xfrm>
        </p:grpSpPr>
        <p:sp>
          <p:nvSpPr>
            <p:cNvPr id="1608" name="Vrije vorm: vorm 1607">
              <a:extLst>
                <a:ext uri="{FF2B5EF4-FFF2-40B4-BE49-F238E27FC236}">
                  <a16:creationId xmlns:a16="http://schemas.microsoft.com/office/drawing/2014/main" id="{C866812F-CBC8-CD24-718E-67B285DDF26C}"/>
                </a:ext>
              </a:extLst>
            </p:cNvPr>
            <p:cNvSpPr/>
            <p:nvPr/>
          </p:nvSpPr>
          <p:spPr>
            <a:xfrm>
              <a:off x="8701707" y="3377782"/>
              <a:ext cx="1205799" cy="1200079"/>
            </a:xfrm>
            <a:custGeom>
              <a:avLst/>
              <a:gdLst>
                <a:gd name="connsiteX0" fmla="*/ 1205799 w 1205799"/>
                <a:gd name="connsiteY0" fmla="*/ 600040 h 1200079"/>
                <a:gd name="connsiteX1" fmla="*/ 602899 w 1205799"/>
                <a:gd name="connsiteY1" fmla="*/ 1200079 h 1200079"/>
                <a:gd name="connsiteX2" fmla="*/ 0 w 1205799"/>
                <a:gd name="connsiteY2" fmla="*/ 600040 h 1200079"/>
                <a:gd name="connsiteX3" fmla="*/ 602899 w 1205799"/>
                <a:gd name="connsiteY3" fmla="*/ 0 h 1200079"/>
                <a:gd name="connsiteX4" fmla="*/ 1205799 w 1205799"/>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9" h="1200079">
                  <a:moveTo>
                    <a:pt x="1205799" y="600040"/>
                  </a:moveTo>
                  <a:cubicBezTo>
                    <a:pt x="1205799" y="931432"/>
                    <a:pt x="935872" y="1200079"/>
                    <a:pt x="602899" y="1200079"/>
                  </a:cubicBezTo>
                  <a:cubicBezTo>
                    <a:pt x="269927" y="1200079"/>
                    <a:pt x="0" y="931432"/>
                    <a:pt x="0" y="600040"/>
                  </a:cubicBezTo>
                  <a:cubicBezTo>
                    <a:pt x="0" y="268647"/>
                    <a:pt x="269927" y="0"/>
                    <a:pt x="602899" y="0"/>
                  </a:cubicBezTo>
                  <a:cubicBezTo>
                    <a:pt x="935871"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sp>
          <p:nvSpPr>
            <p:cNvPr id="1609" name="Vrije vorm: vorm 1608">
              <a:extLst>
                <a:ext uri="{FF2B5EF4-FFF2-40B4-BE49-F238E27FC236}">
                  <a16:creationId xmlns:a16="http://schemas.microsoft.com/office/drawing/2014/main" id="{B9FD6917-2F87-3DB3-E34F-208A599A6EF7}"/>
                </a:ext>
              </a:extLst>
            </p:cNvPr>
            <p:cNvSpPr/>
            <p:nvPr/>
          </p:nvSpPr>
          <p:spPr>
            <a:xfrm>
              <a:off x="8936830" y="4047882"/>
              <a:ext cx="74508" cy="83404"/>
            </a:xfrm>
            <a:custGeom>
              <a:avLst/>
              <a:gdLst>
                <a:gd name="connsiteX0" fmla="*/ 74509 w 74508"/>
                <a:gd name="connsiteY0" fmla="*/ 60687 h 83404"/>
                <a:gd name="connsiteX1" fmla="*/ 41623 w 74508"/>
                <a:gd name="connsiteY1" fmla="*/ 83405 h 83404"/>
                <a:gd name="connsiteX2" fmla="*/ 0 w 74508"/>
                <a:gd name="connsiteY2" fmla="*/ 83405 h 83404"/>
                <a:gd name="connsiteX3" fmla="*/ 0 w 74508"/>
                <a:gd name="connsiteY3" fmla="*/ 0 h 83404"/>
                <a:gd name="connsiteX4" fmla="*/ 39240 w 74508"/>
                <a:gd name="connsiteY4" fmla="*/ 0 h 83404"/>
                <a:gd name="connsiteX5" fmla="*/ 70219 w 74508"/>
                <a:gd name="connsiteY5" fmla="*/ 21765 h 83404"/>
                <a:gd name="connsiteX6" fmla="*/ 59417 w 74508"/>
                <a:gd name="connsiteY6" fmla="*/ 40193 h 83404"/>
                <a:gd name="connsiteX7" fmla="*/ 74509 w 74508"/>
                <a:gd name="connsiteY7" fmla="*/ 61005 h 83404"/>
                <a:gd name="connsiteX8" fmla="*/ 15569 w 74508"/>
                <a:gd name="connsiteY8" fmla="*/ 12074 h 83404"/>
                <a:gd name="connsiteX9" fmla="*/ 15569 w 74508"/>
                <a:gd name="connsiteY9" fmla="*/ 35110 h 83404"/>
                <a:gd name="connsiteX10" fmla="*/ 37651 w 74508"/>
                <a:gd name="connsiteY10" fmla="*/ 35110 h 83404"/>
                <a:gd name="connsiteX11" fmla="*/ 54491 w 74508"/>
                <a:gd name="connsiteY11" fmla="*/ 23671 h 83404"/>
                <a:gd name="connsiteX12" fmla="*/ 37651 w 74508"/>
                <a:gd name="connsiteY12" fmla="*/ 12074 h 83404"/>
                <a:gd name="connsiteX13" fmla="*/ 15569 w 74508"/>
                <a:gd name="connsiteY13" fmla="*/ 12074 h 83404"/>
                <a:gd name="connsiteX14" fmla="*/ 58781 w 74508"/>
                <a:gd name="connsiteY14" fmla="*/ 59098 h 83404"/>
                <a:gd name="connsiteX15" fmla="*/ 40670 w 74508"/>
                <a:gd name="connsiteY15" fmla="*/ 47025 h 83404"/>
                <a:gd name="connsiteX16" fmla="*/ 15569 w 74508"/>
                <a:gd name="connsiteY16" fmla="*/ 47025 h 83404"/>
                <a:gd name="connsiteX17" fmla="*/ 15569 w 74508"/>
                <a:gd name="connsiteY17" fmla="*/ 71172 h 83404"/>
                <a:gd name="connsiteX18" fmla="*/ 40670 w 74508"/>
                <a:gd name="connsiteY18" fmla="*/ 71172 h 83404"/>
                <a:gd name="connsiteX19" fmla="*/ 58781 w 74508"/>
                <a:gd name="connsiteY19" fmla="*/ 59098 h 8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508" h="83404">
                  <a:moveTo>
                    <a:pt x="74509" y="60687"/>
                  </a:moveTo>
                  <a:cubicBezTo>
                    <a:pt x="74509" y="74985"/>
                    <a:pt x="63229" y="83405"/>
                    <a:pt x="41623" y="83405"/>
                  </a:cubicBezTo>
                  <a:lnTo>
                    <a:pt x="0" y="83405"/>
                  </a:lnTo>
                  <a:lnTo>
                    <a:pt x="0" y="0"/>
                  </a:lnTo>
                  <a:lnTo>
                    <a:pt x="39240" y="0"/>
                  </a:lnTo>
                  <a:cubicBezTo>
                    <a:pt x="59417" y="0"/>
                    <a:pt x="70219" y="8420"/>
                    <a:pt x="70219" y="21765"/>
                  </a:cubicBezTo>
                  <a:cubicBezTo>
                    <a:pt x="70219" y="30343"/>
                    <a:pt x="65930" y="36698"/>
                    <a:pt x="59417" y="40193"/>
                  </a:cubicBezTo>
                  <a:cubicBezTo>
                    <a:pt x="68472" y="43053"/>
                    <a:pt x="74509" y="50043"/>
                    <a:pt x="74509" y="61005"/>
                  </a:cubicBezTo>
                  <a:close/>
                  <a:moveTo>
                    <a:pt x="15569" y="12074"/>
                  </a:moveTo>
                  <a:lnTo>
                    <a:pt x="15569" y="35110"/>
                  </a:lnTo>
                  <a:lnTo>
                    <a:pt x="37651" y="35110"/>
                  </a:lnTo>
                  <a:cubicBezTo>
                    <a:pt x="48455" y="35110"/>
                    <a:pt x="54491" y="31297"/>
                    <a:pt x="54491" y="23671"/>
                  </a:cubicBezTo>
                  <a:cubicBezTo>
                    <a:pt x="54491" y="16045"/>
                    <a:pt x="48455" y="12074"/>
                    <a:pt x="37651" y="12074"/>
                  </a:cubicBezTo>
                  <a:lnTo>
                    <a:pt x="15569" y="12074"/>
                  </a:lnTo>
                  <a:close/>
                  <a:moveTo>
                    <a:pt x="58781" y="59098"/>
                  </a:moveTo>
                  <a:cubicBezTo>
                    <a:pt x="58781" y="50678"/>
                    <a:pt x="52426" y="47025"/>
                    <a:pt x="40670" y="47025"/>
                  </a:cubicBezTo>
                  <a:lnTo>
                    <a:pt x="15569" y="47025"/>
                  </a:lnTo>
                  <a:lnTo>
                    <a:pt x="15569" y="71172"/>
                  </a:lnTo>
                  <a:lnTo>
                    <a:pt x="40670" y="71172"/>
                  </a:lnTo>
                  <a:cubicBezTo>
                    <a:pt x="52426" y="71172"/>
                    <a:pt x="58781" y="67518"/>
                    <a:pt x="58781" y="59098"/>
                  </a:cubicBezTo>
                  <a:close/>
                </a:path>
              </a:pathLst>
            </a:custGeom>
            <a:solidFill>
              <a:srgbClr val="103044"/>
            </a:solidFill>
            <a:ln w="15869" cap="flat">
              <a:noFill/>
              <a:prstDash val="solid"/>
              <a:miter/>
            </a:ln>
          </p:spPr>
          <p:txBody>
            <a:bodyPr rtlCol="0" anchor="ctr"/>
            <a:lstStyle/>
            <a:p>
              <a:endParaRPr lang="nl-NL"/>
            </a:p>
          </p:txBody>
        </p:sp>
        <p:sp>
          <p:nvSpPr>
            <p:cNvPr id="1610" name="Vrije vorm: vorm 1609">
              <a:extLst>
                <a:ext uri="{FF2B5EF4-FFF2-40B4-BE49-F238E27FC236}">
                  <a16:creationId xmlns:a16="http://schemas.microsoft.com/office/drawing/2014/main" id="{B46836EC-AF9D-1D81-C74D-5A13D34C40B5}"/>
                </a:ext>
              </a:extLst>
            </p:cNvPr>
            <p:cNvSpPr/>
            <p:nvPr/>
          </p:nvSpPr>
          <p:spPr>
            <a:xfrm>
              <a:off x="9021824" y="4066946"/>
              <a:ext cx="58145" cy="65135"/>
            </a:xfrm>
            <a:custGeom>
              <a:avLst/>
              <a:gdLst>
                <a:gd name="connsiteX0" fmla="*/ 58145 w 58145"/>
                <a:gd name="connsiteY0" fmla="*/ 27007 h 65135"/>
                <a:gd name="connsiteX1" fmla="*/ 58145 w 58145"/>
                <a:gd name="connsiteY1" fmla="*/ 64341 h 65135"/>
                <a:gd name="connsiteX2" fmla="*/ 44006 w 58145"/>
                <a:gd name="connsiteY2" fmla="*/ 64341 h 65135"/>
                <a:gd name="connsiteX3" fmla="*/ 44006 w 58145"/>
                <a:gd name="connsiteY3" fmla="*/ 56557 h 65135"/>
                <a:gd name="connsiteX4" fmla="*/ 23830 w 58145"/>
                <a:gd name="connsiteY4" fmla="*/ 65135 h 65135"/>
                <a:gd name="connsiteX5" fmla="*/ 0 w 58145"/>
                <a:gd name="connsiteY5" fmla="*/ 46071 h 65135"/>
                <a:gd name="connsiteX6" fmla="*/ 26531 w 58145"/>
                <a:gd name="connsiteY6" fmla="*/ 27166 h 65135"/>
                <a:gd name="connsiteX7" fmla="*/ 43053 w 58145"/>
                <a:gd name="connsiteY7" fmla="*/ 27166 h 65135"/>
                <a:gd name="connsiteX8" fmla="*/ 43053 w 58145"/>
                <a:gd name="connsiteY8" fmla="*/ 26213 h 65135"/>
                <a:gd name="connsiteX9" fmla="*/ 27166 w 58145"/>
                <a:gd name="connsiteY9" fmla="*/ 12392 h 65135"/>
                <a:gd name="connsiteX10" fmla="*/ 7784 w 58145"/>
                <a:gd name="connsiteY10" fmla="*/ 18746 h 65135"/>
                <a:gd name="connsiteX11" fmla="*/ 1906 w 58145"/>
                <a:gd name="connsiteY11" fmla="*/ 7943 h 65135"/>
                <a:gd name="connsiteX12" fmla="*/ 28914 w 58145"/>
                <a:gd name="connsiteY12" fmla="*/ 0 h 65135"/>
                <a:gd name="connsiteX13" fmla="*/ 57986 w 58145"/>
                <a:gd name="connsiteY13" fmla="*/ 27007 h 65135"/>
                <a:gd name="connsiteX14" fmla="*/ 43212 w 58145"/>
                <a:gd name="connsiteY14" fmla="*/ 44483 h 65135"/>
                <a:gd name="connsiteX15" fmla="*/ 43212 w 58145"/>
                <a:gd name="connsiteY15" fmla="*/ 37175 h 65135"/>
                <a:gd name="connsiteX16" fmla="*/ 27802 w 58145"/>
                <a:gd name="connsiteY16" fmla="*/ 37175 h 65135"/>
                <a:gd name="connsiteX17" fmla="*/ 14934 w 58145"/>
                <a:gd name="connsiteY17" fmla="*/ 45595 h 65135"/>
                <a:gd name="connsiteX18" fmla="*/ 27166 w 58145"/>
                <a:gd name="connsiteY18" fmla="*/ 54491 h 65135"/>
                <a:gd name="connsiteX19" fmla="*/ 43371 w 58145"/>
                <a:gd name="connsiteY19" fmla="*/ 44642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145" h="65135">
                  <a:moveTo>
                    <a:pt x="58145" y="27007"/>
                  </a:moveTo>
                  <a:lnTo>
                    <a:pt x="58145" y="64341"/>
                  </a:lnTo>
                  <a:lnTo>
                    <a:pt x="44006" y="64341"/>
                  </a:lnTo>
                  <a:lnTo>
                    <a:pt x="44006" y="56557"/>
                  </a:lnTo>
                  <a:cubicBezTo>
                    <a:pt x="40352" y="62117"/>
                    <a:pt x="33521" y="65135"/>
                    <a:pt x="23830" y="65135"/>
                  </a:cubicBezTo>
                  <a:cubicBezTo>
                    <a:pt x="9214" y="65135"/>
                    <a:pt x="0" y="57192"/>
                    <a:pt x="0" y="46071"/>
                  </a:cubicBezTo>
                  <a:cubicBezTo>
                    <a:pt x="0" y="34951"/>
                    <a:pt x="7149" y="27166"/>
                    <a:pt x="26531" y="27166"/>
                  </a:cubicBezTo>
                  <a:lnTo>
                    <a:pt x="43053" y="27166"/>
                  </a:lnTo>
                  <a:lnTo>
                    <a:pt x="43053" y="26213"/>
                  </a:lnTo>
                  <a:cubicBezTo>
                    <a:pt x="43053" y="17475"/>
                    <a:pt x="37810" y="12392"/>
                    <a:pt x="27166" y="12392"/>
                  </a:cubicBezTo>
                  <a:cubicBezTo>
                    <a:pt x="20017" y="12392"/>
                    <a:pt x="12551" y="14775"/>
                    <a:pt x="7784" y="18746"/>
                  </a:cubicBezTo>
                  <a:lnTo>
                    <a:pt x="1906" y="7943"/>
                  </a:lnTo>
                  <a:cubicBezTo>
                    <a:pt x="8737" y="2701"/>
                    <a:pt x="18746" y="0"/>
                    <a:pt x="28914" y="0"/>
                  </a:cubicBezTo>
                  <a:cubicBezTo>
                    <a:pt x="47342" y="0"/>
                    <a:pt x="57986" y="8738"/>
                    <a:pt x="57986" y="27007"/>
                  </a:cubicBezTo>
                  <a:close/>
                  <a:moveTo>
                    <a:pt x="43212" y="44483"/>
                  </a:moveTo>
                  <a:lnTo>
                    <a:pt x="43212" y="37175"/>
                  </a:lnTo>
                  <a:lnTo>
                    <a:pt x="27802" y="37175"/>
                  </a:lnTo>
                  <a:cubicBezTo>
                    <a:pt x="17634" y="37175"/>
                    <a:pt x="14934" y="40988"/>
                    <a:pt x="14934" y="45595"/>
                  </a:cubicBezTo>
                  <a:cubicBezTo>
                    <a:pt x="14934" y="50996"/>
                    <a:pt x="19541" y="54491"/>
                    <a:pt x="27166" y="54491"/>
                  </a:cubicBezTo>
                  <a:cubicBezTo>
                    <a:pt x="34792" y="54491"/>
                    <a:pt x="40829" y="51155"/>
                    <a:pt x="43371" y="44642"/>
                  </a:cubicBezTo>
                  <a:close/>
                </a:path>
              </a:pathLst>
            </a:custGeom>
            <a:solidFill>
              <a:srgbClr val="103044"/>
            </a:solidFill>
            <a:ln w="15869" cap="flat">
              <a:noFill/>
              <a:prstDash val="solid"/>
              <a:miter/>
            </a:ln>
          </p:spPr>
          <p:txBody>
            <a:bodyPr rtlCol="0" anchor="ctr"/>
            <a:lstStyle/>
            <a:p>
              <a:endParaRPr lang="nl-NL"/>
            </a:p>
          </p:txBody>
        </p:sp>
        <p:sp>
          <p:nvSpPr>
            <p:cNvPr id="1611" name="Vrije vorm: vorm 1610">
              <a:extLst>
                <a:ext uri="{FF2B5EF4-FFF2-40B4-BE49-F238E27FC236}">
                  <a16:creationId xmlns:a16="http://schemas.microsoft.com/office/drawing/2014/main" id="{A3069065-104B-F2FB-C352-33E9320D70AE}"/>
                </a:ext>
              </a:extLst>
            </p:cNvPr>
            <p:cNvSpPr/>
            <p:nvPr/>
          </p:nvSpPr>
          <p:spPr>
            <a:xfrm>
              <a:off x="9090772" y="4053442"/>
              <a:ext cx="46865" cy="78638"/>
            </a:xfrm>
            <a:custGeom>
              <a:avLst/>
              <a:gdLst>
                <a:gd name="connsiteX0" fmla="*/ 46866 w 46865"/>
                <a:gd name="connsiteY0" fmla="*/ 74350 h 78638"/>
                <a:gd name="connsiteX1" fmla="*/ 32568 w 46865"/>
                <a:gd name="connsiteY1" fmla="*/ 78639 h 78638"/>
                <a:gd name="connsiteX2" fmla="*/ 10485 w 46865"/>
                <a:gd name="connsiteY2" fmla="*/ 57192 h 78638"/>
                <a:gd name="connsiteX3" fmla="*/ 10485 w 46865"/>
                <a:gd name="connsiteY3" fmla="*/ 26531 h 78638"/>
                <a:gd name="connsiteX4" fmla="*/ 0 w 46865"/>
                <a:gd name="connsiteY4" fmla="*/ 26531 h 78638"/>
                <a:gd name="connsiteX5" fmla="*/ 0 w 46865"/>
                <a:gd name="connsiteY5" fmla="*/ 14616 h 78638"/>
                <a:gd name="connsiteX6" fmla="*/ 10485 w 46865"/>
                <a:gd name="connsiteY6" fmla="*/ 14616 h 78638"/>
                <a:gd name="connsiteX7" fmla="*/ 10485 w 46865"/>
                <a:gd name="connsiteY7" fmla="*/ 0 h 78638"/>
                <a:gd name="connsiteX8" fmla="*/ 25419 w 46865"/>
                <a:gd name="connsiteY8" fmla="*/ 0 h 78638"/>
                <a:gd name="connsiteX9" fmla="*/ 25419 w 46865"/>
                <a:gd name="connsiteY9" fmla="*/ 14616 h 78638"/>
                <a:gd name="connsiteX10" fmla="*/ 42576 w 46865"/>
                <a:gd name="connsiteY10" fmla="*/ 14616 h 78638"/>
                <a:gd name="connsiteX11" fmla="*/ 42576 w 46865"/>
                <a:gd name="connsiteY11" fmla="*/ 26531 h 78638"/>
                <a:gd name="connsiteX12" fmla="*/ 25419 w 46865"/>
                <a:gd name="connsiteY12" fmla="*/ 26531 h 78638"/>
                <a:gd name="connsiteX13" fmla="*/ 25419 w 46865"/>
                <a:gd name="connsiteY13" fmla="*/ 56874 h 78638"/>
                <a:gd name="connsiteX14" fmla="*/ 34315 w 46865"/>
                <a:gd name="connsiteY14" fmla="*/ 66406 h 78638"/>
                <a:gd name="connsiteX15" fmla="*/ 42735 w 46865"/>
                <a:gd name="connsiteY15" fmla="*/ 63706 h 78638"/>
                <a:gd name="connsiteX16" fmla="*/ 46866 w 46865"/>
                <a:gd name="connsiteY16" fmla="*/ 74350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8">
                  <a:moveTo>
                    <a:pt x="46866" y="74350"/>
                  </a:moveTo>
                  <a:cubicBezTo>
                    <a:pt x="43212" y="77209"/>
                    <a:pt x="37969" y="78639"/>
                    <a:pt x="32568" y="78639"/>
                  </a:cubicBezTo>
                  <a:cubicBezTo>
                    <a:pt x="18588" y="78639"/>
                    <a:pt x="10485" y="71172"/>
                    <a:pt x="10485" y="57192"/>
                  </a:cubicBezTo>
                  <a:lnTo>
                    <a:pt x="10485" y="26531"/>
                  </a:lnTo>
                  <a:lnTo>
                    <a:pt x="0" y="26531"/>
                  </a:lnTo>
                  <a:lnTo>
                    <a:pt x="0" y="14616"/>
                  </a:lnTo>
                  <a:lnTo>
                    <a:pt x="10485" y="14616"/>
                  </a:lnTo>
                  <a:lnTo>
                    <a:pt x="10485" y="0"/>
                  </a:lnTo>
                  <a:lnTo>
                    <a:pt x="25419" y="0"/>
                  </a:lnTo>
                  <a:lnTo>
                    <a:pt x="25419" y="14616"/>
                  </a:lnTo>
                  <a:lnTo>
                    <a:pt x="42576" y="14616"/>
                  </a:lnTo>
                  <a:lnTo>
                    <a:pt x="42576" y="26531"/>
                  </a:lnTo>
                  <a:lnTo>
                    <a:pt x="25419" y="26531"/>
                  </a:lnTo>
                  <a:lnTo>
                    <a:pt x="25419" y="56874"/>
                  </a:lnTo>
                  <a:cubicBezTo>
                    <a:pt x="25419" y="63070"/>
                    <a:pt x="28596" y="66406"/>
                    <a:pt x="34315" y="66406"/>
                  </a:cubicBezTo>
                  <a:cubicBezTo>
                    <a:pt x="37493" y="66406"/>
                    <a:pt x="40352" y="65612"/>
                    <a:pt x="42735" y="63706"/>
                  </a:cubicBezTo>
                  <a:lnTo>
                    <a:pt x="46866" y="74350"/>
                  </a:lnTo>
                  <a:close/>
                </a:path>
              </a:pathLst>
            </a:custGeom>
            <a:solidFill>
              <a:srgbClr val="103044"/>
            </a:solidFill>
            <a:ln w="15869" cap="flat">
              <a:noFill/>
              <a:prstDash val="solid"/>
              <a:miter/>
            </a:ln>
          </p:spPr>
          <p:txBody>
            <a:bodyPr rtlCol="0" anchor="ctr"/>
            <a:lstStyle/>
            <a:p>
              <a:endParaRPr lang="nl-NL"/>
            </a:p>
          </p:txBody>
        </p:sp>
        <p:sp>
          <p:nvSpPr>
            <p:cNvPr id="1612" name="Vrije vorm: vorm 1611">
              <a:extLst>
                <a:ext uri="{FF2B5EF4-FFF2-40B4-BE49-F238E27FC236}">
                  <a16:creationId xmlns:a16="http://schemas.microsoft.com/office/drawing/2014/main" id="{B6EC9DE3-F2BE-383D-0937-CC3FA88D7B49}"/>
                </a:ext>
              </a:extLst>
            </p:cNvPr>
            <p:cNvSpPr/>
            <p:nvPr/>
          </p:nvSpPr>
          <p:spPr>
            <a:xfrm>
              <a:off x="9139862" y="4053442"/>
              <a:ext cx="46865" cy="78638"/>
            </a:xfrm>
            <a:custGeom>
              <a:avLst/>
              <a:gdLst>
                <a:gd name="connsiteX0" fmla="*/ 46866 w 46865"/>
                <a:gd name="connsiteY0" fmla="*/ 74350 h 78638"/>
                <a:gd name="connsiteX1" fmla="*/ 32568 w 46865"/>
                <a:gd name="connsiteY1" fmla="*/ 78639 h 78638"/>
                <a:gd name="connsiteX2" fmla="*/ 10485 w 46865"/>
                <a:gd name="connsiteY2" fmla="*/ 57192 h 78638"/>
                <a:gd name="connsiteX3" fmla="*/ 10485 w 46865"/>
                <a:gd name="connsiteY3" fmla="*/ 26531 h 78638"/>
                <a:gd name="connsiteX4" fmla="*/ 0 w 46865"/>
                <a:gd name="connsiteY4" fmla="*/ 26531 h 78638"/>
                <a:gd name="connsiteX5" fmla="*/ 0 w 46865"/>
                <a:gd name="connsiteY5" fmla="*/ 14616 h 78638"/>
                <a:gd name="connsiteX6" fmla="*/ 10485 w 46865"/>
                <a:gd name="connsiteY6" fmla="*/ 14616 h 78638"/>
                <a:gd name="connsiteX7" fmla="*/ 10485 w 46865"/>
                <a:gd name="connsiteY7" fmla="*/ 0 h 78638"/>
                <a:gd name="connsiteX8" fmla="*/ 25419 w 46865"/>
                <a:gd name="connsiteY8" fmla="*/ 0 h 78638"/>
                <a:gd name="connsiteX9" fmla="*/ 25419 w 46865"/>
                <a:gd name="connsiteY9" fmla="*/ 14616 h 78638"/>
                <a:gd name="connsiteX10" fmla="*/ 42576 w 46865"/>
                <a:gd name="connsiteY10" fmla="*/ 14616 h 78638"/>
                <a:gd name="connsiteX11" fmla="*/ 42576 w 46865"/>
                <a:gd name="connsiteY11" fmla="*/ 26531 h 78638"/>
                <a:gd name="connsiteX12" fmla="*/ 25419 w 46865"/>
                <a:gd name="connsiteY12" fmla="*/ 26531 h 78638"/>
                <a:gd name="connsiteX13" fmla="*/ 25419 w 46865"/>
                <a:gd name="connsiteY13" fmla="*/ 56874 h 78638"/>
                <a:gd name="connsiteX14" fmla="*/ 34315 w 46865"/>
                <a:gd name="connsiteY14" fmla="*/ 66406 h 78638"/>
                <a:gd name="connsiteX15" fmla="*/ 42735 w 46865"/>
                <a:gd name="connsiteY15" fmla="*/ 63706 h 78638"/>
                <a:gd name="connsiteX16" fmla="*/ 46866 w 46865"/>
                <a:gd name="connsiteY16" fmla="*/ 74350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8">
                  <a:moveTo>
                    <a:pt x="46866" y="74350"/>
                  </a:moveTo>
                  <a:cubicBezTo>
                    <a:pt x="43212" y="77209"/>
                    <a:pt x="37969" y="78639"/>
                    <a:pt x="32568" y="78639"/>
                  </a:cubicBezTo>
                  <a:cubicBezTo>
                    <a:pt x="18588" y="78639"/>
                    <a:pt x="10485" y="71172"/>
                    <a:pt x="10485" y="57192"/>
                  </a:cubicBezTo>
                  <a:lnTo>
                    <a:pt x="10485" y="26531"/>
                  </a:lnTo>
                  <a:lnTo>
                    <a:pt x="0" y="26531"/>
                  </a:lnTo>
                  <a:lnTo>
                    <a:pt x="0" y="14616"/>
                  </a:lnTo>
                  <a:lnTo>
                    <a:pt x="10485" y="14616"/>
                  </a:lnTo>
                  <a:lnTo>
                    <a:pt x="10485" y="0"/>
                  </a:lnTo>
                  <a:lnTo>
                    <a:pt x="25419" y="0"/>
                  </a:lnTo>
                  <a:lnTo>
                    <a:pt x="25419" y="14616"/>
                  </a:lnTo>
                  <a:lnTo>
                    <a:pt x="42576" y="14616"/>
                  </a:lnTo>
                  <a:lnTo>
                    <a:pt x="42576" y="26531"/>
                  </a:lnTo>
                  <a:lnTo>
                    <a:pt x="25419" y="26531"/>
                  </a:lnTo>
                  <a:lnTo>
                    <a:pt x="25419" y="56874"/>
                  </a:lnTo>
                  <a:cubicBezTo>
                    <a:pt x="25419" y="63070"/>
                    <a:pt x="28596" y="66406"/>
                    <a:pt x="34315" y="66406"/>
                  </a:cubicBezTo>
                  <a:cubicBezTo>
                    <a:pt x="37493" y="66406"/>
                    <a:pt x="40352" y="65612"/>
                    <a:pt x="42735" y="63706"/>
                  </a:cubicBezTo>
                  <a:lnTo>
                    <a:pt x="46866" y="74350"/>
                  </a:lnTo>
                  <a:close/>
                </a:path>
              </a:pathLst>
            </a:custGeom>
            <a:solidFill>
              <a:srgbClr val="103044"/>
            </a:solidFill>
            <a:ln w="15869" cap="flat">
              <a:noFill/>
              <a:prstDash val="solid"/>
              <a:miter/>
            </a:ln>
          </p:spPr>
          <p:txBody>
            <a:bodyPr rtlCol="0" anchor="ctr"/>
            <a:lstStyle/>
            <a:p>
              <a:endParaRPr lang="nl-NL"/>
            </a:p>
          </p:txBody>
        </p:sp>
        <p:sp>
          <p:nvSpPr>
            <p:cNvPr id="1613" name="Vrije vorm: vorm 1612">
              <a:extLst>
                <a:ext uri="{FF2B5EF4-FFF2-40B4-BE49-F238E27FC236}">
                  <a16:creationId xmlns:a16="http://schemas.microsoft.com/office/drawing/2014/main" id="{13856223-0B61-7F4F-44D8-E34AC2274D95}"/>
                </a:ext>
              </a:extLst>
            </p:cNvPr>
            <p:cNvSpPr/>
            <p:nvPr/>
          </p:nvSpPr>
          <p:spPr>
            <a:xfrm>
              <a:off x="9191653" y="4066628"/>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2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135 w 65453"/>
                <a:gd name="connsiteY9" fmla="*/ 37334 h 65294"/>
                <a:gd name="connsiteX10" fmla="*/ 14774 w 65453"/>
                <a:gd name="connsiteY10" fmla="*/ 27643 h 65294"/>
                <a:gd name="connsiteX11" fmla="*/ 50996 w 65453"/>
                <a:gd name="connsiteY11" fmla="*/ 27643 h 65294"/>
                <a:gd name="connsiteX12" fmla="*/ 32886 w 65453"/>
                <a:gd name="connsiteY12" fmla="*/ 12074 h 65294"/>
                <a:gd name="connsiteX13" fmla="*/ 14615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6" y="52744"/>
                    <a:pt x="35586" y="52744"/>
                  </a:cubicBezTo>
                  <a:cubicBezTo>
                    <a:pt x="42735" y="52744"/>
                    <a:pt x="48454" y="50520"/>
                    <a:pt x="52902" y="45754"/>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135" y="37334"/>
                  </a:cubicBezTo>
                  <a:close/>
                  <a:moveTo>
                    <a:pt x="14774" y="27643"/>
                  </a:moveTo>
                  <a:lnTo>
                    <a:pt x="50996" y="27643"/>
                  </a:lnTo>
                  <a:cubicBezTo>
                    <a:pt x="49725" y="18428"/>
                    <a:pt x="42735" y="12074"/>
                    <a:pt x="32886" y="12074"/>
                  </a:cubicBezTo>
                  <a:cubicBezTo>
                    <a:pt x="23036" y="12074"/>
                    <a:pt x="16204" y="18270"/>
                    <a:pt x="14615" y="27643"/>
                  </a:cubicBezTo>
                  <a:close/>
                </a:path>
              </a:pathLst>
            </a:custGeom>
            <a:solidFill>
              <a:srgbClr val="103044"/>
            </a:solidFill>
            <a:ln w="15869" cap="flat">
              <a:noFill/>
              <a:prstDash val="solid"/>
              <a:miter/>
            </a:ln>
          </p:spPr>
          <p:txBody>
            <a:bodyPr rtlCol="0" anchor="ctr"/>
            <a:lstStyle/>
            <a:p>
              <a:endParaRPr lang="nl-NL"/>
            </a:p>
          </p:txBody>
        </p:sp>
        <p:sp>
          <p:nvSpPr>
            <p:cNvPr id="1614" name="Vrije vorm: vorm 1613">
              <a:extLst>
                <a:ext uri="{FF2B5EF4-FFF2-40B4-BE49-F238E27FC236}">
                  <a16:creationId xmlns:a16="http://schemas.microsoft.com/office/drawing/2014/main" id="{6EAA3317-D156-CC80-415B-11E59E5609D5}"/>
                </a:ext>
              </a:extLst>
            </p:cNvPr>
            <p:cNvSpPr/>
            <p:nvPr/>
          </p:nvSpPr>
          <p:spPr>
            <a:xfrm>
              <a:off x="9271404" y="4066787"/>
              <a:ext cx="37016" cy="64499"/>
            </a:xfrm>
            <a:custGeom>
              <a:avLst/>
              <a:gdLst>
                <a:gd name="connsiteX0" fmla="*/ 37016 w 37016"/>
                <a:gd name="connsiteY0" fmla="*/ 159 h 64499"/>
                <a:gd name="connsiteX1" fmla="*/ 37016 w 37016"/>
                <a:gd name="connsiteY1" fmla="*/ 14298 h 64499"/>
                <a:gd name="connsiteX2" fmla="*/ 33521 w 37016"/>
                <a:gd name="connsiteY2" fmla="*/ 13980 h 64499"/>
                <a:gd name="connsiteX3" fmla="*/ 14934 w 37016"/>
                <a:gd name="connsiteY3" fmla="*/ 33680 h 64499"/>
                <a:gd name="connsiteX4" fmla="*/ 14934 w 37016"/>
                <a:gd name="connsiteY4" fmla="*/ 64500 h 64499"/>
                <a:gd name="connsiteX5" fmla="*/ 0 w 37016"/>
                <a:gd name="connsiteY5" fmla="*/ 64500 h 64499"/>
                <a:gd name="connsiteX6" fmla="*/ 0 w 37016"/>
                <a:gd name="connsiteY6" fmla="*/ 794 h 64499"/>
                <a:gd name="connsiteX7" fmla="*/ 14298 w 37016"/>
                <a:gd name="connsiteY7" fmla="*/ 794 h 64499"/>
                <a:gd name="connsiteX8" fmla="*/ 14298 w 37016"/>
                <a:gd name="connsiteY8" fmla="*/ 10009 h 64499"/>
                <a:gd name="connsiteX9" fmla="*/ 37016 w 37016"/>
                <a:gd name="connsiteY9" fmla="*/ 0 h 6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6" h="64499">
                  <a:moveTo>
                    <a:pt x="37016" y="159"/>
                  </a:moveTo>
                  <a:lnTo>
                    <a:pt x="37016" y="14298"/>
                  </a:lnTo>
                  <a:cubicBezTo>
                    <a:pt x="35745" y="13980"/>
                    <a:pt x="34633" y="13980"/>
                    <a:pt x="33521" y="13980"/>
                  </a:cubicBezTo>
                  <a:cubicBezTo>
                    <a:pt x="22083" y="13980"/>
                    <a:pt x="14934" y="20653"/>
                    <a:pt x="14934" y="33680"/>
                  </a:cubicBezTo>
                  <a:lnTo>
                    <a:pt x="14934" y="64500"/>
                  </a:lnTo>
                  <a:lnTo>
                    <a:pt x="0" y="64500"/>
                  </a:lnTo>
                  <a:lnTo>
                    <a:pt x="0" y="794"/>
                  </a:lnTo>
                  <a:lnTo>
                    <a:pt x="14298" y="794"/>
                  </a:lnTo>
                  <a:lnTo>
                    <a:pt x="14298" y="10009"/>
                  </a:lnTo>
                  <a:cubicBezTo>
                    <a:pt x="18588" y="3336"/>
                    <a:pt x="26372" y="0"/>
                    <a:pt x="37016" y="0"/>
                  </a:cubicBezTo>
                  <a:close/>
                </a:path>
              </a:pathLst>
            </a:custGeom>
            <a:solidFill>
              <a:srgbClr val="103044"/>
            </a:solidFill>
            <a:ln w="15869" cap="flat">
              <a:noFill/>
              <a:prstDash val="solid"/>
              <a:miter/>
            </a:ln>
          </p:spPr>
          <p:txBody>
            <a:bodyPr rtlCol="0" anchor="ctr"/>
            <a:lstStyle/>
            <a:p>
              <a:endParaRPr lang="nl-NL"/>
            </a:p>
          </p:txBody>
        </p:sp>
        <p:sp>
          <p:nvSpPr>
            <p:cNvPr id="1615" name="Vrije vorm: vorm 1614">
              <a:extLst>
                <a:ext uri="{FF2B5EF4-FFF2-40B4-BE49-F238E27FC236}">
                  <a16:creationId xmlns:a16="http://schemas.microsoft.com/office/drawing/2014/main" id="{E1A3212F-F898-2C3E-CEC9-681285FDAF63}"/>
                </a:ext>
              </a:extLst>
            </p:cNvPr>
            <p:cNvSpPr/>
            <p:nvPr/>
          </p:nvSpPr>
          <p:spPr>
            <a:xfrm>
              <a:off x="9319064" y="4039303"/>
              <a:ext cx="19064" cy="91983"/>
            </a:xfrm>
            <a:custGeom>
              <a:avLst/>
              <a:gdLst>
                <a:gd name="connsiteX0" fmla="*/ 0 w 19064"/>
                <a:gd name="connsiteY0" fmla="*/ 8896 h 91983"/>
                <a:gd name="connsiteX1" fmla="*/ 9532 w 19064"/>
                <a:gd name="connsiteY1" fmla="*/ 0 h 91983"/>
                <a:gd name="connsiteX2" fmla="*/ 19064 w 19064"/>
                <a:gd name="connsiteY2" fmla="*/ 8579 h 91983"/>
                <a:gd name="connsiteX3" fmla="*/ 9532 w 19064"/>
                <a:gd name="connsiteY3" fmla="*/ 17793 h 91983"/>
                <a:gd name="connsiteX4" fmla="*/ 0 w 19064"/>
                <a:gd name="connsiteY4" fmla="*/ 8896 h 91983"/>
                <a:gd name="connsiteX5" fmla="*/ 2065 w 19064"/>
                <a:gd name="connsiteY5" fmla="*/ 28278 h 91983"/>
                <a:gd name="connsiteX6" fmla="*/ 16999 w 19064"/>
                <a:gd name="connsiteY6" fmla="*/ 28278 h 91983"/>
                <a:gd name="connsiteX7" fmla="*/ 16999 w 19064"/>
                <a:gd name="connsiteY7" fmla="*/ 91984 h 91983"/>
                <a:gd name="connsiteX8" fmla="*/ 2065 w 19064"/>
                <a:gd name="connsiteY8" fmla="*/ 91984 h 91983"/>
                <a:gd name="connsiteX9" fmla="*/ 2065 w 19064"/>
                <a:gd name="connsiteY9" fmla="*/ 28278 h 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4" h="91983">
                  <a:moveTo>
                    <a:pt x="0" y="8896"/>
                  </a:moveTo>
                  <a:cubicBezTo>
                    <a:pt x="0" y="3813"/>
                    <a:pt x="4131" y="0"/>
                    <a:pt x="9532" y="0"/>
                  </a:cubicBezTo>
                  <a:cubicBezTo>
                    <a:pt x="14934" y="0"/>
                    <a:pt x="19064" y="3654"/>
                    <a:pt x="19064" y="8579"/>
                  </a:cubicBezTo>
                  <a:cubicBezTo>
                    <a:pt x="19064" y="13821"/>
                    <a:pt x="15093" y="17793"/>
                    <a:pt x="9532" y="17793"/>
                  </a:cubicBezTo>
                  <a:cubicBezTo>
                    <a:pt x="3972" y="17793"/>
                    <a:pt x="0" y="13821"/>
                    <a:pt x="0" y="8896"/>
                  </a:cubicBezTo>
                  <a:close/>
                  <a:moveTo>
                    <a:pt x="2065" y="28278"/>
                  </a:moveTo>
                  <a:lnTo>
                    <a:pt x="16999" y="28278"/>
                  </a:lnTo>
                  <a:lnTo>
                    <a:pt x="16999" y="91984"/>
                  </a:lnTo>
                  <a:lnTo>
                    <a:pt x="2065" y="91984"/>
                  </a:lnTo>
                  <a:lnTo>
                    <a:pt x="2065" y="28278"/>
                  </a:lnTo>
                  <a:close/>
                </a:path>
              </a:pathLst>
            </a:custGeom>
            <a:solidFill>
              <a:srgbClr val="103044"/>
            </a:solidFill>
            <a:ln w="15869" cap="flat">
              <a:noFill/>
              <a:prstDash val="solid"/>
              <a:miter/>
            </a:ln>
          </p:spPr>
          <p:txBody>
            <a:bodyPr rtlCol="0" anchor="ctr"/>
            <a:lstStyle/>
            <a:p>
              <a:endParaRPr lang="nl-NL"/>
            </a:p>
          </p:txBody>
        </p:sp>
        <p:sp>
          <p:nvSpPr>
            <p:cNvPr id="1616" name="Vrije vorm: vorm 1615">
              <a:extLst>
                <a:ext uri="{FF2B5EF4-FFF2-40B4-BE49-F238E27FC236}">
                  <a16:creationId xmlns:a16="http://schemas.microsoft.com/office/drawing/2014/main" id="{83559163-56E5-826C-0AF3-311CF87059A3}"/>
                </a:ext>
              </a:extLst>
            </p:cNvPr>
            <p:cNvSpPr/>
            <p:nvPr/>
          </p:nvSpPr>
          <p:spPr>
            <a:xfrm>
              <a:off x="9334633" y="4039303"/>
              <a:ext cx="38763" cy="115813"/>
            </a:xfrm>
            <a:custGeom>
              <a:avLst/>
              <a:gdLst>
                <a:gd name="connsiteX0" fmla="*/ 159 w 38763"/>
                <a:gd name="connsiteY0" fmla="*/ 112319 h 115813"/>
                <a:gd name="connsiteX1" fmla="*/ 4448 w 38763"/>
                <a:gd name="connsiteY1" fmla="*/ 101198 h 115813"/>
                <a:gd name="connsiteX2" fmla="*/ 13186 w 38763"/>
                <a:gd name="connsiteY2" fmla="*/ 103740 h 115813"/>
                <a:gd name="connsiteX3" fmla="*/ 21765 w 38763"/>
                <a:gd name="connsiteY3" fmla="*/ 93572 h 115813"/>
                <a:gd name="connsiteX4" fmla="*/ 21765 w 38763"/>
                <a:gd name="connsiteY4" fmla="*/ 28278 h 115813"/>
                <a:gd name="connsiteX5" fmla="*/ 36698 w 38763"/>
                <a:gd name="connsiteY5" fmla="*/ 28278 h 115813"/>
                <a:gd name="connsiteX6" fmla="*/ 36698 w 38763"/>
                <a:gd name="connsiteY6" fmla="*/ 93096 h 115813"/>
                <a:gd name="connsiteX7" fmla="*/ 14457 w 38763"/>
                <a:gd name="connsiteY7" fmla="*/ 115814 h 115813"/>
                <a:gd name="connsiteX8" fmla="*/ 0 w 38763"/>
                <a:gd name="connsiteY8" fmla="*/ 112160 h 115813"/>
                <a:gd name="connsiteX9" fmla="*/ 19699 w 38763"/>
                <a:gd name="connsiteY9" fmla="*/ 8896 h 115813"/>
                <a:gd name="connsiteX10" fmla="*/ 29231 w 38763"/>
                <a:gd name="connsiteY10" fmla="*/ 0 h 115813"/>
                <a:gd name="connsiteX11" fmla="*/ 38764 w 38763"/>
                <a:gd name="connsiteY11" fmla="*/ 8579 h 115813"/>
                <a:gd name="connsiteX12" fmla="*/ 29231 w 38763"/>
                <a:gd name="connsiteY12" fmla="*/ 17793 h 115813"/>
                <a:gd name="connsiteX13" fmla="*/ 19699 w 38763"/>
                <a:gd name="connsiteY13" fmla="*/ 8896 h 11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63" h="115813">
                  <a:moveTo>
                    <a:pt x="159" y="112319"/>
                  </a:moveTo>
                  <a:lnTo>
                    <a:pt x="4448" y="101198"/>
                  </a:lnTo>
                  <a:cubicBezTo>
                    <a:pt x="6672" y="102946"/>
                    <a:pt x="9850" y="103740"/>
                    <a:pt x="13186" y="103740"/>
                  </a:cubicBezTo>
                  <a:cubicBezTo>
                    <a:pt x="18746" y="103740"/>
                    <a:pt x="21765" y="100404"/>
                    <a:pt x="21765" y="93572"/>
                  </a:cubicBezTo>
                  <a:lnTo>
                    <a:pt x="21765" y="28278"/>
                  </a:lnTo>
                  <a:lnTo>
                    <a:pt x="36698" y="28278"/>
                  </a:lnTo>
                  <a:lnTo>
                    <a:pt x="36698" y="93096"/>
                  </a:lnTo>
                  <a:cubicBezTo>
                    <a:pt x="36698" y="107076"/>
                    <a:pt x="28755" y="115814"/>
                    <a:pt x="14457" y="115814"/>
                  </a:cubicBezTo>
                  <a:cubicBezTo>
                    <a:pt x="8897" y="115814"/>
                    <a:pt x="3495" y="114702"/>
                    <a:pt x="0" y="112160"/>
                  </a:cubicBezTo>
                  <a:close/>
                  <a:moveTo>
                    <a:pt x="19699" y="8896"/>
                  </a:moveTo>
                  <a:cubicBezTo>
                    <a:pt x="19699" y="3813"/>
                    <a:pt x="23830" y="0"/>
                    <a:pt x="29231" y="0"/>
                  </a:cubicBezTo>
                  <a:cubicBezTo>
                    <a:pt x="34633" y="0"/>
                    <a:pt x="38764" y="3654"/>
                    <a:pt x="38764" y="8579"/>
                  </a:cubicBezTo>
                  <a:cubicBezTo>
                    <a:pt x="38764" y="13821"/>
                    <a:pt x="34792" y="17793"/>
                    <a:pt x="29231" y="17793"/>
                  </a:cubicBezTo>
                  <a:cubicBezTo>
                    <a:pt x="23671" y="17793"/>
                    <a:pt x="19699" y="13821"/>
                    <a:pt x="19699" y="8896"/>
                  </a:cubicBezTo>
                  <a:close/>
                </a:path>
              </a:pathLst>
            </a:custGeom>
            <a:solidFill>
              <a:srgbClr val="103044"/>
            </a:solidFill>
            <a:ln w="15869" cap="flat">
              <a:noFill/>
              <a:prstDash val="solid"/>
              <a:miter/>
            </a:ln>
          </p:spPr>
          <p:txBody>
            <a:bodyPr rtlCol="0" anchor="ctr"/>
            <a:lstStyle/>
            <a:p>
              <a:endParaRPr lang="nl-NL"/>
            </a:p>
          </p:txBody>
        </p:sp>
        <p:sp>
          <p:nvSpPr>
            <p:cNvPr id="1617" name="Vrije vorm: vorm 1616">
              <a:extLst>
                <a:ext uri="{FF2B5EF4-FFF2-40B4-BE49-F238E27FC236}">
                  <a16:creationId xmlns:a16="http://schemas.microsoft.com/office/drawing/2014/main" id="{DC4AD6AA-BDB4-EBE6-57F6-F0AFBC4B059A}"/>
                </a:ext>
              </a:extLst>
            </p:cNvPr>
            <p:cNvSpPr/>
            <p:nvPr/>
          </p:nvSpPr>
          <p:spPr>
            <a:xfrm>
              <a:off x="9418832" y="4066628"/>
              <a:ext cx="68789" cy="88647"/>
            </a:xfrm>
            <a:custGeom>
              <a:avLst/>
              <a:gdLst>
                <a:gd name="connsiteX0" fmla="*/ 68790 w 68789"/>
                <a:gd name="connsiteY0" fmla="*/ 953 h 88647"/>
                <a:gd name="connsiteX1" fmla="*/ 68790 w 68789"/>
                <a:gd name="connsiteY1" fmla="*/ 54968 h 88647"/>
                <a:gd name="connsiteX2" fmla="*/ 34315 w 68789"/>
                <a:gd name="connsiteY2" fmla="*/ 88648 h 88647"/>
                <a:gd name="connsiteX3" fmla="*/ 3178 w 68789"/>
                <a:gd name="connsiteY3" fmla="*/ 79592 h 88647"/>
                <a:gd name="connsiteX4" fmla="*/ 9850 w 68789"/>
                <a:gd name="connsiteY4" fmla="*/ 68313 h 88647"/>
                <a:gd name="connsiteX5" fmla="*/ 33521 w 68789"/>
                <a:gd name="connsiteY5" fmla="*/ 75938 h 88647"/>
                <a:gd name="connsiteX6" fmla="*/ 53856 w 68789"/>
                <a:gd name="connsiteY6" fmla="*/ 56557 h 88647"/>
                <a:gd name="connsiteX7" fmla="*/ 53856 w 68789"/>
                <a:gd name="connsiteY7" fmla="*/ 53220 h 88647"/>
                <a:gd name="connsiteX8" fmla="*/ 32409 w 68789"/>
                <a:gd name="connsiteY8" fmla="*/ 61640 h 88647"/>
                <a:gd name="connsiteX9" fmla="*/ 0 w 68789"/>
                <a:gd name="connsiteY9" fmla="*/ 30661 h 88647"/>
                <a:gd name="connsiteX10" fmla="*/ 32409 w 68789"/>
                <a:gd name="connsiteY10" fmla="*/ 0 h 88647"/>
                <a:gd name="connsiteX11" fmla="*/ 54492 w 68789"/>
                <a:gd name="connsiteY11" fmla="*/ 9214 h 88647"/>
                <a:gd name="connsiteX12" fmla="*/ 54492 w 68789"/>
                <a:gd name="connsiteY12" fmla="*/ 794 h 88647"/>
                <a:gd name="connsiteX13" fmla="*/ 68790 w 68789"/>
                <a:gd name="connsiteY13" fmla="*/ 794 h 88647"/>
                <a:gd name="connsiteX14" fmla="*/ 54015 w 68789"/>
                <a:gd name="connsiteY14" fmla="*/ 30820 h 88647"/>
                <a:gd name="connsiteX15" fmla="*/ 34633 w 68789"/>
                <a:gd name="connsiteY15" fmla="*/ 12868 h 88647"/>
                <a:gd name="connsiteX16" fmla="*/ 15093 w 68789"/>
                <a:gd name="connsiteY16" fmla="*/ 30820 h 88647"/>
                <a:gd name="connsiteX17" fmla="*/ 34633 w 68789"/>
                <a:gd name="connsiteY17" fmla="*/ 49090 h 88647"/>
                <a:gd name="connsiteX18" fmla="*/ 54015 w 68789"/>
                <a:gd name="connsiteY18" fmla="*/ 30820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789" h="88647">
                  <a:moveTo>
                    <a:pt x="68790" y="953"/>
                  </a:moveTo>
                  <a:lnTo>
                    <a:pt x="68790" y="54968"/>
                  </a:lnTo>
                  <a:cubicBezTo>
                    <a:pt x="68790" y="78162"/>
                    <a:pt x="56716" y="88648"/>
                    <a:pt x="34315" y="88648"/>
                  </a:cubicBezTo>
                  <a:cubicBezTo>
                    <a:pt x="22400" y="88648"/>
                    <a:pt x="10485" y="85470"/>
                    <a:pt x="3178" y="79592"/>
                  </a:cubicBezTo>
                  <a:lnTo>
                    <a:pt x="9850" y="68313"/>
                  </a:lnTo>
                  <a:cubicBezTo>
                    <a:pt x="15410" y="72920"/>
                    <a:pt x="24625" y="75938"/>
                    <a:pt x="33521" y="75938"/>
                  </a:cubicBezTo>
                  <a:cubicBezTo>
                    <a:pt x="47660" y="75938"/>
                    <a:pt x="53856" y="69425"/>
                    <a:pt x="53856" y="56557"/>
                  </a:cubicBezTo>
                  <a:lnTo>
                    <a:pt x="53856" y="53220"/>
                  </a:lnTo>
                  <a:cubicBezTo>
                    <a:pt x="48613" y="58939"/>
                    <a:pt x="40988" y="61640"/>
                    <a:pt x="32409" y="61640"/>
                  </a:cubicBezTo>
                  <a:cubicBezTo>
                    <a:pt x="14139" y="61640"/>
                    <a:pt x="0" y="49249"/>
                    <a:pt x="0" y="30661"/>
                  </a:cubicBezTo>
                  <a:cubicBezTo>
                    <a:pt x="0" y="12074"/>
                    <a:pt x="13980" y="0"/>
                    <a:pt x="32409" y="0"/>
                  </a:cubicBezTo>
                  <a:cubicBezTo>
                    <a:pt x="41464" y="0"/>
                    <a:pt x="49249" y="2860"/>
                    <a:pt x="54492" y="9214"/>
                  </a:cubicBezTo>
                  <a:lnTo>
                    <a:pt x="54492" y="794"/>
                  </a:lnTo>
                  <a:lnTo>
                    <a:pt x="68790" y="794"/>
                  </a:lnTo>
                  <a:close/>
                  <a:moveTo>
                    <a:pt x="54015" y="30820"/>
                  </a:moveTo>
                  <a:cubicBezTo>
                    <a:pt x="54015" y="20176"/>
                    <a:pt x="45913" y="12868"/>
                    <a:pt x="34633" y="12868"/>
                  </a:cubicBezTo>
                  <a:cubicBezTo>
                    <a:pt x="23353" y="12868"/>
                    <a:pt x="15093" y="20176"/>
                    <a:pt x="15093" y="30820"/>
                  </a:cubicBezTo>
                  <a:cubicBezTo>
                    <a:pt x="15093" y="41464"/>
                    <a:pt x="23195" y="49090"/>
                    <a:pt x="34633" y="49090"/>
                  </a:cubicBezTo>
                  <a:cubicBezTo>
                    <a:pt x="46072" y="49090"/>
                    <a:pt x="54015" y="41623"/>
                    <a:pt x="54015" y="30820"/>
                  </a:cubicBezTo>
                  <a:close/>
                </a:path>
              </a:pathLst>
            </a:custGeom>
            <a:solidFill>
              <a:srgbClr val="103044"/>
            </a:solidFill>
            <a:ln w="15869" cap="flat">
              <a:noFill/>
              <a:prstDash val="solid"/>
              <a:miter/>
            </a:ln>
          </p:spPr>
          <p:txBody>
            <a:bodyPr rtlCol="0" anchor="ctr"/>
            <a:lstStyle/>
            <a:p>
              <a:endParaRPr lang="nl-NL"/>
            </a:p>
          </p:txBody>
        </p:sp>
        <p:sp>
          <p:nvSpPr>
            <p:cNvPr id="1618" name="Vrije vorm: vorm 1617">
              <a:extLst>
                <a:ext uri="{FF2B5EF4-FFF2-40B4-BE49-F238E27FC236}">
                  <a16:creationId xmlns:a16="http://schemas.microsoft.com/office/drawing/2014/main" id="{AB89837F-B91E-E505-32FF-3EFA28091041}"/>
                </a:ext>
              </a:extLst>
            </p:cNvPr>
            <p:cNvSpPr/>
            <p:nvPr/>
          </p:nvSpPr>
          <p:spPr>
            <a:xfrm>
              <a:off x="9502555" y="4066946"/>
              <a:ext cx="58145" cy="65135"/>
            </a:xfrm>
            <a:custGeom>
              <a:avLst/>
              <a:gdLst>
                <a:gd name="connsiteX0" fmla="*/ 58145 w 58145"/>
                <a:gd name="connsiteY0" fmla="*/ 27007 h 65135"/>
                <a:gd name="connsiteX1" fmla="*/ 58145 w 58145"/>
                <a:gd name="connsiteY1" fmla="*/ 64341 h 65135"/>
                <a:gd name="connsiteX2" fmla="*/ 44006 w 58145"/>
                <a:gd name="connsiteY2" fmla="*/ 64341 h 65135"/>
                <a:gd name="connsiteX3" fmla="*/ 44006 w 58145"/>
                <a:gd name="connsiteY3" fmla="*/ 56557 h 65135"/>
                <a:gd name="connsiteX4" fmla="*/ 23830 w 58145"/>
                <a:gd name="connsiteY4" fmla="*/ 65135 h 65135"/>
                <a:gd name="connsiteX5" fmla="*/ 0 w 58145"/>
                <a:gd name="connsiteY5" fmla="*/ 46071 h 65135"/>
                <a:gd name="connsiteX6" fmla="*/ 26530 w 58145"/>
                <a:gd name="connsiteY6" fmla="*/ 27166 h 65135"/>
                <a:gd name="connsiteX7" fmla="*/ 43053 w 58145"/>
                <a:gd name="connsiteY7" fmla="*/ 27166 h 65135"/>
                <a:gd name="connsiteX8" fmla="*/ 43053 w 58145"/>
                <a:gd name="connsiteY8" fmla="*/ 26213 h 65135"/>
                <a:gd name="connsiteX9" fmla="*/ 27166 w 58145"/>
                <a:gd name="connsiteY9" fmla="*/ 12392 h 65135"/>
                <a:gd name="connsiteX10" fmla="*/ 7784 w 58145"/>
                <a:gd name="connsiteY10" fmla="*/ 18746 h 65135"/>
                <a:gd name="connsiteX11" fmla="*/ 1906 w 58145"/>
                <a:gd name="connsiteY11" fmla="*/ 7943 h 65135"/>
                <a:gd name="connsiteX12" fmla="*/ 28913 w 58145"/>
                <a:gd name="connsiteY12" fmla="*/ 0 h 65135"/>
                <a:gd name="connsiteX13" fmla="*/ 57986 w 58145"/>
                <a:gd name="connsiteY13" fmla="*/ 27007 h 65135"/>
                <a:gd name="connsiteX14" fmla="*/ 43212 w 58145"/>
                <a:gd name="connsiteY14" fmla="*/ 44483 h 65135"/>
                <a:gd name="connsiteX15" fmla="*/ 43212 w 58145"/>
                <a:gd name="connsiteY15" fmla="*/ 37175 h 65135"/>
                <a:gd name="connsiteX16" fmla="*/ 27802 w 58145"/>
                <a:gd name="connsiteY16" fmla="*/ 37175 h 65135"/>
                <a:gd name="connsiteX17" fmla="*/ 14934 w 58145"/>
                <a:gd name="connsiteY17" fmla="*/ 45595 h 65135"/>
                <a:gd name="connsiteX18" fmla="*/ 27166 w 58145"/>
                <a:gd name="connsiteY18" fmla="*/ 54491 h 65135"/>
                <a:gd name="connsiteX19" fmla="*/ 43370 w 58145"/>
                <a:gd name="connsiteY19" fmla="*/ 44642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145" h="65135">
                  <a:moveTo>
                    <a:pt x="58145" y="27007"/>
                  </a:moveTo>
                  <a:lnTo>
                    <a:pt x="58145" y="64341"/>
                  </a:lnTo>
                  <a:lnTo>
                    <a:pt x="44006" y="64341"/>
                  </a:lnTo>
                  <a:lnTo>
                    <a:pt x="44006" y="56557"/>
                  </a:lnTo>
                  <a:cubicBezTo>
                    <a:pt x="40352" y="62117"/>
                    <a:pt x="33521" y="65135"/>
                    <a:pt x="23830" y="65135"/>
                  </a:cubicBezTo>
                  <a:cubicBezTo>
                    <a:pt x="9214" y="65135"/>
                    <a:pt x="0" y="57192"/>
                    <a:pt x="0" y="46071"/>
                  </a:cubicBezTo>
                  <a:cubicBezTo>
                    <a:pt x="0" y="34951"/>
                    <a:pt x="7149" y="27166"/>
                    <a:pt x="26530" y="27166"/>
                  </a:cubicBezTo>
                  <a:lnTo>
                    <a:pt x="43053" y="27166"/>
                  </a:lnTo>
                  <a:lnTo>
                    <a:pt x="43053" y="26213"/>
                  </a:lnTo>
                  <a:cubicBezTo>
                    <a:pt x="43053" y="17475"/>
                    <a:pt x="37810" y="12392"/>
                    <a:pt x="27166" y="12392"/>
                  </a:cubicBezTo>
                  <a:cubicBezTo>
                    <a:pt x="20017" y="12392"/>
                    <a:pt x="12550" y="14775"/>
                    <a:pt x="7784" y="18746"/>
                  </a:cubicBezTo>
                  <a:lnTo>
                    <a:pt x="1906" y="7943"/>
                  </a:lnTo>
                  <a:cubicBezTo>
                    <a:pt x="8737" y="2701"/>
                    <a:pt x="18746" y="0"/>
                    <a:pt x="28913" y="0"/>
                  </a:cubicBezTo>
                  <a:cubicBezTo>
                    <a:pt x="47342" y="0"/>
                    <a:pt x="57986" y="8738"/>
                    <a:pt x="57986" y="27007"/>
                  </a:cubicBezTo>
                  <a:close/>
                  <a:moveTo>
                    <a:pt x="43212" y="44483"/>
                  </a:moveTo>
                  <a:lnTo>
                    <a:pt x="43212" y="37175"/>
                  </a:lnTo>
                  <a:lnTo>
                    <a:pt x="27802" y="37175"/>
                  </a:lnTo>
                  <a:cubicBezTo>
                    <a:pt x="17634" y="37175"/>
                    <a:pt x="14934" y="40988"/>
                    <a:pt x="14934" y="45595"/>
                  </a:cubicBezTo>
                  <a:cubicBezTo>
                    <a:pt x="14934" y="50996"/>
                    <a:pt x="19540" y="54491"/>
                    <a:pt x="27166" y="54491"/>
                  </a:cubicBezTo>
                  <a:cubicBezTo>
                    <a:pt x="34792" y="54491"/>
                    <a:pt x="40828" y="51155"/>
                    <a:pt x="43370" y="44642"/>
                  </a:cubicBezTo>
                  <a:close/>
                </a:path>
              </a:pathLst>
            </a:custGeom>
            <a:solidFill>
              <a:srgbClr val="103044"/>
            </a:solidFill>
            <a:ln w="15869" cap="flat">
              <a:noFill/>
              <a:prstDash val="solid"/>
              <a:miter/>
            </a:ln>
          </p:spPr>
          <p:txBody>
            <a:bodyPr rtlCol="0" anchor="ctr"/>
            <a:lstStyle/>
            <a:p>
              <a:endParaRPr lang="nl-NL"/>
            </a:p>
          </p:txBody>
        </p:sp>
        <p:sp>
          <p:nvSpPr>
            <p:cNvPr id="1619" name="Vrije vorm: vorm 1618">
              <a:extLst>
                <a:ext uri="{FF2B5EF4-FFF2-40B4-BE49-F238E27FC236}">
                  <a16:creationId xmlns:a16="http://schemas.microsoft.com/office/drawing/2014/main" id="{5EB69C68-4828-876F-376D-0138A6D2B8DB}"/>
                </a:ext>
              </a:extLst>
            </p:cNvPr>
            <p:cNvSpPr/>
            <p:nvPr/>
          </p:nvSpPr>
          <p:spPr>
            <a:xfrm>
              <a:off x="9575157" y="4066946"/>
              <a:ext cx="58145" cy="65135"/>
            </a:xfrm>
            <a:custGeom>
              <a:avLst/>
              <a:gdLst>
                <a:gd name="connsiteX0" fmla="*/ 58145 w 58145"/>
                <a:gd name="connsiteY0" fmla="*/ 27007 h 65135"/>
                <a:gd name="connsiteX1" fmla="*/ 58145 w 58145"/>
                <a:gd name="connsiteY1" fmla="*/ 64341 h 65135"/>
                <a:gd name="connsiteX2" fmla="*/ 44006 w 58145"/>
                <a:gd name="connsiteY2" fmla="*/ 64341 h 65135"/>
                <a:gd name="connsiteX3" fmla="*/ 44006 w 58145"/>
                <a:gd name="connsiteY3" fmla="*/ 56557 h 65135"/>
                <a:gd name="connsiteX4" fmla="*/ 23830 w 58145"/>
                <a:gd name="connsiteY4" fmla="*/ 65135 h 65135"/>
                <a:gd name="connsiteX5" fmla="*/ 0 w 58145"/>
                <a:gd name="connsiteY5" fmla="*/ 46071 h 65135"/>
                <a:gd name="connsiteX6" fmla="*/ 26531 w 58145"/>
                <a:gd name="connsiteY6" fmla="*/ 27166 h 65135"/>
                <a:gd name="connsiteX7" fmla="*/ 43053 w 58145"/>
                <a:gd name="connsiteY7" fmla="*/ 27166 h 65135"/>
                <a:gd name="connsiteX8" fmla="*/ 43053 w 58145"/>
                <a:gd name="connsiteY8" fmla="*/ 26213 h 65135"/>
                <a:gd name="connsiteX9" fmla="*/ 27167 w 58145"/>
                <a:gd name="connsiteY9" fmla="*/ 12392 h 65135"/>
                <a:gd name="connsiteX10" fmla="*/ 7785 w 58145"/>
                <a:gd name="connsiteY10" fmla="*/ 18746 h 65135"/>
                <a:gd name="connsiteX11" fmla="*/ 1907 w 58145"/>
                <a:gd name="connsiteY11" fmla="*/ 7943 h 65135"/>
                <a:gd name="connsiteX12" fmla="*/ 28914 w 58145"/>
                <a:gd name="connsiteY12" fmla="*/ 0 h 65135"/>
                <a:gd name="connsiteX13" fmla="*/ 57987 w 58145"/>
                <a:gd name="connsiteY13" fmla="*/ 27007 h 65135"/>
                <a:gd name="connsiteX14" fmla="*/ 43212 w 58145"/>
                <a:gd name="connsiteY14" fmla="*/ 44483 h 65135"/>
                <a:gd name="connsiteX15" fmla="*/ 43212 w 58145"/>
                <a:gd name="connsiteY15" fmla="*/ 37175 h 65135"/>
                <a:gd name="connsiteX16" fmla="*/ 27802 w 58145"/>
                <a:gd name="connsiteY16" fmla="*/ 37175 h 65135"/>
                <a:gd name="connsiteX17" fmla="*/ 14934 w 58145"/>
                <a:gd name="connsiteY17" fmla="*/ 45595 h 65135"/>
                <a:gd name="connsiteX18" fmla="*/ 27167 w 58145"/>
                <a:gd name="connsiteY18" fmla="*/ 54491 h 65135"/>
                <a:gd name="connsiteX19" fmla="*/ 43371 w 58145"/>
                <a:gd name="connsiteY19" fmla="*/ 44642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145" h="65135">
                  <a:moveTo>
                    <a:pt x="58145" y="27007"/>
                  </a:moveTo>
                  <a:lnTo>
                    <a:pt x="58145" y="64341"/>
                  </a:lnTo>
                  <a:lnTo>
                    <a:pt x="44006" y="64341"/>
                  </a:lnTo>
                  <a:lnTo>
                    <a:pt x="44006" y="56557"/>
                  </a:lnTo>
                  <a:cubicBezTo>
                    <a:pt x="40352" y="62117"/>
                    <a:pt x="33521" y="65135"/>
                    <a:pt x="23830" y="65135"/>
                  </a:cubicBezTo>
                  <a:cubicBezTo>
                    <a:pt x="9215" y="65135"/>
                    <a:pt x="0" y="57192"/>
                    <a:pt x="0" y="46071"/>
                  </a:cubicBezTo>
                  <a:cubicBezTo>
                    <a:pt x="0" y="34951"/>
                    <a:pt x="7149" y="27166"/>
                    <a:pt x="26531" y="27166"/>
                  </a:cubicBezTo>
                  <a:lnTo>
                    <a:pt x="43053" y="27166"/>
                  </a:lnTo>
                  <a:lnTo>
                    <a:pt x="43053" y="26213"/>
                  </a:lnTo>
                  <a:cubicBezTo>
                    <a:pt x="43053" y="17475"/>
                    <a:pt x="37810" y="12392"/>
                    <a:pt x="27167" y="12392"/>
                  </a:cubicBezTo>
                  <a:cubicBezTo>
                    <a:pt x="20017" y="12392"/>
                    <a:pt x="12551" y="14775"/>
                    <a:pt x="7785" y="18746"/>
                  </a:cubicBezTo>
                  <a:lnTo>
                    <a:pt x="1907" y="7943"/>
                  </a:lnTo>
                  <a:cubicBezTo>
                    <a:pt x="8738" y="2701"/>
                    <a:pt x="18747" y="0"/>
                    <a:pt x="28914" y="0"/>
                  </a:cubicBezTo>
                  <a:cubicBezTo>
                    <a:pt x="47342" y="0"/>
                    <a:pt x="57987" y="8738"/>
                    <a:pt x="57987" y="27007"/>
                  </a:cubicBezTo>
                  <a:close/>
                  <a:moveTo>
                    <a:pt x="43212" y="44483"/>
                  </a:moveTo>
                  <a:lnTo>
                    <a:pt x="43212" y="37175"/>
                  </a:lnTo>
                  <a:lnTo>
                    <a:pt x="27802" y="37175"/>
                  </a:lnTo>
                  <a:cubicBezTo>
                    <a:pt x="17634" y="37175"/>
                    <a:pt x="14934" y="40988"/>
                    <a:pt x="14934" y="45595"/>
                  </a:cubicBezTo>
                  <a:cubicBezTo>
                    <a:pt x="14934" y="50996"/>
                    <a:pt x="19541" y="54491"/>
                    <a:pt x="27167" y="54491"/>
                  </a:cubicBezTo>
                  <a:cubicBezTo>
                    <a:pt x="34792" y="54491"/>
                    <a:pt x="40829" y="51155"/>
                    <a:pt x="43371" y="44642"/>
                  </a:cubicBezTo>
                  <a:close/>
                </a:path>
              </a:pathLst>
            </a:custGeom>
            <a:solidFill>
              <a:srgbClr val="103044"/>
            </a:solidFill>
            <a:ln w="15869" cap="flat">
              <a:noFill/>
              <a:prstDash val="solid"/>
              <a:miter/>
            </a:ln>
          </p:spPr>
          <p:txBody>
            <a:bodyPr rtlCol="0" anchor="ctr"/>
            <a:lstStyle/>
            <a:p>
              <a:endParaRPr lang="nl-NL"/>
            </a:p>
          </p:txBody>
        </p:sp>
        <p:sp>
          <p:nvSpPr>
            <p:cNvPr id="1620" name="Vrije vorm: vorm 1619">
              <a:extLst>
                <a:ext uri="{FF2B5EF4-FFF2-40B4-BE49-F238E27FC236}">
                  <a16:creationId xmlns:a16="http://schemas.microsoft.com/office/drawing/2014/main" id="{E4CA9F6E-1135-DF8A-1E7F-3E23DC756385}"/>
                </a:ext>
              </a:extLst>
            </p:cNvPr>
            <p:cNvSpPr/>
            <p:nvPr/>
          </p:nvSpPr>
          <p:spPr>
            <a:xfrm>
              <a:off x="9644106" y="4053442"/>
              <a:ext cx="46865" cy="78638"/>
            </a:xfrm>
            <a:custGeom>
              <a:avLst/>
              <a:gdLst>
                <a:gd name="connsiteX0" fmla="*/ 46865 w 46865"/>
                <a:gd name="connsiteY0" fmla="*/ 74350 h 78638"/>
                <a:gd name="connsiteX1" fmla="*/ 32568 w 46865"/>
                <a:gd name="connsiteY1" fmla="*/ 78639 h 78638"/>
                <a:gd name="connsiteX2" fmla="*/ 10485 w 46865"/>
                <a:gd name="connsiteY2" fmla="*/ 57192 h 78638"/>
                <a:gd name="connsiteX3" fmla="*/ 10485 w 46865"/>
                <a:gd name="connsiteY3" fmla="*/ 26531 h 78638"/>
                <a:gd name="connsiteX4" fmla="*/ 0 w 46865"/>
                <a:gd name="connsiteY4" fmla="*/ 26531 h 78638"/>
                <a:gd name="connsiteX5" fmla="*/ 0 w 46865"/>
                <a:gd name="connsiteY5" fmla="*/ 14616 h 78638"/>
                <a:gd name="connsiteX6" fmla="*/ 10485 w 46865"/>
                <a:gd name="connsiteY6" fmla="*/ 14616 h 78638"/>
                <a:gd name="connsiteX7" fmla="*/ 10485 w 46865"/>
                <a:gd name="connsiteY7" fmla="*/ 0 h 78638"/>
                <a:gd name="connsiteX8" fmla="*/ 25418 w 46865"/>
                <a:gd name="connsiteY8" fmla="*/ 0 h 78638"/>
                <a:gd name="connsiteX9" fmla="*/ 25418 w 46865"/>
                <a:gd name="connsiteY9" fmla="*/ 14616 h 78638"/>
                <a:gd name="connsiteX10" fmla="*/ 42576 w 46865"/>
                <a:gd name="connsiteY10" fmla="*/ 14616 h 78638"/>
                <a:gd name="connsiteX11" fmla="*/ 42576 w 46865"/>
                <a:gd name="connsiteY11" fmla="*/ 26531 h 78638"/>
                <a:gd name="connsiteX12" fmla="*/ 25418 w 46865"/>
                <a:gd name="connsiteY12" fmla="*/ 26531 h 78638"/>
                <a:gd name="connsiteX13" fmla="*/ 25418 w 46865"/>
                <a:gd name="connsiteY13" fmla="*/ 56874 h 78638"/>
                <a:gd name="connsiteX14" fmla="*/ 34315 w 46865"/>
                <a:gd name="connsiteY14" fmla="*/ 66406 h 78638"/>
                <a:gd name="connsiteX15" fmla="*/ 42735 w 46865"/>
                <a:gd name="connsiteY15" fmla="*/ 63706 h 78638"/>
                <a:gd name="connsiteX16" fmla="*/ 46865 w 46865"/>
                <a:gd name="connsiteY16" fmla="*/ 74350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8">
                  <a:moveTo>
                    <a:pt x="46865" y="74350"/>
                  </a:moveTo>
                  <a:cubicBezTo>
                    <a:pt x="43212" y="77209"/>
                    <a:pt x="37810" y="78639"/>
                    <a:pt x="32568" y="78639"/>
                  </a:cubicBezTo>
                  <a:cubicBezTo>
                    <a:pt x="18587" y="78639"/>
                    <a:pt x="10485" y="71172"/>
                    <a:pt x="10485" y="57192"/>
                  </a:cubicBezTo>
                  <a:lnTo>
                    <a:pt x="10485" y="26531"/>
                  </a:lnTo>
                  <a:lnTo>
                    <a:pt x="0" y="26531"/>
                  </a:lnTo>
                  <a:lnTo>
                    <a:pt x="0" y="14616"/>
                  </a:lnTo>
                  <a:lnTo>
                    <a:pt x="10485" y="14616"/>
                  </a:lnTo>
                  <a:lnTo>
                    <a:pt x="10485" y="0"/>
                  </a:lnTo>
                  <a:lnTo>
                    <a:pt x="25418" y="0"/>
                  </a:lnTo>
                  <a:lnTo>
                    <a:pt x="25418" y="14616"/>
                  </a:lnTo>
                  <a:lnTo>
                    <a:pt x="42576" y="14616"/>
                  </a:lnTo>
                  <a:lnTo>
                    <a:pt x="42576" y="26531"/>
                  </a:lnTo>
                  <a:lnTo>
                    <a:pt x="25418" y="26531"/>
                  </a:lnTo>
                  <a:lnTo>
                    <a:pt x="25418" y="56874"/>
                  </a:lnTo>
                  <a:cubicBezTo>
                    <a:pt x="25418" y="63070"/>
                    <a:pt x="28596" y="66406"/>
                    <a:pt x="34315" y="66406"/>
                  </a:cubicBezTo>
                  <a:cubicBezTo>
                    <a:pt x="37492" y="66406"/>
                    <a:pt x="40352" y="65612"/>
                    <a:pt x="42735" y="63706"/>
                  </a:cubicBezTo>
                  <a:lnTo>
                    <a:pt x="46865" y="74350"/>
                  </a:lnTo>
                  <a:close/>
                </a:path>
              </a:pathLst>
            </a:custGeom>
            <a:solidFill>
              <a:srgbClr val="103044"/>
            </a:solidFill>
            <a:ln w="15869" cap="flat">
              <a:noFill/>
              <a:prstDash val="solid"/>
              <a:miter/>
            </a:ln>
          </p:spPr>
          <p:txBody>
            <a:bodyPr rtlCol="0" anchor="ctr"/>
            <a:lstStyle/>
            <a:p>
              <a:endParaRPr lang="nl-NL"/>
            </a:p>
          </p:txBody>
        </p:sp>
        <p:sp>
          <p:nvSpPr>
            <p:cNvPr id="1621" name="Vrije vorm: vorm 1620">
              <a:extLst>
                <a:ext uri="{FF2B5EF4-FFF2-40B4-BE49-F238E27FC236}">
                  <a16:creationId xmlns:a16="http://schemas.microsoft.com/office/drawing/2014/main" id="{6956F1A6-B9F6-6799-8792-EEC1DD9FA68D}"/>
                </a:ext>
              </a:extLst>
            </p:cNvPr>
            <p:cNvSpPr/>
            <p:nvPr/>
          </p:nvSpPr>
          <p:spPr>
            <a:xfrm>
              <a:off x="8854220" y="4169891"/>
              <a:ext cx="62911" cy="88488"/>
            </a:xfrm>
            <a:custGeom>
              <a:avLst/>
              <a:gdLst>
                <a:gd name="connsiteX0" fmla="*/ 62911 w 62911"/>
                <a:gd name="connsiteY0" fmla="*/ 51949 h 88488"/>
                <a:gd name="connsiteX1" fmla="*/ 62911 w 62911"/>
                <a:gd name="connsiteY1" fmla="*/ 88489 h 88488"/>
                <a:gd name="connsiteX2" fmla="*/ 47978 w 62911"/>
                <a:gd name="connsiteY2" fmla="*/ 88489 h 88488"/>
                <a:gd name="connsiteX3" fmla="*/ 47978 w 62911"/>
                <a:gd name="connsiteY3" fmla="*/ 53856 h 88488"/>
                <a:gd name="connsiteX4" fmla="*/ 32727 w 62911"/>
                <a:gd name="connsiteY4" fmla="*/ 37016 h 88488"/>
                <a:gd name="connsiteX5" fmla="*/ 14934 w 62911"/>
                <a:gd name="connsiteY5" fmla="*/ 56239 h 88488"/>
                <a:gd name="connsiteX6" fmla="*/ 14934 w 62911"/>
                <a:gd name="connsiteY6" fmla="*/ 88489 h 88488"/>
                <a:gd name="connsiteX7" fmla="*/ 0 w 62911"/>
                <a:gd name="connsiteY7" fmla="*/ 88489 h 88488"/>
                <a:gd name="connsiteX8" fmla="*/ 0 w 62911"/>
                <a:gd name="connsiteY8" fmla="*/ 0 h 88488"/>
                <a:gd name="connsiteX9" fmla="*/ 14934 w 62911"/>
                <a:gd name="connsiteY9" fmla="*/ 0 h 88488"/>
                <a:gd name="connsiteX10" fmla="*/ 14934 w 62911"/>
                <a:gd name="connsiteY10" fmla="*/ 32250 h 88488"/>
                <a:gd name="connsiteX11" fmla="*/ 36222 w 62911"/>
                <a:gd name="connsiteY11" fmla="*/ 24148 h 88488"/>
                <a:gd name="connsiteX12" fmla="*/ 62911 w 62911"/>
                <a:gd name="connsiteY12" fmla="*/ 52108 h 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911" h="88488">
                  <a:moveTo>
                    <a:pt x="62911" y="51949"/>
                  </a:moveTo>
                  <a:lnTo>
                    <a:pt x="62911" y="88489"/>
                  </a:lnTo>
                  <a:lnTo>
                    <a:pt x="47978" y="88489"/>
                  </a:lnTo>
                  <a:lnTo>
                    <a:pt x="47978" y="53856"/>
                  </a:lnTo>
                  <a:cubicBezTo>
                    <a:pt x="47978" y="42576"/>
                    <a:pt x="42417" y="37016"/>
                    <a:pt x="32727" y="37016"/>
                  </a:cubicBezTo>
                  <a:cubicBezTo>
                    <a:pt x="22082" y="37016"/>
                    <a:pt x="14934" y="43529"/>
                    <a:pt x="14934" y="56239"/>
                  </a:cubicBezTo>
                  <a:lnTo>
                    <a:pt x="14934" y="88489"/>
                  </a:lnTo>
                  <a:lnTo>
                    <a:pt x="0" y="88489"/>
                  </a:lnTo>
                  <a:lnTo>
                    <a:pt x="0" y="0"/>
                  </a:lnTo>
                  <a:lnTo>
                    <a:pt x="14934" y="0"/>
                  </a:lnTo>
                  <a:lnTo>
                    <a:pt x="14934" y="32250"/>
                  </a:lnTo>
                  <a:cubicBezTo>
                    <a:pt x="19858" y="27007"/>
                    <a:pt x="27325" y="24148"/>
                    <a:pt x="36222" y="24148"/>
                  </a:cubicBezTo>
                  <a:cubicBezTo>
                    <a:pt x="51473" y="24148"/>
                    <a:pt x="62911" y="32885"/>
                    <a:pt x="62911" y="52108"/>
                  </a:cubicBezTo>
                  <a:close/>
                </a:path>
              </a:pathLst>
            </a:custGeom>
            <a:solidFill>
              <a:srgbClr val="103044"/>
            </a:solidFill>
            <a:ln w="15869" cap="flat">
              <a:noFill/>
              <a:prstDash val="solid"/>
              <a:miter/>
            </a:ln>
          </p:spPr>
          <p:txBody>
            <a:bodyPr rtlCol="0" anchor="ctr"/>
            <a:lstStyle/>
            <a:p>
              <a:endParaRPr lang="nl-NL"/>
            </a:p>
          </p:txBody>
        </p:sp>
        <p:sp>
          <p:nvSpPr>
            <p:cNvPr id="1622" name="Vrije vorm: vorm 1621">
              <a:extLst>
                <a:ext uri="{FF2B5EF4-FFF2-40B4-BE49-F238E27FC236}">
                  <a16:creationId xmlns:a16="http://schemas.microsoft.com/office/drawing/2014/main" id="{82BDF6CD-B60E-DEE8-F294-97F5D1B04BB1}"/>
                </a:ext>
              </a:extLst>
            </p:cNvPr>
            <p:cNvSpPr/>
            <p:nvPr/>
          </p:nvSpPr>
          <p:spPr>
            <a:xfrm>
              <a:off x="8931429" y="4193721"/>
              <a:ext cx="65453" cy="65294"/>
            </a:xfrm>
            <a:custGeom>
              <a:avLst/>
              <a:gdLst>
                <a:gd name="connsiteX0" fmla="*/ 65295 w 65453"/>
                <a:gd name="connsiteY0" fmla="*/ 37493 h 65294"/>
                <a:gd name="connsiteX1" fmla="*/ 15093 w 65453"/>
                <a:gd name="connsiteY1" fmla="*/ 37493 h 65294"/>
                <a:gd name="connsiteX2" fmla="*/ 35745 w 65453"/>
                <a:gd name="connsiteY2" fmla="*/ 52744 h 65294"/>
                <a:gd name="connsiteX3" fmla="*/ 53061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5 w 65453"/>
                <a:gd name="connsiteY7" fmla="*/ 0 h 65294"/>
                <a:gd name="connsiteX8" fmla="*/ 65453 w 65453"/>
                <a:gd name="connsiteY8" fmla="*/ 32885 h 65294"/>
                <a:gd name="connsiteX9" fmla="*/ 65295 w 65453"/>
                <a:gd name="connsiteY9" fmla="*/ 37334 h 65294"/>
                <a:gd name="connsiteX10" fmla="*/ 14934 w 65453"/>
                <a:gd name="connsiteY10" fmla="*/ 27643 h 65294"/>
                <a:gd name="connsiteX11" fmla="*/ 51155 w 65453"/>
                <a:gd name="connsiteY11" fmla="*/ 27643 h 65294"/>
                <a:gd name="connsiteX12" fmla="*/ 33045 w 65453"/>
                <a:gd name="connsiteY12" fmla="*/ 12074 h 65294"/>
                <a:gd name="connsiteX13" fmla="*/ 14774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295" y="37493"/>
                  </a:moveTo>
                  <a:lnTo>
                    <a:pt x="15093" y="37493"/>
                  </a:lnTo>
                  <a:cubicBezTo>
                    <a:pt x="16840" y="46866"/>
                    <a:pt x="24624" y="52744"/>
                    <a:pt x="35745" y="52744"/>
                  </a:cubicBezTo>
                  <a:cubicBezTo>
                    <a:pt x="42894" y="52744"/>
                    <a:pt x="48613" y="50520"/>
                    <a:pt x="53061" y="45754"/>
                  </a:cubicBezTo>
                  <a:lnTo>
                    <a:pt x="61005" y="54968"/>
                  </a:lnTo>
                  <a:cubicBezTo>
                    <a:pt x="55286" y="61799"/>
                    <a:pt x="46230" y="65294"/>
                    <a:pt x="35268" y="65294"/>
                  </a:cubicBezTo>
                  <a:cubicBezTo>
                    <a:pt x="13821" y="65294"/>
                    <a:pt x="0" y="51632"/>
                    <a:pt x="0" y="32568"/>
                  </a:cubicBezTo>
                  <a:cubicBezTo>
                    <a:pt x="0" y="13504"/>
                    <a:pt x="13980" y="0"/>
                    <a:pt x="33045" y="0"/>
                  </a:cubicBezTo>
                  <a:cubicBezTo>
                    <a:pt x="52108" y="0"/>
                    <a:pt x="65453" y="13027"/>
                    <a:pt x="65453" y="32885"/>
                  </a:cubicBezTo>
                  <a:cubicBezTo>
                    <a:pt x="65453" y="34156"/>
                    <a:pt x="65453" y="35904"/>
                    <a:pt x="65295" y="37334"/>
                  </a:cubicBezTo>
                  <a:close/>
                  <a:moveTo>
                    <a:pt x="14934" y="27643"/>
                  </a:moveTo>
                  <a:lnTo>
                    <a:pt x="51155" y="27643"/>
                  </a:lnTo>
                  <a:cubicBezTo>
                    <a:pt x="49884" y="18429"/>
                    <a:pt x="42894" y="12074"/>
                    <a:pt x="33045" y="12074"/>
                  </a:cubicBezTo>
                  <a:cubicBezTo>
                    <a:pt x="23194" y="12074"/>
                    <a:pt x="16204" y="18270"/>
                    <a:pt x="14774" y="27643"/>
                  </a:cubicBezTo>
                  <a:close/>
                </a:path>
              </a:pathLst>
            </a:custGeom>
            <a:solidFill>
              <a:srgbClr val="103044"/>
            </a:solidFill>
            <a:ln w="15869" cap="flat">
              <a:noFill/>
              <a:prstDash val="solid"/>
              <a:miter/>
            </a:ln>
          </p:spPr>
          <p:txBody>
            <a:bodyPr rtlCol="0" anchor="ctr"/>
            <a:lstStyle/>
            <a:p>
              <a:endParaRPr lang="nl-NL"/>
            </a:p>
          </p:txBody>
        </p:sp>
        <p:sp>
          <p:nvSpPr>
            <p:cNvPr id="1623" name="Vrije vorm: vorm 1622">
              <a:extLst>
                <a:ext uri="{FF2B5EF4-FFF2-40B4-BE49-F238E27FC236}">
                  <a16:creationId xmlns:a16="http://schemas.microsoft.com/office/drawing/2014/main" id="{BF0488A5-F636-4F06-E1DB-BE61DF1BCC5D}"/>
                </a:ext>
              </a:extLst>
            </p:cNvPr>
            <p:cNvSpPr/>
            <p:nvPr/>
          </p:nvSpPr>
          <p:spPr>
            <a:xfrm>
              <a:off x="9011339" y="4169891"/>
              <a:ext cx="14933" cy="88488"/>
            </a:xfrm>
            <a:custGeom>
              <a:avLst/>
              <a:gdLst>
                <a:gd name="connsiteX0" fmla="*/ 0 w 14933"/>
                <a:gd name="connsiteY0" fmla="*/ 0 h 88488"/>
                <a:gd name="connsiteX1" fmla="*/ 14934 w 14933"/>
                <a:gd name="connsiteY1" fmla="*/ 0 h 88488"/>
                <a:gd name="connsiteX2" fmla="*/ 14934 w 14933"/>
                <a:gd name="connsiteY2" fmla="*/ 88489 h 88488"/>
                <a:gd name="connsiteX3" fmla="*/ 0 w 14933"/>
                <a:gd name="connsiteY3" fmla="*/ 88489 h 88488"/>
                <a:gd name="connsiteX4" fmla="*/ 0 w 14933"/>
                <a:gd name="connsiteY4" fmla="*/ 0 h 88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3" h="88488">
                  <a:moveTo>
                    <a:pt x="0" y="0"/>
                  </a:moveTo>
                  <a:lnTo>
                    <a:pt x="14934" y="0"/>
                  </a:lnTo>
                  <a:lnTo>
                    <a:pt x="14934" y="88489"/>
                  </a:lnTo>
                  <a:lnTo>
                    <a:pt x="0" y="88489"/>
                  </a:lnTo>
                  <a:lnTo>
                    <a:pt x="0" y="0"/>
                  </a:lnTo>
                  <a:close/>
                </a:path>
              </a:pathLst>
            </a:custGeom>
            <a:solidFill>
              <a:srgbClr val="103044"/>
            </a:solidFill>
            <a:ln w="15869" cap="flat">
              <a:noFill/>
              <a:prstDash val="solid"/>
              <a:miter/>
            </a:ln>
          </p:spPr>
          <p:txBody>
            <a:bodyPr rtlCol="0" anchor="ctr"/>
            <a:lstStyle/>
            <a:p>
              <a:endParaRPr lang="nl-NL"/>
            </a:p>
          </p:txBody>
        </p:sp>
        <p:sp>
          <p:nvSpPr>
            <p:cNvPr id="1624" name="Vrije vorm: vorm 1623">
              <a:extLst>
                <a:ext uri="{FF2B5EF4-FFF2-40B4-BE49-F238E27FC236}">
                  <a16:creationId xmlns:a16="http://schemas.microsoft.com/office/drawing/2014/main" id="{792D3CE8-9A20-D309-41FA-97FED9FCC278}"/>
                </a:ext>
              </a:extLst>
            </p:cNvPr>
            <p:cNvSpPr/>
            <p:nvPr/>
          </p:nvSpPr>
          <p:spPr>
            <a:xfrm>
              <a:off x="9040412" y="4193721"/>
              <a:ext cx="65453" cy="65294"/>
            </a:xfrm>
            <a:custGeom>
              <a:avLst/>
              <a:gdLst>
                <a:gd name="connsiteX0" fmla="*/ 65294 w 65453"/>
                <a:gd name="connsiteY0" fmla="*/ 37493 h 65294"/>
                <a:gd name="connsiteX1" fmla="*/ 15092 w 65453"/>
                <a:gd name="connsiteY1" fmla="*/ 37493 h 65294"/>
                <a:gd name="connsiteX2" fmla="*/ 35745 w 65453"/>
                <a:gd name="connsiteY2" fmla="*/ 52744 h 65294"/>
                <a:gd name="connsiteX3" fmla="*/ 53061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294 w 65453"/>
                <a:gd name="connsiteY9" fmla="*/ 37334 h 65294"/>
                <a:gd name="connsiteX10" fmla="*/ 14933 w 65453"/>
                <a:gd name="connsiteY10" fmla="*/ 27643 h 65294"/>
                <a:gd name="connsiteX11" fmla="*/ 51155 w 65453"/>
                <a:gd name="connsiteY11" fmla="*/ 27643 h 65294"/>
                <a:gd name="connsiteX12" fmla="*/ 33044 w 65453"/>
                <a:gd name="connsiteY12" fmla="*/ 12074 h 65294"/>
                <a:gd name="connsiteX13" fmla="*/ 14774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294" y="37493"/>
                  </a:moveTo>
                  <a:lnTo>
                    <a:pt x="15092" y="37493"/>
                  </a:lnTo>
                  <a:cubicBezTo>
                    <a:pt x="16840" y="46866"/>
                    <a:pt x="24624" y="52744"/>
                    <a:pt x="35745" y="52744"/>
                  </a:cubicBezTo>
                  <a:cubicBezTo>
                    <a:pt x="42894" y="52744"/>
                    <a:pt x="48613" y="50520"/>
                    <a:pt x="53061" y="45754"/>
                  </a:cubicBezTo>
                  <a:lnTo>
                    <a:pt x="61005" y="54968"/>
                  </a:lnTo>
                  <a:cubicBezTo>
                    <a:pt x="55285"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294" y="37334"/>
                  </a:cubicBezTo>
                  <a:close/>
                  <a:moveTo>
                    <a:pt x="14933" y="27643"/>
                  </a:moveTo>
                  <a:lnTo>
                    <a:pt x="51155" y="27643"/>
                  </a:lnTo>
                  <a:cubicBezTo>
                    <a:pt x="49884" y="18429"/>
                    <a:pt x="42894" y="12074"/>
                    <a:pt x="33044" y="12074"/>
                  </a:cubicBezTo>
                  <a:cubicBezTo>
                    <a:pt x="23194" y="12074"/>
                    <a:pt x="16204" y="18270"/>
                    <a:pt x="14774" y="27643"/>
                  </a:cubicBezTo>
                  <a:close/>
                </a:path>
              </a:pathLst>
            </a:custGeom>
            <a:solidFill>
              <a:srgbClr val="103044"/>
            </a:solidFill>
            <a:ln w="15869" cap="flat">
              <a:noFill/>
              <a:prstDash val="solid"/>
              <a:miter/>
            </a:ln>
          </p:spPr>
          <p:txBody>
            <a:bodyPr rtlCol="0" anchor="ctr"/>
            <a:lstStyle/>
            <a:p>
              <a:endParaRPr lang="nl-NL"/>
            </a:p>
          </p:txBody>
        </p:sp>
        <p:sp>
          <p:nvSpPr>
            <p:cNvPr id="1625" name="Vrije vorm: vorm 1624">
              <a:extLst>
                <a:ext uri="{FF2B5EF4-FFF2-40B4-BE49-F238E27FC236}">
                  <a16:creationId xmlns:a16="http://schemas.microsoft.com/office/drawing/2014/main" id="{9C2D8909-8403-DB17-230A-58D154A8C765}"/>
                </a:ext>
              </a:extLst>
            </p:cNvPr>
            <p:cNvSpPr/>
            <p:nvPr/>
          </p:nvSpPr>
          <p:spPr>
            <a:xfrm>
              <a:off x="9146058" y="4194198"/>
              <a:ext cx="56079" cy="65135"/>
            </a:xfrm>
            <a:custGeom>
              <a:avLst/>
              <a:gdLst>
                <a:gd name="connsiteX0" fmla="*/ 0 w 56079"/>
                <a:gd name="connsiteY0" fmla="*/ 57827 h 65135"/>
                <a:gd name="connsiteX1" fmla="*/ 5719 w 56079"/>
                <a:gd name="connsiteY1" fmla="*/ 46548 h 65135"/>
                <a:gd name="connsiteX2" fmla="*/ 27960 w 56079"/>
                <a:gd name="connsiteY2" fmla="*/ 52903 h 65135"/>
                <a:gd name="connsiteX3" fmla="*/ 41305 w 56079"/>
                <a:gd name="connsiteY3" fmla="*/ 45912 h 65135"/>
                <a:gd name="connsiteX4" fmla="*/ 1747 w 56079"/>
                <a:gd name="connsiteY4" fmla="*/ 19858 h 65135"/>
                <a:gd name="connsiteX5" fmla="*/ 29867 w 56079"/>
                <a:gd name="connsiteY5" fmla="*/ 0 h 65135"/>
                <a:gd name="connsiteX6" fmla="*/ 53856 w 56079"/>
                <a:gd name="connsiteY6" fmla="*/ 5401 h 65135"/>
                <a:gd name="connsiteX7" fmla="*/ 48137 w 56079"/>
                <a:gd name="connsiteY7" fmla="*/ 16681 h 65135"/>
                <a:gd name="connsiteX8" fmla="*/ 29867 w 56079"/>
                <a:gd name="connsiteY8" fmla="*/ 11915 h 65135"/>
                <a:gd name="connsiteX9" fmla="*/ 16522 w 56079"/>
                <a:gd name="connsiteY9" fmla="*/ 19064 h 65135"/>
                <a:gd name="connsiteX10" fmla="*/ 56080 w 56079"/>
                <a:gd name="connsiteY10" fmla="*/ 45436 h 65135"/>
                <a:gd name="connsiteX11" fmla="*/ 27166 w 56079"/>
                <a:gd name="connsiteY11" fmla="*/ 65135 h 65135"/>
                <a:gd name="connsiteX12" fmla="*/ 159 w 56079"/>
                <a:gd name="connsiteY12" fmla="*/ 57986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79" h="65135">
                  <a:moveTo>
                    <a:pt x="0" y="57827"/>
                  </a:moveTo>
                  <a:lnTo>
                    <a:pt x="5719" y="46548"/>
                  </a:lnTo>
                  <a:cubicBezTo>
                    <a:pt x="11279" y="50202"/>
                    <a:pt x="20017" y="52903"/>
                    <a:pt x="27960" y="52903"/>
                  </a:cubicBezTo>
                  <a:cubicBezTo>
                    <a:pt x="37334" y="52903"/>
                    <a:pt x="41305" y="50202"/>
                    <a:pt x="41305" y="45912"/>
                  </a:cubicBezTo>
                  <a:cubicBezTo>
                    <a:pt x="41305" y="33680"/>
                    <a:pt x="1747" y="45277"/>
                    <a:pt x="1747" y="19858"/>
                  </a:cubicBezTo>
                  <a:cubicBezTo>
                    <a:pt x="1747" y="7785"/>
                    <a:pt x="12709" y="0"/>
                    <a:pt x="29867" y="0"/>
                  </a:cubicBezTo>
                  <a:cubicBezTo>
                    <a:pt x="38445" y="0"/>
                    <a:pt x="48137" y="2065"/>
                    <a:pt x="53856" y="5401"/>
                  </a:cubicBezTo>
                  <a:lnTo>
                    <a:pt x="48137" y="16681"/>
                  </a:lnTo>
                  <a:cubicBezTo>
                    <a:pt x="42100" y="13027"/>
                    <a:pt x="35904" y="11915"/>
                    <a:pt x="29867" y="11915"/>
                  </a:cubicBezTo>
                  <a:cubicBezTo>
                    <a:pt x="20812" y="11915"/>
                    <a:pt x="16522" y="14934"/>
                    <a:pt x="16522" y="19064"/>
                  </a:cubicBezTo>
                  <a:cubicBezTo>
                    <a:pt x="16522" y="31932"/>
                    <a:pt x="56080" y="20494"/>
                    <a:pt x="56080" y="45436"/>
                  </a:cubicBezTo>
                  <a:cubicBezTo>
                    <a:pt x="56080" y="57351"/>
                    <a:pt x="45118" y="65135"/>
                    <a:pt x="27166" y="65135"/>
                  </a:cubicBezTo>
                  <a:cubicBezTo>
                    <a:pt x="16522" y="65135"/>
                    <a:pt x="5878" y="61958"/>
                    <a:pt x="159" y="57986"/>
                  </a:cubicBezTo>
                  <a:close/>
                </a:path>
              </a:pathLst>
            </a:custGeom>
            <a:solidFill>
              <a:srgbClr val="103044"/>
            </a:solidFill>
            <a:ln w="15869" cap="flat">
              <a:noFill/>
              <a:prstDash val="solid"/>
              <a:miter/>
            </a:ln>
          </p:spPr>
          <p:txBody>
            <a:bodyPr rtlCol="0" anchor="ctr"/>
            <a:lstStyle/>
            <a:p>
              <a:endParaRPr lang="nl-NL"/>
            </a:p>
          </p:txBody>
        </p:sp>
        <p:sp>
          <p:nvSpPr>
            <p:cNvPr id="1626" name="Vrije vorm: vorm 1625">
              <a:extLst>
                <a:ext uri="{FF2B5EF4-FFF2-40B4-BE49-F238E27FC236}">
                  <a16:creationId xmlns:a16="http://schemas.microsoft.com/office/drawing/2014/main" id="{6C950A17-4D90-5F30-5E9A-CFB25FC93E61}"/>
                </a:ext>
              </a:extLst>
            </p:cNvPr>
            <p:cNvSpPr/>
            <p:nvPr/>
          </p:nvSpPr>
          <p:spPr>
            <a:xfrm>
              <a:off x="9209763" y="4193880"/>
              <a:ext cx="61958" cy="65135"/>
            </a:xfrm>
            <a:custGeom>
              <a:avLst/>
              <a:gdLst>
                <a:gd name="connsiteX0" fmla="*/ 0 w 61958"/>
                <a:gd name="connsiteY0" fmla="*/ 32568 h 65135"/>
                <a:gd name="connsiteX1" fmla="*/ 34633 w 61958"/>
                <a:gd name="connsiteY1" fmla="*/ 0 h 65135"/>
                <a:gd name="connsiteX2" fmla="*/ 61958 w 61958"/>
                <a:gd name="connsiteY2" fmla="*/ 14775 h 65135"/>
                <a:gd name="connsiteX3" fmla="*/ 50520 w 61958"/>
                <a:gd name="connsiteY3" fmla="*/ 21447 h 65135"/>
                <a:gd name="connsiteX4" fmla="*/ 34633 w 61958"/>
                <a:gd name="connsiteY4" fmla="*/ 12709 h 65135"/>
                <a:gd name="connsiteX5" fmla="*/ 15252 w 61958"/>
                <a:gd name="connsiteY5" fmla="*/ 32568 h 65135"/>
                <a:gd name="connsiteX6" fmla="*/ 34633 w 61958"/>
                <a:gd name="connsiteY6" fmla="*/ 52426 h 65135"/>
                <a:gd name="connsiteX7" fmla="*/ 50520 w 61958"/>
                <a:gd name="connsiteY7" fmla="*/ 43530 h 65135"/>
                <a:gd name="connsiteX8" fmla="*/ 61958 w 61958"/>
                <a:gd name="connsiteY8" fmla="*/ 50202 h 65135"/>
                <a:gd name="connsiteX9" fmla="*/ 34633 w 61958"/>
                <a:gd name="connsiteY9" fmla="*/ 65135 h 65135"/>
                <a:gd name="connsiteX10" fmla="*/ 0 w 61958"/>
                <a:gd name="connsiteY10" fmla="*/ 32409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58" h="65135">
                  <a:moveTo>
                    <a:pt x="0" y="32568"/>
                  </a:moveTo>
                  <a:cubicBezTo>
                    <a:pt x="0" y="13504"/>
                    <a:pt x="14298" y="0"/>
                    <a:pt x="34633" y="0"/>
                  </a:cubicBezTo>
                  <a:cubicBezTo>
                    <a:pt x="47025" y="0"/>
                    <a:pt x="57034" y="5084"/>
                    <a:pt x="61958" y="14775"/>
                  </a:cubicBezTo>
                  <a:lnTo>
                    <a:pt x="50520" y="21447"/>
                  </a:lnTo>
                  <a:cubicBezTo>
                    <a:pt x="46707" y="15410"/>
                    <a:pt x="40988" y="12709"/>
                    <a:pt x="34633" y="12709"/>
                  </a:cubicBezTo>
                  <a:cubicBezTo>
                    <a:pt x="23671" y="12709"/>
                    <a:pt x="15252" y="20335"/>
                    <a:pt x="15252" y="32568"/>
                  </a:cubicBezTo>
                  <a:cubicBezTo>
                    <a:pt x="15252" y="44801"/>
                    <a:pt x="23671" y="52426"/>
                    <a:pt x="34633" y="52426"/>
                  </a:cubicBezTo>
                  <a:cubicBezTo>
                    <a:pt x="40988" y="52426"/>
                    <a:pt x="46707" y="49725"/>
                    <a:pt x="50520" y="43530"/>
                  </a:cubicBezTo>
                  <a:lnTo>
                    <a:pt x="61958" y="50202"/>
                  </a:lnTo>
                  <a:cubicBezTo>
                    <a:pt x="57034" y="59734"/>
                    <a:pt x="47183" y="65135"/>
                    <a:pt x="34633" y="65135"/>
                  </a:cubicBezTo>
                  <a:cubicBezTo>
                    <a:pt x="14457" y="65135"/>
                    <a:pt x="0" y="51473"/>
                    <a:pt x="0" y="32409"/>
                  </a:cubicBezTo>
                  <a:close/>
                </a:path>
              </a:pathLst>
            </a:custGeom>
            <a:solidFill>
              <a:srgbClr val="103044"/>
            </a:solidFill>
            <a:ln w="15869" cap="flat">
              <a:noFill/>
              <a:prstDash val="solid"/>
              <a:miter/>
            </a:ln>
          </p:spPr>
          <p:txBody>
            <a:bodyPr rtlCol="0" anchor="ctr"/>
            <a:lstStyle/>
            <a:p>
              <a:endParaRPr lang="nl-NL"/>
            </a:p>
          </p:txBody>
        </p:sp>
        <p:sp>
          <p:nvSpPr>
            <p:cNvPr id="1627" name="Vrije vorm: vorm 1626">
              <a:extLst>
                <a:ext uri="{FF2B5EF4-FFF2-40B4-BE49-F238E27FC236}">
                  <a16:creationId xmlns:a16="http://schemas.microsoft.com/office/drawing/2014/main" id="{15508846-11BB-BD3C-1C39-8DACDCD1570B}"/>
                </a:ext>
              </a:extLst>
            </p:cNvPr>
            <p:cNvSpPr/>
            <p:nvPr/>
          </p:nvSpPr>
          <p:spPr>
            <a:xfrm>
              <a:off x="9284113" y="4169891"/>
              <a:ext cx="62911" cy="88488"/>
            </a:xfrm>
            <a:custGeom>
              <a:avLst/>
              <a:gdLst>
                <a:gd name="connsiteX0" fmla="*/ 62911 w 62911"/>
                <a:gd name="connsiteY0" fmla="*/ 51949 h 88488"/>
                <a:gd name="connsiteX1" fmla="*/ 62911 w 62911"/>
                <a:gd name="connsiteY1" fmla="*/ 88489 h 88488"/>
                <a:gd name="connsiteX2" fmla="*/ 47978 w 62911"/>
                <a:gd name="connsiteY2" fmla="*/ 88489 h 88488"/>
                <a:gd name="connsiteX3" fmla="*/ 47978 w 62911"/>
                <a:gd name="connsiteY3" fmla="*/ 53856 h 88488"/>
                <a:gd name="connsiteX4" fmla="*/ 32727 w 62911"/>
                <a:gd name="connsiteY4" fmla="*/ 37016 h 88488"/>
                <a:gd name="connsiteX5" fmla="*/ 14934 w 62911"/>
                <a:gd name="connsiteY5" fmla="*/ 56239 h 88488"/>
                <a:gd name="connsiteX6" fmla="*/ 14934 w 62911"/>
                <a:gd name="connsiteY6" fmla="*/ 88489 h 88488"/>
                <a:gd name="connsiteX7" fmla="*/ 0 w 62911"/>
                <a:gd name="connsiteY7" fmla="*/ 88489 h 88488"/>
                <a:gd name="connsiteX8" fmla="*/ 0 w 62911"/>
                <a:gd name="connsiteY8" fmla="*/ 0 h 88488"/>
                <a:gd name="connsiteX9" fmla="*/ 14934 w 62911"/>
                <a:gd name="connsiteY9" fmla="*/ 0 h 88488"/>
                <a:gd name="connsiteX10" fmla="*/ 14934 w 62911"/>
                <a:gd name="connsiteY10" fmla="*/ 32250 h 88488"/>
                <a:gd name="connsiteX11" fmla="*/ 36222 w 62911"/>
                <a:gd name="connsiteY11" fmla="*/ 24148 h 88488"/>
                <a:gd name="connsiteX12" fmla="*/ 62911 w 62911"/>
                <a:gd name="connsiteY12" fmla="*/ 52108 h 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911" h="88488">
                  <a:moveTo>
                    <a:pt x="62911" y="51949"/>
                  </a:moveTo>
                  <a:lnTo>
                    <a:pt x="62911" y="88489"/>
                  </a:lnTo>
                  <a:lnTo>
                    <a:pt x="47978" y="88489"/>
                  </a:lnTo>
                  <a:lnTo>
                    <a:pt x="47978" y="53856"/>
                  </a:lnTo>
                  <a:cubicBezTo>
                    <a:pt x="47978" y="42576"/>
                    <a:pt x="42417" y="37016"/>
                    <a:pt x="32727" y="37016"/>
                  </a:cubicBezTo>
                  <a:cubicBezTo>
                    <a:pt x="22082" y="37016"/>
                    <a:pt x="14934" y="43529"/>
                    <a:pt x="14934" y="56239"/>
                  </a:cubicBezTo>
                  <a:lnTo>
                    <a:pt x="14934" y="88489"/>
                  </a:lnTo>
                  <a:lnTo>
                    <a:pt x="0" y="88489"/>
                  </a:lnTo>
                  <a:lnTo>
                    <a:pt x="0" y="0"/>
                  </a:lnTo>
                  <a:lnTo>
                    <a:pt x="14934" y="0"/>
                  </a:lnTo>
                  <a:lnTo>
                    <a:pt x="14934" y="32250"/>
                  </a:lnTo>
                  <a:cubicBezTo>
                    <a:pt x="19858" y="27007"/>
                    <a:pt x="27325" y="24148"/>
                    <a:pt x="36222" y="24148"/>
                  </a:cubicBezTo>
                  <a:cubicBezTo>
                    <a:pt x="51473" y="24148"/>
                    <a:pt x="62911" y="32885"/>
                    <a:pt x="62911" y="52108"/>
                  </a:cubicBezTo>
                  <a:close/>
                </a:path>
              </a:pathLst>
            </a:custGeom>
            <a:solidFill>
              <a:srgbClr val="103044"/>
            </a:solidFill>
            <a:ln w="15869" cap="flat">
              <a:noFill/>
              <a:prstDash val="solid"/>
              <a:miter/>
            </a:ln>
          </p:spPr>
          <p:txBody>
            <a:bodyPr rtlCol="0" anchor="ctr"/>
            <a:lstStyle/>
            <a:p>
              <a:endParaRPr lang="nl-NL"/>
            </a:p>
          </p:txBody>
        </p:sp>
        <p:sp>
          <p:nvSpPr>
            <p:cNvPr id="1628" name="Vrije vorm: vorm 1627">
              <a:extLst>
                <a:ext uri="{FF2B5EF4-FFF2-40B4-BE49-F238E27FC236}">
                  <a16:creationId xmlns:a16="http://schemas.microsoft.com/office/drawing/2014/main" id="{D88C3145-D1DF-78CB-8CF1-984232C586D5}"/>
                </a:ext>
              </a:extLst>
            </p:cNvPr>
            <p:cNvSpPr/>
            <p:nvPr/>
          </p:nvSpPr>
          <p:spPr>
            <a:xfrm>
              <a:off x="9361322" y="4193880"/>
              <a:ext cx="68153" cy="65294"/>
            </a:xfrm>
            <a:custGeom>
              <a:avLst/>
              <a:gdLst>
                <a:gd name="connsiteX0" fmla="*/ 0 w 68153"/>
                <a:gd name="connsiteY0" fmla="*/ 32568 h 65294"/>
                <a:gd name="connsiteX1" fmla="*/ 33998 w 68153"/>
                <a:gd name="connsiteY1" fmla="*/ 0 h 65294"/>
                <a:gd name="connsiteX2" fmla="*/ 68154 w 68153"/>
                <a:gd name="connsiteY2" fmla="*/ 32568 h 65294"/>
                <a:gd name="connsiteX3" fmla="*/ 33998 w 68153"/>
                <a:gd name="connsiteY3" fmla="*/ 65294 h 65294"/>
                <a:gd name="connsiteX4" fmla="*/ 0 w 68153"/>
                <a:gd name="connsiteY4" fmla="*/ 32568 h 65294"/>
                <a:gd name="connsiteX5" fmla="*/ 53061 w 68153"/>
                <a:gd name="connsiteY5" fmla="*/ 32568 h 65294"/>
                <a:gd name="connsiteX6" fmla="*/ 33998 w 68153"/>
                <a:gd name="connsiteY6" fmla="*/ 12709 h 65294"/>
                <a:gd name="connsiteX7" fmla="*/ 15093 w 68153"/>
                <a:gd name="connsiteY7" fmla="*/ 32568 h 65294"/>
                <a:gd name="connsiteX8" fmla="*/ 33998 w 68153"/>
                <a:gd name="connsiteY8" fmla="*/ 52426 h 65294"/>
                <a:gd name="connsiteX9" fmla="*/ 53061 w 68153"/>
                <a:gd name="connsiteY9" fmla="*/ 32568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3" h="65294">
                  <a:moveTo>
                    <a:pt x="0" y="32568"/>
                  </a:moveTo>
                  <a:cubicBezTo>
                    <a:pt x="0" y="13504"/>
                    <a:pt x="14298" y="0"/>
                    <a:pt x="33998" y="0"/>
                  </a:cubicBezTo>
                  <a:cubicBezTo>
                    <a:pt x="53697" y="0"/>
                    <a:pt x="68154" y="13504"/>
                    <a:pt x="68154" y="32568"/>
                  </a:cubicBezTo>
                  <a:cubicBezTo>
                    <a:pt x="68154" y="51632"/>
                    <a:pt x="53856" y="65294"/>
                    <a:pt x="33998" y="65294"/>
                  </a:cubicBezTo>
                  <a:cubicBezTo>
                    <a:pt x="14139" y="65294"/>
                    <a:pt x="0" y="51632"/>
                    <a:pt x="0" y="32568"/>
                  </a:cubicBezTo>
                  <a:close/>
                  <a:moveTo>
                    <a:pt x="53061" y="32568"/>
                  </a:moveTo>
                  <a:cubicBezTo>
                    <a:pt x="53061" y="20335"/>
                    <a:pt x="44960" y="12709"/>
                    <a:pt x="33998" y="12709"/>
                  </a:cubicBezTo>
                  <a:cubicBezTo>
                    <a:pt x="23036" y="12709"/>
                    <a:pt x="15093" y="20494"/>
                    <a:pt x="15093" y="32568"/>
                  </a:cubicBezTo>
                  <a:cubicBezTo>
                    <a:pt x="15093" y="44642"/>
                    <a:pt x="23194" y="52426"/>
                    <a:pt x="33998" y="52426"/>
                  </a:cubicBezTo>
                  <a:cubicBezTo>
                    <a:pt x="44801" y="52426"/>
                    <a:pt x="53061" y="44642"/>
                    <a:pt x="53061" y="32568"/>
                  </a:cubicBezTo>
                  <a:close/>
                </a:path>
              </a:pathLst>
            </a:custGeom>
            <a:solidFill>
              <a:srgbClr val="103044"/>
            </a:solidFill>
            <a:ln w="15869" cap="flat">
              <a:noFill/>
              <a:prstDash val="solid"/>
              <a:miter/>
            </a:ln>
          </p:spPr>
          <p:txBody>
            <a:bodyPr rtlCol="0" anchor="ctr"/>
            <a:lstStyle/>
            <a:p>
              <a:endParaRPr lang="nl-NL"/>
            </a:p>
          </p:txBody>
        </p:sp>
        <p:sp>
          <p:nvSpPr>
            <p:cNvPr id="1629" name="Vrije vorm: vorm 1628">
              <a:extLst>
                <a:ext uri="{FF2B5EF4-FFF2-40B4-BE49-F238E27FC236}">
                  <a16:creationId xmlns:a16="http://schemas.microsoft.com/office/drawing/2014/main" id="{153C61E1-D757-F45B-2274-355F5ED18395}"/>
                </a:ext>
              </a:extLst>
            </p:cNvPr>
            <p:cNvSpPr/>
            <p:nvPr/>
          </p:nvSpPr>
          <p:spPr>
            <a:xfrm>
              <a:off x="9438532" y="4193880"/>
              <a:ext cx="68153" cy="65294"/>
            </a:xfrm>
            <a:custGeom>
              <a:avLst/>
              <a:gdLst>
                <a:gd name="connsiteX0" fmla="*/ 0 w 68153"/>
                <a:gd name="connsiteY0" fmla="*/ 32568 h 65294"/>
                <a:gd name="connsiteX1" fmla="*/ 33997 w 68153"/>
                <a:gd name="connsiteY1" fmla="*/ 0 h 65294"/>
                <a:gd name="connsiteX2" fmla="*/ 68154 w 68153"/>
                <a:gd name="connsiteY2" fmla="*/ 32568 h 65294"/>
                <a:gd name="connsiteX3" fmla="*/ 33997 w 68153"/>
                <a:gd name="connsiteY3" fmla="*/ 65294 h 65294"/>
                <a:gd name="connsiteX4" fmla="*/ 0 w 68153"/>
                <a:gd name="connsiteY4" fmla="*/ 32568 h 65294"/>
                <a:gd name="connsiteX5" fmla="*/ 53061 w 68153"/>
                <a:gd name="connsiteY5" fmla="*/ 32568 h 65294"/>
                <a:gd name="connsiteX6" fmla="*/ 33997 w 68153"/>
                <a:gd name="connsiteY6" fmla="*/ 12709 h 65294"/>
                <a:gd name="connsiteX7" fmla="*/ 15092 w 68153"/>
                <a:gd name="connsiteY7" fmla="*/ 32568 h 65294"/>
                <a:gd name="connsiteX8" fmla="*/ 33997 w 68153"/>
                <a:gd name="connsiteY8" fmla="*/ 52426 h 65294"/>
                <a:gd name="connsiteX9" fmla="*/ 53061 w 68153"/>
                <a:gd name="connsiteY9" fmla="*/ 32568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3" h="65294">
                  <a:moveTo>
                    <a:pt x="0" y="32568"/>
                  </a:moveTo>
                  <a:cubicBezTo>
                    <a:pt x="0" y="13504"/>
                    <a:pt x="14298" y="0"/>
                    <a:pt x="33997" y="0"/>
                  </a:cubicBezTo>
                  <a:cubicBezTo>
                    <a:pt x="53697" y="0"/>
                    <a:pt x="68154" y="13504"/>
                    <a:pt x="68154" y="32568"/>
                  </a:cubicBezTo>
                  <a:cubicBezTo>
                    <a:pt x="68154" y="51632"/>
                    <a:pt x="53856" y="65294"/>
                    <a:pt x="33997" y="65294"/>
                  </a:cubicBezTo>
                  <a:cubicBezTo>
                    <a:pt x="14139" y="65294"/>
                    <a:pt x="0" y="51632"/>
                    <a:pt x="0" y="32568"/>
                  </a:cubicBezTo>
                  <a:close/>
                  <a:moveTo>
                    <a:pt x="53061" y="32568"/>
                  </a:moveTo>
                  <a:cubicBezTo>
                    <a:pt x="53061" y="20335"/>
                    <a:pt x="44959" y="12709"/>
                    <a:pt x="33997" y="12709"/>
                  </a:cubicBezTo>
                  <a:cubicBezTo>
                    <a:pt x="23035" y="12709"/>
                    <a:pt x="15092" y="20494"/>
                    <a:pt x="15092" y="32568"/>
                  </a:cubicBezTo>
                  <a:cubicBezTo>
                    <a:pt x="15092" y="44642"/>
                    <a:pt x="23194" y="52426"/>
                    <a:pt x="33997" y="52426"/>
                  </a:cubicBezTo>
                  <a:cubicBezTo>
                    <a:pt x="44800" y="52426"/>
                    <a:pt x="53061" y="44642"/>
                    <a:pt x="53061" y="32568"/>
                  </a:cubicBezTo>
                  <a:close/>
                </a:path>
              </a:pathLst>
            </a:custGeom>
            <a:solidFill>
              <a:srgbClr val="103044"/>
            </a:solidFill>
            <a:ln w="15869" cap="flat">
              <a:noFill/>
              <a:prstDash val="solid"/>
              <a:miter/>
            </a:ln>
          </p:spPr>
          <p:txBody>
            <a:bodyPr rtlCol="0" anchor="ctr"/>
            <a:lstStyle/>
            <a:p>
              <a:endParaRPr lang="nl-NL"/>
            </a:p>
          </p:txBody>
        </p:sp>
        <p:sp>
          <p:nvSpPr>
            <p:cNvPr id="1630" name="Vrije vorm: vorm 1629">
              <a:extLst>
                <a:ext uri="{FF2B5EF4-FFF2-40B4-BE49-F238E27FC236}">
                  <a16:creationId xmlns:a16="http://schemas.microsoft.com/office/drawing/2014/main" id="{EA8C9327-9B73-0A02-2B3A-373E4AF91657}"/>
                </a:ext>
              </a:extLst>
            </p:cNvPr>
            <p:cNvSpPr/>
            <p:nvPr/>
          </p:nvSpPr>
          <p:spPr>
            <a:xfrm>
              <a:off x="9521142" y="4169891"/>
              <a:ext cx="14933" cy="88488"/>
            </a:xfrm>
            <a:custGeom>
              <a:avLst/>
              <a:gdLst>
                <a:gd name="connsiteX0" fmla="*/ 0 w 14933"/>
                <a:gd name="connsiteY0" fmla="*/ 0 h 88488"/>
                <a:gd name="connsiteX1" fmla="*/ 14934 w 14933"/>
                <a:gd name="connsiteY1" fmla="*/ 0 h 88488"/>
                <a:gd name="connsiteX2" fmla="*/ 14934 w 14933"/>
                <a:gd name="connsiteY2" fmla="*/ 88489 h 88488"/>
                <a:gd name="connsiteX3" fmla="*/ 0 w 14933"/>
                <a:gd name="connsiteY3" fmla="*/ 88489 h 88488"/>
                <a:gd name="connsiteX4" fmla="*/ 0 w 14933"/>
                <a:gd name="connsiteY4" fmla="*/ 0 h 88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3" h="88488">
                  <a:moveTo>
                    <a:pt x="0" y="0"/>
                  </a:moveTo>
                  <a:lnTo>
                    <a:pt x="14934" y="0"/>
                  </a:lnTo>
                  <a:lnTo>
                    <a:pt x="14934" y="88489"/>
                  </a:lnTo>
                  <a:lnTo>
                    <a:pt x="0" y="88489"/>
                  </a:lnTo>
                  <a:lnTo>
                    <a:pt x="0" y="0"/>
                  </a:lnTo>
                  <a:close/>
                </a:path>
              </a:pathLst>
            </a:custGeom>
            <a:solidFill>
              <a:srgbClr val="103044"/>
            </a:solidFill>
            <a:ln w="15869" cap="flat">
              <a:noFill/>
              <a:prstDash val="solid"/>
              <a:miter/>
            </a:ln>
          </p:spPr>
          <p:txBody>
            <a:bodyPr rtlCol="0" anchor="ctr"/>
            <a:lstStyle/>
            <a:p>
              <a:endParaRPr lang="nl-NL"/>
            </a:p>
          </p:txBody>
        </p:sp>
        <p:sp>
          <p:nvSpPr>
            <p:cNvPr id="1631" name="Vrije vorm: vorm 1630">
              <a:extLst>
                <a:ext uri="{FF2B5EF4-FFF2-40B4-BE49-F238E27FC236}">
                  <a16:creationId xmlns:a16="http://schemas.microsoft.com/office/drawing/2014/main" id="{AB67836B-454B-B144-9704-4CB720BEFB89}"/>
                </a:ext>
              </a:extLst>
            </p:cNvPr>
            <p:cNvSpPr/>
            <p:nvPr/>
          </p:nvSpPr>
          <p:spPr>
            <a:xfrm>
              <a:off x="9550374" y="4169732"/>
              <a:ext cx="67994" cy="89442"/>
            </a:xfrm>
            <a:custGeom>
              <a:avLst/>
              <a:gdLst>
                <a:gd name="connsiteX0" fmla="*/ 67995 w 67994"/>
                <a:gd name="connsiteY0" fmla="*/ 159 h 89442"/>
                <a:gd name="connsiteX1" fmla="*/ 67995 w 67994"/>
                <a:gd name="connsiteY1" fmla="*/ 88648 h 89442"/>
                <a:gd name="connsiteX2" fmla="*/ 53539 w 67994"/>
                <a:gd name="connsiteY2" fmla="*/ 88648 h 89442"/>
                <a:gd name="connsiteX3" fmla="*/ 53539 w 67994"/>
                <a:gd name="connsiteY3" fmla="*/ 80387 h 89442"/>
                <a:gd name="connsiteX4" fmla="*/ 32409 w 67994"/>
                <a:gd name="connsiteY4" fmla="*/ 89442 h 89442"/>
                <a:gd name="connsiteX5" fmla="*/ 0 w 67994"/>
                <a:gd name="connsiteY5" fmla="*/ 56716 h 89442"/>
                <a:gd name="connsiteX6" fmla="*/ 32409 w 67994"/>
                <a:gd name="connsiteY6" fmla="*/ 24148 h 89442"/>
                <a:gd name="connsiteX7" fmla="*/ 53061 w 67994"/>
                <a:gd name="connsiteY7" fmla="*/ 32727 h 89442"/>
                <a:gd name="connsiteX8" fmla="*/ 53061 w 67994"/>
                <a:gd name="connsiteY8" fmla="*/ 0 h 89442"/>
                <a:gd name="connsiteX9" fmla="*/ 67995 w 67994"/>
                <a:gd name="connsiteY9" fmla="*/ 0 h 89442"/>
                <a:gd name="connsiteX10" fmla="*/ 53220 w 67994"/>
                <a:gd name="connsiteY10" fmla="*/ 56874 h 89442"/>
                <a:gd name="connsiteX11" fmla="*/ 34157 w 67994"/>
                <a:gd name="connsiteY11" fmla="*/ 37016 h 89442"/>
                <a:gd name="connsiteX12" fmla="*/ 15093 w 67994"/>
                <a:gd name="connsiteY12" fmla="*/ 56874 h 89442"/>
                <a:gd name="connsiteX13" fmla="*/ 34157 w 67994"/>
                <a:gd name="connsiteY13" fmla="*/ 76733 h 89442"/>
                <a:gd name="connsiteX14" fmla="*/ 53220 w 67994"/>
                <a:gd name="connsiteY14" fmla="*/ 56874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994" h="89442">
                  <a:moveTo>
                    <a:pt x="67995" y="159"/>
                  </a:moveTo>
                  <a:lnTo>
                    <a:pt x="67995" y="88648"/>
                  </a:lnTo>
                  <a:lnTo>
                    <a:pt x="53539" y="88648"/>
                  </a:lnTo>
                  <a:lnTo>
                    <a:pt x="53539" y="80387"/>
                  </a:lnTo>
                  <a:cubicBezTo>
                    <a:pt x="48455" y="86424"/>
                    <a:pt x="41146" y="89442"/>
                    <a:pt x="32409" y="89442"/>
                  </a:cubicBezTo>
                  <a:cubicBezTo>
                    <a:pt x="13822" y="89442"/>
                    <a:pt x="0" y="76574"/>
                    <a:pt x="0" y="56716"/>
                  </a:cubicBezTo>
                  <a:cubicBezTo>
                    <a:pt x="0" y="36857"/>
                    <a:pt x="13822" y="24148"/>
                    <a:pt x="32409" y="24148"/>
                  </a:cubicBezTo>
                  <a:cubicBezTo>
                    <a:pt x="40670" y="24148"/>
                    <a:pt x="47978" y="26849"/>
                    <a:pt x="53061" y="32727"/>
                  </a:cubicBezTo>
                  <a:lnTo>
                    <a:pt x="53061" y="0"/>
                  </a:lnTo>
                  <a:lnTo>
                    <a:pt x="67995" y="0"/>
                  </a:lnTo>
                  <a:close/>
                  <a:moveTo>
                    <a:pt x="53220" y="56874"/>
                  </a:moveTo>
                  <a:cubicBezTo>
                    <a:pt x="53220" y="44642"/>
                    <a:pt x="44960" y="37016"/>
                    <a:pt x="34157" y="37016"/>
                  </a:cubicBezTo>
                  <a:cubicBezTo>
                    <a:pt x="23353" y="37016"/>
                    <a:pt x="15093" y="44801"/>
                    <a:pt x="15093" y="56874"/>
                  </a:cubicBezTo>
                  <a:cubicBezTo>
                    <a:pt x="15093" y="68948"/>
                    <a:pt x="23353" y="76733"/>
                    <a:pt x="34157" y="76733"/>
                  </a:cubicBezTo>
                  <a:cubicBezTo>
                    <a:pt x="44960" y="76733"/>
                    <a:pt x="53220" y="68948"/>
                    <a:pt x="53220" y="56874"/>
                  </a:cubicBezTo>
                  <a:close/>
                </a:path>
              </a:pathLst>
            </a:custGeom>
            <a:solidFill>
              <a:srgbClr val="103044"/>
            </a:solidFill>
            <a:ln w="15869" cap="flat">
              <a:noFill/>
              <a:prstDash val="solid"/>
              <a:miter/>
            </a:ln>
          </p:spPr>
          <p:txBody>
            <a:bodyPr rtlCol="0" anchor="ctr"/>
            <a:lstStyle/>
            <a:p>
              <a:endParaRPr lang="nl-NL"/>
            </a:p>
          </p:txBody>
        </p:sp>
        <p:sp>
          <p:nvSpPr>
            <p:cNvPr id="1632" name="Vrije vorm: vorm 1631">
              <a:extLst>
                <a:ext uri="{FF2B5EF4-FFF2-40B4-BE49-F238E27FC236}">
                  <a16:creationId xmlns:a16="http://schemas.microsoft.com/office/drawing/2014/main" id="{3AD7CCF8-C3C2-A997-9D49-4BDABA10D9E9}"/>
                </a:ext>
              </a:extLst>
            </p:cNvPr>
            <p:cNvSpPr/>
            <p:nvPr/>
          </p:nvSpPr>
          <p:spPr>
            <a:xfrm>
              <a:off x="9633302" y="4194039"/>
              <a:ext cx="58145" cy="65135"/>
            </a:xfrm>
            <a:custGeom>
              <a:avLst/>
              <a:gdLst>
                <a:gd name="connsiteX0" fmla="*/ 58145 w 58145"/>
                <a:gd name="connsiteY0" fmla="*/ 27007 h 65135"/>
                <a:gd name="connsiteX1" fmla="*/ 58145 w 58145"/>
                <a:gd name="connsiteY1" fmla="*/ 64341 h 65135"/>
                <a:gd name="connsiteX2" fmla="*/ 44006 w 58145"/>
                <a:gd name="connsiteY2" fmla="*/ 64341 h 65135"/>
                <a:gd name="connsiteX3" fmla="*/ 44006 w 58145"/>
                <a:gd name="connsiteY3" fmla="*/ 56557 h 65135"/>
                <a:gd name="connsiteX4" fmla="*/ 23830 w 58145"/>
                <a:gd name="connsiteY4" fmla="*/ 65135 h 65135"/>
                <a:gd name="connsiteX5" fmla="*/ 0 w 58145"/>
                <a:gd name="connsiteY5" fmla="*/ 46071 h 65135"/>
                <a:gd name="connsiteX6" fmla="*/ 26531 w 58145"/>
                <a:gd name="connsiteY6" fmla="*/ 27166 h 65135"/>
                <a:gd name="connsiteX7" fmla="*/ 43053 w 58145"/>
                <a:gd name="connsiteY7" fmla="*/ 27166 h 65135"/>
                <a:gd name="connsiteX8" fmla="*/ 43053 w 58145"/>
                <a:gd name="connsiteY8" fmla="*/ 26213 h 65135"/>
                <a:gd name="connsiteX9" fmla="*/ 27167 w 58145"/>
                <a:gd name="connsiteY9" fmla="*/ 12392 h 65135"/>
                <a:gd name="connsiteX10" fmla="*/ 7785 w 58145"/>
                <a:gd name="connsiteY10" fmla="*/ 18746 h 65135"/>
                <a:gd name="connsiteX11" fmla="*/ 1906 w 58145"/>
                <a:gd name="connsiteY11" fmla="*/ 7943 h 65135"/>
                <a:gd name="connsiteX12" fmla="*/ 28914 w 58145"/>
                <a:gd name="connsiteY12" fmla="*/ 0 h 65135"/>
                <a:gd name="connsiteX13" fmla="*/ 57987 w 58145"/>
                <a:gd name="connsiteY13" fmla="*/ 27007 h 65135"/>
                <a:gd name="connsiteX14" fmla="*/ 43212 w 58145"/>
                <a:gd name="connsiteY14" fmla="*/ 44482 h 65135"/>
                <a:gd name="connsiteX15" fmla="*/ 43212 w 58145"/>
                <a:gd name="connsiteY15" fmla="*/ 37175 h 65135"/>
                <a:gd name="connsiteX16" fmla="*/ 27802 w 58145"/>
                <a:gd name="connsiteY16" fmla="*/ 37175 h 65135"/>
                <a:gd name="connsiteX17" fmla="*/ 14934 w 58145"/>
                <a:gd name="connsiteY17" fmla="*/ 45595 h 65135"/>
                <a:gd name="connsiteX18" fmla="*/ 27167 w 58145"/>
                <a:gd name="connsiteY18" fmla="*/ 54491 h 65135"/>
                <a:gd name="connsiteX19" fmla="*/ 43371 w 58145"/>
                <a:gd name="connsiteY19" fmla="*/ 44642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145" h="65135">
                  <a:moveTo>
                    <a:pt x="58145" y="27007"/>
                  </a:moveTo>
                  <a:lnTo>
                    <a:pt x="58145" y="64341"/>
                  </a:lnTo>
                  <a:lnTo>
                    <a:pt x="44006" y="64341"/>
                  </a:lnTo>
                  <a:lnTo>
                    <a:pt x="44006" y="56557"/>
                  </a:lnTo>
                  <a:cubicBezTo>
                    <a:pt x="40352" y="62117"/>
                    <a:pt x="33521" y="65135"/>
                    <a:pt x="23830" y="65135"/>
                  </a:cubicBezTo>
                  <a:cubicBezTo>
                    <a:pt x="9215" y="65135"/>
                    <a:pt x="0" y="57192"/>
                    <a:pt x="0" y="46071"/>
                  </a:cubicBezTo>
                  <a:cubicBezTo>
                    <a:pt x="0" y="34951"/>
                    <a:pt x="7149" y="27166"/>
                    <a:pt x="26531" y="27166"/>
                  </a:cubicBezTo>
                  <a:lnTo>
                    <a:pt x="43053" y="27166"/>
                  </a:lnTo>
                  <a:lnTo>
                    <a:pt x="43053" y="26213"/>
                  </a:lnTo>
                  <a:cubicBezTo>
                    <a:pt x="43053" y="17475"/>
                    <a:pt x="37810" y="12392"/>
                    <a:pt x="27167" y="12392"/>
                  </a:cubicBezTo>
                  <a:cubicBezTo>
                    <a:pt x="20017" y="12392"/>
                    <a:pt x="12551" y="14774"/>
                    <a:pt x="7785" y="18746"/>
                  </a:cubicBezTo>
                  <a:lnTo>
                    <a:pt x="1906" y="7943"/>
                  </a:lnTo>
                  <a:cubicBezTo>
                    <a:pt x="8738" y="2701"/>
                    <a:pt x="18747" y="0"/>
                    <a:pt x="28914" y="0"/>
                  </a:cubicBezTo>
                  <a:cubicBezTo>
                    <a:pt x="47342" y="0"/>
                    <a:pt x="57987" y="8737"/>
                    <a:pt x="57987" y="27007"/>
                  </a:cubicBezTo>
                  <a:close/>
                  <a:moveTo>
                    <a:pt x="43212" y="44482"/>
                  </a:moveTo>
                  <a:lnTo>
                    <a:pt x="43212" y="37175"/>
                  </a:lnTo>
                  <a:lnTo>
                    <a:pt x="27802" y="37175"/>
                  </a:lnTo>
                  <a:cubicBezTo>
                    <a:pt x="17634" y="37175"/>
                    <a:pt x="14934" y="40987"/>
                    <a:pt x="14934" y="45595"/>
                  </a:cubicBezTo>
                  <a:cubicBezTo>
                    <a:pt x="14934" y="50996"/>
                    <a:pt x="19541" y="54491"/>
                    <a:pt x="27167" y="54491"/>
                  </a:cubicBezTo>
                  <a:cubicBezTo>
                    <a:pt x="34792" y="54491"/>
                    <a:pt x="40829" y="51155"/>
                    <a:pt x="43371" y="44642"/>
                  </a:cubicBezTo>
                  <a:close/>
                </a:path>
              </a:pathLst>
            </a:custGeom>
            <a:solidFill>
              <a:srgbClr val="103044"/>
            </a:solidFill>
            <a:ln w="15869" cap="flat">
              <a:noFill/>
              <a:prstDash val="solid"/>
              <a:miter/>
            </a:ln>
          </p:spPr>
          <p:txBody>
            <a:bodyPr rtlCol="0" anchor="ctr"/>
            <a:lstStyle/>
            <a:p>
              <a:endParaRPr lang="nl-NL"/>
            </a:p>
          </p:txBody>
        </p:sp>
        <p:sp>
          <p:nvSpPr>
            <p:cNvPr id="1633" name="Vrije vorm: vorm 1632">
              <a:extLst>
                <a:ext uri="{FF2B5EF4-FFF2-40B4-BE49-F238E27FC236}">
                  <a16:creationId xmlns:a16="http://schemas.microsoft.com/office/drawing/2014/main" id="{5C5A12EE-20F8-CC88-2583-3AD4996A962F}"/>
                </a:ext>
              </a:extLst>
            </p:cNvPr>
            <p:cNvSpPr/>
            <p:nvPr/>
          </p:nvSpPr>
          <p:spPr>
            <a:xfrm>
              <a:off x="9705745" y="4193721"/>
              <a:ext cx="68948" cy="88647"/>
            </a:xfrm>
            <a:custGeom>
              <a:avLst/>
              <a:gdLst>
                <a:gd name="connsiteX0" fmla="*/ 68949 w 68948"/>
                <a:gd name="connsiteY0" fmla="*/ 953 h 88647"/>
                <a:gd name="connsiteX1" fmla="*/ 68949 w 68948"/>
                <a:gd name="connsiteY1" fmla="*/ 54968 h 88647"/>
                <a:gd name="connsiteX2" fmla="*/ 34474 w 68948"/>
                <a:gd name="connsiteY2" fmla="*/ 88648 h 88647"/>
                <a:gd name="connsiteX3" fmla="*/ 3337 w 68948"/>
                <a:gd name="connsiteY3" fmla="*/ 79592 h 88647"/>
                <a:gd name="connsiteX4" fmla="*/ 10009 w 68948"/>
                <a:gd name="connsiteY4" fmla="*/ 68313 h 88647"/>
                <a:gd name="connsiteX5" fmla="*/ 33521 w 68948"/>
                <a:gd name="connsiteY5" fmla="*/ 75938 h 88647"/>
                <a:gd name="connsiteX6" fmla="*/ 53856 w 68948"/>
                <a:gd name="connsiteY6" fmla="*/ 56557 h 88647"/>
                <a:gd name="connsiteX7" fmla="*/ 53856 w 68948"/>
                <a:gd name="connsiteY7" fmla="*/ 53220 h 88647"/>
                <a:gd name="connsiteX8" fmla="*/ 32409 w 68948"/>
                <a:gd name="connsiteY8" fmla="*/ 61640 h 88647"/>
                <a:gd name="connsiteX9" fmla="*/ 0 w 68948"/>
                <a:gd name="connsiteY9" fmla="*/ 30661 h 88647"/>
                <a:gd name="connsiteX10" fmla="*/ 32409 w 68948"/>
                <a:gd name="connsiteY10" fmla="*/ 0 h 88647"/>
                <a:gd name="connsiteX11" fmla="*/ 54492 w 68948"/>
                <a:gd name="connsiteY11" fmla="*/ 9214 h 88647"/>
                <a:gd name="connsiteX12" fmla="*/ 54492 w 68948"/>
                <a:gd name="connsiteY12" fmla="*/ 794 h 88647"/>
                <a:gd name="connsiteX13" fmla="*/ 68790 w 68948"/>
                <a:gd name="connsiteY13" fmla="*/ 794 h 88647"/>
                <a:gd name="connsiteX14" fmla="*/ 54174 w 68948"/>
                <a:gd name="connsiteY14" fmla="*/ 30820 h 88647"/>
                <a:gd name="connsiteX15" fmla="*/ 34792 w 68948"/>
                <a:gd name="connsiteY15" fmla="*/ 12868 h 88647"/>
                <a:gd name="connsiteX16" fmla="*/ 15252 w 68948"/>
                <a:gd name="connsiteY16" fmla="*/ 30820 h 88647"/>
                <a:gd name="connsiteX17" fmla="*/ 34792 w 68948"/>
                <a:gd name="connsiteY17" fmla="*/ 49090 h 88647"/>
                <a:gd name="connsiteX18" fmla="*/ 54174 w 68948"/>
                <a:gd name="connsiteY18" fmla="*/ 30820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948" h="88647">
                  <a:moveTo>
                    <a:pt x="68949" y="953"/>
                  </a:moveTo>
                  <a:lnTo>
                    <a:pt x="68949" y="54968"/>
                  </a:lnTo>
                  <a:cubicBezTo>
                    <a:pt x="68949" y="78162"/>
                    <a:pt x="56875" y="88648"/>
                    <a:pt x="34474" y="88648"/>
                  </a:cubicBezTo>
                  <a:cubicBezTo>
                    <a:pt x="22559" y="88648"/>
                    <a:pt x="10644" y="85470"/>
                    <a:pt x="3337" y="79592"/>
                  </a:cubicBezTo>
                  <a:lnTo>
                    <a:pt x="10009" y="68313"/>
                  </a:lnTo>
                  <a:cubicBezTo>
                    <a:pt x="15569" y="72920"/>
                    <a:pt x="24783" y="75938"/>
                    <a:pt x="33521" y="75938"/>
                  </a:cubicBezTo>
                  <a:cubicBezTo>
                    <a:pt x="47660" y="75938"/>
                    <a:pt x="53856" y="69425"/>
                    <a:pt x="53856" y="56557"/>
                  </a:cubicBezTo>
                  <a:lnTo>
                    <a:pt x="53856" y="53220"/>
                  </a:lnTo>
                  <a:cubicBezTo>
                    <a:pt x="48613" y="58939"/>
                    <a:pt x="40988" y="61640"/>
                    <a:pt x="32409" y="61640"/>
                  </a:cubicBezTo>
                  <a:cubicBezTo>
                    <a:pt x="14139" y="61640"/>
                    <a:pt x="0" y="49249"/>
                    <a:pt x="0" y="30661"/>
                  </a:cubicBezTo>
                  <a:cubicBezTo>
                    <a:pt x="0" y="12074"/>
                    <a:pt x="13980" y="0"/>
                    <a:pt x="32409" y="0"/>
                  </a:cubicBezTo>
                  <a:cubicBezTo>
                    <a:pt x="41464" y="0"/>
                    <a:pt x="49249" y="2859"/>
                    <a:pt x="54492" y="9214"/>
                  </a:cubicBezTo>
                  <a:lnTo>
                    <a:pt x="54492" y="794"/>
                  </a:lnTo>
                  <a:lnTo>
                    <a:pt x="68790" y="794"/>
                  </a:lnTo>
                  <a:close/>
                  <a:moveTo>
                    <a:pt x="54174" y="30820"/>
                  </a:moveTo>
                  <a:cubicBezTo>
                    <a:pt x="54174" y="20176"/>
                    <a:pt x="46072" y="12868"/>
                    <a:pt x="34792" y="12868"/>
                  </a:cubicBezTo>
                  <a:cubicBezTo>
                    <a:pt x="23512" y="12868"/>
                    <a:pt x="15252" y="20176"/>
                    <a:pt x="15252" y="30820"/>
                  </a:cubicBezTo>
                  <a:cubicBezTo>
                    <a:pt x="15252" y="41464"/>
                    <a:pt x="23353" y="49090"/>
                    <a:pt x="34792" y="49090"/>
                  </a:cubicBezTo>
                  <a:cubicBezTo>
                    <a:pt x="46230" y="49090"/>
                    <a:pt x="54174" y="41623"/>
                    <a:pt x="54174" y="30820"/>
                  </a:cubicBezTo>
                  <a:close/>
                </a:path>
              </a:pathLst>
            </a:custGeom>
            <a:solidFill>
              <a:srgbClr val="103044"/>
            </a:solidFill>
            <a:ln w="15869" cap="flat">
              <a:noFill/>
              <a:prstDash val="solid"/>
              <a:miter/>
            </a:ln>
          </p:spPr>
          <p:txBody>
            <a:bodyPr rtlCol="0" anchor="ctr"/>
            <a:lstStyle/>
            <a:p>
              <a:endParaRPr lang="nl-NL"/>
            </a:p>
          </p:txBody>
        </p:sp>
        <p:sp>
          <p:nvSpPr>
            <p:cNvPr id="1634" name="Vrije vorm: vorm 1633">
              <a:extLst>
                <a:ext uri="{FF2B5EF4-FFF2-40B4-BE49-F238E27FC236}">
                  <a16:creationId xmlns:a16="http://schemas.microsoft.com/office/drawing/2014/main" id="{C4E11FF6-2842-C960-7649-D29C170B4416}"/>
                </a:ext>
              </a:extLst>
            </p:cNvPr>
            <p:cNvSpPr/>
            <p:nvPr/>
          </p:nvSpPr>
          <p:spPr>
            <a:xfrm>
              <a:off x="9186569" y="4320656"/>
              <a:ext cx="107076" cy="64817"/>
            </a:xfrm>
            <a:custGeom>
              <a:avLst/>
              <a:gdLst>
                <a:gd name="connsiteX0" fmla="*/ 106759 w 107076"/>
                <a:gd name="connsiteY0" fmla="*/ 28279 h 64817"/>
                <a:gd name="connsiteX1" fmla="*/ 106759 w 107076"/>
                <a:gd name="connsiteY1" fmla="*/ 64818 h 64817"/>
                <a:gd name="connsiteX2" fmla="*/ 91825 w 107076"/>
                <a:gd name="connsiteY2" fmla="*/ 64818 h 64817"/>
                <a:gd name="connsiteX3" fmla="*/ 91825 w 107076"/>
                <a:gd name="connsiteY3" fmla="*/ 30185 h 64817"/>
                <a:gd name="connsiteX4" fmla="*/ 77527 w 107076"/>
                <a:gd name="connsiteY4" fmla="*/ 13345 h 64817"/>
                <a:gd name="connsiteX5" fmla="*/ 60846 w 107076"/>
                <a:gd name="connsiteY5" fmla="*/ 32409 h 64817"/>
                <a:gd name="connsiteX6" fmla="*/ 60846 w 107076"/>
                <a:gd name="connsiteY6" fmla="*/ 64659 h 64817"/>
                <a:gd name="connsiteX7" fmla="*/ 45913 w 107076"/>
                <a:gd name="connsiteY7" fmla="*/ 64659 h 64817"/>
                <a:gd name="connsiteX8" fmla="*/ 45913 w 107076"/>
                <a:gd name="connsiteY8" fmla="*/ 30026 h 64817"/>
                <a:gd name="connsiteX9" fmla="*/ 31614 w 107076"/>
                <a:gd name="connsiteY9" fmla="*/ 13186 h 64817"/>
                <a:gd name="connsiteX10" fmla="*/ 14934 w 107076"/>
                <a:gd name="connsiteY10" fmla="*/ 32250 h 64817"/>
                <a:gd name="connsiteX11" fmla="*/ 14934 w 107076"/>
                <a:gd name="connsiteY11" fmla="*/ 64500 h 64817"/>
                <a:gd name="connsiteX12" fmla="*/ 0 w 107076"/>
                <a:gd name="connsiteY12" fmla="*/ 64500 h 64817"/>
                <a:gd name="connsiteX13" fmla="*/ 0 w 107076"/>
                <a:gd name="connsiteY13" fmla="*/ 794 h 64817"/>
                <a:gd name="connsiteX14" fmla="*/ 14298 w 107076"/>
                <a:gd name="connsiteY14" fmla="*/ 794 h 64817"/>
                <a:gd name="connsiteX15" fmla="*/ 14298 w 107076"/>
                <a:gd name="connsiteY15" fmla="*/ 8897 h 64817"/>
                <a:gd name="connsiteX16" fmla="*/ 35268 w 107076"/>
                <a:gd name="connsiteY16" fmla="*/ 0 h 64817"/>
                <a:gd name="connsiteX17" fmla="*/ 56875 w 107076"/>
                <a:gd name="connsiteY17" fmla="*/ 10644 h 64817"/>
                <a:gd name="connsiteX18" fmla="*/ 80863 w 107076"/>
                <a:gd name="connsiteY18" fmla="*/ 0 h 64817"/>
                <a:gd name="connsiteX19" fmla="*/ 107076 w 107076"/>
                <a:gd name="connsiteY19" fmla="*/ 27961 h 6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076" h="64817">
                  <a:moveTo>
                    <a:pt x="106759" y="28279"/>
                  </a:moveTo>
                  <a:lnTo>
                    <a:pt x="106759" y="64818"/>
                  </a:lnTo>
                  <a:lnTo>
                    <a:pt x="91825" y="64818"/>
                  </a:lnTo>
                  <a:lnTo>
                    <a:pt x="91825" y="30185"/>
                  </a:lnTo>
                  <a:cubicBezTo>
                    <a:pt x="91825" y="18905"/>
                    <a:pt x="86583" y="13345"/>
                    <a:pt x="77527" y="13345"/>
                  </a:cubicBezTo>
                  <a:cubicBezTo>
                    <a:pt x="67677" y="13345"/>
                    <a:pt x="60846" y="19858"/>
                    <a:pt x="60846" y="32409"/>
                  </a:cubicBezTo>
                  <a:lnTo>
                    <a:pt x="60846" y="64659"/>
                  </a:lnTo>
                  <a:lnTo>
                    <a:pt x="45913" y="64659"/>
                  </a:lnTo>
                  <a:lnTo>
                    <a:pt x="45913" y="30026"/>
                  </a:lnTo>
                  <a:cubicBezTo>
                    <a:pt x="45913" y="18746"/>
                    <a:pt x="40670" y="13186"/>
                    <a:pt x="31614" y="13186"/>
                  </a:cubicBezTo>
                  <a:cubicBezTo>
                    <a:pt x="21606" y="13186"/>
                    <a:pt x="14934" y="19700"/>
                    <a:pt x="14934" y="32250"/>
                  </a:cubicBezTo>
                  <a:lnTo>
                    <a:pt x="14934" y="64500"/>
                  </a:lnTo>
                  <a:lnTo>
                    <a:pt x="0" y="64500"/>
                  </a:lnTo>
                  <a:lnTo>
                    <a:pt x="0" y="794"/>
                  </a:lnTo>
                  <a:lnTo>
                    <a:pt x="14298" y="794"/>
                  </a:lnTo>
                  <a:lnTo>
                    <a:pt x="14298" y="8897"/>
                  </a:lnTo>
                  <a:cubicBezTo>
                    <a:pt x="19064" y="3178"/>
                    <a:pt x="26531" y="0"/>
                    <a:pt x="35268" y="0"/>
                  </a:cubicBezTo>
                  <a:cubicBezTo>
                    <a:pt x="44642" y="0"/>
                    <a:pt x="52426" y="3495"/>
                    <a:pt x="56875" y="10644"/>
                  </a:cubicBezTo>
                  <a:cubicBezTo>
                    <a:pt x="61958" y="4131"/>
                    <a:pt x="70696" y="0"/>
                    <a:pt x="80863" y="0"/>
                  </a:cubicBezTo>
                  <a:cubicBezTo>
                    <a:pt x="96273" y="0"/>
                    <a:pt x="107076" y="8738"/>
                    <a:pt x="107076" y="27961"/>
                  </a:cubicBezTo>
                  <a:close/>
                </a:path>
              </a:pathLst>
            </a:custGeom>
            <a:solidFill>
              <a:srgbClr val="103044"/>
            </a:solidFill>
            <a:ln w="15869" cap="flat">
              <a:noFill/>
              <a:prstDash val="solid"/>
              <a:miter/>
            </a:ln>
          </p:spPr>
          <p:txBody>
            <a:bodyPr rtlCol="0" anchor="ctr"/>
            <a:lstStyle/>
            <a:p>
              <a:endParaRPr lang="nl-NL"/>
            </a:p>
          </p:txBody>
        </p:sp>
        <p:sp>
          <p:nvSpPr>
            <p:cNvPr id="1635" name="Vrije vorm: vorm 1634">
              <a:extLst>
                <a:ext uri="{FF2B5EF4-FFF2-40B4-BE49-F238E27FC236}">
                  <a16:creationId xmlns:a16="http://schemas.microsoft.com/office/drawing/2014/main" id="{0A177842-A469-7B59-B519-EE427A578E34}"/>
                </a:ext>
              </a:extLst>
            </p:cNvPr>
            <p:cNvSpPr/>
            <p:nvPr/>
          </p:nvSpPr>
          <p:spPr>
            <a:xfrm>
              <a:off x="9307784" y="4320815"/>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2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135 w 65453"/>
                <a:gd name="connsiteY9" fmla="*/ 37334 h 65294"/>
                <a:gd name="connsiteX10" fmla="*/ 14774 w 65453"/>
                <a:gd name="connsiteY10" fmla="*/ 27643 h 65294"/>
                <a:gd name="connsiteX11" fmla="*/ 50996 w 65453"/>
                <a:gd name="connsiteY11" fmla="*/ 27643 h 65294"/>
                <a:gd name="connsiteX12" fmla="*/ 32886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6" y="52744"/>
                    <a:pt x="35586" y="52744"/>
                  </a:cubicBezTo>
                  <a:cubicBezTo>
                    <a:pt x="42735" y="52744"/>
                    <a:pt x="48454" y="50520"/>
                    <a:pt x="52902" y="45754"/>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135" y="37334"/>
                  </a:cubicBezTo>
                  <a:close/>
                  <a:moveTo>
                    <a:pt x="14774" y="27643"/>
                  </a:moveTo>
                  <a:lnTo>
                    <a:pt x="50996" y="27643"/>
                  </a:lnTo>
                  <a:cubicBezTo>
                    <a:pt x="49725" y="18429"/>
                    <a:pt x="42735" y="12074"/>
                    <a:pt x="32886" y="12074"/>
                  </a:cubicBezTo>
                  <a:cubicBezTo>
                    <a:pt x="23036" y="12074"/>
                    <a:pt x="16204" y="18270"/>
                    <a:pt x="14616" y="27643"/>
                  </a:cubicBezTo>
                  <a:close/>
                </a:path>
              </a:pathLst>
            </a:custGeom>
            <a:solidFill>
              <a:srgbClr val="103044"/>
            </a:solidFill>
            <a:ln w="15869" cap="flat">
              <a:noFill/>
              <a:prstDash val="solid"/>
              <a:miter/>
            </a:ln>
          </p:spPr>
          <p:txBody>
            <a:bodyPr rtlCol="0" anchor="ctr"/>
            <a:lstStyle/>
            <a:p>
              <a:endParaRPr lang="nl-NL"/>
            </a:p>
          </p:txBody>
        </p:sp>
        <p:sp>
          <p:nvSpPr>
            <p:cNvPr id="1636" name="Vrije vorm: vorm 1635">
              <a:extLst>
                <a:ext uri="{FF2B5EF4-FFF2-40B4-BE49-F238E27FC236}">
                  <a16:creationId xmlns:a16="http://schemas.microsoft.com/office/drawing/2014/main" id="{2AF73678-C2BB-80D4-90A2-B528BEE9ECCC}"/>
                </a:ext>
              </a:extLst>
            </p:cNvPr>
            <p:cNvSpPr/>
            <p:nvPr/>
          </p:nvSpPr>
          <p:spPr>
            <a:xfrm>
              <a:off x="9382293" y="4320815"/>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2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5 h 65294"/>
                <a:gd name="connsiteX9" fmla="*/ 65135 w 65453"/>
                <a:gd name="connsiteY9" fmla="*/ 37334 h 65294"/>
                <a:gd name="connsiteX10" fmla="*/ 14774 w 65453"/>
                <a:gd name="connsiteY10" fmla="*/ 27643 h 65294"/>
                <a:gd name="connsiteX11" fmla="*/ 50996 w 65453"/>
                <a:gd name="connsiteY11" fmla="*/ 27643 h 65294"/>
                <a:gd name="connsiteX12" fmla="*/ 32886 w 65453"/>
                <a:gd name="connsiteY12" fmla="*/ 12074 h 65294"/>
                <a:gd name="connsiteX13" fmla="*/ 14615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6" y="52744"/>
                    <a:pt x="35586" y="52744"/>
                  </a:cubicBezTo>
                  <a:cubicBezTo>
                    <a:pt x="42735" y="52744"/>
                    <a:pt x="48454" y="50520"/>
                    <a:pt x="52902" y="45754"/>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5"/>
                  </a:cubicBezTo>
                  <a:cubicBezTo>
                    <a:pt x="65453" y="34156"/>
                    <a:pt x="65453" y="35904"/>
                    <a:pt x="65135" y="37334"/>
                  </a:cubicBezTo>
                  <a:close/>
                  <a:moveTo>
                    <a:pt x="14774" y="27643"/>
                  </a:moveTo>
                  <a:lnTo>
                    <a:pt x="50996" y="27643"/>
                  </a:lnTo>
                  <a:cubicBezTo>
                    <a:pt x="49725" y="18429"/>
                    <a:pt x="42735" y="12074"/>
                    <a:pt x="32886" y="12074"/>
                  </a:cubicBezTo>
                  <a:cubicBezTo>
                    <a:pt x="23036" y="12074"/>
                    <a:pt x="16204" y="18270"/>
                    <a:pt x="14615" y="27643"/>
                  </a:cubicBezTo>
                  <a:close/>
                </a:path>
              </a:pathLst>
            </a:custGeom>
            <a:solidFill>
              <a:srgbClr val="103044"/>
            </a:solidFill>
            <a:ln w="15869" cap="flat">
              <a:noFill/>
              <a:prstDash val="solid"/>
              <a:miter/>
            </a:ln>
          </p:spPr>
          <p:txBody>
            <a:bodyPr rtlCol="0" anchor="ctr"/>
            <a:lstStyle/>
            <a:p>
              <a:endParaRPr lang="nl-NL"/>
            </a:p>
          </p:txBody>
        </p:sp>
        <p:grpSp>
          <p:nvGrpSpPr>
            <p:cNvPr id="1637" name="Groep 1636">
              <a:extLst>
                <a:ext uri="{FF2B5EF4-FFF2-40B4-BE49-F238E27FC236}">
                  <a16:creationId xmlns:a16="http://schemas.microsoft.com/office/drawing/2014/main" id="{CBF1FC8A-A870-46A8-910E-909FBE5A5ED3}"/>
                </a:ext>
              </a:extLst>
            </p:cNvPr>
            <p:cNvGrpSpPr/>
            <p:nvPr/>
          </p:nvGrpSpPr>
          <p:grpSpPr>
            <a:xfrm>
              <a:off x="9030085" y="3491568"/>
              <a:ext cx="597021" cy="448088"/>
              <a:chOff x="8953353" y="3376352"/>
              <a:chExt cx="734917" cy="551585"/>
            </a:xfrm>
          </p:grpSpPr>
          <p:sp>
            <p:nvSpPr>
              <p:cNvPr id="1638" name="Vrije vorm: vorm 1637">
                <a:extLst>
                  <a:ext uri="{FF2B5EF4-FFF2-40B4-BE49-F238E27FC236}">
                    <a16:creationId xmlns:a16="http://schemas.microsoft.com/office/drawing/2014/main" id="{3502EAD9-77A1-F8A5-57FA-CA276AD1974A}"/>
                  </a:ext>
                </a:extLst>
              </p:cNvPr>
              <p:cNvSpPr/>
              <p:nvPr/>
            </p:nvSpPr>
            <p:spPr>
              <a:xfrm>
                <a:off x="9222155" y="3376352"/>
                <a:ext cx="466115" cy="466115"/>
              </a:xfrm>
              <a:custGeom>
                <a:avLst/>
                <a:gdLst>
                  <a:gd name="connsiteX0" fmla="*/ 0 w 466115"/>
                  <a:gd name="connsiteY0" fmla="*/ 233058 h 466115"/>
                  <a:gd name="connsiteX1" fmla="*/ 233058 w 466115"/>
                  <a:gd name="connsiteY1" fmla="*/ 0 h 466115"/>
                  <a:gd name="connsiteX2" fmla="*/ 466116 w 466115"/>
                  <a:gd name="connsiteY2" fmla="*/ 233058 h 466115"/>
                  <a:gd name="connsiteX3" fmla="*/ 233058 w 466115"/>
                  <a:gd name="connsiteY3" fmla="*/ 466115 h 466115"/>
                </a:gdLst>
                <a:ahLst/>
                <a:cxnLst>
                  <a:cxn ang="0">
                    <a:pos x="connsiteX0" y="connsiteY0"/>
                  </a:cxn>
                  <a:cxn ang="0">
                    <a:pos x="connsiteX1" y="connsiteY1"/>
                  </a:cxn>
                  <a:cxn ang="0">
                    <a:pos x="connsiteX2" y="connsiteY2"/>
                  </a:cxn>
                  <a:cxn ang="0">
                    <a:pos x="connsiteX3" y="connsiteY3"/>
                  </a:cxn>
                </a:cxnLst>
                <a:rect l="l" t="t" r="r" b="b"/>
                <a:pathLst>
                  <a:path w="466115" h="466115">
                    <a:moveTo>
                      <a:pt x="0" y="233058"/>
                    </a:moveTo>
                    <a:cubicBezTo>
                      <a:pt x="0" y="104375"/>
                      <a:pt x="104376" y="0"/>
                      <a:pt x="233058" y="0"/>
                    </a:cubicBezTo>
                    <a:cubicBezTo>
                      <a:pt x="361740" y="0"/>
                      <a:pt x="466116" y="104375"/>
                      <a:pt x="466116" y="233058"/>
                    </a:cubicBezTo>
                    <a:cubicBezTo>
                      <a:pt x="466116" y="361740"/>
                      <a:pt x="361740" y="466115"/>
                      <a:pt x="233058" y="466115"/>
                    </a:cubicBezTo>
                  </a:path>
                </a:pathLst>
              </a:custGeom>
              <a:solidFill>
                <a:srgbClr val="FFFFFF"/>
              </a:solidFill>
              <a:ln w="15869" cap="flat">
                <a:noFill/>
                <a:prstDash val="solid"/>
                <a:miter/>
              </a:ln>
            </p:spPr>
            <p:txBody>
              <a:bodyPr rtlCol="0" anchor="ctr"/>
              <a:lstStyle/>
              <a:p>
                <a:endParaRPr lang="nl-NL"/>
              </a:p>
            </p:txBody>
          </p:sp>
          <p:sp>
            <p:nvSpPr>
              <p:cNvPr id="1639" name="Vrije vorm: vorm 1638">
                <a:extLst>
                  <a:ext uri="{FF2B5EF4-FFF2-40B4-BE49-F238E27FC236}">
                    <a16:creationId xmlns:a16="http://schemas.microsoft.com/office/drawing/2014/main" id="{FF96AA10-E866-A65C-0C16-066AF96BDB84}"/>
                  </a:ext>
                </a:extLst>
              </p:cNvPr>
              <p:cNvSpPr/>
              <p:nvPr/>
            </p:nvSpPr>
            <p:spPr>
              <a:xfrm>
                <a:off x="9222155" y="3376352"/>
                <a:ext cx="466115" cy="451181"/>
              </a:xfrm>
              <a:custGeom>
                <a:avLst/>
                <a:gdLst>
                  <a:gd name="connsiteX0" fmla="*/ 0 w 466115"/>
                  <a:gd name="connsiteY0" fmla="*/ 233058 h 451181"/>
                  <a:gd name="connsiteX1" fmla="*/ 233058 w 466115"/>
                  <a:gd name="connsiteY1" fmla="*/ 0 h 451181"/>
                  <a:gd name="connsiteX2" fmla="*/ 466116 w 466115"/>
                  <a:gd name="connsiteY2" fmla="*/ 233058 h 451181"/>
                  <a:gd name="connsiteX3" fmla="*/ 315351 w 466115"/>
                  <a:gd name="connsiteY3" fmla="*/ 451182 h 451181"/>
                </a:gdLst>
                <a:ahLst/>
                <a:cxnLst>
                  <a:cxn ang="0">
                    <a:pos x="connsiteX0" y="connsiteY0"/>
                  </a:cxn>
                  <a:cxn ang="0">
                    <a:pos x="connsiteX1" y="connsiteY1"/>
                  </a:cxn>
                  <a:cxn ang="0">
                    <a:pos x="connsiteX2" y="connsiteY2"/>
                  </a:cxn>
                  <a:cxn ang="0">
                    <a:pos x="connsiteX3" y="connsiteY3"/>
                  </a:cxn>
                </a:cxnLst>
                <a:rect l="l" t="t" r="r" b="b"/>
                <a:pathLst>
                  <a:path w="466115" h="451181">
                    <a:moveTo>
                      <a:pt x="0" y="233058"/>
                    </a:moveTo>
                    <a:cubicBezTo>
                      <a:pt x="0" y="104375"/>
                      <a:pt x="104376" y="0"/>
                      <a:pt x="233058" y="0"/>
                    </a:cubicBezTo>
                    <a:cubicBezTo>
                      <a:pt x="361740" y="0"/>
                      <a:pt x="466116" y="104375"/>
                      <a:pt x="466116" y="233058"/>
                    </a:cubicBezTo>
                    <a:cubicBezTo>
                      <a:pt x="466116" y="332826"/>
                      <a:pt x="403363" y="417978"/>
                      <a:pt x="315351" y="451182"/>
                    </a:cubicBezTo>
                  </a:path>
                </a:pathLst>
              </a:custGeom>
              <a:noFill/>
              <a:ln w="29040" cap="rnd">
                <a:solidFill>
                  <a:srgbClr val="102F44"/>
                </a:solidFill>
                <a:prstDash val="solid"/>
                <a:miter/>
              </a:ln>
            </p:spPr>
            <p:txBody>
              <a:bodyPr rtlCol="0" anchor="ctr"/>
              <a:lstStyle/>
              <a:p>
                <a:endParaRPr lang="nl-NL"/>
              </a:p>
            </p:txBody>
          </p:sp>
          <p:sp>
            <p:nvSpPr>
              <p:cNvPr id="1640" name="Vrije vorm: vorm 1639">
                <a:extLst>
                  <a:ext uri="{FF2B5EF4-FFF2-40B4-BE49-F238E27FC236}">
                    <a16:creationId xmlns:a16="http://schemas.microsoft.com/office/drawing/2014/main" id="{315FEBAA-5B11-DF19-2781-8CF73226A1D3}"/>
                  </a:ext>
                </a:extLst>
              </p:cNvPr>
              <p:cNvSpPr/>
              <p:nvPr/>
            </p:nvSpPr>
            <p:spPr>
              <a:xfrm>
                <a:off x="9455213" y="3764781"/>
                <a:ext cx="110412" cy="113589"/>
              </a:xfrm>
              <a:custGeom>
                <a:avLst/>
                <a:gdLst>
                  <a:gd name="connsiteX0" fmla="*/ 86424 w 110412"/>
                  <a:gd name="connsiteY0" fmla="*/ 0 h 113589"/>
                  <a:gd name="connsiteX1" fmla="*/ 0 w 110412"/>
                  <a:gd name="connsiteY1" fmla="*/ 77686 h 113589"/>
                  <a:gd name="connsiteX2" fmla="*/ 110413 w 110412"/>
                  <a:gd name="connsiteY2" fmla="*/ 113590 h 113589"/>
                  <a:gd name="connsiteX3" fmla="*/ 86424 w 110412"/>
                  <a:gd name="connsiteY3" fmla="*/ 0 h 113589"/>
                </a:gdLst>
                <a:ahLst/>
                <a:cxnLst>
                  <a:cxn ang="0">
                    <a:pos x="connsiteX0" y="connsiteY0"/>
                  </a:cxn>
                  <a:cxn ang="0">
                    <a:pos x="connsiteX1" y="connsiteY1"/>
                  </a:cxn>
                  <a:cxn ang="0">
                    <a:pos x="connsiteX2" y="connsiteY2"/>
                  </a:cxn>
                  <a:cxn ang="0">
                    <a:pos x="connsiteX3" y="connsiteY3"/>
                  </a:cxn>
                </a:cxnLst>
                <a:rect l="l" t="t" r="r" b="b"/>
                <a:pathLst>
                  <a:path w="110412" h="113589">
                    <a:moveTo>
                      <a:pt x="86424" y="0"/>
                    </a:moveTo>
                    <a:lnTo>
                      <a:pt x="0" y="77686"/>
                    </a:lnTo>
                    <a:lnTo>
                      <a:pt x="110413" y="113590"/>
                    </a:lnTo>
                    <a:lnTo>
                      <a:pt x="86424" y="0"/>
                    </a:lnTo>
                    <a:close/>
                  </a:path>
                </a:pathLst>
              </a:custGeom>
              <a:solidFill>
                <a:srgbClr val="102F44"/>
              </a:solidFill>
              <a:ln w="15869" cap="flat">
                <a:noFill/>
                <a:prstDash val="solid"/>
                <a:miter/>
              </a:ln>
            </p:spPr>
            <p:txBody>
              <a:bodyPr rtlCol="0" anchor="ctr"/>
              <a:lstStyle/>
              <a:p>
                <a:endParaRPr lang="nl-NL"/>
              </a:p>
            </p:txBody>
          </p:sp>
          <p:sp>
            <p:nvSpPr>
              <p:cNvPr id="1641" name="Vrije vorm: vorm 1640">
                <a:extLst>
                  <a:ext uri="{FF2B5EF4-FFF2-40B4-BE49-F238E27FC236}">
                    <a16:creationId xmlns:a16="http://schemas.microsoft.com/office/drawing/2014/main" id="{A758B6C5-2DFF-AE81-D7F7-80D106BBFFF7}"/>
                  </a:ext>
                </a:extLst>
              </p:cNvPr>
              <p:cNvSpPr/>
              <p:nvPr/>
            </p:nvSpPr>
            <p:spPr>
              <a:xfrm>
                <a:off x="8953353" y="3681694"/>
                <a:ext cx="458965" cy="246243"/>
              </a:xfrm>
              <a:custGeom>
                <a:avLst/>
                <a:gdLst>
                  <a:gd name="connsiteX0" fmla="*/ 428464 w 458965"/>
                  <a:gd name="connsiteY0" fmla="*/ 213199 h 246243"/>
                  <a:gd name="connsiteX1" fmla="*/ 428464 w 458965"/>
                  <a:gd name="connsiteY1" fmla="*/ 178248 h 246243"/>
                  <a:gd name="connsiteX2" fmla="*/ 458966 w 458965"/>
                  <a:gd name="connsiteY2" fmla="*/ 178248 h 246243"/>
                  <a:gd name="connsiteX3" fmla="*/ 458966 w 458965"/>
                  <a:gd name="connsiteY3" fmla="*/ 67995 h 246243"/>
                  <a:gd name="connsiteX4" fmla="*/ 428464 w 458965"/>
                  <a:gd name="connsiteY4" fmla="*/ 67995 h 246243"/>
                  <a:gd name="connsiteX5" fmla="*/ 428464 w 458965"/>
                  <a:gd name="connsiteY5" fmla="*/ 33044 h 246243"/>
                  <a:gd name="connsiteX6" fmla="*/ 395419 w 458965"/>
                  <a:gd name="connsiteY6" fmla="*/ 0 h 246243"/>
                  <a:gd name="connsiteX7" fmla="*/ 33044 w 458965"/>
                  <a:gd name="connsiteY7" fmla="*/ 0 h 246243"/>
                  <a:gd name="connsiteX8" fmla="*/ 0 w 458965"/>
                  <a:gd name="connsiteY8" fmla="*/ 33044 h 246243"/>
                  <a:gd name="connsiteX9" fmla="*/ 0 w 458965"/>
                  <a:gd name="connsiteY9" fmla="*/ 213199 h 246243"/>
                  <a:gd name="connsiteX10" fmla="*/ 33044 w 458965"/>
                  <a:gd name="connsiteY10" fmla="*/ 246243 h 246243"/>
                  <a:gd name="connsiteX11" fmla="*/ 395419 w 458965"/>
                  <a:gd name="connsiteY11" fmla="*/ 246243 h 246243"/>
                  <a:gd name="connsiteX12" fmla="*/ 428464 w 458965"/>
                  <a:gd name="connsiteY12" fmla="*/ 213199 h 246243"/>
                  <a:gd name="connsiteX13" fmla="*/ 262924 w 458965"/>
                  <a:gd name="connsiteY13" fmla="*/ 178090 h 246243"/>
                  <a:gd name="connsiteX14" fmla="*/ 39081 w 458965"/>
                  <a:gd name="connsiteY14" fmla="*/ 47342 h 246243"/>
                  <a:gd name="connsiteX15" fmla="*/ 233375 w 458965"/>
                  <a:gd name="connsiteY15" fmla="*/ 106441 h 246243"/>
                  <a:gd name="connsiteX16" fmla="*/ 232899 w 458965"/>
                  <a:gd name="connsiteY16" fmla="*/ 64023 h 246243"/>
                  <a:gd name="connsiteX17" fmla="*/ 374608 w 458965"/>
                  <a:gd name="connsiteY17" fmla="*/ 127252 h 246243"/>
                  <a:gd name="connsiteX18" fmla="*/ 374608 w 458965"/>
                  <a:gd name="connsiteY18" fmla="*/ 198742 h 246243"/>
                  <a:gd name="connsiteX19" fmla="*/ 262766 w 458965"/>
                  <a:gd name="connsiteY19" fmla="*/ 123598 h 246243"/>
                  <a:gd name="connsiteX20" fmla="*/ 262766 w 458965"/>
                  <a:gd name="connsiteY20" fmla="*/ 178090 h 24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8965" h="246243">
                    <a:moveTo>
                      <a:pt x="428464" y="213199"/>
                    </a:moveTo>
                    <a:lnTo>
                      <a:pt x="428464" y="178248"/>
                    </a:lnTo>
                    <a:lnTo>
                      <a:pt x="458966" y="178248"/>
                    </a:lnTo>
                    <a:lnTo>
                      <a:pt x="458966" y="67995"/>
                    </a:lnTo>
                    <a:lnTo>
                      <a:pt x="428464" y="67995"/>
                    </a:lnTo>
                    <a:lnTo>
                      <a:pt x="428464" y="33044"/>
                    </a:lnTo>
                    <a:cubicBezTo>
                      <a:pt x="428464" y="14775"/>
                      <a:pt x="413689" y="0"/>
                      <a:pt x="395419" y="0"/>
                    </a:cubicBezTo>
                    <a:lnTo>
                      <a:pt x="33044" y="0"/>
                    </a:lnTo>
                    <a:cubicBezTo>
                      <a:pt x="14774" y="0"/>
                      <a:pt x="0" y="14775"/>
                      <a:pt x="0" y="33044"/>
                    </a:cubicBezTo>
                    <a:lnTo>
                      <a:pt x="0" y="213199"/>
                    </a:lnTo>
                    <a:cubicBezTo>
                      <a:pt x="0" y="231469"/>
                      <a:pt x="14774" y="246243"/>
                      <a:pt x="33044" y="246243"/>
                    </a:cubicBezTo>
                    <a:lnTo>
                      <a:pt x="395419" y="246243"/>
                    </a:lnTo>
                    <a:cubicBezTo>
                      <a:pt x="413689" y="246243"/>
                      <a:pt x="428464" y="231469"/>
                      <a:pt x="428464" y="213199"/>
                    </a:cubicBezTo>
                    <a:close/>
                    <a:moveTo>
                      <a:pt x="262924" y="178090"/>
                    </a:moveTo>
                    <a:lnTo>
                      <a:pt x="39081" y="47342"/>
                    </a:lnTo>
                    <a:lnTo>
                      <a:pt x="233375" y="106441"/>
                    </a:lnTo>
                    <a:lnTo>
                      <a:pt x="232899" y="64023"/>
                    </a:lnTo>
                    <a:lnTo>
                      <a:pt x="374608" y="127252"/>
                    </a:lnTo>
                    <a:lnTo>
                      <a:pt x="374608" y="198742"/>
                    </a:lnTo>
                    <a:lnTo>
                      <a:pt x="262766" y="123598"/>
                    </a:lnTo>
                    <a:lnTo>
                      <a:pt x="262766" y="178090"/>
                    </a:lnTo>
                    <a:close/>
                  </a:path>
                </a:pathLst>
              </a:custGeom>
              <a:solidFill>
                <a:srgbClr val="76B72D"/>
              </a:solidFill>
              <a:ln w="15869" cap="flat">
                <a:noFill/>
                <a:prstDash val="solid"/>
                <a:miter/>
              </a:ln>
            </p:spPr>
            <p:txBody>
              <a:bodyPr rtlCol="0" anchor="ctr"/>
              <a:lstStyle/>
              <a:p>
                <a:endParaRPr lang="nl-NL"/>
              </a:p>
            </p:txBody>
          </p:sp>
          <p:sp>
            <p:nvSpPr>
              <p:cNvPr id="1642" name="Vrije vorm: vorm 1641">
                <a:extLst>
                  <a:ext uri="{FF2B5EF4-FFF2-40B4-BE49-F238E27FC236}">
                    <a16:creationId xmlns:a16="http://schemas.microsoft.com/office/drawing/2014/main" id="{F09C7400-867E-4323-BD87-04B6D1EB9634}"/>
                  </a:ext>
                </a:extLst>
              </p:cNvPr>
              <p:cNvSpPr/>
              <p:nvPr/>
            </p:nvSpPr>
            <p:spPr>
              <a:xfrm>
                <a:off x="9452830" y="3425919"/>
                <a:ext cx="113748" cy="269120"/>
              </a:xfrm>
              <a:custGeom>
                <a:avLst/>
                <a:gdLst>
                  <a:gd name="connsiteX0" fmla="*/ 0 w 113748"/>
                  <a:gd name="connsiteY0" fmla="*/ 0 h 269120"/>
                  <a:gd name="connsiteX1" fmla="*/ 0 w 113748"/>
                  <a:gd name="connsiteY1" fmla="*/ 181108 h 269120"/>
                  <a:gd name="connsiteX2" fmla="*/ 113749 w 113748"/>
                  <a:gd name="connsiteY2" fmla="*/ 269120 h 269120"/>
                </a:gdLst>
                <a:ahLst/>
                <a:cxnLst>
                  <a:cxn ang="0">
                    <a:pos x="connsiteX0" y="connsiteY0"/>
                  </a:cxn>
                  <a:cxn ang="0">
                    <a:pos x="connsiteX1" y="connsiteY1"/>
                  </a:cxn>
                  <a:cxn ang="0">
                    <a:pos x="connsiteX2" y="connsiteY2"/>
                  </a:cxn>
                </a:cxnLst>
                <a:rect l="l" t="t" r="r" b="b"/>
                <a:pathLst>
                  <a:path w="113748" h="269120">
                    <a:moveTo>
                      <a:pt x="0" y="0"/>
                    </a:moveTo>
                    <a:lnTo>
                      <a:pt x="0" y="181108"/>
                    </a:lnTo>
                    <a:lnTo>
                      <a:pt x="113749" y="269120"/>
                    </a:lnTo>
                  </a:path>
                </a:pathLst>
              </a:custGeom>
              <a:noFill/>
              <a:ln w="29040" cap="rnd">
                <a:solidFill>
                  <a:srgbClr val="102F44"/>
                </a:solidFill>
                <a:prstDash val="solid"/>
                <a:miter/>
              </a:ln>
            </p:spPr>
            <p:txBody>
              <a:bodyPr rtlCol="0" anchor="ctr"/>
              <a:lstStyle/>
              <a:p>
                <a:endParaRPr lang="nl-NL"/>
              </a:p>
            </p:txBody>
          </p:sp>
        </p:grpSp>
      </p:grpSp>
      <p:grpSp>
        <p:nvGrpSpPr>
          <p:cNvPr id="1643" name="Groep 1642">
            <a:extLst>
              <a:ext uri="{FF2B5EF4-FFF2-40B4-BE49-F238E27FC236}">
                <a16:creationId xmlns:a16="http://schemas.microsoft.com/office/drawing/2014/main" id="{AB6AC684-9066-BA06-8D9B-E268148BE8B7}"/>
              </a:ext>
            </a:extLst>
          </p:cNvPr>
          <p:cNvGrpSpPr/>
          <p:nvPr/>
        </p:nvGrpSpPr>
        <p:grpSpPr>
          <a:xfrm>
            <a:off x="3253979" y="1945884"/>
            <a:ext cx="1594634" cy="1593412"/>
            <a:chOff x="3756343" y="2500769"/>
            <a:chExt cx="1205799" cy="1200079"/>
          </a:xfrm>
        </p:grpSpPr>
        <p:sp>
          <p:nvSpPr>
            <p:cNvPr id="1644" name="Vrije vorm: vorm 1643">
              <a:extLst>
                <a:ext uri="{FF2B5EF4-FFF2-40B4-BE49-F238E27FC236}">
                  <a16:creationId xmlns:a16="http://schemas.microsoft.com/office/drawing/2014/main" id="{27FD605A-BF69-8C06-560A-FF2E5A6ABCA2}"/>
                </a:ext>
              </a:extLst>
            </p:cNvPr>
            <p:cNvSpPr/>
            <p:nvPr/>
          </p:nvSpPr>
          <p:spPr>
            <a:xfrm>
              <a:off x="3756343" y="2500769"/>
              <a:ext cx="1205799" cy="1200079"/>
            </a:xfrm>
            <a:custGeom>
              <a:avLst/>
              <a:gdLst>
                <a:gd name="connsiteX0" fmla="*/ 1205799 w 1205799"/>
                <a:gd name="connsiteY0" fmla="*/ 600040 h 1200079"/>
                <a:gd name="connsiteX1" fmla="*/ 602900 w 1205799"/>
                <a:gd name="connsiteY1" fmla="*/ 1200079 h 1200079"/>
                <a:gd name="connsiteX2" fmla="*/ 0 w 1205799"/>
                <a:gd name="connsiteY2" fmla="*/ 600040 h 1200079"/>
                <a:gd name="connsiteX3" fmla="*/ 602900 w 1205799"/>
                <a:gd name="connsiteY3" fmla="*/ 0 h 1200079"/>
                <a:gd name="connsiteX4" fmla="*/ 1205799 w 1205799"/>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9" h="1200079">
                  <a:moveTo>
                    <a:pt x="1205799" y="600040"/>
                  </a:moveTo>
                  <a:cubicBezTo>
                    <a:pt x="1205799" y="931432"/>
                    <a:pt x="935872" y="1200079"/>
                    <a:pt x="602900" y="1200079"/>
                  </a:cubicBezTo>
                  <a:cubicBezTo>
                    <a:pt x="269927" y="1200079"/>
                    <a:pt x="0" y="931432"/>
                    <a:pt x="0" y="600040"/>
                  </a:cubicBezTo>
                  <a:cubicBezTo>
                    <a:pt x="0" y="268647"/>
                    <a:pt x="269928" y="0"/>
                    <a:pt x="602900" y="0"/>
                  </a:cubicBezTo>
                  <a:cubicBezTo>
                    <a:pt x="935872" y="0"/>
                    <a:pt x="1205799" y="268647"/>
                    <a:pt x="1205799" y="600040"/>
                  </a:cubicBezTo>
                  <a:close/>
                </a:path>
              </a:pathLst>
            </a:custGeom>
            <a:solidFill>
              <a:schemeClr val="bg1"/>
            </a:solidFill>
            <a:ln w="20471" cap="flat">
              <a:solidFill>
                <a:srgbClr val="76B72E"/>
              </a:solidFill>
              <a:prstDash val="solid"/>
              <a:miter/>
            </a:ln>
          </p:spPr>
          <p:txBody>
            <a:bodyPr rtlCol="0" anchor="ctr"/>
            <a:lstStyle/>
            <a:p>
              <a:endParaRPr lang="nl-NL"/>
            </a:p>
          </p:txBody>
        </p:sp>
        <p:sp>
          <p:nvSpPr>
            <p:cNvPr id="1645" name="Vrije vorm: vorm 1644">
              <a:extLst>
                <a:ext uri="{FF2B5EF4-FFF2-40B4-BE49-F238E27FC236}">
                  <a16:creationId xmlns:a16="http://schemas.microsoft.com/office/drawing/2014/main" id="{0715197A-4C67-2EDE-89F4-BF80393DFC19}"/>
                </a:ext>
              </a:extLst>
            </p:cNvPr>
            <p:cNvSpPr/>
            <p:nvPr/>
          </p:nvSpPr>
          <p:spPr>
            <a:xfrm>
              <a:off x="4111887" y="3208679"/>
              <a:ext cx="15568" cy="83405"/>
            </a:xfrm>
            <a:custGeom>
              <a:avLst/>
              <a:gdLst>
                <a:gd name="connsiteX0" fmla="*/ 0 w 15568"/>
                <a:gd name="connsiteY0" fmla="*/ 0 h 83405"/>
                <a:gd name="connsiteX1" fmla="*/ 15569 w 15568"/>
                <a:gd name="connsiteY1" fmla="*/ 0 h 83405"/>
                <a:gd name="connsiteX2" fmla="*/ 15569 w 15568"/>
                <a:gd name="connsiteY2" fmla="*/ 83405 h 83405"/>
                <a:gd name="connsiteX3" fmla="*/ 0 w 15568"/>
                <a:gd name="connsiteY3" fmla="*/ 83405 h 83405"/>
                <a:gd name="connsiteX4" fmla="*/ 0 w 15568"/>
                <a:gd name="connsiteY4" fmla="*/ 0 h 83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68" h="83405">
                  <a:moveTo>
                    <a:pt x="0" y="0"/>
                  </a:moveTo>
                  <a:lnTo>
                    <a:pt x="15569" y="0"/>
                  </a:lnTo>
                  <a:lnTo>
                    <a:pt x="15569" y="83405"/>
                  </a:lnTo>
                  <a:lnTo>
                    <a:pt x="0" y="83405"/>
                  </a:lnTo>
                  <a:lnTo>
                    <a:pt x="0" y="0"/>
                  </a:lnTo>
                  <a:close/>
                </a:path>
              </a:pathLst>
            </a:custGeom>
            <a:solidFill>
              <a:srgbClr val="103044"/>
            </a:solidFill>
            <a:ln w="15869" cap="flat">
              <a:noFill/>
              <a:prstDash val="solid"/>
              <a:miter/>
            </a:ln>
          </p:spPr>
          <p:txBody>
            <a:bodyPr rtlCol="0" anchor="ctr"/>
            <a:lstStyle/>
            <a:p>
              <a:endParaRPr lang="nl-NL"/>
            </a:p>
          </p:txBody>
        </p:sp>
        <p:sp>
          <p:nvSpPr>
            <p:cNvPr id="1646" name="Vrije vorm: vorm 1645">
              <a:extLst>
                <a:ext uri="{FF2B5EF4-FFF2-40B4-BE49-F238E27FC236}">
                  <a16:creationId xmlns:a16="http://schemas.microsoft.com/office/drawing/2014/main" id="{C45CE1FA-D02A-E51B-5CB4-7549C4E99CF2}"/>
                </a:ext>
              </a:extLst>
            </p:cNvPr>
            <p:cNvSpPr/>
            <p:nvPr/>
          </p:nvSpPr>
          <p:spPr>
            <a:xfrm>
              <a:off x="4148585" y="3227902"/>
              <a:ext cx="63070" cy="64341"/>
            </a:xfrm>
            <a:custGeom>
              <a:avLst/>
              <a:gdLst>
                <a:gd name="connsiteX0" fmla="*/ 62911 w 63070"/>
                <a:gd name="connsiteY0" fmla="*/ 27802 h 64341"/>
                <a:gd name="connsiteX1" fmla="*/ 62911 w 63070"/>
                <a:gd name="connsiteY1" fmla="*/ 64341 h 64341"/>
                <a:gd name="connsiteX2" fmla="*/ 47978 w 63070"/>
                <a:gd name="connsiteY2" fmla="*/ 64341 h 64341"/>
                <a:gd name="connsiteX3" fmla="*/ 47978 w 63070"/>
                <a:gd name="connsiteY3" fmla="*/ 29708 h 64341"/>
                <a:gd name="connsiteX4" fmla="*/ 32727 w 63070"/>
                <a:gd name="connsiteY4" fmla="*/ 12868 h 64341"/>
                <a:gd name="connsiteX5" fmla="*/ 14934 w 63070"/>
                <a:gd name="connsiteY5" fmla="*/ 32091 h 64341"/>
                <a:gd name="connsiteX6" fmla="*/ 14934 w 63070"/>
                <a:gd name="connsiteY6" fmla="*/ 64341 h 64341"/>
                <a:gd name="connsiteX7" fmla="*/ 0 w 63070"/>
                <a:gd name="connsiteY7" fmla="*/ 64341 h 64341"/>
                <a:gd name="connsiteX8" fmla="*/ 0 w 63070"/>
                <a:gd name="connsiteY8" fmla="*/ 635 h 64341"/>
                <a:gd name="connsiteX9" fmla="*/ 14298 w 63070"/>
                <a:gd name="connsiteY9" fmla="*/ 635 h 64341"/>
                <a:gd name="connsiteX10" fmla="*/ 14298 w 63070"/>
                <a:gd name="connsiteY10" fmla="*/ 8896 h 64341"/>
                <a:gd name="connsiteX11" fmla="*/ 36380 w 63070"/>
                <a:gd name="connsiteY11" fmla="*/ 0 h 64341"/>
                <a:gd name="connsiteX12" fmla="*/ 63070 w 63070"/>
                <a:gd name="connsiteY12" fmla="*/ 27961 h 6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070" h="64341">
                  <a:moveTo>
                    <a:pt x="62911" y="27802"/>
                  </a:moveTo>
                  <a:lnTo>
                    <a:pt x="62911" y="64341"/>
                  </a:lnTo>
                  <a:lnTo>
                    <a:pt x="47978" y="64341"/>
                  </a:lnTo>
                  <a:lnTo>
                    <a:pt x="47978" y="29708"/>
                  </a:lnTo>
                  <a:cubicBezTo>
                    <a:pt x="47978" y="18428"/>
                    <a:pt x="42417" y="12868"/>
                    <a:pt x="32727" y="12868"/>
                  </a:cubicBezTo>
                  <a:cubicBezTo>
                    <a:pt x="22082" y="12868"/>
                    <a:pt x="14934" y="19382"/>
                    <a:pt x="14934" y="32091"/>
                  </a:cubicBezTo>
                  <a:lnTo>
                    <a:pt x="14934" y="64341"/>
                  </a:lnTo>
                  <a:lnTo>
                    <a:pt x="0" y="64341"/>
                  </a:lnTo>
                  <a:lnTo>
                    <a:pt x="0" y="635"/>
                  </a:lnTo>
                  <a:lnTo>
                    <a:pt x="14298" y="635"/>
                  </a:lnTo>
                  <a:lnTo>
                    <a:pt x="14298" y="8896"/>
                  </a:lnTo>
                  <a:cubicBezTo>
                    <a:pt x="19223" y="3019"/>
                    <a:pt x="27007" y="0"/>
                    <a:pt x="36380" y="0"/>
                  </a:cubicBezTo>
                  <a:cubicBezTo>
                    <a:pt x="51632" y="0"/>
                    <a:pt x="63070" y="8738"/>
                    <a:pt x="63070" y="27961"/>
                  </a:cubicBezTo>
                  <a:close/>
                </a:path>
              </a:pathLst>
            </a:custGeom>
            <a:solidFill>
              <a:srgbClr val="103044"/>
            </a:solidFill>
            <a:ln w="15869" cap="flat">
              <a:noFill/>
              <a:prstDash val="solid"/>
              <a:miter/>
            </a:ln>
          </p:spPr>
          <p:txBody>
            <a:bodyPr rtlCol="0" anchor="ctr"/>
            <a:lstStyle/>
            <a:p>
              <a:endParaRPr lang="nl-NL"/>
            </a:p>
          </p:txBody>
        </p:sp>
        <p:sp>
          <p:nvSpPr>
            <p:cNvPr id="1647" name="Vrije vorm: vorm 1646">
              <a:extLst>
                <a:ext uri="{FF2B5EF4-FFF2-40B4-BE49-F238E27FC236}">
                  <a16:creationId xmlns:a16="http://schemas.microsoft.com/office/drawing/2014/main" id="{54DDFEB7-A4AC-2A4C-DD19-D8FDC888A499}"/>
                </a:ext>
              </a:extLst>
            </p:cNvPr>
            <p:cNvSpPr/>
            <p:nvPr/>
          </p:nvSpPr>
          <p:spPr>
            <a:xfrm>
              <a:off x="4225953" y="3227743"/>
              <a:ext cx="61958" cy="64976"/>
            </a:xfrm>
            <a:custGeom>
              <a:avLst/>
              <a:gdLst>
                <a:gd name="connsiteX0" fmla="*/ 0 w 61958"/>
                <a:gd name="connsiteY0" fmla="*/ 32568 h 64976"/>
                <a:gd name="connsiteX1" fmla="*/ 34633 w 61958"/>
                <a:gd name="connsiteY1" fmla="*/ 0 h 64976"/>
                <a:gd name="connsiteX2" fmla="*/ 61958 w 61958"/>
                <a:gd name="connsiteY2" fmla="*/ 14775 h 64976"/>
                <a:gd name="connsiteX3" fmla="*/ 50520 w 61958"/>
                <a:gd name="connsiteY3" fmla="*/ 21447 h 64976"/>
                <a:gd name="connsiteX4" fmla="*/ 34633 w 61958"/>
                <a:gd name="connsiteY4" fmla="*/ 12550 h 64976"/>
                <a:gd name="connsiteX5" fmla="*/ 15251 w 61958"/>
                <a:gd name="connsiteY5" fmla="*/ 32409 h 64976"/>
                <a:gd name="connsiteX6" fmla="*/ 34633 w 61958"/>
                <a:gd name="connsiteY6" fmla="*/ 52267 h 64976"/>
                <a:gd name="connsiteX7" fmla="*/ 50520 w 61958"/>
                <a:gd name="connsiteY7" fmla="*/ 43371 h 64976"/>
                <a:gd name="connsiteX8" fmla="*/ 61958 w 61958"/>
                <a:gd name="connsiteY8" fmla="*/ 50043 h 64976"/>
                <a:gd name="connsiteX9" fmla="*/ 34633 w 61958"/>
                <a:gd name="connsiteY9" fmla="*/ 64977 h 64976"/>
                <a:gd name="connsiteX10" fmla="*/ 0 w 61958"/>
                <a:gd name="connsiteY10" fmla="*/ 32250 h 6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58" h="64976">
                  <a:moveTo>
                    <a:pt x="0" y="32568"/>
                  </a:moveTo>
                  <a:cubicBezTo>
                    <a:pt x="0" y="13504"/>
                    <a:pt x="14298" y="0"/>
                    <a:pt x="34633" y="0"/>
                  </a:cubicBezTo>
                  <a:cubicBezTo>
                    <a:pt x="47025" y="0"/>
                    <a:pt x="57033" y="5084"/>
                    <a:pt x="61958" y="14775"/>
                  </a:cubicBezTo>
                  <a:lnTo>
                    <a:pt x="50520" y="21447"/>
                  </a:lnTo>
                  <a:cubicBezTo>
                    <a:pt x="46707" y="15410"/>
                    <a:pt x="40988" y="12550"/>
                    <a:pt x="34633" y="12550"/>
                  </a:cubicBezTo>
                  <a:cubicBezTo>
                    <a:pt x="23671" y="12550"/>
                    <a:pt x="15251" y="20176"/>
                    <a:pt x="15251" y="32409"/>
                  </a:cubicBezTo>
                  <a:cubicBezTo>
                    <a:pt x="15251" y="44642"/>
                    <a:pt x="23671" y="52267"/>
                    <a:pt x="34633" y="52267"/>
                  </a:cubicBezTo>
                  <a:cubicBezTo>
                    <a:pt x="40988" y="52267"/>
                    <a:pt x="46707" y="49566"/>
                    <a:pt x="50520" y="43371"/>
                  </a:cubicBezTo>
                  <a:lnTo>
                    <a:pt x="61958" y="50043"/>
                  </a:lnTo>
                  <a:cubicBezTo>
                    <a:pt x="57033" y="59575"/>
                    <a:pt x="47183" y="64977"/>
                    <a:pt x="34633" y="64977"/>
                  </a:cubicBezTo>
                  <a:cubicBezTo>
                    <a:pt x="14457" y="64977"/>
                    <a:pt x="0" y="51314"/>
                    <a:pt x="0" y="32250"/>
                  </a:cubicBezTo>
                  <a:close/>
                </a:path>
              </a:pathLst>
            </a:custGeom>
            <a:solidFill>
              <a:srgbClr val="103044"/>
            </a:solidFill>
            <a:ln w="15869" cap="flat">
              <a:noFill/>
              <a:prstDash val="solid"/>
              <a:miter/>
            </a:ln>
          </p:spPr>
          <p:txBody>
            <a:bodyPr rtlCol="0" anchor="ctr"/>
            <a:lstStyle/>
            <a:p>
              <a:endParaRPr lang="nl-NL"/>
            </a:p>
          </p:txBody>
        </p:sp>
        <p:sp>
          <p:nvSpPr>
            <p:cNvPr id="1648" name="Vrije vorm: vorm 1647">
              <a:extLst>
                <a:ext uri="{FF2B5EF4-FFF2-40B4-BE49-F238E27FC236}">
                  <a16:creationId xmlns:a16="http://schemas.microsoft.com/office/drawing/2014/main" id="{41E6720D-C535-ECA6-6F06-85689A282F42}"/>
                </a:ext>
              </a:extLst>
            </p:cNvPr>
            <p:cNvSpPr/>
            <p:nvPr/>
          </p:nvSpPr>
          <p:spPr>
            <a:xfrm>
              <a:off x="4300144" y="3203595"/>
              <a:ext cx="14933" cy="88488"/>
            </a:xfrm>
            <a:custGeom>
              <a:avLst/>
              <a:gdLst>
                <a:gd name="connsiteX0" fmla="*/ 0 w 14933"/>
                <a:gd name="connsiteY0" fmla="*/ 0 h 88488"/>
                <a:gd name="connsiteX1" fmla="*/ 14934 w 14933"/>
                <a:gd name="connsiteY1" fmla="*/ 0 h 88488"/>
                <a:gd name="connsiteX2" fmla="*/ 14934 w 14933"/>
                <a:gd name="connsiteY2" fmla="*/ 88489 h 88488"/>
                <a:gd name="connsiteX3" fmla="*/ 0 w 14933"/>
                <a:gd name="connsiteY3" fmla="*/ 88489 h 88488"/>
                <a:gd name="connsiteX4" fmla="*/ 0 w 14933"/>
                <a:gd name="connsiteY4" fmla="*/ 0 h 88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3" h="88488">
                  <a:moveTo>
                    <a:pt x="0" y="0"/>
                  </a:moveTo>
                  <a:lnTo>
                    <a:pt x="14934" y="0"/>
                  </a:lnTo>
                  <a:lnTo>
                    <a:pt x="14934" y="88489"/>
                  </a:lnTo>
                  <a:lnTo>
                    <a:pt x="0" y="88489"/>
                  </a:lnTo>
                  <a:lnTo>
                    <a:pt x="0" y="0"/>
                  </a:lnTo>
                  <a:close/>
                </a:path>
              </a:pathLst>
            </a:custGeom>
            <a:solidFill>
              <a:srgbClr val="103044"/>
            </a:solidFill>
            <a:ln w="15869" cap="flat">
              <a:noFill/>
              <a:prstDash val="solid"/>
              <a:miter/>
            </a:ln>
          </p:spPr>
          <p:txBody>
            <a:bodyPr rtlCol="0" anchor="ctr"/>
            <a:lstStyle/>
            <a:p>
              <a:endParaRPr lang="nl-NL"/>
            </a:p>
          </p:txBody>
        </p:sp>
        <p:sp>
          <p:nvSpPr>
            <p:cNvPr id="1649" name="Vrije vorm: vorm 1648">
              <a:extLst>
                <a:ext uri="{FF2B5EF4-FFF2-40B4-BE49-F238E27FC236}">
                  <a16:creationId xmlns:a16="http://schemas.microsoft.com/office/drawing/2014/main" id="{58131CCF-68BF-824F-2F1A-5CEC5D413CF4}"/>
                </a:ext>
              </a:extLst>
            </p:cNvPr>
            <p:cNvSpPr/>
            <p:nvPr/>
          </p:nvSpPr>
          <p:spPr>
            <a:xfrm>
              <a:off x="4334300" y="3228220"/>
              <a:ext cx="62434" cy="64658"/>
            </a:xfrm>
            <a:custGeom>
              <a:avLst/>
              <a:gdLst>
                <a:gd name="connsiteX0" fmla="*/ 62435 w 62434"/>
                <a:gd name="connsiteY0" fmla="*/ 159 h 64658"/>
                <a:gd name="connsiteX1" fmla="*/ 62435 w 62434"/>
                <a:gd name="connsiteY1" fmla="*/ 63864 h 64658"/>
                <a:gd name="connsiteX2" fmla="*/ 48137 w 62434"/>
                <a:gd name="connsiteY2" fmla="*/ 63864 h 64658"/>
                <a:gd name="connsiteX3" fmla="*/ 48137 w 62434"/>
                <a:gd name="connsiteY3" fmla="*/ 55762 h 64658"/>
                <a:gd name="connsiteX4" fmla="*/ 27484 w 62434"/>
                <a:gd name="connsiteY4" fmla="*/ 64659 h 64658"/>
                <a:gd name="connsiteX5" fmla="*/ 0 w 62434"/>
                <a:gd name="connsiteY5" fmla="*/ 36539 h 64658"/>
                <a:gd name="connsiteX6" fmla="*/ 0 w 62434"/>
                <a:gd name="connsiteY6" fmla="*/ 159 h 64658"/>
                <a:gd name="connsiteX7" fmla="*/ 14934 w 62434"/>
                <a:gd name="connsiteY7" fmla="*/ 159 h 64658"/>
                <a:gd name="connsiteX8" fmla="*/ 14934 w 62434"/>
                <a:gd name="connsiteY8" fmla="*/ 34474 h 64658"/>
                <a:gd name="connsiteX9" fmla="*/ 29867 w 62434"/>
                <a:gd name="connsiteY9" fmla="*/ 51473 h 64658"/>
                <a:gd name="connsiteX10" fmla="*/ 47342 w 62434"/>
                <a:gd name="connsiteY10" fmla="*/ 32250 h 64658"/>
                <a:gd name="connsiteX11" fmla="*/ 47342 w 62434"/>
                <a:gd name="connsiteY11" fmla="*/ 0 h 64658"/>
                <a:gd name="connsiteX12" fmla="*/ 62276 w 62434"/>
                <a:gd name="connsiteY12" fmla="*/ 0 h 6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34" h="64658">
                  <a:moveTo>
                    <a:pt x="62435" y="159"/>
                  </a:moveTo>
                  <a:lnTo>
                    <a:pt x="62435" y="63864"/>
                  </a:lnTo>
                  <a:lnTo>
                    <a:pt x="48137" y="63864"/>
                  </a:lnTo>
                  <a:lnTo>
                    <a:pt x="48137" y="55762"/>
                  </a:lnTo>
                  <a:cubicBezTo>
                    <a:pt x="43371" y="61640"/>
                    <a:pt x="35745" y="64659"/>
                    <a:pt x="27484" y="64659"/>
                  </a:cubicBezTo>
                  <a:cubicBezTo>
                    <a:pt x="11121" y="64659"/>
                    <a:pt x="0" y="55762"/>
                    <a:pt x="0" y="36539"/>
                  </a:cubicBezTo>
                  <a:lnTo>
                    <a:pt x="0" y="159"/>
                  </a:lnTo>
                  <a:lnTo>
                    <a:pt x="14934" y="159"/>
                  </a:lnTo>
                  <a:lnTo>
                    <a:pt x="14934" y="34474"/>
                  </a:lnTo>
                  <a:cubicBezTo>
                    <a:pt x="14934" y="46071"/>
                    <a:pt x="20494" y="51473"/>
                    <a:pt x="29867" y="51473"/>
                  </a:cubicBezTo>
                  <a:cubicBezTo>
                    <a:pt x="40352" y="51473"/>
                    <a:pt x="47342" y="44959"/>
                    <a:pt x="47342" y="32250"/>
                  </a:cubicBezTo>
                  <a:lnTo>
                    <a:pt x="47342" y="0"/>
                  </a:lnTo>
                  <a:lnTo>
                    <a:pt x="62276" y="0"/>
                  </a:lnTo>
                  <a:close/>
                </a:path>
              </a:pathLst>
            </a:custGeom>
            <a:solidFill>
              <a:srgbClr val="103044"/>
            </a:solidFill>
            <a:ln w="15869" cap="flat">
              <a:noFill/>
              <a:prstDash val="solid"/>
              <a:miter/>
            </a:ln>
          </p:spPr>
          <p:txBody>
            <a:bodyPr rtlCol="0" anchor="ctr"/>
            <a:lstStyle/>
            <a:p>
              <a:endParaRPr lang="nl-NL"/>
            </a:p>
          </p:txBody>
        </p:sp>
        <p:sp>
          <p:nvSpPr>
            <p:cNvPr id="1650" name="Vrije vorm: vorm 1649">
              <a:extLst>
                <a:ext uri="{FF2B5EF4-FFF2-40B4-BE49-F238E27FC236}">
                  <a16:creationId xmlns:a16="http://schemas.microsoft.com/office/drawing/2014/main" id="{E435FDFC-3688-FB2E-4D69-1E8B8B9442D3}"/>
                </a:ext>
              </a:extLst>
            </p:cNvPr>
            <p:cNvSpPr/>
            <p:nvPr/>
          </p:nvSpPr>
          <p:spPr>
            <a:xfrm>
              <a:off x="4408968" y="3227902"/>
              <a:ext cx="56079" cy="65135"/>
            </a:xfrm>
            <a:custGeom>
              <a:avLst/>
              <a:gdLst>
                <a:gd name="connsiteX0" fmla="*/ 0 w 56079"/>
                <a:gd name="connsiteY0" fmla="*/ 57827 h 65135"/>
                <a:gd name="connsiteX1" fmla="*/ 5719 w 56079"/>
                <a:gd name="connsiteY1" fmla="*/ 46548 h 65135"/>
                <a:gd name="connsiteX2" fmla="*/ 27960 w 56079"/>
                <a:gd name="connsiteY2" fmla="*/ 52903 h 65135"/>
                <a:gd name="connsiteX3" fmla="*/ 41305 w 56079"/>
                <a:gd name="connsiteY3" fmla="*/ 45912 h 65135"/>
                <a:gd name="connsiteX4" fmla="*/ 1748 w 56079"/>
                <a:gd name="connsiteY4" fmla="*/ 19858 h 65135"/>
                <a:gd name="connsiteX5" fmla="*/ 29867 w 56079"/>
                <a:gd name="connsiteY5" fmla="*/ 0 h 65135"/>
                <a:gd name="connsiteX6" fmla="*/ 53856 w 56079"/>
                <a:gd name="connsiteY6" fmla="*/ 5401 h 65135"/>
                <a:gd name="connsiteX7" fmla="*/ 48137 w 56079"/>
                <a:gd name="connsiteY7" fmla="*/ 16681 h 65135"/>
                <a:gd name="connsiteX8" fmla="*/ 29867 w 56079"/>
                <a:gd name="connsiteY8" fmla="*/ 11915 h 65135"/>
                <a:gd name="connsiteX9" fmla="*/ 16522 w 56079"/>
                <a:gd name="connsiteY9" fmla="*/ 19064 h 65135"/>
                <a:gd name="connsiteX10" fmla="*/ 56080 w 56079"/>
                <a:gd name="connsiteY10" fmla="*/ 45436 h 65135"/>
                <a:gd name="connsiteX11" fmla="*/ 27166 w 56079"/>
                <a:gd name="connsiteY11" fmla="*/ 65135 h 65135"/>
                <a:gd name="connsiteX12" fmla="*/ 159 w 56079"/>
                <a:gd name="connsiteY12" fmla="*/ 57986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79" h="65135">
                  <a:moveTo>
                    <a:pt x="0" y="57827"/>
                  </a:moveTo>
                  <a:lnTo>
                    <a:pt x="5719" y="46548"/>
                  </a:lnTo>
                  <a:cubicBezTo>
                    <a:pt x="11280" y="50202"/>
                    <a:pt x="20017" y="52903"/>
                    <a:pt x="27960" y="52903"/>
                  </a:cubicBezTo>
                  <a:cubicBezTo>
                    <a:pt x="37493" y="52903"/>
                    <a:pt x="41305" y="50202"/>
                    <a:pt x="41305" y="45912"/>
                  </a:cubicBezTo>
                  <a:cubicBezTo>
                    <a:pt x="41305" y="33680"/>
                    <a:pt x="1748" y="45277"/>
                    <a:pt x="1748" y="19858"/>
                  </a:cubicBezTo>
                  <a:cubicBezTo>
                    <a:pt x="1748" y="7784"/>
                    <a:pt x="12709" y="0"/>
                    <a:pt x="29867" y="0"/>
                  </a:cubicBezTo>
                  <a:cubicBezTo>
                    <a:pt x="38446" y="0"/>
                    <a:pt x="48137" y="2065"/>
                    <a:pt x="53856" y="5401"/>
                  </a:cubicBezTo>
                  <a:lnTo>
                    <a:pt x="48137" y="16681"/>
                  </a:lnTo>
                  <a:cubicBezTo>
                    <a:pt x="42100" y="13027"/>
                    <a:pt x="35904" y="11915"/>
                    <a:pt x="29867" y="11915"/>
                  </a:cubicBezTo>
                  <a:cubicBezTo>
                    <a:pt x="20812" y="11915"/>
                    <a:pt x="16522" y="14934"/>
                    <a:pt x="16522" y="19064"/>
                  </a:cubicBezTo>
                  <a:cubicBezTo>
                    <a:pt x="16522" y="31932"/>
                    <a:pt x="56080" y="20494"/>
                    <a:pt x="56080" y="45436"/>
                  </a:cubicBezTo>
                  <a:cubicBezTo>
                    <a:pt x="56080" y="57351"/>
                    <a:pt x="45118" y="65135"/>
                    <a:pt x="27166" y="65135"/>
                  </a:cubicBezTo>
                  <a:cubicBezTo>
                    <a:pt x="16522" y="65135"/>
                    <a:pt x="5878" y="61958"/>
                    <a:pt x="159" y="57986"/>
                  </a:cubicBezTo>
                  <a:close/>
                </a:path>
              </a:pathLst>
            </a:custGeom>
            <a:solidFill>
              <a:srgbClr val="103044"/>
            </a:solidFill>
            <a:ln w="15869" cap="flat">
              <a:noFill/>
              <a:prstDash val="solid"/>
              <a:miter/>
            </a:ln>
          </p:spPr>
          <p:txBody>
            <a:bodyPr rtlCol="0" anchor="ctr"/>
            <a:lstStyle/>
            <a:p>
              <a:endParaRPr lang="nl-NL"/>
            </a:p>
          </p:txBody>
        </p:sp>
        <p:sp>
          <p:nvSpPr>
            <p:cNvPr id="1651" name="Vrije vorm: vorm 1650">
              <a:extLst>
                <a:ext uri="{FF2B5EF4-FFF2-40B4-BE49-F238E27FC236}">
                  <a16:creationId xmlns:a16="http://schemas.microsoft.com/office/drawing/2014/main" id="{BCA7FF61-1E53-9BF5-6D50-A025E4CBDF9F}"/>
                </a:ext>
              </a:extLst>
            </p:cNvPr>
            <p:cNvSpPr/>
            <p:nvPr/>
          </p:nvSpPr>
          <p:spPr>
            <a:xfrm>
              <a:off x="4475851" y="3200100"/>
              <a:ext cx="19063" cy="91983"/>
            </a:xfrm>
            <a:custGeom>
              <a:avLst/>
              <a:gdLst>
                <a:gd name="connsiteX0" fmla="*/ 0 w 19063"/>
                <a:gd name="connsiteY0" fmla="*/ 8896 h 91983"/>
                <a:gd name="connsiteX1" fmla="*/ 9532 w 19063"/>
                <a:gd name="connsiteY1" fmla="*/ 0 h 91983"/>
                <a:gd name="connsiteX2" fmla="*/ 19064 w 19063"/>
                <a:gd name="connsiteY2" fmla="*/ 8579 h 91983"/>
                <a:gd name="connsiteX3" fmla="*/ 9532 w 19063"/>
                <a:gd name="connsiteY3" fmla="*/ 17793 h 91983"/>
                <a:gd name="connsiteX4" fmla="*/ 0 w 19063"/>
                <a:gd name="connsiteY4" fmla="*/ 8896 h 91983"/>
                <a:gd name="connsiteX5" fmla="*/ 2065 w 19063"/>
                <a:gd name="connsiteY5" fmla="*/ 28278 h 91983"/>
                <a:gd name="connsiteX6" fmla="*/ 16999 w 19063"/>
                <a:gd name="connsiteY6" fmla="*/ 28278 h 91983"/>
                <a:gd name="connsiteX7" fmla="*/ 16999 w 19063"/>
                <a:gd name="connsiteY7" fmla="*/ 91984 h 91983"/>
                <a:gd name="connsiteX8" fmla="*/ 2065 w 19063"/>
                <a:gd name="connsiteY8" fmla="*/ 91984 h 91983"/>
                <a:gd name="connsiteX9" fmla="*/ 2065 w 19063"/>
                <a:gd name="connsiteY9" fmla="*/ 28278 h 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3" h="91983">
                  <a:moveTo>
                    <a:pt x="0" y="8896"/>
                  </a:moveTo>
                  <a:cubicBezTo>
                    <a:pt x="0" y="3813"/>
                    <a:pt x="4130" y="0"/>
                    <a:pt x="9532" y="0"/>
                  </a:cubicBezTo>
                  <a:cubicBezTo>
                    <a:pt x="14933" y="0"/>
                    <a:pt x="19064" y="3654"/>
                    <a:pt x="19064" y="8579"/>
                  </a:cubicBezTo>
                  <a:cubicBezTo>
                    <a:pt x="19064" y="13821"/>
                    <a:pt x="15092" y="17793"/>
                    <a:pt x="9532" y="17793"/>
                  </a:cubicBezTo>
                  <a:cubicBezTo>
                    <a:pt x="3972" y="17793"/>
                    <a:pt x="0" y="13821"/>
                    <a:pt x="0" y="8896"/>
                  </a:cubicBezTo>
                  <a:close/>
                  <a:moveTo>
                    <a:pt x="2065" y="28278"/>
                  </a:moveTo>
                  <a:lnTo>
                    <a:pt x="16999" y="28278"/>
                  </a:lnTo>
                  <a:lnTo>
                    <a:pt x="16999" y="91984"/>
                  </a:lnTo>
                  <a:lnTo>
                    <a:pt x="2065" y="91984"/>
                  </a:lnTo>
                  <a:lnTo>
                    <a:pt x="2065" y="28278"/>
                  </a:lnTo>
                  <a:close/>
                </a:path>
              </a:pathLst>
            </a:custGeom>
            <a:solidFill>
              <a:srgbClr val="103044"/>
            </a:solidFill>
            <a:ln w="15869" cap="flat">
              <a:noFill/>
              <a:prstDash val="solid"/>
              <a:miter/>
            </a:ln>
          </p:spPr>
          <p:txBody>
            <a:bodyPr rtlCol="0" anchor="ctr"/>
            <a:lstStyle/>
            <a:p>
              <a:endParaRPr lang="nl-NL"/>
            </a:p>
          </p:txBody>
        </p:sp>
        <p:sp>
          <p:nvSpPr>
            <p:cNvPr id="1652" name="Vrije vorm: vorm 1651">
              <a:extLst>
                <a:ext uri="{FF2B5EF4-FFF2-40B4-BE49-F238E27FC236}">
                  <a16:creationId xmlns:a16="http://schemas.microsoft.com/office/drawing/2014/main" id="{785E94F9-4119-EE87-8744-898D210AAAF6}"/>
                </a:ext>
              </a:extLst>
            </p:cNvPr>
            <p:cNvSpPr/>
            <p:nvPr/>
          </p:nvSpPr>
          <p:spPr>
            <a:xfrm>
              <a:off x="4507306" y="3227584"/>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3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6 h 65294"/>
                <a:gd name="connsiteX9" fmla="*/ 65294 w 65453"/>
                <a:gd name="connsiteY9" fmla="*/ 37334 h 65294"/>
                <a:gd name="connsiteX10" fmla="*/ 14774 w 65453"/>
                <a:gd name="connsiteY10" fmla="*/ 27643 h 65294"/>
                <a:gd name="connsiteX11" fmla="*/ 50996 w 65453"/>
                <a:gd name="connsiteY11" fmla="*/ 27643 h 65294"/>
                <a:gd name="connsiteX12" fmla="*/ 32885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5" y="52744"/>
                    <a:pt x="35586" y="52744"/>
                  </a:cubicBezTo>
                  <a:cubicBezTo>
                    <a:pt x="42735" y="52744"/>
                    <a:pt x="48454" y="50520"/>
                    <a:pt x="52903" y="45754"/>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6"/>
                  </a:cubicBezTo>
                  <a:cubicBezTo>
                    <a:pt x="65453" y="33998"/>
                    <a:pt x="65453" y="35904"/>
                    <a:pt x="65294" y="37334"/>
                  </a:cubicBezTo>
                  <a:close/>
                  <a:moveTo>
                    <a:pt x="14774" y="27643"/>
                  </a:moveTo>
                  <a:lnTo>
                    <a:pt x="50996" y="27643"/>
                  </a:lnTo>
                  <a:cubicBezTo>
                    <a:pt x="49725" y="18429"/>
                    <a:pt x="42735" y="12074"/>
                    <a:pt x="32885" y="12074"/>
                  </a:cubicBezTo>
                  <a:cubicBezTo>
                    <a:pt x="23036" y="12074"/>
                    <a:pt x="16045" y="18270"/>
                    <a:pt x="14616" y="27643"/>
                  </a:cubicBezTo>
                  <a:close/>
                </a:path>
              </a:pathLst>
            </a:custGeom>
            <a:solidFill>
              <a:srgbClr val="103044"/>
            </a:solidFill>
            <a:ln w="15869" cap="flat">
              <a:noFill/>
              <a:prstDash val="solid"/>
              <a:miter/>
            </a:ln>
          </p:spPr>
          <p:txBody>
            <a:bodyPr rtlCol="0" anchor="ctr"/>
            <a:lstStyle/>
            <a:p>
              <a:endParaRPr lang="nl-NL"/>
            </a:p>
          </p:txBody>
        </p:sp>
        <p:sp>
          <p:nvSpPr>
            <p:cNvPr id="1653" name="Vrije vorm: vorm 1652">
              <a:extLst>
                <a:ext uri="{FF2B5EF4-FFF2-40B4-BE49-F238E27FC236}">
                  <a16:creationId xmlns:a16="http://schemas.microsoft.com/office/drawing/2014/main" id="{6783023B-A11A-C0B6-C4E9-BE7D0B6DA03A}"/>
                </a:ext>
              </a:extLst>
            </p:cNvPr>
            <p:cNvSpPr/>
            <p:nvPr/>
          </p:nvSpPr>
          <p:spPr>
            <a:xfrm>
              <a:off x="4578638" y="3202642"/>
              <a:ext cx="46865" cy="89442"/>
            </a:xfrm>
            <a:custGeom>
              <a:avLst/>
              <a:gdLst>
                <a:gd name="connsiteX0" fmla="*/ 24942 w 46865"/>
                <a:gd name="connsiteY0" fmla="*/ 22400 h 89442"/>
                <a:gd name="connsiteX1" fmla="*/ 24942 w 46865"/>
                <a:gd name="connsiteY1" fmla="*/ 26213 h 89442"/>
                <a:gd name="connsiteX2" fmla="*/ 42576 w 46865"/>
                <a:gd name="connsiteY2" fmla="*/ 26213 h 89442"/>
                <a:gd name="connsiteX3" fmla="*/ 42576 w 46865"/>
                <a:gd name="connsiteY3" fmla="*/ 38128 h 89442"/>
                <a:gd name="connsiteX4" fmla="*/ 25419 w 46865"/>
                <a:gd name="connsiteY4" fmla="*/ 38128 h 89442"/>
                <a:gd name="connsiteX5" fmla="*/ 25419 w 46865"/>
                <a:gd name="connsiteY5" fmla="*/ 89442 h 89442"/>
                <a:gd name="connsiteX6" fmla="*/ 10485 w 46865"/>
                <a:gd name="connsiteY6" fmla="*/ 89442 h 89442"/>
                <a:gd name="connsiteX7" fmla="*/ 10485 w 46865"/>
                <a:gd name="connsiteY7" fmla="*/ 38128 h 89442"/>
                <a:gd name="connsiteX8" fmla="*/ 0 w 46865"/>
                <a:gd name="connsiteY8" fmla="*/ 38128 h 89442"/>
                <a:gd name="connsiteX9" fmla="*/ 0 w 46865"/>
                <a:gd name="connsiteY9" fmla="*/ 26213 h 89442"/>
                <a:gd name="connsiteX10" fmla="*/ 10485 w 46865"/>
                <a:gd name="connsiteY10" fmla="*/ 26213 h 89442"/>
                <a:gd name="connsiteX11" fmla="*/ 10485 w 46865"/>
                <a:gd name="connsiteY11" fmla="*/ 22083 h 89442"/>
                <a:gd name="connsiteX12" fmla="*/ 33362 w 46865"/>
                <a:gd name="connsiteY12" fmla="*/ 0 h 89442"/>
                <a:gd name="connsiteX13" fmla="*/ 46866 w 46865"/>
                <a:gd name="connsiteY13" fmla="*/ 3495 h 89442"/>
                <a:gd name="connsiteX14" fmla="*/ 42735 w 46865"/>
                <a:gd name="connsiteY14" fmla="*/ 14775 h 89442"/>
                <a:gd name="connsiteX15" fmla="*/ 34474 w 46865"/>
                <a:gd name="connsiteY15" fmla="*/ 12074 h 89442"/>
                <a:gd name="connsiteX16" fmla="*/ 24942 w 46865"/>
                <a:gd name="connsiteY16" fmla="*/ 22400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89442">
                  <a:moveTo>
                    <a:pt x="24942" y="22400"/>
                  </a:moveTo>
                  <a:lnTo>
                    <a:pt x="24942" y="26213"/>
                  </a:lnTo>
                  <a:lnTo>
                    <a:pt x="42576" y="26213"/>
                  </a:lnTo>
                  <a:lnTo>
                    <a:pt x="42576" y="38128"/>
                  </a:lnTo>
                  <a:lnTo>
                    <a:pt x="25419" y="38128"/>
                  </a:lnTo>
                  <a:lnTo>
                    <a:pt x="25419" y="89442"/>
                  </a:lnTo>
                  <a:lnTo>
                    <a:pt x="10485" y="89442"/>
                  </a:lnTo>
                  <a:lnTo>
                    <a:pt x="10485" y="38128"/>
                  </a:lnTo>
                  <a:lnTo>
                    <a:pt x="0" y="38128"/>
                  </a:lnTo>
                  <a:lnTo>
                    <a:pt x="0" y="26213"/>
                  </a:lnTo>
                  <a:lnTo>
                    <a:pt x="10485" y="26213"/>
                  </a:lnTo>
                  <a:lnTo>
                    <a:pt x="10485" y="22083"/>
                  </a:lnTo>
                  <a:cubicBezTo>
                    <a:pt x="10485" y="8738"/>
                    <a:pt x="18587" y="0"/>
                    <a:pt x="33362" y="0"/>
                  </a:cubicBezTo>
                  <a:cubicBezTo>
                    <a:pt x="38446" y="0"/>
                    <a:pt x="43529" y="1112"/>
                    <a:pt x="46866" y="3495"/>
                  </a:cubicBezTo>
                  <a:lnTo>
                    <a:pt x="42735" y="14775"/>
                  </a:lnTo>
                  <a:cubicBezTo>
                    <a:pt x="40511" y="13186"/>
                    <a:pt x="37651" y="12074"/>
                    <a:pt x="34474" y="12074"/>
                  </a:cubicBezTo>
                  <a:cubicBezTo>
                    <a:pt x="28278" y="12074"/>
                    <a:pt x="24942" y="15569"/>
                    <a:pt x="24942" y="22400"/>
                  </a:cubicBezTo>
                  <a:close/>
                </a:path>
              </a:pathLst>
            </a:custGeom>
            <a:solidFill>
              <a:srgbClr val="103044"/>
            </a:solidFill>
            <a:ln w="15869" cap="flat">
              <a:noFill/>
              <a:prstDash val="solid"/>
              <a:miter/>
            </a:ln>
          </p:spPr>
          <p:txBody>
            <a:bodyPr rtlCol="0" anchor="ctr"/>
            <a:lstStyle/>
            <a:p>
              <a:endParaRPr lang="nl-NL"/>
            </a:p>
          </p:txBody>
        </p:sp>
        <p:sp>
          <p:nvSpPr>
            <p:cNvPr id="1654" name="Vrije vorm: vorm 1653">
              <a:extLst>
                <a:ext uri="{FF2B5EF4-FFF2-40B4-BE49-F238E27FC236}">
                  <a16:creationId xmlns:a16="http://schemas.microsoft.com/office/drawing/2014/main" id="{C9FDAB29-3E4B-DD67-6FD4-9DD9E57E2E3B}"/>
                </a:ext>
              </a:extLst>
            </p:cNvPr>
            <p:cNvSpPr/>
            <p:nvPr/>
          </p:nvSpPr>
          <p:spPr>
            <a:xfrm>
              <a:off x="3912827" y="3330847"/>
              <a:ext cx="67835" cy="89283"/>
            </a:xfrm>
            <a:custGeom>
              <a:avLst/>
              <a:gdLst>
                <a:gd name="connsiteX0" fmla="*/ 67836 w 67835"/>
                <a:gd name="connsiteY0" fmla="*/ 56557 h 89283"/>
                <a:gd name="connsiteX1" fmla="*/ 35427 w 67835"/>
                <a:gd name="connsiteY1" fmla="*/ 89283 h 89283"/>
                <a:gd name="connsiteX2" fmla="*/ 14298 w 67835"/>
                <a:gd name="connsiteY2" fmla="*/ 80228 h 89283"/>
                <a:gd name="connsiteX3" fmla="*/ 14298 w 67835"/>
                <a:gd name="connsiteY3" fmla="*/ 88489 h 89283"/>
                <a:gd name="connsiteX4" fmla="*/ 0 w 67835"/>
                <a:gd name="connsiteY4" fmla="*/ 88489 h 89283"/>
                <a:gd name="connsiteX5" fmla="*/ 0 w 67835"/>
                <a:gd name="connsiteY5" fmla="*/ 0 h 89283"/>
                <a:gd name="connsiteX6" fmla="*/ 14933 w 67835"/>
                <a:gd name="connsiteY6" fmla="*/ 0 h 89283"/>
                <a:gd name="connsiteX7" fmla="*/ 14933 w 67835"/>
                <a:gd name="connsiteY7" fmla="*/ 32568 h 89283"/>
                <a:gd name="connsiteX8" fmla="*/ 35427 w 67835"/>
                <a:gd name="connsiteY8" fmla="*/ 24148 h 89283"/>
                <a:gd name="connsiteX9" fmla="*/ 67836 w 67835"/>
                <a:gd name="connsiteY9" fmla="*/ 56716 h 89283"/>
                <a:gd name="connsiteX10" fmla="*/ 52585 w 67835"/>
                <a:gd name="connsiteY10" fmla="*/ 56557 h 89283"/>
                <a:gd name="connsiteX11" fmla="*/ 33680 w 67835"/>
                <a:gd name="connsiteY11" fmla="*/ 36698 h 89283"/>
                <a:gd name="connsiteX12" fmla="*/ 14616 w 67835"/>
                <a:gd name="connsiteY12" fmla="*/ 56557 h 89283"/>
                <a:gd name="connsiteX13" fmla="*/ 33680 w 67835"/>
                <a:gd name="connsiteY13" fmla="*/ 76415 h 89283"/>
                <a:gd name="connsiteX14" fmla="*/ 52585 w 67835"/>
                <a:gd name="connsiteY14" fmla="*/ 56557 h 8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35" h="89283">
                  <a:moveTo>
                    <a:pt x="67836" y="56557"/>
                  </a:moveTo>
                  <a:cubicBezTo>
                    <a:pt x="67836" y="76415"/>
                    <a:pt x="54015" y="89283"/>
                    <a:pt x="35427" y="89283"/>
                  </a:cubicBezTo>
                  <a:cubicBezTo>
                    <a:pt x="26690" y="89283"/>
                    <a:pt x="19223" y="86265"/>
                    <a:pt x="14298" y="80228"/>
                  </a:cubicBezTo>
                  <a:lnTo>
                    <a:pt x="14298" y="88489"/>
                  </a:lnTo>
                  <a:lnTo>
                    <a:pt x="0" y="88489"/>
                  </a:lnTo>
                  <a:lnTo>
                    <a:pt x="0" y="0"/>
                  </a:lnTo>
                  <a:lnTo>
                    <a:pt x="14933" y="0"/>
                  </a:lnTo>
                  <a:lnTo>
                    <a:pt x="14933" y="32568"/>
                  </a:lnTo>
                  <a:cubicBezTo>
                    <a:pt x="20017" y="26849"/>
                    <a:pt x="27325" y="24148"/>
                    <a:pt x="35427" y="24148"/>
                  </a:cubicBezTo>
                  <a:cubicBezTo>
                    <a:pt x="54174" y="24148"/>
                    <a:pt x="67836" y="36857"/>
                    <a:pt x="67836" y="56716"/>
                  </a:cubicBezTo>
                  <a:close/>
                  <a:moveTo>
                    <a:pt x="52585" y="56557"/>
                  </a:moveTo>
                  <a:cubicBezTo>
                    <a:pt x="52585" y="44324"/>
                    <a:pt x="44483" y="36698"/>
                    <a:pt x="33680" y="36698"/>
                  </a:cubicBezTo>
                  <a:cubicBezTo>
                    <a:pt x="22877" y="36698"/>
                    <a:pt x="14616" y="44483"/>
                    <a:pt x="14616" y="56557"/>
                  </a:cubicBezTo>
                  <a:cubicBezTo>
                    <a:pt x="14616" y="68631"/>
                    <a:pt x="22877" y="76415"/>
                    <a:pt x="33680" y="76415"/>
                  </a:cubicBezTo>
                  <a:cubicBezTo>
                    <a:pt x="44483" y="76415"/>
                    <a:pt x="52585" y="68631"/>
                    <a:pt x="52585" y="56557"/>
                  </a:cubicBezTo>
                  <a:close/>
                </a:path>
              </a:pathLst>
            </a:custGeom>
            <a:solidFill>
              <a:srgbClr val="103044"/>
            </a:solidFill>
            <a:ln w="15869" cap="flat">
              <a:noFill/>
              <a:prstDash val="solid"/>
              <a:miter/>
            </a:ln>
          </p:spPr>
          <p:txBody>
            <a:bodyPr rtlCol="0" anchor="ctr"/>
            <a:lstStyle/>
            <a:p>
              <a:endParaRPr lang="nl-NL"/>
            </a:p>
          </p:txBody>
        </p:sp>
        <p:sp>
          <p:nvSpPr>
            <p:cNvPr id="1655" name="Vrije vorm: vorm 1654">
              <a:extLst>
                <a:ext uri="{FF2B5EF4-FFF2-40B4-BE49-F238E27FC236}">
                  <a16:creationId xmlns:a16="http://schemas.microsoft.com/office/drawing/2014/main" id="{902286F8-8DAF-8EE6-FB69-D9B1DE2344E2}"/>
                </a:ext>
              </a:extLst>
            </p:cNvPr>
            <p:cNvSpPr/>
            <p:nvPr/>
          </p:nvSpPr>
          <p:spPr>
            <a:xfrm>
              <a:off x="3989718" y="3354677"/>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3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6 h 65294"/>
                <a:gd name="connsiteX9" fmla="*/ 65294 w 65453"/>
                <a:gd name="connsiteY9" fmla="*/ 37334 h 65294"/>
                <a:gd name="connsiteX10" fmla="*/ 14774 w 65453"/>
                <a:gd name="connsiteY10" fmla="*/ 27643 h 65294"/>
                <a:gd name="connsiteX11" fmla="*/ 50996 w 65453"/>
                <a:gd name="connsiteY11" fmla="*/ 27643 h 65294"/>
                <a:gd name="connsiteX12" fmla="*/ 32886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5" y="52744"/>
                    <a:pt x="35586" y="52744"/>
                  </a:cubicBezTo>
                  <a:cubicBezTo>
                    <a:pt x="42735" y="52744"/>
                    <a:pt x="48454" y="50520"/>
                    <a:pt x="52903" y="45754"/>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6"/>
                  </a:cubicBezTo>
                  <a:cubicBezTo>
                    <a:pt x="65453" y="33998"/>
                    <a:pt x="65453" y="35904"/>
                    <a:pt x="65294" y="37334"/>
                  </a:cubicBezTo>
                  <a:close/>
                  <a:moveTo>
                    <a:pt x="14774" y="27643"/>
                  </a:moveTo>
                  <a:lnTo>
                    <a:pt x="50996" y="27643"/>
                  </a:lnTo>
                  <a:cubicBezTo>
                    <a:pt x="49725" y="18429"/>
                    <a:pt x="42735" y="12074"/>
                    <a:pt x="32886" y="12074"/>
                  </a:cubicBezTo>
                  <a:cubicBezTo>
                    <a:pt x="23036" y="12074"/>
                    <a:pt x="16045" y="18270"/>
                    <a:pt x="14616" y="27643"/>
                  </a:cubicBezTo>
                  <a:close/>
                </a:path>
              </a:pathLst>
            </a:custGeom>
            <a:solidFill>
              <a:srgbClr val="103044"/>
            </a:solidFill>
            <a:ln w="15869" cap="flat">
              <a:noFill/>
              <a:prstDash val="solid"/>
              <a:miter/>
            </a:ln>
          </p:spPr>
          <p:txBody>
            <a:bodyPr rtlCol="0" anchor="ctr"/>
            <a:lstStyle/>
            <a:p>
              <a:endParaRPr lang="nl-NL"/>
            </a:p>
          </p:txBody>
        </p:sp>
        <p:sp>
          <p:nvSpPr>
            <p:cNvPr id="1656" name="Vrije vorm: vorm 1655">
              <a:extLst>
                <a:ext uri="{FF2B5EF4-FFF2-40B4-BE49-F238E27FC236}">
                  <a16:creationId xmlns:a16="http://schemas.microsoft.com/office/drawing/2014/main" id="{895F3A22-68AD-2337-3AAA-7120E7F81A95}"/>
                </a:ext>
              </a:extLst>
            </p:cNvPr>
            <p:cNvSpPr/>
            <p:nvPr/>
          </p:nvSpPr>
          <p:spPr>
            <a:xfrm>
              <a:off x="4062003" y="3354995"/>
              <a:ext cx="56079" cy="65135"/>
            </a:xfrm>
            <a:custGeom>
              <a:avLst/>
              <a:gdLst>
                <a:gd name="connsiteX0" fmla="*/ 0 w 56079"/>
                <a:gd name="connsiteY0" fmla="*/ 57827 h 65135"/>
                <a:gd name="connsiteX1" fmla="*/ 5719 w 56079"/>
                <a:gd name="connsiteY1" fmla="*/ 46548 h 65135"/>
                <a:gd name="connsiteX2" fmla="*/ 27960 w 56079"/>
                <a:gd name="connsiteY2" fmla="*/ 52903 h 65135"/>
                <a:gd name="connsiteX3" fmla="*/ 41305 w 56079"/>
                <a:gd name="connsiteY3" fmla="*/ 45912 h 65135"/>
                <a:gd name="connsiteX4" fmla="*/ 1748 w 56079"/>
                <a:gd name="connsiteY4" fmla="*/ 19858 h 65135"/>
                <a:gd name="connsiteX5" fmla="*/ 29867 w 56079"/>
                <a:gd name="connsiteY5" fmla="*/ 0 h 65135"/>
                <a:gd name="connsiteX6" fmla="*/ 53856 w 56079"/>
                <a:gd name="connsiteY6" fmla="*/ 5401 h 65135"/>
                <a:gd name="connsiteX7" fmla="*/ 48137 w 56079"/>
                <a:gd name="connsiteY7" fmla="*/ 16681 h 65135"/>
                <a:gd name="connsiteX8" fmla="*/ 29867 w 56079"/>
                <a:gd name="connsiteY8" fmla="*/ 11915 h 65135"/>
                <a:gd name="connsiteX9" fmla="*/ 16522 w 56079"/>
                <a:gd name="connsiteY9" fmla="*/ 19064 h 65135"/>
                <a:gd name="connsiteX10" fmla="*/ 56080 w 56079"/>
                <a:gd name="connsiteY10" fmla="*/ 45436 h 65135"/>
                <a:gd name="connsiteX11" fmla="*/ 27166 w 56079"/>
                <a:gd name="connsiteY11" fmla="*/ 65135 h 65135"/>
                <a:gd name="connsiteX12" fmla="*/ 159 w 56079"/>
                <a:gd name="connsiteY12" fmla="*/ 57986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79" h="65135">
                  <a:moveTo>
                    <a:pt x="0" y="57827"/>
                  </a:moveTo>
                  <a:lnTo>
                    <a:pt x="5719" y="46548"/>
                  </a:lnTo>
                  <a:cubicBezTo>
                    <a:pt x="11279" y="50202"/>
                    <a:pt x="20017" y="52903"/>
                    <a:pt x="27960" y="52903"/>
                  </a:cubicBezTo>
                  <a:cubicBezTo>
                    <a:pt x="37493" y="52903"/>
                    <a:pt x="41305" y="50202"/>
                    <a:pt x="41305" y="45912"/>
                  </a:cubicBezTo>
                  <a:cubicBezTo>
                    <a:pt x="41305" y="33680"/>
                    <a:pt x="1748" y="45277"/>
                    <a:pt x="1748" y="19858"/>
                  </a:cubicBezTo>
                  <a:cubicBezTo>
                    <a:pt x="1748" y="7784"/>
                    <a:pt x="12709" y="0"/>
                    <a:pt x="29867" y="0"/>
                  </a:cubicBezTo>
                  <a:cubicBezTo>
                    <a:pt x="38446" y="0"/>
                    <a:pt x="48137" y="2065"/>
                    <a:pt x="53856" y="5401"/>
                  </a:cubicBezTo>
                  <a:lnTo>
                    <a:pt x="48137" y="16681"/>
                  </a:lnTo>
                  <a:cubicBezTo>
                    <a:pt x="42100" y="13027"/>
                    <a:pt x="35904" y="11915"/>
                    <a:pt x="29867" y="11915"/>
                  </a:cubicBezTo>
                  <a:cubicBezTo>
                    <a:pt x="20812" y="11915"/>
                    <a:pt x="16522" y="14934"/>
                    <a:pt x="16522" y="19064"/>
                  </a:cubicBezTo>
                  <a:cubicBezTo>
                    <a:pt x="16522" y="31932"/>
                    <a:pt x="56080" y="20494"/>
                    <a:pt x="56080" y="45436"/>
                  </a:cubicBezTo>
                  <a:cubicBezTo>
                    <a:pt x="56080" y="57351"/>
                    <a:pt x="45118" y="65135"/>
                    <a:pt x="27166" y="65135"/>
                  </a:cubicBezTo>
                  <a:cubicBezTo>
                    <a:pt x="16522" y="65135"/>
                    <a:pt x="5878" y="61958"/>
                    <a:pt x="159" y="57986"/>
                  </a:cubicBezTo>
                  <a:close/>
                </a:path>
              </a:pathLst>
            </a:custGeom>
            <a:solidFill>
              <a:srgbClr val="103044"/>
            </a:solidFill>
            <a:ln w="15869" cap="flat">
              <a:noFill/>
              <a:prstDash val="solid"/>
              <a:miter/>
            </a:ln>
          </p:spPr>
          <p:txBody>
            <a:bodyPr rtlCol="0" anchor="ctr"/>
            <a:lstStyle/>
            <a:p>
              <a:endParaRPr lang="nl-NL"/>
            </a:p>
          </p:txBody>
        </p:sp>
        <p:sp>
          <p:nvSpPr>
            <p:cNvPr id="1657" name="Vrije vorm: vorm 1656">
              <a:extLst>
                <a:ext uri="{FF2B5EF4-FFF2-40B4-BE49-F238E27FC236}">
                  <a16:creationId xmlns:a16="http://schemas.microsoft.com/office/drawing/2014/main" id="{A99B1ACA-A190-96AF-D5BE-29F5006C871B}"/>
                </a:ext>
              </a:extLst>
            </p:cNvPr>
            <p:cNvSpPr/>
            <p:nvPr/>
          </p:nvSpPr>
          <p:spPr>
            <a:xfrm>
              <a:off x="4125708" y="3354836"/>
              <a:ext cx="61958" cy="64976"/>
            </a:xfrm>
            <a:custGeom>
              <a:avLst/>
              <a:gdLst>
                <a:gd name="connsiteX0" fmla="*/ 0 w 61958"/>
                <a:gd name="connsiteY0" fmla="*/ 32568 h 64976"/>
                <a:gd name="connsiteX1" fmla="*/ 34633 w 61958"/>
                <a:gd name="connsiteY1" fmla="*/ 0 h 64976"/>
                <a:gd name="connsiteX2" fmla="*/ 61958 w 61958"/>
                <a:gd name="connsiteY2" fmla="*/ 14775 h 64976"/>
                <a:gd name="connsiteX3" fmla="*/ 50520 w 61958"/>
                <a:gd name="connsiteY3" fmla="*/ 21447 h 64976"/>
                <a:gd name="connsiteX4" fmla="*/ 34633 w 61958"/>
                <a:gd name="connsiteY4" fmla="*/ 12550 h 64976"/>
                <a:gd name="connsiteX5" fmla="*/ 15251 w 61958"/>
                <a:gd name="connsiteY5" fmla="*/ 32409 h 64976"/>
                <a:gd name="connsiteX6" fmla="*/ 34633 w 61958"/>
                <a:gd name="connsiteY6" fmla="*/ 52267 h 64976"/>
                <a:gd name="connsiteX7" fmla="*/ 50520 w 61958"/>
                <a:gd name="connsiteY7" fmla="*/ 43371 h 64976"/>
                <a:gd name="connsiteX8" fmla="*/ 61958 w 61958"/>
                <a:gd name="connsiteY8" fmla="*/ 50043 h 64976"/>
                <a:gd name="connsiteX9" fmla="*/ 34633 w 61958"/>
                <a:gd name="connsiteY9" fmla="*/ 64977 h 64976"/>
                <a:gd name="connsiteX10" fmla="*/ 0 w 61958"/>
                <a:gd name="connsiteY10" fmla="*/ 32250 h 6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58" h="64976">
                  <a:moveTo>
                    <a:pt x="0" y="32568"/>
                  </a:moveTo>
                  <a:cubicBezTo>
                    <a:pt x="0" y="13504"/>
                    <a:pt x="14298" y="0"/>
                    <a:pt x="34633" y="0"/>
                  </a:cubicBezTo>
                  <a:cubicBezTo>
                    <a:pt x="47025" y="0"/>
                    <a:pt x="57033" y="5084"/>
                    <a:pt x="61958" y="14775"/>
                  </a:cubicBezTo>
                  <a:lnTo>
                    <a:pt x="50520" y="21447"/>
                  </a:lnTo>
                  <a:cubicBezTo>
                    <a:pt x="46707" y="15410"/>
                    <a:pt x="40988" y="12550"/>
                    <a:pt x="34633" y="12550"/>
                  </a:cubicBezTo>
                  <a:cubicBezTo>
                    <a:pt x="23671" y="12550"/>
                    <a:pt x="15251" y="20176"/>
                    <a:pt x="15251" y="32409"/>
                  </a:cubicBezTo>
                  <a:cubicBezTo>
                    <a:pt x="15251" y="44642"/>
                    <a:pt x="23671" y="52267"/>
                    <a:pt x="34633" y="52267"/>
                  </a:cubicBezTo>
                  <a:cubicBezTo>
                    <a:pt x="40988" y="52267"/>
                    <a:pt x="46707" y="49566"/>
                    <a:pt x="50520" y="43371"/>
                  </a:cubicBezTo>
                  <a:lnTo>
                    <a:pt x="61958" y="50043"/>
                  </a:lnTo>
                  <a:cubicBezTo>
                    <a:pt x="57033" y="59575"/>
                    <a:pt x="47183" y="64977"/>
                    <a:pt x="34633" y="64977"/>
                  </a:cubicBezTo>
                  <a:cubicBezTo>
                    <a:pt x="14457" y="64977"/>
                    <a:pt x="0" y="51314"/>
                    <a:pt x="0" y="32250"/>
                  </a:cubicBezTo>
                  <a:close/>
                </a:path>
              </a:pathLst>
            </a:custGeom>
            <a:solidFill>
              <a:srgbClr val="103044"/>
            </a:solidFill>
            <a:ln w="15869" cap="flat">
              <a:noFill/>
              <a:prstDash val="solid"/>
              <a:miter/>
            </a:ln>
          </p:spPr>
          <p:txBody>
            <a:bodyPr rtlCol="0" anchor="ctr"/>
            <a:lstStyle/>
            <a:p>
              <a:endParaRPr lang="nl-NL"/>
            </a:p>
          </p:txBody>
        </p:sp>
        <p:sp>
          <p:nvSpPr>
            <p:cNvPr id="1658" name="Vrije vorm: vorm 1657">
              <a:extLst>
                <a:ext uri="{FF2B5EF4-FFF2-40B4-BE49-F238E27FC236}">
                  <a16:creationId xmlns:a16="http://schemas.microsoft.com/office/drawing/2014/main" id="{AD7594CA-83C9-6C72-0F72-483600EE5180}"/>
                </a:ext>
              </a:extLst>
            </p:cNvPr>
            <p:cNvSpPr/>
            <p:nvPr/>
          </p:nvSpPr>
          <p:spPr>
            <a:xfrm>
              <a:off x="4200058" y="3330847"/>
              <a:ext cx="62911" cy="88488"/>
            </a:xfrm>
            <a:custGeom>
              <a:avLst/>
              <a:gdLst>
                <a:gd name="connsiteX0" fmla="*/ 62911 w 62911"/>
                <a:gd name="connsiteY0" fmla="*/ 51949 h 88488"/>
                <a:gd name="connsiteX1" fmla="*/ 62911 w 62911"/>
                <a:gd name="connsiteY1" fmla="*/ 88489 h 88488"/>
                <a:gd name="connsiteX2" fmla="*/ 47978 w 62911"/>
                <a:gd name="connsiteY2" fmla="*/ 88489 h 88488"/>
                <a:gd name="connsiteX3" fmla="*/ 47978 w 62911"/>
                <a:gd name="connsiteY3" fmla="*/ 53856 h 88488"/>
                <a:gd name="connsiteX4" fmla="*/ 32727 w 62911"/>
                <a:gd name="connsiteY4" fmla="*/ 37016 h 88488"/>
                <a:gd name="connsiteX5" fmla="*/ 14933 w 62911"/>
                <a:gd name="connsiteY5" fmla="*/ 56239 h 88488"/>
                <a:gd name="connsiteX6" fmla="*/ 14933 w 62911"/>
                <a:gd name="connsiteY6" fmla="*/ 88489 h 88488"/>
                <a:gd name="connsiteX7" fmla="*/ 0 w 62911"/>
                <a:gd name="connsiteY7" fmla="*/ 88489 h 88488"/>
                <a:gd name="connsiteX8" fmla="*/ 0 w 62911"/>
                <a:gd name="connsiteY8" fmla="*/ 0 h 88488"/>
                <a:gd name="connsiteX9" fmla="*/ 14933 w 62911"/>
                <a:gd name="connsiteY9" fmla="*/ 0 h 88488"/>
                <a:gd name="connsiteX10" fmla="*/ 14933 w 62911"/>
                <a:gd name="connsiteY10" fmla="*/ 32250 h 88488"/>
                <a:gd name="connsiteX11" fmla="*/ 36222 w 62911"/>
                <a:gd name="connsiteY11" fmla="*/ 24148 h 88488"/>
                <a:gd name="connsiteX12" fmla="*/ 62911 w 62911"/>
                <a:gd name="connsiteY12" fmla="*/ 52108 h 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911" h="88488">
                  <a:moveTo>
                    <a:pt x="62911" y="51949"/>
                  </a:moveTo>
                  <a:lnTo>
                    <a:pt x="62911" y="88489"/>
                  </a:lnTo>
                  <a:lnTo>
                    <a:pt x="47978" y="88489"/>
                  </a:lnTo>
                  <a:lnTo>
                    <a:pt x="47978" y="53856"/>
                  </a:lnTo>
                  <a:cubicBezTo>
                    <a:pt x="47978" y="42576"/>
                    <a:pt x="42417" y="37016"/>
                    <a:pt x="32727" y="37016"/>
                  </a:cubicBezTo>
                  <a:cubicBezTo>
                    <a:pt x="22082" y="37016"/>
                    <a:pt x="14933" y="43530"/>
                    <a:pt x="14933" y="56239"/>
                  </a:cubicBezTo>
                  <a:lnTo>
                    <a:pt x="14933" y="88489"/>
                  </a:lnTo>
                  <a:lnTo>
                    <a:pt x="0" y="88489"/>
                  </a:lnTo>
                  <a:lnTo>
                    <a:pt x="0" y="0"/>
                  </a:lnTo>
                  <a:lnTo>
                    <a:pt x="14933" y="0"/>
                  </a:lnTo>
                  <a:lnTo>
                    <a:pt x="14933" y="32250"/>
                  </a:lnTo>
                  <a:cubicBezTo>
                    <a:pt x="19858" y="27007"/>
                    <a:pt x="27325" y="24148"/>
                    <a:pt x="36222" y="24148"/>
                  </a:cubicBezTo>
                  <a:cubicBezTo>
                    <a:pt x="51473" y="24148"/>
                    <a:pt x="62911" y="32886"/>
                    <a:pt x="62911" y="52108"/>
                  </a:cubicBezTo>
                  <a:close/>
                </a:path>
              </a:pathLst>
            </a:custGeom>
            <a:solidFill>
              <a:srgbClr val="103044"/>
            </a:solidFill>
            <a:ln w="15869" cap="flat">
              <a:noFill/>
              <a:prstDash val="solid"/>
              <a:miter/>
            </a:ln>
          </p:spPr>
          <p:txBody>
            <a:bodyPr rtlCol="0" anchor="ctr"/>
            <a:lstStyle/>
            <a:p>
              <a:endParaRPr lang="nl-NL"/>
            </a:p>
          </p:txBody>
        </p:sp>
        <p:sp>
          <p:nvSpPr>
            <p:cNvPr id="1659" name="Vrije vorm: vorm 1658">
              <a:extLst>
                <a:ext uri="{FF2B5EF4-FFF2-40B4-BE49-F238E27FC236}">
                  <a16:creationId xmlns:a16="http://schemas.microsoft.com/office/drawing/2014/main" id="{D2D28D53-3BA1-3FCD-41BC-BDB96EBB2E8F}"/>
                </a:ext>
              </a:extLst>
            </p:cNvPr>
            <p:cNvSpPr/>
            <p:nvPr/>
          </p:nvSpPr>
          <p:spPr>
            <a:xfrm>
              <a:off x="4277426" y="3354677"/>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3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6 h 65294"/>
                <a:gd name="connsiteX9" fmla="*/ 65135 w 65453"/>
                <a:gd name="connsiteY9" fmla="*/ 37334 h 65294"/>
                <a:gd name="connsiteX10" fmla="*/ 14774 w 65453"/>
                <a:gd name="connsiteY10" fmla="*/ 27643 h 65294"/>
                <a:gd name="connsiteX11" fmla="*/ 50996 w 65453"/>
                <a:gd name="connsiteY11" fmla="*/ 27643 h 65294"/>
                <a:gd name="connsiteX12" fmla="*/ 32885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5" y="52744"/>
                    <a:pt x="35586" y="52744"/>
                  </a:cubicBezTo>
                  <a:cubicBezTo>
                    <a:pt x="42735" y="52744"/>
                    <a:pt x="48454" y="50520"/>
                    <a:pt x="52903" y="45754"/>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6"/>
                  </a:cubicBezTo>
                  <a:cubicBezTo>
                    <a:pt x="65453" y="33998"/>
                    <a:pt x="65453" y="35904"/>
                    <a:pt x="65135" y="37334"/>
                  </a:cubicBezTo>
                  <a:close/>
                  <a:moveTo>
                    <a:pt x="14774" y="27643"/>
                  </a:moveTo>
                  <a:lnTo>
                    <a:pt x="50996" y="27643"/>
                  </a:lnTo>
                  <a:cubicBezTo>
                    <a:pt x="49725" y="18429"/>
                    <a:pt x="42735" y="12074"/>
                    <a:pt x="32885" y="12074"/>
                  </a:cubicBezTo>
                  <a:cubicBezTo>
                    <a:pt x="23036" y="12074"/>
                    <a:pt x="16045" y="18270"/>
                    <a:pt x="14616" y="27643"/>
                  </a:cubicBezTo>
                  <a:close/>
                </a:path>
              </a:pathLst>
            </a:custGeom>
            <a:solidFill>
              <a:srgbClr val="103044"/>
            </a:solidFill>
            <a:ln w="15869" cap="flat">
              <a:noFill/>
              <a:prstDash val="solid"/>
              <a:miter/>
            </a:ln>
          </p:spPr>
          <p:txBody>
            <a:bodyPr rtlCol="0" anchor="ctr"/>
            <a:lstStyle/>
            <a:p>
              <a:endParaRPr lang="nl-NL"/>
            </a:p>
          </p:txBody>
        </p:sp>
        <p:sp>
          <p:nvSpPr>
            <p:cNvPr id="1660" name="Vrije vorm: vorm 1659">
              <a:extLst>
                <a:ext uri="{FF2B5EF4-FFF2-40B4-BE49-F238E27FC236}">
                  <a16:creationId xmlns:a16="http://schemas.microsoft.com/office/drawing/2014/main" id="{665B53C3-C501-D2D5-2269-304B67BF719A}"/>
                </a:ext>
              </a:extLst>
            </p:cNvPr>
            <p:cNvSpPr/>
            <p:nvPr/>
          </p:nvSpPr>
          <p:spPr>
            <a:xfrm>
              <a:off x="4357018" y="3354836"/>
              <a:ext cx="37015" cy="64341"/>
            </a:xfrm>
            <a:custGeom>
              <a:avLst/>
              <a:gdLst>
                <a:gd name="connsiteX0" fmla="*/ 37016 w 37015"/>
                <a:gd name="connsiteY0" fmla="*/ 0 h 64341"/>
                <a:gd name="connsiteX1" fmla="*/ 37016 w 37015"/>
                <a:gd name="connsiteY1" fmla="*/ 14139 h 64341"/>
                <a:gd name="connsiteX2" fmla="*/ 33521 w 37015"/>
                <a:gd name="connsiteY2" fmla="*/ 13821 h 64341"/>
                <a:gd name="connsiteX3" fmla="*/ 14934 w 37015"/>
                <a:gd name="connsiteY3" fmla="*/ 33521 h 64341"/>
                <a:gd name="connsiteX4" fmla="*/ 14934 w 37015"/>
                <a:gd name="connsiteY4" fmla="*/ 64341 h 64341"/>
                <a:gd name="connsiteX5" fmla="*/ 0 w 37015"/>
                <a:gd name="connsiteY5" fmla="*/ 64341 h 64341"/>
                <a:gd name="connsiteX6" fmla="*/ 0 w 37015"/>
                <a:gd name="connsiteY6" fmla="*/ 635 h 64341"/>
                <a:gd name="connsiteX7" fmla="*/ 14298 w 37015"/>
                <a:gd name="connsiteY7" fmla="*/ 635 h 64341"/>
                <a:gd name="connsiteX8" fmla="*/ 14298 w 37015"/>
                <a:gd name="connsiteY8" fmla="*/ 10009 h 64341"/>
                <a:gd name="connsiteX9" fmla="*/ 37016 w 37015"/>
                <a:gd name="connsiteY9" fmla="*/ 0 h 6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5" h="64341">
                  <a:moveTo>
                    <a:pt x="37016" y="0"/>
                  </a:moveTo>
                  <a:lnTo>
                    <a:pt x="37016" y="14139"/>
                  </a:lnTo>
                  <a:cubicBezTo>
                    <a:pt x="35745" y="13821"/>
                    <a:pt x="34633" y="13821"/>
                    <a:pt x="33521" y="13821"/>
                  </a:cubicBezTo>
                  <a:cubicBezTo>
                    <a:pt x="22082" y="13821"/>
                    <a:pt x="14934" y="20494"/>
                    <a:pt x="14934" y="33521"/>
                  </a:cubicBezTo>
                  <a:lnTo>
                    <a:pt x="14934" y="64341"/>
                  </a:lnTo>
                  <a:lnTo>
                    <a:pt x="0" y="64341"/>
                  </a:lnTo>
                  <a:lnTo>
                    <a:pt x="0" y="635"/>
                  </a:lnTo>
                  <a:lnTo>
                    <a:pt x="14298" y="635"/>
                  </a:lnTo>
                  <a:lnTo>
                    <a:pt x="14298" y="10009"/>
                  </a:lnTo>
                  <a:cubicBezTo>
                    <a:pt x="18587" y="3336"/>
                    <a:pt x="26372" y="0"/>
                    <a:pt x="37016" y="0"/>
                  </a:cubicBezTo>
                  <a:close/>
                </a:path>
              </a:pathLst>
            </a:custGeom>
            <a:solidFill>
              <a:srgbClr val="103044"/>
            </a:solidFill>
            <a:ln w="15869" cap="flat">
              <a:noFill/>
              <a:prstDash val="solid"/>
              <a:miter/>
            </a:ln>
          </p:spPr>
          <p:txBody>
            <a:bodyPr rtlCol="0" anchor="ctr"/>
            <a:lstStyle/>
            <a:p>
              <a:endParaRPr lang="nl-NL"/>
            </a:p>
          </p:txBody>
        </p:sp>
        <p:sp>
          <p:nvSpPr>
            <p:cNvPr id="1661" name="Vrije vorm: vorm 1660">
              <a:extLst>
                <a:ext uri="{FF2B5EF4-FFF2-40B4-BE49-F238E27FC236}">
                  <a16:creationId xmlns:a16="http://schemas.microsoft.com/office/drawing/2014/main" id="{521AB51D-0B49-C0FF-649D-EC56A748A892}"/>
                </a:ext>
              </a:extLst>
            </p:cNvPr>
            <p:cNvSpPr/>
            <p:nvPr/>
          </p:nvSpPr>
          <p:spPr>
            <a:xfrm>
              <a:off x="4406902" y="3354519"/>
              <a:ext cx="107076" cy="64817"/>
            </a:xfrm>
            <a:custGeom>
              <a:avLst/>
              <a:gdLst>
                <a:gd name="connsiteX0" fmla="*/ 106759 w 107076"/>
                <a:gd name="connsiteY0" fmla="*/ 28278 h 64817"/>
                <a:gd name="connsiteX1" fmla="*/ 106759 w 107076"/>
                <a:gd name="connsiteY1" fmla="*/ 64818 h 64817"/>
                <a:gd name="connsiteX2" fmla="*/ 91825 w 107076"/>
                <a:gd name="connsiteY2" fmla="*/ 64818 h 64817"/>
                <a:gd name="connsiteX3" fmla="*/ 91825 w 107076"/>
                <a:gd name="connsiteY3" fmla="*/ 30185 h 64817"/>
                <a:gd name="connsiteX4" fmla="*/ 77527 w 107076"/>
                <a:gd name="connsiteY4" fmla="*/ 13345 h 64817"/>
                <a:gd name="connsiteX5" fmla="*/ 60846 w 107076"/>
                <a:gd name="connsiteY5" fmla="*/ 32409 h 64817"/>
                <a:gd name="connsiteX6" fmla="*/ 60846 w 107076"/>
                <a:gd name="connsiteY6" fmla="*/ 64659 h 64817"/>
                <a:gd name="connsiteX7" fmla="*/ 45912 w 107076"/>
                <a:gd name="connsiteY7" fmla="*/ 64659 h 64817"/>
                <a:gd name="connsiteX8" fmla="*/ 45912 w 107076"/>
                <a:gd name="connsiteY8" fmla="*/ 30026 h 64817"/>
                <a:gd name="connsiteX9" fmla="*/ 31615 w 107076"/>
                <a:gd name="connsiteY9" fmla="*/ 13186 h 64817"/>
                <a:gd name="connsiteX10" fmla="*/ 14934 w 107076"/>
                <a:gd name="connsiteY10" fmla="*/ 32250 h 64817"/>
                <a:gd name="connsiteX11" fmla="*/ 14934 w 107076"/>
                <a:gd name="connsiteY11" fmla="*/ 64500 h 64817"/>
                <a:gd name="connsiteX12" fmla="*/ 0 w 107076"/>
                <a:gd name="connsiteY12" fmla="*/ 64500 h 64817"/>
                <a:gd name="connsiteX13" fmla="*/ 0 w 107076"/>
                <a:gd name="connsiteY13" fmla="*/ 794 h 64817"/>
                <a:gd name="connsiteX14" fmla="*/ 14298 w 107076"/>
                <a:gd name="connsiteY14" fmla="*/ 794 h 64817"/>
                <a:gd name="connsiteX15" fmla="*/ 14298 w 107076"/>
                <a:gd name="connsiteY15" fmla="*/ 8896 h 64817"/>
                <a:gd name="connsiteX16" fmla="*/ 35268 w 107076"/>
                <a:gd name="connsiteY16" fmla="*/ 0 h 64817"/>
                <a:gd name="connsiteX17" fmla="*/ 56874 w 107076"/>
                <a:gd name="connsiteY17" fmla="*/ 10644 h 64817"/>
                <a:gd name="connsiteX18" fmla="*/ 80863 w 107076"/>
                <a:gd name="connsiteY18" fmla="*/ 0 h 64817"/>
                <a:gd name="connsiteX19" fmla="*/ 107076 w 107076"/>
                <a:gd name="connsiteY19" fmla="*/ 27960 h 6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076" h="64817">
                  <a:moveTo>
                    <a:pt x="106759" y="28278"/>
                  </a:moveTo>
                  <a:lnTo>
                    <a:pt x="106759" y="64818"/>
                  </a:lnTo>
                  <a:lnTo>
                    <a:pt x="91825" y="64818"/>
                  </a:lnTo>
                  <a:lnTo>
                    <a:pt x="91825" y="30185"/>
                  </a:lnTo>
                  <a:cubicBezTo>
                    <a:pt x="91825" y="18905"/>
                    <a:pt x="86583" y="13345"/>
                    <a:pt x="77527" y="13345"/>
                  </a:cubicBezTo>
                  <a:cubicBezTo>
                    <a:pt x="67677" y="13345"/>
                    <a:pt x="60846" y="19858"/>
                    <a:pt x="60846" y="32409"/>
                  </a:cubicBezTo>
                  <a:lnTo>
                    <a:pt x="60846" y="64659"/>
                  </a:lnTo>
                  <a:lnTo>
                    <a:pt x="45912" y="64659"/>
                  </a:lnTo>
                  <a:lnTo>
                    <a:pt x="45912" y="30026"/>
                  </a:lnTo>
                  <a:cubicBezTo>
                    <a:pt x="45912" y="18746"/>
                    <a:pt x="40670" y="13186"/>
                    <a:pt x="31615" y="13186"/>
                  </a:cubicBezTo>
                  <a:cubicBezTo>
                    <a:pt x="21606" y="13186"/>
                    <a:pt x="14934" y="19699"/>
                    <a:pt x="14934" y="32250"/>
                  </a:cubicBezTo>
                  <a:lnTo>
                    <a:pt x="14934" y="64500"/>
                  </a:lnTo>
                  <a:lnTo>
                    <a:pt x="0" y="64500"/>
                  </a:lnTo>
                  <a:lnTo>
                    <a:pt x="0" y="794"/>
                  </a:lnTo>
                  <a:lnTo>
                    <a:pt x="14298" y="794"/>
                  </a:lnTo>
                  <a:lnTo>
                    <a:pt x="14298" y="8896"/>
                  </a:lnTo>
                  <a:cubicBezTo>
                    <a:pt x="19064" y="3177"/>
                    <a:pt x="26531" y="0"/>
                    <a:pt x="35268" y="0"/>
                  </a:cubicBezTo>
                  <a:cubicBezTo>
                    <a:pt x="44642" y="0"/>
                    <a:pt x="52426" y="3495"/>
                    <a:pt x="56874" y="10644"/>
                  </a:cubicBezTo>
                  <a:cubicBezTo>
                    <a:pt x="61958" y="4130"/>
                    <a:pt x="70696" y="0"/>
                    <a:pt x="80863" y="0"/>
                  </a:cubicBezTo>
                  <a:cubicBezTo>
                    <a:pt x="96273" y="0"/>
                    <a:pt x="107076" y="8738"/>
                    <a:pt x="107076" y="27960"/>
                  </a:cubicBezTo>
                  <a:close/>
                </a:path>
              </a:pathLst>
            </a:custGeom>
            <a:solidFill>
              <a:srgbClr val="103044"/>
            </a:solidFill>
            <a:ln w="15869" cap="flat">
              <a:noFill/>
              <a:prstDash val="solid"/>
              <a:miter/>
            </a:ln>
          </p:spPr>
          <p:txBody>
            <a:bodyPr rtlCol="0" anchor="ctr"/>
            <a:lstStyle/>
            <a:p>
              <a:endParaRPr lang="nl-NL"/>
            </a:p>
          </p:txBody>
        </p:sp>
        <p:sp>
          <p:nvSpPr>
            <p:cNvPr id="1662" name="Vrije vorm: vorm 1661">
              <a:extLst>
                <a:ext uri="{FF2B5EF4-FFF2-40B4-BE49-F238E27FC236}">
                  <a16:creationId xmlns:a16="http://schemas.microsoft.com/office/drawing/2014/main" id="{31BC91E4-1C01-B792-714A-D21A7B3DA1DE}"/>
                </a:ext>
              </a:extLst>
            </p:cNvPr>
            <p:cNvSpPr/>
            <p:nvPr/>
          </p:nvSpPr>
          <p:spPr>
            <a:xfrm>
              <a:off x="4532884" y="3330847"/>
              <a:ext cx="62911" cy="88488"/>
            </a:xfrm>
            <a:custGeom>
              <a:avLst/>
              <a:gdLst>
                <a:gd name="connsiteX0" fmla="*/ 62911 w 62911"/>
                <a:gd name="connsiteY0" fmla="*/ 51949 h 88488"/>
                <a:gd name="connsiteX1" fmla="*/ 62911 w 62911"/>
                <a:gd name="connsiteY1" fmla="*/ 88489 h 88488"/>
                <a:gd name="connsiteX2" fmla="*/ 47978 w 62911"/>
                <a:gd name="connsiteY2" fmla="*/ 88489 h 88488"/>
                <a:gd name="connsiteX3" fmla="*/ 47978 w 62911"/>
                <a:gd name="connsiteY3" fmla="*/ 53856 h 88488"/>
                <a:gd name="connsiteX4" fmla="*/ 32727 w 62911"/>
                <a:gd name="connsiteY4" fmla="*/ 37016 h 88488"/>
                <a:gd name="connsiteX5" fmla="*/ 14934 w 62911"/>
                <a:gd name="connsiteY5" fmla="*/ 56239 h 88488"/>
                <a:gd name="connsiteX6" fmla="*/ 14934 w 62911"/>
                <a:gd name="connsiteY6" fmla="*/ 88489 h 88488"/>
                <a:gd name="connsiteX7" fmla="*/ 0 w 62911"/>
                <a:gd name="connsiteY7" fmla="*/ 88489 h 88488"/>
                <a:gd name="connsiteX8" fmla="*/ 0 w 62911"/>
                <a:gd name="connsiteY8" fmla="*/ 0 h 88488"/>
                <a:gd name="connsiteX9" fmla="*/ 14934 w 62911"/>
                <a:gd name="connsiteY9" fmla="*/ 0 h 88488"/>
                <a:gd name="connsiteX10" fmla="*/ 14934 w 62911"/>
                <a:gd name="connsiteY10" fmla="*/ 32250 h 88488"/>
                <a:gd name="connsiteX11" fmla="*/ 36222 w 62911"/>
                <a:gd name="connsiteY11" fmla="*/ 24148 h 88488"/>
                <a:gd name="connsiteX12" fmla="*/ 62911 w 62911"/>
                <a:gd name="connsiteY12" fmla="*/ 52108 h 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911" h="88488">
                  <a:moveTo>
                    <a:pt x="62911" y="51949"/>
                  </a:moveTo>
                  <a:lnTo>
                    <a:pt x="62911" y="88489"/>
                  </a:lnTo>
                  <a:lnTo>
                    <a:pt x="47978" y="88489"/>
                  </a:lnTo>
                  <a:lnTo>
                    <a:pt x="47978" y="53856"/>
                  </a:lnTo>
                  <a:cubicBezTo>
                    <a:pt x="47978" y="42576"/>
                    <a:pt x="42417" y="37016"/>
                    <a:pt x="32727" y="37016"/>
                  </a:cubicBezTo>
                  <a:cubicBezTo>
                    <a:pt x="22082" y="37016"/>
                    <a:pt x="14934" y="43530"/>
                    <a:pt x="14934" y="56239"/>
                  </a:cubicBezTo>
                  <a:lnTo>
                    <a:pt x="14934" y="88489"/>
                  </a:lnTo>
                  <a:lnTo>
                    <a:pt x="0" y="88489"/>
                  </a:lnTo>
                  <a:lnTo>
                    <a:pt x="0" y="0"/>
                  </a:lnTo>
                  <a:lnTo>
                    <a:pt x="14934" y="0"/>
                  </a:lnTo>
                  <a:lnTo>
                    <a:pt x="14934" y="32250"/>
                  </a:lnTo>
                  <a:cubicBezTo>
                    <a:pt x="19858" y="27007"/>
                    <a:pt x="27325" y="24148"/>
                    <a:pt x="36222" y="24148"/>
                  </a:cubicBezTo>
                  <a:cubicBezTo>
                    <a:pt x="51473" y="24148"/>
                    <a:pt x="62911" y="32886"/>
                    <a:pt x="62911" y="52108"/>
                  </a:cubicBezTo>
                  <a:close/>
                </a:path>
              </a:pathLst>
            </a:custGeom>
            <a:solidFill>
              <a:srgbClr val="103044"/>
            </a:solidFill>
            <a:ln w="15869" cap="flat">
              <a:noFill/>
              <a:prstDash val="solid"/>
              <a:miter/>
            </a:ln>
          </p:spPr>
          <p:txBody>
            <a:bodyPr rtlCol="0" anchor="ctr"/>
            <a:lstStyle/>
            <a:p>
              <a:endParaRPr lang="nl-NL"/>
            </a:p>
          </p:txBody>
        </p:sp>
        <p:sp>
          <p:nvSpPr>
            <p:cNvPr id="1663" name="Vrije vorm: vorm 1662">
              <a:extLst>
                <a:ext uri="{FF2B5EF4-FFF2-40B4-BE49-F238E27FC236}">
                  <a16:creationId xmlns:a16="http://schemas.microsoft.com/office/drawing/2014/main" id="{B4E59BBF-F0FA-8E13-CBD0-9F03616ED7D0}"/>
                </a:ext>
              </a:extLst>
            </p:cNvPr>
            <p:cNvSpPr/>
            <p:nvPr/>
          </p:nvSpPr>
          <p:spPr>
            <a:xfrm>
              <a:off x="4610252" y="3354836"/>
              <a:ext cx="68153" cy="65294"/>
            </a:xfrm>
            <a:custGeom>
              <a:avLst/>
              <a:gdLst>
                <a:gd name="connsiteX0" fmla="*/ 0 w 68153"/>
                <a:gd name="connsiteY0" fmla="*/ 32568 h 65294"/>
                <a:gd name="connsiteX1" fmla="*/ 33997 w 68153"/>
                <a:gd name="connsiteY1" fmla="*/ 0 h 65294"/>
                <a:gd name="connsiteX2" fmla="*/ 68154 w 68153"/>
                <a:gd name="connsiteY2" fmla="*/ 32568 h 65294"/>
                <a:gd name="connsiteX3" fmla="*/ 33997 w 68153"/>
                <a:gd name="connsiteY3" fmla="*/ 65294 h 65294"/>
                <a:gd name="connsiteX4" fmla="*/ 0 w 68153"/>
                <a:gd name="connsiteY4" fmla="*/ 32568 h 65294"/>
                <a:gd name="connsiteX5" fmla="*/ 53061 w 68153"/>
                <a:gd name="connsiteY5" fmla="*/ 32568 h 65294"/>
                <a:gd name="connsiteX6" fmla="*/ 33997 w 68153"/>
                <a:gd name="connsiteY6" fmla="*/ 12709 h 65294"/>
                <a:gd name="connsiteX7" fmla="*/ 15092 w 68153"/>
                <a:gd name="connsiteY7" fmla="*/ 32568 h 65294"/>
                <a:gd name="connsiteX8" fmla="*/ 33997 w 68153"/>
                <a:gd name="connsiteY8" fmla="*/ 52426 h 65294"/>
                <a:gd name="connsiteX9" fmla="*/ 53061 w 68153"/>
                <a:gd name="connsiteY9" fmla="*/ 32568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53" h="65294">
                  <a:moveTo>
                    <a:pt x="0" y="32568"/>
                  </a:moveTo>
                  <a:cubicBezTo>
                    <a:pt x="0" y="13504"/>
                    <a:pt x="14298" y="0"/>
                    <a:pt x="33997" y="0"/>
                  </a:cubicBezTo>
                  <a:cubicBezTo>
                    <a:pt x="53697" y="0"/>
                    <a:pt x="68154" y="13504"/>
                    <a:pt x="68154" y="32568"/>
                  </a:cubicBezTo>
                  <a:cubicBezTo>
                    <a:pt x="68154" y="51632"/>
                    <a:pt x="53856" y="65294"/>
                    <a:pt x="33997" y="65294"/>
                  </a:cubicBezTo>
                  <a:cubicBezTo>
                    <a:pt x="14139" y="65294"/>
                    <a:pt x="0" y="51632"/>
                    <a:pt x="0" y="32568"/>
                  </a:cubicBezTo>
                  <a:close/>
                  <a:moveTo>
                    <a:pt x="53061" y="32568"/>
                  </a:moveTo>
                  <a:cubicBezTo>
                    <a:pt x="53061" y="20335"/>
                    <a:pt x="44959" y="12709"/>
                    <a:pt x="33997" y="12709"/>
                  </a:cubicBezTo>
                  <a:cubicBezTo>
                    <a:pt x="23036" y="12709"/>
                    <a:pt x="15092" y="20494"/>
                    <a:pt x="15092" y="32568"/>
                  </a:cubicBezTo>
                  <a:cubicBezTo>
                    <a:pt x="15092" y="44642"/>
                    <a:pt x="23195" y="52426"/>
                    <a:pt x="33997" y="52426"/>
                  </a:cubicBezTo>
                  <a:cubicBezTo>
                    <a:pt x="44801" y="52426"/>
                    <a:pt x="53061" y="44642"/>
                    <a:pt x="53061" y="32568"/>
                  </a:cubicBezTo>
                  <a:close/>
                </a:path>
              </a:pathLst>
            </a:custGeom>
            <a:solidFill>
              <a:srgbClr val="103044"/>
            </a:solidFill>
            <a:ln w="15869" cap="flat">
              <a:noFill/>
              <a:prstDash val="solid"/>
              <a:miter/>
            </a:ln>
          </p:spPr>
          <p:txBody>
            <a:bodyPr rtlCol="0" anchor="ctr"/>
            <a:lstStyle/>
            <a:p>
              <a:endParaRPr lang="nl-NL"/>
            </a:p>
          </p:txBody>
        </p:sp>
        <p:sp>
          <p:nvSpPr>
            <p:cNvPr id="1664" name="Vrije vorm: vorm 1663">
              <a:extLst>
                <a:ext uri="{FF2B5EF4-FFF2-40B4-BE49-F238E27FC236}">
                  <a16:creationId xmlns:a16="http://schemas.microsoft.com/office/drawing/2014/main" id="{E673ECDC-EE84-87C9-A8F5-D64039685A71}"/>
                </a:ext>
              </a:extLst>
            </p:cNvPr>
            <p:cNvSpPr/>
            <p:nvPr/>
          </p:nvSpPr>
          <p:spPr>
            <a:xfrm>
              <a:off x="4687461" y="3354677"/>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3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4 w 65453"/>
                <a:gd name="connsiteY7" fmla="*/ 0 h 65294"/>
                <a:gd name="connsiteX8" fmla="*/ 65453 w 65453"/>
                <a:gd name="connsiteY8" fmla="*/ 32886 h 65294"/>
                <a:gd name="connsiteX9" fmla="*/ 65135 w 65453"/>
                <a:gd name="connsiteY9" fmla="*/ 37334 h 65294"/>
                <a:gd name="connsiteX10" fmla="*/ 14775 w 65453"/>
                <a:gd name="connsiteY10" fmla="*/ 27643 h 65294"/>
                <a:gd name="connsiteX11" fmla="*/ 50996 w 65453"/>
                <a:gd name="connsiteY11" fmla="*/ 27643 h 65294"/>
                <a:gd name="connsiteX12" fmla="*/ 32886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6" y="52744"/>
                    <a:pt x="35586" y="52744"/>
                  </a:cubicBezTo>
                  <a:cubicBezTo>
                    <a:pt x="42735" y="52744"/>
                    <a:pt x="48454" y="50520"/>
                    <a:pt x="52903" y="45754"/>
                  </a:cubicBezTo>
                  <a:lnTo>
                    <a:pt x="61005" y="54968"/>
                  </a:lnTo>
                  <a:cubicBezTo>
                    <a:pt x="55286" y="61799"/>
                    <a:pt x="46230" y="65294"/>
                    <a:pt x="35268" y="65294"/>
                  </a:cubicBezTo>
                  <a:cubicBezTo>
                    <a:pt x="13821" y="65294"/>
                    <a:pt x="0" y="51632"/>
                    <a:pt x="0" y="32568"/>
                  </a:cubicBezTo>
                  <a:cubicBezTo>
                    <a:pt x="0" y="13504"/>
                    <a:pt x="13980" y="0"/>
                    <a:pt x="33044" y="0"/>
                  </a:cubicBezTo>
                  <a:cubicBezTo>
                    <a:pt x="52108" y="0"/>
                    <a:pt x="65453" y="13027"/>
                    <a:pt x="65453" y="32886"/>
                  </a:cubicBezTo>
                  <a:cubicBezTo>
                    <a:pt x="65453" y="33998"/>
                    <a:pt x="65453" y="35904"/>
                    <a:pt x="65135" y="37334"/>
                  </a:cubicBezTo>
                  <a:close/>
                  <a:moveTo>
                    <a:pt x="14775" y="27643"/>
                  </a:moveTo>
                  <a:lnTo>
                    <a:pt x="50996" y="27643"/>
                  </a:lnTo>
                  <a:cubicBezTo>
                    <a:pt x="49725" y="18429"/>
                    <a:pt x="42735" y="12074"/>
                    <a:pt x="32886" y="12074"/>
                  </a:cubicBezTo>
                  <a:cubicBezTo>
                    <a:pt x="23036" y="12074"/>
                    <a:pt x="16045" y="18270"/>
                    <a:pt x="14616" y="27643"/>
                  </a:cubicBezTo>
                  <a:close/>
                </a:path>
              </a:pathLst>
            </a:custGeom>
            <a:solidFill>
              <a:srgbClr val="103044"/>
            </a:solidFill>
            <a:ln w="15869" cap="flat">
              <a:noFill/>
              <a:prstDash val="solid"/>
              <a:miter/>
            </a:ln>
          </p:spPr>
          <p:txBody>
            <a:bodyPr rtlCol="0" anchor="ctr"/>
            <a:lstStyle/>
            <a:p>
              <a:endParaRPr lang="nl-NL"/>
            </a:p>
          </p:txBody>
        </p:sp>
        <p:sp>
          <p:nvSpPr>
            <p:cNvPr id="1665" name="Vrije vorm: vorm 1664">
              <a:extLst>
                <a:ext uri="{FF2B5EF4-FFF2-40B4-BE49-F238E27FC236}">
                  <a16:creationId xmlns:a16="http://schemas.microsoft.com/office/drawing/2014/main" id="{3B59BD96-CBFE-7B34-648E-849ADBE722E1}"/>
                </a:ext>
              </a:extLst>
            </p:cNvPr>
            <p:cNvSpPr/>
            <p:nvPr/>
          </p:nvSpPr>
          <p:spPr>
            <a:xfrm>
              <a:off x="4759904" y="3354995"/>
              <a:ext cx="56079" cy="65135"/>
            </a:xfrm>
            <a:custGeom>
              <a:avLst/>
              <a:gdLst>
                <a:gd name="connsiteX0" fmla="*/ 0 w 56079"/>
                <a:gd name="connsiteY0" fmla="*/ 57827 h 65135"/>
                <a:gd name="connsiteX1" fmla="*/ 5719 w 56079"/>
                <a:gd name="connsiteY1" fmla="*/ 46548 h 65135"/>
                <a:gd name="connsiteX2" fmla="*/ 27961 w 56079"/>
                <a:gd name="connsiteY2" fmla="*/ 52903 h 65135"/>
                <a:gd name="connsiteX3" fmla="*/ 41305 w 56079"/>
                <a:gd name="connsiteY3" fmla="*/ 45912 h 65135"/>
                <a:gd name="connsiteX4" fmla="*/ 1748 w 56079"/>
                <a:gd name="connsiteY4" fmla="*/ 19858 h 65135"/>
                <a:gd name="connsiteX5" fmla="*/ 29867 w 56079"/>
                <a:gd name="connsiteY5" fmla="*/ 0 h 65135"/>
                <a:gd name="connsiteX6" fmla="*/ 53856 w 56079"/>
                <a:gd name="connsiteY6" fmla="*/ 5401 h 65135"/>
                <a:gd name="connsiteX7" fmla="*/ 48137 w 56079"/>
                <a:gd name="connsiteY7" fmla="*/ 16681 h 65135"/>
                <a:gd name="connsiteX8" fmla="*/ 29867 w 56079"/>
                <a:gd name="connsiteY8" fmla="*/ 11915 h 65135"/>
                <a:gd name="connsiteX9" fmla="*/ 16522 w 56079"/>
                <a:gd name="connsiteY9" fmla="*/ 19064 h 65135"/>
                <a:gd name="connsiteX10" fmla="*/ 56080 w 56079"/>
                <a:gd name="connsiteY10" fmla="*/ 45436 h 65135"/>
                <a:gd name="connsiteX11" fmla="*/ 27166 w 56079"/>
                <a:gd name="connsiteY11" fmla="*/ 65135 h 65135"/>
                <a:gd name="connsiteX12" fmla="*/ 159 w 56079"/>
                <a:gd name="connsiteY12" fmla="*/ 57986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79" h="65135">
                  <a:moveTo>
                    <a:pt x="0" y="57827"/>
                  </a:moveTo>
                  <a:lnTo>
                    <a:pt x="5719" y="46548"/>
                  </a:lnTo>
                  <a:cubicBezTo>
                    <a:pt x="11280" y="50202"/>
                    <a:pt x="20017" y="52903"/>
                    <a:pt x="27961" y="52903"/>
                  </a:cubicBezTo>
                  <a:cubicBezTo>
                    <a:pt x="37493" y="52903"/>
                    <a:pt x="41305" y="50202"/>
                    <a:pt x="41305" y="45912"/>
                  </a:cubicBezTo>
                  <a:cubicBezTo>
                    <a:pt x="41305" y="33680"/>
                    <a:pt x="1748" y="45277"/>
                    <a:pt x="1748" y="19858"/>
                  </a:cubicBezTo>
                  <a:cubicBezTo>
                    <a:pt x="1748" y="7784"/>
                    <a:pt x="12709" y="0"/>
                    <a:pt x="29867" y="0"/>
                  </a:cubicBezTo>
                  <a:cubicBezTo>
                    <a:pt x="38446" y="0"/>
                    <a:pt x="48137" y="2065"/>
                    <a:pt x="53856" y="5401"/>
                  </a:cubicBezTo>
                  <a:lnTo>
                    <a:pt x="48137" y="16681"/>
                  </a:lnTo>
                  <a:cubicBezTo>
                    <a:pt x="42100" y="13027"/>
                    <a:pt x="35904" y="11915"/>
                    <a:pt x="29867" y="11915"/>
                  </a:cubicBezTo>
                  <a:cubicBezTo>
                    <a:pt x="20812" y="11915"/>
                    <a:pt x="16522" y="14934"/>
                    <a:pt x="16522" y="19064"/>
                  </a:cubicBezTo>
                  <a:cubicBezTo>
                    <a:pt x="16522" y="31932"/>
                    <a:pt x="56080" y="20494"/>
                    <a:pt x="56080" y="45436"/>
                  </a:cubicBezTo>
                  <a:cubicBezTo>
                    <a:pt x="56080" y="57351"/>
                    <a:pt x="45118" y="65135"/>
                    <a:pt x="27166" y="65135"/>
                  </a:cubicBezTo>
                  <a:cubicBezTo>
                    <a:pt x="16522" y="65135"/>
                    <a:pt x="5878" y="61958"/>
                    <a:pt x="159" y="57986"/>
                  </a:cubicBezTo>
                  <a:close/>
                </a:path>
              </a:pathLst>
            </a:custGeom>
            <a:solidFill>
              <a:srgbClr val="103044"/>
            </a:solidFill>
            <a:ln w="15869" cap="flat">
              <a:noFill/>
              <a:prstDash val="solid"/>
              <a:miter/>
            </a:ln>
          </p:spPr>
          <p:txBody>
            <a:bodyPr rtlCol="0" anchor="ctr"/>
            <a:lstStyle/>
            <a:p>
              <a:endParaRPr lang="nl-NL"/>
            </a:p>
          </p:txBody>
        </p:sp>
        <p:sp>
          <p:nvSpPr>
            <p:cNvPr id="1666" name="Vrije vorm: vorm 1665">
              <a:extLst>
                <a:ext uri="{FF2B5EF4-FFF2-40B4-BE49-F238E27FC236}">
                  <a16:creationId xmlns:a16="http://schemas.microsoft.com/office/drawing/2014/main" id="{1FAAF6C5-EB02-F20F-EDB0-982E2C2C260D}"/>
                </a:ext>
              </a:extLst>
            </p:cNvPr>
            <p:cNvSpPr/>
            <p:nvPr/>
          </p:nvSpPr>
          <p:spPr>
            <a:xfrm>
              <a:off x="3974149" y="2993097"/>
              <a:ext cx="581611" cy="57827"/>
            </a:xfrm>
            <a:custGeom>
              <a:avLst/>
              <a:gdLst>
                <a:gd name="connsiteX0" fmla="*/ 315033 w 581611"/>
                <a:gd name="connsiteY0" fmla="*/ 28914 h 57827"/>
                <a:gd name="connsiteX1" fmla="*/ 266578 w 581611"/>
                <a:gd name="connsiteY1" fmla="*/ 28914 h 57827"/>
                <a:gd name="connsiteX2" fmla="*/ 261654 w 581611"/>
                <a:gd name="connsiteY2" fmla="*/ 24148 h 57827"/>
                <a:gd name="connsiteX3" fmla="*/ 266578 w 581611"/>
                <a:gd name="connsiteY3" fmla="*/ 19382 h 57827"/>
                <a:gd name="connsiteX4" fmla="*/ 315033 w 581611"/>
                <a:gd name="connsiteY4" fmla="*/ 19382 h 57827"/>
                <a:gd name="connsiteX5" fmla="*/ 319958 w 581611"/>
                <a:gd name="connsiteY5" fmla="*/ 24148 h 57827"/>
                <a:gd name="connsiteX6" fmla="*/ 315033 w 581611"/>
                <a:gd name="connsiteY6" fmla="*/ 28914 h 57827"/>
                <a:gd name="connsiteX7" fmla="*/ 533157 w 581611"/>
                <a:gd name="connsiteY7" fmla="*/ 0 h 57827"/>
                <a:gd name="connsiteX8" fmla="*/ 0 w 581611"/>
                <a:gd name="connsiteY8" fmla="*/ 0 h 57827"/>
                <a:gd name="connsiteX9" fmla="*/ 0 w 581611"/>
                <a:gd name="connsiteY9" fmla="*/ 28914 h 57827"/>
                <a:gd name="connsiteX10" fmla="*/ 14298 w 581611"/>
                <a:gd name="connsiteY10" fmla="*/ 49408 h 57827"/>
                <a:gd name="connsiteX11" fmla="*/ 48454 w 581611"/>
                <a:gd name="connsiteY11" fmla="*/ 57827 h 57827"/>
                <a:gd name="connsiteX12" fmla="*/ 533157 w 581611"/>
                <a:gd name="connsiteY12" fmla="*/ 57827 h 57827"/>
                <a:gd name="connsiteX13" fmla="*/ 567313 w 581611"/>
                <a:gd name="connsiteY13" fmla="*/ 49408 h 57827"/>
                <a:gd name="connsiteX14" fmla="*/ 581611 w 581611"/>
                <a:gd name="connsiteY14" fmla="*/ 28914 h 57827"/>
                <a:gd name="connsiteX15" fmla="*/ 581611 w 581611"/>
                <a:gd name="connsiteY15" fmla="*/ 0 h 57827"/>
                <a:gd name="connsiteX16" fmla="*/ 533157 w 581611"/>
                <a:gd name="connsiteY16" fmla="*/ 0 h 5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1611" h="57827">
                  <a:moveTo>
                    <a:pt x="315033" y="28914"/>
                  </a:moveTo>
                  <a:lnTo>
                    <a:pt x="266578" y="28914"/>
                  </a:lnTo>
                  <a:cubicBezTo>
                    <a:pt x="263401" y="28914"/>
                    <a:pt x="261654" y="27325"/>
                    <a:pt x="261654" y="24148"/>
                  </a:cubicBezTo>
                  <a:cubicBezTo>
                    <a:pt x="261654" y="20970"/>
                    <a:pt x="263242" y="19382"/>
                    <a:pt x="266578" y="19382"/>
                  </a:cubicBezTo>
                  <a:lnTo>
                    <a:pt x="315033" y="19382"/>
                  </a:lnTo>
                  <a:cubicBezTo>
                    <a:pt x="318210" y="19382"/>
                    <a:pt x="319958" y="20970"/>
                    <a:pt x="319958" y="24148"/>
                  </a:cubicBezTo>
                  <a:cubicBezTo>
                    <a:pt x="319958" y="27325"/>
                    <a:pt x="318369" y="28914"/>
                    <a:pt x="315033" y="28914"/>
                  </a:cubicBezTo>
                  <a:moveTo>
                    <a:pt x="533157" y="0"/>
                  </a:moveTo>
                  <a:lnTo>
                    <a:pt x="0" y="0"/>
                  </a:lnTo>
                  <a:lnTo>
                    <a:pt x="0" y="28914"/>
                  </a:lnTo>
                  <a:cubicBezTo>
                    <a:pt x="0" y="36857"/>
                    <a:pt x="4766" y="43688"/>
                    <a:pt x="14298" y="49408"/>
                  </a:cubicBezTo>
                  <a:cubicBezTo>
                    <a:pt x="23830" y="54968"/>
                    <a:pt x="35268" y="57827"/>
                    <a:pt x="48454" y="57827"/>
                  </a:cubicBezTo>
                  <a:lnTo>
                    <a:pt x="533157" y="57827"/>
                  </a:lnTo>
                  <a:cubicBezTo>
                    <a:pt x="546502" y="57827"/>
                    <a:pt x="557940" y="54968"/>
                    <a:pt x="567313" y="49408"/>
                  </a:cubicBezTo>
                  <a:cubicBezTo>
                    <a:pt x="576845" y="43847"/>
                    <a:pt x="581611" y="37016"/>
                    <a:pt x="581611" y="28914"/>
                  </a:cubicBezTo>
                  <a:lnTo>
                    <a:pt x="581611" y="0"/>
                  </a:lnTo>
                  <a:lnTo>
                    <a:pt x="533157" y="0"/>
                  </a:lnTo>
                  <a:close/>
                </a:path>
              </a:pathLst>
            </a:custGeom>
            <a:solidFill>
              <a:srgbClr val="76B72D"/>
            </a:solidFill>
            <a:ln w="15869" cap="flat">
              <a:noFill/>
              <a:prstDash val="solid"/>
              <a:miter/>
            </a:ln>
          </p:spPr>
          <p:txBody>
            <a:bodyPr rtlCol="0" anchor="ctr"/>
            <a:lstStyle/>
            <a:p>
              <a:endParaRPr lang="nl-NL"/>
            </a:p>
          </p:txBody>
        </p:sp>
        <p:sp>
          <p:nvSpPr>
            <p:cNvPr id="1667" name="Vrije vorm: vorm 1666">
              <a:extLst>
                <a:ext uri="{FF2B5EF4-FFF2-40B4-BE49-F238E27FC236}">
                  <a16:creationId xmlns:a16="http://schemas.microsoft.com/office/drawing/2014/main" id="{5623DEE5-2C8E-6449-D037-998D2304CF02}"/>
                </a:ext>
              </a:extLst>
            </p:cNvPr>
            <p:cNvSpPr/>
            <p:nvPr/>
          </p:nvSpPr>
          <p:spPr>
            <a:xfrm>
              <a:off x="4051676" y="2666149"/>
              <a:ext cx="426557" cy="307883"/>
            </a:xfrm>
            <a:custGeom>
              <a:avLst/>
              <a:gdLst>
                <a:gd name="connsiteX0" fmla="*/ 0 w 426557"/>
                <a:gd name="connsiteY0" fmla="*/ 259429 h 307883"/>
                <a:gd name="connsiteX1" fmla="*/ 0 w 426557"/>
                <a:gd name="connsiteY1" fmla="*/ 259747 h 307883"/>
                <a:gd name="connsiteX2" fmla="*/ 477 w 426557"/>
                <a:gd name="connsiteY2" fmla="*/ 266578 h 307883"/>
                <a:gd name="connsiteX3" fmla="*/ 14298 w 426557"/>
                <a:gd name="connsiteY3" fmla="*/ 293745 h 307883"/>
                <a:gd name="connsiteX4" fmla="*/ 48454 w 426557"/>
                <a:gd name="connsiteY4" fmla="*/ 307884 h 307883"/>
                <a:gd name="connsiteX5" fmla="*/ 377944 w 426557"/>
                <a:gd name="connsiteY5" fmla="*/ 307884 h 307883"/>
                <a:gd name="connsiteX6" fmla="*/ 412260 w 426557"/>
                <a:gd name="connsiteY6" fmla="*/ 293745 h 307883"/>
                <a:gd name="connsiteX7" fmla="*/ 426557 w 426557"/>
                <a:gd name="connsiteY7" fmla="*/ 259747 h 307883"/>
                <a:gd name="connsiteX8" fmla="*/ 426557 w 426557"/>
                <a:gd name="connsiteY8" fmla="*/ 48137 h 307883"/>
                <a:gd name="connsiteX9" fmla="*/ 412260 w 426557"/>
                <a:gd name="connsiteY9" fmla="*/ 14139 h 307883"/>
                <a:gd name="connsiteX10" fmla="*/ 377944 w 426557"/>
                <a:gd name="connsiteY10" fmla="*/ 0 h 307883"/>
                <a:gd name="connsiteX11" fmla="*/ 48454 w 426557"/>
                <a:gd name="connsiteY11" fmla="*/ 0 h 307883"/>
                <a:gd name="connsiteX12" fmla="*/ 14298 w 426557"/>
                <a:gd name="connsiteY12" fmla="*/ 14139 h 307883"/>
                <a:gd name="connsiteX13" fmla="*/ 0 w 426557"/>
                <a:gd name="connsiteY13" fmla="*/ 48137 h 307883"/>
                <a:gd name="connsiteX14" fmla="*/ 0 w 426557"/>
                <a:gd name="connsiteY14" fmla="*/ 251645 h 30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6557" h="307883">
                  <a:moveTo>
                    <a:pt x="0" y="259429"/>
                  </a:moveTo>
                  <a:lnTo>
                    <a:pt x="0" y="259747"/>
                  </a:lnTo>
                  <a:cubicBezTo>
                    <a:pt x="0" y="262130"/>
                    <a:pt x="0" y="264354"/>
                    <a:pt x="477" y="266578"/>
                  </a:cubicBezTo>
                  <a:cubicBezTo>
                    <a:pt x="1907" y="276905"/>
                    <a:pt x="6514" y="285960"/>
                    <a:pt x="14298" y="293745"/>
                  </a:cubicBezTo>
                  <a:cubicBezTo>
                    <a:pt x="23830" y="303118"/>
                    <a:pt x="35268" y="307884"/>
                    <a:pt x="48454" y="307884"/>
                  </a:cubicBezTo>
                  <a:lnTo>
                    <a:pt x="377944" y="307884"/>
                  </a:lnTo>
                  <a:cubicBezTo>
                    <a:pt x="391289" y="307884"/>
                    <a:pt x="402727" y="303118"/>
                    <a:pt x="412260" y="293745"/>
                  </a:cubicBezTo>
                  <a:cubicBezTo>
                    <a:pt x="421791" y="284371"/>
                    <a:pt x="426557" y="272933"/>
                    <a:pt x="426557" y="259747"/>
                  </a:cubicBezTo>
                  <a:lnTo>
                    <a:pt x="426557" y="48137"/>
                  </a:lnTo>
                  <a:cubicBezTo>
                    <a:pt x="426557" y="34951"/>
                    <a:pt x="421791" y="23671"/>
                    <a:pt x="412260" y="14139"/>
                  </a:cubicBezTo>
                  <a:cubicBezTo>
                    <a:pt x="402727" y="4766"/>
                    <a:pt x="391289" y="0"/>
                    <a:pt x="377944" y="0"/>
                  </a:cubicBezTo>
                  <a:lnTo>
                    <a:pt x="48454" y="0"/>
                  </a:lnTo>
                  <a:cubicBezTo>
                    <a:pt x="35110" y="0"/>
                    <a:pt x="23671" y="4766"/>
                    <a:pt x="14298" y="14139"/>
                  </a:cubicBezTo>
                  <a:cubicBezTo>
                    <a:pt x="4766" y="23512"/>
                    <a:pt x="0" y="34951"/>
                    <a:pt x="0" y="48137"/>
                  </a:cubicBezTo>
                  <a:lnTo>
                    <a:pt x="0" y="251645"/>
                  </a:lnTo>
                </a:path>
              </a:pathLst>
            </a:custGeom>
            <a:solidFill>
              <a:srgbClr val="76B72D"/>
            </a:solidFill>
            <a:ln w="15869" cap="flat">
              <a:noFill/>
              <a:prstDash val="solid"/>
              <a:miter/>
            </a:ln>
          </p:spPr>
          <p:txBody>
            <a:bodyPr rtlCol="0" anchor="ctr"/>
            <a:lstStyle/>
            <a:p>
              <a:endParaRPr lang="nl-NL"/>
            </a:p>
          </p:txBody>
        </p:sp>
        <p:sp>
          <p:nvSpPr>
            <p:cNvPr id="1668" name="Vrije vorm: vorm 1667">
              <a:extLst>
                <a:ext uri="{FF2B5EF4-FFF2-40B4-BE49-F238E27FC236}">
                  <a16:creationId xmlns:a16="http://schemas.microsoft.com/office/drawing/2014/main" id="{0412A54F-070E-4721-FC1E-D1C41F2029A4}"/>
                </a:ext>
              </a:extLst>
            </p:cNvPr>
            <p:cNvSpPr/>
            <p:nvPr/>
          </p:nvSpPr>
          <p:spPr>
            <a:xfrm>
              <a:off x="4090440" y="2704595"/>
              <a:ext cx="348871" cy="230992"/>
            </a:xfrm>
            <a:custGeom>
              <a:avLst/>
              <a:gdLst>
                <a:gd name="connsiteX0" fmla="*/ 0 w 348871"/>
                <a:gd name="connsiteY0" fmla="*/ 121056 h 230992"/>
                <a:gd name="connsiteX1" fmla="*/ 0 w 348871"/>
                <a:gd name="connsiteY1" fmla="*/ 9691 h 230992"/>
                <a:gd name="connsiteX2" fmla="*/ 2860 w 348871"/>
                <a:gd name="connsiteY2" fmla="*/ 2860 h 230992"/>
                <a:gd name="connsiteX3" fmla="*/ 9691 w 348871"/>
                <a:gd name="connsiteY3" fmla="*/ 0 h 230992"/>
                <a:gd name="connsiteX4" fmla="*/ 339181 w 348871"/>
                <a:gd name="connsiteY4" fmla="*/ 0 h 230992"/>
                <a:gd name="connsiteX5" fmla="*/ 346012 w 348871"/>
                <a:gd name="connsiteY5" fmla="*/ 2860 h 230992"/>
                <a:gd name="connsiteX6" fmla="*/ 348872 w 348871"/>
                <a:gd name="connsiteY6" fmla="*/ 9691 h 230992"/>
                <a:gd name="connsiteX7" fmla="*/ 348872 w 348871"/>
                <a:gd name="connsiteY7" fmla="*/ 221301 h 230992"/>
                <a:gd name="connsiteX8" fmla="*/ 346012 w 348871"/>
                <a:gd name="connsiteY8" fmla="*/ 228133 h 230992"/>
                <a:gd name="connsiteX9" fmla="*/ 339181 w 348871"/>
                <a:gd name="connsiteY9" fmla="*/ 230992 h 230992"/>
                <a:gd name="connsiteX10" fmla="*/ 9691 w 348871"/>
                <a:gd name="connsiteY10" fmla="*/ 230992 h 230992"/>
                <a:gd name="connsiteX11" fmla="*/ 2860 w 348871"/>
                <a:gd name="connsiteY11" fmla="*/ 228133 h 230992"/>
                <a:gd name="connsiteX12" fmla="*/ 0 w 348871"/>
                <a:gd name="connsiteY12" fmla="*/ 221301 h 230992"/>
                <a:gd name="connsiteX13" fmla="*/ 0 w 348871"/>
                <a:gd name="connsiteY13" fmla="*/ 121056 h 2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71" h="230992">
                  <a:moveTo>
                    <a:pt x="0" y="121056"/>
                  </a:moveTo>
                  <a:lnTo>
                    <a:pt x="0" y="9691"/>
                  </a:lnTo>
                  <a:cubicBezTo>
                    <a:pt x="0" y="7149"/>
                    <a:pt x="953" y="4766"/>
                    <a:pt x="2860" y="2860"/>
                  </a:cubicBezTo>
                  <a:cubicBezTo>
                    <a:pt x="4766" y="953"/>
                    <a:pt x="6990" y="0"/>
                    <a:pt x="9691" y="0"/>
                  </a:cubicBezTo>
                  <a:lnTo>
                    <a:pt x="339181" y="0"/>
                  </a:lnTo>
                  <a:cubicBezTo>
                    <a:pt x="341881" y="0"/>
                    <a:pt x="344106" y="953"/>
                    <a:pt x="346012" y="2860"/>
                  </a:cubicBezTo>
                  <a:cubicBezTo>
                    <a:pt x="347918" y="4766"/>
                    <a:pt x="348872" y="6990"/>
                    <a:pt x="348872" y="9691"/>
                  </a:cubicBezTo>
                  <a:lnTo>
                    <a:pt x="348872" y="221301"/>
                  </a:lnTo>
                  <a:cubicBezTo>
                    <a:pt x="348872" y="223843"/>
                    <a:pt x="347918" y="226226"/>
                    <a:pt x="346012" y="228133"/>
                  </a:cubicBezTo>
                  <a:cubicBezTo>
                    <a:pt x="344106" y="230039"/>
                    <a:pt x="341881" y="230992"/>
                    <a:pt x="339181" y="230992"/>
                  </a:cubicBezTo>
                  <a:lnTo>
                    <a:pt x="9691" y="230992"/>
                  </a:lnTo>
                  <a:cubicBezTo>
                    <a:pt x="6990" y="230992"/>
                    <a:pt x="4766" y="230039"/>
                    <a:pt x="2860" y="228133"/>
                  </a:cubicBezTo>
                  <a:cubicBezTo>
                    <a:pt x="953" y="226226"/>
                    <a:pt x="0" y="224002"/>
                    <a:pt x="0" y="221301"/>
                  </a:cubicBezTo>
                  <a:lnTo>
                    <a:pt x="0" y="121056"/>
                  </a:lnTo>
                  <a:close/>
                </a:path>
              </a:pathLst>
            </a:custGeom>
            <a:solidFill>
              <a:srgbClr val="FFFFFF"/>
            </a:solidFill>
            <a:ln w="15869" cap="flat">
              <a:noFill/>
              <a:prstDash val="solid"/>
              <a:miter/>
            </a:ln>
          </p:spPr>
          <p:txBody>
            <a:bodyPr rtlCol="0" anchor="ctr"/>
            <a:lstStyle/>
            <a:p>
              <a:endParaRPr lang="nl-NL"/>
            </a:p>
          </p:txBody>
        </p:sp>
        <p:sp>
          <p:nvSpPr>
            <p:cNvPr id="1669" name="Vrije vorm: vorm 1668">
              <a:extLst>
                <a:ext uri="{FF2B5EF4-FFF2-40B4-BE49-F238E27FC236}">
                  <a16:creationId xmlns:a16="http://schemas.microsoft.com/office/drawing/2014/main" id="{AB634E2B-8A93-6EDF-D356-64586FCD5739}"/>
                </a:ext>
              </a:extLst>
            </p:cNvPr>
            <p:cNvSpPr/>
            <p:nvPr/>
          </p:nvSpPr>
          <p:spPr>
            <a:xfrm>
              <a:off x="4289976" y="2784823"/>
              <a:ext cx="480413" cy="325041"/>
            </a:xfrm>
            <a:custGeom>
              <a:avLst/>
              <a:gdLst>
                <a:gd name="connsiteX0" fmla="*/ 459602 w 480413"/>
                <a:gd name="connsiteY0" fmla="*/ 0 h 325041"/>
                <a:gd name="connsiteX1" fmla="*/ 480413 w 480413"/>
                <a:gd name="connsiteY1" fmla="*/ 20812 h 325041"/>
                <a:gd name="connsiteX2" fmla="*/ 480413 w 480413"/>
                <a:gd name="connsiteY2" fmla="*/ 304230 h 325041"/>
                <a:gd name="connsiteX3" fmla="*/ 459602 w 480413"/>
                <a:gd name="connsiteY3" fmla="*/ 325041 h 325041"/>
                <a:gd name="connsiteX4" fmla="*/ 20812 w 480413"/>
                <a:gd name="connsiteY4" fmla="*/ 325041 h 325041"/>
                <a:gd name="connsiteX5" fmla="*/ 0 w 480413"/>
                <a:gd name="connsiteY5" fmla="*/ 304230 h 325041"/>
                <a:gd name="connsiteX6" fmla="*/ 0 w 480413"/>
                <a:gd name="connsiteY6" fmla="*/ 20812 h 325041"/>
                <a:gd name="connsiteX7" fmla="*/ 20812 w 480413"/>
                <a:gd name="connsiteY7" fmla="*/ 0 h 32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413" h="325041">
                  <a:moveTo>
                    <a:pt x="459602" y="0"/>
                  </a:moveTo>
                  <a:cubicBezTo>
                    <a:pt x="471096" y="0"/>
                    <a:pt x="480413" y="9318"/>
                    <a:pt x="480413" y="20812"/>
                  </a:cubicBezTo>
                  <a:lnTo>
                    <a:pt x="480413" y="304230"/>
                  </a:lnTo>
                  <a:cubicBezTo>
                    <a:pt x="480413" y="315724"/>
                    <a:pt x="471096" y="325041"/>
                    <a:pt x="459602" y="325041"/>
                  </a:cubicBezTo>
                  <a:lnTo>
                    <a:pt x="20812" y="325041"/>
                  </a:lnTo>
                  <a:cubicBezTo>
                    <a:pt x="9318" y="325041"/>
                    <a:pt x="0" y="315724"/>
                    <a:pt x="0" y="304230"/>
                  </a:cubicBezTo>
                  <a:lnTo>
                    <a:pt x="0" y="20812"/>
                  </a:lnTo>
                  <a:cubicBezTo>
                    <a:pt x="0" y="9318"/>
                    <a:pt x="9318" y="0"/>
                    <a:pt x="20812" y="0"/>
                  </a:cubicBezTo>
                  <a:close/>
                </a:path>
              </a:pathLst>
            </a:custGeom>
            <a:solidFill>
              <a:srgbClr val="102F44"/>
            </a:solidFill>
            <a:ln w="15869" cap="flat">
              <a:noFill/>
              <a:prstDash val="solid"/>
              <a:miter/>
            </a:ln>
          </p:spPr>
          <p:txBody>
            <a:bodyPr rtlCol="0" anchor="ctr"/>
            <a:lstStyle/>
            <a:p>
              <a:endParaRPr lang="nl-NL"/>
            </a:p>
          </p:txBody>
        </p:sp>
        <p:sp>
          <p:nvSpPr>
            <p:cNvPr id="1670" name="Vrije vorm: vorm 1669">
              <a:extLst>
                <a:ext uri="{FF2B5EF4-FFF2-40B4-BE49-F238E27FC236}">
                  <a16:creationId xmlns:a16="http://schemas.microsoft.com/office/drawing/2014/main" id="{D93DE7DB-5C42-A14F-2F60-F6E9121F1EBA}"/>
                </a:ext>
              </a:extLst>
            </p:cNvPr>
            <p:cNvSpPr/>
            <p:nvPr/>
          </p:nvSpPr>
          <p:spPr>
            <a:xfrm>
              <a:off x="4447255" y="2853930"/>
              <a:ext cx="166174" cy="186668"/>
            </a:xfrm>
            <a:custGeom>
              <a:avLst/>
              <a:gdLst>
                <a:gd name="connsiteX0" fmla="*/ 163315 w 166174"/>
                <a:gd name="connsiteY0" fmla="*/ 36698 h 186668"/>
                <a:gd name="connsiteX1" fmla="*/ 155690 w 166174"/>
                <a:gd name="connsiteY1" fmla="*/ 30502 h 186668"/>
                <a:gd name="connsiteX2" fmla="*/ 89124 w 166174"/>
                <a:gd name="connsiteY2" fmla="*/ 1430 h 186668"/>
                <a:gd name="connsiteX3" fmla="*/ 76733 w 166174"/>
                <a:gd name="connsiteY3" fmla="*/ 1430 h 186668"/>
                <a:gd name="connsiteX4" fmla="*/ 10326 w 166174"/>
                <a:gd name="connsiteY4" fmla="*/ 30820 h 186668"/>
                <a:gd name="connsiteX5" fmla="*/ 2701 w 166174"/>
                <a:gd name="connsiteY5" fmla="*/ 37016 h 186668"/>
                <a:gd name="connsiteX6" fmla="*/ 0 w 166174"/>
                <a:gd name="connsiteY6" fmla="*/ 46866 h 186668"/>
                <a:gd name="connsiteX7" fmla="*/ 11915 w 166174"/>
                <a:gd name="connsiteY7" fmla="*/ 111366 h 186668"/>
                <a:gd name="connsiteX8" fmla="*/ 40829 w 166174"/>
                <a:gd name="connsiteY8" fmla="*/ 158390 h 186668"/>
                <a:gd name="connsiteX9" fmla="*/ 77209 w 166174"/>
                <a:gd name="connsiteY9" fmla="*/ 185239 h 186668"/>
                <a:gd name="connsiteX10" fmla="*/ 89601 w 166174"/>
                <a:gd name="connsiteY10" fmla="*/ 185239 h 186668"/>
                <a:gd name="connsiteX11" fmla="*/ 122804 w 166174"/>
                <a:gd name="connsiteY11" fmla="*/ 161409 h 186668"/>
                <a:gd name="connsiteX12" fmla="*/ 153148 w 166174"/>
                <a:gd name="connsiteY12" fmla="*/ 115337 h 186668"/>
                <a:gd name="connsiteX13" fmla="*/ 166175 w 166174"/>
                <a:gd name="connsiteY13" fmla="*/ 46389 h 186668"/>
                <a:gd name="connsiteX14" fmla="*/ 163315 w 166174"/>
                <a:gd name="connsiteY14" fmla="*/ 36539 h 186668"/>
                <a:gd name="connsiteX15" fmla="*/ 76891 w 166174"/>
                <a:gd name="connsiteY15" fmla="*/ 134878 h 186668"/>
                <a:gd name="connsiteX16" fmla="*/ 34792 w 166174"/>
                <a:gd name="connsiteY16" fmla="*/ 90713 h 186668"/>
                <a:gd name="connsiteX17" fmla="*/ 58939 w 166174"/>
                <a:gd name="connsiteY17" fmla="*/ 65135 h 186668"/>
                <a:gd name="connsiteX18" fmla="*/ 76733 w 166174"/>
                <a:gd name="connsiteY18" fmla="*/ 83882 h 186668"/>
                <a:gd name="connsiteX19" fmla="*/ 116132 w 166174"/>
                <a:gd name="connsiteY19" fmla="*/ 42259 h 186668"/>
                <a:gd name="connsiteX20" fmla="*/ 140438 w 166174"/>
                <a:gd name="connsiteY20" fmla="*/ 67677 h 186668"/>
                <a:gd name="connsiteX21" fmla="*/ 76891 w 166174"/>
                <a:gd name="connsiteY21" fmla="*/ 134878 h 18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174" h="186668">
                  <a:moveTo>
                    <a:pt x="163315" y="36698"/>
                  </a:moveTo>
                  <a:cubicBezTo>
                    <a:pt x="161409" y="33839"/>
                    <a:pt x="158867" y="31773"/>
                    <a:pt x="155690" y="30502"/>
                  </a:cubicBezTo>
                  <a:lnTo>
                    <a:pt x="89124" y="1430"/>
                  </a:lnTo>
                  <a:cubicBezTo>
                    <a:pt x="84994" y="-477"/>
                    <a:pt x="80863" y="-477"/>
                    <a:pt x="76733" y="1430"/>
                  </a:cubicBezTo>
                  <a:lnTo>
                    <a:pt x="10326" y="30820"/>
                  </a:lnTo>
                  <a:cubicBezTo>
                    <a:pt x="7149" y="32091"/>
                    <a:pt x="4607" y="34156"/>
                    <a:pt x="2701" y="37016"/>
                  </a:cubicBezTo>
                  <a:cubicBezTo>
                    <a:pt x="794" y="39876"/>
                    <a:pt x="0" y="43212"/>
                    <a:pt x="0" y="46866"/>
                  </a:cubicBezTo>
                  <a:cubicBezTo>
                    <a:pt x="0" y="69742"/>
                    <a:pt x="3972" y="91190"/>
                    <a:pt x="11915" y="111366"/>
                  </a:cubicBezTo>
                  <a:cubicBezTo>
                    <a:pt x="18905" y="129317"/>
                    <a:pt x="28437" y="145045"/>
                    <a:pt x="40829" y="158390"/>
                  </a:cubicBezTo>
                  <a:cubicBezTo>
                    <a:pt x="51950" y="170782"/>
                    <a:pt x="64023" y="179678"/>
                    <a:pt x="77209" y="185239"/>
                  </a:cubicBezTo>
                  <a:cubicBezTo>
                    <a:pt x="81340" y="187145"/>
                    <a:pt x="85470" y="187145"/>
                    <a:pt x="89601" y="185239"/>
                  </a:cubicBezTo>
                  <a:cubicBezTo>
                    <a:pt x="101198" y="180314"/>
                    <a:pt x="112160" y="172370"/>
                    <a:pt x="122804" y="161409"/>
                  </a:cubicBezTo>
                  <a:cubicBezTo>
                    <a:pt x="135513" y="148223"/>
                    <a:pt x="145522" y="132971"/>
                    <a:pt x="153148" y="115337"/>
                  </a:cubicBezTo>
                  <a:cubicBezTo>
                    <a:pt x="161885" y="94367"/>
                    <a:pt x="166175" y="71331"/>
                    <a:pt x="166175" y="46389"/>
                  </a:cubicBezTo>
                  <a:cubicBezTo>
                    <a:pt x="166175" y="42735"/>
                    <a:pt x="165221" y="39399"/>
                    <a:pt x="163315" y="36539"/>
                  </a:cubicBezTo>
                  <a:close/>
                  <a:moveTo>
                    <a:pt x="76891" y="134878"/>
                  </a:moveTo>
                  <a:lnTo>
                    <a:pt x="34792" y="90713"/>
                  </a:lnTo>
                  <a:lnTo>
                    <a:pt x="58939" y="65135"/>
                  </a:lnTo>
                  <a:lnTo>
                    <a:pt x="76733" y="83882"/>
                  </a:lnTo>
                  <a:lnTo>
                    <a:pt x="116132" y="42259"/>
                  </a:lnTo>
                  <a:lnTo>
                    <a:pt x="140438" y="67677"/>
                  </a:lnTo>
                  <a:lnTo>
                    <a:pt x="76891" y="134878"/>
                  </a:lnTo>
                  <a:close/>
                </a:path>
              </a:pathLst>
            </a:custGeom>
            <a:solidFill>
              <a:srgbClr val="FFFFFF"/>
            </a:solidFill>
            <a:ln w="15869" cap="flat">
              <a:noFill/>
              <a:prstDash val="solid"/>
              <a:miter/>
            </a:ln>
          </p:spPr>
          <p:txBody>
            <a:bodyPr rtlCol="0" anchor="ctr"/>
            <a:lstStyle/>
            <a:p>
              <a:endParaRPr lang="nl-NL"/>
            </a:p>
          </p:txBody>
        </p:sp>
      </p:grpSp>
      <p:grpSp>
        <p:nvGrpSpPr>
          <p:cNvPr id="1671" name="Groep 1670">
            <a:extLst>
              <a:ext uri="{FF2B5EF4-FFF2-40B4-BE49-F238E27FC236}">
                <a16:creationId xmlns:a16="http://schemas.microsoft.com/office/drawing/2014/main" id="{DF6EB36F-A859-A932-B951-FD8C72776011}"/>
              </a:ext>
            </a:extLst>
          </p:cNvPr>
          <p:cNvGrpSpPr/>
          <p:nvPr/>
        </p:nvGrpSpPr>
        <p:grpSpPr>
          <a:xfrm>
            <a:off x="5360295" y="1243001"/>
            <a:ext cx="1596137" cy="1596137"/>
            <a:chOff x="5350571" y="1965388"/>
            <a:chExt cx="1205799" cy="1200079"/>
          </a:xfrm>
        </p:grpSpPr>
        <p:sp>
          <p:nvSpPr>
            <p:cNvPr id="1672" name="Vrije vorm: vorm 1671">
              <a:extLst>
                <a:ext uri="{FF2B5EF4-FFF2-40B4-BE49-F238E27FC236}">
                  <a16:creationId xmlns:a16="http://schemas.microsoft.com/office/drawing/2014/main" id="{49C01CE2-F181-A029-FA7E-4DE494D2A9EE}"/>
                </a:ext>
              </a:extLst>
            </p:cNvPr>
            <p:cNvSpPr/>
            <p:nvPr/>
          </p:nvSpPr>
          <p:spPr>
            <a:xfrm>
              <a:off x="5350571" y="1965388"/>
              <a:ext cx="1205799" cy="1200079"/>
            </a:xfrm>
            <a:custGeom>
              <a:avLst/>
              <a:gdLst>
                <a:gd name="connsiteX0" fmla="*/ 1205799 w 1205799"/>
                <a:gd name="connsiteY0" fmla="*/ 600040 h 1200079"/>
                <a:gd name="connsiteX1" fmla="*/ 602900 w 1205799"/>
                <a:gd name="connsiteY1" fmla="*/ 1200079 h 1200079"/>
                <a:gd name="connsiteX2" fmla="*/ 0 w 1205799"/>
                <a:gd name="connsiteY2" fmla="*/ 600040 h 1200079"/>
                <a:gd name="connsiteX3" fmla="*/ 602900 w 1205799"/>
                <a:gd name="connsiteY3" fmla="*/ 0 h 1200079"/>
                <a:gd name="connsiteX4" fmla="*/ 1205799 w 1205799"/>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9"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chemeClr val="bg1"/>
            </a:solidFill>
            <a:ln w="20471" cap="flat">
              <a:solidFill>
                <a:srgbClr val="76B72E"/>
              </a:solidFill>
              <a:prstDash val="solid"/>
              <a:miter/>
            </a:ln>
          </p:spPr>
          <p:txBody>
            <a:bodyPr rtlCol="0" anchor="ctr"/>
            <a:lstStyle/>
            <a:p>
              <a:endParaRPr lang="nl-NL"/>
            </a:p>
          </p:txBody>
        </p:sp>
        <p:sp>
          <p:nvSpPr>
            <p:cNvPr id="1673" name="Vrije vorm: vorm 1672">
              <a:extLst>
                <a:ext uri="{FF2B5EF4-FFF2-40B4-BE49-F238E27FC236}">
                  <a16:creationId xmlns:a16="http://schemas.microsoft.com/office/drawing/2014/main" id="{8017EB92-FE5C-73DC-0228-FF5EEE4F097E}"/>
                </a:ext>
              </a:extLst>
            </p:cNvPr>
            <p:cNvSpPr/>
            <p:nvPr/>
          </p:nvSpPr>
          <p:spPr>
            <a:xfrm>
              <a:off x="6241338" y="2320932"/>
              <a:ext cx="74985" cy="201125"/>
            </a:xfrm>
            <a:custGeom>
              <a:avLst/>
              <a:gdLst>
                <a:gd name="connsiteX0" fmla="*/ 74985 w 74985"/>
                <a:gd name="connsiteY0" fmla="*/ 113272 h 201125"/>
                <a:gd name="connsiteX1" fmla="*/ 30344 w 74985"/>
                <a:gd name="connsiteY1" fmla="*/ 113272 h 201125"/>
                <a:gd name="connsiteX2" fmla="*/ 30344 w 74985"/>
                <a:gd name="connsiteY2" fmla="*/ 88012 h 201125"/>
                <a:gd name="connsiteX3" fmla="*/ 74985 w 74985"/>
                <a:gd name="connsiteY3" fmla="*/ 88012 h 201125"/>
                <a:gd name="connsiteX4" fmla="*/ 74985 w 74985"/>
                <a:gd name="connsiteY4" fmla="*/ 0 h 201125"/>
                <a:gd name="connsiteX5" fmla="*/ 0 w 74985"/>
                <a:gd name="connsiteY5" fmla="*/ 41305 h 201125"/>
                <a:gd name="connsiteX6" fmla="*/ 0 w 74985"/>
                <a:gd name="connsiteY6" fmla="*/ 155689 h 201125"/>
                <a:gd name="connsiteX7" fmla="*/ 74985 w 74985"/>
                <a:gd name="connsiteY7" fmla="*/ 201125 h 201125"/>
                <a:gd name="connsiteX8" fmla="*/ 74985 w 74985"/>
                <a:gd name="connsiteY8" fmla="*/ 113272 h 2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85" h="201125">
                  <a:moveTo>
                    <a:pt x="74985" y="113272"/>
                  </a:moveTo>
                  <a:lnTo>
                    <a:pt x="30344" y="113272"/>
                  </a:lnTo>
                  <a:lnTo>
                    <a:pt x="30344" y="88012"/>
                  </a:lnTo>
                  <a:lnTo>
                    <a:pt x="74985" y="88012"/>
                  </a:lnTo>
                  <a:lnTo>
                    <a:pt x="74985" y="0"/>
                  </a:lnTo>
                  <a:lnTo>
                    <a:pt x="0" y="41305"/>
                  </a:lnTo>
                  <a:lnTo>
                    <a:pt x="0" y="155689"/>
                  </a:lnTo>
                  <a:lnTo>
                    <a:pt x="74985" y="201125"/>
                  </a:lnTo>
                  <a:lnTo>
                    <a:pt x="74985" y="113272"/>
                  </a:lnTo>
                  <a:close/>
                </a:path>
              </a:pathLst>
            </a:custGeom>
            <a:solidFill>
              <a:srgbClr val="76B72D"/>
            </a:solidFill>
            <a:ln w="15869" cap="flat">
              <a:noFill/>
              <a:prstDash val="solid"/>
              <a:miter/>
            </a:ln>
          </p:spPr>
          <p:txBody>
            <a:bodyPr rtlCol="0" anchor="ctr"/>
            <a:lstStyle/>
            <a:p>
              <a:endParaRPr lang="nl-NL"/>
            </a:p>
          </p:txBody>
        </p:sp>
        <p:sp>
          <p:nvSpPr>
            <p:cNvPr id="1674" name="Vrije vorm: vorm 1673">
              <a:extLst>
                <a:ext uri="{FF2B5EF4-FFF2-40B4-BE49-F238E27FC236}">
                  <a16:creationId xmlns:a16="http://schemas.microsoft.com/office/drawing/2014/main" id="{AB46B37C-FF81-FA46-AD36-716C4B5880EE}"/>
                </a:ext>
              </a:extLst>
            </p:cNvPr>
            <p:cNvSpPr/>
            <p:nvPr/>
          </p:nvSpPr>
          <p:spPr>
            <a:xfrm>
              <a:off x="5906764" y="2371292"/>
              <a:ext cx="135195" cy="96749"/>
            </a:xfrm>
            <a:custGeom>
              <a:avLst/>
              <a:gdLst>
                <a:gd name="connsiteX0" fmla="*/ 38446 w 135195"/>
                <a:gd name="connsiteY0" fmla="*/ 96750 h 96749"/>
                <a:gd name="connsiteX1" fmla="*/ 135196 w 135195"/>
                <a:gd name="connsiteY1" fmla="*/ 0 h 96749"/>
                <a:gd name="connsiteX2" fmla="*/ 96750 w 135195"/>
                <a:gd name="connsiteY2" fmla="*/ 0 h 96749"/>
                <a:gd name="connsiteX3" fmla="*/ 0 w 135195"/>
                <a:gd name="connsiteY3" fmla="*/ 96750 h 96749"/>
                <a:gd name="connsiteX4" fmla="*/ 38446 w 135195"/>
                <a:gd name="connsiteY4" fmla="*/ 96750 h 96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195" h="96749">
                  <a:moveTo>
                    <a:pt x="38446" y="96750"/>
                  </a:moveTo>
                  <a:lnTo>
                    <a:pt x="135196" y="0"/>
                  </a:lnTo>
                  <a:lnTo>
                    <a:pt x="96750" y="0"/>
                  </a:lnTo>
                  <a:lnTo>
                    <a:pt x="0" y="96750"/>
                  </a:lnTo>
                  <a:lnTo>
                    <a:pt x="38446" y="96750"/>
                  </a:lnTo>
                  <a:close/>
                </a:path>
              </a:pathLst>
            </a:custGeom>
            <a:solidFill>
              <a:srgbClr val="76B72D"/>
            </a:solidFill>
            <a:ln w="15869" cap="flat">
              <a:noFill/>
              <a:prstDash val="solid"/>
              <a:miter/>
            </a:ln>
          </p:spPr>
          <p:txBody>
            <a:bodyPr rtlCol="0" anchor="ctr"/>
            <a:lstStyle/>
            <a:p>
              <a:endParaRPr lang="nl-NL"/>
            </a:p>
          </p:txBody>
        </p:sp>
        <p:sp>
          <p:nvSpPr>
            <p:cNvPr id="1675" name="Vrije vorm: vorm 1674">
              <a:extLst>
                <a:ext uri="{FF2B5EF4-FFF2-40B4-BE49-F238E27FC236}">
                  <a16:creationId xmlns:a16="http://schemas.microsoft.com/office/drawing/2014/main" id="{DFD3DD44-3597-47CF-8D4C-09E020408C73}"/>
                </a:ext>
              </a:extLst>
            </p:cNvPr>
            <p:cNvSpPr/>
            <p:nvPr/>
          </p:nvSpPr>
          <p:spPr>
            <a:xfrm>
              <a:off x="5965862" y="2371292"/>
              <a:ext cx="135354" cy="96749"/>
            </a:xfrm>
            <a:custGeom>
              <a:avLst/>
              <a:gdLst>
                <a:gd name="connsiteX0" fmla="*/ 135355 w 135354"/>
                <a:gd name="connsiteY0" fmla="*/ 0 h 96749"/>
                <a:gd name="connsiteX1" fmla="*/ 96909 w 135354"/>
                <a:gd name="connsiteY1" fmla="*/ 0 h 96749"/>
                <a:gd name="connsiteX2" fmla="*/ 0 w 135354"/>
                <a:gd name="connsiteY2" fmla="*/ 96750 h 96749"/>
                <a:gd name="connsiteX3" fmla="*/ 38605 w 135354"/>
                <a:gd name="connsiteY3" fmla="*/ 96750 h 96749"/>
                <a:gd name="connsiteX4" fmla="*/ 135355 w 135354"/>
                <a:gd name="connsiteY4" fmla="*/ 0 h 96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54" h="96749">
                  <a:moveTo>
                    <a:pt x="135355" y="0"/>
                  </a:moveTo>
                  <a:lnTo>
                    <a:pt x="96909" y="0"/>
                  </a:lnTo>
                  <a:lnTo>
                    <a:pt x="0" y="96750"/>
                  </a:lnTo>
                  <a:lnTo>
                    <a:pt x="38605" y="96750"/>
                  </a:lnTo>
                  <a:lnTo>
                    <a:pt x="135355" y="0"/>
                  </a:lnTo>
                  <a:close/>
                </a:path>
              </a:pathLst>
            </a:custGeom>
            <a:solidFill>
              <a:srgbClr val="76B72D"/>
            </a:solidFill>
            <a:ln w="15869" cap="flat">
              <a:noFill/>
              <a:prstDash val="solid"/>
              <a:miter/>
            </a:ln>
          </p:spPr>
          <p:txBody>
            <a:bodyPr rtlCol="0" anchor="ctr"/>
            <a:lstStyle/>
            <a:p>
              <a:endParaRPr lang="nl-NL"/>
            </a:p>
          </p:txBody>
        </p:sp>
        <p:sp>
          <p:nvSpPr>
            <p:cNvPr id="1676" name="Vrije vorm: vorm 1675">
              <a:extLst>
                <a:ext uri="{FF2B5EF4-FFF2-40B4-BE49-F238E27FC236}">
                  <a16:creationId xmlns:a16="http://schemas.microsoft.com/office/drawing/2014/main" id="{EA95043F-FF94-D9D6-B7C2-4BE19ADF3C69}"/>
                </a:ext>
              </a:extLst>
            </p:cNvPr>
            <p:cNvSpPr/>
            <p:nvPr/>
          </p:nvSpPr>
          <p:spPr>
            <a:xfrm>
              <a:off x="5717395" y="2371292"/>
              <a:ext cx="265466" cy="96749"/>
            </a:xfrm>
            <a:custGeom>
              <a:avLst/>
              <a:gdLst>
                <a:gd name="connsiteX0" fmla="*/ 265467 w 265466"/>
                <a:gd name="connsiteY0" fmla="*/ 0 h 96749"/>
                <a:gd name="connsiteX1" fmla="*/ 105329 w 265466"/>
                <a:gd name="connsiteY1" fmla="*/ 0 h 96749"/>
                <a:gd name="connsiteX2" fmla="*/ 0 w 265466"/>
                <a:gd name="connsiteY2" fmla="*/ 47978 h 96749"/>
                <a:gd name="connsiteX3" fmla="*/ 105329 w 265466"/>
                <a:gd name="connsiteY3" fmla="*/ 96750 h 96749"/>
                <a:gd name="connsiteX4" fmla="*/ 168716 w 265466"/>
                <a:gd name="connsiteY4" fmla="*/ 96750 h 96749"/>
                <a:gd name="connsiteX5" fmla="*/ 265467 w 265466"/>
                <a:gd name="connsiteY5" fmla="*/ 0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466" h="96749">
                  <a:moveTo>
                    <a:pt x="265467" y="0"/>
                  </a:moveTo>
                  <a:lnTo>
                    <a:pt x="105329" y="0"/>
                  </a:lnTo>
                  <a:lnTo>
                    <a:pt x="0" y="47978"/>
                  </a:lnTo>
                  <a:lnTo>
                    <a:pt x="105329" y="96750"/>
                  </a:lnTo>
                  <a:lnTo>
                    <a:pt x="168716" y="96750"/>
                  </a:lnTo>
                  <a:lnTo>
                    <a:pt x="265467" y="0"/>
                  </a:lnTo>
                  <a:close/>
                </a:path>
              </a:pathLst>
            </a:custGeom>
            <a:solidFill>
              <a:srgbClr val="76B72D"/>
            </a:solidFill>
            <a:ln w="15869" cap="flat">
              <a:noFill/>
              <a:prstDash val="solid"/>
              <a:miter/>
            </a:ln>
          </p:spPr>
          <p:txBody>
            <a:bodyPr rtlCol="0" anchor="ctr"/>
            <a:lstStyle/>
            <a:p>
              <a:endParaRPr lang="nl-NL"/>
            </a:p>
          </p:txBody>
        </p:sp>
        <p:sp>
          <p:nvSpPr>
            <p:cNvPr id="1677" name="Vrije vorm: vorm 1676">
              <a:extLst>
                <a:ext uri="{FF2B5EF4-FFF2-40B4-BE49-F238E27FC236}">
                  <a16:creationId xmlns:a16="http://schemas.microsoft.com/office/drawing/2014/main" id="{31D80ABB-7C3F-EFF7-6EE9-9F5A6CAB629D}"/>
                </a:ext>
              </a:extLst>
            </p:cNvPr>
            <p:cNvSpPr/>
            <p:nvPr/>
          </p:nvSpPr>
          <p:spPr>
            <a:xfrm>
              <a:off x="6025120" y="2371292"/>
              <a:ext cx="135354" cy="96749"/>
            </a:xfrm>
            <a:custGeom>
              <a:avLst/>
              <a:gdLst>
                <a:gd name="connsiteX0" fmla="*/ 135355 w 135354"/>
                <a:gd name="connsiteY0" fmla="*/ 0 h 96749"/>
                <a:gd name="connsiteX1" fmla="*/ 96750 w 135354"/>
                <a:gd name="connsiteY1" fmla="*/ 0 h 96749"/>
                <a:gd name="connsiteX2" fmla="*/ 0 w 135354"/>
                <a:gd name="connsiteY2" fmla="*/ 96750 h 96749"/>
                <a:gd name="connsiteX3" fmla="*/ 38446 w 135354"/>
                <a:gd name="connsiteY3" fmla="*/ 96750 h 96749"/>
                <a:gd name="connsiteX4" fmla="*/ 135355 w 135354"/>
                <a:gd name="connsiteY4" fmla="*/ 0 h 96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54" h="96749">
                  <a:moveTo>
                    <a:pt x="135355" y="0"/>
                  </a:moveTo>
                  <a:lnTo>
                    <a:pt x="96750" y="0"/>
                  </a:lnTo>
                  <a:lnTo>
                    <a:pt x="0" y="96750"/>
                  </a:lnTo>
                  <a:lnTo>
                    <a:pt x="38446" y="96750"/>
                  </a:lnTo>
                  <a:lnTo>
                    <a:pt x="135355" y="0"/>
                  </a:lnTo>
                  <a:close/>
                </a:path>
              </a:pathLst>
            </a:custGeom>
            <a:solidFill>
              <a:srgbClr val="76B72D"/>
            </a:solidFill>
            <a:ln w="15869" cap="flat">
              <a:noFill/>
              <a:prstDash val="solid"/>
              <a:miter/>
            </a:ln>
          </p:spPr>
          <p:txBody>
            <a:bodyPr rtlCol="0" anchor="ctr"/>
            <a:lstStyle/>
            <a:p>
              <a:endParaRPr lang="nl-NL"/>
            </a:p>
          </p:txBody>
        </p:sp>
        <p:sp>
          <p:nvSpPr>
            <p:cNvPr id="1678" name="Vrije vorm: vorm 1677">
              <a:extLst>
                <a:ext uri="{FF2B5EF4-FFF2-40B4-BE49-F238E27FC236}">
                  <a16:creationId xmlns:a16="http://schemas.microsoft.com/office/drawing/2014/main" id="{46A3EE76-12DB-8B79-6B0E-CE0E7F2D929D}"/>
                </a:ext>
              </a:extLst>
            </p:cNvPr>
            <p:cNvSpPr/>
            <p:nvPr/>
          </p:nvSpPr>
          <p:spPr>
            <a:xfrm>
              <a:off x="6084377" y="2371292"/>
              <a:ext cx="148222" cy="96749"/>
            </a:xfrm>
            <a:custGeom>
              <a:avLst/>
              <a:gdLst>
                <a:gd name="connsiteX0" fmla="*/ 0 w 148222"/>
                <a:gd name="connsiteY0" fmla="*/ 96750 h 96749"/>
                <a:gd name="connsiteX1" fmla="*/ 148223 w 148222"/>
                <a:gd name="connsiteY1" fmla="*/ 96750 h 96749"/>
                <a:gd name="connsiteX2" fmla="*/ 148223 w 148222"/>
                <a:gd name="connsiteY2" fmla="*/ 0 h 96749"/>
                <a:gd name="connsiteX3" fmla="*/ 96750 w 148222"/>
                <a:gd name="connsiteY3" fmla="*/ 0 h 96749"/>
                <a:gd name="connsiteX4" fmla="*/ 0 w 148222"/>
                <a:gd name="connsiteY4" fmla="*/ 96750 h 96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22" h="96749">
                  <a:moveTo>
                    <a:pt x="0" y="96750"/>
                  </a:moveTo>
                  <a:lnTo>
                    <a:pt x="148223" y="96750"/>
                  </a:lnTo>
                  <a:lnTo>
                    <a:pt x="148223" y="0"/>
                  </a:lnTo>
                  <a:lnTo>
                    <a:pt x="96750" y="0"/>
                  </a:lnTo>
                  <a:lnTo>
                    <a:pt x="0" y="96750"/>
                  </a:lnTo>
                  <a:close/>
                </a:path>
              </a:pathLst>
            </a:custGeom>
            <a:solidFill>
              <a:srgbClr val="76B72D"/>
            </a:solidFill>
            <a:ln w="15869" cap="flat">
              <a:noFill/>
              <a:prstDash val="solid"/>
              <a:miter/>
            </a:ln>
          </p:spPr>
          <p:txBody>
            <a:bodyPr rtlCol="0" anchor="ctr"/>
            <a:lstStyle/>
            <a:p>
              <a:endParaRPr lang="nl-NL"/>
            </a:p>
          </p:txBody>
        </p:sp>
        <p:sp>
          <p:nvSpPr>
            <p:cNvPr id="1679" name="Vrije vorm: vorm 1678">
              <a:extLst>
                <a:ext uri="{FF2B5EF4-FFF2-40B4-BE49-F238E27FC236}">
                  <a16:creationId xmlns:a16="http://schemas.microsoft.com/office/drawing/2014/main" id="{63DC9519-3628-4CC0-5B1E-7B9BBC2A82A2}"/>
                </a:ext>
              </a:extLst>
            </p:cNvPr>
            <p:cNvSpPr/>
            <p:nvPr/>
          </p:nvSpPr>
          <p:spPr>
            <a:xfrm>
              <a:off x="6033063" y="2089304"/>
              <a:ext cx="118673" cy="192228"/>
            </a:xfrm>
            <a:custGeom>
              <a:avLst/>
              <a:gdLst>
                <a:gd name="connsiteX0" fmla="*/ 92778 w 118673"/>
                <a:gd name="connsiteY0" fmla="*/ 108188 h 192228"/>
                <a:gd name="connsiteX1" fmla="*/ 50043 w 118673"/>
                <a:gd name="connsiteY1" fmla="*/ 121374 h 192228"/>
                <a:gd name="connsiteX2" fmla="*/ 42735 w 118673"/>
                <a:gd name="connsiteY2" fmla="*/ 97226 h 192228"/>
                <a:gd name="connsiteX3" fmla="*/ 85311 w 118673"/>
                <a:gd name="connsiteY3" fmla="*/ 84041 h 192228"/>
                <a:gd name="connsiteX4" fmla="*/ 59416 w 118673"/>
                <a:gd name="connsiteY4" fmla="*/ 0 h 192228"/>
                <a:gd name="connsiteX5" fmla="*/ 0 w 118673"/>
                <a:gd name="connsiteY5" fmla="*/ 61481 h 192228"/>
                <a:gd name="connsiteX6" fmla="*/ 33680 w 118673"/>
                <a:gd name="connsiteY6" fmla="*/ 170782 h 192228"/>
                <a:gd name="connsiteX7" fmla="*/ 118674 w 118673"/>
                <a:gd name="connsiteY7" fmla="*/ 192229 h 192228"/>
                <a:gd name="connsiteX8" fmla="*/ 92778 w 118673"/>
                <a:gd name="connsiteY8" fmla="*/ 108188 h 19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673" h="192228">
                  <a:moveTo>
                    <a:pt x="92778" y="108188"/>
                  </a:moveTo>
                  <a:lnTo>
                    <a:pt x="50043" y="121374"/>
                  </a:lnTo>
                  <a:lnTo>
                    <a:pt x="42735" y="97226"/>
                  </a:lnTo>
                  <a:lnTo>
                    <a:pt x="85311" y="84041"/>
                  </a:lnTo>
                  <a:lnTo>
                    <a:pt x="59416" y="0"/>
                  </a:lnTo>
                  <a:lnTo>
                    <a:pt x="0" y="61481"/>
                  </a:lnTo>
                  <a:lnTo>
                    <a:pt x="33680" y="170782"/>
                  </a:lnTo>
                  <a:lnTo>
                    <a:pt x="118674" y="192229"/>
                  </a:lnTo>
                  <a:lnTo>
                    <a:pt x="92778" y="108188"/>
                  </a:lnTo>
                  <a:close/>
                </a:path>
              </a:pathLst>
            </a:custGeom>
            <a:solidFill>
              <a:srgbClr val="76B72D"/>
            </a:solidFill>
            <a:ln w="15869" cap="flat">
              <a:noFill/>
              <a:prstDash val="solid"/>
              <a:miter/>
            </a:ln>
          </p:spPr>
          <p:txBody>
            <a:bodyPr rtlCol="0" anchor="ctr"/>
            <a:lstStyle/>
            <a:p>
              <a:endParaRPr lang="nl-NL"/>
            </a:p>
          </p:txBody>
        </p:sp>
        <p:sp>
          <p:nvSpPr>
            <p:cNvPr id="1680" name="Vrije vorm: vorm 1679">
              <a:extLst>
                <a:ext uri="{FF2B5EF4-FFF2-40B4-BE49-F238E27FC236}">
                  <a16:creationId xmlns:a16="http://schemas.microsoft.com/office/drawing/2014/main" id="{BCB90D07-3E48-64C5-F121-A901FAE36B4F}"/>
                </a:ext>
              </a:extLst>
            </p:cNvPr>
            <p:cNvSpPr/>
            <p:nvPr/>
          </p:nvSpPr>
          <p:spPr>
            <a:xfrm>
              <a:off x="5744402" y="2218145"/>
              <a:ext cx="100721" cy="132335"/>
            </a:xfrm>
            <a:custGeom>
              <a:avLst/>
              <a:gdLst>
                <a:gd name="connsiteX0" fmla="*/ 36857 w 100721"/>
                <a:gd name="connsiteY0" fmla="*/ 121056 h 132335"/>
                <a:gd name="connsiteX1" fmla="*/ 100721 w 100721"/>
                <a:gd name="connsiteY1" fmla="*/ 0 h 132335"/>
                <a:gd name="connsiteX2" fmla="*/ 64023 w 100721"/>
                <a:gd name="connsiteY2" fmla="*/ 11280 h 132335"/>
                <a:gd name="connsiteX3" fmla="*/ 0 w 100721"/>
                <a:gd name="connsiteY3" fmla="*/ 132336 h 132335"/>
                <a:gd name="connsiteX4" fmla="*/ 36857 w 100721"/>
                <a:gd name="connsiteY4" fmla="*/ 121056 h 132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21" h="132335">
                  <a:moveTo>
                    <a:pt x="36857" y="121056"/>
                  </a:moveTo>
                  <a:lnTo>
                    <a:pt x="100721" y="0"/>
                  </a:lnTo>
                  <a:lnTo>
                    <a:pt x="64023" y="11280"/>
                  </a:lnTo>
                  <a:lnTo>
                    <a:pt x="0" y="132336"/>
                  </a:lnTo>
                  <a:lnTo>
                    <a:pt x="36857" y="121056"/>
                  </a:lnTo>
                  <a:close/>
                </a:path>
              </a:pathLst>
            </a:custGeom>
            <a:solidFill>
              <a:srgbClr val="76B72D"/>
            </a:solidFill>
            <a:ln w="15869" cap="flat">
              <a:noFill/>
              <a:prstDash val="solid"/>
              <a:miter/>
            </a:ln>
          </p:spPr>
          <p:txBody>
            <a:bodyPr rtlCol="0" anchor="ctr"/>
            <a:lstStyle/>
            <a:p>
              <a:endParaRPr lang="nl-NL"/>
            </a:p>
          </p:txBody>
        </p:sp>
        <p:sp>
          <p:nvSpPr>
            <p:cNvPr id="1681" name="Vrije vorm: vorm 1680">
              <a:extLst>
                <a:ext uri="{FF2B5EF4-FFF2-40B4-BE49-F238E27FC236}">
                  <a16:creationId xmlns:a16="http://schemas.microsoft.com/office/drawing/2014/main" id="{D6FA0E87-2346-2F5D-096E-FCBDFC41A8AF}"/>
                </a:ext>
              </a:extLst>
            </p:cNvPr>
            <p:cNvSpPr/>
            <p:nvPr/>
          </p:nvSpPr>
          <p:spPr>
            <a:xfrm>
              <a:off x="5800959" y="2200670"/>
              <a:ext cx="100721" cy="132335"/>
            </a:xfrm>
            <a:custGeom>
              <a:avLst/>
              <a:gdLst>
                <a:gd name="connsiteX0" fmla="*/ 100722 w 100721"/>
                <a:gd name="connsiteY0" fmla="*/ 0 h 132335"/>
                <a:gd name="connsiteX1" fmla="*/ 64023 w 100721"/>
                <a:gd name="connsiteY1" fmla="*/ 11438 h 132335"/>
                <a:gd name="connsiteX2" fmla="*/ 0 w 100721"/>
                <a:gd name="connsiteY2" fmla="*/ 132336 h 132335"/>
                <a:gd name="connsiteX3" fmla="*/ 36857 w 100721"/>
                <a:gd name="connsiteY3" fmla="*/ 121056 h 132335"/>
                <a:gd name="connsiteX4" fmla="*/ 100722 w 100721"/>
                <a:gd name="connsiteY4" fmla="*/ 0 h 132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21" h="132335">
                  <a:moveTo>
                    <a:pt x="100722" y="0"/>
                  </a:moveTo>
                  <a:lnTo>
                    <a:pt x="64023" y="11438"/>
                  </a:lnTo>
                  <a:lnTo>
                    <a:pt x="0" y="132336"/>
                  </a:lnTo>
                  <a:lnTo>
                    <a:pt x="36857" y="121056"/>
                  </a:lnTo>
                  <a:lnTo>
                    <a:pt x="100722" y="0"/>
                  </a:lnTo>
                  <a:close/>
                </a:path>
              </a:pathLst>
            </a:custGeom>
            <a:solidFill>
              <a:srgbClr val="76B72D"/>
            </a:solidFill>
            <a:ln w="15869" cap="flat">
              <a:noFill/>
              <a:prstDash val="solid"/>
              <a:miter/>
            </a:ln>
          </p:spPr>
          <p:txBody>
            <a:bodyPr rtlCol="0" anchor="ctr"/>
            <a:lstStyle/>
            <a:p>
              <a:endParaRPr lang="nl-NL"/>
            </a:p>
          </p:txBody>
        </p:sp>
        <p:sp>
          <p:nvSpPr>
            <p:cNvPr id="1682" name="Vrije vorm: vorm 1681">
              <a:extLst>
                <a:ext uri="{FF2B5EF4-FFF2-40B4-BE49-F238E27FC236}">
                  <a16:creationId xmlns:a16="http://schemas.microsoft.com/office/drawing/2014/main" id="{5E739CFD-EB6C-ED5B-584A-C08EC11DCAD2}"/>
                </a:ext>
              </a:extLst>
            </p:cNvPr>
            <p:cNvSpPr/>
            <p:nvPr/>
          </p:nvSpPr>
          <p:spPr>
            <a:xfrm>
              <a:off x="5549155" y="2235620"/>
              <a:ext cx="239412" cy="139643"/>
            </a:xfrm>
            <a:custGeom>
              <a:avLst/>
              <a:gdLst>
                <a:gd name="connsiteX0" fmla="*/ 239412 w 239412"/>
                <a:gd name="connsiteY0" fmla="*/ 0 h 139643"/>
                <a:gd name="connsiteX1" fmla="*/ 86424 w 239412"/>
                <a:gd name="connsiteY1" fmla="*/ 47183 h 139643"/>
                <a:gd name="connsiteX2" fmla="*/ 0 w 239412"/>
                <a:gd name="connsiteY2" fmla="*/ 123916 h 139643"/>
                <a:gd name="connsiteX3" fmla="*/ 114861 w 239412"/>
                <a:gd name="connsiteY3" fmla="*/ 139644 h 139643"/>
                <a:gd name="connsiteX4" fmla="*/ 175389 w 239412"/>
                <a:gd name="connsiteY4" fmla="*/ 120898 h 139643"/>
                <a:gd name="connsiteX5" fmla="*/ 239412 w 239412"/>
                <a:gd name="connsiteY5" fmla="*/ 0 h 13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2" h="139643">
                  <a:moveTo>
                    <a:pt x="239412" y="0"/>
                  </a:moveTo>
                  <a:lnTo>
                    <a:pt x="86424" y="47183"/>
                  </a:lnTo>
                  <a:lnTo>
                    <a:pt x="0" y="123916"/>
                  </a:lnTo>
                  <a:lnTo>
                    <a:pt x="114861" y="139644"/>
                  </a:lnTo>
                  <a:lnTo>
                    <a:pt x="175389" y="120898"/>
                  </a:lnTo>
                  <a:lnTo>
                    <a:pt x="239412" y="0"/>
                  </a:lnTo>
                  <a:close/>
                </a:path>
              </a:pathLst>
            </a:custGeom>
            <a:solidFill>
              <a:srgbClr val="76B72D"/>
            </a:solidFill>
            <a:ln w="15869" cap="flat">
              <a:noFill/>
              <a:prstDash val="solid"/>
              <a:miter/>
            </a:ln>
          </p:spPr>
          <p:txBody>
            <a:bodyPr rtlCol="0" anchor="ctr"/>
            <a:lstStyle/>
            <a:p>
              <a:endParaRPr lang="nl-NL"/>
            </a:p>
          </p:txBody>
        </p:sp>
        <p:sp>
          <p:nvSpPr>
            <p:cNvPr id="1683" name="Vrije vorm: vorm 1682">
              <a:extLst>
                <a:ext uri="{FF2B5EF4-FFF2-40B4-BE49-F238E27FC236}">
                  <a16:creationId xmlns:a16="http://schemas.microsoft.com/office/drawing/2014/main" id="{4B48EACC-7DB8-4DD9-D87D-53A3DF027EC3}"/>
                </a:ext>
              </a:extLst>
            </p:cNvPr>
            <p:cNvSpPr/>
            <p:nvPr/>
          </p:nvSpPr>
          <p:spPr>
            <a:xfrm>
              <a:off x="5857515" y="2183194"/>
              <a:ext cx="100721" cy="132494"/>
            </a:xfrm>
            <a:custGeom>
              <a:avLst/>
              <a:gdLst>
                <a:gd name="connsiteX0" fmla="*/ 100721 w 100721"/>
                <a:gd name="connsiteY0" fmla="*/ 0 h 132494"/>
                <a:gd name="connsiteX1" fmla="*/ 64023 w 100721"/>
                <a:gd name="connsiteY1" fmla="*/ 11438 h 132494"/>
                <a:gd name="connsiteX2" fmla="*/ 0 w 100721"/>
                <a:gd name="connsiteY2" fmla="*/ 132495 h 132494"/>
                <a:gd name="connsiteX3" fmla="*/ 36857 w 100721"/>
                <a:gd name="connsiteY3" fmla="*/ 121056 h 132494"/>
                <a:gd name="connsiteX4" fmla="*/ 100721 w 100721"/>
                <a:gd name="connsiteY4" fmla="*/ 0 h 13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21" h="132494">
                  <a:moveTo>
                    <a:pt x="100721" y="0"/>
                  </a:moveTo>
                  <a:lnTo>
                    <a:pt x="64023" y="11438"/>
                  </a:lnTo>
                  <a:lnTo>
                    <a:pt x="0" y="132495"/>
                  </a:lnTo>
                  <a:lnTo>
                    <a:pt x="36857" y="121056"/>
                  </a:lnTo>
                  <a:lnTo>
                    <a:pt x="100721" y="0"/>
                  </a:lnTo>
                  <a:close/>
                </a:path>
              </a:pathLst>
            </a:custGeom>
            <a:solidFill>
              <a:srgbClr val="76B72D"/>
            </a:solidFill>
            <a:ln w="15869" cap="flat">
              <a:noFill/>
              <a:prstDash val="solid"/>
              <a:miter/>
            </a:ln>
          </p:spPr>
          <p:txBody>
            <a:bodyPr rtlCol="0" anchor="ctr"/>
            <a:lstStyle/>
            <a:p>
              <a:endParaRPr lang="nl-NL"/>
            </a:p>
          </p:txBody>
        </p:sp>
        <p:sp>
          <p:nvSpPr>
            <p:cNvPr id="1684" name="Vrije vorm: vorm 1683">
              <a:extLst>
                <a:ext uri="{FF2B5EF4-FFF2-40B4-BE49-F238E27FC236}">
                  <a16:creationId xmlns:a16="http://schemas.microsoft.com/office/drawing/2014/main" id="{7C9447AD-2067-E4E0-D9BA-047F05AD20D2}"/>
                </a:ext>
              </a:extLst>
            </p:cNvPr>
            <p:cNvSpPr/>
            <p:nvPr/>
          </p:nvSpPr>
          <p:spPr>
            <a:xfrm>
              <a:off x="5914072" y="2162065"/>
              <a:ext cx="141708" cy="136148"/>
            </a:xfrm>
            <a:custGeom>
              <a:avLst/>
              <a:gdLst>
                <a:gd name="connsiteX0" fmla="*/ 0 w 141708"/>
                <a:gd name="connsiteY0" fmla="*/ 136149 h 136148"/>
                <a:gd name="connsiteX1" fmla="*/ 141709 w 141708"/>
                <a:gd name="connsiteY1" fmla="*/ 92460 h 136148"/>
                <a:gd name="connsiteX2" fmla="*/ 113113 w 141708"/>
                <a:gd name="connsiteY2" fmla="*/ 0 h 136148"/>
                <a:gd name="connsiteX3" fmla="*/ 64023 w 141708"/>
                <a:gd name="connsiteY3" fmla="*/ 15092 h 136148"/>
                <a:gd name="connsiteX4" fmla="*/ 0 w 141708"/>
                <a:gd name="connsiteY4" fmla="*/ 136149 h 13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708" h="136148">
                  <a:moveTo>
                    <a:pt x="0" y="136149"/>
                  </a:moveTo>
                  <a:lnTo>
                    <a:pt x="141709" y="92460"/>
                  </a:lnTo>
                  <a:lnTo>
                    <a:pt x="113113" y="0"/>
                  </a:lnTo>
                  <a:lnTo>
                    <a:pt x="64023" y="15092"/>
                  </a:lnTo>
                  <a:lnTo>
                    <a:pt x="0" y="136149"/>
                  </a:lnTo>
                  <a:close/>
                </a:path>
              </a:pathLst>
            </a:custGeom>
            <a:solidFill>
              <a:srgbClr val="76B72D"/>
            </a:solidFill>
            <a:ln w="15869" cap="flat">
              <a:noFill/>
              <a:prstDash val="solid"/>
              <a:miter/>
            </a:ln>
          </p:spPr>
          <p:txBody>
            <a:bodyPr rtlCol="0" anchor="ctr"/>
            <a:lstStyle/>
            <a:p>
              <a:endParaRPr lang="nl-NL"/>
            </a:p>
          </p:txBody>
        </p:sp>
        <p:sp>
          <p:nvSpPr>
            <p:cNvPr id="1685" name="Vrije vorm: vorm 1684">
              <a:extLst>
                <a:ext uri="{FF2B5EF4-FFF2-40B4-BE49-F238E27FC236}">
                  <a16:creationId xmlns:a16="http://schemas.microsoft.com/office/drawing/2014/main" id="{AF3AF19C-2A89-C9CF-2D82-0EE843AA7075}"/>
                </a:ext>
              </a:extLst>
            </p:cNvPr>
            <p:cNvSpPr/>
            <p:nvPr/>
          </p:nvSpPr>
          <p:spPr>
            <a:xfrm>
              <a:off x="5687210" y="2281850"/>
              <a:ext cx="391924" cy="293744"/>
            </a:xfrm>
            <a:custGeom>
              <a:avLst/>
              <a:gdLst>
                <a:gd name="connsiteX0" fmla="*/ 148699 w 391924"/>
                <a:gd name="connsiteY0" fmla="*/ 293745 h 293744"/>
                <a:gd name="connsiteX1" fmla="*/ 130589 w 391924"/>
                <a:gd name="connsiteY1" fmla="*/ 285642 h 293744"/>
                <a:gd name="connsiteX2" fmla="*/ 7149 w 391924"/>
                <a:gd name="connsiteY2" fmla="*/ 163950 h 293744"/>
                <a:gd name="connsiteX3" fmla="*/ 0 w 391924"/>
                <a:gd name="connsiteY3" fmla="*/ 146157 h 293744"/>
                <a:gd name="connsiteX4" fmla="*/ 6990 w 391924"/>
                <a:gd name="connsiteY4" fmla="*/ 128364 h 293744"/>
                <a:gd name="connsiteX5" fmla="*/ 34474 w 391924"/>
                <a:gd name="connsiteY5" fmla="*/ 101834 h 293744"/>
                <a:gd name="connsiteX6" fmla="*/ 51790 w 391924"/>
                <a:gd name="connsiteY6" fmla="*/ 94208 h 293744"/>
                <a:gd name="connsiteX7" fmla="*/ 69901 w 391924"/>
                <a:gd name="connsiteY7" fmla="*/ 101992 h 293744"/>
                <a:gd name="connsiteX8" fmla="*/ 148382 w 391924"/>
                <a:gd name="connsiteY8" fmla="*/ 179837 h 293744"/>
                <a:gd name="connsiteX9" fmla="*/ 321705 w 391924"/>
                <a:gd name="connsiteY9" fmla="*/ 7784 h 293744"/>
                <a:gd name="connsiteX10" fmla="*/ 339975 w 391924"/>
                <a:gd name="connsiteY10" fmla="*/ 0 h 293744"/>
                <a:gd name="connsiteX11" fmla="*/ 357768 w 391924"/>
                <a:gd name="connsiteY11" fmla="*/ 8102 h 293744"/>
                <a:gd name="connsiteX12" fmla="*/ 384775 w 391924"/>
                <a:gd name="connsiteY12" fmla="*/ 34156 h 293744"/>
                <a:gd name="connsiteX13" fmla="*/ 391924 w 391924"/>
                <a:gd name="connsiteY13" fmla="*/ 51949 h 293744"/>
                <a:gd name="connsiteX14" fmla="*/ 384775 w 391924"/>
                <a:gd name="connsiteY14" fmla="*/ 69743 h 293744"/>
                <a:gd name="connsiteX15" fmla="*/ 166175 w 391924"/>
                <a:gd name="connsiteY15" fmla="*/ 285801 h 293744"/>
                <a:gd name="connsiteX16" fmla="*/ 148382 w 391924"/>
                <a:gd name="connsiteY16" fmla="*/ 293586 h 29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924" h="293744">
                  <a:moveTo>
                    <a:pt x="148699" y="293745"/>
                  </a:moveTo>
                  <a:cubicBezTo>
                    <a:pt x="141550" y="293745"/>
                    <a:pt x="135196" y="291044"/>
                    <a:pt x="130589" y="285642"/>
                  </a:cubicBezTo>
                  <a:lnTo>
                    <a:pt x="7149" y="163950"/>
                  </a:lnTo>
                  <a:cubicBezTo>
                    <a:pt x="2383" y="159343"/>
                    <a:pt x="0" y="153306"/>
                    <a:pt x="0" y="146157"/>
                  </a:cubicBezTo>
                  <a:cubicBezTo>
                    <a:pt x="0" y="139008"/>
                    <a:pt x="2383" y="132971"/>
                    <a:pt x="6990" y="128364"/>
                  </a:cubicBezTo>
                  <a:lnTo>
                    <a:pt x="34474" y="101834"/>
                  </a:lnTo>
                  <a:cubicBezTo>
                    <a:pt x="38763" y="96909"/>
                    <a:pt x="44959" y="94208"/>
                    <a:pt x="51790" y="94208"/>
                  </a:cubicBezTo>
                  <a:cubicBezTo>
                    <a:pt x="58622" y="94208"/>
                    <a:pt x="64817" y="96750"/>
                    <a:pt x="69901" y="101992"/>
                  </a:cubicBezTo>
                  <a:lnTo>
                    <a:pt x="148382" y="179837"/>
                  </a:lnTo>
                  <a:lnTo>
                    <a:pt x="321705" y="7784"/>
                  </a:lnTo>
                  <a:cubicBezTo>
                    <a:pt x="326789" y="2701"/>
                    <a:pt x="332985" y="0"/>
                    <a:pt x="339975" y="0"/>
                  </a:cubicBezTo>
                  <a:cubicBezTo>
                    <a:pt x="346965" y="0"/>
                    <a:pt x="353161" y="2860"/>
                    <a:pt x="357768" y="8102"/>
                  </a:cubicBezTo>
                  <a:lnTo>
                    <a:pt x="384775" y="34156"/>
                  </a:lnTo>
                  <a:cubicBezTo>
                    <a:pt x="389541" y="38922"/>
                    <a:pt x="391924" y="44800"/>
                    <a:pt x="391924" y="51949"/>
                  </a:cubicBezTo>
                  <a:cubicBezTo>
                    <a:pt x="391924" y="59098"/>
                    <a:pt x="389541" y="65135"/>
                    <a:pt x="384775" y="69743"/>
                  </a:cubicBezTo>
                  <a:lnTo>
                    <a:pt x="166175" y="285801"/>
                  </a:lnTo>
                  <a:cubicBezTo>
                    <a:pt x="161885" y="290726"/>
                    <a:pt x="155530" y="293586"/>
                    <a:pt x="148382" y="293586"/>
                  </a:cubicBezTo>
                  <a:close/>
                </a:path>
              </a:pathLst>
            </a:custGeom>
            <a:solidFill>
              <a:srgbClr val="102F44"/>
            </a:solidFill>
            <a:ln w="15869" cap="flat">
              <a:noFill/>
              <a:prstDash val="solid"/>
              <a:miter/>
            </a:ln>
          </p:spPr>
          <p:txBody>
            <a:bodyPr rtlCol="0" anchor="ctr"/>
            <a:lstStyle/>
            <a:p>
              <a:endParaRPr lang="nl-NL"/>
            </a:p>
          </p:txBody>
        </p:sp>
        <p:sp>
          <p:nvSpPr>
            <p:cNvPr id="1686" name="Vrije vorm: vorm 1685">
              <a:extLst>
                <a:ext uri="{FF2B5EF4-FFF2-40B4-BE49-F238E27FC236}">
                  <a16:creationId xmlns:a16="http://schemas.microsoft.com/office/drawing/2014/main" id="{185B9729-E141-F98A-5E28-84C885071707}"/>
                </a:ext>
              </a:extLst>
            </p:cNvPr>
            <p:cNvSpPr/>
            <p:nvPr/>
          </p:nvSpPr>
          <p:spPr>
            <a:xfrm>
              <a:off x="5681014" y="2275814"/>
              <a:ext cx="404633" cy="306295"/>
            </a:xfrm>
            <a:custGeom>
              <a:avLst/>
              <a:gdLst>
                <a:gd name="connsiteX0" fmla="*/ 346488 w 404633"/>
                <a:gd name="connsiteY0" fmla="*/ 12709 h 306295"/>
                <a:gd name="connsiteX1" fmla="*/ 359515 w 404633"/>
                <a:gd name="connsiteY1" fmla="*/ 18587 h 306295"/>
                <a:gd name="connsiteX2" fmla="*/ 387000 w 404633"/>
                <a:gd name="connsiteY2" fmla="*/ 45118 h 306295"/>
                <a:gd name="connsiteX3" fmla="*/ 392242 w 404633"/>
                <a:gd name="connsiteY3" fmla="*/ 58304 h 306295"/>
                <a:gd name="connsiteX4" fmla="*/ 387000 w 404633"/>
                <a:gd name="connsiteY4" fmla="*/ 71490 h 306295"/>
                <a:gd name="connsiteX5" fmla="*/ 168399 w 404633"/>
                <a:gd name="connsiteY5" fmla="*/ 287549 h 306295"/>
                <a:gd name="connsiteX6" fmla="*/ 155054 w 404633"/>
                <a:gd name="connsiteY6" fmla="*/ 293427 h 306295"/>
                <a:gd name="connsiteX7" fmla="*/ 141709 w 404633"/>
                <a:gd name="connsiteY7" fmla="*/ 287549 h 306295"/>
                <a:gd name="connsiteX8" fmla="*/ 17952 w 404633"/>
                <a:gd name="connsiteY8" fmla="*/ 165539 h 306295"/>
                <a:gd name="connsiteX9" fmla="*/ 12709 w 404633"/>
                <a:gd name="connsiteY9" fmla="*/ 152353 h 306295"/>
                <a:gd name="connsiteX10" fmla="*/ 17952 w 404633"/>
                <a:gd name="connsiteY10" fmla="*/ 139167 h 306295"/>
                <a:gd name="connsiteX11" fmla="*/ 45436 w 404633"/>
                <a:gd name="connsiteY11" fmla="*/ 112637 h 306295"/>
                <a:gd name="connsiteX12" fmla="*/ 58463 w 404633"/>
                <a:gd name="connsiteY12" fmla="*/ 106758 h 306295"/>
                <a:gd name="connsiteX13" fmla="*/ 72125 w 404633"/>
                <a:gd name="connsiteY13" fmla="*/ 112637 h 306295"/>
                <a:gd name="connsiteX14" fmla="*/ 155054 w 404633"/>
                <a:gd name="connsiteY14" fmla="*/ 194929 h 306295"/>
                <a:gd name="connsiteX15" fmla="*/ 332826 w 404633"/>
                <a:gd name="connsiteY15" fmla="*/ 18587 h 306295"/>
                <a:gd name="connsiteX16" fmla="*/ 346488 w 404633"/>
                <a:gd name="connsiteY16" fmla="*/ 12709 h 306295"/>
                <a:gd name="connsiteX17" fmla="*/ 346488 w 404633"/>
                <a:gd name="connsiteY17" fmla="*/ 0 h 306295"/>
                <a:gd name="connsiteX18" fmla="*/ 323770 w 404633"/>
                <a:gd name="connsiteY18" fmla="*/ 9532 h 306295"/>
                <a:gd name="connsiteX19" fmla="*/ 154895 w 404633"/>
                <a:gd name="connsiteY19" fmla="*/ 176978 h 306295"/>
                <a:gd name="connsiteX20" fmla="*/ 80863 w 404633"/>
                <a:gd name="connsiteY20" fmla="*/ 103581 h 306295"/>
                <a:gd name="connsiteX21" fmla="*/ 58145 w 404633"/>
                <a:gd name="connsiteY21" fmla="*/ 94049 h 306295"/>
                <a:gd name="connsiteX22" fmla="*/ 36063 w 404633"/>
                <a:gd name="connsiteY22" fmla="*/ 103740 h 306295"/>
                <a:gd name="connsiteX23" fmla="*/ 9055 w 404633"/>
                <a:gd name="connsiteY23" fmla="*/ 129953 h 306295"/>
                <a:gd name="connsiteX24" fmla="*/ 0 w 404633"/>
                <a:gd name="connsiteY24" fmla="*/ 152353 h 306295"/>
                <a:gd name="connsiteX25" fmla="*/ 8897 w 404633"/>
                <a:gd name="connsiteY25" fmla="*/ 174595 h 306295"/>
                <a:gd name="connsiteX26" fmla="*/ 132336 w 404633"/>
                <a:gd name="connsiteY26" fmla="*/ 296445 h 306295"/>
                <a:gd name="connsiteX27" fmla="*/ 154895 w 404633"/>
                <a:gd name="connsiteY27" fmla="*/ 306295 h 306295"/>
                <a:gd name="connsiteX28" fmla="*/ 177454 w 404633"/>
                <a:gd name="connsiteY28" fmla="*/ 296445 h 306295"/>
                <a:gd name="connsiteX29" fmla="*/ 395737 w 404633"/>
                <a:gd name="connsiteY29" fmla="*/ 80545 h 306295"/>
                <a:gd name="connsiteX30" fmla="*/ 404634 w 404633"/>
                <a:gd name="connsiteY30" fmla="*/ 58304 h 306295"/>
                <a:gd name="connsiteX31" fmla="*/ 395737 w 404633"/>
                <a:gd name="connsiteY31" fmla="*/ 36063 h 306295"/>
                <a:gd name="connsiteX32" fmla="*/ 368412 w 404633"/>
                <a:gd name="connsiteY32" fmla="*/ 9850 h 306295"/>
                <a:gd name="connsiteX33" fmla="*/ 346330 w 404633"/>
                <a:gd name="connsiteY33" fmla="*/ 0 h 306295"/>
                <a:gd name="connsiteX34" fmla="*/ 346330 w 404633"/>
                <a:gd name="connsiteY34" fmla="*/ 0 h 30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4633" h="306295">
                  <a:moveTo>
                    <a:pt x="346488" y="12709"/>
                  </a:moveTo>
                  <a:cubicBezTo>
                    <a:pt x="351731" y="12709"/>
                    <a:pt x="356020" y="14616"/>
                    <a:pt x="359515" y="18587"/>
                  </a:cubicBezTo>
                  <a:lnTo>
                    <a:pt x="387000" y="45118"/>
                  </a:lnTo>
                  <a:cubicBezTo>
                    <a:pt x="390495" y="48613"/>
                    <a:pt x="392242" y="52903"/>
                    <a:pt x="392242" y="58304"/>
                  </a:cubicBezTo>
                  <a:cubicBezTo>
                    <a:pt x="392242" y="63706"/>
                    <a:pt x="390495" y="68154"/>
                    <a:pt x="387000" y="71490"/>
                  </a:cubicBezTo>
                  <a:lnTo>
                    <a:pt x="168399" y="287549"/>
                  </a:lnTo>
                  <a:cubicBezTo>
                    <a:pt x="164904" y="291520"/>
                    <a:pt x="160455" y="293427"/>
                    <a:pt x="155054" y="293427"/>
                  </a:cubicBezTo>
                  <a:cubicBezTo>
                    <a:pt x="149653" y="293427"/>
                    <a:pt x="145204" y="291520"/>
                    <a:pt x="141709" y="287549"/>
                  </a:cubicBezTo>
                  <a:lnTo>
                    <a:pt x="17952" y="165539"/>
                  </a:lnTo>
                  <a:cubicBezTo>
                    <a:pt x="14457" y="162044"/>
                    <a:pt x="12709" y="157755"/>
                    <a:pt x="12709" y="152353"/>
                  </a:cubicBezTo>
                  <a:cubicBezTo>
                    <a:pt x="12709" y="146952"/>
                    <a:pt x="14457" y="142503"/>
                    <a:pt x="17952" y="139167"/>
                  </a:cubicBezTo>
                  <a:lnTo>
                    <a:pt x="45436" y="112637"/>
                  </a:lnTo>
                  <a:cubicBezTo>
                    <a:pt x="48931" y="108665"/>
                    <a:pt x="53220" y="106758"/>
                    <a:pt x="58463" y="106758"/>
                  </a:cubicBezTo>
                  <a:cubicBezTo>
                    <a:pt x="63706" y="106758"/>
                    <a:pt x="68154" y="108665"/>
                    <a:pt x="72125" y="112637"/>
                  </a:cubicBezTo>
                  <a:lnTo>
                    <a:pt x="155054" y="194929"/>
                  </a:lnTo>
                  <a:lnTo>
                    <a:pt x="332826" y="18587"/>
                  </a:lnTo>
                  <a:cubicBezTo>
                    <a:pt x="336798" y="14616"/>
                    <a:pt x="341405" y="12709"/>
                    <a:pt x="346488" y="12709"/>
                  </a:cubicBezTo>
                  <a:moveTo>
                    <a:pt x="346488" y="0"/>
                  </a:moveTo>
                  <a:cubicBezTo>
                    <a:pt x="337910" y="0"/>
                    <a:pt x="330125" y="3336"/>
                    <a:pt x="323770" y="9532"/>
                  </a:cubicBezTo>
                  <a:lnTo>
                    <a:pt x="154895" y="176978"/>
                  </a:lnTo>
                  <a:lnTo>
                    <a:pt x="80863" y="103581"/>
                  </a:lnTo>
                  <a:cubicBezTo>
                    <a:pt x="74508" y="97385"/>
                    <a:pt x="66724" y="94049"/>
                    <a:pt x="58145" y="94049"/>
                  </a:cubicBezTo>
                  <a:cubicBezTo>
                    <a:pt x="49566" y="94049"/>
                    <a:pt x="41782" y="97385"/>
                    <a:pt x="36063" y="103740"/>
                  </a:cubicBezTo>
                  <a:lnTo>
                    <a:pt x="9055" y="129953"/>
                  </a:lnTo>
                  <a:cubicBezTo>
                    <a:pt x="3018" y="135831"/>
                    <a:pt x="0" y="143616"/>
                    <a:pt x="0" y="152353"/>
                  </a:cubicBezTo>
                  <a:cubicBezTo>
                    <a:pt x="0" y="161091"/>
                    <a:pt x="3018" y="168716"/>
                    <a:pt x="8897" y="174595"/>
                  </a:cubicBezTo>
                  <a:lnTo>
                    <a:pt x="132336" y="296445"/>
                  </a:lnTo>
                  <a:cubicBezTo>
                    <a:pt x="138214" y="302959"/>
                    <a:pt x="145998" y="306295"/>
                    <a:pt x="154895" y="306295"/>
                  </a:cubicBezTo>
                  <a:cubicBezTo>
                    <a:pt x="163792" y="306295"/>
                    <a:pt x="171576" y="302959"/>
                    <a:pt x="177454" y="296445"/>
                  </a:cubicBezTo>
                  <a:lnTo>
                    <a:pt x="395737" y="80545"/>
                  </a:lnTo>
                  <a:cubicBezTo>
                    <a:pt x="401615" y="74667"/>
                    <a:pt x="404634" y="67042"/>
                    <a:pt x="404634" y="58304"/>
                  </a:cubicBezTo>
                  <a:cubicBezTo>
                    <a:pt x="404634" y="49566"/>
                    <a:pt x="401615" y="41941"/>
                    <a:pt x="395737" y="36063"/>
                  </a:cubicBezTo>
                  <a:lnTo>
                    <a:pt x="368412" y="9850"/>
                  </a:lnTo>
                  <a:cubicBezTo>
                    <a:pt x="362534" y="3495"/>
                    <a:pt x="354908" y="0"/>
                    <a:pt x="346330" y="0"/>
                  </a:cubicBezTo>
                  <a:lnTo>
                    <a:pt x="346330" y="0"/>
                  </a:lnTo>
                  <a:close/>
                </a:path>
              </a:pathLst>
            </a:custGeom>
            <a:solidFill>
              <a:srgbClr val="FFFFFF"/>
            </a:solidFill>
            <a:ln w="15869" cap="flat">
              <a:noFill/>
              <a:prstDash val="solid"/>
              <a:miter/>
            </a:ln>
          </p:spPr>
          <p:txBody>
            <a:bodyPr rtlCol="0" anchor="ctr"/>
            <a:lstStyle/>
            <a:p>
              <a:endParaRPr lang="nl-NL"/>
            </a:p>
          </p:txBody>
        </p:sp>
        <p:sp>
          <p:nvSpPr>
            <p:cNvPr id="1687" name="Vrije vorm: vorm 1686">
              <a:extLst>
                <a:ext uri="{FF2B5EF4-FFF2-40B4-BE49-F238E27FC236}">
                  <a16:creationId xmlns:a16="http://schemas.microsoft.com/office/drawing/2014/main" id="{7CBAD38A-0667-0702-98D7-4DB833B19CA6}"/>
                </a:ext>
              </a:extLst>
            </p:cNvPr>
            <p:cNvSpPr/>
            <p:nvPr/>
          </p:nvSpPr>
          <p:spPr>
            <a:xfrm>
              <a:off x="5528979" y="2674410"/>
              <a:ext cx="71490" cy="81816"/>
            </a:xfrm>
            <a:custGeom>
              <a:avLst/>
              <a:gdLst>
                <a:gd name="connsiteX0" fmla="*/ 71490 w 71490"/>
                <a:gd name="connsiteY0" fmla="*/ 66406 h 81816"/>
                <a:gd name="connsiteX1" fmla="*/ 71490 w 71490"/>
                <a:gd name="connsiteY1" fmla="*/ 81816 h 81816"/>
                <a:gd name="connsiteX2" fmla="*/ 0 w 71490"/>
                <a:gd name="connsiteY2" fmla="*/ 81816 h 81816"/>
                <a:gd name="connsiteX3" fmla="*/ 0 w 71490"/>
                <a:gd name="connsiteY3" fmla="*/ 69584 h 81816"/>
                <a:gd name="connsiteX4" fmla="*/ 44801 w 71490"/>
                <a:gd name="connsiteY4" fmla="*/ 15410 h 81816"/>
                <a:gd name="connsiteX5" fmla="*/ 794 w 71490"/>
                <a:gd name="connsiteY5" fmla="*/ 15410 h 81816"/>
                <a:gd name="connsiteX6" fmla="*/ 794 w 71490"/>
                <a:gd name="connsiteY6" fmla="*/ 0 h 81816"/>
                <a:gd name="connsiteX7" fmla="*/ 69584 w 71490"/>
                <a:gd name="connsiteY7" fmla="*/ 0 h 81816"/>
                <a:gd name="connsiteX8" fmla="*/ 69584 w 71490"/>
                <a:gd name="connsiteY8" fmla="*/ 12233 h 81816"/>
                <a:gd name="connsiteX9" fmla="*/ 24783 w 71490"/>
                <a:gd name="connsiteY9" fmla="*/ 66406 h 81816"/>
                <a:gd name="connsiteX10" fmla="*/ 71331 w 71490"/>
                <a:gd name="connsiteY10" fmla="*/ 66406 h 8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490" h="81816">
                  <a:moveTo>
                    <a:pt x="71490" y="66406"/>
                  </a:moveTo>
                  <a:lnTo>
                    <a:pt x="71490" y="81816"/>
                  </a:lnTo>
                  <a:lnTo>
                    <a:pt x="0" y="81816"/>
                  </a:lnTo>
                  <a:lnTo>
                    <a:pt x="0" y="69584"/>
                  </a:lnTo>
                  <a:lnTo>
                    <a:pt x="44801" y="15410"/>
                  </a:lnTo>
                  <a:lnTo>
                    <a:pt x="794" y="15410"/>
                  </a:lnTo>
                  <a:lnTo>
                    <a:pt x="794" y="0"/>
                  </a:lnTo>
                  <a:lnTo>
                    <a:pt x="69584" y="0"/>
                  </a:lnTo>
                  <a:lnTo>
                    <a:pt x="69584" y="12233"/>
                  </a:lnTo>
                  <a:lnTo>
                    <a:pt x="24783" y="66406"/>
                  </a:lnTo>
                  <a:lnTo>
                    <a:pt x="71331" y="66406"/>
                  </a:lnTo>
                  <a:close/>
                </a:path>
              </a:pathLst>
            </a:custGeom>
            <a:solidFill>
              <a:srgbClr val="102F44"/>
            </a:solidFill>
            <a:ln w="15869" cap="flat">
              <a:noFill/>
              <a:prstDash val="solid"/>
              <a:miter/>
            </a:ln>
          </p:spPr>
          <p:txBody>
            <a:bodyPr rtlCol="0" anchor="ctr"/>
            <a:lstStyle/>
            <a:p>
              <a:endParaRPr lang="nl-NL"/>
            </a:p>
          </p:txBody>
        </p:sp>
        <p:sp>
          <p:nvSpPr>
            <p:cNvPr id="1688" name="Vrije vorm: vorm 1687">
              <a:extLst>
                <a:ext uri="{FF2B5EF4-FFF2-40B4-BE49-F238E27FC236}">
                  <a16:creationId xmlns:a16="http://schemas.microsoft.com/office/drawing/2014/main" id="{147A0E26-A1AB-FFD7-7073-2E8C98DC1AC9}"/>
                </a:ext>
              </a:extLst>
            </p:cNvPr>
            <p:cNvSpPr/>
            <p:nvPr/>
          </p:nvSpPr>
          <p:spPr>
            <a:xfrm>
              <a:off x="5605870" y="2692203"/>
              <a:ext cx="66247" cy="64817"/>
            </a:xfrm>
            <a:custGeom>
              <a:avLst/>
              <a:gdLst>
                <a:gd name="connsiteX0" fmla="*/ 65930 w 66247"/>
                <a:gd name="connsiteY0" fmla="*/ 37651 h 64817"/>
                <a:gd name="connsiteX1" fmla="*/ 18429 w 66247"/>
                <a:gd name="connsiteY1" fmla="*/ 37651 h 64817"/>
                <a:gd name="connsiteX2" fmla="*/ 36381 w 66247"/>
                <a:gd name="connsiteY2" fmla="*/ 50202 h 64817"/>
                <a:gd name="connsiteX3" fmla="*/ 52108 w 66247"/>
                <a:gd name="connsiteY3" fmla="*/ 44165 h 64817"/>
                <a:gd name="connsiteX4" fmla="*/ 61799 w 66247"/>
                <a:gd name="connsiteY4" fmla="*/ 54650 h 64817"/>
                <a:gd name="connsiteX5" fmla="*/ 35904 w 66247"/>
                <a:gd name="connsiteY5" fmla="*/ 64818 h 64817"/>
                <a:gd name="connsiteX6" fmla="*/ 0 w 66247"/>
                <a:gd name="connsiteY6" fmla="*/ 32409 h 64817"/>
                <a:gd name="connsiteX7" fmla="*/ 33521 w 66247"/>
                <a:gd name="connsiteY7" fmla="*/ 0 h 64817"/>
                <a:gd name="connsiteX8" fmla="*/ 66247 w 66247"/>
                <a:gd name="connsiteY8" fmla="*/ 32568 h 64817"/>
                <a:gd name="connsiteX9" fmla="*/ 65930 w 66247"/>
                <a:gd name="connsiteY9" fmla="*/ 37493 h 64817"/>
                <a:gd name="connsiteX10" fmla="*/ 18111 w 66247"/>
                <a:gd name="connsiteY10" fmla="*/ 27007 h 64817"/>
                <a:gd name="connsiteX11" fmla="*/ 49090 w 66247"/>
                <a:gd name="connsiteY11" fmla="*/ 27007 h 64817"/>
                <a:gd name="connsiteX12" fmla="*/ 33680 w 66247"/>
                <a:gd name="connsiteY12" fmla="*/ 13980 h 64817"/>
                <a:gd name="connsiteX13" fmla="*/ 18111 w 66247"/>
                <a:gd name="connsiteY13" fmla="*/ 27007 h 6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47" h="64817">
                  <a:moveTo>
                    <a:pt x="65930" y="37651"/>
                  </a:moveTo>
                  <a:lnTo>
                    <a:pt x="18429" y="37651"/>
                  </a:lnTo>
                  <a:cubicBezTo>
                    <a:pt x="20176" y="45436"/>
                    <a:pt x="26849" y="50202"/>
                    <a:pt x="36381" y="50202"/>
                  </a:cubicBezTo>
                  <a:cubicBezTo>
                    <a:pt x="43053" y="50202"/>
                    <a:pt x="47819" y="48296"/>
                    <a:pt x="52108" y="44165"/>
                  </a:cubicBezTo>
                  <a:lnTo>
                    <a:pt x="61799" y="54650"/>
                  </a:lnTo>
                  <a:cubicBezTo>
                    <a:pt x="55921" y="61323"/>
                    <a:pt x="47183" y="64818"/>
                    <a:pt x="35904" y="64818"/>
                  </a:cubicBezTo>
                  <a:cubicBezTo>
                    <a:pt x="14139" y="64818"/>
                    <a:pt x="0" y="51155"/>
                    <a:pt x="0" y="32409"/>
                  </a:cubicBezTo>
                  <a:cubicBezTo>
                    <a:pt x="0" y="13663"/>
                    <a:pt x="14298" y="0"/>
                    <a:pt x="33521" y="0"/>
                  </a:cubicBezTo>
                  <a:cubicBezTo>
                    <a:pt x="52744" y="0"/>
                    <a:pt x="66247" y="12392"/>
                    <a:pt x="66247" y="32568"/>
                  </a:cubicBezTo>
                  <a:cubicBezTo>
                    <a:pt x="66247" y="33997"/>
                    <a:pt x="66089" y="35904"/>
                    <a:pt x="65930" y="37493"/>
                  </a:cubicBezTo>
                  <a:close/>
                  <a:moveTo>
                    <a:pt x="18111" y="27007"/>
                  </a:moveTo>
                  <a:lnTo>
                    <a:pt x="49090" y="27007"/>
                  </a:lnTo>
                  <a:cubicBezTo>
                    <a:pt x="47819" y="19064"/>
                    <a:pt x="41782" y="13980"/>
                    <a:pt x="33680" y="13980"/>
                  </a:cubicBezTo>
                  <a:cubicBezTo>
                    <a:pt x="25578" y="13980"/>
                    <a:pt x="19382" y="19064"/>
                    <a:pt x="18111" y="27007"/>
                  </a:cubicBezTo>
                  <a:close/>
                </a:path>
              </a:pathLst>
            </a:custGeom>
            <a:solidFill>
              <a:srgbClr val="102F44"/>
            </a:solidFill>
            <a:ln w="15869" cap="flat">
              <a:noFill/>
              <a:prstDash val="solid"/>
              <a:miter/>
            </a:ln>
          </p:spPr>
          <p:txBody>
            <a:bodyPr rtlCol="0" anchor="ctr"/>
            <a:lstStyle/>
            <a:p>
              <a:endParaRPr lang="nl-NL"/>
            </a:p>
          </p:txBody>
        </p:sp>
        <p:sp>
          <p:nvSpPr>
            <p:cNvPr id="1689" name="Vrije vorm: vorm 1688">
              <a:extLst>
                <a:ext uri="{FF2B5EF4-FFF2-40B4-BE49-F238E27FC236}">
                  <a16:creationId xmlns:a16="http://schemas.microsoft.com/office/drawing/2014/main" id="{D0C81656-CE78-947C-2442-6ABB7320B22E}"/>
                </a:ext>
              </a:extLst>
            </p:cNvPr>
            <p:cNvSpPr/>
            <p:nvPr/>
          </p:nvSpPr>
          <p:spPr>
            <a:xfrm>
              <a:off x="5684192" y="2669485"/>
              <a:ext cx="18269" cy="86741"/>
            </a:xfrm>
            <a:custGeom>
              <a:avLst/>
              <a:gdLst>
                <a:gd name="connsiteX0" fmla="*/ 0 w 18269"/>
                <a:gd name="connsiteY0" fmla="*/ 0 h 86741"/>
                <a:gd name="connsiteX1" fmla="*/ 18270 w 18269"/>
                <a:gd name="connsiteY1" fmla="*/ 0 h 86741"/>
                <a:gd name="connsiteX2" fmla="*/ 18270 w 18269"/>
                <a:gd name="connsiteY2" fmla="*/ 86741 h 86741"/>
                <a:gd name="connsiteX3" fmla="*/ 0 w 18269"/>
                <a:gd name="connsiteY3" fmla="*/ 86741 h 86741"/>
                <a:gd name="connsiteX4" fmla="*/ 0 w 18269"/>
                <a:gd name="connsiteY4" fmla="*/ 0 h 86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9" h="86741">
                  <a:moveTo>
                    <a:pt x="0" y="0"/>
                  </a:moveTo>
                  <a:lnTo>
                    <a:pt x="18270" y="0"/>
                  </a:lnTo>
                  <a:lnTo>
                    <a:pt x="18270" y="86741"/>
                  </a:lnTo>
                  <a:lnTo>
                    <a:pt x="0" y="86741"/>
                  </a:lnTo>
                  <a:lnTo>
                    <a:pt x="0" y="0"/>
                  </a:lnTo>
                  <a:close/>
                </a:path>
              </a:pathLst>
            </a:custGeom>
            <a:solidFill>
              <a:srgbClr val="102F44"/>
            </a:solidFill>
            <a:ln w="15869" cap="flat">
              <a:noFill/>
              <a:prstDash val="solid"/>
              <a:miter/>
            </a:ln>
          </p:spPr>
          <p:txBody>
            <a:bodyPr rtlCol="0" anchor="ctr"/>
            <a:lstStyle/>
            <a:p>
              <a:endParaRPr lang="nl-NL"/>
            </a:p>
          </p:txBody>
        </p:sp>
        <p:sp>
          <p:nvSpPr>
            <p:cNvPr id="1690" name="Vrije vorm: vorm 1689">
              <a:extLst>
                <a:ext uri="{FF2B5EF4-FFF2-40B4-BE49-F238E27FC236}">
                  <a16:creationId xmlns:a16="http://schemas.microsoft.com/office/drawing/2014/main" id="{3B3AA320-93A0-EE26-705F-635A0BD87E08}"/>
                </a:ext>
              </a:extLst>
            </p:cNvPr>
            <p:cNvSpPr/>
            <p:nvPr/>
          </p:nvSpPr>
          <p:spPr>
            <a:xfrm>
              <a:off x="5711834" y="2668532"/>
              <a:ext cx="47977" cy="87694"/>
            </a:xfrm>
            <a:custGeom>
              <a:avLst/>
              <a:gdLst>
                <a:gd name="connsiteX0" fmla="*/ 27643 w 47977"/>
                <a:gd name="connsiteY0" fmla="*/ 26213 h 87694"/>
                <a:gd name="connsiteX1" fmla="*/ 43688 w 47977"/>
                <a:gd name="connsiteY1" fmla="*/ 26213 h 87694"/>
                <a:gd name="connsiteX2" fmla="*/ 43688 w 47977"/>
                <a:gd name="connsiteY2" fmla="*/ 40193 h 87694"/>
                <a:gd name="connsiteX3" fmla="*/ 27961 w 47977"/>
                <a:gd name="connsiteY3" fmla="*/ 40193 h 87694"/>
                <a:gd name="connsiteX4" fmla="*/ 27961 w 47977"/>
                <a:gd name="connsiteY4" fmla="*/ 87694 h 87694"/>
                <a:gd name="connsiteX5" fmla="*/ 9691 w 47977"/>
                <a:gd name="connsiteY5" fmla="*/ 87694 h 87694"/>
                <a:gd name="connsiteX6" fmla="*/ 9691 w 47977"/>
                <a:gd name="connsiteY6" fmla="*/ 40193 h 87694"/>
                <a:gd name="connsiteX7" fmla="*/ 0 w 47977"/>
                <a:gd name="connsiteY7" fmla="*/ 40193 h 87694"/>
                <a:gd name="connsiteX8" fmla="*/ 0 w 47977"/>
                <a:gd name="connsiteY8" fmla="*/ 26213 h 87694"/>
                <a:gd name="connsiteX9" fmla="*/ 9691 w 47977"/>
                <a:gd name="connsiteY9" fmla="*/ 26213 h 87694"/>
                <a:gd name="connsiteX10" fmla="*/ 9691 w 47977"/>
                <a:gd name="connsiteY10" fmla="*/ 23353 h 87694"/>
                <a:gd name="connsiteX11" fmla="*/ 33997 w 47977"/>
                <a:gd name="connsiteY11" fmla="*/ 0 h 87694"/>
                <a:gd name="connsiteX12" fmla="*/ 47978 w 47977"/>
                <a:gd name="connsiteY12" fmla="*/ 3336 h 87694"/>
                <a:gd name="connsiteX13" fmla="*/ 43212 w 47977"/>
                <a:gd name="connsiteY13" fmla="*/ 16522 h 87694"/>
                <a:gd name="connsiteX14" fmla="*/ 35904 w 47977"/>
                <a:gd name="connsiteY14" fmla="*/ 14298 h 87694"/>
                <a:gd name="connsiteX15" fmla="*/ 27643 w 47977"/>
                <a:gd name="connsiteY15" fmla="*/ 23353 h 87694"/>
                <a:gd name="connsiteX16" fmla="*/ 27643 w 47977"/>
                <a:gd name="connsiteY16" fmla="*/ 26054 h 8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77" h="87694">
                  <a:moveTo>
                    <a:pt x="27643" y="26213"/>
                  </a:moveTo>
                  <a:lnTo>
                    <a:pt x="43688" y="26213"/>
                  </a:lnTo>
                  <a:lnTo>
                    <a:pt x="43688" y="40193"/>
                  </a:lnTo>
                  <a:lnTo>
                    <a:pt x="27961" y="40193"/>
                  </a:lnTo>
                  <a:lnTo>
                    <a:pt x="27961" y="87694"/>
                  </a:lnTo>
                  <a:lnTo>
                    <a:pt x="9691" y="87694"/>
                  </a:lnTo>
                  <a:lnTo>
                    <a:pt x="9691" y="40193"/>
                  </a:lnTo>
                  <a:lnTo>
                    <a:pt x="0" y="40193"/>
                  </a:lnTo>
                  <a:lnTo>
                    <a:pt x="0" y="26213"/>
                  </a:lnTo>
                  <a:lnTo>
                    <a:pt x="9691" y="26213"/>
                  </a:lnTo>
                  <a:lnTo>
                    <a:pt x="9691" y="23353"/>
                  </a:lnTo>
                  <a:cubicBezTo>
                    <a:pt x="9691" y="9214"/>
                    <a:pt x="18270" y="0"/>
                    <a:pt x="33997" y="0"/>
                  </a:cubicBezTo>
                  <a:cubicBezTo>
                    <a:pt x="39081" y="0"/>
                    <a:pt x="44483" y="1112"/>
                    <a:pt x="47978" y="3336"/>
                  </a:cubicBezTo>
                  <a:lnTo>
                    <a:pt x="43212" y="16522"/>
                  </a:lnTo>
                  <a:cubicBezTo>
                    <a:pt x="41305" y="15092"/>
                    <a:pt x="38605" y="14298"/>
                    <a:pt x="35904" y="14298"/>
                  </a:cubicBezTo>
                  <a:cubicBezTo>
                    <a:pt x="30503" y="14298"/>
                    <a:pt x="27643" y="17158"/>
                    <a:pt x="27643" y="23353"/>
                  </a:cubicBezTo>
                  <a:lnTo>
                    <a:pt x="27643" y="26054"/>
                  </a:lnTo>
                  <a:close/>
                </a:path>
              </a:pathLst>
            </a:custGeom>
            <a:solidFill>
              <a:srgbClr val="102F44"/>
            </a:solidFill>
            <a:ln w="15869" cap="flat">
              <a:noFill/>
              <a:prstDash val="solid"/>
              <a:miter/>
            </a:ln>
          </p:spPr>
          <p:txBody>
            <a:bodyPr rtlCol="0" anchor="ctr"/>
            <a:lstStyle/>
            <a:p>
              <a:endParaRPr lang="nl-NL"/>
            </a:p>
          </p:txBody>
        </p:sp>
        <p:sp>
          <p:nvSpPr>
            <p:cNvPr id="1691" name="Vrije vorm: vorm 1690">
              <a:extLst>
                <a:ext uri="{FF2B5EF4-FFF2-40B4-BE49-F238E27FC236}">
                  <a16:creationId xmlns:a16="http://schemas.microsoft.com/office/drawing/2014/main" id="{B2BE485C-F036-F8EB-CE39-DF1B65AC1F29}"/>
                </a:ext>
              </a:extLst>
            </p:cNvPr>
            <p:cNvSpPr/>
            <p:nvPr/>
          </p:nvSpPr>
          <p:spPr>
            <a:xfrm>
              <a:off x="5797781" y="2669644"/>
              <a:ext cx="68471" cy="87535"/>
            </a:xfrm>
            <a:custGeom>
              <a:avLst/>
              <a:gdLst>
                <a:gd name="connsiteX0" fmla="*/ 68472 w 68471"/>
                <a:gd name="connsiteY0" fmla="*/ 55127 h 87535"/>
                <a:gd name="connsiteX1" fmla="*/ 37175 w 68471"/>
                <a:gd name="connsiteY1" fmla="*/ 87536 h 87535"/>
                <a:gd name="connsiteX2" fmla="*/ 17475 w 68471"/>
                <a:gd name="connsiteY2" fmla="*/ 79433 h 87535"/>
                <a:gd name="connsiteX3" fmla="*/ 17475 w 68471"/>
                <a:gd name="connsiteY3" fmla="*/ 86741 h 87535"/>
                <a:gd name="connsiteX4" fmla="*/ 0 w 68471"/>
                <a:gd name="connsiteY4" fmla="*/ 86741 h 87535"/>
                <a:gd name="connsiteX5" fmla="*/ 0 w 68471"/>
                <a:gd name="connsiteY5" fmla="*/ 0 h 87535"/>
                <a:gd name="connsiteX6" fmla="*/ 18270 w 68471"/>
                <a:gd name="connsiteY6" fmla="*/ 0 h 87535"/>
                <a:gd name="connsiteX7" fmla="*/ 18270 w 68471"/>
                <a:gd name="connsiteY7" fmla="*/ 30502 h 87535"/>
                <a:gd name="connsiteX8" fmla="*/ 37175 w 68471"/>
                <a:gd name="connsiteY8" fmla="*/ 22877 h 87535"/>
                <a:gd name="connsiteX9" fmla="*/ 68472 w 68471"/>
                <a:gd name="connsiteY9" fmla="*/ 55286 h 87535"/>
                <a:gd name="connsiteX10" fmla="*/ 50043 w 68471"/>
                <a:gd name="connsiteY10" fmla="*/ 55127 h 87535"/>
                <a:gd name="connsiteX11" fmla="*/ 33997 w 68471"/>
                <a:gd name="connsiteY11" fmla="*/ 37651 h 87535"/>
                <a:gd name="connsiteX12" fmla="*/ 17952 w 68471"/>
                <a:gd name="connsiteY12" fmla="*/ 55127 h 87535"/>
                <a:gd name="connsiteX13" fmla="*/ 33997 w 68471"/>
                <a:gd name="connsiteY13" fmla="*/ 72602 h 87535"/>
                <a:gd name="connsiteX14" fmla="*/ 50043 w 68471"/>
                <a:gd name="connsiteY14" fmla="*/ 55127 h 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471" h="87535">
                  <a:moveTo>
                    <a:pt x="68472" y="55127"/>
                  </a:moveTo>
                  <a:cubicBezTo>
                    <a:pt x="68472" y="74826"/>
                    <a:pt x="54809" y="87536"/>
                    <a:pt x="37175" y="87536"/>
                  </a:cubicBezTo>
                  <a:cubicBezTo>
                    <a:pt x="28755" y="87536"/>
                    <a:pt x="21924" y="84835"/>
                    <a:pt x="17475" y="79433"/>
                  </a:cubicBezTo>
                  <a:lnTo>
                    <a:pt x="17475" y="86741"/>
                  </a:lnTo>
                  <a:lnTo>
                    <a:pt x="0" y="86741"/>
                  </a:lnTo>
                  <a:lnTo>
                    <a:pt x="0" y="0"/>
                  </a:lnTo>
                  <a:lnTo>
                    <a:pt x="18270" y="0"/>
                  </a:lnTo>
                  <a:lnTo>
                    <a:pt x="18270" y="30502"/>
                  </a:lnTo>
                  <a:cubicBezTo>
                    <a:pt x="22877" y="25419"/>
                    <a:pt x="29390" y="22877"/>
                    <a:pt x="37175" y="22877"/>
                  </a:cubicBezTo>
                  <a:cubicBezTo>
                    <a:pt x="54809" y="22877"/>
                    <a:pt x="68472" y="35427"/>
                    <a:pt x="68472" y="55286"/>
                  </a:cubicBezTo>
                  <a:close/>
                  <a:moveTo>
                    <a:pt x="50043" y="55127"/>
                  </a:moveTo>
                  <a:cubicBezTo>
                    <a:pt x="50043" y="44324"/>
                    <a:pt x="43212" y="37651"/>
                    <a:pt x="33997" y="37651"/>
                  </a:cubicBezTo>
                  <a:cubicBezTo>
                    <a:pt x="24783" y="37651"/>
                    <a:pt x="17952" y="44165"/>
                    <a:pt x="17952" y="55127"/>
                  </a:cubicBezTo>
                  <a:cubicBezTo>
                    <a:pt x="17952" y="66089"/>
                    <a:pt x="24783" y="72602"/>
                    <a:pt x="33997" y="72602"/>
                  </a:cubicBezTo>
                  <a:cubicBezTo>
                    <a:pt x="43212" y="72602"/>
                    <a:pt x="50043" y="66089"/>
                    <a:pt x="50043" y="55127"/>
                  </a:cubicBezTo>
                  <a:close/>
                </a:path>
              </a:pathLst>
            </a:custGeom>
            <a:solidFill>
              <a:srgbClr val="102F44"/>
            </a:solidFill>
            <a:ln w="15869" cap="flat">
              <a:noFill/>
              <a:prstDash val="solid"/>
              <a:miter/>
            </a:ln>
          </p:spPr>
          <p:txBody>
            <a:bodyPr rtlCol="0" anchor="ctr"/>
            <a:lstStyle/>
            <a:p>
              <a:endParaRPr lang="nl-NL"/>
            </a:p>
          </p:txBody>
        </p:sp>
        <p:sp>
          <p:nvSpPr>
            <p:cNvPr id="1692" name="Vrije vorm: vorm 1691">
              <a:extLst>
                <a:ext uri="{FF2B5EF4-FFF2-40B4-BE49-F238E27FC236}">
                  <a16:creationId xmlns:a16="http://schemas.microsoft.com/office/drawing/2014/main" id="{002AB468-E996-6C29-0C4E-9ACB1FDCD73E}"/>
                </a:ext>
              </a:extLst>
            </p:cNvPr>
            <p:cNvSpPr/>
            <p:nvPr/>
          </p:nvSpPr>
          <p:spPr>
            <a:xfrm>
              <a:off x="5873720" y="2692362"/>
              <a:ext cx="69107" cy="64817"/>
            </a:xfrm>
            <a:custGeom>
              <a:avLst/>
              <a:gdLst>
                <a:gd name="connsiteX0" fmla="*/ 0 w 69107"/>
                <a:gd name="connsiteY0" fmla="*/ 32409 h 64817"/>
                <a:gd name="connsiteX1" fmla="*/ 34633 w 69107"/>
                <a:gd name="connsiteY1" fmla="*/ 0 h 64817"/>
                <a:gd name="connsiteX2" fmla="*/ 69107 w 69107"/>
                <a:gd name="connsiteY2" fmla="*/ 32409 h 64817"/>
                <a:gd name="connsiteX3" fmla="*/ 34633 w 69107"/>
                <a:gd name="connsiteY3" fmla="*/ 64818 h 64817"/>
                <a:gd name="connsiteX4" fmla="*/ 0 w 69107"/>
                <a:gd name="connsiteY4" fmla="*/ 32409 h 64817"/>
                <a:gd name="connsiteX5" fmla="*/ 50520 w 69107"/>
                <a:gd name="connsiteY5" fmla="*/ 32409 h 64817"/>
                <a:gd name="connsiteX6" fmla="*/ 34474 w 69107"/>
                <a:gd name="connsiteY6" fmla="*/ 14933 h 64817"/>
                <a:gd name="connsiteX7" fmla="*/ 18429 w 69107"/>
                <a:gd name="connsiteY7" fmla="*/ 32409 h 64817"/>
                <a:gd name="connsiteX8" fmla="*/ 34474 w 69107"/>
                <a:gd name="connsiteY8" fmla="*/ 49884 h 64817"/>
                <a:gd name="connsiteX9" fmla="*/ 50520 w 69107"/>
                <a:gd name="connsiteY9" fmla="*/ 32409 h 6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07" h="64817">
                  <a:moveTo>
                    <a:pt x="0" y="32409"/>
                  </a:moveTo>
                  <a:cubicBezTo>
                    <a:pt x="0" y="13504"/>
                    <a:pt x="14616" y="0"/>
                    <a:pt x="34633" y="0"/>
                  </a:cubicBezTo>
                  <a:cubicBezTo>
                    <a:pt x="54650" y="0"/>
                    <a:pt x="69107" y="13504"/>
                    <a:pt x="69107" y="32409"/>
                  </a:cubicBezTo>
                  <a:cubicBezTo>
                    <a:pt x="69107" y="51314"/>
                    <a:pt x="54650" y="64818"/>
                    <a:pt x="34633" y="64818"/>
                  </a:cubicBezTo>
                  <a:cubicBezTo>
                    <a:pt x="14616" y="64818"/>
                    <a:pt x="0" y="51314"/>
                    <a:pt x="0" y="32409"/>
                  </a:cubicBezTo>
                  <a:close/>
                  <a:moveTo>
                    <a:pt x="50520" y="32409"/>
                  </a:moveTo>
                  <a:cubicBezTo>
                    <a:pt x="50520" y="21606"/>
                    <a:pt x="43688" y="14933"/>
                    <a:pt x="34474" y="14933"/>
                  </a:cubicBezTo>
                  <a:cubicBezTo>
                    <a:pt x="25260" y="14933"/>
                    <a:pt x="18429" y="21447"/>
                    <a:pt x="18429" y="32409"/>
                  </a:cubicBezTo>
                  <a:cubicBezTo>
                    <a:pt x="18429" y="43371"/>
                    <a:pt x="25419" y="49884"/>
                    <a:pt x="34474" y="49884"/>
                  </a:cubicBezTo>
                  <a:cubicBezTo>
                    <a:pt x="43530" y="49884"/>
                    <a:pt x="50520" y="43371"/>
                    <a:pt x="50520" y="32409"/>
                  </a:cubicBezTo>
                  <a:close/>
                </a:path>
              </a:pathLst>
            </a:custGeom>
            <a:solidFill>
              <a:srgbClr val="102F44"/>
            </a:solidFill>
            <a:ln w="15869" cap="flat">
              <a:noFill/>
              <a:prstDash val="solid"/>
              <a:miter/>
            </a:ln>
          </p:spPr>
          <p:txBody>
            <a:bodyPr rtlCol="0" anchor="ctr"/>
            <a:lstStyle/>
            <a:p>
              <a:endParaRPr lang="nl-NL"/>
            </a:p>
          </p:txBody>
        </p:sp>
        <p:sp>
          <p:nvSpPr>
            <p:cNvPr id="1693" name="Vrije vorm: vorm 1692">
              <a:extLst>
                <a:ext uri="{FF2B5EF4-FFF2-40B4-BE49-F238E27FC236}">
                  <a16:creationId xmlns:a16="http://schemas.microsoft.com/office/drawing/2014/main" id="{98BD75A4-71DA-1B2E-EB63-03BFA4483828}"/>
                </a:ext>
              </a:extLst>
            </p:cNvPr>
            <p:cNvSpPr/>
            <p:nvPr/>
          </p:nvSpPr>
          <p:spPr>
            <a:xfrm>
              <a:off x="5955059" y="2692362"/>
              <a:ext cx="39081" cy="63864"/>
            </a:xfrm>
            <a:custGeom>
              <a:avLst/>
              <a:gdLst>
                <a:gd name="connsiteX0" fmla="*/ 39081 w 39081"/>
                <a:gd name="connsiteY0" fmla="*/ 0 h 63864"/>
                <a:gd name="connsiteX1" fmla="*/ 39081 w 39081"/>
                <a:gd name="connsiteY1" fmla="*/ 16840 h 63864"/>
                <a:gd name="connsiteX2" fmla="*/ 34951 w 39081"/>
                <a:gd name="connsiteY2" fmla="*/ 16681 h 63864"/>
                <a:gd name="connsiteX3" fmla="*/ 18270 w 39081"/>
                <a:gd name="connsiteY3" fmla="*/ 34156 h 63864"/>
                <a:gd name="connsiteX4" fmla="*/ 18270 w 39081"/>
                <a:gd name="connsiteY4" fmla="*/ 63864 h 63864"/>
                <a:gd name="connsiteX5" fmla="*/ 0 w 39081"/>
                <a:gd name="connsiteY5" fmla="*/ 63864 h 63864"/>
                <a:gd name="connsiteX6" fmla="*/ 0 w 39081"/>
                <a:gd name="connsiteY6" fmla="*/ 953 h 63864"/>
                <a:gd name="connsiteX7" fmla="*/ 17475 w 39081"/>
                <a:gd name="connsiteY7" fmla="*/ 953 h 63864"/>
                <a:gd name="connsiteX8" fmla="*/ 17475 w 39081"/>
                <a:gd name="connsiteY8" fmla="*/ 9214 h 63864"/>
                <a:gd name="connsiteX9" fmla="*/ 39081 w 39081"/>
                <a:gd name="connsiteY9" fmla="*/ 0 h 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1" h="63864">
                  <a:moveTo>
                    <a:pt x="39081" y="0"/>
                  </a:moveTo>
                  <a:lnTo>
                    <a:pt x="39081" y="16840"/>
                  </a:lnTo>
                  <a:cubicBezTo>
                    <a:pt x="37493" y="16840"/>
                    <a:pt x="36380" y="16681"/>
                    <a:pt x="34951" y="16681"/>
                  </a:cubicBezTo>
                  <a:cubicBezTo>
                    <a:pt x="24942" y="16681"/>
                    <a:pt x="18270" y="22241"/>
                    <a:pt x="18270" y="34156"/>
                  </a:cubicBezTo>
                  <a:lnTo>
                    <a:pt x="18270" y="63864"/>
                  </a:lnTo>
                  <a:lnTo>
                    <a:pt x="0" y="63864"/>
                  </a:lnTo>
                  <a:lnTo>
                    <a:pt x="0" y="953"/>
                  </a:lnTo>
                  <a:lnTo>
                    <a:pt x="17475" y="953"/>
                  </a:lnTo>
                  <a:lnTo>
                    <a:pt x="17475" y="9214"/>
                  </a:lnTo>
                  <a:cubicBezTo>
                    <a:pt x="21923" y="3177"/>
                    <a:pt x="29390" y="0"/>
                    <a:pt x="39081" y="0"/>
                  </a:cubicBezTo>
                  <a:close/>
                </a:path>
              </a:pathLst>
            </a:custGeom>
            <a:solidFill>
              <a:srgbClr val="102F44"/>
            </a:solidFill>
            <a:ln w="15869" cap="flat">
              <a:noFill/>
              <a:prstDash val="solid"/>
              <a:miter/>
            </a:ln>
          </p:spPr>
          <p:txBody>
            <a:bodyPr rtlCol="0" anchor="ctr"/>
            <a:lstStyle/>
            <a:p>
              <a:endParaRPr lang="nl-NL"/>
            </a:p>
          </p:txBody>
        </p:sp>
        <p:sp>
          <p:nvSpPr>
            <p:cNvPr id="1694" name="Vrije vorm: vorm 1693">
              <a:extLst>
                <a:ext uri="{FF2B5EF4-FFF2-40B4-BE49-F238E27FC236}">
                  <a16:creationId xmlns:a16="http://schemas.microsoft.com/office/drawing/2014/main" id="{02BBD4CB-0D96-2FCE-E7AE-9644FC4EB0FF}"/>
                </a:ext>
              </a:extLst>
            </p:cNvPr>
            <p:cNvSpPr/>
            <p:nvPr/>
          </p:nvSpPr>
          <p:spPr>
            <a:xfrm>
              <a:off x="5999860" y="2692521"/>
              <a:ext cx="69583" cy="87217"/>
            </a:xfrm>
            <a:custGeom>
              <a:avLst/>
              <a:gdLst>
                <a:gd name="connsiteX0" fmla="*/ 69425 w 69583"/>
                <a:gd name="connsiteY0" fmla="*/ 794 h 87217"/>
                <a:gd name="connsiteX1" fmla="*/ 69425 w 69583"/>
                <a:gd name="connsiteY1" fmla="*/ 53061 h 87217"/>
                <a:gd name="connsiteX2" fmla="*/ 34156 w 69583"/>
                <a:gd name="connsiteY2" fmla="*/ 87218 h 87217"/>
                <a:gd name="connsiteX3" fmla="*/ 3336 w 69583"/>
                <a:gd name="connsiteY3" fmla="*/ 78639 h 87217"/>
                <a:gd name="connsiteX4" fmla="*/ 10644 w 69583"/>
                <a:gd name="connsiteY4" fmla="*/ 65612 h 87217"/>
                <a:gd name="connsiteX5" fmla="*/ 32886 w 69583"/>
                <a:gd name="connsiteY5" fmla="*/ 72761 h 87217"/>
                <a:gd name="connsiteX6" fmla="*/ 51314 w 69583"/>
                <a:gd name="connsiteY6" fmla="*/ 55603 h 87217"/>
                <a:gd name="connsiteX7" fmla="*/ 51314 w 69583"/>
                <a:gd name="connsiteY7" fmla="*/ 52903 h 87217"/>
                <a:gd name="connsiteX8" fmla="*/ 31456 w 69583"/>
                <a:gd name="connsiteY8" fmla="*/ 60687 h 87217"/>
                <a:gd name="connsiteX9" fmla="*/ 0 w 69583"/>
                <a:gd name="connsiteY9" fmla="*/ 30344 h 87217"/>
                <a:gd name="connsiteX10" fmla="*/ 31456 w 69583"/>
                <a:gd name="connsiteY10" fmla="*/ 0 h 87217"/>
                <a:gd name="connsiteX11" fmla="*/ 52267 w 69583"/>
                <a:gd name="connsiteY11" fmla="*/ 9055 h 87217"/>
                <a:gd name="connsiteX12" fmla="*/ 52267 w 69583"/>
                <a:gd name="connsiteY12" fmla="*/ 953 h 87217"/>
                <a:gd name="connsiteX13" fmla="*/ 69584 w 69583"/>
                <a:gd name="connsiteY13" fmla="*/ 953 h 87217"/>
                <a:gd name="connsiteX14" fmla="*/ 51473 w 69583"/>
                <a:gd name="connsiteY14" fmla="*/ 30185 h 87217"/>
                <a:gd name="connsiteX15" fmla="*/ 34951 w 69583"/>
                <a:gd name="connsiteY15" fmla="*/ 14775 h 87217"/>
                <a:gd name="connsiteX16" fmla="*/ 18429 w 69583"/>
                <a:gd name="connsiteY16" fmla="*/ 30185 h 87217"/>
                <a:gd name="connsiteX17" fmla="*/ 34951 w 69583"/>
                <a:gd name="connsiteY17" fmla="*/ 45595 h 87217"/>
                <a:gd name="connsiteX18" fmla="*/ 51473 w 69583"/>
                <a:gd name="connsiteY18" fmla="*/ 30185 h 8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583" h="87217">
                  <a:moveTo>
                    <a:pt x="69425" y="794"/>
                  </a:moveTo>
                  <a:lnTo>
                    <a:pt x="69425" y="53061"/>
                  </a:lnTo>
                  <a:cubicBezTo>
                    <a:pt x="69425" y="76415"/>
                    <a:pt x="56874" y="87218"/>
                    <a:pt x="34156" y="87218"/>
                  </a:cubicBezTo>
                  <a:cubicBezTo>
                    <a:pt x="22241" y="87218"/>
                    <a:pt x="10644" y="84358"/>
                    <a:pt x="3336" y="78639"/>
                  </a:cubicBezTo>
                  <a:lnTo>
                    <a:pt x="10644" y="65612"/>
                  </a:lnTo>
                  <a:cubicBezTo>
                    <a:pt x="16046" y="69901"/>
                    <a:pt x="24783" y="72761"/>
                    <a:pt x="32886" y="72761"/>
                  </a:cubicBezTo>
                  <a:cubicBezTo>
                    <a:pt x="45754" y="72761"/>
                    <a:pt x="51314" y="66883"/>
                    <a:pt x="51314" y="55603"/>
                  </a:cubicBezTo>
                  <a:lnTo>
                    <a:pt x="51314" y="52903"/>
                  </a:lnTo>
                  <a:cubicBezTo>
                    <a:pt x="46548" y="58145"/>
                    <a:pt x="39558" y="60687"/>
                    <a:pt x="31456" y="60687"/>
                  </a:cubicBezTo>
                  <a:cubicBezTo>
                    <a:pt x="13980" y="60687"/>
                    <a:pt x="0" y="48613"/>
                    <a:pt x="0" y="30344"/>
                  </a:cubicBezTo>
                  <a:cubicBezTo>
                    <a:pt x="0" y="12074"/>
                    <a:pt x="13980" y="0"/>
                    <a:pt x="31456" y="0"/>
                  </a:cubicBezTo>
                  <a:cubicBezTo>
                    <a:pt x="40193" y="0"/>
                    <a:pt x="47501" y="2860"/>
                    <a:pt x="52267" y="9055"/>
                  </a:cubicBezTo>
                  <a:lnTo>
                    <a:pt x="52267" y="953"/>
                  </a:lnTo>
                  <a:lnTo>
                    <a:pt x="69584" y="953"/>
                  </a:lnTo>
                  <a:close/>
                  <a:moveTo>
                    <a:pt x="51473" y="30185"/>
                  </a:moveTo>
                  <a:cubicBezTo>
                    <a:pt x="51473" y="20970"/>
                    <a:pt x="44642" y="14775"/>
                    <a:pt x="34951" y="14775"/>
                  </a:cubicBezTo>
                  <a:cubicBezTo>
                    <a:pt x="25260" y="14775"/>
                    <a:pt x="18429" y="20970"/>
                    <a:pt x="18429" y="30185"/>
                  </a:cubicBezTo>
                  <a:cubicBezTo>
                    <a:pt x="18429" y="39399"/>
                    <a:pt x="25419" y="45595"/>
                    <a:pt x="34951" y="45595"/>
                  </a:cubicBezTo>
                  <a:cubicBezTo>
                    <a:pt x="44483" y="45595"/>
                    <a:pt x="51473" y="39399"/>
                    <a:pt x="51473" y="30185"/>
                  </a:cubicBezTo>
                  <a:close/>
                </a:path>
              </a:pathLst>
            </a:custGeom>
            <a:solidFill>
              <a:srgbClr val="102F44"/>
            </a:solidFill>
            <a:ln w="15869" cap="flat">
              <a:noFill/>
              <a:prstDash val="solid"/>
              <a:miter/>
            </a:ln>
          </p:spPr>
          <p:txBody>
            <a:bodyPr rtlCol="0" anchor="ctr"/>
            <a:lstStyle/>
            <a:p>
              <a:endParaRPr lang="nl-NL"/>
            </a:p>
          </p:txBody>
        </p:sp>
        <p:sp>
          <p:nvSpPr>
            <p:cNvPr id="1695" name="Vrije vorm: vorm 1694">
              <a:extLst>
                <a:ext uri="{FF2B5EF4-FFF2-40B4-BE49-F238E27FC236}">
                  <a16:creationId xmlns:a16="http://schemas.microsoft.com/office/drawing/2014/main" id="{2425E921-F12B-5DEE-D622-B8E0ABFC0AC9}"/>
                </a:ext>
              </a:extLst>
            </p:cNvPr>
            <p:cNvSpPr/>
            <p:nvPr/>
          </p:nvSpPr>
          <p:spPr>
            <a:xfrm>
              <a:off x="6081518" y="2692203"/>
              <a:ext cx="66247" cy="64817"/>
            </a:xfrm>
            <a:custGeom>
              <a:avLst/>
              <a:gdLst>
                <a:gd name="connsiteX0" fmla="*/ 65930 w 66247"/>
                <a:gd name="connsiteY0" fmla="*/ 37651 h 64817"/>
                <a:gd name="connsiteX1" fmla="*/ 18428 w 66247"/>
                <a:gd name="connsiteY1" fmla="*/ 37651 h 64817"/>
                <a:gd name="connsiteX2" fmla="*/ 36380 w 66247"/>
                <a:gd name="connsiteY2" fmla="*/ 50202 h 64817"/>
                <a:gd name="connsiteX3" fmla="*/ 52108 w 66247"/>
                <a:gd name="connsiteY3" fmla="*/ 44165 h 64817"/>
                <a:gd name="connsiteX4" fmla="*/ 61799 w 66247"/>
                <a:gd name="connsiteY4" fmla="*/ 54650 h 64817"/>
                <a:gd name="connsiteX5" fmla="*/ 35904 w 66247"/>
                <a:gd name="connsiteY5" fmla="*/ 64818 h 64817"/>
                <a:gd name="connsiteX6" fmla="*/ 0 w 66247"/>
                <a:gd name="connsiteY6" fmla="*/ 32409 h 64817"/>
                <a:gd name="connsiteX7" fmla="*/ 33521 w 66247"/>
                <a:gd name="connsiteY7" fmla="*/ 0 h 64817"/>
                <a:gd name="connsiteX8" fmla="*/ 66247 w 66247"/>
                <a:gd name="connsiteY8" fmla="*/ 32568 h 64817"/>
                <a:gd name="connsiteX9" fmla="*/ 65930 w 66247"/>
                <a:gd name="connsiteY9" fmla="*/ 37493 h 64817"/>
                <a:gd name="connsiteX10" fmla="*/ 18111 w 66247"/>
                <a:gd name="connsiteY10" fmla="*/ 27007 h 64817"/>
                <a:gd name="connsiteX11" fmla="*/ 49090 w 66247"/>
                <a:gd name="connsiteY11" fmla="*/ 27007 h 64817"/>
                <a:gd name="connsiteX12" fmla="*/ 33680 w 66247"/>
                <a:gd name="connsiteY12" fmla="*/ 13980 h 64817"/>
                <a:gd name="connsiteX13" fmla="*/ 18111 w 66247"/>
                <a:gd name="connsiteY13" fmla="*/ 27007 h 6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47" h="64817">
                  <a:moveTo>
                    <a:pt x="65930" y="37651"/>
                  </a:moveTo>
                  <a:lnTo>
                    <a:pt x="18428" y="37651"/>
                  </a:lnTo>
                  <a:cubicBezTo>
                    <a:pt x="20176" y="45436"/>
                    <a:pt x="26848" y="50202"/>
                    <a:pt x="36380" y="50202"/>
                  </a:cubicBezTo>
                  <a:cubicBezTo>
                    <a:pt x="43053" y="50202"/>
                    <a:pt x="47819" y="48296"/>
                    <a:pt x="52108" y="44165"/>
                  </a:cubicBezTo>
                  <a:lnTo>
                    <a:pt x="61799" y="54650"/>
                  </a:lnTo>
                  <a:cubicBezTo>
                    <a:pt x="55921" y="61323"/>
                    <a:pt x="47183" y="64818"/>
                    <a:pt x="35904" y="64818"/>
                  </a:cubicBezTo>
                  <a:cubicBezTo>
                    <a:pt x="14139" y="64818"/>
                    <a:pt x="0" y="51155"/>
                    <a:pt x="0" y="32409"/>
                  </a:cubicBezTo>
                  <a:cubicBezTo>
                    <a:pt x="0" y="13663"/>
                    <a:pt x="14298" y="0"/>
                    <a:pt x="33521" y="0"/>
                  </a:cubicBezTo>
                  <a:cubicBezTo>
                    <a:pt x="52743" y="0"/>
                    <a:pt x="66247" y="12392"/>
                    <a:pt x="66247" y="32568"/>
                  </a:cubicBezTo>
                  <a:cubicBezTo>
                    <a:pt x="66247" y="33997"/>
                    <a:pt x="66088" y="35904"/>
                    <a:pt x="65930" y="37493"/>
                  </a:cubicBezTo>
                  <a:close/>
                  <a:moveTo>
                    <a:pt x="18111" y="27007"/>
                  </a:moveTo>
                  <a:lnTo>
                    <a:pt x="49090" y="27007"/>
                  </a:lnTo>
                  <a:cubicBezTo>
                    <a:pt x="47819" y="19064"/>
                    <a:pt x="41782" y="13980"/>
                    <a:pt x="33680" y="13980"/>
                  </a:cubicBezTo>
                  <a:cubicBezTo>
                    <a:pt x="25577" y="13980"/>
                    <a:pt x="19382" y="19064"/>
                    <a:pt x="18111" y="27007"/>
                  </a:cubicBezTo>
                  <a:close/>
                </a:path>
              </a:pathLst>
            </a:custGeom>
            <a:solidFill>
              <a:srgbClr val="102F44"/>
            </a:solidFill>
            <a:ln w="15869" cap="flat">
              <a:noFill/>
              <a:prstDash val="solid"/>
              <a:miter/>
            </a:ln>
          </p:spPr>
          <p:txBody>
            <a:bodyPr rtlCol="0" anchor="ctr"/>
            <a:lstStyle/>
            <a:p>
              <a:endParaRPr lang="nl-NL"/>
            </a:p>
          </p:txBody>
        </p:sp>
        <p:sp>
          <p:nvSpPr>
            <p:cNvPr id="1696" name="Vrije vorm: vorm 1695">
              <a:extLst>
                <a:ext uri="{FF2B5EF4-FFF2-40B4-BE49-F238E27FC236}">
                  <a16:creationId xmlns:a16="http://schemas.microsoft.com/office/drawing/2014/main" id="{B24F283A-0DDB-33F2-45F7-BDF49CB225C3}"/>
                </a:ext>
              </a:extLst>
            </p:cNvPr>
            <p:cNvSpPr/>
            <p:nvPr/>
          </p:nvSpPr>
          <p:spPr>
            <a:xfrm>
              <a:off x="6159839" y="2692521"/>
              <a:ext cx="64340" cy="63864"/>
            </a:xfrm>
            <a:custGeom>
              <a:avLst/>
              <a:gdLst>
                <a:gd name="connsiteX0" fmla="*/ 64341 w 64340"/>
                <a:gd name="connsiteY0" fmla="*/ 27643 h 63864"/>
                <a:gd name="connsiteX1" fmla="*/ 64341 w 64340"/>
                <a:gd name="connsiteY1" fmla="*/ 63706 h 63864"/>
                <a:gd name="connsiteX2" fmla="*/ 46071 w 64340"/>
                <a:gd name="connsiteY2" fmla="*/ 63706 h 63864"/>
                <a:gd name="connsiteX3" fmla="*/ 46071 w 64340"/>
                <a:gd name="connsiteY3" fmla="*/ 30502 h 63864"/>
                <a:gd name="connsiteX4" fmla="*/ 33362 w 64340"/>
                <a:gd name="connsiteY4" fmla="*/ 15728 h 63864"/>
                <a:gd name="connsiteX5" fmla="*/ 18270 w 64340"/>
                <a:gd name="connsiteY5" fmla="*/ 32727 h 63864"/>
                <a:gd name="connsiteX6" fmla="*/ 18270 w 64340"/>
                <a:gd name="connsiteY6" fmla="*/ 63864 h 63864"/>
                <a:gd name="connsiteX7" fmla="*/ 0 w 64340"/>
                <a:gd name="connsiteY7" fmla="*/ 63864 h 63864"/>
                <a:gd name="connsiteX8" fmla="*/ 0 w 64340"/>
                <a:gd name="connsiteY8" fmla="*/ 953 h 63864"/>
                <a:gd name="connsiteX9" fmla="*/ 17475 w 64340"/>
                <a:gd name="connsiteY9" fmla="*/ 953 h 63864"/>
                <a:gd name="connsiteX10" fmla="*/ 17475 w 64340"/>
                <a:gd name="connsiteY10" fmla="*/ 8261 h 63864"/>
                <a:gd name="connsiteX11" fmla="*/ 38287 w 64340"/>
                <a:gd name="connsiteY11" fmla="*/ 0 h 63864"/>
                <a:gd name="connsiteX12" fmla="*/ 64341 w 64340"/>
                <a:gd name="connsiteY12" fmla="*/ 27802 h 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340" h="63864">
                  <a:moveTo>
                    <a:pt x="64341" y="27643"/>
                  </a:moveTo>
                  <a:lnTo>
                    <a:pt x="64341" y="63706"/>
                  </a:lnTo>
                  <a:lnTo>
                    <a:pt x="46071" y="63706"/>
                  </a:lnTo>
                  <a:lnTo>
                    <a:pt x="46071" y="30502"/>
                  </a:lnTo>
                  <a:cubicBezTo>
                    <a:pt x="46071" y="20335"/>
                    <a:pt x="41464" y="15728"/>
                    <a:pt x="33362" y="15728"/>
                  </a:cubicBezTo>
                  <a:cubicBezTo>
                    <a:pt x="24624" y="15728"/>
                    <a:pt x="18270" y="21129"/>
                    <a:pt x="18270" y="32727"/>
                  </a:cubicBezTo>
                  <a:lnTo>
                    <a:pt x="18270" y="63864"/>
                  </a:lnTo>
                  <a:lnTo>
                    <a:pt x="0" y="63864"/>
                  </a:lnTo>
                  <a:lnTo>
                    <a:pt x="0" y="953"/>
                  </a:lnTo>
                  <a:lnTo>
                    <a:pt x="17475" y="953"/>
                  </a:lnTo>
                  <a:lnTo>
                    <a:pt x="17475" y="8261"/>
                  </a:lnTo>
                  <a:cubicBezTo>
                    <a:pt x="22400" y="2860"/>
                    <a:pt x="29708" y="0"/>
                    <a:pt x="38287" y="0"/>
                  </a:cubicBezTo>
                  <a:cubicBezTo>
                    <a:pt x="53061" y="0"/>
                    <a:pt x="64341" y="8579"/>
                    <a:pt x="64341" y="27802"/>
                  </a:cubicBezTo>
                  <a:close/>
                </a:path>
              </a:pathLst>
            </a:custGeom>
            <a:solidFill>
              <a:srgbClr val="102F44"/>
            </a:solidFill>
            <a:ln w="15869" cap="flat">
              <a:noFill/>
              <a:prstDash val="solid"/>
              <a:miter/>
            </a:ln>
          </p:spPr>
          <p:txBody>
            <a:bodyPr rtlCol="0" anchor="ctr"/>
            <a:lstStyle/>
            <a:p>
              <a:endParaRPr lang="nl-NL"/>
            </a:p>
          </p:txBody>
        </p:sp>
        <p:sp>
          <p:nvSpPr>
            <p:cNvPr id="1697" name="Vrije vorm: vorm 1696">
              <a:extLst>
                <a:ext uri="{FF2B5EF4-FFF2-40B4-BE49-F238E27FC236}">
                  <a16:creationId xmlns:a16="http://schemas.microsoft.com/office/drawing/2014/main" id="{CE0B5188-6829-D981-82C2-F393AAD22195}"/>
                </a:ext>
              </a:extLst>
            </p:cNvPr>
            <p:cNvSpPr/>
            <p:nvPr/>
          </p:nvSpPr>
          <p:spPr>
            <a:xfrm>
              <a:off x="6236889" y="2669326"/>
              <a:ext cx="68630" cy="87694"/>
            </a:xfrm>
            <a:custGeom>
              <a:avLst/>
              <a:gdLst>
                <a:gd name="connsiteX0" fmla="*/ 68630 w 68630"/>
                <a:gd name="connsiteY0" fmla="*/ 159 h 87694"/>
                <a:gd name="connsiteX1" fmla="*/ 68630 w 68630"/>
                <a:gd name="connsiteY1" fmla="*/ 86900 h 87694"/>
                <a:gd name="connsiteX2" fmla="*/ 51155 w 68630"/>
                <a:gd name="connsiteY2" fmla="*/ 86900 h 87694"/>
                <a:gd name="connsiteX3" fmla="*/ 51155 w 68630"/>
                <a:gd name="connsiteY3" fmla="*/ 79592 h 87694"/>
                <a:gd name="connsiteX4" fmla="*/ 31455 w 68630"/>
                <a:gd name="connsiteY4" fmla="*/ 87694 h 87694"/>
                <a:gd name="connsiteX5" fmla="*/ 0 w 68630"/>
                <a:gd name="connsiteY5" fmla="*/ 55286 h 87694"/>
                <a:gd name="connsiteX6" fmla="*/ 31455 w 68630"/>
                <a:gd name="connsiteY6" fmla="*/ 22877 h 87694"/>
                <a:gd name="connsiteX7" fmla="*/ 50201 w 68630"/>
                <a:gd name="connsiteY7" fmla="*/ 30502 h 87694"/>
                <a:gd name="connsiteX8" fmla="*/ 50201 w 68630"/>
                <a:gd name="connsiteY8" fmla="*/ 0 h 87694"/>
                <a:gd name="connsiteX9" fmla="*/ 68472 w 68630"/>
                <a:gd name="connsiteY9" fmla="*/ 0 h 87694"/>
                <a:gd name="connsiteX10" fmla="*/ 50837 w 68630"/>
                <a:gd name="connsiteY10" fmla="*/ 55444 h 87694"/>
                <a:gd name="connsiteX11" fmla="*/ 34792 w 68630"/>
                <a:gd name="connsiteY11" fmla="*/ 37969 h 87694"/>
                <a:gd name="connsiteX12" fmla="*/ 18746 w 68630"/>
                <a:gd name="connsiteY12" fmla="*/ 55444 h 87694"/>
                <a:gd name="connsiteX13" fmla="*/ 34792 w 68630"/>
                <a:gd name="connsiteY13" fmla="*/ 72920 h 87694"/>
                <a:gd name="connsiteX14" fmla="*/ 50837 w 68630"/>
                <a:gd name="connsiteY14" fmla="*/ 55444 h 8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630" h="87694">
                  <a:moveTo>
                    <a:pt x="68630" y="159"/>
                  </a:moveTo>
                  <a:lnTo>
                    <a:pt x="68630" y="86900"/>
                  </a:lnTo>
                  <a:lnTo>
                    <a:pt x="51155" y="86900"/>
                  </a:lnTo>
                  <a:lnTo>
                    <a:pt x="51155" y="79592"/>
                  </a:lnTo>
                  <a:cubicBezTo>
                    <a:pt x="46548" y="85153"/>
                    <a:pt x="39875" y="87694"/>
                    <a:pt x="31455" y="87694"/>
                  </a:cubicBezTo>
                  <a:cubicBezTo>
                    <a:pt x="13662" y="87694"/>
                    <a:pt x="0" y="75144"/>
                    <a:pt x="0" y="55286"/>
                  </a:cubicBezTo>
                  <a:cubicBezTo>
                    <a:pt x="0" y="35427"/>
                    <a:pt x="13662" y="22877"/>
                    <a:pt x="31455" y="22877"/>
                  </a:cubicBezTo>
                  <a:cubicBezTo>
                    <a:pt x="39240" y="22877"/>
                    <a:pt x="45753" y="25260"/>
                    <a:pt x="50201" y="30502"/>
                  </a:cubicBezTo>
                  <a:lnTo>
                    <a:pt x="50201" y="0"/>
                  </a:lnTo>
                  <a:lnTo>
                    <a:pt x="68472" y="0"/>
                  </a:lnTo>
                  <a:close/>
                  <a:moveTo>
                    <a:pt x="50837" y="55444"/>
                  </a:moveTo>
                  <a:cubicBezTo>
                    <a:pt x="50837" y="44642"/>
                    <a:pt x="43847" y="37969"/>
                    <a:pt x="34792" y="37969"/>
                  </a:cubicBezTo>
                  <a:cubicBezTo>
                    <a:pt x="25736" y="37969"/>
                    <a:pt x="18746" y="44483"/>
                    <a:pt x="18746" y="55444"/>
                  </a:cubicBezTo>
                  <a:cubicBezTo>
                    <a:pt x="18746" y="66406"/>
                    <a:pt x="25736" y="72920"/>
                    <a:pt x="34792" y="72920"/>
                  </a:cubicBezTo>
                  <a:cubicBezTo>
                    <a:pt x="43847" y="72920"/>
                    <a:pt x="50837" y="66406"/>
                    <a:pt x="50837" y="55444"/>
                  </a:cubicBezTo>
                  <a:close/>
                </a:path>
              </a:pathLst>
            </a:custGeom>
            <a:solidFill>
              <a:srgbClr val="102F44"/>
            </a:solidFill>
            <a:ln w="15869" cap="flat">
              <a:noFill/>
              <a:prstDash val="solid"/>
              <a:miter/>
            </a:ln>
          </p:spPr>
          <p:txBody>
            <a:bodyPr rtlCol="0" anchor="ctr"/>
            <a:lstStyle/>
            <a:p>
              <a:endParaRPr lang="nl-NL"/>
            </a:p>
          </p:txBody>
        </p:sp>
        <p:sp>
          <p:nvSpPr>
            <p:cNvPr id="1698" name="Vrije vorm: vorm 1697">
              <a:extLst>
                <a:ext uri="{FF2B5EF4-FFF2-40B4-BE49-F238E27FC236}">
                  <a16:creationId xmlns:a16="http://schemas.microsoft.com/office/drawing/2014/main" id="{CC1EF7D0-2AF8-A017-2ABA-D92717FE1FAE}"/>
                </a:ext>
              </a:extLst>
            </p:cNvPr>
            <p:cNvSpPr/>
            <p:nvPr/>
          </p:nvSpPr>
          <p:spPr>
            <a:xfrm>
              <a:off x="6317752" y="2692203"/>
              <a:ext cx="66247" cy="64817"/>
            </a:xfrm>
            <a:custGeom>
              <a:avLst/>
              <a:gdLst>
                <a:gd name="connsiteX0" fmla="*/ 65930 w 66247"/>
                <a:gd name="connsiteY0" fmla="*/ 37651 h 64817"/>
                <a:gd name="connsiteX1" fmla="*/ 18429 w 66247"/>
                <a:gd name="connsiteY1" fmla="*/ 37651 h 64817"/>
                <a:gd name="connsiteX2" fmla="*/ 36380 w 66247"/>
                <a:gd name="connsiteY2" fmla="*/ 50202 h 64817"/>
                <a:gd name="connsiteX3" fmla="*/ 52108 w 66247"/>
                <a:gd name="connsiteY3" fmla="*/ 44165 h 64817"/>
                <a:gd name="connsiteX4" fmla="*/ 61799 w 66247"/>
                <a:gd name="connsiteY4" fmla="*/ 54650 h 64817"/>
                <a:gd name="connsiteX5" fmla="*/ 35904 w 66247"/>
                <a:gd name="connsiteY5" fmla="*/ 64818 h 64817"/>
                <a:gd name="connsiteX6" fmla="*/ 0 w 66247"/>
                <a:gd name="connsiteY6" fmla="*/ 32409 h 64817"/>
                <a:gd name="connsiteX7" fmla="*/ 33521 w 66247"/>
                <a:gd name="connsiteY7" fmla="*/ 0 h 64817"/>
                <a:gd name="connsiteX8" fmla="*/ 66247 w 66247"/>
                <a:gd name="connsiteY8" fmla="*/ 32568 h 64817"/>
                <a:gd name="connsiteX9" fmla="*/ 65930 w 66247"/>
                <a:gd name="connsiteY9" fmla="*/ 37493 h 64817"/>
                <a:gd name="connsiteX10" fmla="*/ 18111 w 66247"/>
                <a:gd name="connsiteY10" fmla="*/ 27007 h 64817"/>
                <a:gd name="connsiteX11" fmla="*/ 49090 w 66247"/>
                <a:gd name="connsiteY11" fmla="*/ 27007 h 64817"/>
                <a:gd name="connsiteX12" fmla="*/ 33680 w 66247"/>
                <a:gd name="connsiteY12" fmla="*/ 13980 h 64817"/>
                <a:gd name="connsiteX13" fmla="*/ 18111 w 66247"/>
                <a:gd name="connsiteY13" fmla="*/ 27007 h 6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47" h="64817">
                  <a:moveTo>
                    <a:pt x="65930" y="37651"/>
                  </a:moveTo>
                  <a:lnTo>
                    <a:pt x="18429" y="37651"/>
                  </a:lnTo>
                  <a:cubicBezTo>
                    <a:pt x="20176" y="45436"/>
                    <a:pt x="26849" y="50202"/>
                    <a:pt x="36380" y="50202"/>
                  </a:cubicBezTo>
                  <a:cubicBezTo>
                    <a:pt x="43053" y="50202"/>
                    <a:pt x="47819" y="48296"/>
                    <a:pt x="52108" y="44165"/>
                  </a:cubicBezTo>
                  <a:lnTo>
                    <a:pt x="61799" y="54650"/>
                  </a:lnTo>
                  <a:cubicBezTo>
                    <a:pt x="55921" y="61323"/>
                    <a:pt x="47183" y="64818"/>
                    <a:pt x="35904" y="64818"/>
                  </a:cubicBezTo>
                  <a:cubicBezTo>
                    <a:pt x="14139" y="64818"/>
                    <a:pt x="0" y="51155"/>
                    <a:pt x="0" y="32409"/>
                  </a:cubicBezTo>
                  <a:cubicBezTo>
                    <a:pt x="0" y="13663"/>
                    <a:pt x="14298" y="0"/>
                    <a:pt x="33521" y="0"/>
                  </a:cubicBezTo>
                  <a:cubicBezTo>
                    <a:pt x="52743" y="0"/>
                    <a:pt x="66247" y="12392"/>
                    <a:pt x="66247" y="32568"/>
                  </a:cubicBezTo>
                  <a:cubicBezTo>
                    <a:pt x="66247" y="33997"/>
                    <a:pt x="66089" y="35904"/>
                    <a:pt x="65930" y="37493"/>
                  </a:cubicBezTo>
                  <a:close/>
                  <a:moveTo>
                    <a:pt x="18111" y="27007"/>
                  </a:moveTo>
                  <a:lnTo>
                    <a:pt x="49090" y="27007"/>
                  </a:lnTo>
                  <a:cubicBezTo>
                    <a:pt x="47819" y="19064"/>
                    <a:pt x="41782" y="13980"/>
                    <a:pt x="33680" y="13980"/>
                  </a:cubicBezTo>
                  <a:cubicBezTo>
                    <a:pt x="25577" y="13980"/>
                    <a:pt x="19382" y="19064"/>
                    <a:pt x="18111" y="27007"/>
                  </a:cubicBezTo>
                  <a:close/>
                </a:path>
              </a:pathLst>
            </a:custGeom>
            <a:solidFill>
              <a:srgbClr val="102F44"/>
            </a:solidFill>
            <a:ln w="15869" cap="flat">
              <a:noFill/>
              <a:prstDash val="solid"/>
              <a:miter/>
            </a:ln>
          </p:spPr>
          <p:txBody>
            <a:bodyPr rtlCol="0" anchor="ctr"/>
            <a:lstStyle/>
            <a:p>
              <a:endParaRPr lang="nl-NL"/>
            </a:p>
          </p:txBody>
        </p:sp>
        <p:sp>
          <p:nvSpPr>
            <p:cNvPr id="1699" name="Vrije vorm: vorm 1698">
              <a:extLst>
                <a:ext uri="{FF2B5EF4-FFF2-40B4-BE49-F238E27FC236}">
                  <a16:creationId xmlns:a16="http://schemas.microsoft.com/office/drawing/2014/main" id="{FF02CAF1-AA90-7482-CCC7-E08208A05B7B}"/>
                </a:ext>
              </a:extLst>
            </p:cNvPr>
            <p:cNvSpPr/>
            <p:nvPr/>
          </p:nvSpPr>
          <p:spPr>
            <a:xfrm>
              <a:off x="5641615" y="2832641"/>
              <a:ext cx="56874" cy="64976"/>
            </a:xfrm>
            <a:custGeom>
              <a:avLst/>
              <a:gdLst>
                <a:gd name="connsiteX0" fmla="*/ 0 w 56874"/>
                <a:gd name="connsiteY0" fmla="*/ 57986 h 64976"/>
                <a:gd name="connsiteX1" fmla="*/ 6037 w 56874"/>
                <a:gd name="connsiteY1" fmla="*/ 44959 h 64976"/>
                <a:gd name="connsiteX2" fmla="*/ 27961 w 56874"/>
                <a:gd name="connsiteY2" fmla="*/ 50996 h 64976"/>
                <a:gd name="connsiteX3" fmla="*/ 39558 w 56874"/>
                <a:gd name="connsiteY3" fmla="*/ 45277 h 64976"/>
                <a:gd name="connsiteX4" fmla="*/ 1589 w 56874"/>
                <a:gd name="connsiteY4" fmla="*/ 20335 h 64976"/>
                <a:gd name="connsiteX5" fmla="*/ 30661 w 56874"/>
                <a:gd name="connsiteY5" fmla="*/ 0 h 64976"/>
                <a:gd name="connsiteX6" fmla="*/ 54809 w 56874"/>
                <a:gd name="connsiteY6" fmla="*/ 5560 h 64976"/>
                <a:gd name="connsiteX7" fmla="*/ 48772 w 56874"/>
                <a:gd name="connsiteY7" fmla="*/ 18587 h 64976"/>
                <a:gd name="connsiteX8" fmla="*/ 30661 w 56874"/>
                <a:gd name="connsiteY8" fmla="*/ 13980 h 64976"/>
                <a:gd name="connsiteX9" fmla="*/ 18905 w 56874"/>
                <a:gd name="connsiteY9" fmla="*/ 19858 h 64976"/>
                <a:gd name="connsiteX10" fmla="*/ 56874 w 56874"/>
                <a:gd name="connsiteY10" fmla="*/ 44959 h 64976"/>
                <a:gd name="connsiteX11" fmla="*/ 27166 w 56874"/>
                <a:gd name="connsiteY11" fmla="*/ 64976 h 64976"/>
                <a:gd name="connsiteX12" fmla="*/ 0 w 56874"/>
                <a:gd name="connsiteY12" fmla="*/ 58145 h 6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874" h="64976">
                  <a:moveTo>
                    <a:pt x="0" y="57986"/>
                  </a:moveTo>
                  <a:lnTo>
                    <a:pt x="6037" y="44959"/>
                  </a:lnTo>
                  <a:cubicBezTo>
                    <a:pt x="11597" y="48613"/>
                    <a:pt x="20176" y="50996"/>
                    <a:pt x="27961" y="50996"/>
                  </a:cubicBezTo>
                  <a:cubicBezTo>
                    <a:pt x="36381" y="50996"/>
                    <a:pt x="39558" y="48772"/>
                    <a:pt x="39558" y="45277"/>
                  </a:cubicBezTo>
                  <a:cubicBezTo>
                    <a:pt x="39558" y="34951"/>
                    <a:pt x="1589" y="45436"/>
                    <a:pt x="1589" y="20335"/>
                  </a:cubicBezTo>
                  <a:cubicBezTo>
                    <a:pt x="1589" y="8420"/>
                    <a:pt x="12392" y="0"/>
                    <a:pt x="30661" y="0"/>
                  </a:cubicBezTo>
                  <a:cubicBezTo>
                    <a:pt x="39240" y="0"/>
                    <a:pt x="48931" y="1906"/>
                    <a:pt x="54809" y="5560"/>
                  </a:cubicBezTo>
                  <a:lnTo>
                    <a:pt x="48772" y="18587"/>
                  </a:lnTo>
                  <a:cubicBezTo>
                    <a:pt x="42576" y="15092"/>
                    <a:pt x="36381" y="13980"/>
                    <a:pt x="30661" y="13980"/>
                  </a:cubicBezTo>
                  <a:cubicBezTo>
                    <a:pt x="22559" y="13980"/>
                    <a:pt x="18905" y="16522"/>
                    <a:pt x="18905" y="19858"/>
                  </a:cubicBezTo>
                  <a:cubicBezTo>
                    <a:pt x="18905" y="30661"/>
                    <a:pt x="56874" y="20176"/>
                    <a:pt x="56874" y="44959"/>
                  </a:cubicBezTo>
                  <a:cubicBezTo>
                    <a:pt x="56874" y="56715"/>
                    <a:pt x="46072" y="64976"/>
                    <a:pt x="27166" y="64976"/>
                  </a:cubicBezTo>
                  <a:cubicBezTo>
                    <a:pt x="16522" y="64976"/>
                    <a:pt x="5719" y="62117"/>
                    <a:pt x="0" y="58145"/>
                  </a:cubicBezTo>
                  <a:close/>
                </a:path>
              </a:pathLst>
            </a:custGeom>
            <a:solidFill>
              <a:srgbClr val="102F44"/>
            </a:solidFill>
            <a:ln w="15869" cap="flat">
              <a:noFill/>
              <a:prstDash val="solid"/>
              <a:miter/>
            </a:ln>
          </p:spPr>
          <p:txBody>
            <a:bodyPr rtlCol="0" anchor="ctr"/>
            <a:lstStyle/>
            <a:p>
              <a:endParaRPr lang="nl-NL"/>
            </a:p>
          </p:txBody>
        </p:sp>
        <p:sp>
          <p:nvSpPr>
            <p:cNvPr id="1700" name="Vrije vorm: vorm 1699">
              <a:extLst>
                <a:ext uri="{FF2B5EF4-FFF2-40B4-BE49-F238E27FC236}">
                  <a16:creationId xmlns:a16="http://schemas.microsoft.com/office/drawing/2014/main" id="{DDEB287A-214B-946B-2B4F-6A66C2137E64}"/>
                </a:ext>
              </a:extLst>
            </p:cNvPr>
            <p:cNvSpPr/>
            <p:nvPr/>
          </p:nvSpPr>
          <p:spPr>
            <a:xfrm>
              <a:off x="5705162" y="2832641"/>
              <a:ext cx="63229" cy="65135"/>
            </a:xfrm>
            <a:custGeom>
              <a:avLst/>
              <a:gdLst>
                <a:gd name="connsiteX0" fmla="*/ 0 w 63229"/>
                <a:gd name="connsiteY0" fmla="*/ 32409 h 65135"/>
                <a:gd name="connsiteX1" fmla="*/ 35110 w 63229"/>
                <a:gd name="connsiteY1" fmla="*/ 0 h 65135"/>
                <a:gd name="connsiteX2" fmla="*/ 63229 w 63229"/>
                <a:gd name="connsiteY2" fmla="*/ 16046 h 65135"/>
                <a:gd name="connsiteX3" fmla="*/ 49090 w 63229"/>
                <a:gd name="connsiteY3" fmla="*/ 23671 h 65135"/>
                <a:gd name="connsiteX4" fmla="*/ 34951 w 63229"/>
                <a:gd name="connsiteY4" fmla="*/ 15092 h 65135"/>
                <a:gd name="connsiteX5" fmla="*/ 18429 w 63229"/>
                <a:gd name="connsiteY5" fmla="*/ 32568 h 65135"/>
                <a:gd name="connsiteX6" fmla="*/ 34951 w 63229"/>
                <a:gd name="connsiteY6" fmla="*/ 50043 h 65135"/>
                <a:gd name="connsiteX7" fmla="*/ 49090 w 63229"/>
                <a:gd name="connsiteY7" fmla="*/ 41464 h 65135"/>
                <a:gd name="connsiteX8" fmla="*/ 63229 w 63229"/>
                <a:gd name="connsiteY8" fmla="*/ 49249 h 65135"/>
                <a:gd name="connsiteX9" fmla="*/ 35110 w 63229"/>
                <a:gd name="connsiteY9" fmla="*/ 65135 h 65135"/>
                <a:gd name="connsiteX10" fmla="*/ 0 w 63229"/>
                <a:gd name="connsiteY10" fmla="*/ 32727 h 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229" h="65135">
                  <a:moveTo>
                    <a:pt x="0" y="32409"/>
                  </a:moveTo>
                  <a:cubicBezTo>
                    <a:pt x="0" y="13504"/>
                    <a:pt x="14616" y="0"/>
                    <a:pt x="35110" y="0"/>
                  </a:cubicBezTo>
                  <a:cubicBezTo>
                    <a:pt x="48296" y="0"/>
                    <a:pt x="58781" y="5719"/>
                    <a:pt x="63229" y="16046"/>
                  </a:cubicBezTo>
                  <a:lnTo>
                    <a:pt x="49090" y="23671"/>
                  </a:lnTo>
                  <a:cubicBezTo>
                    <a:pt x="45754" y="17634"/>
                    <a:pt x="40670" y="15092"/>
                    <a:pt x="34951" y="15092"/>
                  </a:cubicBezTo>
                  <a:cubicBezTo>
                    <a:pt x="25737" y="15092"/>
                    <a:pt x="18429" y="21447"/>
                    <a:pt x="18429" y="32568"/>
                  </a:cubicBezTo>
                  <a:cubicBezTo>
                    <a:pt x="18429" y="43688"/>
                    <a:pt x="25737" y="50043"/>
                    <a:pt x="34951" y="50043"/>
                  </a:cubicBezTo>
                  <a:cubicBezTo>
                    <a:pt x="40670" y="50043"/>
                    <a:pt x="45754" y="47501"/>
                    <a:pt x="49090" y="41464"/>
                  </a:cubicBezTo>
                  <a:lnTo>
                    <a:pt x="63229" y="49249"/>
                  </a:lnTo>
                  <a:cubicBezTo>
                    <a:pt x="58622" y="59257"/>
                    <a:pt x="48296" y="65135"/>
                    <a:pt x="35110" y="65135"/>
                  </a:cubicBezTo>
                  <a:cubicBezTo>
                    <a:pt x="14616" y="65135"/>
                    <a:pt x="0" y="51632"/>
                    <a:pt x="0" y="32727"/>
                  </a:cubicBezTo>
                  <a:close/>
                </a:path>
              </a:pathLst>
            </a:custGeom>
            <a:solidFill>
              <a:srgbClr val="102F44"/>
            </a:solidFill>
            <a:ln w="15869" cap="flat">
              <a:noFill/>
              <a:prstDash val="solid"/>
              <a:miter/>
            </a:ln>
          </p:spPr>
          <p:txBody>
            <a:bodyPr rtlCol="0" anchor="ctr"/>
            <a:lstStyle/>
            <a:p>
              <a:endParaRPr lang="nl-NL"/>
            </a:p>
          </p:txBody>
        </p:sp>
        <p:sp>
          <p:nvSpPr>
            <p:cNvPr id="1701" name="Vrije vorm: vorm 1700">
              <a:extLst>
                <a:ext uri="{FF2B5EF4-FFF2-40B4-BE49-F238E27FC236}">
                  <a16:creationId xmlns:a16="http://schemas.microsoft.com/office/drawing/2014/main" id="{85315E80-62A5-C9AC-42D6-9A6856ACF770}"/>
                </a:ext>
              </a:extLst>
            </p:cNvPr>
            <p:cNvSpPr/>
            <p:nvPr/>
          </p:nvSpPr>
          <p:spPr>
            <a:xfrm>
              <a:off x="5778399" y="2810082"/>
              <a:ext cx="64341" cy="86741"/>
            </a:xfrm>
            <a:custGeom>
              <a:avLst/>
              <a:gdLst>
                <a:gd name="connsiteX0" fmla="*/ 64341 w 64341"/>
                <a:gd name="connsiteY0" fmla="*/ 50520 h 86741"/>
                <a:gd name="connsiteX1" fmla="*/ 64341 w 64341"/>
                <a:gd name="connsiteY1" fmla="*/ 86582 h 86741"/>
                <a:gd name="connsiteX2" fmla="*/ 46072 w 64341"/>
                <a:gd name="connsiteY2" fmla="*/ 86582 h 86741"/>
                <a:gd name="connsiteX3" fmla="*/ 46072 w 64341"/>
                <a:gd name="connsiteY3" fmla="*/ 53379 h 86741"/>
                <a:gd name="connsiteX4" fmla="*/ 33362 w 64341"/>
                <a:gd name="connsiteY4" fmla="*/ 38605 h 86741"/>
                <a:gd name="connsiteX5" fmla="*/ 18270 w 64341"/>
                <a:gd name="connsiteY5" fmla="*/ 55603 h 86741"/>
                <a:gd name="connsiteX6" fmla="*/ 18270 w 64341"/>
                <a:gd name="connsiteY6" fmla="*/ 86741 h 86741"/>
                <a:gd name="connsiteX7" fmla="*/ 0 w 64341"/>
                <a:gd name="connsiteY7" fmla="*/ 86741 h 86741"/>
                <a:gd name="connsiteX8" fmla="*/ 0 w 64341"/>
                <a:gd name="connsiteY8" fmla="*/ 0 h 86741"/>
                <a:gd name="connsiteX9" fmla="*/ 18270 w 64341"/>
                <a:gd name="connsiteY9" fmla="*/ 0 h 86741"/>
                <a:gd name="connsiteX10" fmla="*/ 18270 w 64341"/>
                <a:gd name="connsiteY10" fmla="*/ 30344 h 86741"/>
                <a:gd name="connsiteX11" fmla="*/ 38287 w 64341"/>
                <a:gd name="connsiteY11" fmla="*/ 22877 h 86741"/>
                <a:gd name="connsiteX12" fmla="*/ 64341 w 64341"/>
                <a:gd name="connsiteY12" fmla="*/ 50678 h 8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341" h="86741">
                  <a:moveTo>
                    <a:pt x="64341" y="50520"/>
                  </a:moveTo>
                  <a:lnTo>
                    <a:pt x="64341" y="86582"/>
                  </a:lnTo>
                  <a:lnTo>
                    <a:pt x="46072" y="86582"/>
                  </a:lnTo>
                  <a:lnTo>
                    <a:pt x="46072" y="53379"/>
                  </a:lnTo>
                  <a:cubicBezTo>
                    <a:pt x="46072" y="43212"/>
                    <a:pt x="41464" y="38605"/>
                    <a:pt x="33362" y="38605"/>
                  </a:cubicBezTo>
                  <a:cubicBezTo>
                    <a:pt x="24624" y="38605"/>
                    <a:pt x="18270" y="44006"/>
                    <a:pt x="18270" y="55603"/>
                  </a:cubicBezTo>
                  <a:lnTo>
                    <a:pt x="18270" y="86741"/>
                  </a:lnTo>
                  <a:lnTo>
                    <a:pt x="0" y="86741"/>
                  </a:lnTo>
                  <a:lnTo>
                    <a:pt x="0" y="0"/>
                  </a:lnTo>
                  <a:lnTo>
                    <a:pt x="18270" y="0"/>
                  </a:lnTo>
                  <a:lnTo>
                    <a:pt x="18270" y="30344"/>
                  </a:lnTo>
                  <a:cubicBezTo>
                    <a:pt x="23195" y="25419"/>
                    <a:pt x="30185" y="22877"/>
                    <a:pt x="38287" y="22877"/>
                  </a:cubicBezTo>
                  <a:cubicBezTo>
                    <a:pt x="53061" y="22877"/>
                    <a:pt x="64341" y="31456"/>
                    <a:pt x="64341" y="50678"/>
                  </a:cubicBezTo>
                  <a:close/>
                </a:path>
              </a:pathLst>
            </a:custGeom>
            <a:solidFill>
              <a:srgbClr val="102F44"/>
            </a:solidFill>
            <a:ln w="15869" cap="flat">
              <a:noFill/>
              <a:prstDash val="solid"/>
              <a:miter/>
            </a:ln>
          </p:spPr>
          <p:txBody>
            <a:bodyPr rtlCol="0" anchor="ctr"/>
            <a:lstStyle/>
            <a:p>
              <a:endParaRPr lang="nl-NL"/>
            </a:p>
          </p:txBody>
        </p:sp>
        <p:sp>
          <p:nvSpPr>
            <p:cNvPr id="1702" name="Vrije vorm: vorm 1701">
              <a:extLst>
                <a:ext uri="{FF2B5EF4-FFF2-40B4-BE49-F238E27FC236}">
                  <a16:creationId xmlns:a16="http://schemas.microsoft.com/office/drawing/2014/main" id="{C23AB85B-FDE3-D00C-E1D1-DCAAD0714A4A}"/>
                </a:ext>
              </a:extLst>
            </p:cNvPr>
            <p:cNvSpPr/>
            <p:nvPr/>
          </p:nvSpPr>
          <p:spPr>
            <a:xfrm>
              <a:off x="5859104" y="2832800"/>
              <a:ext cx="39081" cy="63864"/>
            </a:xfrm>
            <a:custGeom>
              <a:avLst/>
              <a:gdLst>
                <a:gd name="connsiteX0" fmla="*/ 39081 w 39081"/>
                <a:gd name="connsiteY0" fmla="*/ 0 h 63864"/>
                <a:gd name="connsiteX1" fmla="*/ 39081 w 39081"/>
                <a:gd name="connsiteY1" fmla="*/ 16840 h 63864"/>
                <a:gd name="connsiteX2" fmla="*/ 34951 w 39081"/>
                <a:gd name="connsiteY2" fmla="*/ 16681 h 63864"/>
                <a:gd name="connsiteX3" fmla="*/ 18270 w 39081"/>
                <a:gd name="connsiteY3" fmla="*/ 34156 h 63864"/>
                <a:gd name="connsiteX4" fmla="*/ 18270 w 39081"/>
                <a:gd name="connsiteY4" fmla="*/ 63864 h 63864"/>
                <a:gd name="connsiteX5" fmla="*/ 0 w 39081"/>
                <a:gd name="connsiteY5" fmla="*/ 63864 h 63864"/>
                <a:gd name="connsiteX6" fmla="*/ 0 w 39081"/>
                <a:gd name="connsiteY6" fmla="*/ 953 h 63864"/>
                <a:gd name="connsiteX7" fmla="*/ 17475 w 39081"/>
                <a:gd name="connsiteY7" fmla="*/ 953 h 63864"/>
                <a:gd name="connsiteX8" fmla="*/ 17475 w 39081"/>
                <a:gd name="connsiteY8" fmla="*/ 9214 h 63864"/>
                <a:gd name="connsiteX9" fmla="*/ 39081 w 39081"/>
                <a:gd name="connsiteY9" fmla="*/ 0 h 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1" h="63864">
                  <a:moveTo>
                    <a:pt x="39081" y="0"/>
                  </a:moveTo>
                  <a:lnTo>
                    <a:pt x="39081" y="16840"/>
                  </a:lnTo>
                  <a:cubicBezTo>
                    <a:pt x="37493" y="16840"/>
                    <a:pt x="36381" y="16681"/>
                    <a:pt x="34951" y="16681"/>
                  </a:cubicBezTo>
                  <a:cubicBezTo>
                    <a:pt x="24942" y="16681"/>
                    <a:pt x="18270" y="22241"/>
                    <a:pt x="18270" y="34156"/>
                  </a:cubicBezTo>
                  <a:lnTo>
                    <a:pt x="18270" y="63864"/>
                  </a:lnTo>
                  <a:lnTo>
                    <a:pt x="0" y="63864"/>
                  </a:lnTo>
                  <a:lnTo>
                    <a:pt x="0" y="953"/>
                  </a:lnTo>
                  <a:lnTo>
                    <a:pt x="17475" y="953"/>
                  </a:lnTo>
                  <a:lnTo>
                    <a:pt x="17475" y="9214"/>
                  </a:lnTo>
                  <a:cubicBezTo>
                    <a:pt x="21924" y="3177"/>
                    <a:pt x="29390" y="0"/>
                    <a:pt x="39081" y="0"/>
                  </a:cubicBezTo>
                  <a:close/>
                </a:path>
              </a:pathLst>
            </a:custGeom>
            <a:solidFill>
              <a:srgbClr val="102F44"/>
            </a:solidFill>
            <a:ln w="15869" cap="flat">
              <a:noFill/>
              <a:prstDash val="solid"/>
              <a:miter/>
            </a:ln>
          </p:spPr>
          <p:txBody>
            <a:bodyPr rtlCol="0" anchor="ctr"/>
            <a:lstStyle/>
            <a:p>
              <a:endParaRPr lang="nl-NL"/>
            </a:p>
          </p:txBody>
        </p:sp>
        <p:sp>
          <p:nvSpPr>
            <p:cNvPr id="1703" name="Vrije vorm: vorm 1702">
              <a:extLst>
                <a:ext uri="{FF2B5EF4-FFF2-40B4-BE49-F238E27FC236}">
                  <a16:creationId xmlns:a16="http://schemas.microsoft.com/office/drawing/2014/main" id="{72E4B065-C817-6CE1-258D-305E0D46F65B}"/>
                </a:ext>
              </a:extLst>
            </p:cNvPr>
            <p:cNvSpPr/>
            <p:nvPr/>
          </p:nvSpPr>
          <p:spPr>
            <a:xfrm>
              <a:off x="5903904" y="2832641"/>
              <a:ext cx="69106" cy="64817"/>
            </a:xfrm>
            <a:custGeom>
              <a:avLst/>
              <a:gdLst>
                <a:gd name="connsiteX0" fmla="*/ 0 w 69106"/>
                <a:gd name="connsiteY0" fmla="*/ 32409 h 64817"/>
                <a:gd name="connsiteX1" fmla="*/ 34633 w 69106"/>
                <a:gd name="connsiteY1" fmla="*/ 0 h 64817"/>
                <a:gd name="connsiteX2" fmla="*/ 69107 w 69106"/>
                <a:gd name="connsiteY2" fmla="*/ 32409 h 64817"/>
                <a:gd name="connsiteX3" fmla="*/ 34633 w 69106"/>
                <a:gd name="connsiteY3" fmla="*/ 64818 h 64817"/>
                <a:gd name="connsiteX4" fmla="*/ 0 w 69106"/>
                <a:gd name="connsiteY4" fmla="*/ 32409 h 64817"/>
                <a:gd name="connsiteX5" fmla="*/ 50520 w 69106"/>
                <a:gd name="connsiteY5" fmla="*/ 32409 h 64817"/>
                <a:gd name="connsiteX6" fmla="*/ 34474 w 69106"/>
                <a:gd name="connsiteY6" fmla="*/ 14933 h 64817"/>
                <a:gd name="connsiteX7" fmla="*/ 18428 w 69106"/>
                <a:gd name="connsiteY7" fmla="*/ 32409 h 64817"/>
                <a:gd name="connsiteX8" fmla="*/ 34474 w 69106"/>
                <a:gd name="connsiteY8" fmla="*/ 49884 h 64817"/>
                <a:gd name="connsiteX9" fmla="*/ 50520 w 69106"/>
                <a:gd name="connsiteY9" fmla="*/ 32409 h 6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06" h="64817">
                  <a:moveTo>
                    <a:pt x="0" y="32409"/>
                  </a:moveTo>
                  <a:cubicBezTo>
                    <a:pt x="0" y="13504"/>
                    <a:pt x="14616" y="0"/>
                    <a:pt x="34633" y="0"/>
                  </a:cubicBezTo>
                  <a:cubicBezTo>
                    <a:pt x="54650" y="0"/>
                    <a:pt x="69107" y="13504"/>
                    <a:pt x="69107" y="32409"/>
                  </a:cubicBezTo>
                  <a:cubicBezTo>
                    <a:pt x="69107" y="51314"/>
                    <a:pt x="54650" y="64818"/>
                    <a:pt x="34633" y="64818"/>
                  </a:cubicBezTo>
                  <a:cubicBezTo>
                    <a:pt x="14616" y="64818"/>
                    <a:pt x="0" y="51314"/>
                    <a:pt x="0" y="32409"/>
                  </a:cubicBezTo>
                  <a:close/>
                  <a:moveTo>
                    <a:pt x="50520" y="32409"/>
                  </a:moveTo>
                  <a:cubicBezTo>
                    <a:pt x="50520" y="21606"/>
                    <a:pt x="43688" y="14933"/>
                    <a:pt x="34474" y="14933"/>
                  </a:cubicBezTo>
                  <a:cubicBezTo>
                    <a:pt x="25260" y="14933"/>
                    <a:pt x="18428" y="21447"/>
                    <a:pt x="18428" y="32409"/>
                  </a:cubicBezTo>
                  <a:cubicBezTo>
                    <a:pt x="18428" y="43371"/>
                    <a:pt x="25419" y="49884"/>
                    <a:pt x="34474" y="49884"/>
                  </a:cubicBezTo>
                  <a:cubicBezTo>
                    <a:pt x="43529" y="49884"/>
                    <a:pt x="50520" y="43371"/>
                    <a:pt x="50520" y="32409"/>
                  </a:cubicBezTo>
                  <a:close/>
                </a:path>
              </a:pathLst>
            </a:custGeom>
            <a:solidFill>
              <a:srgbClr val="102F44"/>
            </a:solidFill>
            <a:ln w="15869" cap="flat">
              <a:noFill/>
              <a:prstDash val="solid"/>
              <a:miter/>
            </a:ln>
          </p:spPr>
          <p:txBody>
            <a:bodyPr rtlCol="0" anchor="ctr"/>
            <a:lstStyle/>
            <a:p>
              <a:endParaRPr lang="nl-NL"/>
            </a:p>
          </p:txBody>
        </p:sp>
        <p:sp>
          <p:nvSpPr>
            <p:cNvPr id="1704" name="Vrije vorm: vorm 1703">
              <a:extLst>
                <a:ext uri="{FF2B5EF4-FFF2-40B4-BE49-F238E27FC236}">
                  <a16:creationId xmlns:a16="http://schemas.microsoft.com/office/drawing/2014/main" id="{1370C1A7-673B-230D-F1B0-898DF88D7161}"/>
                </a:ext>
              </a:extLst>
            </p:cNvPr>
            <p:cNvSpPr/>
            <p:nvPr/>
          </p:nvSpPr>
          <p:spPr>
            <a:xfrm>
              <a:off x="5980478" y="2832641"/>
              <a:ext cx="66247" cy="64817"/>
            </a:xfrm>
            <a:custGeom>
              <a:avLst/>
              <a:gdLst>
                <a:gd name="connsiteX0" fmla="*/ 65930 w 66247"/>
                <a:gd name="connsiteY0" fmla="*/ 37651 h 64817"/>
                <a:gd name="connsiteX1" fmla="*/ 18429 w 66247"/>
                <a:gd name="connsiteY1" fmla="*/ 37651 h 64817"/>
                <a:gd name="connsiteX2" fmla="*/ 36381 w 66247"/>
                <a:gd name="connsiteY2" fmla="*/ 50202 h 64817"/>
                <a:gd name="connsiteX3" fmla="*/ 52108 w 66247"/>
                <a:gd name="connsiteY3" fmla="*/ 44165 h 64817"/>
                <a:gd name="connsiteX4" fmla="*/ 61799 w 66247"/>
                <a:gd name="connsiteY4" fmla="*/ 54650 h 64817"/>
                <a:gd name="connsiteX5" fmla="*/ 35904 w 66247"/>
                <a:gd name="connsiteY5" fmla="*/ 64818 h 64817"/>
                <a:gd name="connsiteX6" fmla="*/ 0 w 66247"/>
                <a:gd name="connsiteY6" fmla="*/ 32409 h 64817"/>
                <a:gd name="connsiteX7" fmla="*/ 33521 w 66247"/>
                <a:gd name="connsiteY7" fmla="*/ 0 h 64817"/>
                <a:gd name="connsiteX8" fmla="*/ 66248 w 66247"/>
                <a:gd name="connsiteY8" fmla="*/ 32568 h 64817"/>
                <a:gd name="connsiteX9" fmla="*/ 65930 w 66247"/>
                <a:gd name="connsiteY9" fmla="*/ 37493 h 64817"/>
                <a:gd name="connsiteX10" fmla="*/ 18111 w 66247"/>
                <a:gd name="connsiteY10" fmla="*/ 27007 h 64817"/>
                <a:gd name="connsiteX11" fmla="*/ 49090 w 66247"/>
                <a:gd name="connsiteY11" fmla="*/ 27007 h 64817"/>
                <a:gd name="connsiteX12" fmla="*/ 33680 w 66247"/>
                <a:gd name="connsiteY12" fmla="*/ 13980 h 64817"/>
                <a:gd name="connsiteX13" fmla="*/ 18111 w 66247"/>
                <a:gd name="connsiteY13" fmla="*/ 27007 h 6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47" h="64817">
                  <a:moveTo>
                    <a:pt x="65930" y="37651"/>
                  </a:moveTo>
                  <a:lnTo>
                    <a:pt x="18429" y="37651"/>
                  </a:lnTo>
                  <a:cubicBezTo>
                    <a:pt x="20176" y="45436"/>
                    <a:pt x="26849" y="50202"/>
                    <a:pt x="36381" y="50202"/>
                  </a:cubicBezTo>
                  <a:cubicBezTo>
                    <a:pt x="43053" y="50202"/>
                    <a:pt x="47819" y="48296"/>
                    <a:pt x="52108" y="44165"/>
                  </a:cubicBezTo>
                  <a:lnTo>
                    <a:pt x="61799" y="54650"/>
                  </a:lnTo>
                  <a:cubicBezTo>
                    <a:pt x="55921" y="61323"/>
                    <a:pt x="47183" y="64818"/>
                    <a:pt x="35904" y="64818"/>
                  </a:cubicBezTo>
                  <a:cubicBezTo>
                    <a:pt x="14139" y="64818"/>
                    <a:pt x="0" y="51155"/>
                    <a:pt x="0" y="32409"/>
                  </a:cubicBezTo>
                  <a:cubicBezTo>
                    <a:pt x="0" y="13663"/>
                    <a:pt x="14298" y="0"/>
                    <a:pt x="33521" y="0"/>
                  </a:cubicBezTo>
                  <a:cubicBezTo>
                    <a:pt x="52744" y="0"/>
                    <a:pt x="66248" y="12392"/>
                    <a:pt x="66248" y="32568"/>
                  </a:cubicBezTo>
                  <a:cubicBezTo>
                    <a:pt x="66248" y="33997"/>
                    <a:pt x="66089" y="35904"/>
                    <a:pt x="65930" y="37493"/>
                  </a:cubicBezTo>
                  <a:close/>
                  <a:moveTo>
                    <a:pt x="18111" y="27007"/>
                  </a:moveTo>
                  <a:lnTo>
                    <a:pt x="49090" y="27007"/>
                  </a:lnTo>
                  <a:cubicBezTo>
                    <a:pt x="47819" y="19064"/>
                    <a:pt x="41782" y="13980"/>
                    <a:pt x="33680" y="13980"/>
                  </a:cubicBezTo>
                  <a:cubicBezTo>
                    <a:pt x="25578" y="13980"/>
                    <a:pt x="19382" y="19064"/>
                    <a:pt x="18111" y="27007"/>
                  </a:cubicBezTo>
                  <a:close/>
                </a:path>
              </a:pathLst>
            </a:custGeom>
            <a:solidFill>
              <a:srgbClr val="102F44"/>
            </a:solidFill>
            <a:ln w="15869" cap="flat">
              <a:noFill/>
              <a:prstDash val="solid"/>
              <a:miter/>
            </a:ln>
          </p:spPr>
          <p:txBody>
            <a:bodyPr rtlCol="0" anchor="ctr"/>
            <a:lstStyle/>
            <a:p>
              <a:endParaRPr lang="nl-NL"/>
            </a:p>
          </p:txBody>
        </p:sp>
        <p:sp>
          <p:nvSpPr>
            <p:cNvPr id="1705" name="Vrije vorm: vorm 1704">
              <a:extLst>
                <a:ext uri="{FF2B5EF4-FFF2-40B4-BE49-F238E27FC236}">
                  <a16:creationId xmlns:a16="http://schemas.microsoft.com/office/drawing/2014/main" id="{3753A39E-2385-8D18-B52C-49AA022AE696}"/>
                </a:ext>
              </a:extLst>
            </p:cNvPr>
            <p:cNvSpPr/>
            <p:nvPr/>
          </p:nvSpPr>
          <p:spPr>
            <a:xfrm>
              <a:off x="6051174" y="2808811"/>
              <a:ext cx="47977" cy="87694"/>
            </a:xfrm>
            <a:custGeom>
              <a:avLst/>
              <a:gdLst>
                <a:gd name="connsiteX0" fmla="*/ 27643 w 47977"/>
                <a:gd name="connsiteY0" fmla="*/ 26213 h 87694"/>
                <a:gd name="connsiteX1" fmla="*/ 43688 w 47977"/>
                <a:gd name="connsiteY1" fmla="*/ 26213 h 87694"/>
                <a:gd name="connsiteX2" fmla="*/ 43688 w 47977"/>
                <a:gd name="connsiteY2" fmla="*/ 40193 h 87694"/>
                <a:gd name="connsiteX3" fmla="*/ 27960 w 47977"/>
                <a:gd name="connsiteY3" fmla="*/ 40193 h 87694"/>
                <a:gd name="connsiteX4" fmla="*/ 27960 w 47977"/>
                <a:gd name="connsiteY4" fmla="*/ 87694 h 87694"/>
                <a:gd name="connsiteX5" fmla="*/ 9691 w 47977"/>
                <a:gd name="connsiteY5" fmla="*/ 87694 h 87694"/>
                <a:gd name="connsiteX6" fmla="*/ 9691 w 47977"/>
                <a:gd name="connsiteY6" fmla="*/ 40193 h 87694"/>
                <a:gd name="connsiteX7" fmla="*/ 0 w 47977"/>
                <a:gd name="connsiteY7" fmla="*/ 40193 h 87694"/>
                <a:gd name="connsiteX8" fmla="*/ 0 w 47977"/>
                <a:gd name="connsiteY8" fmla="*/ 26213 h 87694"/>
                <a:gd name="connsiteX9" fmla="*/ 9691 w 47977"/>
                <a:gd name="connsiteY9" fmla="*/ 26213 h 87694"/>
                <a:gd name="connsiteX10" fmla="*/ 9691 w 47977"/>
                <a:gd name="connsiteY10" fmla="*/ 23353 h 87694"/>
                <a:gd name="connsiteX11" fmla="*/ 33997 w 47977"/>
                <a:gd name="connsiteY11" fmla="*/ 0 h 87694"/>
                <a:gd name="connsiteX12" fmla="*/ 47978 w 47977"/>
                <a:gd name="connsiteY12" fmla="*/ 3336 h 87694"/>
                <a:gd name="connsiteX13" fmla="*/ 43212 w 47977"/>
                <a:gd name="connsiteY13" fmla="*/ 16522 h 87694"/>
                <a:gd name="connsiteX14" fmla="*/ 35904 w 47977"/>
                <a:gd name="connsiteY14" fmla="*/ 14298 h 87694"/>
                <a:gd name="connsiteX15" fmla="*/ 27643 w 47977"/>
                <a:gd name="connsiteY15" fmla="*/ 23353 h 87694"/>
                <a:gd name="connsiteX16" fmla="*/ 27643 w 47977"/>
                <a:gd name="connsiteY16" fmla="*/ 26054 h 8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77" h="87694">
                  <a:moveTo>
                    <a:pt x="27643" y="26213"/>
                  </a:moveTo>
                  <a:lnTo>
                    <a:pt x="43688" y="26213"/>
                  </a:lnTo>
                  <a:lnTo>
                    <a:pt x="43688" y="40193"/>
                  </a:lnTo>
                  <a:lnTo>
                    <a:pt x="27960" y="40193"/>
                  </a:lnTo>
                  <a:lnTo>
                    <a:pt x="27960" y="87694"/>
                  </a:lnTo>
                  <a:lnTo>
                    <a:pt x="9691" y="87694"/>
                  </a:lnTo>
                  <a:lnTo>
                    <a:pt x="9691" y="40193"/>
                  </a:lnTo>
                  <a:lnTo>
                    <a:pt x="0" y="40193"/>
                  </a:lnTo>
                  <a:lnTo>
                    <a:pt x="0" y="26213"/>
                  </a:lnTo>
                  <a:lnTo>
                    <a:pt x="9691" y="26213"/>
                  </a:lnTo>
                  <a:lnTo>
                    <a:pt x="9691" y="23353"/>
                  </a:lnTo>
                  <a:cubicBezTo>
                    <a:pt x="9691" y="9214"/>
                    <a:pt x="18270" y="0"/>
                    <a:pt x="33997" y="0"/>
                  </a:cubicBezTo>
                  <a:cubicBezTo>
                    <a:pt x="39081" y="0"/>
                    <a:pt x="44483" y="1112"/>
                    <a:pt x="47978" y="3336"/>
                  </a:cubicBezTo>
                  <a:lnTo>
                    <a:pt x="43212" y="16522"/>
                  </a:lnTo>
                  <a:cubicBezTo>
                    <a:pt x="41305" y="15092"/>
                    <a:pt x="38605" y="14298"/>
                    <a:pt x="35904" y="14298"/>
                  </a:cubicBezTo>
                  <a:cubicBezTo>
                    <a:pt x="30502" y="14298"/>
                    <a:pt x="27643" y="17158"/>
                    <a:pt x="27643" y="23353"/>
                  </a:cubicBezTo>
                  <a:lnTo>
                    <a:pt x="27643" y="26054"/>
                  </a:lnTo>
                  <a:close/>
                </a:path>
              </a:pathLst>
            </a:custGeom>
            <a:solidFill>
              <a:srgbClr val="102F44"/>
            </a:solidFill>
            <a:ln w="15869" cap="flat">
              <a:noFill/>
              <a:prstDash val="solid"/>
              <a:miter/>
            </a:ln>
          </p:spPr>
          <p:txBody>
            <a:bodyPr rtlCol="0" anchor="ctr"/>
            <a:lstStyle/>
            <a:p>
              <a:endParaRPr lang="nl-NL"/>
            </a:p>
          </p:txBody>
        </p:sp>
        <p:sp>
          <p:nvSpPr>
            <p:cNvPr id="1706" name="Vrije vorm: vorm 1705">
              <a:extLst>
                <a:ext uri="{FF2B5EF4-FFF2-40B4-BE49-F238E27FC236}">
                  <a16:creationId xmlns:a16="http://schemas.microsoft.com/office/drawing/2014/main" id="{EA6B72E9-66F9-E53A-D239-4B44D6F307CC}"/>
                </a:ext>
              </a:extLst>
            </p:cNvPr>
            <p:cNvSpPr/>
            <p:nvPr/>
          </p:nvSpPr>
          <p:spPr>
            <a:xfrm>
              <a:off x="6090255" y="2804681"/>
              <a:ext cx="40352" cy="115496"/>
            </a:xfrm>
            <a:custGeom>
              <a:avLst/>
              <a:gdLst>
                <a:gd name="connsiteX0" fmla="*/ 0 w 40352"/>
                <a:gd name="connsiteY0" fmla="*/ 112001 h 115496"/>
                <a:gd name="connsiteX1" fmla="*/ 4925 w 40352"/>
                <a:gd name="connsiteY1" fmla="*/ 98815 h 115496"/>
                <a:gd name="connsiteX2" fmla="*/ 12709 w 40352"/>
                <a:gd name="connsiteY2" fmla="*/ 101039 h 115496"/>
                <a:gd name="connsiteX3" fmla="*/ 20176 w 40352"/>
                <a:gd name="connsiteY3" fmla="*/ 91984 h 115496"/>
                <a:gd name="connsiteX4" fmla="*/ 20176 w 40352"/>
                <a:gd name="connsiteY4" fmla="*/ 29073 h 115496"/>
                <a:gd name="connsiteX5" fmla="*/ 38446 w 40352"/>
                <a:gd name="connsiteY5" fmla="*/ 29073 h 115496"/>
                <a:gd name="connsiteX6" fmla="*/ 38446 w 40352"/>
                <a:gd name="connsiteY6" fmla="*/ 91825 h 115496"/>
                <a:gd name="connsiteX7" fmla="*/ 14774 w 40352"/>
                <a:gd name="connsiteY7" fmla="*/ 115496 h 115496"/>
                <a:gd name="connsiteX8" fmla="*/ 159 w 40352"/>
                <a:gd name="connsiteY8" fmla="*/ 112001 h 115496"/>
                <a:gd name="connsiteX9" fmla="*/ 17793 w 40352"/>
                <a:gd name="connsiteY9" fmla="*/ 10167 h 115496"/>
                <a:gd name="connsiteX10" fmla="*/ 29072 w 40352"/>
                <a:gd name="connsiteY10" fmla="*/ 0 h 115496"/>
                <a:gd name="connsiteX11" fmla="*/ 40352 w 40352"/>
                <a:gd name="connsiteY11" fmla="*/ 9850 h 115496"/>
                <a:gd name="connsiteX12" fmla="*/ 29072 w 40352"/>
                <a:gd name="connsiteY12" fmla="*/ 20335 h 115496"/>
                <a:gd name="connsiteX13" fmla="*/ 17793 w 40352"/>
                <a:gd name="connsiteY13" fmla="*/ 10167 h 11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2" h="115496">
                  <a:moveTo>
                    <a:pt x="0" y="112001"/>
                  </a:moveTo>
                  <a:lnTo>
                    <a:pt x="4925" y="98815"/>
                  </a:lnTo>
                  <a:cubicBezTo>
                    <a:pt x="6831" y="100245"/>
                    <a:pt x="9532" y="101039"/>
                    <a:pt x="12709" y="101039"/>
                  </a:cubicBezTo>
                  <a:cubicBezTo>
                    <a:pt x="17316" y="101039"/>
                    <a:pt x="20176" y="98180"/>
                    <a:pt x="20176" y="91984"/>
                  </a:cubicBezTo>
                  <a:lnTo>
                    <a:pt x="20176" y="29073"/>
                  </a:lnTo>
                  <a:lnTo>
                    <a:pt x="38446" y="29073"/>
                  </a:lnTo>
                  <a:lnTo>
                    <a:pt x="38446" y="91825"/>
                  </a:lnTo>
                  <a:cubicBezTo>
                    <a:pt x="38446" y="106282"/>
                    <a:pt x="29867" y="115496"/>
                    <a:pt x="14774" y="115496"/>
                  </a:cubicBezTo>
                  <a:cubicBezTo>
                    <a:pt x="9214" y="115496"/>
                    <a:pt x="3654" y="114384"/>
                    <a:pt x="159" y="112001"/>
                  </a:cubicBezTo>
                  <a:close/>
                  <a:moveTo>
                    <a:pt x="17793" y="10167"/>
                  </a:moveTo>
                  <a:cubicBezTo>
                    <a:pt x="17793" y="4448"/>
                    <a:pt x="22400" y="0"/>
                    <a:pt x="29072" y="0"/>
                  </a:cubicBezTo>
                  <a:cubicBezTo>
                    <a:pt x="35745" y="0"/>
                    <a:pt x="40352" y="4131"/>
                    <a:pt x="40352" y="9850"/>
                  </a:cubicBezTo>
                  <a:cubicBezTo>
                    <a:pt x="40352" y="15887"/>
                    <a:pt x="35745" y="20335"/>
                    <a:pt x="29072" y="20335"/>
                  </a:cubicBezTo>
                  <a:cubicBezTo>
                    <a:pt x="22400" y="20335"/>
                    <a:pt x="17793" y="15887"/>
                    <a:pt x="17793" y="10167"/>
                  </a:cubicBezTo>
                  <a:close/>
                </a:path>
              </a:pathLst>
            </a:custGeom>
            <a:solidFill>
              <a:srgbClr val="102F44"/>
            </a:solidFill>
            <a:ln w="15869" cap="flat">
              <a:noFill/>
              <a:prstDash val="solid"/>
              <a:miter/>
            </a:ln>
          </p:spPr>
          <p:txBody>
            <a:bodyPr rtlCol="0" anchor="ctr"/>
            <a:lstStyle/>
            <a:p>
              <a:endParaRPr lang="nl-NL"/>
            </a:p>
          </p:txBody>
        </p:sp>
        <p:sp>
          <p:nvSpPr>
            <p:cNvPr id="1707" name="Vrije vorm: vorm 1706">
              <a:extLst>
                <a:ext uri="{FF2B5EF4-FFF2-40B4-BE49-F238E27FC236}">
                  <a16:creationId xmlns:a16="http://schemas.microsoft.com/office/drawing/2014/main" id="{5862A37E-A518-E614-D5BE-AB5DC545ECC2}"/>
                </a:ext>
              </a:extLst>
            </p:cNvPr>
            <p:cNvSpPr/>
            <p:nvPr/>
          </p:nvSpPr>
          <p:spPr>
            <a:xfrm>
              <a:off x="6140775" y="2832641"/>
              <a:ext cx="66247" cy="64817"/>
            </a:xfrm>
            <a:custGeom>
              <a:avLst/>
              <a:gdLst>
                <a:gd name="connsiteX0" fmla="*/ 65930 w 66247"/>
                <a:gd name="connsiteY0" fmla="*/ 37651 h 64817"/>
                <a:gd name="connsiteX1" fmla="*/ 18429 w 66247"/>
                <a:gd name="connsiteY1" fmla="*/ 37651 h 64817"/>
                <a:gd name="connsiteX2" fmla="*/ 36381 w 66247"/>
                <a:gd name="connsiteY2" fmla="*/ 50202 h 64817"/>
                <a:gd name="connsiteX3" fmla="*/ 52108 w 66247"/>
                <a:gd name="connsiteY3" fmla="*/ 44165 h 64817"/>
                <a:gd name="connsiteX4" fmla="*/ 61799 w 66247"/>
                <a:gd name="connsiteY4" fmla="*/ 54650 h 64817"/>
                <a:gd name="connsiteX5" fmla="*/ 35904 w 66247"/>
                <a:gd name="connsiteY5" fmla="*/ 64818 h 64817"/>
                <a:gd name="connsiteX6" fmla="*/ 0 w 66247"/>
                <a:gd name="connsiteY6" fmla="*/ 32409 h 64817"/>
                <a:gd name="connsiteX7" fmla="*/ 33521 w 66247"/>
                <a:gd name="connsiteY7" fmla="*/ 0 h 64817"/>
                <a:gd name="connsiteX8" fmla="*/ 66248 w 66247"/>
                <a:gd name="connsiteY8" fmla="*/ 32568 h 64817"/>
                <a:gd name="connsiteX9" fmla="*/ 65930 w 66247"/>
                <a:gd name="connsiteY9" fmla="*/ 37493 h 64817"/>
                <a:gd name="connsiteX10" fmla="*/ 18111 w 66247"/>
                <a:gd name="connsiteY10" fmla="*/ 27007 h 64817"/>
                <a:gd name="connsiteX11" fmla="*/ 49090 w 66247"/>
                <a:gd name="connsiteY11" fmla="*/ 27007 h 64817"/>
                <a:gd name="connsiteX12" fmla="*/ 33680 w 66247"/>
                <a:gd name="connsiteY12" fmla="*/ 13980 h 64817"/>
                <a:gd name="connsiteX13" fmla="*/ 18111 w 66247"/>
                <a:gd name="connsiteY13" fmla="*/ 27007 h 6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47" h="64817">
                  <a:moveTo>
                    <a:pt x="65930" y="37651"/>
                  </a:moveTo>
                  <a:lnTo>
                    <a:pt x="18429" y="37651"/>
                  </a:lnTo>
                  <a:cubicBezTo>
                    <a:pt x="20176" y="45436"/>
                    <a:pt x="26849" y="50202"/>
                    <a:pt x="36381" y="50202"/>
                  </a:cubicBezTo>
                  <a:cubicBezTo>
                    <a:pt x="43053" y="50202"/>
                    <a:pt x="47819" y="48296"/>
                    <a:pt x="52108" y="44165"/>
                  </a:cubicBezTo>
                  <a:lnTo>
                    <a:pt x="61799" y="54650"/>
                  </a:lnTo>
                  <a:cubicBezTo>
                    <a:pt x="55921" y="61323"/>
                    <a:pt x="47183" y="64818"/>
                    <a:pt x="35904" y="64818"/>
                  </a:cubicBezTo>
                  <a:cubicBezTo>
                    <a:pt x="14139" y="64818"/>
                    <a:pt x="0" y="51155"/>
                    <a:pt x="0" y="32409"/>
                  </a:cubicBezTo>
                  <a:cubicBezTo>
                    <a:pt x="0" y="13663"/>
                    <a:pt x="14298" y="0"/>
                    <a:pt x="33521" y="0"/>
                  </a:cubicBezTo>
                  <a:cubicBezTo>
                    <a:pt x="52744" y="0"/>
                    <a:pt x="66248" y="12392"/>
                    <a:pt x="66248" y="32568"/>
                  </a:cubicBezTo>
                  <a:cubicBezTo>
                    <a:pt x="66248" y="33997"/>
                    <a:pt x="66089" y="35904"/>
                    <a:pt x="65930" y="37493"/>
                  </a:cubicBezTo>
                  <a:close/>
                  <a:moveTo>
                    <a:pt x="18111" y="27007"/>
                  </a:moveTo>
                  <a:lnTo>
                    <a:pt x="49090" y="27007"/>
                  </a:lnTo>
                  <a:cubicBezTo>
                    <a:pt x="47819" y="19064"/>
                    <a:pt x="41782" y="13980"/>
                    <a:pt x="33680" y="13980"/>
                  </a:cubicBezTo>
                  <a:cubicBezTo>
                    <a:pt x="25578" y="13980"/>
                    <a:pt x="19382" y="19064"/>
                    <a:pt x="18111" y="27007"/>
                  </a:cubicBezTo>
                  <a:close/>
                </a:path>
              </a:pathLst>
            </a:custGeom>
            <a:solidFill>
              <a:srgbClr val="102F44"/>
            </a:solidFill>
            <a:ln w="15869" cap="flat">
              <a:noFill/>
              <a:prstDash val="solid"/>
              <a:miter/>
            </a:ln>
          </p:spPr>
          <p:txBody>
            <a:bodyPr rtlCol="0" anchor="ctr"/>
            <a:lstStyle/>
            <a:p>
              <a:endParaRPr lang="nl-NL"/>
            </a:p>
          </p:txBody>
        </p:sp>
        <p:sp>
          <p:nvSpPr>
            <p:cNvPr id="1708" name="Vrije vorm: vorm 1707">
              <a:extLst>
                <a:ext uri="{FF2B5EF4-FFF2-40B4-BE49-F238E27FC236}">
                  <a16:creationId xmlns:a16="http://schemas.microsoft.com/office/drawing/2014/main" id="{EB3E3D5B-5021-58FC-B86F-FCF5175BD989}"/>
                </a:ext>
              </a:extLst>
            </p:cNvPr>
            <p:cNvSpPr/>
            <p:nvPr/>
          </p:nvSpPr>
          <p:spPr>
            <a:xfrm>
              <a:off x="6213059" y="2832641"/>
              <a:ext cx="56874" cy="64976"/>
            </a:xfrm>
            <a:custGeom>
              <a:avLst/>
              <a:gdLst>
                <a:gd name="connsiteX0" fmla="*/ 0 w 56874"/>
                <a:gd name="connsiteY0" fmla="*/ 57986 h 64976"/>
                <a:gd name="connsiteX1" fmla="*/ 6037 w 56874"/>
                <a:gd name="connsiteY1" fmla="*/ 44959 h 64976"/>
                <a:gd name="connsiteX2" fmla="*/ 27960 w 56874"/>
                <a:gd name="connsiteY2" fmla="*/ 50996 h 64976"/>
                <a:gd name="connsiteX3" fmla="*/ 39558 w 56874"/>
                <a:gd name="connsiteY3" fmla="*/ 45277 h 64976"/>
                <a:gd name="connsiteX4" fmla="*/ 1588 w 56874"/>
                <a:gd name="connsiteY4" fmla="*/ 20335 h 64976"/>
                <a:gd name="connsiteX5" fmla="*/ 30661 w 56874"/>
                <a:gd name="connsiteY5" fmla="*/ 0 h 64976"/>
                <a:gd name="connsiteX6" fmla="*/ 54809 w 56874"/>
                <a:gd name="connsiteY6" fmla="*/ 5560 h 64976"/>
                <a:gd name="connsiteX7" fmla="*/ 48772 w 56874"/>
                <a:gd name="connsiteY7" fmla="*/ 18587 h 64976"/>
                <a:gd name="connsiteX8" fmla="*/ 30661 w 56874"/>
                <a:gd name="connsiteY8" fmla="*/ 13980 h 64976"/>
                <a:gd name="connsiteX9" fmla="*/ 18905 w 56874"/>
                <a:gd name="connsiteY9" fmla="*/ 19858 h 64976"/>
                <a:gd name="connsiteX10" fmla="*/ 56874 w 56874"/>
                <a:gd name="connsiteY10" fmla="*/ 44959 h 64976"/>
                <a:gd name="connsiteX11" fmla="*/ 27166 w 56874"/>
                <a:gd name="connsiteY11" fmla="*/ 64976 h 64976"/>
                <a:gd name="connsiteX12" fmla="*/ 0 w 56874"/>
                <a:gd name="connsiteY12" fmla="*/ 58145 h 6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874" h="64976">
                  <a:moveTo>
                    <a:pt x="0" y="57986"/>
                  </a:moveTo>
                  <a:lnTo>
                    <a:pt x="6037" y="44959"/>
                  </a:lnTo>
                  <a:cubicBezTo>
                    <a:pt x="11597" y="48613"/>
                    <a:pt x="20176" y="50996"/>
                    <a:pt x="27960" y="50996"/>
                  </a:cubicBezTo>
                  <a:cubicBezTo>
                    <a:pt x="36380" y="50996"/>
                    <a:pt x="39558" y="48772"/>
                    <a:pt x="39558" y="45277"/>
                  </a:cubicBezTo>
                  <a:cubicBezTo>
                    <a:pt x="39558" y="34951"/>
                    <a:pt x="1588" y="45436"/>
                    <a:pt x="1588" y="20335"/>
                  </a:cubicBezTo>
                  <a:cubicBezTo>
                    <a:pt x="1588" y="8420"/>
                    <a:pt x="12392" y="0"/>
                    <a:pt x="30661" y="0"/>
                  </a:cubicBezTo>
                  <a:cubicBezTo>
                    <a:pt x="39240" y="0"/>
                    <a:pt x="48931" y="1906"/>
                    <a:pt x="54809" y="5560"/>
                  </a:cubicBezTo>
                  <a:lnTo>
                    <a:pt x="48772" y="18587"/>
                  </a:lnTo>
                  <a:cubicBezTo>
                    <a:pt x="42576" y="15092"/>
                    <a:pt x="36380" y="13980"/>
                    <a:pt x="30661" y="13980"/>
                  </a:cubicBezTo>
                  <a:cubicBezTo>
                    <a:pt x="22559" y="13980"/>
                    <a:pt x="18905" y="16522"/>
                    <a:pt x="18905" y="19858"/>
                  </a:cubicBezTo>
                  <a:cubicBezTo>
                    <a:pt x="18905" y="30661"/>
                    <a:pt x="56874" y="20176"/>
                    <a:pt x="56874" y="44959"/>
                  </a:cubicBezTo>
                  <a:cubicBezTo>
                    <a:pt x="56874" y="56715"/>
                    <a:pt x="46071" y="64976"/>
                    <a:pt x="27166" y="64976"/>
                  </a:cubicBezTo>
                  <a:cubicBezTo>
                    <a:pt x="16522" y="64976"/>
                    <a:pt x="5719" y="62117"/>
                    <a:pt x="0" y="58145"/>
                  </a:cubicBezTo>
                  <a:close/>
                </a:path>
              </a:pathLst>
            </a:custGeom>
            <a:solidFill>
              <a:srgbClr val="102F44"/>
            </a:solidFill>
            <a:ln w="15869" cap="flat">
              <a:noFill/>
              <a:prstDash val="solid"/>
              <a:miter/>
            </a:ln>
          </p:spPr>
          <p:txBody>
            <a:bodyPr rtlCol="0" anchor="ctr"/>
            <a:lstStyle/>
            <a:p>
              <a:endParaRPr lang="nl-NL"/>
            </a:p>
          </p:txBody>
        </p:sp>
      </p:grpSp>
      <p:grpSp>
        <p:nvGrpSpPr>
          <p:cNvPr id="1709" name="Groep 1708">
            <a:extLst>
              <a:ext uri="{FF2B5EF4-FFF2-40B4-BE49-F238E27FC236}">
                <a16:creationId xmlns:a16="http://schemas.microsoft.com/office/drawing/2014/main" id="{B8B138CD-E07E-E094-73D9-47157F45E3E6}"/>
              </a:ext>
            </a:extLst>
          </p:cNvPr>
          <p:cNvGrpSpPr/>
          <p:nvPr/>
        </p:nvGrpSpPr>
        <p:grpSpPr>
          <a:xfrm>
            <a:off x="8371409" y="4319346"/>
            <a:ext cx="1585215" cy="1585215"/>
            <a:chOff x="7632057" y="4427414"/>
            <a:chExt cx="1205799" cy="1200079"/>
          </a:xfrm>
        </p:grpSpPr>
        <p:grpSp>
          <p:nvGrpSpPr>
            <p:cNvPr id="1710" name="Groep 1709">
              <a:extLst>
                <a:ext uri="{FF2B5EF4-FFF2-40B4-BE49-F238E27FC236}">
                  <a16:creationId xmlns:a16="http://schemas.microsoft.com/office/drawing/2014/main" id="{043FB386-5BA9-6DAC-DE51-736BD82C0245}"/>
                </a:ext>
              </a:extLst>
            </p:cNvPr>
            <p:cNvGrpSpPr/>
            <p:nvPr/>
          </p:nvGrpSpPr>
          <p:grpSpPr>
            <a:xfrm>
              <a:off x="7632057" y="4427414"/>
              <a:ext cx="1205799" cy="1200079"/>
              <a:chOff x="7632057" y="4427414"/>
              <a:chExt cx="1205799" cy="1200079"/>
            </a:xfrm>
          </p:grpSpPr>
          <p:sp>
            <p:nvSpPr>
              <p:cNvPr id="1726" name="Vrije vorm: vorm 1725">
                <a:extLst>
                  <a:ext uri="{FF2B5EF4-FFF2-40B4-BE49-F238E27FC236}">
                    <a16:creationId xmlns:a16="http://schemas.microsoft.com/office/drawing/2014/main" id="{13C08A29-611D-EC5D-0CD8-E398CB2BA9A5}"/>
                  </a:ext>
                </a:extLst>
              </p:cNvPr>
              <p:cNvSpPr/>
              <p:nvPr/>
            </p:nvSpPr>
            <p:spPr>
              <a:xfrm>
                <a:off x="7632057" y="4427414"/>
                <a:ext cx="1205799" cy="1200079"/>
              </a:xfrm>
              <a:custGeom>
                <a:avLst/>
                <a:gdLst>
                  <a:gd name="connsiteX0" fmla="*/ 1205799 w 1205799"/>
                  <a:gd name="connsiteY0" fmla="*/ 600040 h 1200079"/>
                  <a:gd name="connsiteX1" fmla="*/ 602900 w 1205799"/>
                  <a:gd name="connsiteY1" fmla="*/ 1200079 h 1200079"/>
                  <a:gd name="connsiteX2" fmla="*/ 0 w 1205799"/>
                  <a:gd name="connsiteY2" fmla="*/ 600040 h 1200079"/>
                  <a:gd name="connsiteX3" fmla="*/ 602900 w 1205799"/>
                  <a:gd name="connsiteY3" fmla="*/ 0 h 1200079"/>
                  <a:gd name="connsiteX4" fmla="*/ 1205799 w 1205799"/>
                  <a:gd name="connsiteY4" fmla="*/ 600040 h 120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99" h="1200079">
                    <a:moveTo>
                      <a:pt x="1205799" y="600040"/>
                    </a:moveTo>
                    <a:cubicBezTo>
                      <a:pt x="1205799" y="931432"/>
                      <a:pt x="935872" y="1200079"/>
                      <a:pt x="602900" y="1200079"/>
                    </a:cubicBezTo>
                    <a:cubicBezTo>
                      <a:pt x="269927" y="1200079"/>
                      <a:pt x="0" y="931432"/>
                      <a:pt x="0" y="600040"/>
                    </a:cubicBezTo>
                    <a:cubicBezTo>
                      <a:pt x="0" y="268647"/>
                      <a:pt x="269927" y="0"/>
                      <a:pt x="602900" y="0"/>
                    </a:cubicBezTo>
                    <a:cubicBezTo>
                      <a:pt x="935872" y="0"/>
                      <a:pt x="1205799" y="268647"/>
                      <a:pt x="1205799" y="600040"/>
                    </a:cubicBezTo>
                    <a:close/>
                  </a:path>
                </a:pathLst>
              </a:custGeom>
              <a:solidFill>
                <a:srgbClr val="FFFFFF"/>
              </a:solidFill>
              <a:ln w="20471" cap="flat">
                <a:solidFill>
                  <a:srgbClr val="76B72E"/>
                </a:solidFill>
                <a:prstDash val="solid"/>
                <a:miter/>
              </a:ln>
            </p:spPr>
            <p:txBody>
              <a:bodyPr rtlCol="0" anchor="ctr"/>
              <a:lstStyle/>
              <a:p>
                <a:endParaRPr lang="nl-NL"/>
              </a:p>
            </p:txBody>
          </p:sp>
          <p:grpSp>
            <p:nvGrpSpPr>
              <p:cNvPr id="1727" name="Groep 1726">
                <a:extLst>
                  <a:ext uri="{FF2B5EF4-FFF2-40B4-BE49-F238E27FC236}">
                    <a16:creationId xmlns:a16="http://schemas.microsoft.com/office/drawing/2014/main" id="{3F209C94-753B-D06A-158C-549D646C2ABF}"/>
                  </a:ext>
                </a:extLst>
              </p:cNvPr>
              <p:cNvGrpSpPr/>
              <p:nvPr/>
            </p:nvGrpSpPr>
            <p:grpSpPr>
              <a:xfrm>
                <a:off x="7767244" y="4675487"/>
                <a:ext cx="926838" cy="356255"/>
                <a:chOff x="7450155" y="4553607"/>
                <a:chExt cx="1243927" cy="478136"/>
              </a:xfrm>
            </p:grpSpPr>
            <p:sp>
              <p:nvSpPr>
                <p:cNvPr id="1728" name="Vrije vorm: vorm 1727">
                  <a:extLst>
                    <a:ext uri="{FF2B5EF4-FFF2-40B4-BE49-F238E27FC236}">
                      <a16:creationId xmlns:a16="http://schemas.microsoft.com/office/drawing/2014/main" id="{CD1AA87C-EECB-C7AA-EE6F-727EE3870D63}"/>
                    </a:ext>
                  </a:extLst>
                </p:cNvPr>
                <p:cNvSpPr/>
                <p:nvPr/>
              </p:nvSpPr>
              <p:spPr>
                <a:xfrm>
                  <a:off x="7560408" y="4660472"/>
                  <a:ext cx="274521" cy="323134"/>
                </a:xfrm>
                <a:custGeom>
                  <a:avLst/>
                  <a:gdLst>
                    <a:gd name="connsiteX0" fmla="*/ 0 w 274521"/>
                    <a:gd name="connsiteY0" fmla="*/ 0 h 323134"/>
                    <a:gd name="connsiteX1" fmla="*/ 274522 w 274521"/>
                    <a:gd name="connsiteY1" fmla="*/ 0 h 323134"/>
                    <a:gd name="connsiteX2" fmla="*/ 274522 w 274521"/>
                    <a:gd name="connsiteY2" fmla="*/ 323135 h 323134"/>
                    <a:gd name="connsiteX3" fmla="*/ 0 w 274521"/>
                    <a:gd name="connsiteY3" fmla="*/ 323135 h 323134"/>
                  </a:gdLst>
                  <a:ahLst/>
                  <a:cxnLst>
                    <a:cxn ang="0">
                      <a:pos x="connsiteX0" y="connsiteY0"/>
                    </a:cxn>
                    <a:cxn ang="0">
                      <a:pos x="connsiteX1" y="connsiteY1"/>
                    </a:cxn>
                    <a:cxn ang="0">
                      <a:pos x="connsiteX2" y="connsiteY2"/>
                    </a:cxn>
                    <a:cxn ang="0">
                      <a:pos x="connsiteX3" y="connsiteY3"/>
                    </a:cxn>
                  </a:cxnLst>
                  <a:rect l="l" t="t" r="r" b="b"/>
                  <a:pathLst>
                    <a:path w="274521" h="323134">
                      <a:moveTo>
                        <a:pt x="0" y="0"/>
                      </a:moveTo>
                      <a:lnTo>
                        <a:pt x="274522" y="0"/>
                      </a:lnTo>
                      <a:lnTo>
                        <a:pt x="274522" y="323135"/>
                      </a:lnTo>
                      <a:lnTo>
                        <a:pt x="0" y="323135"/>
                      </a:lnTo>
                      <a:close/>
                    </a:path>
                  </a:pathLst>
                </a:custGeom>
                <a:solidFill>
                  <a:srgbClr val="FFFFFF"/>
                </a:solidFill>
                <a:ln w="15869" cap="flat">
                  <a:noFill/>
                  <a:prstDash val="solid"/>
                  <a:miter/>
                </a:ln>
              </p:spPr>
              <p:txBody>
                <a:bodyPr rtlCol="0" anchor="ctr"/>
                <a:lstStyle/>
                <a:p>
                  <a:endParaRPr lang="nl-NL"/>
                </a:p>
              </p:txBody>
            </p:sp>
            <p:sp>
              <p:nvSpPr>
                <p:cNvPr id="1729" name="Vrije vorm: vorm 1728">
                  <a:extLst>
                    <a:ext uri="{FF2B5EF4-FFF2-40B4-BE49-F238E27FC236}">
                      <a16:creationId xmlns:a16="http://schemas.microsoft.com/office/drawing/2014/main" id="{6CA279AC-30EB-EC7A-9196-A1FAF35588F2}"/>
                    </a:ext>
                  </a:extLst>
                </p:cNvPr>
                <p:cNvSpPr/>
                <p:nvPr/>
              </p:nvSpPr>
              <p:spPr>
                <a:xfrm>
                  <a:off x="8109430" y="4781052"/>
                  <a:ext cx="480275" cy="219392"/>
                </a:xfrm>
                <a:custGeom>
                  <a:avLst/>
                  <a:gdLst>
                    <a:gd name="connsiteX0" fmla="*/ 255797 w 480275"/>
                    <a:gd name="connsiteY0" fmla="*/ 122645 h 219392"/>
                    <a:gd name="connsiteX1" fmla="*/ 216557 w 480275"/>
                    <a:gd name="connsiteY1" fmla="*/ 107394 h 219392"/>
                    <a:gd name="connsiteX2" fmla="*/ 214174 w 480275"/>
                    <a:gd name="connsiteY2" fmla="*/ 101992 h 219392"/>
                    <a:gd name="connsiteX3" fmla="*/ 219576 w 480275"/>
                    <a:gd name="connsiteY3" fmla="*/ 99609 h 219392"/>
                    <a:gd name="connsiteX4" fmla="*/ 258815 w 480275"/>
                    <a:gd name="connsiteY4" fmla="*/ 114861 h 219392"/>
                    <a:gd name="connsiteX5" fmla="*/ 261199 w 480275"/>
                    <a:gd name="connsiteY5" fmla="*/ 120262 h 219392"/>
                    <a:gd name="connsiteX6" fmla="*/ 255797 w 480275"/>
                    <a:gd name="connsiteY6" fmla="*/ 122645 h 219392"/>
                    <a:gd name="connsiteX7" fmla="*/ 441195 w 480275"/>
                    <a:gd name="connsiteY7" fmla="*/ 168081 h 219392"/>
                    <a:gd name="connsiteX8" fmla="*/ 49429 w 480275"/>
                    <a:gd name="connsiteY8" fmla="*/ 15251 h 219392"/>
                    <a:gd name="connsiteX9" fmla="*/ 10189 w 480275"/>
                    <a:gd name="connsiteY9" fmla="*/ 0 h 219392"/>
                    <a:gd name="connsiteX10" fmla="*/ 1134 w 480275"/>
                    <a:gd name="connsiteY10" fmla="*/ 23353 h 219392"/>
                    <a:gd name="connsiteX11" fmla="*/ 6217 w 480275"/>
                    <a:gd name="connsiteY11" fmla="*/ 44324 h 219392"/>
                    <a:gd name="connsiteX12" fmla="*/ 31160 w 480275"/>
                    <a:gd name="connsiteY12" fmla="*/ 61958 h 219392"/>
                    <a:gd name="connsiteX13" fmla="*/ 422925 w 480275"/>
                    <a:gd name="connsiteY13" fmla="*/ 214788 h 219392"/>
                    <a:gd name="connsiteX14" fmla="*/ 453269 w 480275"/>
                    <a:gd name="connsiteY14" fmla="*/ 218759 h 219392"/>
                    <a:gd name="connsiteX15" fmla="*/ 471221 w 480275"/>
                    <a:gd name="connsiteY15" fmla="*/ 206686 h 219392"/>
                    <a:gd name="connsiteX16" fmla="*/ 480276 w 480275"/>
                    <a:gd name="connsiteY16" fmla="*/ 183332 h 219392"/>
                    <a:gd name="connsiteX17" fmla="*/ 441036 w 480275"/>
                    <a:gd name="connsiteY17" fmla="*/ 168081 h 21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0275" h="219392">
                      <a:moveTo>
                        <a:pt x="255797" y="122645"/>
                      </a:moveTo>
                      <a:lnTo>
                        <a:pt x="216557" y="107394"/>
                      </a:lnTo>
                      <a:cubicBezTo>
                        <a:pt x="214015" y="106441"/>
                        <a:pt x="213221" y="104534"/>
                        <a:pt x="214174" y="101992"/>
                      </a:cubicBezTo>
                      <a:cubicBezTo>
                        <a:pt x="215127" y="99450"/>
                        <a:pt x="217034" y="98656"/>
                        <a:pt x="219576" y="99609"/>
                      </a:cubicBezTo>
                      <a:lnTo>
                        <a:pt x="258815" y="114861"/>
                      </a:lnTo>
                      <a:cubicBezTo>
                        <a:pt x="261357" y="115814"/>
                        <a:pt x="262152" y="117720"/>
                        <a:pt x="261199" y="120262"/>
                      </a:cubicBezTo>
                      <a:cubicBezTo>
                        <a:pt x="260246" y="122804"/>
                        <a:pt x="258339" y="123598"/>
                        <a:pt x="255797" y="122645"/>
                      </a:cubicBezTo>
                      <a:moveTo>
                        <a:pt x="441195" y="168081"/>
                      </a:moveTo>
                      <a:lnTo>
                        <a:pt x="49429" y="15251"/>
                      </a:lnTo>
                      <a:lnTo>
                        <a:pt x="10189" y="0"/>
                      </a:lnTo>
                      <a:lnTo>
                        <a:pt x="1134" y="23353"/>
                      </a:lnTo>
                      <a:cubicBezTo>
                        <a:pt x="-1408" y="29867"/>
                        <a:pt x="339" y="36857"/>
                        <a:pt x="6217" y="44324"/>
                      </a:cubicBezTo>
                      <a:cubicBezTo>
                        <a:pt x="12095" y="51790"/>
                        <a:pt x="20515" y="57668"/>
                        <a:pt x="31160" y="61958"/>
                      </a:cubicBezTo>
                      <a:lnTo>
                        <a:pt x="422925" y="214788"/>
                      </a:lnTo>
                      <a:cubicBezTo>
                        <a:pt x="433728" y="218918"/>
                        <a:pt x="443737" y="220348"/>
                        <a:pt x="453269" y="218759"/>
                      </a:cubicBezTo>
                      <a:cubicBezTo>
                        <a:pt x="462642" y="217171"/>
                        <a:pt x="468679" y="213199"/>
                        <a:pt x="471221" y="206686"/>
                      </a:cubicBezTo>
                      <a:lnTo>
                        <a:pt x="480276" y="183332"/>
                      </a:lnTo>
                      <a:lnTo>
                        <a:pt x="441036" y="168081"/>
                      </a:lnTo>
                      <a:close/>
                    </a:path>
                  </a:pathLst>
                </a:custGeom>
                <a:solidFill>
                  <a:srgbClr val="102F44"/>
                </a:solidFill>
                <a:ln w="15869" cap="flat">
                  <a:noFill/>
                  <a:prstDash val="solid"/>
                  <a:miter/>
                </a:ln>
              </p:spPr>
              <p:txBody>
                <a:bodyPr rtlCol="0" anchor="ctr"/>
                <a:lstStyle/>
                <a:p>
                  <a:endParaRPr lang="nl-NL"/>
                </a:p>
              </p:txBody>
            </p:sp>
            <p:sp>
              <p:nvSpPr>
                <p:cNvPr id="1730" name="Vrije vorm: vorm 1729">
                  <a:extLst>
                    <a:ext uri="{FF2B5EF4-FFF2-40B4-BE49-F238E27FC236}">
                      <a16:creationId xmlns:a16="http://schemas.microsoft.com/office/drawing/2014/main" id="{6768B511-7C40-AC68-8E0A-715773B36910}"/>
                    </a:ext>
                  </a:extLst>
                </p:cNvPr>
                <p:cNvSpPr/>
                <p:nvPr/>
              </p:nvSpPr>
              <p:spPr>
                <a:xfrm>
                  <a:off x="8200691" y="4553607"/>
                  <a:ext cx="417223" cy="358615"/>
                </a:xfrm>
                <a:custGeom>
                  <a:avLst/>
                  <a:gdLst>
                    <a:gd name="connsiteX0" fmla="*/ 413640 w 417223"/>
                    <a:gd name="connsiteY0" fmla="*/ 129106 h 358615"/>
                    <a:gd name="connsiteX1" fmla="*/ 390445 w 417223"/>
                    <a:gd name="connsiteY1" fmla="*/ 106865 h 358615"/>
                    <a:gd name="connsiteX2" fmla="*/ 124025 w 417223"/>
                    <a:gd name="connsiteY2" fmla="*/ 2966 h 358615"/>
                    <a:gd name="connsiteX3" fmla="*/ 91934 w 417223"/>
                    <a:gd name="connsiteY3" fmla="*/ 3601 h 358615"/>
                    <a:gd name="connsiteX4" fmla="*/ 69693 w 417223"/>
                    <a:gd name="connsiteY4" fmla="*/ 26637 h 358615"/>
                    <a:gd name="connsiteX5" fmla="*/ 2969 w 417223"/>
                    <a:gd name="connsiteY5" fmla="*/ 197419 h 358615"/>
                    <a:gd name="connsiteX6" fmla="*/ 2969 w 417223"/>
                    <a:gd name="connsiteY6" fmla="*/ 197419 h 358615"/>
                    <a:gd name="connsiteX7" fmla="*/ 268 w 417223"/>
                    <a:gd name="connsiteY7" fmla="*/ 204409 h 358615"/>
                    <a:gd name="connsiteX8" fmla="*/ 744 w 417223"/>
                    <a:gd name="connsiteY8" fmla="*/ 205044 h 358615"/>
                    <a:gd name="connsiteX9" fmla="*/ 3604 w 417223"/>
                    <a:gd name="connsiteY9" fmla="*/ 229509 h 358615"/>
                    <a:gd name="connsiteX10" fmla="*/ 26799 w 417223"/>
                    <a:gd name="connsiteY10" fmla="*/ 251751 h 358615"/>
                    <a:gd name="connsiteX11" fmla="*/ 293218 w 417223"/>
                    <a:gd name="connsiteY11" fmla="*/ 355650 h 358615"/>
                    <a:gd name="connsiteX12" fmla="*/ 325310 w 417223"/>
                    <a:gd name="connsiteY12" fmla="*/ 355014 h 358615"/>
                    <a:gd name="connsiteX13" fmla="*/ 347551 w 417223"/>
                    <a:gd name="connsiteY13" fmla="*/ 331979 h 358615"/>
                    <a:gd name="connsiteX14" fmla="*/ 368045 w 417223"/>
                    <a:gd name="connsiteY14" fmla="*/ 279394 h 358615"/>
                    <a:gd name="connsiteX15" fmla="*/ 376465 w 417223"/>
                    <a:gd name="connsiteY15" fmla="*/ 257788 h 358615"/>
                    <a:gd name="connsiteX16" fmla="*/ 414275 w 417223"/>
                    <a:gd name="connsiteY16" fmla="*/ 160879 h 358615"/>
                    <a:gd name="connsiteX17" fmla="*/ 413481 w 417223"/>
                    <a:gd name="connsiteY17" fmla="*/ 128947 h 358615"/>
                    <a:gd name="connsiteX18" fmla="*/ 333094 w 417223"/>
                    <a:gd name="connsiteY18" fmla="*/ 276693 h 358615"/>
                    <a:gd name="connsiteX19" fmla="*/ 324674 w 417223"/>
                    <a:gd name="connsiteY19" fmla="*/ 298299 h 358615"/>
                    <a:gd name="connsiteX20" fmla="*/ 316254 w 417223"/>
                    <a:gd name="connsiteY20" fmla="*/ 319746 h 358615"/>
                    <a:gd name="connsiteX21" fmla="*/ 311806 w 417223"/>
                    <a:gd name="connsiteY21" fmla="*/ 324353 h 358615"/>
                    <a:gd name="connsiteX22" fmla="*/ 305451 w 417223"/>
                    <a:gd name="connsiteY22" fmla="*/ 324512 h 358615"/>
                    <a:gd name="connsiteX23" fmla="*/ 39031 w 417223"/>
                    <a:gd name="connsiteY23" fmla="*/ 220613 h 358615"/>
                    <a:gd name="connsiteX24" fmla="*/ 34425 w 417223"/>
                    <a:gd name="connsiteY24" fmla="*/ 216165 h 358615"/>
                    <a:gd name="connsiteX25" fmla="*/ 34266 w 417223"/>
                    <a:gd name="connsiteY25" fmla="*/ 209810 h 358615"/>
                    <a:gd name="connsiteX26" fmla="*/ 40144 w 417223"/>
                    <a:gd name="connsiteY26" fmla="*/ 194877 h 358615"/>
                    <a:gd name="connsiteX27" fmla="*/ 50788 w 417223"/>
                    <a:gd name="connsiteY27" fmla="*/ 167710 h 358615"/>
                    <a:gd name="connsiteX28" fmla="*/ 101148 w 417223"/>
                    <a:gd name="connsiteY28" fmla="*/ 38869 h 358615"/>
                    <a:gd name="connsiteX29" fmla="*/ 105597 w 417223"/>
                    <a:gd name="connsiteY29" fmla="*/ 34262 h 358615"/>
                    <a:gd name="connsiteX30" fmla="*/ 111951 w 417223"/>
                    <a:gd name="connsiteY30" fmla="*/ 34104 h 358615"/>
                    <a:gd name="connsiteX31" fmla="*/ 378371 w 417223"/>
                    <a:gd name="connsiteY31" fmla="*/ 138002 h 358615"/>
                    <a:gd name="connsiteX32" fmla="*/ 382978 w 417223"/>
                    <a:gd name="connsiteY32" fmla="*/ 142451 h 358615"/>
                    <a:gd name="connsiteX33" fmla="*/ 383137 w 417223"/>
                    <a:gd name="connsiteY33" fmla="*/ 148805 h 358615"/>
                    <a:gd name="connsiteX34" fmla="*/ 333253 w 417223"/>
                    <a:gd name="connsiteY34" fmla="*/ 276693 h 35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17223" h="358615">
                      <a:moveTo>
                        <a:pt x="413640" y="129106"/>
                      </a:moveTo>
                      <a:cubicBezTo>
                        <a:pt x="408873" y="118462"/>
                        <a:pt x="401248" y="111154"/>
                        <a:pt x="390445" y="106865"/>
                      </a:cubicBezTo>
                      <a:lnTo>
                        <a:pt x="124025" y="2966"/>
                      </a:lnTo>
                      <a:cubicBezTo>
                        <a:pt x="113222" y="-1165"/>
                        <a:pt x="102578" y="-1006"/>
                        <a:pt x="91934" y="3601"/>
                      </a:cubicBezTo>
                      <a:cubicBezTo>
                        <a:pt x="81290" y="8208"/>
                        <a:pt x="73823" y="15834"/>
                        <a:pt x="69693" y="26637"/>
                      </a:cubicBezTo>
                      <a:lnTo>
                        <a:pt x="2969" y="197419"/>
                      </a:lnTo>
                      <a:lnTo>
                        <a:pt x="2969" y="197419"/>
                      </a:lnTo>
                      <a:cubicBezTo>
                        <a:pt x="2969" y="197419"/>
                        <a:pt x="268" y="204409"/>
                        <a:pt x="268" y="204409"/>
                      </a:cubicBezTo>
                      <a:cubicBezTo>
                        <a:pt x="427" y="204568"/>
                        <a:pt x="586" y="204885"/>
                        <a:pt x="744" y="205044"/>
                      </a:cubicBezTo>
                      <a:cubicBezTo>
                        <a:pt x="-844" y="213146"/>
                        <a:pt x="109" y="221407"/>
                        <a:pt x="3604" y="229509"/>
                      </a:cubicBezTo>
                      <a:cubicBezTo>
                        <a:pt x="8370" y="240154"/>
                        <a:pt x="15996" y="247462"/>
                        <a:pt x="26799" y="251751"/>
                      </a:cubicBezTo>
                      <a:lnTo>
                        <a:pt x="293218" y="355650"/>
                      </a:lnTo>
                      <a:cubicBezTo>
                        <a:pt x="304022" y="359780"/>
                        <a:pt x="314665" y="359621"/>
                        <a:pt x="325310" y="355014"/>
                      </a:cubicBezTo>
                      <a:cubicBezTo>
                        <a:pt x="335953" y="350407"/>
                        <a:pt x="343420" y="342782"/>
                        <a:pt x="347551" y="331979"/>
                      </a:cubicBezTo>
                      <a:lnTo>
                        <a:pt x="368045" y="279394"/>
                      </a:lnTo>
                      <a:lnTo>
                        <a:pt x="376465" y="257788"/>
                      </a:lnTo>
                      <a:lnTo>
                        <a:pt x="414275" y="160879"/>
                      </a:lnTo>
                      <a:cubicBezTo>
                        <a:pt x="418405" y="150235"/>
                        <a:pt x="418247" y="139591"/>
                        <a:pt x="413481" y="128947"/>
                      </a:cubicBezTo>
                      <a:close/>
                      <a:moveTo>
                        <a:pt x="333094" y="276693"/>
                      </a:moveTo>
                      <a:lnTo>
                        <a:pt x="324674" y="298299"/>
                      </a:lnTo>
                      <a:lnTo>
                        <a:pt x="316254" y="319746"/>
                      </a:lnTo>
                      <a:cubicBezTo>
                        <a:pt x="315460" y="321811"/>
                        <a:pt x="313871" y="323400"/>
                        <a:pt x="311806" y="324353"/>
                      </a:cubicBezTo>
                      <a:cubicBezTo>
                        <a:pt x="309582" y="325306"/>
                        <a:pt x="307517" y="325306"/>
                        <a:pt x="305451" y="324512"/>
                      </a:cubicBezTo>
                      <a:lnTo>
                        <a:pt x="39031" y="220613"/>
                      </a:lnTo>
                      <a:cubicBezTo>
                        <a:pt x="36967" y="219819"/>
                        <a:pt x="35378" y="218230"/>
                        <a:pt x="34425" y="216165"/>
                      </a:cubicBezTo>
                      <a:cubicBezTo>
                        <a:pt x="33471" y="214100"/>
                        <a:pt x="33471" y="211875"/>
                        <a:pt x="34266" y="209810"/>
                      </a:cubicBezTo>
                      <a:lnTo>
                        <a:pt x="40144" y="194877"/>
                      </a:lnTo>
                      <a:lnTo>
                        <a:pt x="50788" y="167710"/>
                      </a:lnTo>
                      <a:lnTo>
                        <a:pt x="101148" y="38869"/>
                      </a:lnTo>
                      <a:cubicBezTo>
                        <a:pt x="101943" y="36804"/>
                        <a:pt x="103531" y="35216"/>
                        <a:pt x="105597" y="34262"/>
                      </a:cubicBezTo>
                      <a:cubicBezTo>
                        <a:pt x="107821" y="33309"/>
                        <a:pt x="109886" y="33309"/>
                        <a:pt x="111951" y="34104"/>
                      </a:cubicBezTo>
                      <a:lnTo>
                        <a:pt x="378371" y="138002"/>
                      </a:lnTo>
                      <a:cubicBezTo>
                        <a:pt x="380436" y="138797"/>
                        <a:pt x="382025" y="140385"/>
                        <a:pt x="382978" y="142451"/>
                      </a:cubicBezTo>
                      <a:cubicBezTo>
                        <a:pt x="383932" y="144516"/>
                        <a:pt x="383932" y="146740"/>
                        <a:pt x="383137" y="148805"/>
                      </a:cubicBezTo>
                      <a:lnTo>
                        <a:pt x="333253" y="276693"/>
                      </a:lnTo>
                      <a:close/>
                    </a:path>
                  </a:pathLst>
                </a:custGeom>
                <a:solidFill>
                  <a:srgbClr val="102F44"/>
                </a:solidFill>
                <a:ln w="15869" cap="flat">
                  <a:noFill/>
                  <a:prstDash val="solid"/>
                  <a:miter/>
                </a:ln>
              </p:spPr>
              <p:txBody>
                <a:bodyPr rtlCol="0" anchor="ctr"/>
                <a:lstStyle/>
                <a:p>
                  <a:endParaRPr lang="nl-NL"/>
                </a:p>
              </p:txBody>
            </p:sp>
            <p:sp>
              <p:nvSpPr>
                <p:cNvPr id="1731" name="Vrije vorm: vorm 1730">
                  <a:extLst>
                    <a:ext uri="{FF2B5EF4-FFF2-40B4-BE49-F238E27FC236}">
                      <a16:creationId xmlns:a16="http://schemas.microsoft.com/office/drawing/2014/main" id="{16509C05-CF19-4A73-E986-FB8F41FA8113}"/>
                    </a:ext>
                  </a:extLst>
                </p:cNvPr>
                <p:cNvSpPr/>
                <p:nvPr/>
              </p:nvSpPr>
              <p:spPr>
                <a:xfrm>
                  <a:off x="8645628" y="4959936"/>
                  <a:ext cx="48454" cy="1270"/>
                </a:xfrm>
                <a:custGeom>
                  <a:avLst/>
                  <a:gdLst>
                    <a:gd name="connsiteX0" fmla="*/ 0 w 48454"/>
                    <a:gd name="connsiteY0" fmla="*/ 1271 h 1270"/>
                    <a:gd name="connsiteX1" fmla="*/ 48454 w 48454"/>
                    <a:gd name="connsiteY1" fmla="*/ 0 h 1270"/>
                  </a:gdLst>
                  <a:ahLst/>
                  <a:cxnLst>
                    <a:cxn ang="0">
                      <a:pos x="connsiteX0" y="connsiteY0"/>
                    </a:cxn>
                    <a:cxn ang="0">
                      <a:pos x="connsiteX1" y="connsiteY1"/>
                    </a:cxn>
                  </a:cxnLst>
                  <a:rect l="l" t="t" r="r" b="b"/>
                  <a:pathLst>
                    <a:path w="48454" h="1270">
                      <a:moveTo>
                        <a:pt x="0" y="1271"/>
                      </a:moveTo>
                      <a:lnTo>
                        <a:pt x="48454" y="0"/>
                      </a:lnTo>
                    </a:path>
                  </a:pathLst>
                </a:custGeom>
                <a:ln w="15710" cap="rnd">
                  <a:solidFill>
                    <a:srgbClr val="76B72D"/>
                  </a:solidFill>
                  <a:prstDash val="solid"/>
                  <a:miter/>
                </a:ln>
              </p:spPr>
              <p:txBody>
                <a:bodyPr rtlCol="0" anchor="ctr"/>
                <a:lstStyle/>
                <a:p>
                  <a:endParaRPr lang="nl-NL"/>
                </a:p>
              </p:txBody>
            </p:sp>
            <p:sp>
              <p:nvSpPr>
                <p:cNvPr id="1732" name="Vrije vorm: vorm 1731">
                  <a:extLst>
                    <a:ext uri="{FF2B5EF4-FFF2-40B4-BE49-F238E27FC236}">
                      <a16:creationId xmlns:a16="http://schemas.microsoft.com/office/drawing/2014/main" id="{4C162390-D82E-E4C5-88BB-AC24642F69D8}"/>
                    </a:ext>
                  </a:extLst>
                </p:cNvPr>
                <p:cNvSpPr/>
                <p:nvPr/>
              </p:nvSpPr>
              <p:spPr>
                <a:xfrm>
                  <a:off x="8628946" y="4889558"/>
                  <a:ext cx="33362" cy="35268"/>
                </a:xfrm>
                <a:custGeom>
                  <a:avLst/>
                  <a:gdLst>
                    <a:gd name="connsiteX0" fmla="*/ 0 w 33362"/>
                    <a:gd name="connsiteY0" fmla="*/ 35269 h 35268"/>
                    <a:gd name="connsiteX1" fmla="*/ 33362 w 33362"/>
                    <a:gd name="connsiteY1" fmla="*/ 0 h 35268"/>
                  </a:gdLst>
                  <a:ahLst/>
                  <a:cxnLst>
                    <a:cxn ang="0">
                      <a:pos x="connsiteX0" y="connsiteY0"/>
                    </a:cxn>
                    <a:cxn ang="0">
                      <a:pos x="connsiteX1" y="connsiteY1"/>
                    </a:cxn>
                  </a:cxnLst>
                  <a:rect l="l" t="t" r="r" b="b"/>
                  <a:pathLst>
                    <a:path w="33362" h="35268">
                      <a:moveTo>
                        <a:pt x="0" y="35269"/>
                      </a:moveTo>
                      <a:lnTo>
                        <a:pt x="33362" y="0"/>
                      </a:lnTo>
                    </a:path>
                  </a:pathLst>
                </a:custGeom>
                <a:ln w="15710" cap="rnd">
                  <a:solidFill>
                    <a:srgbClr val="76B72D"/>
                  </a:solidFill>
                  <a:prstDash val="solid"/>
                  <a:miter/>
                </a:ln>
              </p:spPr>
              <p:txBody>
                <a:bodyPr rtlCol="0" anchor="ctr"/>
                <a:lstStyle/>
                <a:p>
                  <a:endParaRPr lang="nl-NL"/>
                </a:p>
              </p:txBody>
            </p:sp>
            <p:sp>
              <p:nvSpPr>
                <p:cNvPr id="1733" name="Vrije vorm: vorm 1732">
                  <a:extLst>
                    <a:ext uri="{FF2B5EF4-FFF2-40B4-BE49-F238E27FC236}">
                      <a16:creationId xmlns:a16="http://schemas.microsoft.com/office/drawing/2014/main" id="{74C74130-39EF-CCC6-069D-2C0A061F4464}"/>
                    </a:ext>
                  </a:extLst>
                </p:cNvPr>
                <p:cNvSpPr/>
                <p:nvPr/>
              </p:nvSpPr>
              <p:spPr>
                <a:xfrm>
                  <a:off x="8630853" y="4998223"/>
                  <a:ext cx="35268" cy="33520"/>
                </a:xfrm>
                <a:custGeom>
                  <a:avLst/>
                  <a:gdLst>
                    <a:gd name="connsiteX0" fmla="*/ 0 w 35268"/>
                    <a:gd name="connsiteY0" fmla="*/ 0 h 33520"/>
                    <a:gd name="connsiteX1" fmla="*/ 35268 w 35268"/>
                    <a:gd name="connsiteY1" fmla="*/ 33521 h 33520"/>
                  </a:gdLst>
                  <a:ahLst/>
                  <a:cxnLst>
                    <a:cxn ang="0">
                      <a:pos x="connsiteX0" y="connsiteY0"/>
                    </a:cxn>
                    <a:cxn ang="0">
                      <a:pos x="connsiteX1" y="connsiteY1"/>
                    </a:cxn>
                  </a:cxnLst>
                  <a:rect l="l" t="t" r="r" b="b"/>
                  <a:pathLst>
                    <a:path w="35268" h="33520">
                      <a:moveTo>
                        <a:pt x="0" y="0"/>
                      </a:moveTo>
                      <a:lnTo>
                        <a:pt x="35268" y="33521"/>
                      </a:lnTo>
                    </a:path>
                  </a:pathLst>
                </a:custGeom>
                <a:ln w="15710" cap="rnd">
                  <a:solidFill>
                    <a:srgbClr val="76B72D"/>
                  </a:solidFill>
                  <a:prstDash val="solid"/>
                  <a:miter/>
                </a:ln>
              </p:spPr>
              <p:txBody>
                <a:bodyPr rtlCol="0" anchor="ctr"/>
                <a:lstStyle/>
                <a:p>
                  <a:endParaRPr lang="nl-NL"/>
                </a:p>
              </p:txBody>
            </p:sp>
            <p:sp>
              <p:nvSpPr>
                <p:cNvPr id="1734" name="Vrije vorm: vorm 1733">
                  <a:extLst>
                    <a:ext uri="{FF2B5EF4-FFF2-40B4-BE49-F238E27FC236}">
                      <a16:creationId xmlns:a16="http://schemas.microsoft.com/office/drawing/2014/main" id="{4FAD90A4-2CB8-8ED5-F7A5-BE78F3751141}"/>
                    </a:ext>
                  </a:extLst>
                </p:cNvPr>
                <p:cNvSpPr/>
                <p:nvPr/>
              </p:nvSpPr>
              <p:spPr>
                <a:xfrm>
                  <a:off x="8367293" y="4677295"/>
                  <a:ext cx="99921" cy="103932"/>
                </a:xfrm>
                <a:custGeom>
                  <a:avLst/>
                  <a:gdLst>
                    <a:gd name="connsiteX0" fmla="*/ 99768 w 99921"/>
                    <a:gd name="connsiteY0" fmla="*/ 38304 h 103932"/>
                    <a:gd name="connsiteX1" fmla="*/ 96909 w 99921"/>
                    <a:gd name="connsiteY1" fmla="*/ 33220 h 103932"/>
                    <a:gd name="connsiteX2" fmla="*/ 66565 w 99921"/>
                    <a:gd name="connsiteY2" fmla="*/ 2718 h 103932"/>
                    <a:gd name="connsiteX3" fmla="*/ 59734 w 99921"/>
                    <a:gd name="connsiteY3" fmla="*/ 17 h 103932"/>
                    <a:gd name="connsiteX4" fmla="*/ 16681 w 99921"/>
                    <a:gd name="connsiteY4" fmla="*/ 1765 h 103932"/>
                    <a:gd name="connsiteX5" fmla="*/ 11121 w 99921"/>
                    <a:gd name="connsiteY5" fmla="*/ 3512 h 103932"/>
                    <a:gd name="connsiteX6" fmla="*/ 7467 w 99921"/>
                    <a:gd name="connsiteY6" fmla="*/ 8278 h 103932"/>
                    <a:gd name="connsiteX7" fmla="*/ 0 w 99921"/>
                    <a:gd name="connsiteY7" fmla="*/ 46406 h 103932"/>
                    <a:gd name="connsiteX8" fmla="*/ 5719 w 99921"/>
                    <a:gd name="connsiteY8" fmla="*/ 78497 h 103932"/>
                    <a:gd name="connsiteX9" fmla="*/ 20017 w 99921"/>
                    <a:gd name="connsiteY9" fmla="*/ 101215 h 103932"/>
                    <a:gd name="connsiteX10" fmla="*/ 26849 w 99921"/>
                    <a:gd name="connsiteY10" fmla="*/ 103916 h 103932"/>
                    <a:gd name="connsiteX11" fmla="*/ 50361 w 99921"/>
                    <a:gd name="connsiteY11" fmla="*/ 98038 h 103932"/>
                    <a:gd name="connsiteX12" fmla="*/ 77050 w 99921"/>
                    <a:gd name="connsiteY12" fmla="*/ 79291 h 103932"/>
                    <a:gd name="connsiteX13" fmla="*/ 99133 w 99921"/>
                    <a:gd name="connsiteY13" fmla="*/ 44023 h 103932"/>
                    <a:gd name="connsiteX14" fmla="*/ 99768 w 99921"/>
                    <a:gd name="connsiteY14" fmla="*/ 37986 h 103932"/>
                    <a:gd name="connsiteX15" fmla="*/ 30820 w 99921"/>
                    <a:gd name="connsiteY15" fmla="*/ 73731 h 103932"/>
                    <a:gd name="connsiteX16" fmla="*/ 17158 w 99921"/>
                    <a:gd name="connsiteY16" fmla="*/ 40210 h 103932"/>
                    <a:gd name="connsiteX17" fmla="*/ 36063 w 99921"/>
                    <a:gd name="connsiteY17" fmla="*/ 31314 h 103932"/>
                    <a:gd name="connsiteX18" fmla="*/ 41782 w 99921"/>
                    <a:gd name="connsiteY18" fmla="*/ 45453 h 103932"/>
                    <a:gd name="connsiteX19" fmla="*/ 72443 w 99921"/>
                    <a:gd name="connsiteY19" fmla="*/ 30996 h 103932"/>
                    <a:gd name="connsiteX20" fmla="*/ 80387 w 99921"/>
                    <a:gd name="connsiteY20" fmla="*/ 50219 h 103932"/>
                    <a:gd name="connsiteX21" fmla="*/ 30820 w 99921"/>
                    <a:gd name="connsiteY21" fmla="*/ 73572 h 10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921" h="103932">
                      <a:moveTo>
                        <a:pt x="99768" y="38304"/>
                      </a:moveTo>
                      <a:cubicBezTo>
                        <a:pt x="99451" y="36239"/>
                        <a:pt x="98498" y="34650"/>
                        <a:pt x="96909" y="33220"/>
                      </a:cubicBezTo>
                      <a:lnTo>
                        <a:pt x="66565" y="2718"/>
                      </a:lnTo>
                      <a:cubicBezTo>
                        <a:pt x="64659" y="811"/>
                        <a:pt x="62435" y="-142"/>
                        <a:pt x="59734" y="17"/>
                      </a:cubicBezTo>
                      <a:lnTo>
                        <a:pt x="16681" y="1765"/>
                      </a:lnTo>
                      <a:cubicBezTo>
                        <a:pt x="14616" y="1765"/>
                        <a:pt x="12710" y="2400"/>
                        <a:pt x="11121" y="3512"/>
                      </a:cubicBezTo>
                      <a:cubicBezTo>
                        <a:pt x="9532" y="4783"/>
                        <a:pt x="8261" y="6372"/>
                        <a:pt x="7467" y="8278"/>
                      </a:cubicBezTo>
                      <a:cubicBezTo>
                        <a:pt x="2542" y="20829"/>
                        <a:pt x="0" y="33697"/>
                        <a:pt x="0" y="46406"/>
                      </a:cubicBezTo>
                      <a:cubicBezTo>
                        <a:pt x="0" y="57845"/>
                        <a:pt x="1907" y="68489"/>
                        <a:pt x="5719" y="78497"/>
                      </a:cubicBezTo>
                      <a:cubicBezTo>
                        <a:pt x="9215" y="87711"/>
                        <a:pt x="13980" y="95337"/>
                        <a:pt x="20017" y="101215"/>
                      </a:cubicBezTo>
                      <a:cubicBezTo>
                        <a:pt x="21924" y="103121"/>
                        <a:pt x="24148" y="104075"/>
                        <a:pt x="26849" y="103916"/>
                      </a:cubicBezTo>
                      <a:cubicBezTo>
                        <a:pt x="34315" y="103757"/>
                        <a:pt x="42100" y="101692"/>
                        <a:pt x="50361" y="98038"/>
                      </a:cubicBezTo>
                      <a:cubicBezTo>
                        <a:pt x="60211" y="93590"/>
                        <a:pt x="69107" y="87235"/>
                        <a:pt x="77050" y="79291"/>
                      </a:cubicBezTo>
                      <a:cubicBezTo>
                        <a:pt x="86424" y="69601"/>
                        <a:pt x="93732" y="57845"/>
                        <a:pt x="99133" y="44023"/>
                      </a:cubicBezTo>
                      <a:cubicBezTo>
                        <a:pt x="99927" y="41958"/>
                        <a:pt x="100086" y="40051"/>
                        <a:pt x="99768" y="37986"/>
                      </a:cubicBezTo>
                      <a:close/>
                      <a:moveTo>
                        <a:pt x="30820" y="73731"/>
                      </a:moveTo>
                      <a:lnTo>
                        <a:pt x="17158" y="40210"/>
                      </a:lnTo>
                      <a:lnTo>
                        <a:pt x="36063" y="31314"/>
                      </a:lnTo>
                      <a:lnTo>
                        <a:pt x="41782" y="45453"/>
                      </a:lnTo>
                      <a:lnTo>
                        <a:pt x="72443" y="30996"/>
                      </a:lnTo>
                      <a:lnTo>
                        <a:pt x="80387" y="50219"/>
                      </a:lnTo>
                      <a:lnTo>
                        <a:pt x="30820" y="73572"/>
                      </a:lnTo>
                      <a:close/>
                    </a:path>
                  </a:pathLst>
                </a:custGeom>
                <a:solidFill>
                  <a:srgbClr val="76B72D"/>
                </a:solidFill>
                <a:ln w="15869" cap="flat">
                  <a:noFill/>
                  <a:prstDash val="solid"/>
                  <a:miter/>
                </a:ln>
              </p:spPr>
              <p:txBody>
                <a:bodyPr rtlCol="0" anchor="ctr"/>
                <a:lstStyle/>
                <a:p>
                  <a:endParaRPr lang="nl-NL"/>
                </a:p>
              </p:txBody>
            </p:sp>
            <p:sp>
              <p:nvSpPr>
                <p:cNvPr id="1735" name="Vrije vorm: vorm 1734">
                  <a:extLst>
                    <a:ext uri="{FF2B5EF4-FFF2-40B4-BE49-F238E27FC236}">
                      <a16:creationId xmlns:a16="http://schemas.microsoft.com/office/drawing/2014/main" id="{553164C3-6B77-A1D8-E8A3-ABD502C703E3}"/>
                    </a:ext>
                  </a:extLst>
                </p:cNvPr>
                <p:cNvSpPr/>
                <p:nvPr/>
              </p:nvSpPr>
              <p:spPr>
                <a:xfrm>
                  <a:off x="7450155" y="4949450"/>
                  <a:ext cx="863917" cy="15886"/>
                </a:xfrm>
                <a:custGeom>
                  <a:avLst/>
                  <a:gdLst>
                    <a:gd name="connsiteX0" fmla="*/ 0 w 863917"/>
                    <a:gd name="connsiteY0" fmla="*/ 0 h 15886"/>
                    <a:gd name="connsiteX1" fmla="*/ 863918 w 863917"/>
                    <a:gd name="connsiteY1" fmla="*/ 0 h 15886"/>
                  </a:gdLst>
                  <a:ahLst/>
                  <a:cxnLst>
                    <a:cxn ang="0">
                      <a:pos x="connsiteX0" y="connsiteY0"/>
                    </a:cxn>
                    <a:cxn ang="0">
                      <a:pos x="connsiteX1" y="connsiteY1"/>
                    </a:cxn>
                  </a:cxnLst>
                  <a:rect l="l" t="t" r="r" b="b"/>
                  <a:pathLst>
                    <a:path w="863917" h="15886">
                      <a:moveTo>
                        <a:pt x="0" y="0"/>
                      </a:moveTo>
                      <a:lnTo>
                        <a:pt x="863918" y="0"/>
                      </a:lnTo>
                    </a:path>
                  </a:pathLst>
                </a:custGeom>
                <a:ln w="31420" cap="rnd">
                  <a:solidFill>
                    <a:srgbClr val="0F3044"/>
                  </a:solidFill>
                  <a:prstDash val="solid"/>
                  <a:miter/>
                </a:ln>
              </p:spPr>
              <p:txBody>
                <a:bodyPr rtlCol="0" anchor="ctr"/>
                <a:lstStyle/>
                <a:p>
                  <a:endParaRPr lang="nl-NL"/>
                </a:p>
              </p:txBody>
            </p:sp>
            <p:sp>
              <p:nvSpPr>
                <p:cNvPr id="1736" name="Vrije vorm: vorm 1735">
                  <a:extLst>
                    <a:ext uri="{FF2B5EF4-FFF2-40B4-BE49-F238E27FC236}">
                      <a16:creationId xmlns:a16="http://schemas.microsoft.com/office/drawing/2014/main" id="{F6AA9D77-A9D9-0820-FFA4-496646D85D3E}"/>
                    </a:ext>
                  </a:extLst>
                </p:cNvPr>
                <p:cNvSpPr/>
                <p:nvPr/>
              </p:nvSpPr>
              <p:spPr>
                <a:xfrm>
                  <a:off x="7826987" y="4830618"/>
                  <a:ext cx="52426" cy="78321"/>
                </a:xfrm>
                <a:custGeom>
                  <a:avLst/>
                  <a:gdLst>
                    <a:gd name="connsiteX0" fmla="*/ 0 w 52426"/>
                    <a:gd name="connsiteY0" fmla="*/ 0 h 78321"/>
                    <a:gd name="connsiteX1" fmla="*/ 52426 w 52426"/>
                    <a:gd name="connsiteY1" fmla="*/ 0 h 78321"/>
                    <a:gd name="connsiteX2" fmla="*/ 52426 w 52426"/>
                    <a:gd name="connsiteY2" fmla="*/ 78321 h 78321"/>
                    <a:gd name="connsiteX3" fmla="*/ 0 w 52426"/>
                    <a:gd name="connsiteY3" fmla="*/ 78321 h 78321"/>
                  </a:gdLst>
                  <a:ahLst/>
                  <a:cxnLst>
                    <a:cxn ang="0">
                      <a:pos x="connsiteX0" y="connsiteY0"/>
                    </a:cxn>
                    <a:cxn ang="0">
                      <a:pos x="connsiteX1" y="connsiteY1"/>
                    </a:cxn>
                    <a:cxn ang="0">
                      <a:pos x="connsiteX2" y="connsiteY2"/>
                    </a:cxn>
                    <a:cxn ang="0">
                      <a:pos x="connsiteX3" y="connsiteY3"/>
                    </a:cxn>
                  </a:cxnLst>
                  <a:rect l="l" t="t" r="r" b="b"/>
                  <a:pathLst>
                    <a:path w="52426" h="78321">
                      <a:moveTo>
                        <a:pt x="0" y="0"/>
                      </a:moveTo>
                      <a:lnTo>
                        <a:pt x="52426" y="0"/>
                      </a:lnTo>
                      <a:lnTo>
                        <a:pt x="52426" y="78321"/>
                      </a:lnTo>
                      <a:lnTo>
                        <a:pt x="0" y="78321"/>
                      </a:lnTo>
                      <a:close/>
                    </a:path>
                  </a:pathLst>
                </a:custGeom>
                <a:solidFill>
                  <a:srgbClr val="0F3044"/>
                </a:solidFill>
                <a:ln w="15869" cap="flat">
                  <a:noFill/>
                  <a:prstDash val="solid"/>
                  <a:miter/>
                </a:ln>
              </p:spPr>
              <p:txBody>
                <a:bodyPr rtlCol="0" anchor="ctr"/>
                <a:lstStyle/>
                <a:p>
                  <a:endParaRPr lang="nl-NL"/>
                </a:p>
              </p:txBody>
            </p:sp>
            <p:sp>
              <p:nvSpPr>
                <p:cNvPr id="1737" name="Vrije vorm: vorm 1736">
                  <a:extLst>
                    <a:ext uri="{FF2B5EF4-FFF2-40B4-BE49-F238E27FC236}">
                      <a16:creationId xmlns:a16="http://schemas.microsoft.com/office/drawing/2014/main" id="{694EEDB8-6246-AB1A-AC1C-54A85B2A9857}"/>
                    </a:ext>
                  </a:extLst>
                </p:cNvPr>
                <p:cNvSpPr/>
                <p:nvPr/>
              </p:nvSpPr>
              <p:spPr>
                <a:xfrm>
                  <a:off x="7574230" y="4830618"/>
                  <a:ext cx="236552" cy="78321"/>
                </a:xfrm>
                <a:custGeom>
                  <a:avLst/>
                  <a:gdLst>
                    <a:gd name="connsiteX0" fmla="*/ 0 w 236552"/>
                    <a:gd name="connsiteY0" fmla="*/ 0 h 78321"/>
                    <a:gd name="connsiteX1" fmla="*/ 236553 w 236552"/>
                    <a:gd name="connsiteY1" fmla="*/ 0 h 78321"/>
                    <a:gd name="connsiteX2" fmla="*/ 236553 w 236552"/>
                    <a:gd name="connsiteY2" fmla="*/ 78321 h 78321"/>
                    <a:gd name="connsiteX3" fmla="*/ 0 w 236552"/>
                    <a:gd name="connsiteY3" fmla="*/ 78321 h 78321"/>
                  </a:gdLst>
                  <a:ahLst/>
                  <a:cxnLst>
                    <a:cxn ang="0">
                      <a:pos x="connsiteX0" y="connsiteY0"/>
                    </a:cxn>
                    <a:cxn ang="0">
                      <a:pos x="connsiteX1" y="connsiteY1"/>
                    </a:cxn>
                    <a:cxn ang="0">
                      <a:pos x="connsiteX2" y="connsiteY2"/>
                    </a:cxn>
                    <a:cxn ang="0">
                      <a:pos x="connsiteX3" y="connsiteY3"/>
                    </a:cxn>
                  </a:cxnLst>
                  <a:rect l="l" t="t" r="r" b="b"/>
                  <a:pathLst>
                    <a:path w="236552" h="78321">
                      <a:moveTo>
                        <a:pt x="0" y="0"/>
                      </a:moveTo>
                      <a:lnTo>
                        <a:pt x="236553" y="0"/>
                      </a:lnTo>
                      <a:lnTo>
                        <a:pt x="236553" y="78321"/>
                      </a:lnTo>
                      <a:lnTo>
                        <a:pt x="0" y="78321"/>
                      </a:lnTo>
                      <a:close/>
                    </a:path>
                  </a:pathLst>
                </a:custGeom>
                <a:solidFill>
                  <a:srgbClr val="0F3044"/>
                </a:solidFill>
                <a:ln w="15869" cap="flat">
                  <a:noFill/>
                  <a:prstDash val="solid"/>
                  <a:miter/>
                </a:ln>
              </p:spPr>
              <p:txBody>
                <a:bodyPr rtlCol="0" anchor="ctr"/>
                <a:lstStyle/>
                <a:p>
                  <a:endParaRPr lang="nl-NL"/>
                </a:p>
              </p:txBody>
            </p:sp>
            <p:sp>
              <p:nvSpPr>
                <p:cNvPr id="1738" name="Vrije vorm: vorm 1737">
                  <a:extLst>
                    <a:ext uri="{FF2B5EF4-FFF2-40B4-BE49-F238E27FC236}">
                      <a16:creationId xmlns:a16="http://schemas.microsoft.com/office/drawing/2014/main" id="{A1340238-3A07-3CCF-AEF3-43C9E27F9E1D}"/>
                    </a:ext>
                  </a:extLst>
                </p:cNvPr>
                <p:cNvSpPr/>
                <p:nvPr/>
              </p:nvSpPr>
              <p:spPr>
                <a:xfrm>
                  <a:off x="7512748" y="4830618"/>
                  <a:ext cx="45277" cy="78321"/>
                </a:xfrm>
                <a:custGeom>
                  <a:avLst/>
                  <a:gdLst>
                    <a:gd name="connsiteX0" fmla="*/ 0 w 45277"/>
                    <a:gd name="connsiteY0" fmla="*/ 0 h 78321"/>
                    <a:gd name="connsiteX1" fmla="*/ 45277 w 45277"/>
                    <a:gd name="connsiteY1" fmla="*/ 0 h 78321"/>
                    <a:gd name="connsiteX2" fmla="*/ 45277 w 45277"/>
                    <a:gd name="connsiteY2" fmla="*/ 78321 h 78321"/>
                    <a:gd name="connsiteX3" fmla="*/ 0 w 45277"/>
                    <a:gd name="connsiteY3" fmla="*/ 78321 h 78321"/>
                  </a:gdLst>
                  <a:ahLst/>
                  <a:cxnLst>
                    <a:cxn ang="0">
                      <a:pos x="connsiteX0" y="connsiteY0"/>
                    </a:cxn>
                    <a:cxn ang="0">
                      <a:pos x="connsiteX1" y="connsiteY1"/>
                    </a:cxn>
                    <a:cxn ang="0">
                      <a:pos x="connsiteX2" y="connsiteY2"/>
                    </a:cxn>
                    <a:cxn ang="0">
                      <a:pos x="connsiteX3" y="connsiteY3"/>
                    </a:cxn>
                  </a:cxnLst>
                  <a:rect l="l" t="t" r="r" b="b"/>
                  <a:pathLst>
                    <a:path w="45277" h="78321">
                      <a:moveTo>
                        <a:pt x="0" y="0"/>
                      </a:moveTo>
                      <a:lnTo>
                        <a:pt x="45277" y="0"/>
                      </a:lnTo>
                      <a:lnTo>
                        <a:pt x="45277" y="78321"/>
                      </a:lnTo>
                      <a:lnTo>
                        <a:pt x="0" y="78321"/>
                      </a:lnTo>
                      <a:close/>
                    </a:path>
                  </a:pathLst>
                </a:custGeom>
                <a:solidFill>
                  <a:srgbClr val="0F3044"/>
                </a:solidFill>
                <a:ln w="15869" cap="flat">
                  <a:noFill/>
                  <a:prstDash val="solid"/>
                  <a:miter/>
                </a:ln>
              </p:spPr>
              <p:txBody>
                <a:bodyPr rtlCol="0" anchor="ctr"/>
                <a:lstStyle/>
                <a:p>
                  <a:endParaRPr lang="nl-NL"/>
                </a:p>
              </p:txBody>
            </p:sp>
            <p:sp>
              <p:nvSpPr>
                <p:cNvPr id="1739" name="Vrije vorm: vorm 1738">
                  <a:extLst>
                    <a:ext uri="{FF2B5EF4-FFF2-40B4-BE49-F238E27FC236}">
                      <a16:creationId xmlns:a16="http://schemas.microsoft.com/office/drawing/2014/main" id="{6DA2D610-F065-BC7E-6001-48B75EB20218}"/>
                    </a:ext>
                  </a:extLst>
                </p:cNvPr>
                <p:cNvSpPr/>
                <p:nvPr/>
              </p:nvSpPr>
              <p:spPr>
                <a:xfrm>
                  <a:off x="7826987" y="4682078"/>
                  <a:ext cx="52426" cy="41781"/>
                </a:xfrm>
                <a:custGeom>
                  <a:avLst/>
                  <a:gdLst>
                    <a:gd name="connsiteX0" fmla="*/ 0 w 52426"/>
                    <a:gd name="connsiteY0" fmla="*/ 0 h 41781"/>
                    <a:gd name="connsiteX1" fmla="*/ 52426 w 52426"/>
                    <a:gd name="connsiteY1" fmla="*/ 0 h 41781"/>
                    <a:gd name="connsiteX2" fmla="*/ 52426 w 52426"/>
                    <a:gd name="connsiteY2" fmla="*/ 41782 h 41781"/>
                    <a:gd name="connsiteX3" fmla="*/ 0 w 52426"/>
                    <a:gd name="connsiteY3" fmla="*/ 41782 h 41781"/>
                  </a:gdLst>
                  <a:ahLst/>
                  <a:cxnLst>
                    <a:cxn ang="0">
                      <a:pos x="connsiteX0" y="connsiteY0"/>
                    </a:cxn>
                    <a:cxn ang="0">
                      <a:pos x="connsiteX1" y="connsiteY1"/>
                    </a:cxn>
                    <a:cxn ang="0">
                      <a:pos x="connsiteX2" y="connsiteY2"/>
                    </a:cxn>
                    <a:cxn ang="0">
                      <a:pos x="connsiteX3" y="connsiteY3"/>
                    </a:cxn>
                  </a:cxnLst>
                  <a:rect l="l" t="t" r="r" b="b"/>
                  <a:pathLst>
                    <a:path w="52426" h="41781">
                      <a:moveTo>
                        <a:pt x="0" y="0"/>
                      </a:moveTo>
                      <a:lnTo>
                        <a:pt x="52426" y="0"/>
                      </a:lnTo>
                      <a:lnTo>
                        <a:pt x="52426" y="41782"/>
                      </a:lnTo>
                      <a:lnTo>
                        <a:pt x="0" y="41782"/>
                      </a:lnTo>
                      <a:close/>
                    </a:path>
                  </a:pathLst>
                </a:custGeom>
                <a:solidFill>
                  <a:srgbClr val="0F3044"/>
                </a:solidFill>
                <a:ln w="15869" cap="flat">
                  <a:noFill/>
                  <a:prstDash val="solid"/>
                  <a:miter/>
                </a:ln>
              </p:spPr>
              <p:txBody>
                <a:bodyPr rtlCol="0" anchor="ctr"/>
                <a:lstStyle/>
                <a:p>
                  <a:endParaRPr lang="nl-NL"/>
                </a:p>
              </p:txBody>
            </p:sp>
            <p:sp>
              <p:nvSpPr>
                <p:cNvPr id="1740" name="Vrije vorm: vorm 1739">
                  <a:extLst>
                    <a:ext uri="{FF2B5EF4-FFF2-40B4-BE49-F238E27FC236}">
                      <a16:creationId xmlns:a16="http://schemas.microsoft.com/office/drawing/2014/main" id="{3DABCB73-91DD-5BB4-A4ED-6984919DAA45}"/>
                    </a:ext>
                  </a:extLst>
                </p:cNvPr>
                <p:cNvSpPr/>
                <p:nvPr/>
              </p:nvSpPr>
              <p:spPr>
                <a:xfrm>
                  <a:off x="7574230" y="4682078"/>
                  <a:ext cx="236552" cy="41781"/>
                </a:xfrm>
                <a:custGeom>
                  <a:avLst/>
                  <a:gdLst>
                    <a:gd name="connsiteX0" fmla="*/ 0 w 236552"/>
                    <a:gd name="connsiteY0" fmla="*/ 0 h 41781"/>
                    <a:gd name="connsiteX1" fmla="*/ 236553 w 236552"/>
                    <a:gd name="connsiteY1" fmla="*/ 0 h 41781"/>
                    <a:gd name="connsiteX2" fmla="*/ 236553 w 236552"/>
                    <a:gd name="connsiteY2" fmla="*/ 41782 h 41781"/>
                    <a:gd name="connsiteX3" fmla="*/ 0 w 236552"/>
                    <a:gd name="connsiteY3" fmla="*/ 41782 h 41781"/>
                  </a:gdLst>
                  <a:ahLst/>
                  <a:cxnLst>
                    <a:cxn ang="0">
                      <a:pos x="connsiteX0" y="connsiteY0"/>
                    </a:cxn>
                    <a:cxn ang="0">
                      <a:pos x="connsiteX1" y="connsiteY1"/>
                    </a:cxn>
                    <a:cxn ang="0">
                      <a:pos x="connsiteX2" y="connsiteY2"/>
                    </a:cxn>
                    <a:cxn ang="0">
                      <a:pos x="connsiteX3" y="connsiteY3"/>
                    </a:cxn>
                  </a:cxnLst>
                  <a:rect l="l" t="t" r="r" b="b"/>
                  <a:pathLst>
                    <a:path w="236552" h="41781">
                      <a:moveTo>
                        <a:pt x="0" y="0"/>
                      </a:moveTo>
                      <a:lnTo>
                        <a:pt x="236553" y="0"/>
                      </a:lnTo>
                      <a:lnTo>
                        <a:pt x="236553" y="41782"/>
                      </a:lnTo>
                      <a:lnTo>
                        <a:pt x="0" y="41782"/>
                      </a:lnTo>
                      <a:close/>
                    </a:path>
                  </a:pathLst>
                </a:custGeom>
                <a:solidFill>
                  <a:srgbClr val="0F3044"/>
                </a:solidFill>
                <a:ln w="15869" cap="flat">
                  <a:noFill/>
                  <a:prstDash val="solid"/>
                  <a:miter/>
                </a:ln>
              </p:spPr>
              <p:txBody>
                <a:bodyPr rtlCol="0" anchor="ctr"/>
                <a:lstStyle/>
                <a:p>
                  <a:endParaRPr lang="nl-NL"/>
                </a:p>
              </p:txBody>
            </p:sp>
            <p:sp>
              <p:nvSpPr>
                <p:cNvPr id="1741" name="Vrije vorm: vorm 1740">
                  <a:extLst>
                    <a:ext uri="{FF2B5EF4-FFF2-40B4-BE49-F238E27FC236}">
                      <a16:creationId xmlns:a16="http://schemas.microsoft.com/office/drawing/2014/main" id="{48D9D80C-DA0A-24C8-5546-A93E18C5ED0C}"/>
                    </a:ext>
                  </a:extLst>
                </p:cNvPr>
                <p:cNvSpPr/>
                <p:nvPr/>
              </p:nvSpPr>
              <p:spPr>
                <a:xfrm>
                  <a:off x="7512748" y="4682078"/>
                  <a:ext cx="45277" cy="41781"/>
                </a:xfrm>
                <a:custGeom>
                  <a:avLst/>
                  <a:gdLst>
                    <a:gd name="connsiteX0" fmla="*/ 0 w 45277"/>
                    <a:gd name="connsiteY0" fmla="*/ 0 h 41781"/>
                    <a:gd name="connsiteX1" fmla="*/ 45277 w 45277"/>
                    <a:gd name="connsiteY1" fmla="*/ 0 h 41781"/>
                    <a:gd name="connsiteX2" fmla="*/ 45277 w 45277"/>
                    <a:gd name="connsiteY2" fmla="*/ 41782 h 41781"/>
                    <a:gd name="connsiteX3" fmla="*/ 0 w 45277"/>
                    <a:gd name="connsiteY3" fmla="*/ 41782 h 41781"/>
                  </a:gdLst>
                  <a:ahLst/>
                  <a:cxnLst>
                    <a:cxn ang="0">
                      <a:pos x="connsiteX0" y="connsiteY0"/>
                    </a:cxn>
                    <a:cxn ang="0">
                      <a:pos x="connsiteX1" y="connsiteY1"/>
                    </a:cxn>
                    <a:cxn ang="0">
                      <a:pos x="connsiteX2" y="connsiteY2"/>
                    </a:cxn>
                    <a:cxn ang="0">
                      <a:pos x="connsiteX3" y="connsiteY3"/>
                    </a:cxn>
                  </a:cxnLst>
                  <a:rect l="l" t="t" r="r" b="b"/>
                  <a:pathLst>
                    <a:path w="45277" h="41781">
                      <a:moveTo>
                        <a:pt x="0" y="0"/>
                      </a:moveTo>
                      <a:lnTo>
                        <a:pt x="45277" y="0"/>
                      </a:lnTo>
                      <a:lnTo>
                        <a:pt x="45277" y="41782"/>
                      </a:lnTo>
                      <a:lnTo>
                        <a:pt x="0" y="41782"/>
                      </a:lnTo>
                      <a:close/>
                    </a:path>
                  </a:pathLst>
                </a:custGeom>
                <a:solidFill>
                  <a:srgbClr val="0F3044"/>
                </a:solidFill>
                <a:ln w="15869" cap="flat">
                  <a:noFill/>
                  <a:prstDash val="solid"/>
                  <a:miter/>
                </a:ln>
              </p:spPr>
              <p:txBody>
                <a:bodyPr rtlCol="0" anchor="ctr"/>
                <a:lstStyle/>
                <a:p>
                  <a:endParaRPr lang="nl-NL"/>
                </a:p>
              </p:txBody>
            </p:sp>
            <p:sp>
              <p:nvSpPr>
                <p:cNvPr id="1742" name="Vrije vorm: vorm 1741">
                  <a:extLst>
                    <a:ext uri="{FF2B5EF4-FFF2-40B4-BE49-F238E27FC236}">
                      <a16:creationId xmlns:a16="http://schemas.microsoft.com/office/drawing/2014/main" id="{E8259CDF-E684-DDB0-C7B3-38F8805C02C0}"/>
                    </a:ext>
                  </a:extLst>
                </p:cNvPr>
                <p:cNvSpPr/>
                <p:nvPr/>
              </p:nvSpPr>
              <p:spPr>
                <a:xfrm>
                  <a:off x="7844621" y="4791855"/>
                  <a:ext cx="111206" cy="29390"/>
                </a:xfrm>
                <a:custGeom>
                  <a:avLst/>
                  <a:gdLst>
                    <a:gd name="connsiteX0" fmla="*/ 0 w 111206"/>
                    <a:gd name="connsiteY0" fmla="*/ 0 h 29390"/>
                    <a:gd name="connsiteX1" fmla="*/ 111207 w 111206"/>
                    <a:gd name="connsiteY1" fmla="*/ 0 h 29390"/>
                    <a:gd name="connsiteX2" fmla="*/ 111207 w 111206"/>
                    <a:gd name="connsiteY2" fmla="*/ 29390 h 29390"/>
                    <a:gd name="connsiteX3" fmla="*/ 0 w 111206"/>
                    <a:gd name="connsiteY3" fmla="*/ 29390 h 29390"/>
                  </a:gdLst>
                  <a:ahLst/>
                  <a:cxnLst>
                    <a:cxn ang="0">
                      <a:pos x="connsiteX0" y="connsiteY0"/>
                    </a:cxn>
                    <a:cxn ang="0">
                      <a:pos x="connsiteX1" y="connsiteY1"/>
                    </a:cxn>
                    <a:cxn ang="0">
                      <a:pos x="connsiteX2" y="connsiteY2"/>
                    </a:cxn>
                    <a:cxn ang="0">
                      <a:pos x="connsiteX3" y="connsiteY3"/>
                    </a:cxn>
                  </a:cxnLst>
                  <a:rect l="l" t="t" r="r" b="b"/>
                  <a:pathLst>
                    <a:path w="111206" h="29390">
                      <a:moveTo>
                        <a:pt x="0" y="0"/>
                      </a:moveTo>
                      <a:lnTo>
                        <a:pt x="111207" y="0"/>
                      </a:lnTo>
                      <a:lnTo>
                        <a:pt x="111207" y="29390"/>
                      </a:lnTo>
                      <a:lnTo>
                        <a:pt x="0" y="29390"/>
                      </a:lnTo>
                      <a:close/>
                    </a:path>
                  </a:pathLst>
                </a:custGeom>
                <a:solidFill>
                  <a:srgbClr val="0F3044"/>
                </a:solidFill>
                <a:ln w="15869" cap="flat">
                  <a:noFill/>
                  <a:prstDash val="solid"/>
                  <a:miter/>
                </a:ln>
              </p:spPr>
              <p:txBody>
                <a:bodyPr rtlCol="0" anchor="ctr"/>
                <a:lstStyle/>
                <a:p>
                  <a:endParaRPr lang="nl-NL"/>
                </a:p>
              </p:txBody>
            </p:sp>
            <p:sp>
              <p:nvSpPr>
                <p:cNvPr id="1743" name="Vrije vorm: vorm 1742">
                  <a:extLst>
                    <a:ext uri="{FF2B5EF4-FFF2-40B4-BE49-F238E27FC236}">
                      <a16:creationId xmlns:a16="http://schemas.microsoft.com/office/drawing/2014/main" id="{6BEEDC08-0AC3-C632-D234-600BD57B2C2F}"/>
                    </a:ext>
                  </a:extLst>
                </p:cNvPr>
                <p:cNvSpPr/>
                <p:nvPr/>
              </p:nvSpPr>
              <p:spPr>
                <a:xfrm>
                  <a:off x="7650804" y="4791855"/>
                  <a:ext cx="236552" cy="29390"/>
                </a:xfrm>
                <a:custGeom>
                  <a:avLst/>
                  <a:gdLst>
                    <a:gd name="connsiteX0" fmla="*/ 0 w 236552"/>
                    <a:gd name="connsiteY0" fmla="*/ 0 h 29390"/>
                    <a:gd name="connsiteX1" fmla="*/ 236553 w 236552"/>
                    <a:gd name="connsiteY1" fmla="*/ 0 h 29390"/>
                    <a:gd name="connsiteX2" fmla="*/ 236553 w 236552"/>
                    <a:gd name="connsiteY2" fmla="*/ 29390 h 29390"/>
                    <a:gd name="connsiteX3" fmla="*/ 0 w 236552"/>
                    <a:gd name="connsiteY3" fmla="*/ 29390 h 29390"/>
                  </a:gdLst>
                  <a:ahLst/>
                  <a:cxnLst>
                    <a:cxn ang="0">
                      <a:pos x="connsiteX0" y="connsiteY0"/>
                    </a:cxn>
                    <a:cxn ang="0">
                      <a:pos x="connsiteX1" y="connsiteY1"/>
                    </a:cxn>
                    <a:cxn ang="0">
                      <a:pos x="connsiteX2" y="connsiteY2"/>
                    </a:cxn>
                    <a:cxn ang="0">
                      <a:pos x="connsiteX3" y="connsiteY3"/>
                    </a:cxn>
                  </a:cxnLst>
                  <a:rect l="l" t="t" r="r" b="b"/>
                  <a:pathLst>
                    <a:path w="236552" h="29390">
                      <a:moveTo>
                        <a:pt x="0" y="0"/>
                      </a:moveTo>
                      <a:lnTo>
                        <a:pt x="236553" y="0"/>
                      </a:lnTo>
                      <a:lnTo>
                        <a:pt x="236553" y="29390"/>
                      </a:lnTo>
                      <a:lnTo>
                        <a:pt x="0" y="29390"/>
                      </a:lnTo>
                      <a:close/>
                    </a:path>
                  </a:pathLst>
                </a:custGeom>
                <a:solidFill>
                  <a:srgbClr val="0F3044"/>
                </a:solidFill>
                <a:ln w="15869" cap="flat">
                  <a:noFill/>
                  <a:prstDash val="solid"/>
                  <a:miter/>
                </a:ln>
              </p:spPr>
              <p:txBody>
                <a:bodyPr rtlCol="0" anchor="ctr"/>
                <a:lstStyle/>
                <a:p>
                  <a:endParaRPr lang="nl-NL"/>
                </a:p>
              </p:txBody>
            </p:sp>
            <p:sp>
              <p:nvSpPr>
                <p:cNvPr id="1744" name="Vrije vorm: vorm 1743">
                  <a:extLst>
                    <a:ext uri="{FF2B5EF4-FFF2-40B4-BE49-F238E27FC236}">
                      <a16:creationId xmlns:a16="http://schemas.microsoft.com/office/drawing/2014/main" id="{6B0A6C53-0FE0-11A7-DCC1-4729F72E74E0}"/>
                    </a:ext>
                  </a:extLst>
                </p:cNvPr>
                <p:cNvSpPr/>
                <p:nvPr/>
              </p:nvSpPr>
              <p:spPr>
                <a:xfrm>
                  <a:off x="7589322" y="4791855"/>
                  <a:ext cx="45277" cy="29390"/>
                </a:xfrm>
                <a:custGeom>
                  <a:avLst/>
                  <a:gdLst>
                    <a:gd name="connsiteX0" fmla="*/ 0 w 45277"/>
                    <a:gd name="connsiteY0" fmla="*/ 0 h 29390"/>
                    <a:gd name="connsiteX1" fmla="*/ 45277 w 45277"/>
                    <a:gd name="connsiteY1" fmla="*/ 0 h 29390"/>
                    <a:gd name="connsiteX2" fmla="*/ 45277 w 45277"/>
                    <a:gd name="connsiteY2" fmla="*/ 29390 h 29390"/>
                    <a:gd name="connsiteX3" fmla="*/ 0 w 45277"/>
                    <a:gd name="connsiteY3" fmla="*/ 29390 h 29390"/>
                  </a:gdLst>
                  <a:ahLst/>
                  <a:cxnLst>
                    <a:cxn ang="0">
                      <a:pos x="connsiteX0" y="connsiteY0"/>
                    </a:cxn>
                    <a:cxn ang="0">
                      <a:pos x="connsiteX1" y="connsiteY1"/>
                    </a:cxn>
                    <a:cxn ang="0">
                      <a:pos x="connsiteX2" y="connsiteY2"/>
                    </a:cxn>
                    <a:cxn ang="0">
                      <a:pos x="connsiteX3" y="connsiteY3"/>
                    </a:cxn>
                  </a:cxnLst>
                  <a:rect l="l" t="t" r="r" b="b"/>
                  <a:pathLst>
                    <a:path w="45277" h="29390">
                      <a:moveTo>
                        <a:pt x="0" y="0"/>
                      </a:moveTo>
                      <a:lnTo>
                        <a:pt x="45277" y="0"/>
                      </a:lnTo>
                      <a:lnTo>
                        <a:pt x="45277" y="29390"/>
                      </a:lnTo>
                      <a:lnTo>
                        <a:pt x="0" y="29390"/>
                      </a:lnTo>
                      <a:close/>
                    </a:path>
                  </a:pathLst>
                </a:custGeom>
                <a:solidFill>
                  <a:srgbClr val="0F3044"/>
                </a:solidFill>
                <a:ln w="15869" cap="flat">
                  <a:noFill/>
                  <a:prstDash val="solid"/>
                  <a:miter/>
                </a:ln>
              </p:spPr>
              <p:txBody>
                <a:bodyPr rtlCol="0" anchor="ctr"/>
                <a:lstStyle/>
                <a:p>
                  <a:endParaRPr lang="nl-NL"/>
                </a:p>
              </p:txBody>
            </p:sp>
            <p:sp>
              <p:nvSpPr>
                <p:cNvPr id="1745" name="Vrije vorm: vorm 1744">
                  <a:extLst>
                    <a:ext uri="{FF2B5EF4-FFF2-40B4-BE49-F238E27FC236}">
                      <a16:creationId xmlns:a16="http://schemas.microsoft.com/office/drawing/2014/main" id="{D9736E0F-6B4F-500F-60FF-E4B77EF41EF9}"/>
                    </a:ext>
                  </a:extLst>
                </p:cNvPr>
                <p:cNvSpPr/>
                <p:nvPr/>
              </p:nvSpPr>
              <p:spPr>
                <a:xfrm>
                  <a:off x="7479863" y="4733392"/>
                  <a:ext cx="92619" cy="48930"/>
                </a:xfrm>
                <a:custGeom>
                  <a:avLst/>
                  <a:gdLst>
                    <a:gd name="connsiteX0" fmla="*/ 0 w 92619"/>
                    <a:gd name="connsiteY0" fmla="*/ 0 h 48930"/>
                    <a:gd name="connsiteX1" fmla="*/ 92619 w 92619"/>
                    <a:gd name="connsiteY1" fmla="*/ 0 h 48930"/>
                    <a:gd name="connsiteX2" fmla="*/ 92619 w 92619"/>
                    <a:gd name="connsiteY2" fmla="*/ 48931 h 48930"/>
                    <a:gd name="connsiteX3" fmla="*/ 0 w 92619"/>
                    <a:gd name="connsiteY3" fmla="*/ 48931 h 48930"/>
                  </a:gdLst>
                  <a:ahLst/>
                  <a:cxnLst>
                    <a:cxn ang="0">
                      <a:pos x="connsiteX0" y="connsiteY0"/>
                    </a:cxn>
                    <a:cxn ang="0">
                      <a:pos x="connsiteX1" y="connsiteY1"/>
                    </a:cxn>
                    <a:cxn ang="0">
                      <a:pos x="connsiteX2" y="connsiteY2"/>
                    </a:cxn>
                    <a:cxn ang="0">
                      <a:pos x="connsiteX3" y="connsiteY3"/>
                    </a:cxn>
                  </a:cxnLst>
                  <a:rect l="l" t="t" r="r" b="b"/>
                  <a:pathLst>
                    <a:path w="92619" h="48930">
                      <a:moveTo>
                        <a:pt x="0" y="0"/>
                      </a:moveTo>
                      <a:lnTo>
                        <a:pt x="92619" y="0"/>
                      </a:lnTo>
                      <a:lnTo>
                        <a:pt x="92619" y="48931"/>
                      </a:lnTo>
                      <a:lnTo>
                        <a:pt x="0" y="48931"/>
                      </a:lnTo>
                      <a:close/>
                    </a:path>
                  </a:pathLst>
                </a:custGeom>
                <a:solidFill>
                  <a:srgbClr val="0F3044"/>
                </a:solidFill>
                <a:ln w="15869" cap="flat">
                  <a:noFill/>
                  <a:prstDash val="solid"/>
                  <a:miter/>
                </a:ln>
              </p:spPr>
              <p:txBody>
                <a:bodyPr rtlCol="0" anchor="ctr"/>
                <a:lstStyle/>
                <a:p>
                  <a:endParaRPr lang="nl-NL"/>
                </a:p>
              </p:txBody>
            </p:sp>
            <p:sp>
              <p:nvSpPr>
                <p:cNvPr id="1746" name="Vrije vorm: vorm 1745">
                  <a:extLst>
                    <a:ext uri="{FF2B5EF4-FFF2-40B4-BE49-F238E27FC236}">
                      <a16:creationId xmlns:a16="http://schemas.microsoft.com/office/drawing/2014/main" id="{357653D7-A7D3-E156-6617-447DAD1BB40A}"/>
                    </a:ext>
                  </a:extLst>
                </p:cNvPr>
                <p:cNvSpPr/>
                <p:nvPr/>
              </p:nvSpPr>
              <p:spPr>
                <a:xfrm>
                  <a:off x="7536896" y="4733392"/>
                  <a:ext cx="196994" cy="48930"/>
                </a:xfrm>
                <a:custGeom>
                  <a:avLst/>
                  <a:gdLst>
                    <a:gd name="connsiteX0" fmla="*/ 0 w 196994"/>
                    <a:gd name="connsiteY0" fmla="*/ 0 h 48930"/>
                    <a:gd name="connsiteX1" fmla="*/ 196995 w 196994"/>
                    <a:gd name="connsiteY1" fmla="*/ 0 h 48930"/>
                    <a:gd name="connsiteX2" fmla="*/ 196995 w 196994"/>
                    <a:gd name="connsiteY2" fmla="*/ 48931 h 48930"/>
                    <a:gd name="connsiteX3" fmla="*/ 0 w 196994"/>
                    <a:gd name="connsiteY3" fmla="*/ 48931 h 48930"/>
                  </a:gdLst>
                  <a:ahLst/>
                  <a:cxnLst>
                    <a:cxn ang="0">
                      <a:pos x="connsiteX0" y="connsiteY0"/>
                    </a:cxn>
                    <a:cxn ang="0">
                      <a:pos x="connsiteX1" y="connsiteY1"/>
                    </a:cxn>
                    <a:cxn ang="0">
                      <a:pos x="connsiteX2" y="connsiteY2"/>
                    </a:cxn>
                    <a:cxn ang="0">
                      <a:pos x="connsiteX3" y="connsiteY3"/>
                    </a:cxn>
                  </a:cxnLst>
                  <a:rect l="l" t="t" r="r" b="b"/>
                  <a:pathLst>
                    <a:path w="196994" h="48930">
                      <a:moveTo>
                        <a:pt x="0" y="0"/>
                      </a:moveTo>
                      <a:lnTo>
                        <a:pt x="196995" y="0"/>
                      </a:lnTo>
                      <a:lnTo>
                        <a:pt x="196995" y="48931"/>
                      </a:lnTo>
                      <a:lnTo>
                        <a:pt x="0" y="48931"/>
                      </a:lnTo>
                      <a:close/>
                    </a:path>
                  </a:pathLst>
                </a:custGeom>
                <a:solidFill>
                  <a:srgbClr val="0F3044"/>
                </a:solidFill>
                <a:ln w="15869" cap="flat">
                  <a:noFill/>
                  <a:prstDash val="solid"/>
                  <a:miter/>
                </a:ln>
              </p:spPr>
              <p:txBody>
                <a:bodyPr rtlCol="0" anchor="ctr"/>
                <a:lstStyle/>
                <a:p>
                  <a:endParaRPr lang="nl-NL"/>
                </a:p>
              </p:txBody>
            </p:sp>
            <p:sp>
              <p:nvSpPr>
                <p:cNvPr id="1747" name="Vrije vorm: vorm 1746">
                  <a:extLst>
                    <a:ext uri="{FF2B5EF4-FFF2-40B4-BE49-F238E27FC236}">
                      <a16:creationId xmlns:a16="http://schemas.microsoft.com/office/drawing/2014/main" id="{5903D00C-DAD1-3B4F-5BDB-1BC916D88C95}"/>
                    </a:ext>
                  </a:extLst>
                </p:cNvPr>
                <p:cNvSpPr/>
                <p:nvPr/>
              </p:nvSpPr>
              <p:spPr>
                <a:xfrm>
                  <a:off x="7747395" y="4733392"/>
                  <a:ext cx="37651" cy="48930"/>
                </a:xfrm>
                <a:custGeom>
                  <a:avLst/>
                  <a:gdLst>
                    <a:gd name="connsiteX0" fmla="*/ 0 w 37651"/>
                    <a:gd name="connsiteY0" fmla="*/ 0 h 48930"/>
                    <a:gd name="connsiteX1" fmla="*/ 37651 w 37651"/>
                    <a:gd name="connsiteY1" fmla="*/ 0 h 48930"/>
                    <a:gd name="connsiteX2" fmla="*/ 37651 w 37651"/>
                    <a:gd name="connsiteY2" fmla="*/ 48931 h 48930"/>
                    <a:gd name="connsiteX3" fmla="*/ 0 w 37651"/>
                    <a:gd name="connsiteY3" fmla="*/ 48931 h 48930"/>
                  </a:gdLst>
                  <a:ahLst/>
                  <a:cxnLst>
                    <a:cxn ang="0">
                      <a:pos x="connsiteX0" y="connsiteY0"/>
                    </a:cxn>
                    <a:cxn ang="0">
                      <a:pos x="connsiteX1" y="connsiteY1"/>
                    </a:cxn>
                    <a:cxn ang="0">
                      <a:pos x="connsiteX2" y="connsiteY2"/>
                    </a:cxn>
                    <a:cxn ang="0">
                      <a:pos x="connsiteX3" y="connsiteY3"/>
                    </a:cxn>
                  </a:cxnLst>
                  <a:rect l="l" t="t" r="r" b="b"/>
                  <a:pathLst>
                    <a:path w="37651" h="48930">
                      <a:moveTo>
                        <a:pt x="0" y="0"/>
                      </a:moveTo>
                      <a:lnTo>
                        <a:pt x="37651" y="0"/>
                      </a:lnTo>
                      <a:lnTo>
                        <a:pt x="37651" y="48931"/>
                      </a:lnTo>
                      <a:lnTo>
                        <a:pt x="0" y="48931"/>
                      </a:lnTo>
                      <a:close/>
                    </a:path>
                  </a:pathLst>
                </a:custGeom>
                <a:solidFill>
                  <a:srgbClr val="0F3044"/>
                </a:solidFill>
                <a:ln w="15869" cap="flat">
                  <a:noFill/>
                  <a:prstDash val="solid"/>
                  <a:miter/>
                </a:ln>
              </p:spPr>
              <p:txBody>
                <a:bodyPr rtlCol="0" anchor="ctr"/>
                <a:lstStyle/>
                <a:p>
                  <a:endParaRPr lang="nl-NL"/>
                </a:p>
              </p:txBody>
            </p:sp>
            <p:sp>
              <p:nvSpPr>
                <p:cNvPr id="1748" name="Vrije vorm: vorm 1747">
                  <a:extLst>
                    <a:ext uri="{FF2B5EF4-FFF2-40B4-BE49-F238E27FC236}">
                      <a16:creationId xmlns:a16="http://schemas.microsoft.com/office/drawing/2014/main" id="{EEF6914A-D09F-00AE-B104-0010907EA67B}"/>
                    </a:ext>
                  </a:extLst>
                </p:cNvPr>
                <p:cNvSpPr/>
                <p:nvPr/>
              </p:nvSpPr>
              <p:spPr>
                <a:xfrm>
                  <a:off x="8016858" y="4774538"/>
                  <a:ext cx="36354" cy="122962"/>
                </a:xfrm>
                <a:custGeom>
                  <a:avLst/>
                  <a:gdLst>
                    <a:gd name="connsiteX0" fmla="*/ 8712 w 36354"/>
                    <a:gd name="connsiteY0" fmla="*/ 122963 h 122962"/>
                    <a:gd name="connsiteX1" fmla="*/ 36355 w 36354"/>
                    <a:gd name="connsiteY1" fmla="*/ 0 h 122962"/>
                  </a:gdLst>
                  <a:ahLst/>
                  <a:cxnLst>
                    <a:cxn ang="0">
                      <a:pos x="connsiteX0" y="connsiteY0"/>
                    </a:cxn>
                    <a:cxn ang="0">
                      <a:pos x="connsiteX1" y="connsiteY1"/>
                    </a:cxn>
                  </a:cxnLst>
                  <a:rect l="l" t="t" r="r" b="b"/>
                  <a:pathLst>
                    <a:path w="36354" h="122962">
                      <a:moveTo>
                        <a:pt x="8712" y="122963"/>
                      </a:moveTo>
                      <a:cubicBezTo>
                        <a:pt x="-10035" y="79116"/>
                        <a:pt x="2516" y="29867"/>
                        <a:pt x="36355" y="0"/>
                      </a:cubicBezTo>
                    </a:path>
                  </a:pathLst>
                </a:custGeom>
                <a:noFill/>
                <a:ln w="11743" cap="rnd">
                  <a:solidFill>
                    <a:srgbClr val="76B72D"/>
                  </a:solidFill>
                  <a:prstDash val="solid"/>
                  <a:miter/>
                </a:ln>
              </p:spPr>
              <p:txBody>
                <a:bodyPr rtlCol="0" anchor="ctr"/>
                <a:lstStyle/>
                <a:p>
                  <a:endParaRPr lang="nl-NL"/>
                </a:p>
              </p:txBody>
            </p:sp>
            <p:sp>
              <p:nvSpPr>
                <p:cNvPr id="1749" name="Vrije vorm: vorm 1748">
                  <a:extLst>
                    <a:ext uri="{FF2B5EF4-FFF2-40B4-BE49-F238E27FC236}">
                      <a16:creationId xmlns:a16="http://schemas.microsoft.com/office/drawing/2014/main" id="{E94361C0-0569-11C9-092B-97BD82EE452C}"/>
                    </a:ext>
                  </a:extLst>
                </p:cNvPr>
                <p:cNvSpPr/>
                <p:nvPr/>
              </p:nvSpPr>
              <p:spPr>
                <a:xfrm>
                  <a:off x="8034944" y="4756269"/>
                  <a:ext cx="47024" cy="42417"/>
                </a:xfrm>
                <a:custGeom>
                  <a:avLst/>
                  <a:gdLst>
                    <a:gd name="connsiteX0" fmla="*/ 26372 w 47024"/>
                    <a:gd name="connsiteY0" fmla="*/ 42417 h 42417"/>
                    <a:gd name="connsiteX1" fmla="*/ 47024 w 47024"/>
                    <a:gd name="connsiteY1" fmla="*/ 0 h 42417"/>
                    <a:gd name="connsiteX2" fmla="*/ 0 w 47024"/>
                    <a:gd name="connsiteY2" fmla="*/ 3336 h 42417"/>
                    <a:gd name="connsiteX3" fmla="*/ 26372 w 47024"/>
                    <a:gd name="connsiteY3" fmla="*/ 42417 h 42417"/>
                  </a:gdLst>
                  <a:ahLst/>
                  <a:cxnLst>
                    <a:cxn ang="0">
                      <a:pos x="connsiteX0" y="connsiteY0"/>
                    </a:cxn>
                    <a:cxn ang="0">
                      <a:pos x="connsiteX1" y="connsiteY1"/>
                    </a:cxn>
                    <a:cxn ang="0">
                      <a:pos x="connsiteX2" y="connsiteY2"/>
                    </a:cxn>
                    <a:cxn ang="0">
                      <a:pos x="connsiteX3" y="connsiteY3"/>
                    </a:cxn>
                  </a:cxnLst>
                  <a:rect l="l" t="t" r="r" b="b"/>
                  <a:pathLst>
                    <a:path w="47024" h="42417">
                      <a:moveTo>
                        <a:pt x="26372" y="42417"/>
                      </a:moveTo>
                      <a:lnTo>
                        <a:pt x="47024" y="0"/>
                      </a:lnTo>
                      <a:lnTo>
                        <a:pt x="0" y="3336"/>
                      </a:lnTo>
                      <a:lnTo>
                        <a:pt x="26372" y="42417"/>
                      </a:lnTo>
                      <a:close/>
                    </a:path>
                  </a:pathLst>
                </a:custGeom>
                <a:solidFill>
                  <a:srgbClr val="76B72D"/>
                </a:solidFill>
                <a:ln w="15869" cap="flat">
                  <a:noFill/>
                  <a:prstDash val="solid"/>
                  <a:miter/>
                </a:ln>
              </p:spPr>
              <p:txBody>
                <a:bodyPr rtlCol="0" anchor="ctr"/>
                <a:lstStyle/>
                <a:p>
                  <a:endParaRPr lang="nl-NL"/>
                </a:p>
              </p:txBody>
            </p:sp>
          </p:grpSp>
        </p:grpSp>
        <p:sp>
          <p:nvSpPr>
            <p:cNvPr id="1711" name="Vrije vorm: vorm 1710">
              <a:extLst>
                <a:ext uri="{FF2B5EF4-FFF2-40B4-BE49-F238E27FC236}">
                  <a16:creationId xmlns:a16="http://schemas.microsoft.com/office/drawing/2014/main" id="{D87282CD-0CC2-68EC-E920-0ACA4A84D503}"/>
                </a:ext>
              </a:extLst>
            </p:cNvPr>
            <p:cNvSpPr/>
            <p:nvPr/>
          </p:nvSpPr>
          <p:spPr>
            <a:xfrm>
              <a:off x="8038121" y="5098785"/>
              <a:ext cx="66883" cy="85787"/>
            </a:xfrm>
            <a:custGeom>
              <a:avLst/>
              <a:gdLst>
                <a:gd name="connsiteX0" fmla="*/ 0 w 66883"/>
                <a:gd name="connsiteY0" fmla="*/ 75779 h 85787"/>
                <a:gd name="connsiteX1" fmla="*/ 5402 w 66883"/>
                <a:gd name="connsiteY1" fmla="*/ 63705 h 85787"/>
                <a:gd name="connsiteX2" fmla="*/ 33045 w 66883"/>
                <a:gd name="connsiteY2" fmla="*/ 72920 h 85787"/>
                <a:gd name="connsiteX3" fmla="*/ 51632 w 66883"/>
                <a:gd name="connsiteY3" fmla="*/ 62117 h 85787"/>
                <a:gd name="connsiteX4" fmla="*/ 1748 w 66883"/>
                <a:gd name="connsiteY4" fmla="*/ 24942 h 85787"/>
                <a:gd name="connsiteX5" fmla="*/ 35586 w 66883"/>
                <a:gd name="connsiteY5" fmla="*/ 0 h 85787"/>
                <a:gd name="connsiteX6" fmla="*/ 63547 w 66883"/>
                <a:gd name="connsiteY6" fmla="*/ 7308 h 85787"/>
                <a:gd name="connsiteX7" fmla="*/ 58622 w 66883"/>
                <a:gd name="connsiteY7" fmla="*/ 19382 h 85787"/>
                <a:gd name="connsiteX8" fmla="*/ 35427 w 66883"/>
                <a:gd name="connsiteY8" fmla="*/ 12868 h 85787"/>
                <a:gd name="connsiteX9" fmla="*/ 17158 w 66883"/>
                <a:gd name="connsiteY9" fmla="*/ 24148 h 85787"/>
                <a:gd name="connsiteX10" fmla="*/ 66883 w 66883"/>
                <a:gd name="connsiteY10" fmla="*/ 61005 h 85787"/>
                <a:gd name="connsiteX11" fmla="*/ 33045 w 66883"/>
                <a:gd name="connsiteY11" fmla="*/ 85788 h 85787"/>
                <a:gd name="connsiteX12" fmla="*/ 0 w 66883"/>
                <a:gd name="connsiteY12" fmla="*/ 75779 h 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883" h="85787">
                  <a:moveTo>
                    <a:pt x="0" y="75779"/>
                  </a:moveTo>
                  <a:lnTo>
                    <a:pt x="5402" y="63705"/>
                  </a:lnTo>
                  <a:cubicBezTo>
                    <a:pt x="12074" y="69107"/>
                    <a:pt x="22718" y="72920"/>
                    <a:pt x="33045" y="72920"/>
                  </a:cubicBezTo>
                  <a:cubicBezTo>
                    <a:pt x="46072" y="72920"/>
                    <a:pt x="51632" y="68313"/>
                    <a:pt x="51632" y="62117"/>
                  </a:cubicBezTo>
                  <a:cubicBezTo>
                    <a:pt x="51632" y="44165"/>
                    <a:pt x="1748" y="55921"/>
                    <a:pt x="1748" y="24942"/>
                  </a:cubicBezTo>
                  <a:cubicBezTo>
                    <a:pt x="1748" y="11438"/>
                    <a:pt x="12551" y="0"/>
                    <a:pt x="35586" y="0"/>
                  </a:cubicBezTo>
                  <a:cubicBezTo>
                    <a:pt x="45595" y="0"/>
                    <a:pt x="56239" y="2701"/>
                    <a:pt x="63547" y="7308"/>
                  </a:cubicBezTo>
                  <a:lnTo>
                    <a:pt x="58622" y="19382"/>
                  </a:lnTo>
                  <a:cubicBezTo>
                    <a:pt x="51155" y="14934"/>
                    <a:pt x="42735" y="12868"/>
                    <a:pt x="35427" y="12868"/>
                  </a:cubicBezTo>
                  <a:cubicBezTo>
                    <a:pt x="22559" y="12868"/>
                    <a:pt x="17158" y="17952"/>
                    <a:pt x="17158" y="24148"/>
                  </a:cubicBezTo>
                  <a:cubicBezTo>
                    <a:pt x="17158" y="41941"/>
                    <a:pt x="66883" y="30344"/>
                    <a:pt x="66883" y="61005"/>
                  </a:cubicBezTo>
                  <a:cubicBezTo>
                    <a:pt x="66883" y="74350"/>
                    <a:pt x="55921" y="85788"/>
                    <a:pt x="33045" y="85788"/>
                  </a:cubicBezTo>
                  <a:cubicBezTo>
                    <a:pt x="20017" y="85788"/>
                    <a:pt x="6990" y="81816"/>
                    <a:pt x="0" y="75779"/>
                  </a:cubicBezTo>
                  <a:close/>
                </a:path>
              </a:pathLst>
            </a:custGeom>
            <a:solidFill>
              <a:srgbClr val="103044"/>
            </a:solidFill>
            <a:ln w="15869" cap="flat">
              <a:noFill/>
              <a:prstDash val="solid"/>
              <a:miter/>
            </a:ln>
          </p:spPr>
          <p:txBody>
            <a:bodyPr rtlCol="0" anchor="ctr"/>
            <a:lstStyle/>
            <a:p>
              <a:endParaRPr lang="nl-NL"/>
            </a:p>
          </p:txBody>
        </p:sp>
        <p:sp>
          <p:nvSpPr>
            <p:cNvPr id="1712" name="Vrije vorm: vorm 1711">
              <a:extLst>
                <a:ext uri="{FF2B5EF4-FFF2-40B4-BE49-F238E27FC236}">
                  <a16:creationId xmlns:a16="http://schemas.microsoft.com/office/drawing/2014/main" id="{471FE72F-FFEA-9791-62CC-D3AAC87C7A57}"/>
                </a:ext>
              </a:extLst>
            </p:cNvPr>
            <p:cNvSpPr/>
            <p:nvPr/>
          </p:nvSpPr>
          <p:spPr>
            <a:xfrm>
              <a:off x="8110723" y="5105458"/>
              <a:ext cx="46865" cy="78638"/>
            </a:xfrm>
            <a:custGeom>
              <a:avLst/>
              <a:gdLst>
                <a:gd name="connsiteX0" fmla="*/ 46866 w 46865"/>
                <a:gd name="connsiteY0" fmla="*/ 74350 h 78638"/>
                <a:gd name="connsiteX1" fmla="*/ 32568 w 46865"/>
                <a:gd name="connsiteY1" fmla="*/ 78639 h 78638"/>
                <a:gd name="connsiteX2" fmla="*/ 10485 w 46865"/>
                <a:gd name="connsiteY2" fmla="*/ 57192 h 78638"/>
                <a:gd name="connsiteX3" fmla="*/ 10485 w 46865"/>
                <a:gd name="connsiteY3" fmla="*/ 26531 h 78638"/>
                <a:gd name="connsiteX4" fmla="*/ 0 w 46865"/>
                <a:gd name="connsiteY4" fmla="*/ 26531 h 78638"/>
                <a:gd name="connsiteX5" fmla="*/ 0 w 46865"/>
                <a:gd name="connsiteY5" fmla="*/ 14616 h 78638"/>
                <a:gd name="connsiteX6" fmla="*/ 10485 w 46865"/>
                <a:gd name="connsiteY6" fmla="*/ 14616 h 78638"/>
                <a:gd name="connsiteX7" fmla="*/ 10485 w 46865"/>
                <a:gd name="connsiteY7" fmla="*/ 0 h 78638"/>
                <a:gd name="connsiteX8" fmla="*/ 25419 w 46865"/>
                <a:gd name="connsiteY8" fmla="*/ 0 h 78638"/>
                <a:gd name="connsiteX9" fmla="*/ 25419 w 46865"/>
                <a:gd name="connsiteY9" fmla="*/ 14616 h 78638"/>
                <a:gd name="connsiteX10" fmla="*/ 42576 w 46865"/>
                <a:gd name="connsiteY10" fmla="*/ 14616 h 78638"/>
                <a:gd name="connsiteX11" fmla="*/ 42576 w 46865"/>
                <a:gd name="connsiteY11" fmla="*/ 26531 h 78638"/>
                <a:gd name="connsiteX12" fmla="*/ 25419 w 46865"/>
                <a:gd name="connsiteY12" fmla="*/ 26531 h 78638"/>
                <a:gd name="connsiteX13" fmla="*/ 25419 w 46865"/>
                <a:gd name="connsiteY13" fmla="*/ 56874 h 78638"/>
                <a:gd name="connsiteX14" fmla="*/ 34315 w 46865"/>
                <a:gd name="connsiteY14" fmla="*/ 66406 h 78638"/>
                <a:gd name="connsiteX15" fmla="*/ 42735 w 46865"/>
                <a:gd name="connsiteY15" fmla="*/ 63705 h 78638"/>
                <a:gd name="connsiteX16" fmla="*/ 46866 w 46865"/>
                <a:gd name="connsiteY16" fmla="*/ 74350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65" h="78638">
                  <a:moveTo>
                    <a:pt x="46866" y="74350"/>
                  </a:moveTo>
                  <a:cubicBezTo>
                    <a:pt x="43212" y="77209"/>
                    <a:pt x="37810" y="78639"/>
                    <a:pt x="32568" y="78639"/>
                  </a:cubicBezTo>
                  <a:cubicBezTo>
                    <a:pt x="18588" y="78639"/>
                    <a:pt x="10485" y="71172"/>
                    <a:pt x="10485" y="57192"/>
                  </a:cubicBezTo>
                  <a:lnTo>
                    <a:pt x="10485" y="26531"/>
                  </a:lnTo>
                  <a:lnTo>
                    <a:pt x="0" y="26531"/>
                  </a:lnTo>
                  <a:lnTo>
                    <a:pt x="0" y="14616"/>
                  </a:lnTo>
                  <a:lnTo>
                    <a:pt x="10485" y="14616"/>
                  </a:lnTo>
                  <a:lnTo>
                    <a:pt x="10485" y="0"/>
                  </a:lnTo>
                  <a:lnTo>
                    <a:pt x="25419" y="0"/>
                  </a:lnTo>
                  <a:lnTo>
                    <a:pt x="25419" y="14616"/>
                  </a:lnTo>
                  <a:lnTo>
                    <a:pt x="42576" y="14616"/>
                  </a:lnTo>
                  <a:lnTo>
                    <a:pt x="42576" y="26531"/>
                  </a:lnTo>
                  <a:lnTo>
                    <a:pt x="25419" y="26531"/>
                  </a:lnTo>
                  <a:lnTo>
                    <a:pt x="25419" y="56874"/>
                  </a:lnTo>
                  <a:cubicBezTo>
                    <a:pt x="25419" y="63070"/>
                    <a:pt x="28596" y="66406"/>
                    <a:pt x="34315" y="66406"/>
                  </a:cubicBezTo>
                  <a:cubicBezTo>
                    <a:pt x="37493" y="66406"/>
                    <a:pt x="40352" y="65612"/>
                    <a:pt x="42735" y="63705"/>
                  </a:cubicBezTo>
                  <a:lnTo>
                    <a:pt x="46866" y="74350"/>
                  </a:lnTo>
                  <a:close/>
                </a:path>
              </a:pathLst>
            </a:custGeom>
            <a:solidFill>
              <a:srgbClr val="103044"/>
            </a:solidFill>
            <a:ln w="15869" cap="flat">
              <a:noFill/>
              <a:prstDash val="solid"/>
              <a:miter/>
            </a:ln>
          </p:spPr>
          <p:txBody>
            <a:bodyPr rtlCol="0" anchor="ctr"/>
            <a:lstStyle/>
            <a:p>
              <a:endParaRPr lang="nl-NL"/>
            </a:p>
          </p:txBody>
        </p:sp>
        <p:sp>
          <p:nvSpPr>
            <p:cNvPr id="1713" name="Vrije vorm: vorm 1712">
              <a:extLst>
                <a:ext uri="{FF2B5EF4-FFF2-40B4-BE49-F238E27FC236}">
                  <a16:creationId xmlns:a16="http://schemas.microsoft.com/office/drawing/2014/main" id="{B40F5B75-DEC8-38AB-433E-64E14F0E0751}"/>
                </a:ext>
              </a:extLst>
            </p:cNvPr>
            <p:cNvSpPr/>
            <p:nvPr/>
          </p:nvSpPr>
          <p:spPr>
            <a:xfrm>
              <a:off x="8162355" y="5118802"/>
              <a:ext cx="65453" cy="65294"/>
            </a:xfrm>
            <a:custGeom>
              <a:avLst/>
              <a:gdLst>
                <a:gd name="connsiteX0" fmla="*/ 65295 w 65453"/>
                <a:gd name="connsiteY0" fmla="*/ 37493 h 65294"/>
                <a:gd name="connsiteX1" fmla="*/ 15093 w 65453"/>
                <a:gd name="connsiteY1" fmla="*/ 37493 h 65294"/>
                <a:gd name="connsiteX2" fmla="*/ 35745 w 65453"/>
                <a:gd name="connsiteY2" fmla="*/ 52744 h 65294"/>
                <a:gd name="connsiteX3" fmla="*/ 53061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5 w 65453"/>
                <a:gd name="connsiteY7" fmla="*/ 0 h 65294"/>
                <a:gd name="connsiteX8" fmla="*/ 65453 w 65453"/>
                <a:gd name="connsiteY8" fmla="*/ 32886 h 65294"/>
                <a:gd name="connsiteX9" fmla="*/ 65295 w 65453"/>
                <a:gd name="connsiteY9" fmla="*/ 37334 h 65294"/>
                <a:gd name="connsiteX10" fmla="*/ 14934 w 65453"/>
                <a:gd name="connsiteY10" fmla="*/ 27643 h 65294"/>
                <a:gd name="connsiteX11" fmla="*/ 51155 w 65453"/>
                <a:gd name="connsiteY11" fmla="*/ 27643 h 65294"/>
                <a:gd name="connsiteX12" fmla="*/ 33045 w 65453"/>
                <a:gd name="connsiteY12" fmla="*/ 12074 h 65294"/>
                <a:gd name="connsiteX13" fmla="*/ 14774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295" y="37493"/>
                  </a:moveTo>
                  <a:lnTo>
                    <a:pt x="15093" y="37493"/>
                  </a:lnTo>
                  <a:cubicBezTo>
                    <a:pt x="16840" y="46866"/>
                    <a:pt x="24625" y="52744"/>
                    <a:pt x="35745" y="52744"/>
                  </a:cubicBezTo>
                  <a:cubicBezTo>
                    <a:pt x="42894" y="52744"/>
                    <a:pt x="48613" y="50520"/>
                    <a:pt x="53061" y="45754"/>
                  </a:cubicBezTo>
                  <a:lnTo>
                    <a:pt x="61005" y="54968"/>
                  </a:lnTo>
                  <a:cubicBezTo>
                    <a:pt x="55286" y="61799"/>
                    <a:pt x="46230" y="65294"/>
                    <a:pt x="35268" y="65294"/>
                  </a:cubicBezTo>
                  <a:cubicBezTo>
                    <a:pt x="13821" y="65294"/>
                    <a:pt x="0" y="51632"/>
                    <a:pt x="0" y="32568"/>
                  </a:cubicBezTo>
                  <a:cubicBezTo>
                    <a:pt x="0" y="13504"/>
                    <a:pt x="13980" y="0"/>
                    <a:pt x="33045" y="0"/>
                  </a:cubicBezTo>
                  <a:cubicBezTo>
                    <a:pt x="52108" y="0"/>
                    <a:pt x="65453" y="13027"/>
                    <a:pt x="65453" y="32886"/>
                  </a:cubicBezTo>
                  <a:cubicBezTo>
                    <a:pt x="65453" y="34156"/>
                    <a:pt x="65453" y="35904"/>
                    <a:pt x="65295" y="37334"/>
                  </a:cubicBezTo>
                  <a:close/>
                  <a:moveTo>
                    <a:pt x="14934" y="27643"/>
                  </a:moveTo>
                  <a:lnTo>
                    <a:pt x="51155" y="27643"/>
                  </a:lnTo>
                  <a:cubicBezTo>
                    <a:pt x="49884" y="18429"/>
                    <a:pt x="42894" y="12074"/>
                    <a:pt x="33045" y="12074"/>
                  </a:cubicBezTo>
                  <a:cubicBezTo>
                    <a:pt x="23194" y="12074"/>
                    <a:pt x="16205" y="18270"/>
                    <a:pt x="14774" y="27643"/>
                  </a:cubicBezTo>
                  <a:close/>
                </a:path>
              </a:pathLst>
            </a:custGeom>
            <a:solidFill>
              <a:srgbClr val="103044"/>
            </a:solidFill>
            <a:ln w="15869" cap="flat">
              <a:noFill/>
              <a:prstDash val="solid"/>
              <a:miter/>
            </a:ln>
          </p:spPr>
          <p:txBody>
            <a:bodyPr rtlCol="0" anchor="ctr"/>
            <a:lstStyle/>
            <a:p>
              <a:endParaRPr lang="nl-NL"/>
            </a:p>
          </p:txBody>
        </p:sp>
        <p:sp>
          <p:nvSpPr>
            <p:cNvPr id="1714" name="Vrije vorm: vorm 1713">
              <a:extLst>
                <a:ext uri="{FF2B5EF4-FFF2-40B4-BE49-F238E27FC236}">
                  <a16:creationId xmlns:a16="http://schemas.microsoft.com/office/drawing/2014/main" id="{0E9AA929-6A74-A84D-AE7C-67C36ACA8625}"/>
                </a:ext>
              </a:extLst>
            </p:cNvPr>
            <p:cNvSpPr/>
            <p:nvPr/>
          </p:nvSpPr>
          <p:spPr>
            <a:xfrm>
              <a:off x="8242265" y="5118802"/>
              <a:ext cx="37016" cy="64499"/>
            </a:xfrm>
            <a:custGeom>
              <a:avLst/>
              <a:gdLst>
                <a:gd name="connsiteX0" fmla="*/ 37016 w 37016"/>
                <a:gd name="connsiteY0" fmla="*/ 159 h 64499"/>
                <a:gd name="connsiteX1" fmla="*/ 37016 w 37016"/>
                <a:gd name="connsiteY1" fmla="*/ 14298 h 64499"/>
                <a:gd name="connsiteX2" fmla="*/ 33521 w 37016"/>
                <a:gd name="connsiteY2" fmla="*/ 13980 h 64499"/>
                <a:gd name="connsiteX3" fmla="*/ 14934 w 37016"/>
                <a:gd name="connsiteY3" fmla="*/ 33680 h 64499"/>
                <a:gd name="connsiteX4" fmla="*/ 14934 w 37016"/>
                <a:gd name="connsiteY4" fmla="*/ 64500 h 64499"/>
                <a:gd name="connsiteX5" fmla="*/ 0 w 37016"/>
                <a:gd name="connsiteY5" fmla="*/ 64500 h 64499"/>
                <a:gd name="connsiteX6" fmla="*/ 0 w 37016"/>
                <a:gd name="connsiteY6" fmla="*/ 794 h 64499"/>
                <a:gd name="connsiteX7" fmla="*/ 14298 w 37016"/>
                <a:gd name="connsiteY7" fmla="*/ 794 h 64499"/>
                <a:gd name="connsiteX8" fmla="*/ 14298 w 37016"/>
                <a:gd name="connsiteY8" fmla="*/ 10009 h 64499"/>
                <a:gd name="connsiteX9" fmla="*/ 37016 w 37016"/>
                <a:gd name="connsiteY9" fmla="*/ 0 h 6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6" h="64499">
                  <a:moveTo>
                    <a:pt x="37016" y="159"/>
                  </a:moveTo>
                  <a:lnTo>
                    <a:pt x="37016" y="14298"/>
                  </a:lnTo>
                  <a:cubicBezTo>
                    <a:pt x="35745" y="13980"/>
                    <a:pt x="34633" y="13980"/>
                    <a:pt x="33521" y="13980"/>
                  </a:cubicBezTo>
                  <a:cubicBezTo>
                    <a:pt x="22083" y="13980"/>
                    <a:pt x="14934" y="20653"/>
                    <a:pt x="14934" y="33680"/>
                  </a:cubicBezTo>
                  <a:lnTo>
                    <a:pt x="14934" y="64500"/>
                  </a:lnTo>
                  <a:lnTo>
                    <a:pt x="0" y="64500"/>
                  </a:lnTo>
                  <a:lnTo>
                    <a:pt x="0" y="794"/>
                  </a:lnTo>
                  <a:lnTo>
                    <a:pt x="14298" y="794"/>
                  </a:lnTo>
                  <a:lnTo>
                    <a:pt x="14298" y="10009"/>
                  </a:lnTo>
                  <a:cubicBezTo>
                    <a:pt x="18588" y="3336"/>
                    <a:pt x="26372" y="0"/>
                    <a:pt x="37016" y="0"/>
                  </a:cubicBezTo>
                  <a:close/>
                </a:path>
              </a:pathLst>
            </a:custGeom>
            <a:solidFill>
              <a:srgbClr val="103044"/>
            </a:solidFill>
            <a:ln w="15869" cap="flat">
              <a:noFill/>
              <a:prstDash val="solid"/>
              <a:miter/>
            </a:ln>
          </p:spPr>
          <p:txBody>
            <a:bodyPr rtlCol="0" anchor="ctr"/>
            <a:lstStyle/>
            <a:p>
              <a:endParaRPr lang="nl-NL"/>
            </a:p>
          </p:txBody>
        </p:sp>
        <p:sp>
          <p:nvSpPr>
            <p:cNvPr id="1715" name="Vrije vorm: vorm 1714">
              <a:extLst>
                <a:ext uri="{FF2B5EF4-FFF2-40B4-BE49-F238E27FC236}">
                  <a16:creationId xmlns:a16="http://schemas.microsoft.com/office/drawing/2014/main" id="{F411666A-E419-823E-BA2E-83DF7906652E}"/>
                </a:ext>
              </a:extLst>
            </p:cNvPr>
            <p:cNvSpPr/>
            <p:nvPr/>
          </p:nvSpPr>
          <p:spPr>
            <a:xfrm>
              <a:off x="8291990" y="5094814"/>
              <a:ext cx="66406" cy="88488"/>
            </a:xfrm>
            <a:custGeom>
              <a:avLst/>
              <a:gdLst>
                <a:gd name="connsiteX0" fmla="*/ 26054 w 66406"/>
                <a:gd name="connsiteY0" fmla="*/ 61164 h 88488"/>
                <a:gd name="connsiteX1" fmla="*/ 14934 w 66406"/>
                <a:gd name="connsiteY1" fmla="*/ 71649 h 88488"/>
                <a:gd name="connsiteX2" fmla="*/ 14934 w 66406"/>
                <a:gd name="connsiteY2" fmla="*/ 88489 h 88488"/>
                <a:gd name="connsiteX3" fmla="*/ 0 w 66406"/>
                <a:gd name="connsiteY3" fmla="*/ 88489 h 88488"/>
                <a:gd name="connsiteX4" fmla="*/ 0 w 66406"/>
                <a:gd name="connsiteY4" fmla="*/ 0 h 88488"/>
                <a:gd name="connsiteX5" fmla="*/ 14934 w 66406"/>
                <a:gd name="connsiteY5" fmla="*/ 0 h 88488"/>
                <a:gd name="connsiteX6" fmla="*/ 14934 w 66406"/>
                <a:gd name="connsiteY6" fmla="*/ 53379 h 88488"/>
                <a:gd name="connsiteX7" fmla="*/ 45913 w 66406"/>
                <a:gd name="connsiteY7" fmla="*/ 24783 h 88488"/>
                <a:gd name="connsiteX8" fmla="*/ 63864 w 66406"/>
                <a:gd name="connsiteY8" fmla="*/ 24783 h 88488"/>
                <a:gd name="connsiteX9" fmla="*/ 37175 w 66406"/>
                <a:gd name="connsiteY9" fmla="*/ 51473 h 88488"/>
                <a:gd name="connsiteX10" fmla="*/ 66406 w 66406"/>
                <a:gd name="connsiteY10" fmla="*/ 88489 h 88488"/>
                <a:gd name="connsiteX11" fmla="*/ 48137 w 66406"/>
                <a:gd name="connsiteY11" fmla="*/ 88489 h 88488"/>
                <a:gd name="connsiteX12" fmla="*/ 26054 w 66406"/>
                <a:gd name="connsiteY12" fmla="*/ 61164 h 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06" h="88488">
                  <a:moveTo>
                    <a:pt x="26054" y="61164"/>
                  </a:moveTo>
                  <a:lnTo>
                    <a:pt x="14934" y="71649"/>
                  </a:lnTo>
                  <a:lnTo>
                    <a:pt x="14934" y="88489"/>
                  </a:lnTo>
                  <a:lnTo>
                    <a:pt x="0" y="88489"/>
                  </a:lnTo>
                  <a:lnTo>
                    <a:pt x="0" y="0"/>
                  </a:lnTo>
                  <a:lnTo>
                    <a:pt x="14934" y="0"/>
                  </a:lnTo>
                  <a:lnTo>
                    <a:pt x="14934" y="53379"/>
                  </a:lnTo>
                  <a:lnTo>
                    <a:pt x="45913" y="24783"/>
                  </a:lnTo>
                  <a:lnTo>
                    <a:pt x="63864" y="24783"/>
                  </a:lnTo>
                  <a:lnTo>
                    <a:pt x="37175" y="51473"/>
                  </a:lnTo>
                  <a:lnTo>
                    <a:pt x="66406" y="88489"/>
                  </a:lnTo>
                  <a:lnTo>
                    <a:pt x="48137" y="88489"/>
                  </a:lnTo>
                  <a:lnTo>
                    <a:pt x="26054" y="61164"/>
                  </a:lnTo>
                  <a:close/>
                </a:path>
              </a:pathLst>
            </a:custGeom>
            <a:solidFill>
              <a:srgbClr val="103044"/>
            </a:solidFill>
            <a:ln w="15869" cap="flat">
              <a:noFill/>
              <a:prstDash val="solid"/>
              <a:miter/>
            </a:ln>
          </p:spPr>
          <p:txBody>
            <a:bodyPr rtlCol="0" anchor="ctr"/>
            <a:lstStyle/>
            <a:p>
              <a:endParaRPr lang="nl-NL"/>
            </a:p>
          </p:txBody>
        </p:sp>
        <p:sp>
          <p:nvSpPr>
            <p:cNvPr id="1716" name="Vrije vorm: vorm 1715">
              <a:extLst>
                <a:ext uri="{FF2B5EF4-FFF2-40B4-BE49-F238E27FC236}">
                  <a16:creationId xmlns:a16="http://schemas.microsoft.com/office/drawing/2014/main" id="{7C4392D5-E7C9-7F06-AA0B-252C09B3844A}"/>
                </a:ext>
              </a:extLst>
            </p:cNvPr>
            <p:cNvSpPr/>
            <p:nvPr/>
          </p:nvSpPr>
          <p:spPr>
            <a:xfrm>
              <a:off x="8359985" y="5118802"/>
              <a:ext cx="65453" cy="65294"/>
            </a:xfrm>
            <a:custGeom>
              <a:avLst/>
              <a:gdLst>
                <a:gd name="connsiteX0" fmla="*/ 65295 w 65453"/>
                <a:gd name="connsiteY0" fmla="*/ 37493 h 65294"/>
                <a:gd name="connsiteX1" fmla="*/ 15093 w 65453"/>
                <a:gd name="connsiteY1" fmla="*/ 37493 h 65294"/>
                <a:gd name="connsiteX2" fmla="*/ 35745 w 65453"/>
                <a:gd name="connsiteY2" fmla="*/ 52744 h 65294"/>
                <a:gd name="connsiteX3" fmla="*/ 53061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5 w 65453"/>
                <a:gd name="connsiteY7" fmla="*/ 0 h 65294"/>
                <a:gd name="connsiteX8" fmla="*/ 65453 w 65453"/>
                <a:gd name="connsiteY8" fmla="*/ 32886 h 65294"/>
                <a:gd name="connsiteX9" fmla="*/ 65295 w 65453"/>
                <a:gd name="connsiteY9" fmla="*/ 37334 h 65294"/>
                <a:gd name="connsiteX10" fmla="*/ 14934 w 65453"/>
                <a:gd name="connsiteY10" fmla="*/ 27643 h 65294"/>
                <a:gd name="connsiteX11" fmla="*/ 51155 w 65453"/>
                <a:gd name="connsiteY11" fmla="*/ 27643 h 65294"/>
                <a:gd name="connsiteX12" fmla="*/ 33045 w 65453"/>
                <a:gd name="connsiteY12" fmla="*/ 12074 h 65294"/>
                <a:gd name="connsiteX13" fmla="*/ 14774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295" y="37493"/>
                  </a:moveTo>
                  <a:lnTo>
                    <a:pt x="15093" y="37493"/>
                  </a:lnTo>
                  <a:cubicBezTo>
                    <a:pt x="16840" y="46866"/>
                    <a:pt x="24625" y="52744"/>
                    <a:pt x="35745" y="52744"/>
                  </a:cubicBezTo>
                  <a:cubicBezTo>
                    <a:pt x="42894" y="52744"/>
                    <a:pt x="48613" y="50520"/>
                    <a:pt x="53061" y="45754"/>
                  </a:cubicBezTo>
                  <a:lnTo>
                    <a:pt x="61005" y="54968"/>
                  </a:lnTo>
                  <a:cubicBezTo>
                    <a:pt x="55286" y="61799"/>
                    <a:pt x="46230" y="65294"/>
                    <a:pt x="35268" y="65294"/>
                  </a:cubicBezTo>
                  <a:cubicBezTo>
                    <a:pt x="13821" y="65294"/>
                    <a:pt x="0" y="51632"/>
                    <a:pt x="0" y="32568"/>
                  </a:cubicBezTo>
                  <a:cubicBezTo>
                    <a:pt x="0" y="13504"/>
                    <a:pt x="13980" y="0"/>
                    <a:pt x="33045" y="0"/>
                  </a:cubicBezTo>
                  <a:cubicBezTo>
                    <a:pt x="52108" y="0"/>
                    <a:pt x="65453" y="13027"/>
                    <a:pt x="65453" y="32886"/>
                  </a:cubicBezTo>
                  <a:cubicBezTo>
                    <a:pt x="65453" y="34156"/>
                    <a:pt x="65453" y="35904"/>
                    <a:pt x="65295" y="37334"/>
                  </a:cubicBezTo>
                  <a:close/>
                  <a:moveTo>
                    <a:pt x="14934" y="27643"/>
                  </a:moveTo>
                  <a:lnTo>
                    <a:pt x="51155" y="27643"/>
                  </a:lnTo>
                  <a:cubicBezTo>
                    <a:pt x="49884" y="18429"/>
                    <a:pt x="42894" y="12074"/>
                    <a:pt x="33045" y="12074"/>
                  </a:cubicBezTo>
                  <a:cubicBezTo>
                    <a:pt x="23194" y="12074"/>
                    <a:pt x="16204" y="18270"/>
                    <a:pt x="14774" y="27643"/>
                  </a:cubicBezTo>
                  <a:close/>
                </a:path>
              </a:pathLst>
            </a:custGeom>
            <a:solidFill>
              <a:srgbClr val="103044"/>
            </a:solidFill>
            <a:ln w="15869" cap="flat">
              <a:noFill/>
              <a:prstDash val="solid"/>
              <a:miter/>
            </a:ln>
          </p:spPr>
          <p:txBody>
            <a:bodyPr rtlCol="0" anchor="ctr"/>
            <a:lstStyle/>
            <a:p>
              <a:endParaRPr lang="nl-NL"/>
            </a:p>
          </p:txBody>
        </p:sp>
        <p:sp>
          <p:nvSpPr>
            <p:cNvPr id="1717" name="Vrije vorm: vorm 1716">
              <a:extLst>
                <a:ext uri="{FF2B5EF4-FFF2-40B4-BE49-F238E27FC236}">
                  <a16:creationId xmlns:a16="http://schemas.microsoft.com/office/drawing/2014/main" id="{847E3F93-ED5B-C053-44AD-E8BA23394CC1}"/>
                </a:ext>
              </a:extLst>
            </p:cNvPr>
            <p:cNvSpPr/>
            <p:nvPr/>
          </p:nvSpPr>
          <p:spPr>
            <a:xfrm>
              <a:off x="7932474" y="5222066"/>
              <a:ext cx="67836" cy="89283"/>
            </a:xfrm>
            <a:custGeom>
              <a:avLst/>
              <a:gdLst>
                <a:gd name="connsiteX0" fmla="*/ 67836 w 67836"/>
                <a:gd name="connsiteY0" fmla="*/ 56557 h 89283"/>
                <a:gd name="connsiteX1" fmla="*/ 35427 w 67836"/>
                <a:gd name="connsiteY1" fmla="*/ 89283 h 89283"/>
                <a:gd name="connsiteX2" fmla="*/ 14298 w 67836"/>
                <a:gd name="connsiteY2" fmla="*/ 80228 h 89283"/>
                <a:gd name="connsiteX3" fmla="*/ 14298 w 67836"/>
                <a:gd name="connsiteY3" fmla="*/ 88489 h 89283"/>
                <a:gd name="connsiteX4" fmla="*/ 0 w 67836"/>
                <a:gd name="connsiteY4" fmla="*/ 88489 h 89283"/>
                <a:gd name="connsiteX5" fmla="*/ 0 w 67836"/>
                <a:gd name="connsiteY5" fmla="*/ 0 h 89283"/>
                <a:gd name="connsiteX6" fmla="*/ 14934 w 67836"/>
                <a:gd name="connsiteY6" fmla="*/ 0 h 89283"/>
                <a:gd name="connsiteX7" fmla="*/ 14934 w 67836"/>
                <a:gd name="connsiteY7" fmla="*/ 32568 h 89283"/>
                <a:gd name="connsiteX8" fmla="*/ 35427 w 67836"/>
                <a:gd name="connsiteY8" fmla="*/ 24148 h 89283"/>
                <a:gd name="connsiteX9" fmla="*/ 67836 w 67836"/>
                <a:gd name="connsiteY9" fmla="*/ 56716 h 89283"/>
                <a:gd name="connsiteX10" fmla="*/ 52585 w 67836"/>
                <a:gd name="connsiteY10" fmla="*/ 56557 h 89283"/>
                <a:gd name="connsiteX11" fmla="*/ 33680 w 67836"/>
                <a:gd name="connsiteY11" fmla="*/ 36698 h 89283"/>
                <a:gd name="connsiteX12" fmla="*/ 14616 w 67836"/>
                <a:gd name="connsiteY12" fmla="*/ 56557 h 89283"/>
                <a:gd name="connsiteX13" fmla="*/ 33680 w 67836"/>
                <a:gd name="connsiteY13" fmla="*/ 76415 h 89283"/>
                <a:gd name="connsiteX14" fmla="*/ 52585 w 67836"/>
                <a:gd name="connsiteY14" fmla="*/ 56557 h 8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36" h="89283">
                  <a:moveTo>
                    <a:pt x="67836" y="56557"/>
                  </a:moveTo>
                  <a:cubicBezTo>
                    <a:pt x="67836" y="76415"/>
                    <a:pt x="54015" y="89283"/>
                    <a:pt x="35427" y="89283"/>
                  </a:cubicBezTo>
                  <a:cubicBezTo>
                    <a:pt x="26690" y="89283"/>
                    <a:pt x="19223" y="86265"/>
                    <a:pt x="14298" y="80228"/>
                  </a:cubicBezTo>
                  <a:lnTo>
                    <a:pt x="14298" y="88489"/>
                  </a:lnTo>
                  <a:lnTo>
                    <a:pt x="0" y="88489"/>
                  </a:lnTo>
                  <a:lnTo>
                    <a:pt x="0" y="0"/>
                  </a:lnTo>
                  <a:lnTo>
                    <a:pt x="14934" y="0"/>
                  </a:lnTo>
                  <a:lnTo>
                    <a:pt x="14934" y="32568"/>
                  </a:lnTo>
                  <a:cubicBezTo>
                    <a:pt x="20017" y="26849"/>
                    <a:pt x="27325" y="24148"/>
                    <a:pt x="35427" y="24148"/>
                  </a:cubicBezTo>
                  <a:cubicBezTo>
                    <a:pt x="54174" y="24148"/>
                    <a:pt x="67836" y="36857"/>
                    <a:pt x="67836" y="56716"/>
                  </a:cubicBezTo>
                  <a:close/>
                  <a:moveTo>
                    <a:pt x="52585" y="56557"/>
                  </a:moveTo>
                  <a:cubicBezTo>
                    <a:pt x="52585" y="44324"/>
                    <a:pt x="44483" y="36698"/>
                    <a:pt x="33680" y="36698"/>
                  </a:cubicBezTo>
                  <a:cubicBezTo>
                    <a:pt x="22877" y="36698"/>
                    <a:pt x="14616" y="44483"/>
                    <a:pt x="14616" y="56557"/>
                  </a:cubicBezTo>
                  <a:cubicBezTo>
                    <a:pt x="14616" y="68631"/>
                    <a:pt x="22877" y="76415"/>
                    <a:pt x="33680" y="76415"/>
                  </a:cubicBezTo>
                  <a:cubicBezTo>
                    <a:pt x="44483" y="76415"/>
                    <a:pt x="52585" y="68631"/>
                    <a:pt x="52585" y="56557"/>
                  </a:cubicBezTo>
                  <a:close/>
                </a:path>
              </a:pathLst>
            </a:custGeom>
            <a:solidFill>
              <a:srgbClr val="103044"/>
            </a:solidFill>
            <a:ln w="15869" cap="flat">
              <a:noFill/>
              <a:prstDash val="solid"/>
              <a:miter/>
            </a:ln>
          </p:spPr>
          <p:txBody>
            <a:bodyPr rtlCol="0" anchor="ctr"/>
            <a:lstStyle/>
            <a:p>
              <a:endParaRPr lang="nl-NL"/>
            </a:p>
          </p:txBody>
        </p:sp>
        <p:sp>
          <p:nvSpPr>
            <p:cNvPr id="1718" name="Vrije vorm: vorm 1717">
              <a:extLst>
                <a:ext uri="{FF2B5EF4-FFF2-40B4-BE49-F238E27FC236}">
                  <a16:creationId xmlns:a16="http://schemas.microsoft.com/office/drawing/2014/main" id="{E2CB553B-BFA7-9D0B-3C6A-FCF2B3F457DD}"/>
                </a:ext>
              </a:extLst>
            </p:cNvPr>
            <p:cNvSpPr/>
            <p:nvPr/>
          </p:nvSpPr>
          <p:spPr>
            <a:xfrm>
              <a:off x="8009366" y="5245896"/>
              <a:ext cx="65453" cy="65294"/>
            </a:xfrm>
            <a:custGeom>
              <a:avLst/>
              <a:gdLst>
                <a:gd name="connsiteX0" fmla="*/ 65135 w 65453"/>
                <a:gd name="connsiteY0" fmla="*/ 37493 h 65294"/>
                <a:gd name="connsiteX1" fmla="*/ 14934 w 65453"/>
                <a:gd name="connsiteY1" fmla="*/ 37493 h 65294"/>
                <a:gd name="connsiteX2" fmla="*/ 35586 w 65453"/>
                <a:gd name="connsiteY2" fmla="*/ 52744 h 65294"/>
                <a:gd name="connsiteX3" fmla="*/ 52903 w 65453"/>
                <a:gd name="connsiteY3" fmla="*/ 45754 h 65294"/>
                <a:gd name="connsiteX4" fmla="*/ 61005 w 65453"/>
                <a:gd name="connsiteY4" fmla="*/ 54968 h 65294"/>
                <a:gd name="connsiteX5" fmla="*/ 35268 w 65453"/>
                <a:gd name="connsiteY5" fmla="*/ 65294 h 65294"/>
                <a:gd name="connsiteX6" fmla="*/ 0 w 65453"/>
                <a:gd name="connsiteY6" fmla="*/ 32568 h 65294"/>
                <a:gd name="connsiteX7" fmla="*/ 33045 w 65453"/>
                <a:gd name="connsiteY7" fmla="*/ 0 h 65294"/>
                <a:gd name="connsiteX8" fmla="*/ 65454 w 65453"/>
                <a:gd name="connsiteY8" fmla="*/ 32886 h 65294"/>
                <a:gd name="connsiteX9" fmla="*/ 65135 w 65453"/>
                <a:gd name="connsiteY9" fmla="*/ 37334 h 65294"/>
                <a:gd name="connsiteX10" fmla="*/ 14775 w 65453"/>
                <a:gd name="connsiteY10" fmla="*/ 27643 h 65294"/>
                <a:gd name="connsiteX11" fmla="*/ 50997 w 65453"/>
                <a:gd name="connsiteY11" fmla="*/ 27643 h 65294"/>
                <a:gd name="connsiteX12" fmla="*/ 32886 w 65453"/>
                <a:gd name="connsiteY12" fmla="*/ 12074 h 65294"/>
                <a:gd name="connsiteX13" fmla="*/ 14616 w 65453"/>
                <a:gd name="connsiteY13" fmla="*/ 27643 h 6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453" h="65294">
                  <a:moveTo>
                    <a:pt x="65135" y="37493"/>
                  </a:moveTo>
                  <a:lnTo>
                    <a:pt x="14934" y="37493"/>
                  </a:lnTo>
                  <a:cubicBezTo>
                    <a:pt x="16681" y="46866"/>
                    <a:pt x="24466" y="52744"/>
                    <a:pt x="35586" y="52744"/>
                  </a:cubicBezTo>
                  <a:cubicBezTo>
                    <a:pt x="42735" y="52744"/>
                    <a:pt x="48455" y="50520"/>
                    <a:pt x="52903" y="45754"/>
                  </a:cubicBezTo>
                  <a:lnTo>
                    <a:pt x="61005" y="54968"/>
                  </a:lnTo>
                  <a:cubicBezTo>
                    <a:pt x="55286" y="61799"/>
                    <a:pt x="46230" y="65294"/>
                    <a:pt x="35268" y="65294"/>
                  </a:cubicBezTo>
                  <a:cubicBezTo>
                    <a:pt x="13822" y="65294"/>
                    <a:pt x="0" y="51632"/>
                    <a:pt x="0" y="32568"/>
                  </a:cubicBezTo>
                  <a:cubicBezTo>
                    <a:pt x="0" y="13504"/>
                    <a:pt x="13980" y="0"/>
                    <a:pt x="33045" y="0"/>
                  </a:cubicBezTo>
                  <a:cubicBezTo>
                    <a:pt x="52108" y="0"/>
                    <a:pt x="65454" y="13027"/>
                    <a:pt x="65454" y="32886"/>
                  </a:cubicBezTo>
                  <a:cubicBezTo>
                    <a:pt x="65454" y="34156"/>
                    <a:pt x="65454" y="35904"/>
                    <a:pt x="65135" y="37334"/>
                  </a:cubicBezTo>
                  <a:close/>
                  <a:moveTo>
                    <a:pt x="14775" y="27643"/>
                  </a:moveTo>
                  <a:lnTo>
                    <a:pt x="50997" y="27643"/>
                  </a:lnTo>
                  <a:cubicBezTo>
                    <a:pt x="49725" y="18429"/>
                    <a:pt x="42735" y="12074"/>
                    <a:pt x="32886" y="12074"/>
                  </a:cubicBezTo>
                  <a:cubicBezTo>
                    <a:pt x="23036" y="12074"/>
                    <a:pt x="16205" y="18270"/>
                    <a:pt x="14616" y="27643"/>
                  </a:cubicBezTo>
                  <a:close/>
                </a:path>
              </a:pathLst>
            </a:custGeom>
            <a:solidFill>
              <a:srgbClr val="103044"/>
            </a:solidFill>
            <a:ln w="15869" cap="flat">
              <a:noFill/>
              <a:prstDash val="solid"/>
              <a:miter/>
            </a:ln>
          </p:spPr>
          <p:txBody>
            <a:bodyPr rtlCol="0" anchor="ctr"/>
            <a:lstStyle/>
            <a:p>
              <a:endParaRPr lang="nl-NL"/>
            </a:p>
          </p:txBody>
        </p:sp>
        <p:sp>
          <p:nvSpPr>
            <p:cNvPr id="1719" name="Vrije vorm: vorm 1718">
              <a:extLst>
                <a:ext uri="{FF2B5EF4-FFF2-40B4-BE49-F238E27FC236}">
                  <a16:creationId xmlns:a16="http://schemas.microsoft.com/office/drawing/2014/main" id="{12C76CD3-007C-3D45-B550-60BF556D7BE0}"/>
                </a:ext>
              </a:extLst>
            </p:cNvPr>
            <p:cNvSpPr/>
            <p:nvPr/>
          </p:nvSpPr>
          <p:spPr>
            <a:xfrm>
              <a:off x="8089117" y="5222066"/>
              <a:ext cx="62911" cy="88488"/>
            </a:xfrm>
            <a:custGeom>
              <a:avLst/>
              <a:gdLst>
                <a:gd name="connsiteX0" fmla="*/ 62911 w 62911"/>
                <a:gd name="connsiteY0" fmla="*/ 51949 h 88488"/>
                <a:gd name="connsiteX1" fmla="*/ 62911 w 62911"/>
                <a:gd name="connsiteY1" fmla="*/ 88489 h 88488"/>
                <a:gd name="connsiteX2" fmla="*/ 47978 w 62911"/>
                <a:gd name="connsiteY2" fmla="*/ 88489 h 88488"/>
                <a:gd name="connsiteX3" fmla="*/ 47978 w 62911"/>
                <a:gd name="connsiteY3" fmla="*/ 53856 h 88488"/>
                <a:gd name="connsiteX4" fmla="*/ 32727 w 62911"/>
                <a:gd name="connsiteY4" fmla="*/ 37016 h 88488"/>
                <a:gd name="connsiteX5" fmla="*/ 14934 w 62911"/>
                <a:gd name="connsiteY5" fmla="*/ 56239 h 88488"/>
                <a:gd name="connsiteX6" fmla="*/ 14934 w 62911"/>
                <a:gd name="connsiteY6" fmla="*/ 88489 h 88488"/>
                <a:gd name="connsiteX7" fmla="*/ 0 w 62911"/>
                <a:gd name="connsiteY7" fmla="*/ 88489 h 88488"/>
                <a:gd name="connsiteX8" fmla="*/ 0 w 62911"/>
                <a:gd name="connsiteY8" fmla="*/ 0 h 88488"/>
                <a:gd name="connsiteX9" fmla="*/ 14934 w 62911"/>
                <a:gd name="connsiteY9" fmla="*/ 0 h 88488"/>
                <a:gd name="connsiteX10" fmla="*/ 14934 w 62911"/>
                <a:gd name="connsiteY10" fmla="*/ 32250 h 88488"/>
                <a:gd name="connsiteX11" fmla="*/ 36222 w 62911"/>
                <a:gd name="connsiteY11" fmla="*/ 24148 h 88488"/>
                <a:gd name="connsiteX12" fmla="*/ 62911 w 62911"/>
                <a:gd name="connsiteY12" fmla="*/ 52108 h 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911" h="88488">
                  <a:moveTo>
                    <a:pt x="62911" y="51949"/>
                  </a:moveTo>
                  <a:lnTo>
                    <a:pt x="62911" y="88489"/>
                  </a:lnTo>
                  <a:lnTo>
                    <a:pt x="47978" y="88489"/>
                  </a:lnTo>
                  <a:lnTo>
                    <a:pt x="47978" y="53856"/>
                  </a:lnTo>
                  <a:cubicBezTo>
                    <a:pt x="47978" y="42576"/>
                    <a:pt x="42417" y="37016"/>
                    <a:pt x="32727" y="37016"/>
                  </a:cubicBezTo>
                  <a:cubicBezTo>
                    <a:pt x="22082" y="37016"/>
                    <a:pt x="14934" y="43530"/>
                    <a:pt x="14934" y="56239"/>
                  </a:cubicBezTo>
                  <a:lnTo>
                    <a:pt x="14934" y="88489"/>
                  </a:lnTo>
                  <a:lnTo>
                    <a:pt x="0" y="88489"/>
                  </a:lnTo>
                  <a:lnTo>
                    <a:pt x="0" y="0"/>
                  </a:lnTo>
                  <a:lnTo>
                    <a:pt x="14934" y="0"/>
                  </a:lnTo>
                  <a:lnTo>
                    <a:pt x="14934" y="32250"/>
                  </a:lnTo>
                  <a:cubicBezTo>
                    <a:pt x="19858" y="27007"/>
                    <a:pt x="27325" y="24148"/>
                    <a:pt x="36222" y="24148"/>
                  </a:cubicBezTo>
                  <a:cubicBezTo>
                    <a:pt x="51473" y="24148"/>
                    <a:pt x="62911" y="32886"/>
                    <a:pt x="62911" y="52108"/>
                  </a:cubicBezTo>
                  <a:close/>
                </a:path>
              </a:pathLst>
            </a:custGeom>
            <a:solidFill>
              <a:srgbClr val="103044"/>
            </a:solidFill>
            <a:ln w="15869" cap="flat">
              <a:noFill/>
              <a:prstDash val="solid"/>
              <a:miter/>
            </a:ln>
          </p:spPr>
          <p:txBody>
            <a:bodyPr rtlCol="0" anchor="ctr"/>
            <a:lstStyle/>
            <a:p>
              <a:endParaRPr lang="nl-NL"/>
            </a:p>
          </p:txBody>
        </p:sp>
        <p:sp>
          <p:nvSpPr>
            <p:cNvPr id="1720" name="Vrije vorm: vorm 1719">
              <a:extLst>
                <a:ext uri="{FF2B5EF4-FFF2-40B4-BE49-F238E27FC236}">
                  <a16:creationId xmlns:a16="http://schemas.microsoft.com/office/drawing/2014/main" id="{26DB73DC-94D4-D8B0-F289-2CAA163AD350}"/>
                </a:ext>
              </a:extLst>
            </p:cNvPr>
            <p:cNvSpPr/>
            <p:nvPr/>
          </p:nvSpPr>
          <p:spPr>
            <a:xfrm>
              <a:off x="8170616" y="5246531"/>
              <a:ext cx="62434" cy="64658"/>
            </a:xfrm>
            <a:custGeom>
              <a:avLst/>
              <a:gdLst>
                <a:gd name="connsiteX0" fmla="*/ 62435 w 62434"/>
                <a:gd name="connsiteY0" fmla="*/ 159 h 64658"/>
                <a:gd name="connsiteX1" fmla="*/ 62435 w 62434"/>
                <a:gd name="connsiteY1" fmla="*/ 63864 h 64658"/>
                <a:gd name="connsiteX2" fmla="*/ 48137 w 62434"/>
                <a:gd name="connsiteY2" fmla="*/ 63864 h 64658"/>
                <a:gd name="connsiteX3" fmla="*/ 48137 w 62434"/>
                <a:gd name="connsiteY3" fmla="*/ 55762 h 64658"/>
                <a:gd name="connsiteX4" fmla="*/ 27484 w 62434"/>
                <a:gd name="connsiteY4" fmla="*/ 64659 h 64658"/>
                <a:gd name="connsiteX5" fmla="*/ 0 w 62434"/>
                <a:gd name="connsiteY5" fmla="*/ 36539 h 64658"/>
                <a:gd name="connsiteX6" fmla="*/ 0 w 62434"/>
                <a:gd name="connsiteY6" fmla="*/ 159 h 64658"/>
                <a:gd name="connsiteX7" fmla="*/ 14933 w 62434"/>
                <a:gd name="connsiteY7" fmla="*/ 159 h 64658"/>
                <a:gd name="connsiteX8" fmla="*/ 14933 w 62434"/>
                <a:gd name="connsiteY8" fmla="*/ 34474 h 64658"/>
                <a:gd name="connsiteX9" fmla="*/ 29867 w 62434"/>
                <a:gd name="connsiteY9" fmla="*/ 51473 h 64658"/>
                <a:gd name="connsiteX10" fmla="*/ 47342 w 62434"/>
                <a:gd name="connsiteY10" fmla="*/ 32250 h 64658"/>
                <a:gd name="connsiteX11" fmla="*/ 47342 w 62434"/>
                <a:gd name="connsiteY11" fmla="*/ 0 h 64658"/>
                <a:gd name="connsiteX12" fmla="*/ 62276 w 62434"/>
                <a:gd name="connsiteY12" fmla="*/ 0 h 6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34" h="64658">
                  <a:moveTo>
                    <a:pt x="62435" y="159"/>
                  </a:moveTo>
                  <a:lnTo>
                    <a:pt x="62435" y="63864"/>
                  </a:lnTo>
                  <a:lnTo>
                    <a:pt x="48137" y="63864"/>
                  </a:lnTo>
                  <a:lnTo>
                    <a:pt x="48137" y="55762"/>
                  </a:lnTo>
                  <a:cubicBezTo>
                    <a:pt x="43370" y="61640"/>
                    <a:pt x="35745" y="64659"/>
                    <a:pt x="27484" y="64659"/>
                  </a:cubicBezTo>
                  <a:cubicBezTo>
                    <a:pt x="11120" y="64659"/>
                    <a:pt x="0" y="55762"/>
                    <a:pt x="0" y="36539"/>
                  </a:cubicBezTo>
                  <a:lnTo>
                    <a:pt x="0" y="159"/>
                  </a:lnTo>
                  <a:lnTo>
                    <a:pt x="14933" y="159"/>
                  </a:lnTo>
                  <a:lnTo>
                    <a:pt x="14933" y="34474"/>
                  </a:lnTo>
                  <a:cubicBezTo>
                    <a:pt x="14933" y="46071"/>
                    <a:pt x="20493" y="51473"/>
                    <a:pt x="29867" y="51473"/>
                  </a:cubicBezTo>
                  <a:cubicBezTo>
                    <a:pt x="40352" y="51473"/>
                    <a:pt x="47342" y="44959"/>
                    <a:pt x="47342" y="32250"/>
                  </a:cubicBezTo>
                  <a:lnTo>
                    <a:pt x="47342" y="0"/>
                  </a:lnTo>
                  <a:lnTo>
                    <a:pt x="62276" y="0"/>
                  </a:lnTo>
                  <a:close/>
                </a:path>
              </a:pathLst>
            </a:custGeom>
            <a:solidFill>
              <a:srgbClr val="103044"/>
            </a:solidFill>
            <a:ln w="15869" cap="flat">
              <a:noFill/>
              <a:prstDash val="solid"/>
              <a:miter/>
            </a:ln>
          </p:spPr>
          <p:txBody>
            <a:bodyPr rtlCol="0" anchor="ctr"/>
            <a:lstStyle/>
            <a:p>
              <a:endParaRPr lang="nl-NL"/>
            </a:p>
          </p:txBody>
        </p:sp>
        <p:sp>
          <p:nvSpPr>
            <p:cNvPr id="1721" name="Vrije vorm: vorm 1720">
              <a:extLst>
                <a:ext uri="{FF2B5EF4-FFF2-40B4-BE49-F238E27FC236}">
                  <a16:creationId xmlns:a16="http://schemas.microsoft.com/office/drawing/2014/main" id="{76532043-ECC3-E910-6B8D-C7373A351D33}"/>
                </a:ext>
              </a:extLst>
            </p:cNvPr>
            <p:cNvSpPr/>
            <p:nvPr/>
          </p:nvSpPr>
          <p:spPr>
            <a:xfrm>
              <a:off x="8250526" y="5218412"/>
              <a:ext cx="19063" cy="91983"/>
            </a:xfrm>
            <a:custGeom>
              <a:avLst/>
              <a:gdLst>
                <a:gd name="connsiteX0" fmla="*/ 0 w 19063"/>
                <a:gd name="connsiteY0" fmla="*/ 8896 h 91983"/>
                <a:gd name="connsiteX1" fmla="*/ 9532 w 19063"/>
                <a:gd name="connsiteY1" fmla="*/ 0 h 91983"/>
                <a:gd name="connsiteX2" fmla="*/ 19064 w 19063"/>
                <a:gd name="connsiteY2" fmla="*/ 8579 h 91983"/>
                <a:gd name="connsiteX3" fmla="*/ 9532 w 19063"/>
                <a:gd name="connsiteY3" fmla="*/ 17793 h 91983"/>
                <a:gd name="connsiteX4" fmla="*/ 0 w 19063"/>
                <a:gd name="connsiteY4" fmla="*/ 8896 h 91983"/>
                <a:gd name="connsiteX5" fmla="*/ 2065 w 19063"/>
                <a:gd name="connsiteY5" fmla="*/ 28278 h 91983"/>
                <a:gd name="connsiteX6" fmla="*/ 16998 w 19063"/>
                <a:gd name="connsiteY6" fmla="*/ 28278 h 91983"/>
                <a:gd name="connsiteX7" fmla="*/ 16998 w 19063"/>
                <a:gd name="connsiteY7" fmla="*/ 91984 h 91983"/>
                <a:gd name="connsiteX8" fmla="*/ 2065 w 19063"/>
                <a:gd name="connsiteY8" fmla="*/ 91984 h 91983"/>
                <a:gd name="connsiteX9" fmla="*/ 2065 w 19063"/>
                <a:gd name="connsiteY9" fmla="*/ 28278 h 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3" h="91983">
                  <a:moveTo>
                    <a:pt x="0" y="8896"/>
                  </a:moveTo>
                  <a:cubicBezTo>
                    <a:pt x="0" y="3813"/>
                    <a:pt x="4130" y="0"/>
                    <a:pt x="9532" y="0"/>
                  </a:cubicBezTo>
                  <a:cubicBezTo>
                    <a:pt x="14934" y="0"/>
                    <a:pt x="19064" y="3654"/>
                    <a:pt x="19064" y="8579"/>
                  </a:cubicBezTo>
                  <a:cubicBezTo>
                    <a:pt x="19064" y="13821"/>
                    <a:pt x="15092" y="17793"/>
                    <a:pt x="9532" y="17793"/>
                  </a:cubicBezTo>
                  <a:cubicBezTo>
                    <a:pt x="3972" y="17793"/>
                    <a:pt x="0" y="13821"/>
                    <a:pt x="0" y="8896"/>
                  </a:cubicBezTo>
                  <a:close/>
                  <a:moveTo>
                    <a:pt x="2065" y="28278"/>
                  </a:moveTo>
                  <a:lnTo>
                    <a:pt x="16998" y="28278"/>
                  </a:lnTo>
                  <a:lnTo>
                    <a:pt x="16998" y="91984"/>
                  </a:lnTo>
                  <a:lnTo>
                    <a:pt x="2065" y="91984"/>
                  </a:lnTo>
                  <a:lnTo>
                    <a:pt x="2065" y="28278"/>
                  </a:lnTo>
                  <a:close/>
                </a:path>
              </a:pathLst>
            </a:custGeom>
            <a:solidFill>
              <a:srgbClr val="103044"/>
            </a:solidFill>
            <a:ln w="15869" cap="flat">
              <a:noFill/>
              <a:prstDash val="solid"/>
              <a:miter/>
            </a:ln>
          </p:spPr>
          <p:txBody>
            <a:bodyPr rtlCol="0" anchor="ctr"/>
            <a:lstStyle/>
            <a:p>
              <a:endParaRPr lang="nl-NL"/>
            </a:p>
          </p:txBody>
        </p:sp>
        <p:sp>
          <p:nvSpPr>
            <p:cNvPr id="1722" name="Vrije vorm: vorm 1721">
              <a:extLst>
                <a:ext uri="{FF2B5EF4-FFF2-40B4-BE49-F238E27FC236}">
                  <a16:creationId xmlns:a16="http://schemas.microsoft.com/office/drawing/2014/main" id="{1F2F463D-BB32-2706-97A1-3487178228EB}"/>
                </a:ext>
              </a:extLst>
            </p:cNvPr>
            <p:cNvSpPr/>
            <p:nvPr/>
          </p:nvSpPr>
          <p:spPr>
            <a:xfrm>
              <a:off x="8281981" y="5246690"/>
              <a:ext cx="55285" cy="63705"/>
            </a:xfrm>
            <a:custGeom>
              <a:avLst/>
              <a:gdLst>
                <a:gd name="connsiteX0" fmla="*/ 55127 w 55285"/>
                <a:gd name="connsiteY0" fmla="*/ 51790 h 63705"/>
                <a:gd name="connsiteX1" fmla="*/ 55127 w 55285"/>
                <a:gd name="connsiteY1" fmla="*/ 63705 h 63705"/>
                <a:gd name="connsiteX2" fmla="*/ 0 w 55285"/>
                <a:gd name="connsiteY2" fmla="*/ 63705 h 63705"/>
                <a:gd name="connsiteX3" fmla="*/ 0 w 55285"/>
                <a:gd name="connsiteY3" fmla="*/ 54332 h 63705"/>
                <a:gd name="connsiteX4" fmla="*/ 35110 w 55285"/>
                <a:gd name="connsiteY4" fmla="*/ 11915 h 63705"/>
                <a:gd name="connsiteX5" fmla="*/ 795 w 55285"/>
                <a:gd name="connsiteY5" fmla="*/ 11915 h 63705"/>
                <a:gd name="connsiteX6" fmla="*/ 795 w 55285"/>
                <a:gd name="connsiteY6" fmla="*/ 0 h 63705"/>
                <a:gd name="connsiteX7" fmla="*/ 54333 w 55285"/>
                <a:gd name="connsiteY7" fmla="*/ 0 h 63705"/>
                <a:gd name="connsiteX8" fmla="*/ 54333 w 55285"/>
                <a:gd name="connsiteY8" fmla="*/ 9373 h 63705"/>
                <a:gd name="connsiteX9" fmla="*/ 19064 w 55285"/>
                <a:gd name="connsiteY9" fmla="*/ 51790 h 63705"/>
                <a:gd name="connsiteX10" fmla="*/ 55286 w 55285"/>
                <a:gd name="connsiteY10" fmla="*/ 51790 h 6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85" h="63705">
                  <a:moveTo>
                    <a:pt x="55127" y="51790"/>
                  </a:moveTo>
                  <a:lnTo>
                    <a:pt x="55127" y="63705"/>
                  </a:lnTo>
                  <a:lnTo>
                    <a:pt x="0" y="63705"/>
                  </a:lnTo>
                  <a:lnTo>
                    <a:pt x="0" y="54332"/>
                  </a:lnTo>
                  <a:lnTo>
                    <a:pt x="35110" y="11915"/>
                  </a:lnTo>
                  <a:lnTo>
                    <a:pt x="795" y="11915"/>
                  </a:lnTo>
                  <a:lnTo>
                    <a:pt x="795" y="0"/>
                  </a:lnTo>
                  <a:lnTo>
                    <a:pt x="54333" y="0"/>
                  </a:lnTo>
                  <a:lnTo>
                    <a:pt x="54333" y="9373"/>
                  </a:lnTo>
                  <a:lnTo>
                    <a:pt x="19064" y="51790"/>
                  </a:lnTo>
                  <a:lnTo>
                    <a:pt x="55286" y="51790"/>
                  </a:lnTo>
                  <a:close/>
                </a:path>
              </a:pathLst>
            </a:custGeom>
            <a:solidFill>
              <a:srgbClr val="103044"/>
            </a:solidFill>
            <a:ln w="15869" cap="flat">
              <a:noFill/>
              <a:prstDash val="solid"/>
              <a:miter/>
            </a:ln>
          </p:spPr>
          <p:txBody>
            <a:bodyPr rtlCol="0" anchor="ctr"/>
            <a:lstStyle/>
            <a:p>
              <a:endParaRPr lang="nl-NL"/>
            </a:p>
          </p:txBody>
        </p:sp>
        <p:sp>
          <p:nvSpPr>
            <p:cNvPr id="1723" name="Vrije vorm: vorm 1722">
              <a:extLst>
                <a:ext uri="{FF2B5EF4-FFF2-40B4-BE49-F238E27FC236}">
                  <a16:creationId xmlns:a16="http://schemas.microsoft.com/office/drawing/2014/main" id="{82F21FC0-23B9-240E-208A-7B3247F349CA}"/>
                </a:ext>
              </a:extLst>
            </p:cNvPr>
            <p:cNvSpPr/>
            <p:nvPr/>
          </p:nvSpPr>
          <p:spPr>
            <a:xfrm>
              <a:off x="8348865" y="5218412"/>
              <a:ext cx="19063" cy="91983"/>
            </a:xfrm>
            <a:custGeom>
              <a:avLst/>
              <a:gdLst>
                <a:gd name="connsiteX0" fmla="*/ 0 w 19063"/>
                <a:gd name="connsiteY0" fmla="*/ 8896 h 91983"/>
                <a:gd name="connsiteX1" fmla="*/ 9532 w 19063"/>
                <a:gd name="connsiteY1" fmla="*/ 0 h 91983"/>
                <a:gd name="connsiteX2" fmla="*/ 19064 w 19063"/>
                <a:gd name="connsiteY2" fmla="*/ 8579 h 91983"/>
                <a:gd name="connsiteX3" fmla="*/ 9532 w 19063"/>
                <a:gd name="connsiteY3" fmla="*/ 17793 h 91983"/>
                <a:gd name="connsiteX4" fmla="*/ 0 w 19063"/>
                <a:gd name="connsiteY4" fmla="*/ 8896 h 91983"/>
                <a:gd name="connsiteX5" fmla="*/ 2065 w 19063"/>
                <a:gd name="connsiteY5" fmla="*/ 28278 h 91983"/>
                <a:gd name="connsiteX6" fmla="*/ 16998 w 19063"/>
                <a:gd name="connsiteY6" fmla="*/ 28278 h 91983"/>
                <a:gd name="connsiteX7" fmla="*/ 16998 w 19063"/>
                <a:gd name="connsiteY7" fmla="*/ 91984 h 91983"/>
                <a:gd name="connsiteX8" fmla="*/ 2065 w 19063"/>
                <a:gd name="connsiteY8" fmla="*/ 91984 h 91983"/>
                <a:gd name="connsiteX9" fmla="*/ 2065 w 19063"/>
                <a:gd name="connsiteY9" fmla="*/ 28278 h 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3" h="91983">
                  <a:moveTo>
                    <a:pt x="0" y="8896"/>
                  </a:moveTo>
                  <a:cubicBezTo>
                    <a:pt x="0" y="3813"/>
                    <a:pt x="4130" y="0"/>
                    <a:pt x="9532" y="0"/>
                  </a:cubicBezTo>
                  <a:cubicBezTo>
                    <a:pt x="14933" y="0"/>
                    <a:pt x="19064" y="3654"/>
                    <a:pt x="19064" y="8579"/>
                  </a:cubicBezTo>
                  <a:cubicBezTo>
                    <a:pt x="19064" y="13821"/>
                    <a:pt x="15092" y="17793"/>
                    <a:pt x="9532" y="17793"/>
                  </a:cubicBezTo>
                  <a:cubicBezTo>
                    <a:pt x="3972" y="17793"/>
                    <a:pt x="0" y="13821"/>
                    <a:pt x="0" y="8896"/>
                  </a:cubicBezTo>
                  <a:close/>
                  <a:moveTo>
                    <a:pt x="2065" y="28278"/>
                  </a:moveTo>
                  <a:lnTo>
                    <a:pt x="16998" y="28278"/>
                  </a:lnTo>
                  <a:lnTo>
                    <a:pt x="16998" y="91984"/>
                  </a:lnTo>
                  <a:lnTo>
                    <a:pt x="2065" y="91984"/>
                  </a:lnTo>
                  <a:lnTo>
                    <a:pt x="2065" y="28278"/>
                  </a:lnTo>
                  <a:close/>
                </a:path>
              </a:pathLst>
            </a:custGeom>
            <a:solidFill>
              <a:srgbClr val="103044"/>
            </a:solidFill>
            <a:ln w="15869" cap="flat">
              <a:noFill/>
              <a:prstDash val="solid"/>
              <a:miter/>
            </a:ln>
          </p:spPr>
          <p:txBody>
            <a:bodyPr rtlCol="0" anchor="ctr"/>
            <a:lstStyle/>
            <a:p>
              <a:endParaRPr lang="nl-NL"/>
            </a:p>
          </p:txBody>
        </p:sp>
        <p:sp>
          <p:nvSpPr>
            <p:cNvPr id="1724" name="Vrije vorm: vorm 1723">
              <a:extLst>
                <a:ext uri="{FF2B5EF4-FFF2-40B4-BE49-F238E27FC236}">
                  <a16:creationId xmlns:a16="http://schemas.microsoft.com/office/drawing/2014/main" id="{26FE1763-445F-FC6D-49CD-009251401110}"/>
                </a:ext>
              </a:extLst>
            </p:cNvPr>
            <p:cNvSpPr/>
            <p:nvPr/>
          </p:nvSpPr>
          <p:spPr>
            <a:xfrm>
              <a:off x="8385563" y="5246214"/>
              <a:ext cx="63070" cy="64341"/>
            </a:xfrm>
            <a:custGeom>
              <a:avLst/>
              <a:gdLst>
                <a:gd name="connsiteX0" fmla="*/ 62911 w 63070"/>
                <a:gd name="connsiteY0" fmla="*/ 27802 h 64341"/>
                <a:gd name="connsiteX1" fmla="*/ 62911 w 63070"/>
                <a:gd name="connsiteY1" fmla="*/ 64341 h 64341"/>
                <a:gd name="connsiteX2" fmla="*/ 47978 w 63070"/>
                <a:gd name="connsiteY2" fmla="*/ 64341 h 64341"/>
                <a:gd name="connsiteX3" fmla="*/ 47978 w 63070"/>
                <a:gd name="connsiteY3" fmla="*/ 29708 h 64341"/>
                <a:gd name="connsiteX4" fmla="*/ 32727 w 63070"/>
                <a:gd name="connsiteY4" fmla="*/ 12868 h 64341"/>
                <a:gd name="connsiteX5" fmla="*/ 14934 w 63070"/>
                <a:gd name="connsiteY5" fmla="*/ 32091 h 64341"/>
                <a:gd name="connsiteX6" fmla="*/ 14934 w 63070"/>
                <a:gd name="connsiteY6" fmla="*/ 64341 h 64341"/>
                <a:gd name="connsiteX7" fmla="*/ 0 w 63070"/>
                <a:gd name="connsiteY7" fmla="*/ 64341 h 64341"/>
                <a:gd name="connsiteX8" fmla="*/ 0 w 63070"/>
                <a:gd name="connsiteY8" fmla="*/ 635 h 64341"/>
                <a:gd name="connsiteX9" fmla="*/ 14298 w 63070"/>
                <a:gd name="connsiteY9" fmla="*/ 635 h 64341"/>
                <a:gd name="connsiteX10" fmla="*/ 14298 w 63070"/>
                <a:gd name="connsiteY10" fmla="*/ 8896 h 64341"/>
                <a:gd name="connsiteX11" fmla="*/ 36380 w 63070"/>
                <a:gd name="connsiteY11" fmla="*/ 0 h 64341"/>
                <a:gd name="connsiteX12" fmla="*/ 63070 w 63070"/>
                <a:gd name="connsiteY12" fmla="*/ 27960 h 6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070" h="64341">
                  <a:moveTo>
                    <a:pt x="62911" y="27802"/>
                  </a:moveTo>
                  <a:lnTo>
                    <a:pt x="62911" y="64341"/>
                  </a:lnTo>
                  <a:lnTo>
                    <a:pt x="47978" y="64341"/>
                  </a:lnTo>
                  <a:lnTo>
                    <a:pt x="47978" y="29708"/>
                  </a:lnTo>
                  <a:cubicBezTo>
                    <a:pt x="47978" y="18429"/>
                    <a:pt x="42417" y="12868"/>
                    <a:pt x="32727" y="12868"/>
                  </a:cubicBezTo>
                  <a:cubicBezTo>
                    <a:pt x="22082" y="12868"/>
                    <a:pt x="14934" y="19382"/>
                    <a:pt x="14934" y="32091"/>
                  </a:cubicBezTo>
                  <a:lnTo>
                    <a:pt x="14934" y="64341"/>
                  </a:lnTo>
                  <a:lnTo>
                    <a:pt x="0" y="64341"/>
                  </a:lnTo>
                  <a:lnTo>
                    <a:pt x="0" y="635"/>
                  </a:lnTo>
                  <a:lnTo>
                    <a:pt x="14298" y="635"/>
                  </a:lnTo>
                  <a:lnTo>
                    <a:pt x="14298" y="8896"/>
                  </a:lnTo>
                  <a:cubicBezTo>
                    <a:pt x="19223" y="3019"/>
                    <a:pt x="27007" y="0"/>
                    <a:pt x="36380" y="0"/>
                  </a:cubicBezTo>
                  <a:cubicBezTo>
                    <a:pt x="51632" y="0"/>
                    <a:pt x="63070" y="8738"/>
                    <a:pt x="63070" y="27960"/>
                  </a:cubicBezTo>
                  <a:close/>
                </a:path>
              </a:pathLst>
            </a:custGeom>
            <a:solidFill>
              <a:srgbClr val="103044"/>
            </a:solidFill>
            <a:ln w="15869" cap="flat">
              <a:noFill/>
              <a:prstDash val="solid"/>
              <a:miter/>
            </a:ln>
          </p:spPr>
          <p:txBody>
            <a:bodyPr rtlCol="0" anchor="ctr"/>
            <a:lstStyle/>
            <a:p>
              <a:endParaRPr lang="nl-NL"/>
            </a:p>
          </p:txBody>
        </p:sp>
        <p:sp>
          <p:nvSpPr>
            <p:cNvPr id="1725" name="Vrije vorm: vorm 1724">
              <a:extLst>
                <a:ext uri="{FF2B5EF4-FFF2-40B4-BE49-F238E27FC236}">
                  <a16:creationId xmlns:a16="http://schemas.microsoft.com/office/drawing/2014/main" id="{FFAB7537-FF05-790F-B84E-7735BEBF2A83}"/>
                </a:ext>
              </a:extLst>
            </p:cNvPr>
            <p:cNvSpPr/>
            <p:nvPr/>
          </p:nvSpPr>
          <p:spPr>
            <a:xfrm>
              <a:off x="8462613" y="5245737"/>
              <a:ext cx="68948" cy="88647"/>
            </a:xfrm>
            <a:custGeom>
              <a:avLst/>
              <a:gdLst>
                <a:gd name="connsiteX0" fmla="*/ 68949 w 68948"/>
                <a:gd name="connsiteY0" fmla="*/ 953 h 88647"/>
                <a:gd name="connsiteX1" fmla="*/ 68949 w 68948"/>
                <a:gd name="connsiteY1" fmla="*/ 54968 h 88647"/>
                <a:gd name="connsiteX2" fmla="*/ 34474 w 68948"/>
                <a:gd name="connsiteY2" fmla="*/ 88648 h 88647"/>
                <a:gd name="connsiteX3" fmla="*/ 3337 w 68948"/>
                <a:gd name="connsiteY3" fmla="*/ 79592 h 88647"/>
                <a:gd name="connsiteX4" fmla="*/ 10009 w 68948"/>
                <a:gd name="connsiteY4" fmla="*/ 68313 h 88647"/>
                <a:gd name="connsiteX5" fmla="*/ 33521 w 68948"/>
                <a:gd name="connsiteY5" fmla="*/ 75938 h 88647"/>
                <a:gd name="connsiteX6" fmla="*/ 53856 w 68948"/>
                <a:gd name="connsiteY6" fmla="*/ 56557 h 88647"/>
                <a:gd name="connsiteX7" fmla="*/ 53856 w 68948"/>
                <a:gd name="connsiteY7" fmla="*/ 53220 h 88647"/>
                <a:gd name="connsiteX8" fmla="*/ 32409 w 68948"/>
                <a:gd name="connsiteY8" fmla="*/ 61640 h 88647"/>
                <a:gd name="connsiteX9" fmla="*/ 0 w 68948"/>
                <a:gd name="connsiteY9" fmla="*/ 30661 h 88647"/>
                <a:gd name="connsiteX10" fmla="*/ 32409 w 68948"/>
                <a:gd name="connsiteY10" fmla="*/ 0 h 88647"/>
                <a:gd name="connsiteX11" fmla="*/ 54492 w 68948"/>
                <a:gd name="connsiteY11" fmla="*/ 9214 h 88647"/>
                <a:gd name="connsiteX12" fmla="*/ 54492 w 68948"/>
                <a:gd name="connsiteY12" fmla="*/ 794 h 88647"/>
                <a:gd name="connsiteX13" fmla="*/ 68790 w 68948"/>
                <a:gd name="connsiteY13" fmla="*/ 794 h 88647"/>
                <a:gd name="connsiteX14" fmla="*/ 54174 w 68948"/>
                <a:gd name="connsiteY14" fmla="*/ 30820 h 88647"/>
                <a:gd name="connsiteX15" fmla="*/ 34792 w 68948"/>
                <a:gd name="connsiteY15" fmla="*/ 12868 h 88647"/>
                <a:gd name="connsiteX16" fmla="*/ 15252 w 68948"/>
                <a:gd name="connsiteY16" fmla="*/ 30820 h 88647"/>
                <a:gd name="connsiteX17" fmla="*/ 34792 w 68948"/>
                <a:gd name="connsiteY17" fmla="*/ 49090 h 88647"/>
                <a:gd name="connsiteX18" fmla="*/ 54174 w 68948"/>
                <a:gd name="connsiteY18" fmla="*/ 30820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948" h="88647">
                  <a:moveTo>
                    <a:pt x="68949" y="953"/>
                  </a:moveTo>
                  <a:lnTo>
                    <a:pt x="68949" y="54968"/>
                  </a:lnTo>
                  <a:cubicBezTo>
                    <a:pt x="68949" y="78162"/>
                    <a:pt x="56875" y="88648"/>
                    <a:pt x="34474" y="88648"/>
                  </a:cubicBezTo>
                  <a:cubicBezTo>
                    <a:pt x="22559" y="88648"/>
                    <a:pt x="10644" y="85470"/>
                    <a:pt x="3337" y="79592"/>
                  </a:cubicBezTo>
                  <a:lnTo>
                    <a:pt x="10009" y="68313"/>
                  </a:lnTo>
                  <a:cubicBezTo>
                    <a:pt x="15569" y="72920"/>
                    <a:pt x="24783" y="75938"/>
                    <a:pt x="33521" y="75938"/>
                  </a:cubicBezTo>
                  <a:cubicBezTo>
                    <a:pt x="47660" y="75938"/>
                    <a:pt x="53856" y="69425"/>
                    <a:pt x="53856" y="56557"/>
                  </a:cubicBezTo>
                  <a:lnTo>
                    <a:pt x="53856" y="53220"/>
                  </a:lnTo>
                  <a:cubicBezTo>
                    <a:pt x="48613" y="58939"/>
                    <a:pt x="40988" y="61640"/>
                    <a:pt x="32409" y="61640"/>
                  </a:cubicBezTo>
                  <a:cubicBezTo>
                    <a:pt x="14139" y="61640"/>
                    <a:pt x="0" y="49249"/>
                    <a:pt x="0" y="30661"/>
                  </a:cubicBezTo>
                  <a:cubicBezTo>
                    <a:pt x="0" y="12074"/>
                    <a:pt x="13980" y="0"/>
                    <a:pt x="32409" y="0"/>
                  </a:cubicBezTo>
                  <a:cubicBezTo>
                    <a:pt x="41464" y="0"/>
                    <a:pt x="49249" y="2859"/>
                    <a:pt x="54492" y="9214"/>
                  </a:cubicBezTo>
                  <a:lnTo>
                    <a:pt x="54492" y="794"/>
                  </a:lnTo>
                  <a:lnTo>
                    <a:pt x="68790" y="794"/>
                  </a:lnTo>
                  <a:close/>
                  <a:moveTo>
                    <a:pt x="54174" y="30820"/>
                  </a:moveTo>
                  <a:cubicBezTo>
                    <a:pt x="54174" y="20176"/>
                    <a:pt x="46072" y="12868"/>
                    <a:pt x="34792" y="12868"/>
                  </a:cubicBezTo>
                  <a:cubicBezTo>
                    <a:pt x="23512" y="12868"/>
                    <a:pt x="15252" y="20176"/>
                    <a:pt x="15252" y="30820"/>
                  </a:cubicBezTo>
                  <a:cubicBezTo>
                    <a:pt x="15252" y="41464"/>
                    <a:pt x="23353" y="49090"/>
                    <a:pt x="34792" y="49090"/>
                  </a:cubicBezTo>
                  <a:cubicBezTo>
                    <a:pt x="46230" y="49090"/>
                    <a:pt x="54174" y="41623"/>
                    <a:pt x="54174" y="30820"/>
                  </a:cubicBezTo>
                  <a:close/>
                </a:path>
              </a:pathLst>
            </a:custGeom>
            <a:solidFill>
              <a:srgbClr val="103044"/>
            </a:solidFill>
            <a:ln w="15869" cap="flat">
              <a:noFill/>
              <a:prstDash val="solid"/>
              <a:miter/>
            </a:ln>
          </p:spPr>
          <p:txBody>
            <a:bodyPr rtlCol="0" anchor="ctr"/>
            <a:lstStyle/>
            <a:p>
              <a:endParaRPr lang="nl-NL"/>
            </a:p>
          </p:txBody>
        </p:sp>
      </p:grpSp>
    </p:spTree>
    <p:extLst>
      <p:ext uri="{BB962C8B-B14F-4D97-AF65-F5344CB8AC3E}">
        <p14:creationId xmlns:p14="http://schemas.microsoft.com/office/powerpoint/2010/main" val="3178063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1578"/>
                                        </p:tgtEl>
                                        <p:attrNameLst>
                                          <p:attrName>style.visibility</p:attrName>
                                        </p:attrNameLst>
                                      </p:cBhvr>
                                      <p:to>
                                        <p:strVal val="visible"/>
                                      </p:to>
                                    </p:set>
                                    <p:animEffect transition="in" filter="strips(upRight)">
                                      <p:cBhvr>
                                        <p:cTn id="7" dur="750"/>
                                        <p:tgtEl>
                                          <p:spTgt spid="1578"/>
                                        </p:tgtEl>
                                      </p:cBhvr>
                                    </p:animEffect>
                                  </p:childTnLst>
                                </p:cTn>
                              </p:par>
                              <p:par>
                                <p:cTn id="8" presetID="18" presetClass="entr" presetSubtype="12" fill="hold" nodeType="withEffect">
                                  <p:stCondLst>
                                    <p:cond delay="100"/>
                                  </p:stCondLst>
                                  <p:childTnLst>
                                    <p:set>
                                      <p:cBhvr>
                                        <p:cTn id="9" dur="1" fill="hold">
                                          <p:stCondLst>
                                            <p:cond delay="0"/>
                                          </p:stCondLst>
                                        </p:cTn>
                                        <p:tgtEl>
                                          <p:spTgt spid="9"/>
                                        </p:tgtEl>
                                        <p:attrNameLst>
                                          <p:attrName>style.visibility</p:attrName>
                                        </p:attrNameLst>
                                      </p:cBhvr>
                                      <p:to>
                                        <p:strVal val="visible"/>
                                      </p:to>
                                    </p:set>
                                    <p:animEffect transition="in" filter="strips(downLeft)">
                                      <p:cBhvr>
                                        <p:cTn id="10" dur="750"/>
                                        <p:tgtEl>
                                          <p:spTgt spid="9"/>
                                        </p:tgtEl>
                                      </p:cBhvr>
                                    </p:animEffect>
                                  </p:childTnLst>
                                </p:cTn>
                              </p:par>
                              <p:par>
                                <p:cTn id="11" presetID="18" presetClass="entr" presetSubtype="9" fill="hold" nodeType="withEffect">
                                  <p:stCondLst>
                                    <p:cond delay="200"/>
                                  </p:stCondLst>
                                  <p:childTnLst>
                                    <p:set>
                                      <p:cBhvr>
                                        <p:cTn id="12" dur="1" fill="hold">
                                          <p:stCondLst>
                                            <p:cond delay="0"/>
                                          </p:stCondLst>
                                        </p:cTn>
                                        <p:tgtEl>
                                          <p:spTgt spid="1643"/>
                                        </p:tgtEl>
                                        <p:attrNameLst>
                                          <p:attrName>style.visibility</p:attrName>
                                        </p:attrNameLst>
                                      </p:cBhvr>
                                      <p:to>
                                        <p:strVal val="visible"/>
                                      </p:to>
                                    </p:set>
                                    <p:animEffect transition="in" filter="strips(upLeft)">
                                      <p:cBhvr>
                                        <p:cTn id="13" dur="750"/>
                                        <p:tgtEl>
                                          <p:spTgt spid="1643"/>
                                        </p:tgtEl>
                                      </p:cBhvr>
                                    </p:animEffect>
                                  </p:childTnLst>
                                </p:cTn>
                              </p:par>
                              <p:par>
                                <p:cTn id="14" presetID="18" presetClass="entr" presetSubtype="3" fill="hold" nodeType="withEffect">
                                  <p:stCondLst>
                                    <p:cond delay="300"/>
                                  </p:stCondLst>
                                  <p:childTnLst>
                                    <p:set>
                                      <p:cBhvr>
                                        <p:cTn id="15" dur="1" fill="hold">
                                          <p:stCondLst>
                                            <p:cond delay="0"/>
                                          </p:stCondLst>
                                        </p:cTn>
                                        <p:tgtEl>
                                          <p:spTgt spid="1671"/>
                                        </p:tgtEl>
                                        <p:attrNameLst>
                                          <p:attrName>style.visibility</p:attrName>
                                        </p:attrNameLst>
                                      </p:cBhvr>
                                      <p:to>
                                        <p:strVal val="visible"/>
                                      </p:to>
                                    </p:set>
                                    <p:animEffect transition="in" filter="strips(upRight)">
                                      <p:cBhvr>
                                        <p:cTn id="16" dur="750"/>
                                        <p:tgtEl>
                                          <p:spTgt spid="1671"/>
                                        </p:tgtEl>
                                      </p:cBhvr>
                                    </p:animEffect>
                                  </p:childTnLst>
                                </p:cTn>
                              </p:par>
                              <p:par>
                                <p:cTn id="17" presetID="18" presetClass="entr" presetSubtype="3" fill="hold" nodeType="withEffect">
                                  <p:stCondLst>
                                    <p:cond delay="400"/>
                                  </p:stCondLst>
                                  <p:childTnLst>
                                    <p:set>
                                      <p:cBhvr>
                                        <p:cTn id="18" dur="1" fill="hold">
                                          <p:stCondLst>
                                            <p:cond delay="0"/>
                                          </p:stCondLst>
                                        </p:cTn>
                                        <p:tgtEl>
                                          <p:spTgt spid="525"/>
                                        </p:tgtEl>
                                        <p:attrNameLst>
                                          <p:attrName>style.visibility</p:attrName>
                                        </p:attrNameLst>
                                      </p:cBhvr>
                                      <p:to>
                                        <p:strVal val="visible"/>
                                      </p:to>
                                    </p:set>
                                    <p:animEffect transition="in" filter="strips(upRight)">
                                      <p:cBhvr>
                                        <p:cTn id="19" dur="750"/>
                                        <p:tgtEl>
                                          <p:spTgt spid="525"/>
                                        </p:tgtEl>
                                      </p:cBhvr>
                                    </p:animEffect>
                                  </p:childTnLst>
                                </p:cTn>
                              </p:par>
                              <p:par>
                                <p:cTn id="20" presetID="18" presetClass="entr" presetSubtype="9" fill="hold" nodeType="withEffect">
                                  <p:stCondLst>
                                    <p:cond delay="500"/>
                                  </p:stCondLst>
                                  <p:childTnLst>
                                    <p:set>
                                      <p:cBhvr>
                                        <p:cTn id="21" dur="1" fill="hold">
                                          <p:stCondLst>
                                            <p:cond delay="0"/>
                                          </p:stCondLst>
                                        </p:cTn>
                                        <p:tgtEl>
                                          <p:spTgt spid="1607"/>
                                        </p:tgtEl>
                                        <p:attrNameLst>
                                          <p:attrName>style.visibility</p:attrName>
                                        </p:attrNameLst>
                                      </p:cBhvr>
                                      <p:to>
                                        <p:strVal val="visible"/>
                                      </p:to>
                                    </p:set>
                                    <p:animEffect transition="in" filter="strips(upLeft)">
                                      <p:cBhvr>
                                        <p:cTn id="22" dur="750"/>
                                        <p:tgtEl>
                                          <p:spTgt spid="1607"/>
                                        </p:tgtEl>
                                      </p:cBhvr>
                                    </p:animEffect>
                                  </p:childTnLst>
                                </p:cTn>
                              </p:par>
                              <p:par>
                                <p:cTn id="23" presetID="18" presetClass="entr" presetSubtype="6" fill="hold" nodeType="withEffect">
                                  <p:stCondLst>
                                    <p:cond delay="600"/>
                                  </p:stCondLst>
                                  <p:childTnLst>
                                    <p:set>
                                      <p:cBhvr>
                                        <p:cTn id="24" dur="1" fill="hold">
                                          <p:stCondLst>
                                            <p:cond delay="0"/>
                                          </p:stCondLst>
                                        </p:cTn>
                                        <p:tgtEl>
                                          <p:spTgt spid="1709"/>
                                        </p:tgtEl>
                                        <p:attrNameLst>
                                          <p:attrName>style.visibility</p:attrName>
                                        </p:attrNameLst>
                                      </p:cBhvr>
                                      <p:to>
                                        <p:strVal val="visible"/>
                                      </p:to>
                                    </p:set>
                                    <p:animEffect transition="in" filter="strips(downRight)">
                                      <p:cBhvr>
                                        <p:cTn id="25" dur="750"/>
                                        <p:tgtEl>
                                          <p:spTgt spid="1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hoek 16">
            <a:extLst>
              <a:ext uri="{FF2B5EF4-FFF2-40B4-BE49-F238E27FC236}">
                <a16:creationId xmlns:a16="http://schemas.microsoft.com/office/drawing/2014/main" id="{D0F1146A-6448-9DAB-1434-C7F59B82BF12}"/>
              </a:ext>
            </a:extLst>
          </p:cNvPr>
          <p:cNvSpPr/>
          <p:nvPr/>
        </p:nvSpPr>
        <p:spPr>
          <a:xfrm>
            <a:off x="0" y="-2"/>
            <a:ext cx="12192000" cy="399638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123" name="Rechthoek: met één afgeronde hoek 122">
            <a:extLst>
              <a:ext uri="{FF2B5EF4-FFF2-40B4-BE49-F238E27FC236}">
                <a16:creationId xmlns:a16="http://schemas.microsoft.com/office/drawing/2014/main" id="{CE8E19E9-A9C2-5B3B-15AD-44AB813F2349}"/>
              </a:ext>
            </a:extLst>
          </p:cNvPr>
          <p:cNvSpPr/>
          <p:nvPr/>
        </p:nvSpPr>
        <p:spPr>
          <a:xfrm flipV="1">
            <a:off x="1769105" y="0"/>
            <a:ext cx="995443" cy="579438"/>
          </a:xfrm>
          <a:prstGeom prst="round1Rect">
            <a:avLst>
              <a:gd name="adj" fmla="val 23196"/>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solidFill>
                <a:schemeClr val="bg1"/>
              </a:solidFill>
            </a:endParaRPr>
          </a:p>
        </p:txBody>
      </p:sp>
      <p:sp>
        <p:nvSpPr>
          <p:cNvPr id="74" name="Titel 5">
            <a:extLst>
              <a:ext uri="{FF2B5EF4-FFF2-40B4-BE49-F238E27FC236}">
                <a16:creationId xmlns:a16="http://schemas.microsoft.com/office/drawing/2014/main" id="{42A1D654-E6EF-5027-A614-31FDA8226CF4}"/>
              </a:ext>
            </a:extLst>
          </p:cNvPr>
          <p:cNvSpPr>
            <a:spLocks noGrp="1"/>
          </p:cNvSpPr>
          <p:nvPr>
            <p:ph type="title"/>
          </p:nvPr>
        </p:nvSpPr>
        <p:spPr>
          <a:xfrm>
            <a:off x="730612" y="1724079"/>
            <a:ext cx="8466139" cy="719137"/>
          </a:xfrm>
        </p:spPr>
        <p:txBody>
          <a:bodyPr/>
          <a:lstStyle/>
          <a:p>
            <a:r>
              <a:rPr lang="nl-NL"/>
              <a:t>Moet ik zelf de software installeren? </a:t>
            </a:r>
            <a:br>
              <a:rPr lang="nl-NL"/>
            </a:br>
            <a:br>
              <a:rPr lang="nl-NL"/>
            </a:br>
            <a:endParaRPr lang="en-GB"/>
          </a:p>
        </p:txBody>
      </p:sp>
      <p:sp>
        <p:nvSpPr>
          <p:cNvPr id="4" name="Tijdelijke aanduiding voor datum 3">
            <a:extLst>
              <a:ext uri="{FF2B5EF4-FFF2-40B4-BE49-F238E27FC236}">
                <a16:creationId xmlns:a16="http://schemas.microsoft.com/office/drawing/2014/main" id="{357B0A25-786C-1E67-98D5-923A4E0C4F61}"/>
              </a:ext>
            </a:extLst>
          </p:cNvPr>
          <p:cNvSpPr>
            <a:spLocks noGrp="1"/>
          </p:cNvSpPr>
          <p:nvPr>
            <p:ph type="dt" sz="half" idx="26"/>
          </p:nvPr>
        </p:nvSpPr>
        <p:spPr/>
        <p:txBody>
          <a:bodyPr/>
          <a:lstStyle/>
          <a:p>
            <a:fld id="{B61332EA-9129-4FD2-8A79-85F18E95E386}" type="datetime4">
              <a:rPr lang="nl-NL" smtClean="0"/>
              <a:pPr/>
              <a:t>24 juni 2025</a:t>
            </a:fld>
            <a:endParaRPr lang="nl-NL"/>
          </a:p>
        </p:txBody>
      </p:sp>
      <p:sp>
        <p:nvSpPr>
          <p:cNvPr id="16" name="Tekstvak 15">
            <a:extLst>
              <a:ext uri="{FF2B5EF4-FFF2-40B4-BE49-F238E27FC236}">
                <a16:creationId xmlns:a16="http://schemas.microsoft.com/office/drawing/2014/main" id="{61EFD608-5816-8590-8936-39A23091A74E}"/>
              </a:ext>
            </a:extLst>
          </p:cNvPr>
          <p:cNvSpPr txBox="1"/>
          <p:nvPr/>
        </p:nvSpPr>
        <p:spPr>
          <a:xfrm>
            <a:off x="685800" y="2039400"/>
            <a:ext cx="8199520" cy="307777"/>
          </a:xfrm>
          <a:prstGeom prst="rect">
            <a:avLst/>
          </a:prstGeom>
          <a:noFill/>
        </p:spPr>
        <p:txBody>
          <a:bodyPr wrap="square" lIns="0" tIns="0" rIns="0" bIns="0">
            <a:spAutoFit/>
          </a:bodyPr>
          <a:lstStyle/>
          <a:p>
            <a:r>
              <a:rPr lang="nl-NL" sz="2000" b="1">
                <a:solidFill>
                  <a:schemeClr val="tx2"/>
                </a:solidFill>
                <a:latin typeface="+mj-lt"/>
              </a:rPr>
              <a:t>De laptop is meteen klaar voor gebruik!</a:t>
            </a:r>
            <a:endParaRPr lang="en-GB" sz="2000">
              <a:latin typeface="+mj-lt"/>
            </a:endParaRPr>
          </a:p>
        </p:txBody>
      </p:sp>
      <p:sp>
        <p:nvSpPr>
          <p:cNvPr id="75" name="Tekstvak 74">
            <a:extLst>
              <a:ext uri="{FF2B5EF4-FFF2-40B4-BE49-F238E27FC236}">
                <a16:creationId xmlns:a16="http://schemas.microsoft.com/office/drawing/2014/main" id="{473A1D55-1390-01E4-354D-C4E1E39F1D05}"/>
              </a:ext>
            </a:extLst>
          </p:cNvPr>
          <p:cNvSpPr txBox="1"/>
          <p:nvPr/>
        </p:nvSpPr>
        <p:spPr>
          <a:xfrm>
            <a:off x="665990" y="2046357"/>
            <a:ext cx="8199520" cy="307777"/>
          </a:xfrm>
          <a:prstGeom prst="rect">
            <a:avLst/>
          </a:prstGeom>
          <a:noFill/>
        </p:spPr>
        <p:txBody>
          <a:bodyPr wrap="square" lIns="0" tIns="0" rIns="0" bIns="0">
            <a:spAutoFit/>
          </a:bodyPr>
          <a:lstStyle/>
          <a:p>
            <a:r>
              <a:rPr lang="nl-NL" sz="2000" b="1">
                <a:solidFill>
                  <a:schemeClr val="tx2"/>
                </a:solidFill>
                <a:latin typeface="+mj-lt"/>
              </a:rPr>
              <a:t>De laptop is meteen klaar voor gebruik!</a:t>
            </a:r>
            <a:endParaRPr lang="en-GB" sz="2000">
              <a:latin typeface="+mj-lt"/>
            </a:endParaRPr>
          </a:p>
        </p:txBody>
      </p:sp>
      <p:sp>
        <p:nvSpPr>
          <p:cNvPr id="18" name="Rechthoek: met één afgeronde hoek 17">
            <a:extLst>
              <a:ext uri="{FF2B5EF4-FFF2-40B4-BE49-F238E27FC236}">
                <a16:creationId xmlns:a16="http://schemas.microsoft.com/office/drawing/2014/main" id="{7045273A-7D18-B12A-CCAA-2CAD3FCF0CD7}"/>
              </a:ext>
            </a:extLst>
          </p:cNvPr>
          <p:cNvSpPr/>
          <p:nvPr/>
        </p:nvSpPr>
        <p:spPr>
          <a:xfrm flipV="1">
            <a:off x="685800" y="3397250"/>
            <a:ext cx="2501900" cy="2501900"/>
          </a:xfrm>
          <a:prstGeom prst="round1Rect">
            <a:avLst>
              <a:gd name="adj" fmla="val 10606"/>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400" err="1"/>
          </a:p>
        </p:txBody>
      </p:sp>
      <p:sp>
        <p:nvSpPr>
          <p:cNvPr id="19" name="Rechthoek: met één afgeronde hoek 18">
            <a:extLst>
              <a:ext uri="{FF2B5EF4-FFF2-40B4-BE49-F238E27FC236}">
                <a16:creationId xmlns:a16="http://schemas.microsoft.com/office/drawing/2014/main" id="{4D6C7A81-7AD8-4A9B-AFC1-D7EB2B81FA50}"/>
              </a:ext>
            </a:extLst>
          </p:cNvPr>
          <p:cNvSpPr/>
          <p:nvPr/>
        </p:nvSpPr>
        <p:spPr>
          <a:xfrm flipV="1">
            <a:off x="3458104" y="3397250"/>
            <a:ext cx="2501900" cy="2501900"/>
          </a:xfrm>
          <a:prstGeom prst="round1Rect">
            <a:avLst>
              <a:gd name="adj" fmla="val 10606"/>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400"/>
          </a:p>
        </p:txBody>
      </p:sp>
      <p:sp>
        <p:nvSpPr>
          <p:cNvPr id="20" name="Rechthoek: met één afgeronde hoek 19">
            <a:extLst>
              <a:ext uri="{FF2B5EF4-FFF2-40B4-BE49-F238E27FC236}">
                <a16:creationId xmlns:a16="http://schemas.microsoft.com/office/drawing/2014/main" id="{13136F99-0F4D-205F-8027-FF5454E93D59}"/>
              </a:ext>
            </a:extLst>
          </p:cNvPr>
          <p:cNvSpPr/>
          <p:nvPr/>
        </p:nvSpPr>
        <p:spPr>
          <a:xfrm flipV="1">
            <a:off x="6230408" y="3397250"/>
            <a:ext cx="2501900" cy="2501900"/>
          </a:xfrm>
          <a:prstGeom prst="round1Rect">
            <a:avLst>
              <a:gd name="adj" fmla="val 10606"/>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400"/>
          </a:p>
        </p:txBody>
      </p:sp>
      <p:sp>
        <p:nvSpPr>
          <p:cNvPr id="21" name="Tekstvak 20">
            <a:extLst>
              <a:ext uri="{FF2B5EF4-FFF2-40B4-BE49-F238E27FC236}">
                <a16:creationId xmlns:a16="http://schemas.microsoft.com/office/drawing/2014/main" id="{21B71313-2F53-0FD3-E4E1-2364C913A2D8}"/>
              </a:ext>
            </a:extLst>
          </p:cNvPr>
          <p:cNvSpPr txBox="1"/>
          <p:nvPr/>
        </p:nvSpPr>
        <p:spPr>
          <a:xfrm>
            <a:off x="817718" y="4891189"/>
            <a:ext cx="2157953" cy="460626"/>
          </a:xfrm>
          <a:prstGeom prst="rect">
            <a:avLst/>
          </a:prstGeom>
          <a:noFill/>
        </p:spPr>
        <p:txBody>
          <a:bodyPr wrap="square" lIns="0" tIns="0" rIns="0" bIns="0" rtlCol="0" anchor="ctr">
            <a:noAutofit/>
          </a:bodyPr>
          <a:lstStyle/>
          <a:p>
            <a:pPr marL="0" lvl="3" algn="ctr">
              <a:lnSpc>
                <a:spcPct val="90000"/>
              </a:lnSpc>
              <a:spcBef>
                <a:spcPts val="600"/>
              </a:spcBef>
              <a:spcAft>
                <a:spcPts val="600"/>
              </a:spcAft>
            </a:pPr>
            <a:r>
              <a:rPr lang="nl-NL" sz="1200" b="1">
                <a:solidFill>
                  <a:schemeClr val="bg1"/>
                </a:solidFill>
                <a:latin typeface="+mj-lt"/>
              </a:rPr>
              <a:t>De juiste software voor school is vooraf geïnstalleerd</a:t>
            </a:r>
          </a:p>
        </p:txBody>
      </p:sp>
      <p:sp>
        <p:nvSpPr>
          <p:cNvPr id="22" name="Tekstvak 21">
            <a:extLst>
              <a:ext uri="{FF2B5EF4-FFF2-40B4-BE49-F238E27FC236}">
                <a16:creationId xmlns:a16="http://schemas.microsoft.com/office/drawing/2014/main" id="{D7B64B09-EBD6-8057-3235-5BFD03513D88}"/>
              </a:ext>
            </a:extLst>
          </p:cNvPr>
          <p:cNvSpPr txBox="1"/>
          <p:nvPr/>
        </p:nvSpPr>
        <p:spPr>
          <a:xfrm>
            <a:off x="3681867" y="4891189"/>
            <a:ext cx="2006213" cy="460626"/>
          </a:xfrm>
          <a:prstGeom prst="rect">
            <a:avLst/>
          </a:prstGeom>
          <a:noFill/>
        </p:spPr>
        <p:txBody>
          <a:bodyPr wrap="square" lIns="0" tIns="0" rIns="0" bIns="0" rtlCol="0" anchor="ctr">
            <a:noAutofit/>
          </a:bodyPr>
          <a:lstStyle/>
          <a:p>
            <a:pPr marL="0" lvl="3" algn="ctr">
              <a:lnSpc>
                <a:spcPct val="90000"/>
              </a:lnSpc>
              <a:spcBef>
                <a:spcPts val="600"/>
              </a:spcBef>
              <a:spcAft>
                <a:spcPts val="600"/>
              </a:spcAft>
            </a:pPr>
            <a:r>
              <a:rPr lang="nl-NL" sz="1200" b="1">
                <a:solidFill>
                  <a:schemeClr val="bg1"/>
                </a:solidFill>
                <a:latin typeface="+mj-lt"/>
              </a:rPr>
              <a:t>De laptop is meteen gebruiksklaar</a:t>
            </a:r>
          </a:p>
        </p:txBody>
      </p:sp>
      <p:sp>
        <p:nvSpPr>
          <p:cNvPr id="23" name="Tekstvak 22">
            <a:extLst>
              <a:ext uri="{FF2B5EF4-FFF2-40B4-BE49-F238E27FC236}">
                <a16:creationId xmlns:a16="http://schemas.microsoft.com/office/drawing/2014/main" id="{C9E87A26-EA2F-B769-2F55-AF10E9BC3378}"/>
              </a:ext>
            </a:extLst>
          </p:cNvPr>
          <p:cNvSpPr txBox="1"/>
          <p:nvPr/>
        </p:nvSpPr>
        <p:spPr>
          <a:xfrm>
            <a:off x="6476221" y="4891189"/>
            <a:ext cx="2006213" cy="460626"/>
          </a:xfrm>
          <a:prstGeom prst="rect">
            <a:avLst/>
          </a:prstGeom>
          <a:noFill/>
        </p:spPr>
        <p:txBody>
          <a:bodyPr wrap="square" lIns="0" tIns="0" rIns="0" bIns="0" rtlCol="0" anchor="ctr">
            <a:noAutofit/>
          </a:bodyPr>
          <a:lstStyle/>
          <a:p>
            <a:pPr marL="0" lvl="3" algn="ctr">
              <a:lnSpc>
                <a:spcPct val="90000"/>
              </a:lnSpc>
              <a:spcBef>
                <a:spcPts val="600"/>
              </a:spcBef>
              <a:spcAft>
                <a:spcPts val="600"/>
              </a:spcAft>
            </a:pPr>
            <a:r>
              <a:rPr lang="nl-NL" sz="1200" b="1">
                <a:solidFill>
                  <a:schemeClr val="bg1"/>
                </a:solidFill>
                <a:latin typeface="+mj-lt"/>
              </a:rPr>
              <a:t>De laptop is goed beveiligd</a:t>
            </a:r>
          </a:p>
        </p:txBody>
      </p:sp>
      <p:sp>
        <p:nvSpPr>
          <p:cNvPr id="76" name="Rechthoek: met één afgeronde hoek 75">
            <a:extLst>
              <a:ext uri="{FF2B5EF4-FFF2-40B4-BE49-F238E27FC236}">
                <a16:creationId xmlns:a16="http://schemas.microsoft.com/office/drawing/2014/main" id="{96D69FAD-AA55-C64D-B70A-35706E7EA8E4}"/>
              </a:ext>
            </a:extLst>
          </p:cNvPr>
          <p:cNvSpPr/>
          <p:nvPr/>
        </p:nvSpPr>
        <p:spPr>
          <a:xfrm flipV="1">
            <a:off x="9002713" y="3397250"/>
            <a:ext cx="2501900" cy="2501900"/>
          </a:xfrm>
          <a:prstGeom prst="round1Rect">
            <a:avLst>
              <a:gd name="adj" fmla="val 10606"/>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400" err="1"/>
          </a:p>
        </p:txBody>
      </p:sp>
      <p:sp>
        <p:nvSpPr>
          <p:cNvPr id="78" name="Tekstvak 77">
            <a:extLst>
              <a:ext uri="{FF2B5EF4-FFF2-40B4-BE49-F238E27FC236}">
                <a16:creationId xmlns:a16="http://schemas.microsoft.com/office/drawing/2014/main" id="{86EC1FD6-C249-7438-DD68-29A07B049DDC}"/>
              </a:ext>
            </a:extLst>
          </p:cNvPr>
          <p:cNvSpPr txBox="1"/>
          <p:nvPr/>
        </p:nvSpPr>
        <p:spPr>
          <a:xfrm>
            <a:off x="9035318" y="4891498"/>
            <a:ext cx="2483504" cy="460626"/>
          </a:xfrm>
          <a:prstGeom prst="rect">
            <a:avLst/>
          </a:prstGeom>
          <a:noFill/>
        </p:spPr>
        <p:txBody>
          <a:bodyPr wrap="square" lIns="0" tIns="0" rIns="0" bIns="0" rtlCol="0" anchor="ctr">
            <a:noAutofit/>
          </a:bodyPr>
          <a:lstStyle/>
          <a:p>
            <a:pPr marL="0" lvl="3" algn="ctr">
              <a:lnSpc>
                <a:spcPct val="90000"/>
              </a:lnSpc>
              <a:spcBef>
                <a:spcPts val="600"/>
              </a:spcBef>
              <a:spcAft>
                <a:spcPts val="600"/>
              </a:spcAft>
            </a:pPr>
            <a:r>
              <a:rPr lang="nl-NL" sz="1200" b="1">
                <a:solidFill>
                  <a:schemeClr val="bg1"/>
                </a:solidFill>
                <a:latin typeface="+mj-lt"/>
              </a:rPr>
              <a:t>Softwareproblemen worden      op school opgelost</a:t>
            </a:r>
          </a:p>
        </p:txBody>
      </p:sp>
      <p:grpSp>
        <p:nvGrpSpPr>
          <p:cNvPr id="89" name="Groep 88">
            <a:extLst>
              <a:ext uri="{FF2B5EF4-FFF2-40B4-BE49-F238E27FC236}">
                <a16:creationId xmlns:a16="http://schemas.microsoft.com/office/drawing/2014/main" id="{0E3B46C6-D1F0-AC44-9B88-EECD7C91AD77}"/>
              </a:ext>
            </a:extLst>
          </p:cNvPr>
          <p:cNvGrpSpPr/>
          <p:nvPr/>
        </p:nvGrpSpPr>
        <p:grpSpPr>
          <a:xfrm>
            <a:off x="1625131" y="3774254"/>
            <a:ext cx="641695" cy="612958"/>
            <a:chOff x="819773" y="7102631"/>
            <a:chExt cx="945835" cy="903477"/>
          </a:xfrm>
        </p:grpSpPr>
        <p:sp>
          <p:nvSpPr>
            <p:cNvPr id="84" name="Vrije vorm: vorm 83">
              <a:extLst>
                <a:ext uri="{FF2B5EF4-FFF2-40B4-BE49-F238E27FC236}">
                  <a16:creationId xmlns:a16="http://schemas.microsoft.com/office/drawing/2014/main" id="{A912CDA6-8B0D-F766-DD5B-E05F4BAEC5AE}"/>
                </a:ext>
              </a:extLst>
            </p:cNvPr>
            <p:cNvSpPr/>
            <p:nvPr/>
          </p:nvSpPr>
          <p:spPr>
            <a:xfrm>
              <a:off x="1157788" y="7438821"/>
              <a:ext cx="165688" cy="164776"/>
            </a:xfrm>
            <a:custGeom>
              <a:avLst/>
              <a:gdLst>
                <a:gd name="connsiteX0" fmla="*/ 82844 w 165688"/>
                <a:gd name="connsiteY0" fmla="*/ 21996 h 164776"/>
                <a:gd name="connsiteX1" fmla="*/ 22061 w 165688"/>
                <a:gd name="connsiteY1" fmla="*/ 82453 h 164776"/>
                <a:gd name="connsiteX2" fmla="*/ 82844 w 165688"/>
                <a:gd name="connsiteY2" fmla="*/ 142845 h 164776"/>
                <a:gd name="connsiteX3" fmla="*/ 143627 w 165688"/>
                <a:gd name="connsiteY3" fmla="*/ 82453 h 164776"/>
                <a:gd name="connsiteX4" fmla="*/ 82844 w 165688"/>
                <a:gd name="connsiteY4" fmla="*/ 21996 h 164776"/>
                <a:gd name="connsiteX5" fmla="*/ 82844 w 165688"/>
                <a:gd name="connsiteY5" fmla="*/ 164776 h 164776"/>
                <a:gd name="connsiteX6" fmla="*/ 0 w 165688"/>
                <a:gd name="connsiteY6" fmla="*/ 82388 h 164776"/>
                <a:gd name="connsiteX7" fmla="*/ 82844 w 165688"/>
                <a:gd name="connsiteY7" fmla="*/ 0 h 164776"/>
                <a:gd name="connsiteX8" fmla="*/ 165689 w 165688"/>
                <a:gd name="connsiteY8" fmla="*/ 82388 h 164776"/>
                <a:gd name="connsiteX9" fmla="*/ 82844 w 165688"/>
                <a:gd name="connsiteY9" fmla="*/ 164776 h 16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88" h="164776">
                  <a:moveTo>
                    <a:pt x="82844" y="21996"/>
                  </a:moveTo>
                  <a:cubicBezTo>
                    <a:pt x="49329" y="21996"/>
                    <a:pt x="22061" y="49068"/>
                    <a:pt x="22061" y="82453"/>
                  </a:cubicBezTo>
                  <a:cubicBezTo>
                    <a:pt x="22061" y="115838"/>
                    <a:pt x="49329" y="142845"/>
                    <a:pt x="82844" y="142845"/>
                  </a:cubicBezTo>
                  <a:cubicBezTo>
                    <a:pt x="116360" y="142845"/>
                    <a:pt x="143627" y="115773"/>
                    <a:pt x="143627" y="82453"/>
                  </a:cubicBezTo>
                  <a:cubicBezTo>
                    <a:pt x="143627" y="49134"/>
                    <a:pt x="116360" y="21996"/>
                    <a:pt x="82844" y="21996"/>
                  </a:cubicBezTo>
                  <a:moveTo>
                    <a:pt x="82844" y="164776"/>
                  </a:moveTo>
                  <a:cubicBezTo>
                    <a:pt x="37160" y="164776"/>
                    <a:pt x="0" y="127812"/>
                    <a:pt x="0" y="82388"/>
                  </a:cubicBezTo>
                  <a:cubicBezTo>
                    <a:pt x="0" y="36964"/>
                    <a:pt x="37160" y="0"/>
                    <a:pt x="82844" y="0"/>
                  </a:cubicBezTo>
                  <a:cubicBezTo>
                    <a:pt x="128529" y="0"/>
                    <a:pt x="165689" y="36964"/>
                    <a:pt x="165689" y="82388"/>
                  </a:cubicBezTo>
                  <a:cubicBezTo>
                    <a:pt x="165689" y="127812"/>
                    <a:pt x="128529" y="164776"/>
                    <a:pt x="82844" y="164776"/>
                  </a:cubicBezTo>
                </a:path>
              </a:pathLst>
            </a:custGeom>
            <a:solidFill>
              <a:schemeClr val="bg1"/>
            </a:solidFill>
            <a:ln w="6503" cap="flat">
              <a:noFill/>
              <a:prstDash val="solid"/>
              <a:miter/>
            </a:ln>
          </p:spPr>
          <p:txBody>
            <a:bodyPr rtlCol="0" anchor="ctr"/>
            <a:lstStyle/>
            <a:p>
              <a:endParaRPr lang="en-GB"/>
            </a:p>
          </p:txBody>
        </p:sp>
        <p:sp>
          <p:nvSpPr>
            <p:cNvPr id="85" name="Vrije vorm: vorm 84">
              <a:extLst>
                <a:ext uri="{FF2B5EF4-FFF2-40B4-BE49-F238E27FC236}">
                  <a16:creationId xmlns:a16="http://schemas.microsoft.com/office/drawing/2014/main" id="{2F61AD1E-846B-E052-99BC-8CDE7370574F}"/>
                </a:ext>
              </a:extLst>
            </p:cNvPr>
            <p:cNvSpPr/>
            <p:nvPr/>
          </p:nvSpPr>
          <p:spPr>
            <a:xfrm>
              <a:off x="922856" y="7204217"/>
              <a:ext cx="318752" cy="317122"/>
            </a:xfrm>
            <a:custGeom>
              <a:avLst/>
              <a:gdLst>
                <a:gd name="connsiteX0" fmla="*/ 22061 w 318752"/>
                <a:gd name="connsiteY0" fmla="*/ 317058 h 317122"/>
                <a:gd name="connsiteX1" fmla="*/ 0 w 318752"/>
                <a:gd name="connsiteY1" fmla="*/ 317058 h 317122"/>
                <a:gd name="connsiteX2" fmla="*/ 318752 w 318752"/>
                <a:gd name="connsiteY2" fmla="*/ 0 h 317122"/>
                <a:gd name="connsiteX3" fmla="*/ 318752 w 318752"/>
                <a:gd name="connsiteY3" fmla="*/ 21931 h 317122"/>
                <a:gd name="connsiteX4" fmla="*/ 21996 w 318752"/>
                <a:gd name="connsiteY4" fmla="*/ 317123 h 317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752" h="317122">
                  <a:moveTo>
                    <a:pt x="22061" y="317058"/>
                  </a:moveTo>
                  <a:lnTo>
                    <a:pt x="0" y="317058"/>
                  </a:lnTo>
                  <a:cubicBezTo>
                    <a:pt x="0" y="142194"/>
                    <a:pt x="143042" y="0"/>
                    <a:pt x="318752" y="0"/>
                  </a:cubicBezTo>
                  <a:lnTo>
                    <a:pt x="318752" y="21931"/>
                  </a:lnTo>
                  <a:cubicBezTo>
                    <a:pt x="155146" y="21931"/>
                    <a:pt x="21996" y="154364"/>
                    <a:pt x="21996" y="317123"/>
                  </a:cubicBezTo>
                </a:path>
              </a:pathLst>
            </a:custGeom>
            <a:solidFill>
              <a:schemeClr val="bg1"/>
            </a:solidFill>
            <a:ln w="6503" cap="flat">
              <a:noFill/>
              <a:prstDash val="solid"/>
              <a:miter/>
            </a:ln>
          </p:spPr>
          <p:txBody>
            <a:bodyPr rtlCol="0" anchor="ctr"/>
            <a:lstStyle/>
            <a:p>
              <a:endParaRPr lang="en-GB"/>
            </a:p>
          </p:txBody>
        </p:sp>
        <p:sp>
          <p:nvSpPr>
            <p:cNvPr id="86" name="Vrije vorm: vorm 85">
              <a:extLst>
                <a:ext uri="{FF2B5EF4-FFF2-40B4-BE49-F238E27FC236}">
                  <a16:creationId xmlns:a16="http://schemas.microsoft.com/office/drawing/2014/main" id="{5577EBCB-6AD7-347F-D27A-A06103362812}"/>
                </a:ext>
              </a:extLst>
            </p:cNvPr>
            <p:cNvSpPr/>
            <p:nvPr/>
          </p:nvSpPr>
          <p:spPr>
            <a:xfrm>
              <a:off x="819773" y="7102631"/>
              <a:ext cx="841719" cy="837287"/>
            </a:xfrm>
            <a:custGeom>
              <a:avLst/>
              <a:gdLst>
                <a:gd name="connsiteX0" fmla="*/ 489778 w 841719"/>
                <a:gd name="connsiteY0" fmla="*/ 775920 h 837287"/>
                <a:gd name="connsiteX1" fmla="*/ 420860 w 841719"/>
                <a:gd name="connsiteY1" fmla="*/ 782493 h 837287"/>
                <a:gd name="connsiteX2" fmla="*/ 55121 w 841719"/>
                <a:gd name="connsiteY2" fmla="*/ 418644 h 837287"/>
                <a:gd name="connsiteX3" fmla="*/ 420860 w 841719"/>
                <a:gd name="connsiteY3" fmla="*/ 54860 h 837287"/>
                <a:gd name="connsiteX4" fmla="*/ 786664 w 841719"/>
                <a:gd name="connsiteY4" fmla="*/ 418644 h 837287"/>
                <a:gd name="connsiteX5" fmla="*/ 785102 w 841719"/>
                <a:gd name="connsiteY5" fmla="*/ 451443 h 837287"/>
                <a:gd name="connsiteX6" fmla="*/ 786013 w 841719"/>
                <a:gd name="connsiteY6" fmla="*/ 457040 h 837287"/>
                <a:gd name="connsiteX7" fmla="*/ 788291 w 841719"/>
                <a:gd name="connsiteY7" fmla="*/ 487301 h 837287"/>
                <a:gd name="connsiteX8" fmla="*/ 826036 w 841719"/>
                <a:gd name="connsiteY8" fmla="*/ 505197 h 837287"/>
                <a:gd name="connsiteX9" fmla="*/ 833715 w 841719"/>
                <a:gd name="connsiteY9" fmla="*/ 499861 h 837287"/>
                <a:gd name="connsiteX10" fmla="*/ 841720 w 841719"/>
                <a:gd name="connsiteY10" fmla="*/ 418709 h 837287"/>
                <a:gd name="connsiteX11" fmla="*/ 420860 w 841719"/>
                <a:gd name="connsiteY11" fmla="*/ 0 h 837287"/>
                <a:gd name="connsiteX12" fmla="*/ 0 w 841719"/>
                <a:gd name="connsiteY12" fmla="*/ 418644 h 837287"/>
                <a:gd name="connsiteX13" fmla="*/ 420860 w 841719"/>
                <a:gd name="connsiteY13" fmla="*/ 837288 h 837287"/>
                <a:gd name="connsiteX14" fmla="*/ 519258 w 841719"/>
                <a:gd name="connsiteY14" fmla="*/ 825639 h 837287"/>
                <a:gd name="connsiteX15" fmla="*/ 489712 w 841719"/>
                <a:gd name="connsiteY15" fmla="*/ 775920 h 83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1719" h="837287">
                  <a:moveTo>
                    <a:pt x="489778" y="775920"/>
                  </a:moveTo>
                  <a:cubicBezTo>
                    <a:pt x="467456" y="780150"/>
                    <a:pt x="444483" y="782493"/>
                    <a:pt x="420860" y="782493"/>
                  </a:cubicBezTo>
                  <a:cubicBezTo>
                    <a:pt x="219183" y="782493"/>
                    <a:pt x="55121" y="619278"/>
                    <a:pt x="55121" y="418644"/>
                  </a:cubicBezTo>
                  <a:cubicBezTo>
                    <a:pt x="55121" y="218010"/>
                    <a:pt x="219183" y="54860"/>
                    <a:pt x="420860" y="54860"/>
                  </a:cubicBezTo>
                  <a:cubicBezTo>
                    <a:pt x="622537" y="54860"/>
                    <a:pt x="786664" y="218075"/>
                    <a:pt x="786664" y="418644"/>
                  </a:cubicBezTo>
                  <a:cubicBezTo>
                    <a:pt x="786664" y="429707"/>
                    <a:pt x="786078" y="440575"/>
                    <a:pt x="785102" y="451443"/>
                  </a:cubicBezTo>
                  <a:cubicBezTo>
                    <a:pt x="785557" y="453265"/>
                    <a:pt x="785883" y="455087"/>
                    <a:pt x="786013" y="457040"/>
                  </a:cubicBezTo>
                  <a:lnTo>
                    <a:pt x="788291" y="487301"/>
                  </a:lnTo>
                  <a:cubicBezTo>
                    <a:pt x="801567" y="491986"/>
                    <a:pt x="814192" y="497973"/>
                    <a:pt x="826036" y="505197"/>
                  </a:cubicBezTo>
                  <a:lnTo>
                    <a:pt x="833715" y="499861"/>
                  </a:lnTo>
                  <a:cubicBezTo>
                    <a:pt x="838921" y="473569"/>
                    <a:pt x="841720" y="446432"/>
                    <a:pt x="841720" y="418709"/>
                  </a:cubicBezTo>
                  <a:cubicBezTo>
                    <a:pt x="841785" y="187814"/>
                    <a:pt x="652993" y="0"/>
                    <a:pt x="420860" y="0"/>
                  </a:cubicBezTo>
                  <a:cubicBezTo>
                    <a:pt x="188726" y="0"/>
                    <a:pt x="0" y="187814"/>
                    <a:pt x="0" y="418644"/>
                  </a:cubicBezTo>
                  <a:cubicBezTo>
                    <a:pt x="0" y="649474"/>
                    <a:pt x="188791" y="837288"/>
                    <a:pt x="420860" y="837288"/>
                  </a:cubicBezTo>
                  <a:cubicBezTo>
                    <a:pt x="454766" y="837288"/>
                    <a:pt x="487695" y="833188"/>
                    <a:pt x="519258" y="825639"/>
                  </a:cubicBezTo>
                  <a:cubicBezTo>
                    <a:pt x="507544" y="810281"/>
                    <a:pt x="497717" y="793686"/>
                    <a:pt x="489712" y="775920"/>
                  </a:cubicBezTo>
                </a:path>
              </a:pathLst>
            </a:custGeom>
            <a:solidFill>
              <a:schemeClr val="bg1"/>
            </a:solidFill>
            <a:ln w="6503" cap="flat">
              <a:noFill/>
              <a:prstDash val="solid"/>
              <a:miter/>
            </a:ln>
          </p:spPr>
          <p:txBody>
            <a:bodyPr rtlCol="0" anchor="ctr"/>
            <a:lstStyle/>
            <a:p>
              <a:endParaRPr lang="en-GB"/>
            </a:p>
          </p:txBody>
        </p:sp>
        <p:sp>
          <p:nvSpPr>
            <p:cNvPr id="87" name="Vrije vorm: vorm 86">
              <a:extLst>
                <a:ext uri="{FF2B5EF4-FFF2-40B4-BE49-F238E27FC236}">
                  <a16:creationId xmlns:a16="http://schemas.microsoft.com/office/drawing/2014/main" id="{09CB11B5-2992-4482-FB80-B42E783881E0}"/>
                </a:ext>
              </a:extLst>
            </p:cNvPr>
            <p:cNvSpPr/>
            <p:nvPr/>
          </p:nvSpPr>
          <p:spPr>
            <a:xfrm>
              <a:off x="990928" y="7274761"/>
              <a:ext cx="247817" cy="246513"/>
            </a:xfrm>
            <a:custGeom>
              <a:avLst/>
              <a:gdLst>
                <a:gd name="connsiteX0" fmla="*/ 22061 w 247817"/>
                <a:gd name="connsiteY0" fmla="*/ 246514 h 246513"/>
                <a:gd name="connsiteX1" fmla="*/ 0 w 247817"/>
                <a:gd name="connsiteY1" fmla="*/ 246514 h 246513"/>
                <a:gd name="connsiteX2" fmla="*/ 247817 w 247817"/>
                <a:gd name="connsiteY2" fmla="*/ 0 h 246513"/>
                <a:gd name="connsiteX3" fmla="*/ 247817 w 247817"/>
                <a:gd name="connsiteY3" fmla="*/ 21931 h 246513"/>
                <a:gd name="connsiteX4" fmla="*/ 21996 w 247817"/>
                <a:gd name="connsiteY4" fmla="*/ 246514 h 24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817" h="246513">
                  <a:moveTo>
                    <a:pt x="22061" y="246514"/>
                  </a:moveTo>
                  <a:lnTo>
                    <a:pt x="0" y="246514"/>
                  </a:lnTo>
                  <a:cubicBezTo>
                    <a:pt x="0" y="110567"/>
                    <a:pt x="111218" y="0"/>
                    <a:pt x="247817" y="0"/>
                  </a:cubicBezTo>
                  <a:lnTo>
                    <a:pt x="247817" y="21931"/>
                  </a:lnTo>
                  <a:cubicBezTo>
                    <a:pt x="123323" y="21931"/>
                    <a:pt x="21996" y="122671"/>
                    <a:pt x="21996" y="246514"/>
                  </a:cubicBezTo>
                </a:path>
              </a:pathLst>
            </a:custGeom>
            <a:solidFill>
              <a:schemeClr val="bg1"/>
            </a:solidFill>
            <a:ln w="6503" cap="flat">
              <a:noFill/>
              <a:prstDash val="solid"/>
              <a:miter/>
            </a:ln>
          </p:spPr>
          <p:txBody>
            <a:bodyPr rtlCol="0" anchor="ctr"/>
            <a:lstStyle/>
            <a:p>
              <a:endParaRPr lang="en-GB"/>
            </a:p>
          </p:txBody>
        </p:sp>
        <p:sp>
          <p:nvSpPr>
            <p:cNvPr id="88" name="Vrije vorm: vorm 87">
              <a:extLst>
                <a:ext uri="{FF2B5EF4-FFF2-40B4-BE49-F238E27FC236}">
                  <a16:creationId xmlns:a16="http://schemas.microsoft.com/office/drawing/2014/main" id="{CBAAC102-9B74-75DA-CB19-679980A9A574}"/>
                </a:ext>
              </a:extLst>
            </p:cNvPr>
            <p:cNvSpPr/>
            <p:nvPr/>
          </p:nvSpPr>
          <p:spPr>
            <a:xfrm>
              <a:off x="1315871" y="7548536"/>
              <a:ext cx="449737" cy="457572"/>
            </a:xfrm>
            <a:custGeom>
              <a:avLst/>
              <a:gdLst>
                <a:gd name="connsiteX0" fmla="*/ 280413 w 449737"/>
                <a:gd name="connsiteY0" fmla="*/ 164457 h 457572"/>
                <a:gd name="connsiteX1" fmla="*/ 218393 w 449737"/>
                <a:gd name="connsiteY1" fmla="*/ 144153 h 457572"/>
                <a:gd name="connsiteX2" fmla="*/ 160148 w 449737"/>
                <a:gd name="connsiteY2" fmla="*/ 173568 h 457572"/>
                <a:gd name="connsiteX3" fmla="*/ 139714 w 449737"/>
                <a:gd name="connsiteY3" fmla="*/ 235196 h 457572"/>
                <a:gd name="connsiteX4" fmla="*/ 169259 w 449737"/>
                <a:gd name="connsiteY4" fmla="*/ 293050 h 457572"/>
                <a:gd name="connsiteX5" fmla="*/ 231279 w 449737"/>
                <a:gd name="connsiteY5" fmla="*/ 313355 h 457572"/>
                <a:gd name="connsiteX6" fmla="*/ 289524 w 449737"/>
                <a:gd name="connsiteY6" fmla="*/ 283940 h 457572"/>
                <a:gd name="connsiteX7" fmla="*/ 309958 w 449737"/>
                <a:gd name="connsiteY7" fmla="*/ 222311 h 457572"/>
                <a:gd name="connsiteX8" fmla="*/ 280413 w 449737"/>
                <a:gd name="connsiteY8" fmla="*/ 164457 h 457572"/>
                <a:gd name="connsiteX9" fmla="*/ 442978 w 449737"/>
                <a:gd name="connsiteY9" fmla="*/ 267800 h 457572"/>
                <a:gd name="connsiteX10" fmla="*/ 448509 w 449737"/>
                <a:gd name="connsiteY10" fmla="*/ 272941 h 457572"/>
                <a:gd name="connsiteX11" fmla="*/ 449551 w 449737"/>
                <a:gd name="connsiteY11" fmla="*/ 280230 h 457572"/>
                <a:gd name="connsiteX12" fmla="*/ 405232 w 449737"/>
                <a:gd name="connsiteY12" fmla="*/ 370558 h 457572"/>
                <a:gd name="connsiteX13" fmla="*/ 398985 w 449737"/>
                <a:gd name="connsiteY13" fmla="*/ 374723 h 457572"/>
                <a:gd name="connsiteX14" fmla="*/ 391501 w 449737"/>
                <a:gd name="connsiteY14" fmla="*/ 374397 h 457572"/>
                <a:gd name="connsiteX15" fmla="*/ 350827 w 449737"/>
                <a:gd name="connsiteY15" fmla="*/ 354288 h 457572"/>
                <a:gd name="connsiteX16" fmla="*/ 296812 w 449737"/>
                <a:gd name="connsiteY16" fmla="*/ 390732 h 457572"/>
                <a:gd name="connsiteX17" fmla="*/ 300262 w 449737"/>
                <a:gd name="connsiteY17" fmla="*/ 435831 h 457572"/>
                <a:gd name="connsiteX18" fmla="*/ 298439 w 449737"/>
                <a:gd name="connsiteY18" fmla="*/ 442924 h 457572"/>
                <a:gd name="connsiteX19" fmla="*/ 292778 w 449737"/>
                <a:gd name="connsiteY19" fmla="*/ 447544 h 457572"/>
                <a:gd name="connsiteX20" fmla="*/ 190930 w 449737"/>
                <a:gd name="connsiteY20" fmla="*/ 455224 h 457572"/>
                <a:gd name="connsiteX21" fmla="*/ 184618 w 449737"/>
                <a:gd name="connsiteY21" fmla="*/ 451514 h 457572"/>
                <a:gd name="connsiteX22" fmla="*/ 181754 w 449737"/>
                <a:gd name="connsiteY22" fmla="*/ 444811 h 457572"/>
                <a:gd name="connsiteX23" fmla="*/ 178305 w 449737"/>
                <a:gd name="connsiteY23" fmla="*/ 399713 h 457572"/>
                <a:gd name="connsiteX24" fmla="*/ 119345 w 449737"/>
                <a:gd name="connsiteY24" fmla="*/ 371794 h 457572"/>
                <a:gd name="connsiteX25" fmla="*/ 82185 w 449737"/>
                <a:gd name="connsiteY25" fmla="*/ 397695 h 457572"/>
                <a:gd name="connsiteX26" fmla="*/ 74896 w 449737"/>
                <a:gd name="connsiteY26" fmla="*/ 399192 h 457572"/>
                <a:gd name="connsiteX27" fmla="*/ 68128 w 449737"/>
                <a:gd name="connsiteY27" fmla="*/ 396003 h 457572"/>
                <a:gd name="connsiteX28" fmla="*/ 10599 w 449737"/>
                <a:gd name="connsiteY28" fmla="*/ 313420 h 457572"/>
                <a:gd name="connsiteX29" fmla="*/ 10534 w 449737"/>
                <a:gd name="connsiteY29" fmla="*/ 306001 h 457572"/>
                <a:gd name="connsiteX30" fmla="*/ 15220 w 449737"/>
                <a:gd name="connsiteY30" fmla="*/ 300079 h 457572"/>
                <a:gd name="connsiteX31" fmla="*/ 52379 w 449737"/>
                <a:gd name="connsiteY31" fmla="*/ 274178 h 457572"/>
                <a:gd name="connsiteX32" fmla="*/ 47433 w 449737"/>
                <a:gd name="connsiteY32" fmla="*/ 209816 h 457572"/>
                <a:gd name="connsiteX33" fmla="*/ 6759 w 449737"/>
                <a:gd name="connsiteY33" fmla="*/ 189772 h 457572"/>
                <a:gd name="connsiteX34" fmla="*/ 1228 w 449737"/>
                <a:gd name="connsiteY34" fmla="*/ 184631 h 457572"/>
                <a:gd name="connsiteX35" fmla="*/ 187 w 449737"/>
                <a:gd name="connsiteY35" fmla="*/ 177343 h 457572"/>
                <a:gd name="connsiteX36" fmla="*/ 44505 w 449737"/>
                <a:gd name="connsiteY36" fmla="*/ 87015 h 457572"/>
                <a:gd name="connsiteX37" fmla="*/ 50687 w 449737"/>
                <a:gd name="connsiteY37" fmla="*/ 82850 h 457572"/>
                <a:gd name="connsiteX38" fmla="*/ 58171 w 449737"/>
                <a:gd name="connsiteY38" fmla="*/ 83240 h 457572"/>
                <a:gd name="connsiteX39" fmla="*/ 98845 w 449737"/>
                <a:gd name="connsiteY39" fmla="*/ 103284 h 457572"/>
                <a:gd name="connsiteX40" fmla="*/ 152860 w 449737"/>
                <a:gd name="connsiteY40" fmla="*/ 66841 h 457572"/>
                <a:gd name="connsiteX41" fmla="*/ 149411 w 449737"/>
                <a:gd name="connsiteY41" fmla="*/ 21742 h 457572"/>
                <a:gd name="connsiteX42" fmla="*/ 151233 w 449737"/>
                <a:gd name="connsiteY42" fmla="*/ 14649 h 457572"/>
                <a:gd name="connsiteX43" fmla="*/ 156895 w 449737"/>
                <a:gd name="connsiteY43" fmla="*/ 10028 h 457572"/>
                <a:gd name="connsiteX44" fmla="*/ 258742 w 449737"/>
                <a:gd name="connsiteY44" fmla="*/ 2349 h 457572"/>
                <a:gd name="connsiteX45" fmla="*/ 265054 w 449737"/>
                <a:gd name="connsiteY45" fmla="*/ 5993 h 457572"/>
                <a:gd name="connsiteX46" fmla="*/ 267918 w 449737"/>
                <a:gd name="connsiteY46" fmla="*/ 12696 h 457572"/>
                <a:gd name="connsiteX47" fmla="*/ 271367 w 449737"/>
                <a:gd name="connsiteY47" fmla="*/ 57795 h 457572"/>
                <a:gd name="connsiteX48" fmla="*/ 330328 w 449737"/>
                <a:gd name="connsiteY48" fmla="*/ 85713 h 457572"/>
                <a:gd name="connsiteX49" fmla="*/ 367487 w 449737"/>
                <a:gd name="connsiteY49" fmla="*/ 59812 h 457572"/>
                <a:gd name="connsiteX50" fmla="*/ 374776 w 449737"/>
                <a:gd name="connsiteY50" fmla="*/ 58316 h 457572"/>
                <a:gd name="connsiteX51" fmla="*/ 381544 w 449737"/>
                <a:gd name="connsiteY51" fmla="*/ 61504 h 457572"/>
                <a:gd name="connsiteX52" fmla="*/ 439073 w 449737"/>
                <a:gd name="connsiteY52" fmla="*/ 144088 h 457572"/>
                <a:gd name="connsiteX53" fmla="*/ 439138 w 449737"/>
                <a:gd name="connsiteY53" fmla="*/ 151507 h 457572"/>
                <a:gd name="connsiteX54" fmla="*/ 434453 w 449737"/>
                <a:gd name="connsiteY54" fmla="*/ 157429 h 457572"/>
                <a:gd name="connsiteX55" fmla="*/ 397293 w 449737"/>
                <a:gd name="connsiteY55" fmla="*/ 183330 h 457572"/>
                <a:gd name="connsiteX56" fmla="*/ 402239 w 449737"/>
                <a:gd name="connsiteY56" fmla="*/ 247691 h 457572"/>
                <a:gd name="connsiteX57" fmla="*/ 442913 w 449737"/>
                <a:gd name="connsiteY57" fmla="*/ 267735 h 45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49737" h="457572">
                  <a:moveTo>
                    <a:pt x="280413" y="164457"/>
                  </a:moveTo>
                  <a:cubicBezTo>
                    <a:pt x="262451" y="149164"/>
                    <a:pt x="241821" y="142396"/>
                    <a:pt x="218393" y="144153"/>
                  </a:cubicBezTo>
                  <a:cubicBezTo>
                    <a:pt x="194965" y="145910"/>
                    <a:pt x="175572" y="155737"/>
                    <a:pt x="160148" y="173568"/>
                  </a:cubicBezTo>
                  <a:cubicBezTo>
                    <a:pt x="144725" y="191399"/>
                    <a:pt x="137892" y="211899"/>
                    <a:pt x="139714" y="235196"/>
                  </a:cubicBezTo>
                  <a:cubicBezTo>
                    <a:pt x="141471" y="258494"/>
                    <a:pt x="151363" y="277757"/>
                    <a:pt x="169259" y="293050"/>
                  </a:cubicBezTo>
                  <a:cubicBezTo>
                    <a:pt x="187221" y="308344"/>
                    <a:pt x="207851" y="315112"/>
                    <a:pt x="231279" y="313355"/>
                  </a:cubicBezTo>
                  <a:cubicBezTo>
                    <a:pt x="254707" y="311598"/>
                    <a:pt x="274100" y="301771"/>
                    <a:pt x="289524" y="283940"/>
                  </a:cubicBezTo>
                  <a:cubicBezTo>
                    <a:pt x="304947" y="266108"/>
                    <a:pt x="311780" y="245609"/>
                    <a:pt x="309958" y="222311"/>
                  </a:cubicBezTo>
                  <a:cubicBezTo>
                    <a:pt x="308201" y="199013"/>
                    <a:pt x="298309" y="179750"/>
                    <a:pt x="280413" y="164457"/>
                  </a:cubicBezTo>
                  <a:moveTo>
                    <a:pt x="442978" y="267800"/>
                  </a:moveTo>
                  <a:cubicBezTo>
                    <a:pt x="445516" y="268842"/>
                    <a:pt x="447403" y="270534"/>
                    <a:pt x="448509" y="272941"/>
                  </a:cubicBezTo>
                  <a:cubicBezTo>
                    <a:pt x="449616" y="275349"/>
                    <a:pt x="450006" y="277757"/>
                    <a:pt x="449551" y="280230"/>
                  </a:cubicBezTo>
                  <a:cubicBezTo>
                    <a:pt x="441546" y="313485"/>
                    <a:pt x="426773" y="343616"/>
                    <a:pt x="405232" y="370558"/>
                  </a:cubicBezTo>
                  <a:cubicBezTo>
                    <a:pt x="403541" y="372510"/>
                    <a:pt x="401458" y="373877"/>
                    <a:pt x="398985" y="374723"/>
                  </a:cubicBezTo>
                  <a:cubicBezTo>
                    <a:pt x="396577" y="375504"/>
                    <a:pt x="394104" y="375439"/>
                    <a:pt x="391501" y="374397"/>
                  </a:cubicBezTo>
                  <a:lnTo>
                    <a:pt x="350827" y="354288"/>
                  </a:lnTo>
                  <a:cubicBezTo>
                    <a:pt x="335274" y="369647"/>
                    <a:pt x="317247" y="381816"/>
                    <a:pt x="296812" y="390732"/>
                  </a:cubicBezTo>
                  <a:lnTo>
                    <a:pt x="300262" y="435831"/>
                  </a:lnTo>
                  <a:cubicBezTo>
                    <a:pt x="300457" y="438303"/>
                    <a:pt x="299871" y="440646"/>
                    <a:pt x="298439" y="442924"/>
                  </a:cubicBezTo>
                  <a:cubicBezTo>
                    <a:pt x="297073" y="445202"/>
                    <a:pt x="295185" y="446699"/>
                    <a:pt x="292778" y="447544"/>
                  </a:cubicBezTo>
                  <a:cubicBezTo>
                    <a:pt x="259393" y="457436"/>
                    <a:pt x="225422" y="460039"/>
                    <a:pt x="190930" y="455224"/>
                  </a:cubicBezTo>
                  <a:cubicBezTo>
                    <a:pt x="188457" y="454768"/>
                    <a:pt x="186310" y="453597"/>
                    <a:pt x="184618" y="451514"/>
                  </a:cubicBezTo>
                  <a:cubicBezTo>
                    <a:pt x="182926" y="449497"/>
                    <a:pt x="181950" y="447219"/>
                    <a:pt x="181754" y="444811"/>
                  </a:cubicBezTo>
                  <a:lnTo>
                    <a:pt x="178305" y="399713"/>
                  </a:lnTo>
                  <a:cubicBezTo>
                    <a:pt x="156764" y="393921"/>
                    <a:pt x="137111" y="384615"/>
                    <a:pt x="119345" y="371794"/>
                  </a:cubicBezTo>
                  <a:lnTo>
                    <a:pt x="82185" y="397695"/>
                  </a:lnTo>
                  <a:cubicBezTo>
                    <a:pt x="79842" y="399127"/>
                    <a:pt x="77369" y="399582"/>
                    <a:pt x="74896" y="399192"/>
                  </a:cubicBezTo>
                  <a:cubicBezTo>
                    <a:pt x="72358" y="398736"/>
                    <a:pt x="70146" y="397695"/>
                    <a:pt x="68128" y="396003"/>
                  </a:cubicBezTo>
                  <a:cubicBezTo>
                    <a:pt x="42748" y="372640"/>
                    <a:pt x="23550" y="345047"/>
                    <a:pt x="10599" y="313420"/>
                  </a:cubicBezTo>
                  <a:cubicBezTo>
                    <a:pt x="9818" y="311012"/>
                    <a:pt x="9753" y="308539"/>
                    <a:pt x="10534" y="306001"/>
                  </a:cubicBezTo>
                  <a:cubicBezTo>
                    <a:pt x="11315" y="303463"/>
                    <a:pt x="12812" y="301511"/>
                    <a:pt x="15220" y="300079"/>
                  </a:cubicBezTo>
                  <a:lnTo>
                    <a:pt x="52379" y="274178"/>
                  </a:lnTo>
                  <a:cubicBezTo>
                    <a:pt x="47043" y="253028"/>
                    <a:pt x="45351" y="231552"/>
                    <a:pt x="47433" y="209816"/>
                  </a:cubicBezTo>
                  <a:lnTo>
                    <a:pt x="6759" y="189772"/>
                  </a:lnTo>
                  <a:cubicBezTo>
                    <a:pt x="4221" y="188731"/>
                    <a:pt x="2334" y="187039"/>
                    <a:pt x="1228" y="184631"/>
                  </a:cubicBezTo>
                  <a:cubicBezTo>
                    <a:pt x="122" y="182223"/>
                    <a:pt x="-269" y="179815"/>
                    <a:pt x="187" y="177343"/>
                  </a:cubicBezTo>
                  <a:cubicBezTo>
                    <a:pt x="8191" y="144023"/>
                    <a:pt x="22964" y="113957"/>
                    <a:pt x="44505" y="87015"/>
                  </a:cubicBezTo>
                  <a:cubicBezTo>
                    <a:pt x="46197" y="85063"/>
                    <a:pt x="48279" y="83631"/>
                    <a:pt x="50687" y="82850"/>
                  </a:cubicBezTo>
                  <a:cubicBezTo>
                    <a:pt x="53095" y="82069"/>
                    <a:pt x="55633" y="82199"/>
                    <a:pt x="58171" y="83240"/>
                  </a:cubicBezTo>
                  <a:lnTo>
                    <a:pt x="98845" y="103284"/>
                  </a:lnTo>
                  <a:cubicBezTo>
                    <a:pt x="114399" y="87926"/>
                    <a:pt x="132425" y="75822"/>
                    <a:pt x="152860" y="66841"/>
                  </a:cubicBezTo>
                  <a:lnTo>
                    <a:pt x="149411" y="21742"/>
                  </a:lnTo>
                  <a:cubicBezTo>
                    <a:pt x="149215" y="19269"/>
                    <a:pt x="149801" y="16926"/>
                    <a:pt x="151233" y="14649"/>
                  </a:cubicBezTo>
                  <a:cubicBezTo>
                    <a:pt x="152599" y="12371"/>
                    <a:pt x="154487" y="10874"/>
                    <a:pt x="156895" y="10028"/>
                  </a:cubicBezTo>
                  <a:cubicBezTo>
                    <a:pt x="190280" y="136"/>
                    <a:pt x="224250" y="-2467"/>
                    <a:pt x="258742" y="2349"/>
                  </a:cubicBezTo>
                  <a:cubicBezTo>
                    <a:pt x="261215" y="2805"/>
                    <a:pt x="263362" y="3976"/>
                    <a:pt x="265054" y="5993"/>
                  </a:cubicBezTo>
                  <a:cubicBezTo>
                    <a:pt x="266746" y="8011"/>
                    <a:pt x="267723" y="10288"/>
                    <a:pt x="267918" y="12696"/>
                  </a:cubicBezTo>
                  <a:lnTo>
                    <a:pt x="271367" y="57795"/>
                  </a:lnTo>
                  <a:cubicBezTo>
                    <a:pt x="292908" y="63587"/>
                    <a:pt x="312561" y="72893"/>
                    <a:pt x="330328" y="85713"/>
                  </a:cubicBezTo>
                  <a:lnTo>
                    <a:pt x="367487" y="59812"/>
                  </a:lnTo>
                  <a:cubicBezTo>
                    <a:pt x="369830" y="58381"/>
                    <a:pt x="372303" y="57860"/>
                    <a:pt x="374776" y="58316"/>
                  </a:cubicBezTo>
                  <a:cubicBezTo>
                    <a:pt x="377314" y="58771"/>
                    <a:pt x="379527" y="59812"/>
                    <a:pt x="381544" y="61504"/>
                  </a:cubicBezTo>
                  <a:cubicBezTo>
                    <a:pt x="406924" y="84867"/>
                    <a:pt x="426123" y="112460"/>
                    <a:pt x="439073" y="144088"/>
                  </a:cubicBezTo>
                  <a:cubicBezTo>
                    <a:pt x="439854" y="146496"/>
                    <a:pt x="439919" y="148969"/>
                    <a:pt x="439138" y="151507"/>
                  </a:cubicBezTo>
                  <a:cubicBezTo>
                    <a:pt x="438422" y="154045"/>
                    <a:pt x="436860" y="155997"/>
                    <a:pt x="434453" y="157429"/>
                  </a:cubicBezTo>
                  <a:lnTo>
                    <a:pt x="397293" y="183330"/>
                  </a:lnTo>
                  <a:cubicBezTo>
                    <a:pt x="402629" y="204480"/>
                    <a:pt x="404321" y="226021"/>
                    <a:pt x="402239" y="247691"/>
                  </a:cubicBezTo>
                  <a:lnTo>
                    <a:pt x="442913" y="267735"/>
                  </a:lnTo>
                  <a:close/>
                </a:path>
              </a:pathLst>
            </a:custGeom>
            <a:solidFill>
              <a:srgbClr val="102F44"/>
            </a:solidFill>
            <a:ln w="6503" cap="flat">
              <a:noFill/>
              <a:prstDash val="solid"/>
              <a:miter/>
            </a:ln>
          </p:spPr>
          <p:txBody>
            <a:bodyPr rtlCol="0" anchor="ctr"/>
            <a:lstStyle/>
            <a:p>
              <a:endParaRPr lang="en-GB"/>
            </a:p>
          </p:txBody>
        </p:sp>
      </p:grpSp>
      <p:grpSp>
        <p:nvGrpSpPr>
          <p:cNvPr id="93" name="Groep 92">
            <a:extLst>
              <a:ext uri="{FF2B5EF4-FFF2-40B4-BE49-F238E27FC236}">
                <a16:creationId xmlns:a16="http://schemas.microsoft.com/office/drawing/2014/main" id="{14185B3D-E4DF-9100-D090-328D9FBA4908}"/>
              </a:ext>
            </a:extLst>
          </p:cNvPr>
          <p:cNvGrpSpPr/>
          <p:nvPr/>
        </p:nvGrpSpPr>
        <p:grpSpPr>
          <a:xfrm>
            <a:off x="4336827" y="3800916"/>
            <a:ext cx="696292" cy="460627"/>
            <a:chOff x="5164929" y="2418787"/>
            <a:chExt cx="499020" cy="330123"/>
          </a:xfrm>
        </p:grpSpPr>
        <p:sp>
          <p:nvSpPr>
            <p:cNvPr id="90" name="Vrije vorm: vorm 89">
              <a:extLst>
                <a:ext uri="{FF2B5EF4-FFF2-40B4-BE49-F238E27FC236}">
                  <a16:creationId xmlns:a16="http://schemas.microsoft.com/office/drawing/2014/main" id="{B852B49E-BAB0-C5EC-711F-89FBA089DCB9}"/>
                </a:ext>
              </a:extLst>
            </p:cNvPr>
            <p:cNvSpPr/>
            <p:nvPr/>
          </p:nvSpPr>
          <p:spPr>
            <a:xfrm>
              <a:off x="5479458" y="2470327"/>
              <a:ext cx="169398" cy="125404"/>
            </a:xfrm>
            <a:custGeom>
              <a:avLst/>
              <a:gdLst>
                <a:gd name="connsiteX0" fmla="*/ 2317 w 169398"/>
                <a:gd name="connsiteY0" fmla="*/ 68292 h 125404"/>
                <a:gd name="connsiteX1" fmla="*/ 0 w 169398"/>
                <a:gd name="connsiteY1" fmla="*/ 62374 h 125404"/>
                <a:gd name="connsiteX2" fmla="*/ 2317 w 169398"/>
                <a:gd name="connsiteY2" fmla="*/ 56456 h 125404"/>
                <a:gd name="connsiteX3" fmla="*/ 14560 w 169398"/>
                <a:gd name="connsiteY3" fmla="*/ 44651 h 125404"/>
                <a:gd name="connsiteX4" fmla="*/ 20353 w 169398"/>
                <a:gd name="connsiteY4" fmla="*/ 42021 h 125404"/>
                <a:gd name="connsiteX5" fmla="*/ 26490 w 169398"/>
                <a:gd name="connsiteY5" fmla="*/ 44651 h 125404"/>
                <a:gd name="connsiteX6" fmla="*/ 63532 w 169398"/>
                <a:gd name="connsiteY6" fmla="*/ 81411 h 125404"/>
                <a:gd name="connsiteX7" fmla="*/ 142908 w 169398"/>
                <a:gd name="connsiteY7" fmla="*/ 2630 h 125404"/>
                <a:gd name="connsiteX8" fmla="*/ 149046 w 169398"/>
                <a:gd name="connsiteY8" fmla="*/ 0 h 125404"/>
                <a:gd name="connsiteX9" fmla="*/ 154838 w 169398"/>
                <a:gd name="connsiteY9" fmla="*/ 2630 h 125404"/>
                <a:gd name="connsiteX10" fmla="*/ 167081 w 169398"/>
                <a:gd name="connsiteY10" fmla="*/ 14435 h 125404"/>
                <a:gd name="connsiteX11" fmla="*/ 169398 w 169398"/>
                <a:gd name="connsiteY11" fmla="*/ 20353 h 125404"/>
                <a:gd name="connsiteX12" fmla="*/ 167081 w 169398"/>
                <a:gd name="connsiteY12" fmla="*/ 26271 h 125404"/>
                <a:gd name="connsiteX13" fmla="*/ 69513 w 169398"/>
                <a:gd name="connsiteY13" fmla="*/ 122775 h 125404"/>
                <a:gd name="connsiteX14" fmla="*/ 63564 w 169398"/>
                <a:gd name="connsiteY14" fmla="*/ 125405 h 125404"/>
                <a:gd name="connsiteX15" fmla="*/ 57614 w 169398"/>
                <a:gd name="connsiteY15" fmla="*/ 122775 h 125404"/>
                <a:gd name="connsiteX16" fmla="*/ 2380 w 169398"/>
                <a:gd name="connsiteY16" fmla="*/ 68292 h 12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398" h="125404">
                  <a:moveTo>
                    <a:pt x="2317" y="68292"/>
                  </a:moveTo>
                  <a:cubicBezTo>
                    <a:pt x="783" y="66757"/>
                    <a:pt x="0" y="64785"/>
                    <a:pt x="0" y="62374"/>
                  </a:cubicBezTo>
                  <a:cubicBezTo>
                    <a:pt x="0" y="59963"/>
                    <a:pt x="783" y="57990"/>
                    <a:pt x="2317" y="56456"/>
                  </a:cubicBezTo>
                  <a:lnTo>
                    <a:pt x="14560" y="44651"/>
                  </a:lnTo>
                  <a:cubicBezTo>
                    <a:pt x="16094" y="42898"/>
                    <a:pt x="18036" y="42021"/>
                    <a:pt x="20353" y="42021"/>
                  </a:cubicBezTo>
                  <a:cubicBezTo>
                    <a:pt x="22670" y="42021"/>
                    <a:pt x="24705" y="42898"/>
                    <a:pt x="26490" y="44651"/>
                  </a:cubicBezTo>
                  <a:lnTo>
                    <a:pt x="63532" y="81411"/>
                  </a:lnTo>
                  <a:lnTo>
                    <a:pt x="142908" y="2630"/>
                  </a:lnTo>
                  <a:cubicBezTo>
                    <a:pt x="144693" y="877"/>
                    <a:pt x="146697" y="0"/>
                    <a:pt x="149046" y="0"/>
                  </a:cubicBezTo>
                  <a:cubicBezTo>
                    <a:pt x="151394" y="0"/>
                    <a:pt x="153273" y="877"/>
                    <a:pt x="154838" y="2630"/>
                  </a:cubicBezTo>
                  <a:lnTo>
                    <a:pt x="167081" y="14435"/>
                  </a:lnTo>
                  <a:cubicBezTo>
                    <a:pt x="168616" y="15969"/>
                    <a:pt x="169398" y="17942"/>
                    <a:pt x="169398" y="20353"/>
                  </a:cubicBezTo>
                  <a:cubicBezTo>
                    <a:pt x="169398" y="22764"/>
                    <a:pt x="168616" y="24737"/>
                    <a:pt x="167081" y="26271"/>
                  </a:cubicBezTo>
                  <a:lnTo>
                    <a:pt x="69513" y="122775"/>
                  </a:lnTo>
                  <a:cubicBezTo>
                    <a:pt x="67979" y="124528"/>
                    <a:pt x="65975" y="125405"/>
                    <a:pt x="63564" y="125405"/>
                  </a:cubicBezTo>
                  <a:cubicBezTo>
                    <a:pt x="61153" y="125405"/>
                    <a:pt x="59149" y="124528"/>
                    <a:pt x="57614" y="122775"/>
                  </a:cubicBezTo>
                  <a:lnTo>
                    <a:pt x="2380" y="68292"/>
                  </a:lnTo>
                  <a:close/>
                </a:path>
              </a:pathLst>
            </a:custGeom>
            <a:solidFill>
              <a:schemeClr val="tx2"/>
            </a:solidFill>
            <a:ln w="3115" cap="flat">
              <a:noFill/>
              <a:prstDash val="solid"/>
              <a:miter/>
            </a:ln>
          </p:spPr>
          <p:txBody>
            <a:bodyPr rtlCol="0" anchor="ctr"/>
            <a:lstStyle/>
            <a:p>
              <a:endParaRPr lang="nl-NL"/>
            </a:p>
          </p:txBody>
        </p:sp>
        <p:sp>
          <p:nvSpPr>
            <p:cNvPr id="91" name="Vrije vorm: vorm 90">
              <a:extLst>
                <a:ext uri="{FF2B5EF4-FFF2-40B4-BE49-F238E27FC236}">
                  <a16:creationId xmlns:a16="http://schemas.microsoft.com/office/drawing/2014/main" id="{2524E75E-3B48-7A63-F559-9F9F2906432D}"/>
                </a:ext>
              </a:extLst>
            </p:cNvPr>
            <p:cNvSpPr/>
            <p:nvPr/>
          </p:nvSpPr>
          <p:spPr>
            <a:xfrm>
              <a:off x="5164929" y="2699375"/>
              <a:ext cx="499020" cy="49535"/>
            </a:xfrm>
            <a:custGeom>
              <a:avLst/>
              <a:gdLst>
                <a:gd name="connsiteX0" fmla="*/ 270286 w 499020"/>
                <a:gd name="connsiteY0" fmla="*/ 24768 h 49535"/>
                <a:gd name="connsiteX1" fmla="*/ 228703 w 499020"/>
                <a:gd name="connsiteY1" fmla="*/ 24768 h 49535"/>
                <a:gd name="connsiteX2" fmla="*/ 224539 w 499020"/>
                <a:gd name="connsiteY2" fmla="*/ 20635 h 49535"/>
                <a:gd name="connsiteX3" fmla="*/ 228703 w 499020"/>
                <a:gd name="connsiteY3" fmla="*/ 16501 h 49535"/>
                <a:gd name="connsiteX4" fmla="*/ 270286 w 499020"/>
                <a:gd name="connsiteY4" fmla="*/ 16501 h 49535"/>
                <a:gd name="connsiteX5" fmla="*/ 274450 w 499020"/>
                <a:gd name="connsiteY5" fmla="*/ 20635 h 49535"/>
                <a:gd name="connsiteX6" fmla="*/ 270286 w 499020"/>
                <a:gd name="connsiteY6" fmla="*/ 24768 h 49535"/>
                <a:gd name="connsiteX7" fmla="*/ 457407 w 499020"/>
                <a:gd name="connsiteY7" fmla="*/ 0 h 49535"/>
                <a:gd name="connsiteX8" fmla="*/ 0 w 499020"/>
                <a:gd name="connsiteY8" fmla="*/ 0 h 49535"/>
                <a:gd name="connsiteX9" fmla="*/ 0 w 499020"/>
                <a:gd name="connsiteY9" fmla="*/ 24768 h 49535"/>
                <a:gd name="connsiteX10" fmla="*/ 12212 w 499020"/>
                <a:gd name="connsiteY10" fmla="*/ 42303 h 49535"/>
                <a:gd name="connsiteX11" fmla="*/ 41582 w 499020"/>
                <a:gd name="connsiteY11" fmla="*/ 49536 h 49535"/>
                <a:gd name="connsiteX12" fmla="*/ 457438 w 499020"/>
                <a:gd name="connsiteY12" fmla="*/ 49536 h 49535"/>
                <a:gd name="connsiteX13" fmla="*/ 486809 w 499020"/>
                <a:gd name="connsiteY13" fmla="*/ 42303 h 49535"/>
                <a:gd name="connsiteX14" fmla="*/ 499021 w 499020"/>
                <a:gd name="connsiteY14" fmla="*/ 24768 h 49535"/>
                <a:gd name="connsiteX15" fmla="*/ 499021 w 499020"/>
                <a:gd name="connsiteY15" fmla="*/ 0 h 49535"/>
                <a:gd name="connsiteX16" fmla="*/ 457438 w 499020"/>
                <a:gd name="connsiteY16" fmla="*/ 0 h 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9020" h="49535">
                  <a:moveTo>
                    <a:pt x="270286" y="24768"/>
                  </a:moveTo>
                  <a:lnTo>
                    <a:pt x="228703" y="24768"/>
                  </a:lnTo>
                  <a:cubicBezTo>
                    <a:pt x="225948" y="24768"/>
                    <a:pt x="224539" y="23390"/>
                    <a:pt x="224539" y="20635"/>
                  </a:cubicBezTo>
                  <a:cubicBezTo>
                    <a:pt x="224539" y="17879"/>
                    <a:pt x="225948" y="16501"/>
                    <a:pt x="228703" y="16501"/>
                  </a:cubicBezTo>
                  <a:lnTo>
                    <a:pt x="270286" y="16501"/>
                  </a:lnTo>
                  <a:cubicBezTo>
                    <a:pt x="273041" y="16501"/>
                    <a:pt x="274450" y="17879"/>
                    <a:pt x="274450" y="20635"/>
                  </a:cubicBezTo>
                  <a:cubicBezTo>
                    <a:pt x="274450" y="23390"/>
                    <a:pt x="273073" y="24768"/>
                    <a:pt x="270286" y="24768"/>
                  </a:cubicBezTo>
                  <a:moveTo>
                    <a:pt x="457407" y="0"/>
                  </a:moveTo>
                  <a:lnTo>
                    <a:pt x="0" y="0"/>
                  </a:lnTo>
                  <a:lnTo>
                    <a:pt x="0" y="24768"/>
                  </a:lnTo>
                  <a:cubicBezTo>
                    <a:pt x="0" y="31657"/>
                    <a:pt x="4071" y="37481"/>
                    <a:pt x="12212" y="42303"/>
                  </a:cubicBezTo>
                  <a:cubicBezTo>
                    <a:pt x="20353" y="47125"/>
                    <a:pt x="30154" y="49536"/>
                    <a:pt x="41582" y="49536"/>
                  </a:cubicBezTo>
                  <a:lnTo>
                    <a:pt x="457438" y="49536"/>
                  </a:lnTo>
                  <a:cubicBezTo>
                    <a:pt x="468867" y="49536"/>
                    <a:pt x="478668" y="47125"/>
                    <a:pt x="486809" y="42303"/>
                  </a:cubicBezTo>
                  <a:cubicBezTo>
                    <a:pt x="494950" y="37481"/>
                    <a:pt x="499021" y="31657"/>
                    <a:pt x="499021" y="24768"/>
                  </a:cubicBezTo>
                  <a:lnTo>
                    <a:pt x="499021" y="0"/>
                  </a:lnTo>
                  <a:lnTo>
                    <a:pt x="457438" y="0"/>
                  </a:lnTo>
                  <a:close/>
                </a:path>
              </a:pathLst>
            </a:custGeom>
            <a:solidFill>
              <a:schemeClr val="bg1"/>
            </a:solidFill>
            <a:ln w="3115" cap="flat">
              <a:noFill/>
              <a:prstDash val="solid"/>
              <a:miter/>
            </a:ln>
          </p:spPr>
          <p:txBody>
            <a:bodyPr rtlCol="0" anchor="ctr"/>
            <a:lstStyle/>
            <a:p>
              <a:endParaRPr lang="nl-NL"/>
            </a:p>
          </p:txBody>
        </p:sp>
        <p:sp>
          <p:nvSpPr>
            <p:cNvPr id="92" name="Vrije vorm: vorm 91">
              <a:extLst>
                <a:ext uri="{FF2B5EF4-FFF2-40B4-BE49-F238E27FC236}">
                  <a16:creationId xmlns:a16="http://schemas.microsoft.com/office/drawing/2014/main" id="{83D126FA-642A-8002-B8A5-CC5690184277}"/>
                </a:ext>
              </a:extLst>
            </p:cNvPr>
            <p:cNvSpPr/>
            <p:nvPr/>
          </p:nvSpPr>
          <p:spPr>
            <a:xfrm>
              <a:off x="5231467" y="2418787"/>
              <a:ext cx="365944" cy="264086"/>
            </a:xfrm>
            <a:custGeom>
              <a:avLst/>
              <a:gdLst>
                <a:gd name="connsiteX0" fmla="*/ 41582 w 365944"/>
                <a:gd name="connsiteY0" fmla="*/ 264086 h 264086"/>
                <a:gd name="connsiteX1" fmla="*/ 324362 w 365944"/>
                <a:gd name="connsiteY1" fmla="*/ 264086 h 264086"/>
                <a:gd name="connsiteX2" fmla="*/ 353733 w 365944"/>
                <a:gd name="connsiteY2" fmla="*/ 251968 h 264086"/>
                <a:gd name="connsiteX3" fmla="*/ 365944 w 365944"/>
                <a:gd name="connsiteY3" fmla="*/ 222817 h 264086"/>
                <a:gd name="connsiteX4" fmla="*/ 365944 w 365944"/>
                <a:gd name="connsiteY4" fmla="*/ 144161 h 264086"/>
                <a:gd name="connsiteX5" fmla="*/ 332691 w 365944"/>
                <a:gd name="connsiteY5" fmla="*/ 177070 h 264086"/>
                <a:gd name="connsiteX6" fmla="*/ 332691 w 365944"/>
                <a:gd name="connsiteY6" fmla="*/ 222817 h 264086"/>
                <a:gd name="connsiteX7" fmla="*/ 330217 w 365944"/>
                <a:gd name="connsiteY7" fmla="*/ 228610 h 264086"/>
                <a:gd name="connsiteX8" fmla="*/ 324362 w 365944"/>
                <a:gd name="connsiteY8" fmla="*/ 231052 h 264086"/>
                <a:gd name="connsiteX9" fmla="*/ 41582 w 365944"/>
                <a:gd name="connsiteY9" fmla="*/ 231052 h 264086"/>
                <a:gd name="connsiteX10" fmla="*/ 35727 w 365944"/>
                <a:gd name="connsiteY10" fmla="*/ 228610 h 264086"/>
                <a:gd name="connsiteX11" fmla="*/ 33253 w 365944"/>
                <a:gd name="connsiteY11" fmla="*/ 222817 h 264086"/>
                <a:gd name="connsiteX12" fmla="*/ 33253 w 365944"/>
                <a:gd name="connsiteY12" fmla="*/ 41301 h 264086"/>
                <a:gd name="connsiteX13" fmla="*/ 35727 w 365944"/>
                <a:gd name="connsiteY13" fmla="*/ 35508 h 264086"/>
                <a:gd name="connsiteX14" fmla="*/ 41582 w 365944"/>
                <a:gd name="connsiteY14" fmla="*/ 33066 h 264086"/>
                <a:gd name="connsiteX15" fmla="*/ 324362 w 365944"/>
                <a:gd name="connsiteY15" fmla="*/ 33066 h 264086"/>
                <a:gd name="connsiteX16" fmla="*/ 330217 w 365944"/>
                <a:gd name="connsiteY16" fmla="*/ 35508 h 264086"/>
                <a:gd name="connsiteX17" fmla="*/ 332691 w 365944"/>
                <a:gd name="connsiteY17" fmla="*/ 41301 h 264086"/>
                <a:gd name="connsiteX18" fmla="*/ 332691 w 365944"/>
                <a:gd name="connsiteY18" fmla="*/ 94124 h 264086"/>
                <a:gd name="connsiteX19" fmla="*/ 365944 w 365944"/>
                <a:gd name="connsiteY19" fmla="*/ 61121 h 264086"/>
                <a:gd name="connsiteX20" fmla="*/ 365944 w 365944"/>
                <a:gd name="connsiteY20" fmla="*/ 41269 h 264086"/>
                <a:gd name="connsiteX21" fmla="*/ 353733 w 365944"/>
                <a:gd name="connsiteY21" fmla="*/ 12118 h 264086"/>
                <a:gd name="connsiteX22" fmla="*/ 324362 w 365944"/>
                <a:gd name="connsiteY22" fmla="*/ 0 h 264086"/>
                <a:gd name="connsiteX23" fmla="*/ 41582 w 365944"/>
                <a:gd name="connsiteY23" fmla="*/ 0 h 264086"/>
                <a:gd name="connsiteX24" fmla="*/ 12212 w 365944"/>
                <a:gd name="connsiteY24" fmla="*/ 12118 h 264086"/>
                <a:gd name="connsiteX25" fmla="*/ 0 w 365944"/>
                <a:gd name="connsiteY25" fmla="*/ 41269 h 264086"/>
                <a:gd name="connsiteX26" fmla="*/ 0 w 365944"/>
                <a:gd name="connsiteY26" fmla="*/ 222817 h 264086"/>
                <a:gd name="connsiteX27" fmla="*/ 12212 w 365944"/>
                <a:gd name="connsiteY27" fmla="*/ 251968 h 264086"/>
                <a:gd name="connsiteX28" fmla="*/ 41582 w 365944"/>
                <a:gd name="connsiteY28" fmla="*/ 264086 h 26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5944" h="264086">
                  <a:moveTo>
                    <a:pt x="41582" y="264086"/>
                  </a:moveTo>
                  <a:lnTo>
                    <a:pt x="324362" y="264086"/>
                  </a:lnTo>
                  <a:cubicBezTo>
                    <a:pt x="335791" y="264086"/>
                    <a:pt x="345591" y="260047"/>
                    <a:pt x="353733" y="251968"/>
                  </a:cubicBezTo>
                  <a:cubicBezTo>
                    <a:pt x="361874" y="243890"/>
                    <a:pt x="365944" y="234183"/>
                    <a:pt x="365944" y="222817"/>
                  </a:cubicBezTo>
                  <a:lnTo>
                    <a:pt x="365944" y="144161"/>
                  </a:lnTo>
                  <a:lnTo>
                    <a:pt x="332691" y="177070"/>
                  </a:lnTo>
                  <a:lnTo>
                    <a:pt x="332691" y="222817"/>
                  </a:lnTo>
                  <a:cubicBezTo>
                    <a:pt x="332691" y="225040"/>
                    <a:pt x="331845" y="226981"/>
                    <a:pt x="330217" y="228610"/>
                  </a:cubicBezTo>
                  <a:cubicBezTo>
                    <a:pt x="328558" y="230238"/>
                    <a:pt x="326616" y="231052"/>
                    <a:pt x="324362" y="231052"/>
                  </a:cubicBezTo>
                  <a:lnTo>
                    <a:pt x="41582" y="231052"/>
                  </a:lnTo>
                  <a:cubicBezTo>
                    <a:pt x="39328" y="231052"/>
                    <a:pt x="37387" y="230238"/>
                    <a:pt x="35727" y="228610"/>
                  </a:cubicBezTo>
                  <a:cubicBezTo>
                    <a:pt x="34068" y="226981"/>
                    <a:pt x="33253" y="225040"/>
                    <a:pt x="33253" y="222817"/>
                  </a:cubicBezTo>
                  <a:lnTo>
                    <a:pt x="33253" y="41301"/>
                  </a:lnTo>
                  <a:cubicBezTo>
                    <a:pt x="33253" y="39077"/>
                    <a:pt x="34068" y="37136"/>
                    <a:pt x="35727" y="35508"/>
                  </a:cubicBezTo>
                  <a:cubicBezTo>
                    <a:pt x="37387" y="33880"/>
                    <a:pt x="39328" y="33066"/>
                    <a:pt x="41582" y="33066"/>
                  </a:cubicBezTo>
                  <a:lnTo>
                    <a:pt x="324362" y="33066"/>
                  </a:lnTo>
                  <a:cubicBezTo>
                    <a:pt x="326616" y="33066"/>
                    <a:pt x="328558" y="33880"/>
                    <a:pt x="330217" y="35508"/>
                  </a:cubicBezTo>
                  <a:cubicBezTo>
                    <a:pt x="331845" y="37136"/>
                    <a:pt x="332691" y="39077"/>
                    <a:pt x="332691" y="41301"/>
                  </a:cubicBezTo>
                  <a:lnTo>
                    <a:pt x="332691" y="94124"/>
                  </a:lnTo>
                  <a:lnTo>
                    <a:pt x="365944" y="61121"/>
                  </a:lnTo>
                  <a:lnTo>
                    <a:pt x="365944" y="41269"/>
                  </a:lnTo>
                  <a:cubicBezTo>
                    <a:pt x="365944" y="29903"/>
                    <a:pt x="361874" y="20228"/>
                    <a:pt x="353733" y="12118"/>
                  </a:cubicBezTo>
                  <a:cubicBezTo>
                    <a:pt x="345591" y="4039"/>
                    <a:pt x="335791" y="0"/>
                    <a:pt x="324362" y="0"/>
                  </a:cubicBezTo>
                  <a:lnTo>
                    <a:pt x="41582" y="0"/>
                  </a:lnTo>
                  <a:cubicBezTo>
                    <a:pt x="30154" y="0"/>
                    <a:pt x="20353" y="4039"/>
                    <a:pt x="12212" y="12118"/>
                  </a:cubicBezTo>
                  <a:cubicBezTo>
                    <a:pt x="4071" y="20196"/>
                    <a:pt x="0" y="29903"/>
                    <a:pt x="0" y="41269"/>
                  </a:cubicBezTo>
                  <a:lnTo>
                    <a:pt x="0" y="222817"/>
                  </a:lnTo>
                  <a:cubicBezTo>
                    <a:pt x="0" y="234183"/>
                    <a:pt x="4071" y="243890"/>
                    <a:pt x="12212" y="251968"/>
                  </a:cubicBezTo>
                  <a:cubicBezTo>
                    <a:pt x="20353" y="260047"/>
                    <a:pt x="30154" y="264086"/>
                    <a:pt x="41582" y="264086"/>
                  </a:cubicBezTo>
                </a:path>
              </a:pathLst>
            </a:custGeom>
            <a:solidFill>
              <a:schemeClr val="bg1"/>
            </a:solidFill>
            <a:ln w="3115" cap="flat">
              <a:noFill/>
              <a:prstDash val="solid"/>
              <a:miter/>
            </a:ln>
          </p:spPr>
          <p:txBody>
            <a:bodyPr rtlCol="0" anchor="ctr"/>
            <a:lstStyle/>
            <a:p>
              <a:endParaRPr lang="nl-NL"/>
            </a:p>
          </p:txBody>
        </p:sp>
      </p:grpSp>
      <p:grpSp>
        <p:nvGrpSpPr>
          <p:cNvPr id="104" name="Groep 103">
            <a:extLst>
              <a:ext uri="{FF2B5EF4-FFF2-40B4-BE49-F238E27FC236}">
                <a16:creationId xmlns:a16="http://schemas.microsoft.com/office/drawing/2014/main" id="{8B83F487-D497-4F7A-30DE-5B18B9E2EA86}"/>
              </a:ext>
            </a:extLst>
          </p:cNvPr>
          <p:cNvGrpSpPr/>
          <p:nvPr/>
        </p:nvGrpSpPr>
        <p:grpSpPr>
          <a:xfrm>
            <a:off x="7175439" y="3728384"/>
            <a:ext cx="510956" cy="589605"/>
            <a:chOff x="4288490" y="5887905"/>
            <a:chExt cx="510956" cy="589605"/>
          </a:xfrm>
        </p:grpSpPr>
        <p:sp>
          <p:nvSpPr>
            <p:cNvPr id="96" name="Vrije vorm: vorm 95">
              <a:extLst>
                <a:ext uri="{FF2B5EF4-FFF2-40B4-BE49-F238E27FC236}">
                  <a16:creationId xmlns:a16="http://schemas.microsoft.com/office/drawing/2014/main" id="{7D7BF29F-F778-7FF7-8F48-DA22A1CD5368}"/>
                </a:ext>
              </a:extLst>
            </p:cNvPr>
            <p:cNvSpPr/>
            <p:nvPr/>
          </p:nvSpPr>
          <p:spPr>
            <a:xfrm>
              <a:off x="4288490" y="5887905"/>
              <a:ext cx="260371" cy="292690"/>
            </a:xfrm>
            <a:custGeom>
              <a:avLst/>
              <a:gdLst>
                <a:gd name="connsiteX0" fmla="*/ 200994 w 260371"/>
                <a:gd name="connsiteY0" fmla="*/ 139692 h 292690"/>
                <a:gd name="connsiteX1" fmla="*/ 198751 w 260371"/>
                <a:gd name="connsiteY1" fmla="*/ 145339 h 292690"/>
                <a:gd name="connsiteX2" fmla="*/ 193374 w 260371"/>
                <a:gd name="connsiteY2" fmla="*/ 147699 h 292690"/>
                <a:gd name="connsiteX3" fmla="*/ 149933 w 260371"/>
                <a:gd name="connsiteY3" fmla="*/ 147699 h 292690"/>
                <a:gd name="connsiteX4" fmla="*/ 149933 w 260371"/>
                <a:gd name="connsiteY4" fmla="*/ 193460 h 292690"/>
                <a:gd name="connsiteX5" fmla="*/ 147690 w 260371"/>
                <a:gd name="connsiteY5" fmla="*/ 199147 h 292690"/>
                <a:gd name="connsiteX6" fmla="*/ 142313 w 260371"/>
                <a:gd name="connsiteY6" fmla="*/ 201506 h 292690"/>
                <a:gd name="connsiteX7" fmla="*/ 118136 w 260371"/>
                <a:gd name="connsiteY7" fmla="*/ 201506 h 292690"/>
                <a:gd name="connsiteX8" fmla="*/ 112759 w 260371"/>
                <a:gd name="connsiteY8" fmla="*/ 199147 h 292690"/>
                <a:gd name="connsiteX9" fmla="*/ 110516 w 260371"/>
                <a:gd name="connsiteY9" fmla="*/ 193460 h 292690"/>
                <a:gd name="connsiteX10" fmla="*/ 110516 w 260371"/>
                <a:gd name="connsiteY10" fmla="*/ 147699 h 292690"/>
                <a:gd name="connsiteX11" fmla="*/ 67075 w 260371"/>
                <a:gd name="connsiteY11" fmla="*/ 147699 h 292690"/>
                <a:gd name="connsiteX12" fmla="*/ 61699 w 260371"/>
                <a:gd name="connsiteY12" fmla="*/ 145339 h 292690"/>
                <a:gd name="connsiteX13" fmla="*/ 59455 w 260371"/>
                <a:gd name="connsiteY13" fmla="*/ 139692 h 292690"/>
                <a:gd name="connsiteX14" fmla="*/ 59455 w 260371"/>
                <a:gd name="connsiteY14" fmla="*/ 114200 h 292690"/>
                <a:gd name="connsiteX15" fmla="*/ 61699 w 260371"/>
                <a:gd name="connsiteY15" fmla="*/ 108514 h 292690"/>
                <a:gd name="connsiteX16" fmla="*/ 67075 w 260371"/>
                <a:gd name="connsiteY16" fmla="*/ 106154 h 292690"/>
                <a:gd name="connsiteX17" fmla="*/ 110516 w 260371"/>
                <a:gd name="connsiteY17" fmla="*/ 106154 h 292690"/>
                <a:gd name="connsiteX18" fmla="*/ 110516 w 260371"/>
                <a:gd name="connsiteY18" fmla="*/ 60393 h 292690"/>
                <a:gd name="connsiteX19" fmla="*/ 112759 w 260371"/>
                <a:gd name="connsiteY19" fmla="*/ 54707 h 292690"/>
                <a:gd name="connsiteX20" fmla="*/ 118136 w 260371"/>
                <a:gd name="connsiteY20" fmla="*/ 52347 h 292690"/>
                <a:gd name="connsiteX21" fmla="*/ 142313 w 260371"/>
                <a:gd name="connsiteY21" fmla="*/ 52347 h 292690"/>
                <a:gd name="connsiteX22" fmla="*/ 147690 w 260371"/>
                <a:gd name="connsiteY22" fmla="*/ 54707 h 292690"/>
                <a:gd name="connsiteX23" fmla="*/ 149933 w 260371"/>
                <a:gd name="connsiteY23" fmla="*/ 60393 h 292690"/>
                <a:gd name="connsiteX24" fmla="*/ 149933 w 260371"/>
                <a:gd name="connsiteY24" fmla="*/ 106154 h 292690"/>
                <a:gd name="connsiteX25" fmla="*/ 193374 w 260371"/>
                <a:gd name="connsiteY25" fmla="*/ 106154 h 292690"/>
                <a:gd name="connsiteX26" fmla="*/ 198751 w 260371"/>
                <a:gd name="connsiteY26" fmla="*/ 108514 h 292690"/>
                <a:gd name="connsiteX27" fmla="*/ 200994 w 260371"/>
                <a:gd name="connsiteY27" fmla="*/ 114200 h 292690"/>
                <a:gd name="connsiteX28" fmla="*/ 200994 w 260371"/>
                <a:gd name="connsiteY28" fmla="*/ 139692 h 292690"/>
                <a:gd name="connsiteX29" fmla="*/ 256117 w 260371"/>
                <a:gd name="connsiteY29" fmla="*/ 57724 h 292690"/>
                <a:gd name="connsiteX30" fmla="*/ 244164 w 260371"/>
                <a:gd name="connsiteY30" fmla="*/ 48014 h 292690"/>
                <a:gd name="connsiteX31" fmla="*/ 139992 w 260371"/>
                <a:gd name="connsiteY31" fmla="*/ 2292 h 292690"/>
                <a:gd name="connsiteX32" fmla="*/ 120457 w 260371"/>
                <a:gd name="connsiteY32" fmla="*/ 2292 h 292690"/>
                <a:gd name="connsiteX33" fmla="*/ 16285 w 260371"/>
                <a:gd name="connsiteY33" fmla="*/ 48014 h 292690"/>
                <a:gd name="connsiteX34" fmla="*/ 4332 w 260371"/>
                <a:gd name="connsiteY34" fmla="*/ 57724 h 292690"/>
                <a:gd name="connsiteX35" fmla="*/ 0 w 260371"/>
                <a:gd name="connsiteY35" fmla="*/ 73158 h 292690"/>
                <a:gd name="connsiteX36" fmla="*/ 18452 w 260371"/>
                <a:gd name="connsiteY36" fmla="*/ 174351 h 292690"/>
                <a:gd name="connsiteX37" fmla="*/ 63478 w 260371"/>
                <a:gd name="connsiteY37" fmla="*/ 248080 h 292690"/>
                <a:gd name="connsiteX38" fmla="*/ 120419 w 260371"/>
                <a:gd name="connsiteY38" fmla="*/ 290398 h 292690"/>
                <a:gd name="connsiteX39" fmla="*/ 139953 w 260371"/>
                <a:gd name="connsiteY39" fmla="*/ 290398 h 292690"/>
                <a:gd name="connsiteX40" fmla="*/ 192020 w 260371"/>
                <a:gd name="connsiteY40" fmla="*/ 253224 h 292690"/>
                <a:gd name="connsiteX41" fmla="*/ 239754 w 260371"/>
                <a:gd name="connsiteY41" fmla="*/ 181198 h 292690"/>
                <a:gd name="connsiteX42" fmla="*/ 260372 w 260371"/>
                <a:gd name="connsiteY42" fmla="*/ 73158 h 292690"/>
                <a:gd name="connsiteX43" fmla="*/ 256039 w 260371"/>
                <a:gd name="connsiteY43" fmla="*/ 57724 h 29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0371" h="292690">
                  <a:moveTo>
                    <a:pt x="200994" y="139692"/>
                  </a:moveTo>
                  <a:cubicBezTo>
                    <a:pt x="200994" y="141897"/>
                    <a:pt x="200259" y="143792"/>
                    <a:pt x="198751" y="145339"/>
                  </a:cubicBezTo>
                  <a:cubicBezTo>
                    <a:pt x="197242" y="146925"/>
                    <a:pt x="195463" y="147699"/>
                    <a:pt x="193374" y="147699"/>
                  </a:cubicBezTo>
                  <a:lnTo>
                    <a:pt x="149933" y="147699"/>
                  </a:lnTo>
                  <a:lnTo>
                    <a:pt x="149933" y="193460"/>
                  </a:lnTo>
                  <a:cubicBezTo>
                    <a:pt x="149933" y="195665"/>
                    <a:pt x="149198" y="197561"/>
                    <a:pt x="147690" y="199147"/>
                  </a:cubicBezTo>
                  <a:cubicBezTo>
                    <a:pt x="146181" y="200732"/>
                    <a:pt x="144402" y="201506"/>
                    <a:pt x="142313" y="201506"/>
                  </a:cubicBezTo>
                  <a:lnTo>
                    <a:pt x="118136" y="201506"/>
                  </a:lnTo>
                  <a:cubicBezTo>
                    <a:pt x="116048" y="201506"/>
                    <a:pt x="114268" y="200732"/>
                    <a:pt x="112759" y="199147"/>
                  </a:cubicBezTo>
                  <a:cubicBezTo>
                    <a:pt x="111290" y="197561"/>
                    <a:pt x="110516" y="195665"/>
                    <a:pt x="110516" y="193460"/>
                  </a:cubicBezTo>
                  <a:lnTo>
                    <a:pt x="110516" y="147699"/>
                  </a:lnTo>
                  <a:lnTo>
                    <a:pt x="67075" y="147699"/>
                  </a:lnTo>
                  <a:cubicBezTo>
                    <a:pt x="64987" y="147699"/>
                    <a:pt x="63207" y="146925"/>
                    <a:pt x="61699" y="145339"/>
                  </a:cubicBezTo>
                  <a:cubicBezTo>
                    <a:pt x="60190" y="143753"/>
                    <a:pt x="59455" y="141897"/>
                    <a:pt x="59455" y="139692"/>
                  </a:cubicBezTo>
                  <a:lnTo>
                    <a:pt x="59455" y="114200"/>
                  </a:lnTo>
                  <a:cubicBezTo>
                    <a:pt x="59455" y="111995"/>
                    <a:pt x="60190" y="110100"/>
                    <a:pt x="61699" y="108514"/>
                  </a:cubicBezTo>
                  <a:cubicBezTo>
                    <a:pt x="63207" y="106928"/>
                    <a:pt x="64987" y="106154"/>
                    <a:pt x="67075" y="106154"/>
                  </a:cubicBezTo>
                  <a:lnTo>
                    <a:pt x="110516" y="106154"/>
                  </a:lnTo>
                  <a:lnTo>
                    <a:pt x="110516" y="60393"/>
                  </a:lnTo>
                  <a:cubicBezTo>
                    <a:pt x="110516" y="58188"/>
                    <a:pt x="111290" y="56293"/>
                    <a:pt x="112759" y="54707"/>
                  </a:cubicBezTo>
                  <a:cubicBezTo>
                    <a:pt x="114268" y="53121"/>
                    <a:pt x="116048" y="52347"/>
                    <a:pt x="118136" y="52347"/>
                  </a:cubicBezTo>
                  <a:lnTo>
                    <a:pt x="142313" y="52347"/>
                  </a:lnTo>
                  <a:cubicBezTo>
                    <a:pt x="144402" y="52347"/>
                    <a:pt x="146181" y="53121"/>
                    <a:pt x="147690" y="54707"/>
                  </a:cubicBezTo>
                  <a:cubicBezTo>
                    <a:pt x="149198" y="56293"/>
                    <a:pt x="149933" y="58188"/>
                    <a:pt x="149933" y="60393"/>
                  </a:cubicBezTo>
                  <a:lnTo>
                    <a:pt x="149933" y="106154"/>
                  </a:lnTo>
                  <a:lnTo>
                    <a:pt x="193374" y="106154"/>
                  </a:lnTo>
                  <a:cubicBezTo>
                    <a:pt x="195463" y="106154"/>
                    <a:pt x="197242" y="106928"/>
                    <a:pt x="198751" y="108514"/>
                  </a:cubicBezTo>
                  <a:cubicBezTo>
                    <a:pt x="200259" y="110100"/>
                    <a:pt x="200994" y="111995"/>
                    <a:pt x="200994" y="114200"/>
                  </a:cubicBezTo>
                  <a:lnTo>
                    <a:pt x="200994" y="139692"/>
                  </a:lnTo>
                  <a:close/>
                  <a:moveTo>
                    <a:pt x="256117" y="57724"/>
                  </a:moveTo>
                  <a:cubicBezTo>
                    <a:pt x="253216" y="53159"/>
                    <a:pt x="249231" y="49910"/>
                    <a:pt x="244164" y="48014"/>
                  </a:cubicBezTo>
                  <a:lnTo>
                    <a:pt x="139992" y="2292"/>
                  </a:lnTo>
                  <a:cubicBezTo>
                    <a:pt x="133493" y="-764"/>
                    <a:pt x="126956" y="-764"/>
                    <a:pt x="120457" y="2292"/>
                  </a:cubicBezTo>
                  <a:lnTo>
                    <a:pt x="16285" y="48014"/>
                  </a:lnTo>
                  <a:cubicBezTo>
                    <a:pt x="11218" y="49910"/>
                    <a:pt x="7234" y="53159"/>
                    <a:pt x="4332" y="57724"/>
                  </a:cubicBezTo>
                  <a:cubicBezTo>
                    <a:pt x="1431" y="62288"/>
                    <a:pt x="0" y="67433"/>
                    <a:pt x="0" y="73158"/>
                  </a:cubicBezTo>
                  <a:cubicBezTo>
                    <a:pt x="0" y="108978"/>
                    <a:pt x="6151" y="142709"/>
                    <a:pt x="18452" y="174351"/>
                  </a:cubicBezTo>
                  <a:cubicBezTo>
                    <a:pt x="29321" y="202551"/>
                    <a:pt x="44330" y="227114"/>
                    <a:pt x="63478" y="248080"/>
                  </a:cubicBezTo>
                  <a:cubicBezTo>
                    <a:pt x="80846" y="267498"/>
                    <a:pt x="99840" y="281617"/>
                    <a:pt x="120419" y="290398"/>
                  </a:cubicBezTo>
                  <a:cubicBezTo>
                    <a:pt x="126917" y="293454"/>
                    <a:pt x="133455" y="293454"/>
                    <a:pt x="139953" y="290398"/>
                  </a:cubicBezTo>
                  <a:cubicBezTo>
                    <a:pt x="158018" y="282778"/>
                    <a:pt x="175386" y="270399"/>
                    <a:pt x="192020" y="253224"/>
                  </a:cubicBezTo>
                  <a:cubicBezTo>
                    <a:pt x="211903" y="232645"/>
                    <a:pt x="227840" y="208624"/>
                    <a:pt x="239754" y="181198"/>
                  </a:cubicBezTo>
                  <a:cubicBezTo>
                    <a:pt x="253525" y="148434"/>
                    <a:pt x="260372" y="112421"/>
                    <a:pt x="260372" y="73158"/>
                  </a:cubicBezTo>
                  <a:cubicBezTo>
                    <a:pt x="260372" y="67433"/>
                    <a:pt x="258941" y="62288"/>
                    <a:pt x="256039" y="57724"/>
                  </a:cubicBezTo>
                </a:path>
              </a:pathLst>
            </a:custGeom>
            <a:solidFill>
              <a:srgbClr val="102F44"/>
            </a:solidFill>
            <a:ln w="3824" cap="flat">
              <a:noFill/>
              <a:prstDash val="solid"/>
              <a:miter/>
            </a:ln>
          </p:spPr>
          <p:txBody>
            <a:bodyPr rtlCol="0" anchor="ctr"/>
            <a:lstStyle/>
            <a:p>
              <a:endParaRPr lang="en-GB"/>
            </a:p>
          </p:txBody>
        </p:sp>
        <p:sp>
          <p:nvSpPr>
            <p:cNvPr id="97" name="Vrije vorm: vorm 96">
              <a:extLst>
                <a:ext uri="{FF2B5EF4-FFF2-40B4-BE49-F238E27FC236}">
                  <a16:creationId xmlns:a16="http://schemas.microsoft.com/office/drawing/2014/main" id="{56B07EA3-7B98-3FB2-9948-627F714CD08A}"/>
                </a:ext>
              </a:extLst>
            </p:cNvPr>
            <p:cNvSpPr/>
            <p:nvPr/>
          </p:nvSpPr>
          <p:spPr>
            <a:xfrm>
              <a:off x="4457223" y="6347616"/>
              <a:ext cx="150900" cy="31023"/>
            </a:xfrm>
            <a:custGeom>
              <a:avLst/>
              <a:gdLst>
                <a:gd name="connsiteX0" fmla="*/ 0 w 150900"/>
                <a:gd name="connsiteY0" fmla="*/ 0 h 31023"/>
                <a:gd name="connsiteX1" fmla="*/ 150900 w 150900"/>
                <a:gd name="connsiteY1" fmla="*/ 0 h 31023"/>
                <a:gd name="connsiteX2" fmla="*/ 150900 w 150900"/>
                <a:gd name="connsiteY2" fmla="*/ 31023 h 31023"/>
                <a:gd name="connsiteX3" fmla="*/ 0 w 150900"/>
                <a:gd name="connsiteY3" fmla="*/ 31023 h 31023"/>
              </a:gdLst>
              <a:ahLst/>
              <a:cxnLst>
                <a:cxn ang="0">
                  <a:pos x="connsiteX0" y="connsiteY0"/>
                </a:cxn>
                <a:cxn ang="0">
                  <a:pos x="connsiteX1" y="connsiteY1"/>
                </a:cxn>
                <a:cxn ang="0">
                  <a:pos x="connsiteX2" y="connsiteY2"/>
                </a:cxn>
                <a:cxn ang="0">
                  <a:pos x="connsiteX3" y="connsiteY3"/>
                </a:cxn>
              </a:cxnLst>
              <a:rect l="l" t="t" r="r" b="b"/>
              <a:pathLst>
                <a:path w="150900" h="31023">
                  <a:moveTo>
                    <a:pt x="0" y="0"/>
                  </a:moveTo>
                  <a:lnTo>
                    <a:pt x="150900" y="0"/>
                  </a:lnTo>
                  <a:lnTo>
                    <a:pt x="150900" y="31023"/>
                  </a:lnTo>
                  <a:lnTo>
                    <a:pt x="0" y="31023"/>
                  </a:lnTo>
                  <a:close/>
                </a:path>
              </a:pathLst>
            </a:custGeom>
            <a:solidFill>
              <a:schemeClr val="bg1"/>
            </a:solidFill>
            <a:ln w="3824" cap="flat">
              <a:noFill/>
              <a:prstDash val="solid"/>
              <a:miter/>
            </a:ln>
          </p:spPr>
          <p:txBody>
            <a:bodyPr rtlCol="0" anchor="ctr"/>
            <a:lstStyle/>
            <a:p>
              <a:endParaRPr lang="en-GB"/>
            </a:p>
          </p:txBody>
        </p:sp>
        <p:sp>
          <p:nvSpPr>
            <p:cNvPr id="98" name="Vrije vorm: vorm 97">
              <a:extLst>
                <a:ext uri="{FF2B5EF4-FFF2-40B4-BE49-F238E27FC236}">
                  <a16:creationId xmlns:a16="http://schemas.microsoft.com/office/drawing/2014/main" id="{64E38A49-5892-A07C-F7A9-12B22341D908}"/>
                </a:ext>
              </a:extLst>
            </p:cNvPr>
            <p:cNvSpPr/>
            <p:nvPr/>
          </p:nvSpPr>
          <p:spPr>
            <a:xfrm>
              <a:off x="4382913" y="5959902"/>
              <a:ext cx="416533" cy="517608"/>
            </a:xfrm>
            <a:custGeom>
              <a:avLst/>
              <a:gdLst>
                <a:gd name="connsiteX0" fmla="*/ 387831 w 416533"/>
                <a:gd name="connsiteY0" fmla="*/ 0 h 517608"/>
                <a:gd name="connsiteX1" fmla="*/ 184593 w 416533"/>
                <a:gd name="connsiteY1" fmla="*/ 0 h 517608"/>
                <a:gd name="connsiteX2" fmla="*/ 184670 w 416533"/>
                <a:gd name="connsiteY2" fmla="*/ 1199 h 517608"/>
                <a:gd name="connsiteX3" fmla="*/ 182659 w 416533"/>
                <a:gd name="connsiteY3" fmla="*/ 37251 h 517608"/>
                <a:gd name="connsiteX4" fmla="*/ 381177 w 416533"/>
                <a:gd name="connsiteY4" fmla="*/ 37251 h 517608"/>
                <a:gd name="connsiteX5" fmla="*/ 381177 w 416533"/>
                <a:gd name="connsiteY5" fmla="*/ 480358 h 517608"/>
                <a:gd name="connsiteX6" fmla="*/ 35317 w 416533"/>
                <a:gd name="connsiteY6" fmla="*/ 480358 h 517608"/>
                <a:gd name="connsiteX7" fmla="*/ 35317 w 416533"/>
                <a:gd name="connsiteY7" fmla="*/ 240372 h 517608"/>
                <a:gd name="connsiteX8" fmla="*/ 18761 w 416533"/>
                <a:gd name="connsiteY8" fmla="*/ 236581 h 517608"/>
                <a:gd name="connsiteX9" fmla="*/ 0 w 416533"/>
                <a:gd name="connsiteY9" fmla="*/ 226949 h 517608"/>
                <a:gd name="connsiteX10" fmla="*/ 0 w 416533"/>
                <a:gd name="connsiteY10" fmla="*/ 487359 h 517608"/>
                <a:gd name="connsiteX11" fmla="*/ 28702 w 416533"/>
                <a:gd name="connsiteY11" fmla="*/ 517609 h 517608"/>
                <a:gd name="connsiteX12" fmla="*/ 387831 w 416533"/>
                <a:gd name="connsiteY12" fmla="*/ 517609 h 517608"/>
                <a:gd name="connsiteX13" fmla="*/ 416533 w 416533"/>
                <a:gd name="connsiteY13" fmla="*/ 487359 h 517608"/>
                <a:gd name="connsiteX14" fmla="*/ 416533 w 416533"/>
                <a:gd name="connsiteY14" fmla="*/ 30250 h 517608"/>
                <a:gd name="connsiteX15" fmla="*/ 387831 w 416533"/>
                <a:gd name="connsiteY15" fmla="*/ 0 h 51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6533" h="517608">
                  <a:moveTo>
                    <a:pt x="387831" y="0"/>
                  </a:moveTo>
                  <a:lnTo>
                    <a:pt x="184593" y="0"/>
                  </a:lnTo>
                  <a:cubicBezTo>
                    <a:pt x="184593" y="387"/>
                    <a:pt x="184670" y="774"/>
                    <a:pt x="184670" y="1199"/>
                  </a:cubicBezTo>
                  <a:cubicBezTo>
                    <a:pt x="184670" y="13461"/>
                    <a:pt x="183935" y="25453"/>
                    <a:pt x="182659" y="37251"/>
                  </a:cubicBezTo>
                  <a:lnTo>
                    <a:pt x="381177" y="37251"/>
                  </a:lnTo>
                  <a:lnTo>
                    <a:pt x="381177" y="480358"/>
                  </a:lnTo>
                  <a:lnTo>
                    <a:pt x="35317" y="480358"/>
                  </a:lnTo>
                  <a:lnTo>
                    <a:pt x="35317" y="240372"/>
                  </a:lnTo>
                  <a:cubicBezTo>
                    <a:pt x="29708" y="240295"/>
                    <a:pt x="24138" y="239057"/>
                    <a:pt x="18761" y="236581"/>
                  </a:cubicBezTo>
                  <a:cubicBezTo>
                    <a:pt x="12378" y="233874"/>
                    <a:pt x="6112" y="230624"/>
                    <a:pt x="0" y="226949"/>
                  </a:cubicBezTo>
                  <a:lnTo>
                    <a:pt x="0" y="487359"/>
                  </a:lnTo>
                  <a:cubicBezTo>
                    <a:pt x="0" y="504031"/>
                    <a:pt x="12881" y="517609"/>
                    <a:pt x="28702" y="517609"/>
                  </a:cubicBezTo>
                  <a:lnTo>
                    <a:pt x="387831" y="517609"/>
                  </a:lnTo>
                  <a:cubicBezTo>
                    <a:pt x="403652" y="517609"/>
                    <a:pt x="416533" y="504031"/>
                    <a:pt x="416533" y="487359"/>
                  </a:cubicBezTo>
                  <a:lnTo>
                    <a:pt x="416533" y="30250"/>
                  </a:lnTo>
                  <a:cubicBezTo>
                    <a:pt x="416533" y="13578"/>
                    <a:pt x="403652" y="0"/>
                    <a:pt x="387831" y="0"/>
                  </a:cubicBezTo>
                </a:path>
              </a:pathLst>
            </a:custGeom>
            <a:solidFill>
              <a:schemeClr val="bg1"/>
            </a:solidFill>
            <a:ln w="3824" cap="flat">
              <a:noFill/>
              <a:prstDash val="solid"/>
              <a:miter/>
            </a:ln>
          </p:spPr>
          <p:txBody>
            <a:bodyPr rtlCol="0" anchor="ctr"/>
            <a:lstStyle/>
            <a:p>
              <a:endParaRPr lang="en-GB"/>
            </a:p>
          </p:txBody>
        </p:sp>
        <p:sp>
          <p:nvSpPr>
            <p:cNvPr id="99" name="Vrije vorm: vorm 98">
              <a:extLst>
                <a:ext uri="{FF2B5EF4-FFF2-40B4-BE49-F238E27FC236}">
                  <a16:creationId xmlns:a16="http://schemas.microsoft.com/office/drawing/2014/main" id="{173F0E71-B6CE-9357-1C09-5FB12DC81AC5}"/>
                </a:ext>
              </a:extLst>
            </p:cNvPr>
            <p:cNvSpPr/>
            <p:nvPr/>
          </p:nvSpPr>
          <p:spPr>
            <a:xfrm>
              <a:off x="4634427" y="6320151"/>
              <a:ext cx="90826" cy="79530"/>
            </a:xfrm>
            <a:custGeom>
              <a:avLst/>
              <a:gdLst>
                <a:gd name="connsiteX0" fmla="*/ 36129 w 90826"/>
                <a:gd name="connsiteY0" fmla="*/ 79531 h 79530"/>
                <a:gd name="connsiteX1" fmla="*/ 90827 w 90826"/>
                <a:gd name="connsiteY1" fmla="*/ 21894 h 79530"/>
                <a:gd name="connsiteX2" fmla="*/ 70015 w 90826"/>
                <a:gd name="connsiteY2" fmla="*/ 0 h 79530"/>
                <a:gd name="connsiteX3" fmla="*/ 36129 w 90826"/>
                <a:gd name="connsiteY3" fmla="*/ 35665 h 79530"/>
                <a:gd name="connsiteX4" fmla="*/ 20811 w 90826"/>
                <a:gd name="connsiteY4" fmla="*/ 19496 h 79530"/>
                <a:gd name="connsiteX5" fmla="*/ 0 w 90826"/>
                <a:gd name="connsiteY5" fmla="*/ 41468 h 79530"/>
                <a:gd name="connsiteX6" fmla="*/ 36129 w 90826"/>
                <a:gd name="connsiteY6" fmla="*/ 79531 h 7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26" h="79530">
                  <a:moveTo>
                    <a:pt x="36129" y="79531"/>
                  </a:moveTo>
                  <a:lnTo>
                    <a:pt x="90827" y="21894"/>
                  </a:lnTo>
                  <a:lnTo>
                    <a:pt x="70015" y="0"/>
                  </a:lnTo>
                  <a:lnTo>
                    <a:pt x="36129" y="35665"/>
                  </a:lnTo>
                  <a:lnTo>
                    <a:pt x="20811" y="19496"/>
                  </a:lnTo>
                  <a:lnTo>
                    <a:pt x="0" y="41468"/>
                  </a:lnTo>
                  <a:lnTo>
                    <a:pt x="36129" y="79531"/>
                  </a:lnTo>
                  <a:close/>
                </a:path>
              </a:pathLst>
            </a:custGeom>
            <a:solidFill>
              <a:schemeClr val="bg1"/>
            </a:solidFill>
            <a:ln w="3824" cap="flat">
              <a:noFill/>
              <a:prstDash val="solid"/>
              <a:miter/>
            </a:ln>
          </p:spPr>
          <p:txBody>
            <a:bodyPr rtlCol="0" anchor="ctr"/>
            <a:lstStyle/>
            <a:p>
              <a:endParaRPr lang="en-GB"/>
            </a:p>
          </p:txBody>
        </p:sp>
        <p:sp>
          <p:nvSpPr>
            <p:cNvPr id="100" name="Vrije vorm: vorm 99">
              <a:extLst>
                <a:ext uri="{FF2B5EF4-FFF2-40B4-BE49-F238E27FC236}">
                  <a16:creationId xmlns:a16="http://schemas.microsoft.com/office/drawing/2014/main" id="{3CA31FA3-6DD1-6F18-C157-19E9EFD89F89}"/>
                </a:ext>
              </a:extLst>
            </p:cNvPr>
            <p:cNvSpPr/>
            <p:nvPr/>
          </p:nvSpPr>
          <p:spPr>
            <a:xfrm>
              <a:off x="4457223" y="6239808"/>
              <a:ext cx="150900" cy="31023"/>
            </a:xfrm>
            <a:custGeom>
              <a:avLst/>
              <a:gdLst>
                <a:gd name="connsiteX0" fmla="*/ 0 w 150900"/>
                <a:gd name="connsiteY0" fmla="*/ 0 h 31023"/>
                <a:gd name="connsiteX1" fmla="*/ 150900 w 150900"/>
                <a:gd name="connsiteY1" fmla="*/ 0 h 31023"/>
                <a:gd name="connsiteX2" fmla="*/ 150900 w 150900"/>
                <a:gd name="connsiteY2" fmla="*/ 31023 h 31023"/>
                <a:gd name="connsiteX3" fmla="*/ 0 w 150900"/>
                <a:gd name="connsiteY3" fmla="*/ 31023 h 31023"/>
              </a:gdLst>
              <a:ahLst/>
              <a:cxnLst>
                <a:cxn ang="0">
                  <a:pos x="connsiteX0" y="connsiteY0"/>
                </a:cxn>
                <a:cxn ang="0">
                  <a:pos x="connsiteX1" y="connsiteY1"/>
                </a:cxn>
                <a:cxn ang="0">
                  <a:pos x="connsiteX2" y="connsiteY2"/>
                </a:cxn>
                <a:cxn ang="0">
                  <a:pos x="connsiteX3" y="connsiteY3"/>
                </a:cxn>
              </a:cxnLst>
              <a:rect l="l" t="t" r="r" b="b"/>
              <a:pathLst>
                <a:path w="150900" h="31023">
                  <a:moveTo>
                    <a:pt x="0" y="0"/>
                  </a:moveTo>
                  <a:lnTo>
                    <a:pt x="150900" y="0"/>
                  </a:lnTo>
                  <a:lnTo>
                    <a:pt x="150900" y="31023"/>
                  </a:lnTo>
                  <a:lnTo>
                    <a:pt x="0" y="31023"/>
                  </a:lnTo>
                  <a:close/>
                </a:path>
              </a:pathLst>
            </a:custGeom>
            <a:solidFill>
              <a:schemeClr val="bg1"/>
            </a:solidFill>
            <a:ln w="3824" cap="flat">
              <a:noFill/>
              <a:prstDash val="solid"/>
              <a:miter/>
            </a:ln>
          </p:spPr>
          <p:txBody>
            <a:bodyPr rtlCol="0" anchor="ctr"/>
            <a:lstStyle/>
            <a:p>
              <a:endParaRPr lang="en-GB"/>
            </a:p>
          </p:txBody>
        </p:sp>
        <p:sp>
          <p:nvSpPr>
            <p:cNvPr id="101" name="Vrije vorm: vorm 100">
              <a:extLst>
                <a:ext uri="{FF2B5EF4-FFF2-40B4-BE49-F238E27FC236}">
                  <a16:creationId xmlns:a16="http://schemas.microsoft.com/office/drawing/2014/main" id="{A4A13EC2-6EC3-9048-92B5-1859728A7E9E}"/>
                </a:ext>
              </a:extLst>
            </p:cNvPr>
            <p:cNvSpPr/>
            <p:nvPr/>
          </p:nvSpPr>
          <p:spPr>
            <a:xfrm>
              <a:off x="4634427" y="6094633"/>
              <a:ext cx="90826" cy="79569"/>
            </a:xfrm>
            <a:custGeom>
              <a:avLst/>
              <a:gdLst>
                <a:gd name="connsiteX0" fmla="*/ 90827 w 90826"/>
                <a:gd name="connsiteY0" fmla="*/ 21933 h 79569"/>
                <a:gd name="connsiteX1" fmla="*/ 70015 w 90826"/>
                <a:gd name="connsiteY1" fmla="*/ 0 h 79569"/>
                <a:gd name="connsiteX2" fmla="*/ 36129 w 90826"/>
                <a:gd name="connsiteY2" fmla="*/ 35704 h 79569"/>
                <a:gd name="connsiteX3" fmla="*/ 20811 w 90826"/>
                <a:gd name="connsiteY3" fmla="*/ 19535 h 79569"/>
                <a:gd name="connsiteX4" fmla="*/ 0 w 90826"/>
                <a:gd name="connsiteY4" fmla="*/ 41468 h 79569"/>
                <a:gd name="connsiteX5" fmla="*/ 36129 w 90826"/>
                <a:gd name="connsiteY5" fmla="*/ 79570 h 79569"/>
                <a:gd name="connsiteX6" fmla="*/ 90827 w 90826"/>
                <a:gd name="connsiteY6" fmla="*/ 21933 h 7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26" h="79569">
                  <a:moveTo>
                    <a:pt x="90827" y="21933"/>
                  </a:moveTo>
                  <a:lnTo>
                    <a:pt x="70015" y="0"/>
                  </a:lnTo>
                  <a:lnTo>
                    <a:pt x="36129" y="35704"/>
                  </a:lnTo>
                  <a:lnTo>
                    <a:pt x="20811" y="19535"/>
                  </a:lnTo>
                  <a:lnTo>
                    <a:pt x="0" y="41468"/>
                  </a:lnTo>
                  <a:lnTo>
                    <a:pt x="36129" y="79570"/>
                  </a:lnTo>
                  <a:lnTo>
                    <a:pt x="90827" y="21933"/>
                  </a:lnTo>
                  <a:close/>
                </a:path>
              </a:pathLst>
            </a:custGeom>
            <a:solidFill>
              <a:schemeClr val="bg1"/>
            </a:solidFill>
            <a:ln w="3824" cap="flat">
              <a:noFill/>
              <a:prstDash val="solid"/>
              <a:miter/>
            </a:ln>
          </p:spPr>
          <p:txBody>
            <a:bodyPr rtlCol="0" anchor="ctr"/>
            <a:lstStyle/>
            <a:p>
              <a:endParaRPr lang="en-GB"/>
            </a:p>
          </p:txBody>
        </p:sp>
        <p:sp>
          <p:nvSpPr>
            <p:cNvPr id="102" name="Vrije vorm: vorm 101">
              <a:extLst>
                <a:ext uri="{FF2B5EF4-FFF2-40B4-BE49-F238E27FC236}">
                  <a16:creationId xmlns:a16="http://schemas.microsoft.com/office/drawing/2014/main" id="{E5A6FA01-0FF4-7AD4-AFE4-563060F301C8}"/>
                </a:ext>
              </a:extLst>
            </p:cNvPr>
            <p:cNvSpPr/>
            <p:nvPr/>
          </p:nvSpPr>
          <p:spPr>
            <a:xfrm>
              <a:off x="4634427" y="6207934"/>
              <a:ext cx="90826" cy="79569"/>
            </a:xfrm>
            <a:custGeom>
              <a:avLst/>
              <a:gdLst>
                <a:gd name="connsiteX0" fmla="*/ 36129 w 90826"/>
                <a:gd name="connsiteY0" fmla="*/ 79570 h 79569"/>
                <a:gd name="connsiteX1" fmla="*/ 90827 w 90826"/>
                <a:gd name="connsiteY1" fmla="*/ 21933 h 79569"/>
                <a:gd name="connsiteX2" fmla="*/ 70015 w 90826"/>
                <a:gd name="connsiteY2" fmla="*/ 0 h 79569"/>
                <a:gd name="connsiteX3" fmla="*/ 36129 w 90826"/>
                <a:gd name="connsiteY3" fmla="*/ 35704 h 79569"/>
                <a:gd name="connsiteX4" fmla="*/ 20811 w 90826"/>
                <a:gd name="connsiteY4" fmla="*/ 19535 h 79569"/>
                <a:gd name="connsiteX5" fmla="*/ 0 w 90826"/>
                <a:gd name="connsiteY5" fmla="*/ 41506 h 79569"/>
                <a:gd name="connsiteX6" fmla="*/ 36129 w 90826"/>
                <a:gd name="connsiteY6" fmla="*/ 79570 h 7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26" h="79569">
                  <a:moveTo>
                    <a:pt x="36129" y="79570"/>
                  </a:moveTo>
                  <a:lnTo>
                    <a:pt x="90827" y="21933"/>
                  </a:lnTo>
                  <a:lnTo>
                    <a:pt x="70015" y="0"/>
                  </a:lnTo>
                  <a:lnTo>
                    <a:pt x="36129" y="35704"/>
                  </a:lnTo>
                  <a:lnTo>
                    <a:pt x="20811" y="19535"/>
                  </a:lnTo>
                  <a:lnTo>
                    <a:pt x="0" y="41506"/>
                  </a:lnTo>
                  <a:lnTo>
                    <a:pt x="36129" y="79570"/>
                  </a:lnTo>
                  <a:close/>
                </a:path>
              </a:pathLst>
            </a:custGeom>
            <a:solidFill>
              <a:schemeClr val="bg1"/>
            </a:solidFill>
            <a:ln w="3824" cap="flat">
              <a:noFill/>
              <a:prstDash val="solid"/>
              <a:miter/>
            </a:ln>
          </p:spPr>
          <p:txBody>
            <a:bodyPr rtlCol="0" anchor="ctr"/>
            <a:lstStyle/>
            <a:p>
              <a:endParaRPr lang="en-GB"/>
            </a:p>
          </p:txBody>
        </p:sp>
        <p:sp>
          <p:nvSpPr>
            <p:cNvPr id="103" name="Vrije vorm: vorm 102">
              <a:extLst>
                <a:ext uri="{FF2B5EF4-FFF2-40B4-BE49-F238E27FC236}">
                  <a16:creationId xmlns:a16="http://schemas.microsoft.com/office/drawing/2014/main" id="{AFD24EE5-B241-C6E6-8379-BAF0E6082FBD}"/>
                </a:ext>
              </a:extLst>
            </p:cNvPr>
            <p:cNvSpPr/>
            <p:nvPr/>
          </p:nvSpPr>
          <p:spPr>
            <a:xfrm>
              <a:off x="4493894" y="6123877"/>
              <a:ext cx="114229" cy="31023"/>
            </a:xfrm>
            <a:custGeom>
              <a:avLst/>
              <a:gdLst>
                <a:gd name="connsiteX0" fmla="*/ 114229 w 114229"/>
                <a:gd name="connsiteY0" fmla="*/ 0 h 31023"/>
                <a:gd name="connsiteX1" fmla="*/ 25376 w 114229"/>
                <a:gd name="connsiteY1" fmla="*/ 0 h 31023"/>
                <a:gd name="connsiteX2" fmla="*/ 0 w 114229"/>
                <a:gd name="connsiteY2" fmla="*/ 31023 h 31023"/>
                <a:gd name="connsiteX3" fmla="*/ 114229 w 114229"/>
                <a:gd name="connsiteY3" fmla="*/ 31023 h 31023"/>
                <a:gd name="connsiteX4" fmla="*/ 114229 w 114229"/>
                <a:gd name="connsiteY4" fmla="*/ 0 h 31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29" h="31023">
                  <a:moveTo>
                    <a:pt x="114229" y="0"/>
                  </a:moveTo>
                  <a:lnTo>
                    <a:pt x="25376" y="0"/>
                  </a:lnTo>
                  <a:cubicBezTo>
                    <a:pt x="17678" y="11024"/>
                    <a:pt x="9245" y="21430"/>
                    <a:pt x="0" y="31023"/>
                  </a:cubicBezTo>
                  <a:lnTo>
                    <a:pt x="114229" y="31023"/>
                  </a:lnTo>
                  <a:lnTo>
                    <a:pt x="114229" y="0"/>
                  </a:lnTo>
                  <a:close/>
                </a:path>
              </a:pathLst>
            </a:custGeom>
            <a:solidFill>
              <a:schemeClr val="bg1"/>
            </a:solidFill>
            <a:ln w="3824" cap="flat">
              <a:noFill/>
              <a:prstDash val="solid"/>
              <a:miter/>
            </a:ln>
          </p:spPr>
          <p:txBody>
            <a:bodyPr rtlCol="0" anchor="ctr"/>
            <a:lstStyle/>
            <a:p>
              <a:endParaRPr lang="en-GB"/>
            </a:p>
          </p:txBody>
        </p:sp>
      </p:grpSp>
      <p:grpSp>
        <p:nvGrpSpPr>
          <p:cNvPr id="110" name="Groep 109">
            <a:extLst>
              <a:ext uri="{FF2B5EF4-FFF2-40B4-BE49-F238E27FC236}">
                <a16:creationId xmlns:a16="http://schemas.microsoft.com/office/drawing/2014/main" id="{C0D379B6-A7EE-23E7-B513-FC784EB95750}"/>
              </a:ext>
            </a:extLst>
          </p:cNvPr>
          <p:cNvGrpSpPr/>
          <p:nvPr/>
        </p:nvGrpSpPr>
        <p:grpSpPr>
          <a:xfrm>
            <a:off x="9972619" y="3776293"/>
            <a:ext cx="562085" cy="547373"/>
            <a:chOff x="6406676" y="6922631"/>
            <a:chExt cx="618728" cy="602533"/>
          </a:xfrm>
        </p:grpSpPr>
        <p:sp>
          <p:nvSpPr>
            <p:cNvPr id="107" name="Vrije vorm: vorm 106">
              <a:extLst>
                <a:ext uri="{FF2B5EF4-FFF2-40B4-BE49-F238E27FC236}">
                  <a16:creationId xmlns:a16="http://schemas.microsoft.com/office/drawing/2014/main" id="{2A3E78B6-DB94-97F2-2BF2-4E8F8DB12A24}"/>
                </a:ext>
              </a:extLst>
            </p:cNvPr>
            <p:cNvSpPr/>
            <p:nvPr/>
          </p:nvSpPr>
          <p:spPr>
            <a:xfrm>
              <a:off x="6406676" y="6922631"/>
              <a:ext cx="618728" cy="602533"/>
            </a:xfrm>
            <a:custGeom>
              <a:avLst/>
              <a:gdLst>
                <a:gd name="connsiteX0" fmla="*/ 600282 w 618728"/>
                <a:gd name="connsiteY0" fmla="*/ 76627 h 602533"/>
                <a:gd name="connsiteX1" fmla="*/ 543835 w 618728"/>
                <a:gd name="connsiteY1" fmla="*/ 131609 h 602533"/>
                <a:gd name="connsiteX2" fmla="*/ 492222 w 618728"/>
                <a:gd name="connsiteY2" fmla="*/ 123210 h 602533"/>
                <a:gd name="connsiteX3" fmla="*/ 483628 w 618728"/>
                <a:gd name="connsiteY3" fmla="*/ 72965 h 602533"/>
                <a:gd name="connsiteX4" fmla="*/ 540075 w 618728"/>
                <a:gd name="connsiteY4" fmla="*/ 17983 h 602533"/>
                <a:gd name="connsiteX5" fmla="*/ 542468 w 618728"/>
                <a:gd name="connsiteY5" fmla="*/ 9340 h 602533"/>
                <a:gd name="connsiteX6" fmla="*/ 535729 w 618728"/>
                <a:gd name="connsiteY6" fmla="*/ 3334 h 602533"/>
                <a:gd name="connsiteX7" fmla="*/ 480600 w 618728"/>
                <a:gd name="connsiteY7" fmla="*/ 3627 h 602533"/>
                <a:gd name="connsiteX8" fmla="*/ 431917 w 618728"/>
                <a:gd name="connsiteY8" fmla="*/ 31118 h 602533"/>
                <a:gd name="connsiteX9" fmla="*/ 403694 w 618728"/>
                <a:gd name="connsiteY9" fmla="*/ 79020 h 602533"/>
                <a:gd name="connsiteX10" fmla="*/ 403987 w 618728"/>
                <a:gd name="connsiteY10" fmla="*/ 134246 h 602533"/>
                <a:gd name="connsiteX11" fmla="*/ 406233 w 618728"/>
                <a:gd name="connsiteY11" fmla="*/ 140838 h 602533"/>
                <a:gd name="connsiteX12" fmla="*/ 144995 w 618728"/>
                <a:gd name="connsiteY12" fmla="*/ 395190 h 602533"/>
                <a:gd name="connsiteX13" fmla="*/ 137035 w 618728"/>
                <a:gd name="connsiteY13" fmla="*/ 392651 h 602533"/>
                <a:gd name="connsiteX14" fmla="*/ 80832 w 618728"/>
                <a:gd name="connsiteY14" fmla="*/ 392944 h 602533"/>
                <a:gd name="connsiteX15" fmla="*/ 31905 w 618728"/>
                <a:gd name="connsiteY15" fmla="*/ 420679 h 602533"/>
                <a:gd name="connsiteX16" fmla="*/ 3682 w 618728"/>
                <a:gd name="connsiteY16" fmla="*/ 468044 h 602533"/>
                <a:gd name="connsiteX17" fmla="*/ 3389 w 618728"/>
                <a:gd name="connsiteY17" fmla="*/ 521707 h 602533"/>
                <a:gd name="connsiteX18" fmla="*/ 9590 w 618728"/>
                <a:gd name="connsiteY18" fmla="*/ 528251 h 602533"/>
                <a:gd name="connsiteX19" fmla="*/ 18477 w 618728"/>
                <a:gd name="connsiteY19" fmla="*/ 525907 h 602533"/>
                <a:gd name="connsiteX20" fmla="*/ 74924 w 618728"/>
                <a:gd name="connsiteY20" fmla="*/ 470925 h 602533"/>
                <a:gd name="connsiteX21" fmla="*/ 126537 w 618728"/>
                <a:gd name="connsiteY21" fmla="*/ 479323 h 602533"/>
                <a:gd name="connsiteX22" fmla="*/ 135131 w 618728"/>
                <a:gd name="connsiteY22" fmla="*/ 529569 h 602533"/>
                <a:gd name="connsiteX23" fmla="*/ 78684 w 618728"/>
                <a:gd name="connsiteY23" fmla="*/ 584551 h 602533"/>
                <a:gd name="connsiteX24" fmla="*/ 76242 w 618728"/>
                <a:gd name="connsiteY24" fmla="*/ 593194 h 602533"/>
                <a:gd name="connsiteX25" fmla="*/ 82981 w 618728"/>
                <a:gd name="connsiteY25" fmla="*/ 599200 h 602533"/>
                <a:gd name="connsiteX26" fmla="*/ 138110 w 618728"/>
                <a:gd name="connsiteY26" fmla="*/ 598907 h 602533"/>
                <a:gd name="connsiteX27" fmla="*/ 186744 w 618728"/>
                <a:gd name="connsiteY27" fmla="*/ 571416 h 602533"/>
                <a:gd name="connsiteX28" fmla="*/ 214967 w 618728"/>
                <a:gd name="connsiteY28" fmla="*/ 523514 h 602533"/>
                <a:gd name="connsiteX29" fmla="*/ 214674 w 618728"/>
                <a:gd name="connsiteY29" fmla="*/ 468288 h 602533"/>
                <a:gd name="connsiteX30" fmla="*/ 212428 w 618728"/>
                <a:gd name="connsiteY30" fmla="*/ 461696 h 602533"/>
                <a:gd name="connsiteX31" fmla="*/ 473715 w 618728"/>
                <a:gd name="connsiteY31" fmla="*/ 207246 h 602533"/>
                <a:gd name="connsiteX32" fmla="*/ 481675 w 618728"/>
                <a:gd name="connsiteY32" fmla="*/ 209834 h 602533"/>
                <a:gd name="connsiteX33" fmla="*/ 537878 w 618728"/>
                <a:gd name="connsiteY33" fmla="*/ 209541 h 602533"/>
                <a:gd name="connsiteX34" fmla="*/ 586805 w 618728"/>
                <a:gd name="connsiteY34" fmla="*/ 181806 h 602533"/>
                <a:gd name="connsiteX35" fmla="*/ 615028 w 618728"/>
                <a:gd name="connsiteY35" fmla="*/ 134441 h 602533"/>
                <a:gd name="connsiteX36" fmla="*/ 615321 w 618728"/>
                <a:gd name="connsiteY36" fmla="*/ 80778 h 602533"/>
                <a:gd name="connsiteX37" fmla="*/ 609120 w 618728"/>
                <a:gd name="connsiteY37" fmla="*/ 74234 h 602533"/>
                <a:gd name="connsiteX38" fmla="*/ 600233 w 618728"/>
                <a:gd name="connsiteY38" fmla="*/ 76578 h 60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18728" h="602533">
                  <a:moveTo>
                    <a:pt x="600282" y="76627"/>
                  </a:moveTo>
                  <a:lnTo>
                    <a:pt x="543835" y="131609"/>
                  </a:lnTo>
                  <a:lnTo>
                    <a:pt x="492222" y="123210"/>
                  </a:lnTo>
                  <a:lnTo>
                    <a:pt x="483628" y="72965"/>
                  </a:lnTo>
                  <a:lnTo>
                    <a:pt x="540075" y="17983"/>
                  </a:lnTo>
                  <a:cubicBezTo>
                    <a:pt x="542565" y="15542"/>
                    <a:pt x="543395" y="12661"/>
                    <a:pt x="542468" y="9340"/>
                  </a:cubicBezTo>
                  <a:cubicBezTo>
                    <a:pt x="541589" y="6020"/>
                    <a:pt x="539343" y="4018"/>
                    <a:pt x="535729" y="3334"/>
                  </a:cubicBezTo>
                  <a:cubicBezTo>
                    <a:pt x="517418" y="-1207"/>
                    <a:pt x="499058" y="-1109"/>
                    <a:pt x="480600" y="3627"/>
                  </a:cubicBezTo>
                  <a:cubicBezTo>
                    <a:pt x="462143" y="8315"/>
                    <a:pt x="445931" y="17495"/>
                    <a:pt x="431917" y="31118"/>
                  </a:cubicBezTo>
                  <a:cubicBezTo>
                    <a:pt x="417952" y="44742"/>
                    <a:pt x="408528" y="60709"/>
                    <a:pt x="403694" y="79020"/>
                  </a:cubicBezTo>
                  <a:cubicBezTo>
                    <a:pt x="398860" y="97331"/>
                    <a:pt x="398957" y="115739"/>
                    <a:pt x="403987" y="134246"/>
                  </a:cubicBezTo>
                  <a:cubicBezTo>
                    <a:pt x="404622" y="136492"/>
                    <a:pt x="405501" y="138641"/>
                    <a:pt x="406233" y="140838"/>
                  </a:cubicBezTo>
                  <a:lnTo>
                    <a:pt x="144995" y="395190"/>
                  </a:lnTo>
                  <a:cubicBezTo>
                    <a:pt x="142358" y="394311"/>
                    <a:pt x="139770" y="393335"/>
                    <a:pt x="137035" y="392651"/>
                  </a:cubicBezTo>
                  <a:cubicBezTo>
                    <a:pt x="118187" y="387964"/>
                    <a:pt x="99485" y="388012"/>
                    <a:pt x="80832" y="392944"/>
                  </a:cubicBezTo>
                  <a:cubicBezTo>
                    <a:pt x="62180" y="397827"/>
                    <a:pt x="45870" y="407105"/>
                    <a:pt x="31905" y="420679"/>
                  </a:cubicBezTo>
                  <a:cubicBezTo>
                    <a:pt x="17940" y="434303"/>
                    <a:pt x="8516" y="450075"/>
                    <a:pt x="3682" y="468044"/>
                  </a:cubicBezTo>
                  <a:cubicBezTo>
                    <a:pt x="-1152" y="486013"/>
                    <a:pt x="-1201" y="503933"/>
                    <a:pt x="3389" y="521707"/>
                  </a:cubicBezTo>
                  <a:cubicBezTo>
                    <a:pt x="4121" y="525174"/>
                    <a:pt x="6172" y="527372"/>
                    <a:pt x="9590" y="528251"/>
                  </a:cubicBezTo>
                  <a:cubicBezTo>
                    <a:pt x="13008" y="529130"/>
                    <a:pt x="15938" y="528299"/>
                    <a:pt x="18477" y="525907"/>
                  </a:cubicBezTo>
                  <a:lnTo>
                    <a:pt x="74924" y="470925"/>
                  </a:lnTo>
                  <a:lnTo>
                    <a:pt x="126537" y="479323"/>
                  </a:lnTo>
                  <a:lnTo>
                    <a:pt x="135131" y="529569"/>
                  </a:lnTo>
                  <a:lnTo>
                    <a:pt x="78684" y="584551"/>
                  </a:lnTo>
                  <a:cubicBezTo>
                    <a:pt x="76194" y="586992"/>
                    <a:pt x="75364" y="589873"/>
                    <a:pt x="76242" y="593194"/>
                  </a:cubicBezTo>
                  <a:cubicBezTo>
                    <a:pt x="77170" y="596514"/>
                    <a:pt x="79416" y="598516"/>
                    <a:pt x="82981" y="599200"/>
                  </a:cubicBezTo>
                  <a:cubicBezTo>
                    <a:pt x="101292" y="603741"/>
                    <a:pt x="119652" y="603643"/>
                    <a:pt x="138110" y="598907"/>
                  </a:cubicBezTo>
                  <a:cubicBezTo>
                    <a:pt x="156567" y="594219"/>
                    <a:pt x="172779" y="585039"/>
                    <a:pt x="186744" y="571416"/>
                  </a:cubicBezTo>
                  <a:cubicBezTo>
                    <a:pt x="200758" y="557792"/>
                    <a:pt x="210133" y="541825"/>
                    <a:pt x="214967" y="523514"/>
                  </a:cubicBezTo>
                  <a:cubicBezTo>
                    <a:pt x="219802" y="505154"/>
                    <a:pt x="219704" y="486794"/>
                    <a:pt x="214674" y="468288"/>
                  </a:cubicBezTo>
                  <a:cubicBezTo>
                    <a:pt x="214040" y="466042"/>
                    <a:pt x="213161" y="463893"/>
                    <a:pt x="212428" y="461696"/>
                  </a:cubicBezTo>
                  <a:lnTo>
                    <a:pt x="473715" y="207246"/>
                  </a:lnTo>
                  <a:cubicBezTo>
                    <a:pt x="476352" y="208125"/>
                    <a:pt x="478940" y="209101"/>
                    <a:pt x="481675" y="209834"/>
                  </a:cubicBezTo>
                  <a:cubicBezTo>
                    <a:pt x="500523" y="214521"/>
                    <a:pt x="519225" y="214473"/>
                    <a:pt x="537878" y="209541"/>
                  </a:cubicBezTo>
                  <a:cubicBezTo>
                    <a:pt x="556482" y="204658"/>
                    <a:pt x="572840" y="195380"/>
                    <a:pt x="586805" y="181806"/>
                  </a:cubicBezTo>
                  <a:cubicBezTo>
                    <a:pt x="600770" y="168182"/>
                    <a:pt x="610194" y="152410"/>
                    <a:pt x="615028" y="134441"/>
                  </a:cubicBezTo>
                  <a:cubicBezTo>
                    <a:pt x="619863" y="116472"/>
                    <a:pt x="619960" y="98552"/>
                    <a:pt x="615321" y="80778"/>
                  </a:cubicBezTo>
                  <a:cubicBezTo>
                    <a:pt x="614589" y="77311"/>
                    <a:pt x="612538" y="75113"/>
                    <a:pt x="609120" y="74234"/>
                  </a:cubicBezTo>
                  <a:cubicBezTo>
                    <a:pt x="605702" y="73356"/>
                    <a:pt x="602723" y="74137"/>
                    <a:pt x="600233" y="76578"/>
                  </a:cubicBezTo>
                </a:path>
              </a:pathLst>
            </a:custGeom>
            <a:solidFill>
              <a:schemeClr val="bg1"/>
            </a:solidFill>
            <a:ln w="4875" cap="flat">
              <a:noFill/>
              <a:prstDash val="solid"/>
              <a:miter/>
            </a:ln>
          </p:spPr>
          <p:txBody>
            <a:bodyPr rtlCol="0" anchor="ctr"/>
            <a:lstStyle/>
            <a:p>
              <a:endParaRPr lang="en-GB"/>
            </a:p>
          </p:txBody>
        </p:sp>
        <p:sp>
          <p:nvSpPr>
            <p:cNvPr id="108" name="Vrije vorm: vorm 107">
              <a:extLst>
                <a:ext uri="{FF2B5EF4-FFF2-40B4-BE49-F238E27FC236}">
                  <a16:creationId xmlns:a16="http://schemas.microsoft.com/office/drawing/2014/main" id="{745CE10C-1787-A77B-24ED-E716D0666A8B}"/>
                </a:ext>
              </a:extLst>
            </p:cNvPr>
            <p:cNvSpPr/>
            <p:nvPr/>
          </p:nvSpPr>
          <p:spPr>
            <a:xfrm>
              <a:off x="6495724" y="7024233"/>
              <a:ext cx="290426" cy="267464"/>
            </a:xfrm>
            <a:custGeom>
              <a:avLst/>
              <a:gdLst>
                <a:gd name="connsiteX0" fmla="*/ 20301 w 290426"/>
                <a:gd name="connsiteY0" fmla="*/ 264388 h 267464"/>
                <a:gd name="connsiteX1" fmla="*/ 49062 w 290426"/>
                <a:gd name="connsiteY1" fmla="*/ 267464 h 267464"/>
                <a:gd name="connsiteX2" fmla="*/ 103800 w 290426"/>
                <a:gd name="connsiteY2" fmla="*/ 214142 h 267464"/>
                <a:gd name="connsiteX3" fmla="*/ 103458 w 290426"/>
                <a:gd name="connsiteY3" fmla="*/ 209064 h 267464"/>
                <a:gd name="connsiteX4" fmla="*/ 212738 w 290426"/>
                <a:gd name="connsiteY4" fmla="*/ 98807 h 267464"/>
                <a:gd name="connsiteX5" fmla="*/ 221918 w 290426"/>
                <a:gd name="connsiteY5" fmla="*/ 99100 h 267464"/>
                <a:gd name="connsiteX6" fmla="*/ 290426 w 290426"/>
                <a:gd name="connsiteY6" fmla="*/ 32399 h 267464"/>
                <a:gd name="connsiteX7" fmla="*/ 287741 w 290426"/>
                <a:gd name="connsiteY7" fmla="*/ 11744 h 267464"/>
                <a:gd name="connsiteX8" fmla="*/ 234126 w 290426"/>
                <a:gd name="connsiteY8" fmla="*/ 25 h 267464"/>
                <a:gd name="connsiteX9" fmla="*/ 227338 w 290426"/>
                <a:gd name="connsiteY9" fmla="*/ 1441 h 267464"/>
                <a:gd name="connsiteX10" fmla="*/ 222797 w 290426"/>
                <a:gd name="connsiteY10" fmla="*/ 6520 h 267464"/>
                <a:gd name="connsiteX11" fmla="*/ 210150 w 290426"/>
                <a:gd name="connsiteY11" fmla="*/ 45681 h 267464"/>
                <a:gd name="connsiteX12" fmla="*/ 150774 w 290426"/>
                <a:gd name="connsiteY12" fmla="*/ 57937 h 267464"/>
                <a:gd name="connsiteX13" fmla="*/ 122599 w 290426"/>
                <a:gd name="connsiteY13" fmla="*/ 27272 h 267464"/>
                <a:gd name="connsiteX14" fmla="*/ 116691 w 290426"/>
                <a:gd name="connsiteY14" fmla="*/ 23952 h 267464"/>
                <a:gd name="connsiteX15" fmla="*/ 109903 w 290426"/>
                <a:gd name="connsiteY15" fmla="*/ 24782 h 267464"/>
                <a:gd name="connsiteX16" fmla="*/ 39149 w 290426"/>
                <a:gd name="connsiteY16" fmla="*/ 86356 h 267464"/>
                <a:gd name="connsiteX17" fmla="*/ 37587 w 290426"/>
                <a:gd name="connsiteY17" fmla="*/ 92801 h 267464"/>
                <a:gd name="connsiteX18" fmla="*/ 40272 w 290426"/>
                <a:gd name="connsiteY18" fmla="*/ 98905 h 267464"/>
                <a:gd name="connsiteX19" fmla="*/ 68447 w 290426"/>
                <a:gd name="connsiteY19" fmla="*/ 129570 h 267464"/>
                <a:gd name="connsiteX20" fmla="*/ 49355 w 290426"/>
                <a:gd name="connsiteY20" fmla="*/ 185675 h 267464"/>
                <a:gd name="connsiteX21" fmla="*/ 7947 w 290426"/>
                <a:gd name="connsiteY21" fmla="*/ 193536 h 267464"/>
                <a:gd name="connsiteX22" fmla="*/ 2234 w 290426"/>
                <a:gd name="connsiteY22" fmla="*/ 197394 h 267464"/>
                <a:gd name="connsiteX23" fmla="*/ 37 w 290426"/>
                <a:gd name="connsiteY23" fmla="*/ 203839 h 267464"/>
                <a:gd name="connsiteX24" fmla="*/ 8142 w 290426"/>
                <a:gd name="connsiteY24" fmla="*/ 264974 h 267464"/>
                <a:gd name="connsiteX25" fmla="*/ 20350 w 290426"/>
                <a:gd name="connsiteY25" fmla="*/ 264339 h 26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0426" h="267464">
                  <a:moveTo>
                    <a:pt x="20301" y="264388"/>
                  </a:moveTo>
                  <a:cubicBezTo>
                    <a:pt x="29823" y="264388"/>
                    <a:pt x="39491" y="265413"/>
                    <a:pt x="49062" y="267464"/>
                  </a:cubicBezTo>
                  <a:lnTo>
                    <a:pt x="103800" y="214142"/>
                  </a:lnTo>
                  <a:cubicBezTo>
                    <a:pt x="103702" y="212433"/>
                    <a:pt x="103458" y="210822"/>
                    <a:pt x="103458" y="209064"/>
                  </a:cubicBezTo>
                  <a:cubicBezTo>
                    <a:pt x="102384" y="149248"/>
                    <a:pt x="151311" y="99882"/>
                    <a:pt x="212738" y="98807"/>
                  </a:cubicBezTo>
                  <a:cubicBezTo>
                    <a:pt x="215815" y="98759"/>
                    <a:pt x="218891" y="98905"/>
                    <a:pt x="221918" y="99100"/>
                  </a:cubicBezTo>
                  <a:lnTo>
                    <a:pt x="290426" y="32399"/>
                  </a:lnTo>
                  <a:cubicBezTo>
                    <a:pt x="288913" y="25514"/>
                    <a:pt x="288131" y="18629"/>
                    <a:pt x="287741" y="11744"/>
                  </a:cubicBezTo>
                  <a:cubicBezTo>
                    <a:pt x="270602" y="5690"/>
                    <a:pt x="252730" y="1734"/>
                    <a:pt x="234126" y="25"/>
                  </a:cubicBezTo>
                  <a:cubicBezTo>
                    <a:pt x="231684" y="-121"/>
                    <a:pt x="229438" y="367"/>
                    <a:pt x="227338" y="1441"/>
                  </a:cubicBezTo>
                  <a:cubicBezTo>
                    <a:pt x="225239" y="2516"/>
                    <a:pt x="223725" y="4225"/>
                    <a:pt x="222797" y="6520"/>
                  </a:cubicBezTo>
                  <a:lnTo>
                    <a:pt x="210150" y="45681"/>
                  </a:lnTo>
                  <a:cubicBezTo>
                    <a:pt x="189740" y="46169"/>
                    <a:pt x="169964" y="50222"/>
                    <a:pt x="150774" y="57937"/>
                  </a:cubicBezTo>
                  <a:lnTo>
                    <a:pt x="122599" y="27272"/>
                  </a:lnTo>
                  <a:cubicBezTo>
                    <a:pt x="121085" y="25563"/>
                    <a:pt x="119083" y="24489"/>
                    <a:pt x="116691" y="23952"/>
                  </a:cubicBezTo>
                  <a:cubicBezTo>
                    <a:pt x="114298" y="23415"/>
                    <a:pt x="112003" y="23708"/>
                    <a:pt x="109903" y="24782"/>
                  </a:cubicBezTo>
                  <a:cubicBezTo>
                    <a:pt x="81729" y="40310"/>
                    <a:pt x="58144" y="60818"/>
                    <a:pt x="39149" y="86356"/>
                  </a:cubicBezTo>
                  <a:cubicBezTo>
                    <a:pt x="37831" y="88260"/>
                    <a:pt x="37294" y="90409"/>
                    <a:pt x="37587" y="92801"/>
                  </a:cubicBezTo>
                  <a:cubicBezTo>
                    <a:pt x="37880" y="95194"/>
                    <a:pt x="38759" y="97245"/>
                    <a:pt x="40272" y="98905"/>
                  </a:cubicBezTo>
                  <a:lnTo>
                    <a:pt x="68447" y="129570"/>
                  </a:lnTo>
                  <a:cubicBezTo>
                    <a:pt x="58437" y="147246"/>
                    <a:pt x="52089" y="165948"/>
                    <a:pt x="49355" y="185675"/>
                  </a:cubicBezTo>
                  <a:lnTo>
                    <a:pt x="7947" y="193536"/>
                  </a:lnTo>
                  <a:cubicBezTo>
                    <a:pt x="5457" y="194220"/>
                    <a:pt x="3552" y="195490"/>
                    <a:pt x="2234" y="197394"/>
                  </a:cubicBezTo>
                  <a:cubicBezTo>
                    <a:pt x="916" y="199298"/>
                    <a:pt x="183" y="201447"/>
                    <a:pt x="37" y="203839"/>
                  </a:cubicBezTo>
                  <a:cubicBezTo>
                    <a:pt x="-354" y="224836"/>
                    <a:pt x="2380" y="245247"/>
                    <a:pt x="8142" y="264974"/>
                  </a:cubicBezTo>
                  <a:cubicBezTo>
                    <a:pt x="12195" y="264583"/>
                    <a:pt x="16297" y="264339"/>
                    <a:pt x="20350" y="264339"/>
                  </a:cubicBezTo>
                </a:path>
              </a:pathLst>
            </a:custGeom>
            <a:solidFill>
              <a:srgbClr val="102F44"/>
            </a:solidFill>
            <a:ln w="4875" cap="flat">
              <a:noFill/>
              <a:prstDash val="solid"/>
              <a:miter/>
            </a:ln>
          </p:spPr>
          <p:txBody>
            <a:bodyPr rtlCol="0" anchor="ctr"/>
            <a:lstStyle/>
            <a:p>
              <a:endParaRPr lang="en-GB"/>
            </a:p>
          </p:txBody>
        </p:sp>
        <p:sp>
          <p:nvSpPr>
            <p:cNvPr id="109" name="Vrije vorm: vorm 108">
              <a:extLst>
                <a:ext uri="{FF2B5EF4-FFF2-40B4-BE49-F238E27FC236}">
                  <a16:creationId xmlns:a16="http://schemas.microsoft.com/office/drawing/2014/main" id="{8D4CCA9C-9E16-9E59-5789-058B246EE82E}"/>
                </a:ext>
              </a:extLst>
            </p:cNvPr>
            <p:cNvSpPr/>
            <p:nvPr/>
          </p:nvSpPr>
          <p:spPr>
            <a:xfrm>
              <a:off x="6645814" y="7156049"/>
              <a:ext cx="277144" cy="282601"/>
            </a:xfrm>
            <a:custGeom>
              <a:avLst/>
              <a:gdLst>
                <a:gd name="connsiteX0" fmla="*/ 241414 w 277144"/>
                <a:gd name="connsiteY0" fmla="*/ 0 h 282601"/>
                <a:gd name="connsiteX1" fmla="*/ 175201 w 277144"/>
                <a:gd name="connsiteY1" fmla="*/ 64455 h 282601"/>
                <a:gd name="connsiteX2" fmla="*/ 175835 w 277144"/>
                <a:gd name="connsiteY2" fmla="*/ 73439 h 282601"/>
                <a:gd name="connsiteX3" fmla="*/ 66555 w 277144"/>
                <a:gd name="connsiteY3" fmla="*/ 183696 h 282601"/>
                <a:gd name="connsiteX4" fmla="*/ 53371 w 277144"/>
                <a:gd name="connsiteY4" fmla="*/ 183110 h 282601"/>
                <a:gd name="connsiteX5" fmla="*/ 0 w 277144"/>
                <a:gd name="connsiteY5" fmla="*/ 235065 h 282601"/>
                <a:gd name="connsiteX6" fmla="*/ 2344 w 277144"/>
                <a:gd name="connsiteY6" fmla="*/ 274959 h 282601"/>
                <a:gd name="connsiteX7" fmla="*/ 43019 w 277144"/>
                <a:gd name="connsiteY7" fmla="*/ 282576 h 282601"/>
                <a:gd name="connsiteX8" fmla="*/ 49806 w 277144"/>
                <a:gd name="connsiteY8" fmla="*/ 281160 h 282601"/>
                <a:gd name="connsiteX9" fmla="*/ 54347 w 277144"/>
                <a:gd name="connsiteY9" fmla="*/ 276082 h 282601"/>
                <a:gd name="connsiteX10" fmla="*/ 66994 w 277144"/>
                <a:gd name="connsiteY10" fmla="*/ 236920 h 282601"/>
                <a:gd name="connsiteX11" fmla="*/ 126371 w 277144"/>
                <a:gd name="connsiteY11" fmla="*/ 224664 h 282601"/>
                <a:gd name="connsiteX12" fmla="*/ 154546 w 277144"/>
                <a:gd name="connsiteY12" fmla="*/ 255378 h 282601"/>
                <a:gd name="connsiteX13" fmla="*/ 160454 w 277144"/>
                <a:gd name="connsiteY13" fmla="*/ 258698 h 282601"/>
                <a:gd name="connsiteX14" fmla="*/ 167241 w 277144"/>
                <a:gd name="connsiteY14" fmla="*/ 257868 h 282601"/>
                <a:gd name="connsiteX15" fmla="*/ 237996 w 277144"/>
                <a:gd name="connsiteY15" fmla="*/ 196294 h 282601"/>
                <a:gd name="connsiteX16" fmla="*/ 239607 w 277144"/>
                <a:gd name="connsiteY16" fmla="*/ 189849 h 282601"/>
                <a:gd name="connsiteX17" fmla="*/ 236872 w 277144"/>
                <a:gd name="connsiteY17" fmla="*/ 183745 h 282601"/>
                <a:gd name="connsiteX18" fmla="*/ 208698 w 277144"/>
                <a:gd name="connsiteY18" fmla="*/ 153080 h 282601"/>
                <a:gd name="connsiteX19" fmla="*/ 227790 w 277144"/>
                <a:gd name="connsiteY19" fmla="*/ 96975 h 282601"/>
                <a:gd name="connsiteX20" fmla="*/ 269198 w 277144"/>
                <a:gd name="connsiteY20" fmla="*/ 89114 h 282601"/>
                <a:gd name="connsiteX21" fmla="*/ 274911 w 277144"/>
                <a:gd name="connsiteY21" fmla="*/ 85256 h 282601"/>
                <a:gd name="connsiteX22" fmla="*/ 277108 w 277144"/>
                <a:gd name="connsiteY22" fmla="*/ 78811 h 282601"/>
                <a:gd name="connsiteX23" fmla="*/ 264071 w 277144"/>
                <a:gd name="connsiteY23" fmla="*/ 2881 h 282601"/>
                <a:gd name="connsiteX24" fmla="*/ 241316 w 277144"/>
                <a:gd name="connsiteY24" fmla="*/ 98 h 28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7144" h="282601">
                  <a:moveTo>
                    <a:pt x="241414" y="0"/>
                  </a:moveTo>
                  <a:lnTo>
                    <a:pt x="175201" y="64455"/>
                  </a:lnTo>
                  <a:cubicBezTo>
                    <a:pt x="175494" y="67433"/>
                    <a:pt x="175787" y="70412"/>
                    <a:pt x="175835" y="73439"/>
                  </a:cubicBezTo>
                  <a:cubicBezTo>
                    <a:pt x="176910" y="133256"/>
                    <a:pt x="127982" y="182622"/>
                    <a:pt x="66555" y="183696"/>
                  </a:cubicBezTo>
                  <a:cubicBezTo>
                    <a:pt x="62111" y="183745"/>
                    <a:pt x="57717" y="183501"/>
                    <a:pt x="53371" y="183110"/>
                  </a:cubicBezTo>
                  <a:lnTo>
                    <a:pt x="0" y="235065"/>
                  </a:lnTo>
                  <a:cubicBezTo>
                    <a:pt x="2979" y="248346"/>
                    <a:pt x="3613" y="261677"/>
                    <a:pt x="2344" y="274959"/>
                  </a:cubicBezTo>
                  <a:cubicBezTo>
                    <a:pt x="15479" y="278718"/>
                    <a:pt x="29054" y="281306"/>
                    <a:pt x="43019" y="282576"/>
                  </a:cubicBezTo>
                  <a:cubicBezTo>
                    <a:pt x="45460" y="282722"/>
                    <a:pt x="47707" y="282234"/>
                    <a:pt x="49806" y="281160"/>
                  </a:cubicBezTo>
                  <a:cubicBezTo>
                    <a:pt x="51906" y="280086"/>
                    <a:pt x="53420" y="278377"/>
                    <a:pt x="54347" y="276082"/>
                  </a:cubicBezTo>
                  <a:lnTo>
                    <a:pt x="66994" y="236920"/>
                  </a:lnTo>
                  <a:cubicBezTo>
                    <a:pt x="87405" y="236432"/>
                    <a:pt x="107181" y="232379"/>
                    <a:pt x="126371" y="224664"/>
                  </a:cubicBezTo>
                  <a:lnTo>
                    <a:pt x="154546" y="255378"/>
                  </a:lnTo>
                  <a:cubicBezTo>
                    <a:pt x="156059" y="257038"/>
                    <a:pt x="158061" y="258161"/>
                    <a:pt x="160454" y="258698"/>
                  </a:cubicBezTo>
                  <a:cubicBezTo>
                    <a:pt x="162847" y="259235"/>
                    <a:pt x="165142" y="258942"/>
                    <a:pt x="167241" y="257868"/>
                  </a:cubicBezTo>
                  <a:cubicBezTo>
                    <a:pt x="195416" y="242340"/>
                    <a:pt x="219001" y="221832"/>
                    <a:pt x="237996" y="196294"/>
                  </a:cubicBezTo>
                  <a:cubicBezTo>
                    <a:pt x="239314" y="194390"/>
                    <a:pt x="239851" y="192241"/>
                    <a:pt x="239607" y="189849"/>
                  </a:cubicBezTo>
                  <a:cubicBezTo>
                    <a:pt x="239314" y="187456"/>
                    <a:pt x="238435" y="185405"/>
                    <a:pt x="236872" y="183745"/>
                  </a:cubicBezTo>
                  <a:lnTo>
                    <a:pt x="208698" y="153080"/>
                  </a:lnTo>
                  <a:cubicBezTo>
                    <a:pt x="218659" y="135355"/>
                    <a:pt x="225056" y="116653"/>
                    <a:pt x="227790" y="96975"/>
                  </a:cubicBezTo>
                  <a:lnTo>
                    <a:pt x="269198" y="89114"/>
                  </a:lnTo>
                  <a:cubicBezTo>
                    <a:pt x="271688" y="88479"/>
                    <a:pt x="273592" y="87161"/>
                    <a:pt x="274911" y="85256"/>
                  </a:cubicBezTo>
                  <a:cubicBezTo>
                    <a:pt x="276229" y="83352"/>
                    <a:pt x="276962" y="81203"/>
                    <a:pt x="277108" y="78811"/>
                  </a:cubicBezTo>
                  <a:cubicBezTo>
                    <a:pt x="277596" y="52492"/>
                    <a:pt x="273202" y="27198"/>
                    <a:pt x="264071" y="2881"/>
                  </a:cubicBezTo>
                  <a:cubicBezTo>
                    <a:pt x="256502" y="2539"/>
                    <a:pt x="248884" y="1709"/>
                    <a:pt x="241316" y="98"/>
                  </a:cubicBezTo>
                </a:path>
              </a:pathLst>
            </a:custGeom>
            <a:solidFill>
              <a:srgbClr val="102F44"/>
            </a:solidFill>
            <a:ln w="4875" cap="flat">
              <a:noFill/>
              <a:prstDash val="solid"/>
              <a:miter/>
            </a:ln>
          </p:spPr>
          <p:txBody>
            <a:bodyPr rtlCol="0" anchor="ctr"/>
            <a:lstStyle/>
            <a:p>
              <a:endParaRPr lang="en-GB"/>
            </a:p>
          </p:txBody>
        </p:sp>
      </p:grpSp>
      <p:grpSp>
        <p:nvGrpSpPr>
          <p:cNvPr id="117" name="Groep 116">
            <a:extLst>
              <a:ext uri="{FF2B5EF4-FFF2-40B4-BE49-F238E27FC236}">
                <a16:creationId xmlns:a16="http://schemas.microsoft.com/office/drawing/2014/main" id="{F4578CC0-D47C-9AB8-FB24-204EA2EE2E17}"/>
              </a:ext>
            </a:extLst>
          </p:cNvPr>
          <p:cNvGrpSpPr/>
          <p:nvPr/>
        </p:nvGrpSpPr>
        <p:grpSpPr>
          <a:xfrm>
            <a:off x="2136916" y="104207"/>
            <a:ext cx="365969" cy="349582"/>
            <a:chOff x="4635494" y="3416887"/>
            <a:chExt cx="390428" cy="372946"/>
          </a:xfrm>
        </p:grpSpPr>
        <p:sp>
          <p:nvSpPr>
            <p:cNvPr id="118" name="Vrije vorm: vorm 117">
              <a:extLst>
                <a:ext uri="{FF2B5EF4-FFF2-40B4-BE49-F238E27FC236}">
                  <a16:creationId xmlns:a16="http://schemas.microsoft.com/office/drawing/2014/main" id="{E4815B15-DA36-DEF7-5B5B-4E760E5832F8}"/>
                </a:ext>
              </a:extLst>
            </p:cNvPr>
            <p:cNvSpPr/>
            <p:nvPr/>
          </p:nvSpPr>
          <p:spPr>
            <a:xfrm>
              <a:off x="4775022" y="3555663"/>
              <a:ext cx="68394" cy="68018"/>
            </a:xfrm>
            <a:custGeom>
              <a:avLst/>
              <a:gdLst>
                <a:gd name="connsiteX0" fmla="*/ 34197 w 68394"/>
                <a:gd name="connsiteY0" fmla="*/ 9080 h 68018"/>
                <a:gd name="connsiteX1" fmla="*/ 9107 w 68394"/>
                <a:gd name="connsiteY1" fmla="*/ 34036 h 68018"/>
                <a:gd name="connsiteX2" fmla="*/ 34197 w 68394"/>
                <a:gd name="connsiteY2" fmla="*/ 58965 h 68018"/>
                <a:gd name="connsiteX3" fmla="*/ 59287 w 68394"/>
                <a:gd name="connsiteY3" fmla="*/ 34036 h 68018"/>
                <a:gd name="connsiteX4" fmla="*/ 34197 w 68394"/>
                <a:gd name="connsiteY4" fmla="*/ 9080 h 68018"/>
                <a:gd name="connsiteX5" fmla="*/ 34197 w 68394"/>
                <a:gd name="connsiteY5" fmla="*/ 68018 h 68018"/>
                <a:gd name="connsiteX6" fmla="*/ 0 w 68394"/>
                <a:gd name="connsiteY6" fmla="*/ 34009 h 68018"/>
                <a:gd name="connsiteX7" fmla="*/ 34197 w 68394"/>
                <a:gd name="connsiteY7" fmla="*/ 0 h 68018"/>
                <a:gd name="connsiteX8" fmla="*/ 68394 w 68394"/>
                <a:gd name="connsiteY8" fmla="*/ 34009 h 68018"/>
                <a:gd name="connsiteX9" fmla="*/ 34197 w 68394"/>
                <a:gd name="connsiteY9" fmla="*/ 68018 h 6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394" h="68018">
                  <a:moveTo>
                    <a:pt x="34197" y="9080"/>
                  </a:moveTo>
                  <a:cubicBezTo>
                    <a:pt x="20362" y="9080"/>
                    <a:pt x="9107" y="20255"/>
                    <a:pt x="9107" y="34036"/>
                  </a:cubicBezTo>
                  <a:cubicBezTo>
                    <a:pt x="9107" y="47817"/>
                    <a:pt x="20362" y="58965"/>
                    <a:pt x="34197" y="58965"/>
                  </a:cubicBezTo>
                  <a:cubicBezTo>
                    <a:pt x="48032" y="58965"/>
                    <a:pt x="59287" y="47790"/>
                    <a:pt x="59287" y="34036"/>
                  </a:cubicBezTo>
                  <a:cubicBezTo>
                    <a:pt x="59287" y="20282"/>
                    <a:pt x="48032" y="9080"/>
                    <a:pt x="34197" y="9080"/>
                  </a:cubicBezTo>
                  <a:moveTo>
                    <a:pt x="34197" y="68018"/>
                  </a:moveTo>
                  <a:cubicBezTo>
                    <a:pt x="15339" y="68018"/>
                    <a:pt x="0" y="52760"/>
                    <a:pt x="0" y="34009"/>
                  </a:cubicBezTo>
                  <a:cubicBezTo>
                    <a:pt x="0" y="15258"/>
                    <a:pt x="15339" y="0"/>
                    <a:pt x="34197" y="0"/>
                  </a:cubicBezTo>
                  <a:cubicBezTo>
                    <a:pt x="53055" y="0"/>
                    <a:pt x="68394" y="15258"/>
                    <a:pt x="68394" y="34009"/>
                  </a:cubicBezTo>
                  <a:cubicBezTo>
                    <a:pt x="68394" y="52760"/>
                    <a:pt x="53055" y="68018"/>
                    <a:pt x="34197" y="68018"/>
                  </a:cubicBezTo>
                </a:path>
              </a:pathLst>
            </a:custGeom>
            <a:solidFill>
              <a:srgbClr val="76B82A"/>
            </a:solidFill>
            <a:ln w="2628" cap="flat">
              <a:noFill/>
              <a:prstDash val="solid"/>
              <a:miter/>
            </a:ln>
          </p:spPr>
          <p:txBody>
            <a:bodyPr rtlCol="0" anchor="ctr"/>
            <a:lstStyle/>
            <a:p>
              <a:endParaRPr lang="en-GB"/>
            </a:p>
          </p:txBody>
        </p:sp>
        <p:sp>
          <p:nvSpPr>
            <p:cNvPr id="119" name="Vrije vorm: vorm 118">
              <a:extLst>
                <a:ext uri="{FF2B5EF4-FFF2-40B4-BE49-F238E27FC236}">
                  <a16:creationId xmlns:a16="http://schemas.microsoft.com/office/drawing/2014/main" id="{2DB250FD-F0CB-968F-1D6C-49E4DCD01F56}"/>
                </a:ext>
              </a:extLst>
            </p:cNvPr>
            <p:cNvSpPr/>
            <p:nvPr/>
          </p:nvSpPr>
          <p:spPr>
            <a:xfrm>
              <a:off x="4678045" y="3458820"/>
              <a:ext cx="131576" cy="130905"/>
            </a:xfrm>
            <a:custGeom>
              <a:avLst/>
              <a:gdLst>
                <a:gd name="connsiteX0" fmla="*/ 9107 w 131576"/>
                <a:gd name="connsiteY0" fmla="*/ 130878 h 130905"/>
                <a:gd name="connsiteX1" fmla="*/ 0 w 131576"/>
                <a:gd name="connsiteY1" fmla="*/ 130878 h 130905"/>
                <a:gd name="connsiteX2" fmla="*/ 131577 w 131576"/>
                <a:gd name="connsiteY2" fmla="*/ 0 h 130905"/>
                <a:gd name="connsiteX3" fmla="*/ 131577 w 131576"/>
                <a:gd name="connsiteY3" fmla="*/ 9053 h 130905"/>
                <a:gd name="connsiteX4" fmla="*/ 9080 w 131576"/>
                <a:gd name="connsiteY4" fmla="*/ 130905 h 130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576" h="130905">
                  <a:moveTo>
                    <a:pt x="9107" y="130878"/>
                  </a:moveTo>
                  <a:lnTo>
                    <a:pt x="0" y="130878"/>
                  </a:lnTo>
                  <a:cubicBezTo>
                    <a:pt x="0" y="58696"/>
                    <a:pt x="59046" y="0"/>
                    <a:pt x="131577" y="0"/>
                  </a:cubicBezTo>
                  <a:lnTo>
                    <a:pt x="131577" y="9053"/>
                  </a:lnTo>
                  <a:cubicBezTo>
                    <a:pt x="64042" y="9053"/>
                    <a:pt x="9080" y="63720"/>
                    <a:pt x="9080" y="130905"/>
                  </a:cubicBezTo>
                </a:path>
              </a:pathLst>
            </a:custGeom>
            <a:solidFill>
              <a:srgbClr val="76B82A"/>
            </a:solidFill>
            <a:ln w="2628" cap="flat">
              <a:noFill/>
              <a:prstDash val="solid"/>
              <a:miter/>
            </a:ln>
          </p:spPr>
          <p:txBody>
            <a:bodyPr rtlCol="0" anchor="ctr"/>
            <a:lstStyle/>
            <a:p>
              <a:endParaRPr lang="en-GB"/>
            </a:p>
          </p:txBody>
        </p:sp>
        <p:sp>
          <p:nvSpPr>
            <p:cNvPr id="120" name="Vrije vorm: vorm 119">
              <a:extLst>
                <a:ext uri="{FF2B5EF4-FFF2-40B4-BE49-F238E27FC236}">
                  <a16:creationId xmlns:a16="http://schemas.microsoft.com/office/drawing/2014/main" id="{FB56E1D5-23C8-65D1-6ACA-B30B3137CE23}"/>
                </a:ext>
              </a:extLst>
            </p:cNvPr>
            <p:cNvSpPr/>
            <p:nvPr/>
          </p:nvSpPr>
          <p:spPr>
            <a:xfrm>
              <a:off x="4635494" y="3416887"/>
              <a:ext cx="347450" cy="345624"/>
            </a:xfrm>
            <a:custGeom>
              <a:avLst/>
              <a:gdLst>
                <a:gd name="connsiteX0" fmla="*/ 202174 w 347450"/>
                <a:gd name="connsiteY0" fmla="*/ 320292 h 345624"/>
                <a:gd name="connsiteX1" fmla="*/ 173725 w 347450"/>
                <a:gd name="connsiteY1" fmla="*/ 323005 h 345624"/>
                <a:gd name="connsiteX2" fmla="*/ 22753 w 347450"/>
                <a:gd name="connsiteY2" fmla="*/ 172812 h 345624"/>
                <a:gd name="connsiteX3" fmla="*/ 173725 w 347450"/>
                <a:gd name="connsiteY3" fmla="*/ 22646 h 345624"/>
                <a:gd name="connsiteX4" fmla="*/ 324725 w 347450"/>
                <a:gd name="connsiteY4" fmla="*/ 172812 h 345624"/>
                <a:gd name="connsiteX5" fmla="*/ 324080 w 347450"/>
                <a:gd name="connsiteY5" fmla="*/ 186351 h 345624"/>
                <a:gd name="connsiteX6" fmla="*/ 324456 w 347450"/>
                <a:gd name="connsiteY6" fmla="*/ 188662 h 345624"/>
                <a:gd name="connsiteX7" fmla="*/ 325396 w 347450"/>
                <a:gd name="connsiteY7" fmla="*/ 201153 h 345624"/>
                <a:gd name="connsiteX8" fmla="*/ 340977 w 347450"/>
                <a:gd name="connsiteY8" fmla="*/ 208540 h 345624"/>
                <a:gd name="connsiteX9" fmla="*/ 344147 w 347450"/>
                <a:gd name="connsiteY9" fmla="*/ 206338 h 345624"/>
                <a:gd name="connsiteX10" fmla="*/ 347451 w 347450"/>
                <a:gd name="connsiteY10" fmla="*/ 172839 h 345624"/>
                <a:gd name="connsiteX11" fmla="*/ 173725 w 347450"/>
                <a:gd name="connsiteY11" fmla="*/ 0 h 345624"/>
                <a:gd name="connsiteX12" fmla="*/ 0 w 347450"/>
                <a:gd name="connsiteY12" fmla="*/ 172812 h 345624"/>
                <a:gd name="connsiteX13" fmla="*/ 173725 w 347450"/>
                <a:gd name="connsiteY13" fmla="*/ 345624 h 345624"/>
                <a:gd name="connsiteX14" fmla="*/ 214343 w 347450"/>
                <a:gd name="connsiteY14" fmla="*/ 340816 h 345624"/>
                <a:gd name="connsiteX15" fmla="*/ 202147 w 347450"/>
                <a:gd name="connsiteY15" fmla="*/ 320292 h 3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7450" h="345624">
                  <a:moveTo>
                    <a:pt x="202174" y="320292"/>
                  </a:moveTo>
                  <a:cubicBezTo>
                    <a:pt x="192960" y="322038"/>
                    <a:pt x="183477" y="323005"/>
                    <a:pt x="173725" y="323005"/>
                  </a:cubicBezTo>
                  <a:cubicBezTo>
                    <a:pt x="90476" y="323005"/>
                    <a:pt x="22753" y="255632"/>
                    <a:pt x="22753" y="172812"/>
                  </a:cubicBezTo>
                  <a:cubicBezTo>
                    <a:pt x="22753" y="89992"/>
                    <a:pt x="90476" y="22646"/>
                    <a:pt x="173725" y="22646"/>
                  </a:cubicBezTo>
                  <a:cubicBezTo>
                    <a:pt x="256975" y="22646"/>
                    <a:pt x="324725" y="90019"/>
                    <a:pt x="324725" y="172812"/>
                  </a:cubicBezTo>
                  <a:cubicBezTo>
                    <a:pt x="324725" y="177379"/>
                    <a:pt x="324483" y="181865"/>
                    <a:pt x="324080" y="186351"/>
                  </a:cubicBezTo>
                  <a:cubicBezTo>
                    <a:pt x="324268" y="187103"/>
                    <a:pt x="324402" y="187856"/>
                    <a:pt x="324456" y="188662"/>
                  </a:cubicBezTo>
                  <a:lnTo>
                    <a:pt x="325396" y="201153"/>
                  </a:lnTo>
                  <a:cubicBezTo>
                    <a:pt x="330876" y="203087"/>
                    <a:pt x="336088" y="205559"/>
                    <a:pt x="340977" y="208540"/>
                  </a:cubicBezTo>
                  <a:lnTo>
                    <a:pt x="344147" y="206338"/>
                  </a:lnTo>
                  <a:cubicBezTo>
                    <a:pt x="346296" y="195485"/>
                    <a:pt x="347451" y="184283"/>
                    <a:pt x="347451" y="172839"/>
                  </a:cubicBezTo>
                  <a:cubicBezTo>
                    <a:pt x="347478" y="77528"/>
                    <a:pt x="269547" y="0"/>
                    <a:pt x="173725" y="0"/>
                  </a:cubicBezTo>
                  <a:cubicBezTo>
                    <a:pt x="77904" y="0"/>
                    <a:pt x="0" y="77528"/>
                    <a:pt x="0" y="172812"/>
                  </a:cubicBezTo>
                  <a:cubicBezTo>
                    <a:pt x="0" y="268097"/>
                    <a:pt x="77931" y="345624"/>
                    <a:pt x="173725" y="345624"/>
                  </a:cubicBezTo>
                  <a:cubicBezTo>
                    <a:pt x="187721" y="345624"/>
                    <a:pt x="201314" y="343932"/>
                    <a:pt x="214343" y="340816"/>
                  </a:cubicBezTo>
                  <a:cubicBezTo>
                    <a:pt x="209507" y="334476"/>
                    <a:pt x="205451" y="327626"/>
                    <a:pt x="202147" y="320292"/>
                  </a:cubicBezTo>
                </a:path>
              </a:pathLst>
            </a:custGeom>
            <a:solidFill>
              <a:srgbClr val="76B82A"/>
            </a:solidFill>
            <a:ln w="2628" cap="flat">
              <a:noFill/>
              <a:prstDash val="solid"/>
              <a:miter/>
            </a:ln>
          </p:spPr>
          <p:txBody>
            <a:bodyPr rtlCol="0" anchor="ctr"/>
            <a:lstStyle/>
            <a:p>
              <a:endParaRPr lang="en-GB"/>
            </a:p>
          </p:txBody>
        </p:sp>
        <p:sp>
          <p:nvSpPr>
            <p:cNvPr id="121" name="Vrije vorm: vorm 120">
              <a:extLst>
                <a:ext uri="{FF2B5EF4-FFF2-40B4-BE49-F238E27FC236}">
                  <a16:creationId xmlns:a16="http://schemas.microsoft.com/office/drawing/2014/main" id="{181FE21C-D3B1-14BF-05DA-789C44D99EFC}"/>
                </a:ext>
              </a:extLst>
            </p:cNvPr>
            <p:cNvSpPr/>
            <p:nvPr/>
          </p:nvSpPr>
          <p:spPr>
            <a:xfrm>
              <a:off x="4706144" y="3487940"/>
              <a:ext cx="102295" cy="101758"/>
            </a:xfrm>
            <a:custGeom>
              <a:avLst/>
              <a:gdLst>
                <a:gd name="connsiteX0" fmla="*/ 9107 w 102295"/>
                <a:gd name="connsiteY0" fmla="*/ 101758 h 101758"/>
                <a:gd name="connsiteX1" fmla="*/ 0 w 102295"/>
                <a:gd name="connsiteY1" fmla="*/ 101758 h 101758"/>
                <a:gd name="connsiteX2" fmla="*/ 102296 w 102295"/>
                <a:gd name="connsiteY2" fmla="*/ 0 h 101758"/>
                <a:gd name="connsiteX3" fmla="*/ 102296 w 102295"/>
                <a:gd name="connsiteY3" fmla="*/ 9053 h 101758"/>
                <a:gd name="connsiteX4" fmla="*/ 9080 w 102295"/>
                <a:gd name="connsiteY4" fmla="*/ 101758 h 10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95" h="101758">
                  <a:moveTo>
                    <a:pt x="9107" y="101758"/>
                  </a:moveTo>
                  <a:lnTo>
                    <a:pt x="0" y="101758"/>
                  </a:lnTo>
                  <a:cubicBezTo>
                    <a:pt x="0" y="45641"/>
                    <a:pt x="45910" y="0"/>
                    <a:pt x="102296" y="0"/>
                  </a:cubicBezTo>
                  <a:lnTo>
                    <a:pt x="102296" y="9053"/>
                  </a:lnTo>
                  <a:cubicBezTo>
                    <a:pt x="50906" y="9053"/>
                    <a:pt x="9080" y="50637"/>
                    <a:pt x="9080" y="101758"/>
                  </a:cubicBezTo>
                </a:path>
              </a:pathLst>
            </a:custGeom>
            <a:solidFill>
              <a:srgbClr val="76B82A"/>
            </a:solidFill>
            <a:ln w="2628" cap="flat">
              <a:noFill/>
              <a:prstDash val="solid"/>
              <a:miter/>
            </a:ln>
          </p:spPr>
          <p:txBody>
            <a:bodyPr rtlCol="0" anchor="ctr"/>
            <a:lstStyle/>
            <a:p>
              <a:endParaRPr lang="en-GB"/>
            </a:p>
          </p:txBody>
        </p:sp>
        <p:sp>
          <p:nvSpPr>
            <p:cNvPr id="122" name="Vrije vorm: vorm 121">
              <a:extLst>
                <a:ext uri="{FF2B5EF4-FFF2-40B4-BE49-F238E27FC236}">
                  <a16:creationId xmlns:a16="http://schemas.microsoft.com/office/drawing/2014/main" id="{9182291D-37DD-C721-50BC-5BE9B85683A3}"/>
                </a:ext>
              </a:extLst>
            </p:cNvPr>
            <p:cNvSpPr/>
            <p:nvPr/>
          </p:nvSpPr>
          <p:spPr>
            <a:xfrm>
              <a:off x="4840277" y="3600952"/>
              <a:ext cx="185645" cy="188881"/>
            </a:xfrm>
            <a:custGeom>
              <a:avLst/>
              <a:gdLst>
                <a:gd name="connsiteX0" fmla="*/ 115751 w 185645"/>
                <a:gd name="connsiteY0" fmla="*/ 67886 h 188881"/>
                <a:gd name="connsiteX1" fmla="*/ 90150 w 185645"/>
                <a:gd name="connsiteY1" fmla="*/ 59505 h 188881"/>
                <a:gd name="connsiteX2" fmla="*/ 66107 w 185645"/>
                <a:gd name="connsiteY2" fmla="*/ 71647 h 188881"/>
                <a:gd name="connsiteX3" fmla="*/ 57672 w 185645"/>
                <a:gd name="connsiteY3" fmla="*/ 97087 h 188881"/>
                <a:gd name="connsiteX4" fmla="*/ 69868 w 185645"/>
                <a:gd name="connsiteY4" fmla="*/ 120968 h 188881"/>
                <a:gd name="connsiteX5" fmla="*/ 95469 w 185645"/>
                <a:gd name="connsiteY5" fmla="*/ 129350 h 188881"/>
                <a:gd name="connsiteX6" fmla="*/ 119512 w 185645"/>
                <a:gd name="connsiteY6" fmla="*/ 117207 h 188881"/>
                <a:gd name="connsiteX7" fmla="*/ 127947 w 185645"/>
                <a:gd name="connsiteY7" fmla="*/ 91768 h 188881"/>
                <a:gd name="connsiteX8" fmla="*/ 115751 w 185645"/>
                <a:gd name="connsiteY8" fmla="*/ 67886 h 188881"/>
                <a:gd name="connsiteX9" fmla="*/ 182855 w 185645"/>
                <a:gd name="connsiteY9" fmla="*/ 110545 h 188881"/>
                <a:gd name="connsiteX10" fmla="*/ 185139 w 185645"/>
                <a:gd name="connsiteY10" fmla="*/ 112668 h 188881"/>
                <a:gd name="connsiteX11" fmla="*/ 185569 w 185645"/>
                <a:gd name="connsiteY11" fmla="*/ 115676 h 188881"/>
                <a:gd name="connsiteX12" fmla="*/ 167275 w 185645"/>
                <a:gd name="connsiteY12" fmla="*/ 152963 h 188881"/>
                <a:gd name="connsiteX13" fmla="*/ 164696 w 185645"/>
                <a:gd name="connsiteY13" fmla="*/ 154682 h 188881"/>
                <a:gd name="connsiteX14" fmla="*/ 161607 w 185645"/>
                <a:gd name="connsiteY14" fmla="*/ 154548 h 188881"/>
                <a:gd name="connsiteX15" fmla="*/ 144817 w 185645"/>
                <a:gd name="connsiteY15" fmla="*/ 146247 h 188881"/>
                <a:gd name="connsiteX16" fmla="*/ 122520 w 185645"/>
                <a:gd name="connsiteY16" fmla="*/ 161290 h 188881"/>
                <a:gd name="connsiteX17" fmla="*/ 123944 w 185645"/>
                <a:gd name="connsiteY17" fmla="*/ 179907 h 188881"/>
                <a:gd name="connsiteX18" fmla="*/ 123192 w 185645"/>
                <a:gd name="connsiteY18" fmla="*/ 182835 h 188881"/>
                <a:gd name="connsiteX19" fmla="*/ 120855 w 185645"/>
                <a:gd name="connsiteY19" fmla="*/ 184742 h 188881"/>
                <a:gd name="connsiteX20" fmla="*/ 78814 w 185645"/>
                <a:gd name="connsiteY20" fmla="*/ 187912 h 188881"/>
                <a:gd name="connsiteX21" fmla="*/ 76208 w 185645"/>
                <a:gd name="connsiteY21" fmla="*/ 186381 h 188881"/>
                <a:gd name="connsiteX22" fmla="*/ 75026 w 185645"/>
                <a:gd name="connsiteY22" fmla="*/ 183614 h 188881"/>
                <a:gd name="connsiteX23" fmla="*/ 73602 w 185645"/>
                <a:gd name="connsiteY23" fmla="*/ 164997 h 188881"/>
                <a:gd name="connsiteX24" fmla="*/ 49264 w 185645"/>
                <a:gd name="connsiteY24" fmla="*/ 153473 h 188881"/>
                <a:gd name="connsiteX25" fmla="*/ 33925 w 185645"/>
                <a:gd name="connsiteY25" fmla="*/ 164165 h 188881"/>
                <a:gd name="connsiteX26" fmla="*/ 30916 w 185645"/>
                <a:gd name="connsiteY26" fmla="*/ 164783 h 188881"/>
                <a:gd name="connsiteX27" fmla="*/ 28122 w 185645"/>
                <a:gd name="connsiteY27" fmla="*/ 163466 h 188881"/>
                <a:gd name="connsiteX28" fmla="*/ 4375 w 185645"/>
                <a:gd name="connsiteY28" fmla="*/ 129377 h 188881"/>
                <a:gd name="connsiteX29" fmla="*/ 4348 w 185645"/>
                <a:gd name="connsiteY29" fmla="*/ 126314 h 188881"/>
                <a:gd name="connsiteX30" fmla="*/ 6282 w 185645"/>
                <a:gd name="connsiteY30" fmla="*/ 123870 h 188881"/>
                <a:gd name="connsiteX31" fmla="*/ 21621 w 185645"/>
                <a:gd name="connsiteY31" fmla="*/ 113178 h 188881"/>
                <a:gd name="connsiteX32" fmla="*/ 19580 w 185645"/>
                <a:gd name="connsiteY32" fmla="*/ 86610 h 188881"/>
                <a:gd name="connsiteX33" fmla="*/ 2790 w 185645"/>
                <a:gd name="connsiteY33" fmla="*/ 78336 h 188881"/>
                <a:gd name="connsiteX34" fmla="*/ 507 w 185645"/>
                <a:gd name="connsiteY34" fmla="*/ 76214 h 188881"/>
                <a:gd name="connsiteX35" fmla="*/ 77 w 185645"/>
                <a:gd name="connsiteY35" fmla="*/ 73205 h 188881"/>
                <a:gd name="connsiteX36" fmla="*/ 18371 w 185645"/>
                <a:gd name="connsiteY36" fmla="*/ 35919 h 188881"/>
                <a:gd name="connsiteX37" fmla="*/ 20923 w 185645"/>
                <a:gd name="connsiteY37" fmla="*/ 34200 h 188881"/>
                <a:gd name="connsiteX38" fmla="*/ 24012 w 185645"/>
                <a:gd name="connsiteY38" fmla="*/ 34361 h 188881"/>
                <a:gd name="connsiteX39" fmla="*/ 40802 w 185645"/>
                <a:gd name="connsiteY39" fmla="*/ 42635 h 188881"/>
                <a:gd name="connsiteX40" fmla="*/ 63099 w 185645"/>
                <a:gd name="connsiteY40" fmla="*/ 27591 h 188881"/>
                <a:gd name="connsiteX41" fmla="*/ 61675 w 185645"/>
                <a:gd name="connsiteY41" fmla="*/ 8975 h 188881"/>
                <a:gd name="connsiteX42" fmla="*/ 62427 w 185645"/>
                <a:gd name="connsiteY42" fmla="*/ 6047 h 188881"/>
                <a:gd name="connsiteX43" fmla="*/ 64764 w 185645"/>
                <a:gd name="connsiteY43" fmla="*/ 4140 h 188881"/>
                <a:gd name="connsiteX44" fmla="*/ 106805 w 185645"/>
                <a:gd name="connsiteY44" fmla="*/ 970 h 188881"/>
                <a:gd name="connsiteX45" fmla="*/ 109411 w 185645"/>
                <a:gd name="connsiteY45" fmla="*/ 2474 h 188881"/>
                <a:gd name="connsiteX46" fmla="*/ 110593 w 185645"/>
                <a:gd name="connsiteY46" fmla="*/ 5241 h 188881"/>
                <a:gd name="connsiteX47" fmla="*/ 112017 w 185645"/>
                <a:gd name="connsiteY47" fmla="*/ 23857 h 188881"/>
                <a:gd name="connsiteX48" fmla="*/ 136355 w 185645"/>
                <a:gd name="connsiteY48" fmla="*/ 35382 h 188881"/>
                <a:gd name="connsiteX49" fmla="*/ 151694 w 185645"/>
                <a:gd name="connsiteY49" fmla="*/ 24690 h 188881"/>
                <a:gd name="connsiteX50" fmla="*/ 154703 w 185645"/>
                <a:gd name="connsiteY50" fmla="*/ 24072 h 188881"/>
                <a:gd name="connsiteX51" fmla="*/ 157496 w 185645"/>
                <a:gd name="connsiteY51" fmla="*/ 25388 h 188881"/>
                <a:gd name="connsiteX52" fmla="*/ 181244 w 185645"/>
                <a:gd name="connsiteY52" fmla="*/ 59478 h 188881"/>
                <a:gd name="connsiteX53" fmla="*/ 181271 w 185645"/>
                <a:gd name="connsiteY53" fmla="*/ 62541 h 188881"/>
                <a:gd name="connsiteX54" fmla="*/ 179336 w 185645"/>
                <a:gd name="connsiteY54" fmla="*/ 64985 h 188881"/>
                <a:gd name="connsiteX55" fmla="*/ 163997 w 185645"/>
                <a:gd name="connsiteY55" fmla="*/ 75677 h 188881"/>
                <a:gd name="connsiteX56" fmla="*/ 166039 w 185645"/>
                <a:gd name="connsiteY56" fmla="*/ 102245 h 188881"/>
                <a:gd name="connsiteX57" fmla="*/ 182829 w 185645"/>
                <a:gd name="connsiteY57" fmla="*/ 110519 h 18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85645" h="188881">
                  <a:moveTo>
                    <a:pt x="115751" y="67886"/>
                  </a:moveTo>
                  <a:cubicBezTo>
                    <a:pt x="108336" y="61573"/>
                    <a:pt x="99821" y="58780"/>
                    <a:pt x="90150" y="59505"/>
                  </a:cubicBezTo>
                  <a:cubicBezTo>
                    <a:pt x="80479" y="60230"/>
                    <a:pt x="72474" y="64287"/>
                    <a:pt x="66107" y="71647"/>
                  </a:cubicBezTo>
                  <a:cubicBezTo>
                    <a:pt x="59741" y="79008"/>
                    <a:pt x="56920" y="87470"/>
                    <a:pt x="57672" y="97087"/>
                  </a:cubicBezTo>
                  <a:cubicBezTo>
                    <a:pt x="58397" y="106704"/>
                    <a:pt x="62481" y="114655"/>
                    <a:pt x="69868" y="120968"/>
                  </a:cubicBezTo>
                  <a:cubicBezTo>
                    <a:pt x="77282" y="127281"/>
                    <a:pt x="85798" y="130075"/>
                    <a:pt x="95469" y="129350"/>
                  </a:cubicBezTo>
                  <a:cubicBezTo>
                    <a:pt x="105140" y="128624"/>
                    <a:pt x="113145" y="124568"/>
                    <a:pt x="119512" y="117207"/>
                  </a:cubicBezTo>
                  <a:cubicBezTo>
                    <a:pt x="125878" y="109847"/>
                    <a:pt x="128699" y="101385"/>
                    <a:pt x="127947" y="91768"/>
                  </a:cubicBezTo>
                  <a:cubicBezTo>
                    <a:pt x="127221" y="82151"/>
                    <a:pt x="123138" y="74199"/>
                    <a:pt x="115751" y="67886"/>
                  </a:cubicBezTo>
                  <a:moveTo>
                    <a:pt x="182855" y="110545"/>
                  </a:moveTo>
                  <a:cubicBezTo>
                    <a:pt x="183903" y="110975"/>
                    <a:pt x="184682" y="111674"/>
                    <a:pt x="185139" y="112668"/>
                  </a:cubicBezTo>
                  <a:cubicBezTo>
                    <a:pt x="185596" y="113662"/>
                    <a:pt x="185757" y="114655"/>
                    <a:pt x="185569" y="115676"/>
                  </a:cubicBezTo>
                  <a:cubicBezTo>
                    <a:pt x="182264" y="129403"/>
                    <a:pt x="176166" y="141841"/>
                    <a:pt x="167275" y="152963"/>
                  </a:cubicBezTo>
                  <a:cubicBezTo>
                    <a:pt x="166576" y="153769"/>
                    <a:pt x="165717" y="154333"/>
                    <a:pt x="164696" y="154682"/>
                  </a:cubicBezTo>
                  <a:cubicBezTo>
                    <a:pt x="163702" y="155004"/>
                    <a:pt x="162681" y="154977"/>
                    <a:pt x="161607" y="154548"/>
                  </a:cubicBezTo>
                  <a:lnTo>
                    <a:pt x="144817" y="146247"/>
                  </a:lnTo>
                  <a:cubicBezTo>
                    <a:pt x="138397" y="152587"/>
                    <a:pt x="130955" y="157610"/>
                    <a:pt x="122520" y="161290"/>
                  </a:cubicBezTo>
                  <a:lnTo>
                    <a:pt x="123944" y="179907"/>
                  </a:lnTo>
                  <a:cubicBezTo>
                    <a:pt x="124025" y="180927"/>
                    <a:pt x="123783" y="181895"/>
                    <a:pt x="123192" y="182835"/>
                  </a:cubicBezTo>
                  <a:cubicBezTo>
                    <a:pt x="122628" y="183775"/>
                    <a:pt x="121849" y="184393"/>
                    <a:pt x="120855" y="184742"/>
                  </a:cubicBezTo>
                  <a:cubicBezTo>
                    <a:pt x="107074" y="188825"/>
                    <a:pt x="93051" y="189900"/>
                    <a:pt x="78814" y="187912"/>
                  </a:cubicBezTo>
                  <a:cubicBezTo>
                    <a:pt x="77793" y="187724"/>
                    <a:pt x="76906" y="187240"/>
                    <a:pt x="76208" y="186381"/>
                  </a:cubicBezTo>
                  <a:cubicBezTo>
                    <a:pt x="75509" y="185548"/>
                    <a:pt x="75106" y="184608"/>
                    <a:pt x="75026" y="183614"/>
                  </a:cubicBezTo>
                  <a:lnTo>
                    <a:pt x="73602" y="164997"/>
                  </a:lnTo>
                  <a:cubicBezTo>
                    <a:pt x="64710" y="162607"/>
                    <a:pt x="56598" y="158765"/>
                    <a:pt x="49264" y="153473"/>
                  </a:cubicBezTo>
                  <a:lnTo>
                    <a:pt x="33925" y="164165"/>
                  </a:lnTo>
                  <a:cubicBezTo>
                    <a:pt x="32958" y="164756"/>
                    <a:pt x="31937" y="164944"/>
                    <a:pt x="30916" y="164783"/>
                  </a:cubicBezTo>
                  <a:cubicBezTo>
                    <a:pt x="29869" y="164594"/>
                    <a:pt x="28955" y="164165"/>
                    <a:pt x="28122" y="163466"/>
                  </a:cubicBezTo>
                  <a:cubicBezTo>
                    <a:pt x="17646" y="153822"/>
                    <a:pt x="9721" y="142432"/>
                    <a:pt x="4375" y="129377"/>
                  </a:cubicBezTo>
                  <a:cubicBezTo>
                    <a:pt x="4053" y="128383"/>
                    <a:pt x="4026" y="127362"/>
                    <a:pt x="4348" y="126314"/>
                  </a:cubicBezTo>
                  <a:cubicBezTo>
                    <a:pt x="4671" y="125267"/>
                    <a:pt x="5289" y="124461"/>
                    <a:pt x="6282" y="123870"/>
                  </a:cubicBezTo>
                  <a:lnTo>
                    <a:pt x="21621" y="113178"/>
                  </a:lnTo>
                  <a:cubicBezTo>
                    <a:pt x="19419" y="104447"/>
                    <a:pt x="18720" y="95582"/>
                    <a:pt x="19580" y="86610"/>
                  </a:cubicBezTo>
                  <a:lnTo>
                    <a:pt x="2790" y="78336"/>
                  </a:lnTo>
                  <a:cubicBezTo>
                    <a:pt x="1743" y="77906"/>
                    <a:pt x="963" y="77208"/>
                    <a:pt x="507" y="76214"/>
                  </a:cubicBezTo>
                  <a:cubicBezTo>
                    <a:pt x="50" y="75220"/>
                    <a:pt x="-111" y="74226"/>
                    <a:pt x="77" y="73205"/>
                  </a:cubicBezTo>
                  <a:cubicBezTo>
                    <a:pt x="3381" y="59451"/>
                    <a:pt x="9479" y="47040"/>
                    <a:pt x="18371" y="35919"/>
                  </a:cubicBezTo>
                  <a:cubicBezTo>
                    <a:pt x="19069" y="35113"/>
                    <a:pt x="19929" y="34522"/>
                    <a:pt x="20923" y="34200"/>
                  </a:cubicBezTo>
                  <a:cubicBezTo>
                    <a:pt x="21917" y="33877"/>
                    <a:pt x="22965" y="33931"/>
                    <a:pt x="24012" y="34361"/>
                  </a:cubicBezTo>
                  <a:lnTo>
                    <a:pt x="40802" y="42635"/>
                  </a:lnTo>
                  <a:cubicBezTo>
                    <a:pt x="47222" y="36295"/>
                    <a:pt x="54663" y="31298"/>
                    <a:pt x="63099" y="27591"/>
                  </a:cubicBezTo>
                  <a:lnTo>
                    <a:pt x="61675" y="8975"/>
                  </a:lnTo>
                  <a:cubicBezTo>
                    <a:pt x="61594" y="7954"/>
                    <a:pt x="61836" y="6987"/>
                    <a:pt x="62427" y="6047"/>
                  </a:cubicBezTo>
                  <a:cubicBezTo>
                    <a:pt x="62991" y="5107"/>
                    <a:pt x="63770" y="4489"/>
                    <a:pt x="64764" y="4140"/>
                  </a:cubicBezTo>
                  <a:cubicBezTo>
                    <a:pt x="78545" y="56"/>
                    <a:pt x="92568" y="-1018"/>
                    <a:pt x="106805" y="970"/>
                  </a:cubicBezTo>
                  <a:cubicBezTo>
                    <a:pt x="107826" y="1158"/>
                    <a:pt x="108713" y="1641"/>
                    <a:pt x="109411" y="2474"/>
                  </a:cubicBezTo>
                  <a:cubicBezTo>
                    <a:pt x="110109" y="3307"/>
                    <a:pt x="110512" y="4247"/>
                    <a:pt x="110593" y="5241"/>
                  </a:cubicBezTo>
                  <a:lnTo>
                    <a:pt x="112017" y="23857"/>
                  </a:lnTo>
                  <a:cubicBezTo>
                    <a:pt x="120908" y="26248"/>
                    <a:pt x="129021" y="30090"/>
                    <a:pt x="136355" y="35382"/>
                  </a:cubicBezTo>
                  <a:lnTo>
                    <a:pt x="151694" y="24690"/>
                  </a:lnTo>
                  <a:cubicBezTo>
                    <a:pt x="152661" y="24099"/>
                    <a:pt x="153682" y="23884"/>
                    <a:pt x="154703" y="24072"/>
                  </a:cubicBezTo>
                  <a:cubicBezTo>
                    <a:pt x="155750" y="24260"/>
                    <a:pt x="156664" y="24690"/>
                    <a:pt x="157496" y="25388"/>
                  </a:cubicBezTo>
                  <a:cubicBezTo>
                    <a:pt x="167973" y="35032"/>
                    <a:pt x="175898" y="46422"/>
                    <a:pt x="181244" y="59478"/>
                  </a:cubicBezTo>
                  <a:cubicBezTo>
                    <a:pt x="181566" y="60472"/>
                    <a:pt x="181593" y="61493"/>
                    <a:pt x="181271" y="62541"/>
                  </a:cubicBezTo>
                  <a:cubicBezTo>
                    <a:pt x="180975" y="63588"/>
                    <a:pt x="180330" y="64394"/>
                    <a:pt x="179336" y="64985"/>
                  </a:cubicBezTo>
                  <a:lnTo>
                    <a:pt x="163997" y="75677"/>
                  </a:lnTo>
                  <a:cubicBezTo>
                    <a:pt x="166200" y="84407"/>
                    <a:pt x="166899" y="93299"/>
                    <a:pt x="166039" y="102245"/>
                  </a:cubicBezTo>
                  <a:lnTo>
                    <a:pt x="182829" y="110519"/>
                  </a:lnTo>
                  <a:close/>
                </a:path>
              </a:pathLst>
            </a:custGeom>
            <a:solidFill>
              <a:schemeClr val="tx2"/>
            </a:solidFill>
            <a:ln w="2628" cap="flat">
              <a:noFill/>
              <a:prstDash val="solid"/>
              <a:miter/>
            </a:ln>
          </p:spPr>
          <p:txBody>
            <a:bodyPr rtlCol="0" anchor="ctr"/>
            <a:lstStyle/>
            <a:p>
              <a:endParaRPr lang="en-GB"/>
            </a:p>
          </p:txBody>
        </p:sp>
      </p:grpSp>
      <p:sp>
        <p:nvSpPr>
          <p:cNvPr id="124" name="Rechthoek 123">
            <a:extLst>
              <a:ext uri="{FF2B5EF4-FFF2-40B4-BE49-F238E27FC236}">
                <a16:creationId xmlns:a16="http://schemas.microsoft.com/office/drawing/2014/main" id="{C5A98B8E-EF0F-92DA-D7E5-C06258CA6A6F}"/>
              </a:ext>
            </a:extLst>
          </p:cNvPr>
          <p:cNvSpPr/>
          <p:nvPr/>
        </p:nvSpPr>
        <p:spPr>
          <a:xfrm>
            <a:off x="0" y="-756"/>
            <a:ext cx="685800" cy="58019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pic>
        <p:nvPicPr>
          <p:cNvPr id="81" name="Graphic 80">
            <a:extLst>
              <a:ext uri="{FF2B5EF4-FFF2-40B4-BE49-F238E27FC236}">
                <a16:creationId xmlns:a16="http://schemas.microsoft.com/office/drawing/2014/main" id="{806CE26E-09B3-BFCD-BA94-16568F4116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85799" y="-1"/>
            <a:ext cx="1211581" cy="580194"/>
          </a:xfrm>
          <a:prstGeom prst="rect">
            <a:avLst/>
          </a:prstGeom>
        </p:spPr>
      </p:pic>
      <p:pic>
        <p:nvPicPr>
          <p:cNvPr id="3" name="Afbeelding 2" descr="Afbeelding met tekst&#10;&#10;Automatisch gegenereerde beschrijving">
            <a:extLst>
              <a:ext uri="{FF2B5EF4-FFF2-40B4-BE49-F238E27FC236}">
                <a16:creationId xmlns:a16="http://schemas.microsoft.com/office/drawing/2014/main" id="{BC1173DD-AAFA-B284-E018-174D1CE3CAE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434884" y="166911"/>
            <a:ext cx="2978826" cy="2635873"/>
          </a:xfrm>
          <a:prstGeom prst="rect">
            <a:avLst/>
          </a:prstGeom>
        </p:spPr>
      </p:pic>
    </p:spTree>
    <p:extLst>
      <p:ext uri="{BB962C8B-B14F-4D97-AF65-F5344CB8AC3E}">
        <p14:creationId xmlns:p14="http://schemas.microsoft.com/office/powerpoint/2010/main" val="1001136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23"/>
                                        </p:tgtEl>
                                        <p:attrNameLst>
                                          <p:attrName>style.visibility</p:attrName>
                                        </p:attrNameLst>
                                      </p:cBhvr>
                                      <p:to>
                                        <p:strVal val="visible"/>
                                      </p:to>
                                    </p:set>
                                    <p:anim calcmode="lin" valueType="num">
                                      <p:cBhvr additive="base">
                                        <p:cTn id="7" dur="1000" fill="hold"/>
                                        <p:tgtEl>
                                          <p:spTgt spid="123"/>
                                        </p:tgtEl>
                                        <p:attrNameLst>
                                          <p:attrName>ppt_x</p:attrName>
                                        </p:attrNameLst>
                                      </p:cBhvr>
                                      <p:tavLst>
                                        <p:tav tm="0">
                                          <p:val>
                                            <p:strVal val="0-#ppt_w/2"/>
                                          </p:val>
                                        </p:tav>
                                        <p:tav tm="100000">
                                          <p:val>
                                            <p:strVal val="#ppt_x"/>
                                          </p:val>
                                        </p:tav>
                                      </p:tavLst>
                                    </p:anim>
                                    <p:anim calcmode="lin" valueType="num">
                                      <p:cBhvr additive="base">
                                        <p:cTn id="8" dur="1000" fill="hold"/>
                                        <p:tgtEl>
                                          <p:spTgt spid="123"/>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0-#ppt_w/2"/>
                                          </p:val>
                                        </p:tav>
                                        <p:tav tm="100000">
                                          <p:val>
                                            <p:strVal val="#ppt_x"/>
                                          </p:val>
                                        </p:tav>
                                      </p:tavLst>
                                    </p:anim>
                                    <p:anim calcmode="lin" valueType="num">
                                      <p:cBhvr additive="base">
                                        <p:cTn id="12" dur="1000" fill="hold"/>
                                        <p:tgtEl>
                                          <p:spTgt spid="11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 presetClass="entr" presetSubtype="8" decel="100000" fill="hold" grpId="0" nodeType="afterEffect">
                                  <p:stCondLst>
                                    <p:cond delay="0"/>
                                  </p:stCondLst>
                                  <p:childTnLst>
                                    <p:set>
                                      <p:cBhvr>
                                        <p:cTn id="15" dur="1" fill="hold">
                                          <p:stCondLst>
                                            <p:cond delay="0"/>
                                          </p:stCondLst>
                                        </p:cTn>
                                        <p:tgtEl>
                                          <p:spTgt spid="74"/>
                                        </p:tgtEl>
                                        <p:attrNameLst>
                                          <p:attrName>style.visibility</p:attrName>
                                        </p:attrNameLst>
                                      </p:cBhvr>
                                      <p:to>
                                        <p:strVal val="visible"/>
                                      </p:to>
                                    </p:set>
                                    <p:anim calcmode="lin" valueType="num">
                                      <p:cBhvr additive="base">
                                        <p:cTn id="16" dur="1250" fill="hold"/>
                                        <p:tgtEl>
                                          <p:spTgt spid="74"/>
                                        </p:tgtEl>
                                        <p:attrNameLst>
                                          <p:attrName>ppt_x</p:attrName>
                                        </p:attrNameLst>
                                      </p:cBhvr>
                                      <p:tavLst>
                                        <p:tav tm="0">
                                          <p:val>
                                            <p:strVal val="0-#ppt_w/2"/>
                                          </p:val>
                                        </p:tav>
                                        <p:tav tm="100000">
                                          <p:val>
                                            <p:strVal val="#ppt_x"/>
                                          </p:val>
                                        </p:tav>
                                      </p:tavLst>
                                    </p:anim>
                                    <p:anim calcmode="lin" valueType="num">
                                      <p:cBhvr additive="base">
                                        <p:cTn id="17" dur="1250" fill="hold"/>
                                        <p:tgtEl>
                                          <p:spTgt spid="74"/>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50"/>
                                  </p:stCondLst>
                                  <p:childTnLst>
                                    <p:set>
                                      <p:cBhvr>
                                        <p:cTn id="19" dur="1" fill="hold">
                                          <p:stCondLst>
                                            <p:cond delay="0"/>
                                          </p:stCondLst>
                                        </p:cTn>
                                        <p:tgtEl>
                                          <p:spTgt spid="75"/>
                                        </p:tgtEl>
                                        <p:attrNameLst>
                                          <p:attrName>style.visibility</p:attrName>
                                        </p:attrNameLst>
                                      </p:cBhvr>
                                      <p:to>
                                        <p:strVal val="visible"/>
                                      </p:to>
                                    </p:set>
                                    <p:anim calcmode="lin" valueType="num">
                                      <p:cBhvr additive="base">
                                        <p:cTn id="20" dur="1250" fill="hold"/>
                                        <p:tgtEl>
                                          <p:spTgt spid="75"/>
                                        </p:tgtEl>
                                        <p:attrNameLst>
                                          <p:attrName>ppt_x</p:attrName>
                                        </p:attrNameLst>
                                      </p:cBhvr>
                                      <p:tavLst>
                                        <p:tav tm="0">
                                          <p:val>
                                            <p:strVal val="0-#ppt_w/2"/>
                                          </p:val>
                                        </p:tav>
                                        <p:tav tm="100000">
                                          <p:val>
                                            <p:strVal val="#ppt_x"/>
                                          </p:val>
                                        </p:tav>
                                      </p:tavLst>
                                    </p:anim>
                                    <p:anim calcmode="lin" valueType="num">
                                      <p:cBhvr additive="base">
                                        <p:cTn id="21" dur="1250" fill="hold"/>
                                        <p:tgtEl>
                                          <p:spTgt spid="75"/>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100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1250" fill="hold"/>
                                        <p:tgtEl>
                                          <p:spTgt spid="18"/>
                                        </p:tgtEl>
                                        <p:attrNameLst>
                                          <p:attrName>ppt_x</p:attrName>
                                        </p:attrNameLst>
                                      </p:cBhvr>
                                      <p:tavLst>
                                        <p:tav tm="0">
                                          <p:val>
                                            <p:strVal val="#ppt_x"/>
                                          </p:val>
                                        </p:tav>
                                        <p:tav tm="100000">
                                          <p:val>
                                            <p:strVal val="#ppt_x"/>
                                          </p:val>
                                        </p:tav>
                                      </p:tavLst>
                                    </p:anim>
                                    <p:anim calcmode="lin" valueType="num">
                                      <p:cBhvr additive="base">
                                        <p:cTn id="25" dur="1250" fill="hold"/>
                                        <p:tgtEl>
                                          <p:spTgt spid="18"/>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1250"/>
                                  </p:stCondLst>
                                  <p:childTnLst>
                                    <p:set>
                                      <p:cBhvr>
                                        <p:cTn id="27" dur="1" fill="hold">
                                          <p:stCondLst>
                                            <p:cond delay="0"/>
                                          </p:stCondLst>
                                        </p:cTn>
                                        <p:tgtEl>
                                          <p:spTgt spid="19"/>
                                        </p:tgtEl>
                                        <p:attrNameLst>
                                          <p:attrName>style.visibility</p:attrName>
                                        </p:attrNameLst>
                                      </p:cBhvr>
                                      <p:to>
                                        <p:strVal val="visible"/>
                                      </p:to>
                                    </p:set>
                                    <p:anim calcmode="lin" valueType="num">
                                      <p:cBhvr additive="base">
                                        <p:cTn id="28" dur="1250" fill="hold"/>
                                        <p:tgtEl>
                                          <p:spTgt spid="19"/>
                                        </p:tgtEl>
                                        <p:attrNameLst>
                                          <p:attrName>ppt_x</p:attrName>
                                        </p:attrNameLst>
                                      </p:cBhvr>
                                      <p:tavLst>
                                        <p:tav tm="0">
                                          <p:val>
                                            <p:strVal val="#ppt_x"/>
                                          </p:val>
                                        </p:tav>
                                        <p:tav tm="100000">
                                          <p:val>
                                            <p:strVal val="#ppt_x"/>
                                          </p:val>
                                        </p:tav>
                                      </p:tavLst>
                                    </p:anim>
                                    <p:anim calcmode="lin" valueType="num">
                                      <p:cBhvr additive="base">
                                        <p:cTn id="29" dur="1250" fill="hold"/>
                                        <p:tgtEl>
                                          <p:spTgt spid="19"/>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50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1250" fill="hold"/>
                                        <p:tgtEl>
                                          <p:spTgt spid="20"/>
                                        </p:tgtEl>
                                        <p:attrNameLst>
                                          <p:attrName>ppt_x</p:attrName>
                                        </p:attrNameLst>
                                      </p:cBhvr>
                                      <p:tavLst>
                                        <p:tav tm="0">
                                          <p:val>
                                            <p:strVal val="#ppt_x"/>
                                          </p:val>
                                        </p:tav>
                                        <p:tav tm="100000">
                                          <p:val>
                                            <p:strVal val="#ppt_x"/>
                                          </p:val>
                                        </p:tav>
                                      </p:tavLst>
                                    </p:anim>
                                    <p:anim calcmode="lin" valueType="num">
                                      <p:cBhvr additive="base">
                                        <p:cTn id="33" dur="1250" fill="hold"/>
                                        <p:tgtEl>
                                          <p:spTgt spid="20"/>
                                        </p:tgtEl>
                                        <p:attrNameLst>
                                          <p:attrName>ppt_y</p:attrName>
                                        </p:attrNameLst>
                                      </p:cBhvr>
                                      <p:tavLst>
                                        <p:tav tm="0">
                                          <p:val>
                                            <p:strVal val="1+#ppt_h/2"/>
                                          </p:val>
                                        </p:tav>
                                        <p:tav tm="100000">
                                          <p:val>
                                            <p:strVal val="#ppt_y"/>
                                          </p:val>
                                        </p:tav>
                                      </p:tavLst>
                                    </p:anim>
                                  </p:childTnLst>
                                </p:cTn>
                              </p:par>
                              <p:par>
                                <p:cTn id="34" presetID="53" presetClass="entr" presetSubtype="16" fill="hold" nodeType="withEffect">
                                  <p:stCondLst>
                                    <p:cond delay="2500"/>
                                  </p:stCondLst>
                                  <p:childTnLst>
                                    <p:set>
                                      <p:cBhvr>
                                        <p:cTn id="35" dur="1" fill="hold">
                                          <p:stCondLst>
                                            <p:cond delay="0"/>
                                          </p:stCondLst>
                                        </p:cTn>
                                        <p:tgtEl>
                                          <p:spTgt spid="104"/>
                                        </p:tgtEl>
                                        <p:attrNameLst>
                                          <p:attrName>style.visibility</p:attrName>
                                        </p:attrNameLst>
                                      </p:cBhvr>
                                      <p:to>
                                        <p:strVal val="visible"/>
                                      </p:to>
                                    </p:set>
                                    <p:anim calcmode="lin" valueType="num">
                                      <p:cBhvr>
                                        <p:cTn id="36" dur="500" fill="hold"/>
                                        <p:tgtEl>
                                          <p:spTgt spid="104"/>
                                        </p:tgtEl>
                                        <p:attrNameLst>
                                          <p:attrName>ppt_w</p:attrName>
                                        </p:attrNameLst>
                                      </p:cBhvr>
                                      <p:tavLst>
                                        <p:tav tm="0">
                                          <p:val>
                                            <p:fltVal val="0"/>
                                          </p:val>
                                        </p:tav>
                                        <p:tav tm="100000">
                                          <p:val>
                                            <p:strVal val="#ppt_w"/>
                                          </p:val>
                                        </p:tav>
                                      </p:tavLst>
                                    </p:anim>
                                    <p:anim calcmode="lin" valueType="num">
                                      <p:cBhvr>
                                        <p:cTn id="37" dur="500" fill="hold"/>
                                        <p:tgtEl>
                                          <p:spTgt spid="104"/>
                                        </p:tgtEl>
                                        <p:attrNameLst>
                                          <p:attrName>ppt_h</p:attrName>
                                        </p:attrNameLst>
                                      </p:cBhvr>
                                      <p:tavLst>
                                        <p:tav tm="0">
                                          <p:val>
                                            <p:fltVal val="0"/>
                                          </p:val>
                                        </p:tav>
                                        <p:tav tm="100000">
                                          <p:val>
                                            <p:strVal val="#ppt_h"/>
                                          </p:val>
                                        </p:tav>
                                      </p:tavLst>
                                    </p:anim>
                                    <p:animEffect transition="in" filter="fade">
                                      <p:cBhvr>
                                        <p:cTn id="38" dur="500"/>
                                        <p:tgtEl>
                                          <p:spTgt spid="104"/>
                                        </p:tgtEl>
                                      </p:cBhvr>
                                    </p:animEffect>
                                  </p:childTnLst>
                                </p:cTn>
                              </p:par>
                              <p:par>
                                <p:cTn id="39" presetID="6" presetClass="emph" presetSubtype="0" accel="47000" decel="47000" autoRev="1" fill="hold" nodeType="withEffect">
                                  <p:stCondLst>
                                    <p:cond delay="2500"/>
                                  </p:stCondLst>
                                  <p:childTnLst>
                                    <p:animScale>
                                      <p:cBhvr>
                                        <p:cTn id="40" dur="500" fill="hold"/>
                                        <p:tgtEl>
                                          <p:spTgt spid="104"/>
                                        </p:tgtEl>
                                      </p:cBhvr>
                                      <p:by x="110000" y="110000"/>
                                    </p:animScale>
                                  </p:childTnLst>
                                </p:cTn>
                              </p:par>
                              <p:par>
                                <p:cTn id="41" presetID="10" presetClass="entr" presetSubtype="0" fill="hold" grpId="0" nodeType="withEffect">
                                  <p:stCondLst>
                                    <p:cond delay="225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par>
                                <p:cTn id="44" presetID="42" presetClass="path" presetSubtype="0" decel="100000" fill="hold" grpId="1" nodeType="withEffect">
                                  <p:stCondLst>
                                    <p:cond delay="2250"/>
                                  </p:stCondLst>
                                  <p:childTnLst>
                                    <p:animMotion origin="layout" path="M -3.33333E-6 0.03889 L -3.33333E-6 2.22222E-6 " pathEditMode="relative" rAng="0" ptsTypes="AA">
                                      <p:cBhvr>
                                        <p:cTn id="45" dur="1000" fill="hold"/>
                                        <p:tgtEl>
                                          <p:spTgt spid="23"/>
                                        </p:tgtEl>
                                        <p:attrNameLst>
                                          <p:attrName>ppt_x</p:attrName>
                                          <p:attrName>ppt_y</p:attrName>
                                        </p:attrNameLst>
                                      </p:cBhvr>
                                      <p:rCtr x="0" y="-1944"/>
                                    </p:animMotion>
                                  </p:childTnLst>
                                </p:cTn>
                              </p:par>
                              <p:par>
                                <p:cTn id="46" presetID="2" presetClass="entr" presetSubtype="4" decel="100000" fill="hold" grpId="0" nodeType="withEffect">
                                  <p:stCondLst>
                                    <p:cond delay="1750"/>
                                  </p:stCondLst>
                                  <p:childTnLst>
                                    <p:set>
                                      <p:cBhvr>
                                        <p:cTn id="47" dur="1" fill="hold">
                                          <p:stCondLst>
                                            <p:cond delay="0"/>
                                          </p:stCondLst>
                                        </p:cTn>
                                        <p:tgtEl>
                                          <p:spTgt spid="76"/>
                                        </p:tgtEl>
                                        <p:attrNameLst>
                                          <p:attrName>style.visibility</p:attrName>
                                        </p:attrNameLst>
                                      </p:cBhvr>
                                      <p:to>
                                        <p:strVal val="visible"/>
                                      </p:to>
                                    </p:set>
                                    <p:anim calcmode="lin" valueType="num">
                                      <p:cBhvr additive="base">
                                        <p:cTn id="48" dur="1250" fill="hold"/>
                                        <p:tgtEl>
                                          <p:spTgt spid="76"/>
                                        </p:tgtEl>
                                        <p:attrNameLst>
                                          <p:attrName>ppt_x</p:attrName>
                                        </p:attrNameLst>
                                      </p:cBhvr>
                                      <p:tavLst>
                                        <p:tav tm="0">
                                          <p:val>
                                            <p:strVal val="#ppt_x"/>
                                          </p:val>
                                        </p:tav>
                                        <p:tav tm="100000">
                                          <p:val>
                                            <p:strVal val="#ppt_x"/>
                                          </p:val>
                                        </p:tav>
                                      </p:tavLst>
                                    </p:anim>
                                    <p:anim calcmode="lin" valueType="num">
                                      <p:cBhvr additive="base">
                                        <p:cTn id="49" dur="1250" fill="hold"/>
                                        <p:tgtEl>
                                          <p:spTgt spid="76"/>
                                        </p:tgtEl>
                                        <p:attrNameLst>
                                          <p:attrName>ppt_y</p:attrName>
                                        </p:attrNameLst>
                                      </p:cBhvr>
                                      <p:tavLst>
                                        <p:tav tm="0">
                                          <p:val>
                                            <p:strVal val="1+#ppt_h/2"/>
                                          </p:val>
                                        </p:tav>
                                        <p:tav tm="100000">
                                          <p:val>
                                            <p:strVal val="#ppt_y"/>
                                          </p:val>
                                        </p:tav>
                                      </p:tavLst>
                                    </p:anim>
                                  </p:childTnLst>
                                </p:cTn>
                              </p:par>
                              <p:par>
                                <p:cTn id="50" presetID="53" presetClass="entr" presetSubtype="16" fill="hold" nodeType="withEffect">
                                  <p:stCondLst>
                                    <p:cond delay="2750"/>
                                  </p:stCondLst>
                                  <p:childTnLst>
                                    <p:set>
                                      <p:cBhvr>
                                        <p:cTn id="51" dur="1" fill="hold">
                                          <p:stCondLst>
                                            <p:cond delay="0"/>
                                          </p:stCondLst>
                                        </p:cTn>
                                        <p:tgtEl>
                                          <p:spTgt spid="110"/>
                                        </p:tgtEl>
                                        <p:attrNameLst>
                                          <p:attrName>style.visibility</p:attrName>
                                        </p:attrNameLst>
                                      </p:cBhvr>
                                      <p:to>
                                        <p:strVal val="visible"/>
                                      </p:to>
                                    </p:set>
                                    <p:anim calcmode="lin" valueType="num">
                                      <p:cBhvr>
                                        <p:cTn id="52" dur="500" fill="hold"/>
                                        <p:tgtEl>
                                          <p:spTgt spid="110"/>
                                        </p:tgtEl>
                                        <p:attrNameLst>
                                          <p:attrName>ppt_w</p:attrName>
                                        </p:attrNameLst>
                                      </p:cBhvr>
                                      <p:tavLst>
                                        <p:tav tm="0">
                                          <p:val>
                                            <p:fltVal val="0"/>
                                          </p:val>
                                        </p:tav>
                                        <p:tav tm="100000">
                                          <p:val>
                                            <p:strVal val="#ppt_w"/>
                                          </p:val>
                                        </p:tav>
                                      </p:tavLst>
                                    </p:anim>
                                    <p:anim calcmode="lin" valueType="num">
                                      <p:cBhvr>
                                        <p:cTn id="53" dur="500" fill="hold"/>
                                        <p:tgtEl>
                                          <p:spTgt spid="110"/>
                                        </p:tgtEl>
                                        <p:attrNameLst>
                                          <p:attrName>ppt_h</p:attrName>
                                        </p:attrNameLst>
                                      </p:cBhvr>
                                      <p:tavLst>
                                        <p:tav tm="0">
                                          <p:val>
                                            <p:fltVal val="0"/>
                                          </p:val>
                                        </p:tav>
                                        <p:tav tm="100000">
                                          <p:val>
                                            <p:strVal val="#ppt_h"/>
                                          </p:val>
                                        </p:tav>
                                      </p:tavLst>
                                    </p:anim>
                                    <p:animEffect transition="in" filter="fade">
                                      <p:cBhvr>
                                        <p:cTn id="54" dur="500"/>
                                        <p:tgtEl>
                                          <p:spTgt spid="110"/>
                                        </p:tgtEl>
                                      </p:cBhvr>
                                    </p:animEffect>
                                  </p:childTnLst>
                                </p:cTn>
                              </p:par>
                              <p:par>
                                <p:cTn id="55" presetID="6" presetClass="emph" presetSubtype="0" accel="47000" decel="47000" autoRev="1" fill="hold" nodeType="withEffect">
                                  <p:stCondLst>
                                    <p:cond delay="2750"/>
                                  </p:stCondLst>
                                  <p:childTnLst>
                                    <p:animScale>
                                      <p:cBhvr>
                                        <p:cTn id="56" dur="500" fill="hold"/>
                                        <p:tgtEl>
                                          <p:spTgt spid="110"/>
                                        </p:tgtEl>
                                      </p:cBhvr>
                                      <p:by x="110000" y="110000"/>
                                    </p:animScale>
                                  </p:childTnLst>
                                </p:cTn>
                              </p:par>
                              <p:par>
                                <p:cTn id="57" presetID="10" presetClass="entr" presetSubtype="0" fill="hold" grpId="0" nodeType="withEffect">
                                  <p:stCondLst>
                                    <p:cond delay="2500"/>
                                  </p:stCondLst>
                                  <p:childTnLst>
                                    <p:set>
                                      <p:cBhvr>
                                        <p:cTn id="58" dur="1" fill="hold">
                                          <p:stCondLst>
                                            <p:cond delay="0"/>
                                          </p:stCondLst>
                                        </p:cTn>
                                        <p:tgtEl>
                                          <p:spTgt spid="78"/>
                                        </p:tgtEl>
                                        <p:attrNameLst>
                                          <p:attrName>style.visibility</p:attrName>
                                        </p:attrNameLst>
                                      </p:cBhvr>
                                      <p:to>
                                        <p:strVal val="visible"/>
                                      </p:to>
                                    </p:set>
                                    <p:animEffect transition="in" filter="fade">
                                      <p:cBhvr>
                                        <p:cTn id="59" dur="500"/>
                                        <p:tgtEl>
                                          <p:spTgt spid="78"/>
                                        </p:tgtEl>
                                      </p:cBhvr>
                                    </p:animEffect>
                                  </p:childTnLst>
                                </p:cTn>
                              </p:par>
                              <p:par>
                                <p:cTn id="60" presetID="42" presetClass="path" presetSubtype="0" decel="100000" fill="hold" grpId="1" nodeType="withEffect">
                                  <p:stCondLst>
                                    <p:cond delay="2500"/>
                                  </p:stCondLst>
                                  <p:childTnLst>
                                    <p:animMotion origin="layout" path="M 1.25E-6 0.03889 L 1.25E-6 7.40741E-7 " pathEditMode="relative" rAng="0" ptsTypes="AA">
                                      <p:cBhvr>
                                        <p:cTn id="61" dur="1000" fill="hold"/>
                                        <p:tgtEl>
                                          <p:spTgt spid="78"/>
                                        </p:tgtEl>
                                        <p:attrNameLst>
                                          <p:attrName>ppt_x</p:attrName>
                                          <p:attrName>ppt_y</p:attrName>
                                        </p:attrNameLst>
                                      </p:cBhvr>
                                      <p:rCtr x="0" y="-1944"/>
                                    </p:animMotion>
                                  </p:childTnLst>
                                </p:cTn>
                              </p:par>
                              <p:par>
                                <p:cTn id="62" presetID="2" presetClass="entr" presetSubtype="8" decel="100000" fill="hold" nodeType="withEffect">
                                  <p:stCondLst>
                                    <p:cond delay="0"/>
                                  </p:stCondLst>
                                  <p:childTnLst>
                                    <p:set>
                                      <p:cBhvr>
                                        <p:cTn id="63" dur="1" fill="hold">
                                          <p:stCondLst>
                                            <p:cond delay="0"/>
                                          </p:stCondLst>
                                        </p:cTn>
                                        <p:tgtEl>
                                          <p:spTgt spid="3"/>
                                        </p:tgtEl>
                                        <p:attrNameLst>
                                          <p:attrName>style.visibility</p:attrName>
                                        </p:attrNameLst>
                                      </p:cBhvr>
                                      <p:to>
                                        <p:strVal val="visible"/>
                                      </p:to>
                                    </p:set>
                                    <p:anim calcmode="lin" valueType="num">
                                      <p:cBhvr additive="base">
                                        <p:cTn id="64" dur="1000" fill="hold"/>
                                        <p:tgtEl>
                                          <p:spTgt spid="3"/>
                                        </p:tgtEl>
                                        <p:attrNameLst>
                                          <p:attrName>ppt_x</p:attrName>
                                        </p:attrNameLst>
                                      </p:cBhvr>
                                      <p:tavLst>
                                        <p:tav tm="0">
                                          <p:val>
                                            <p:strVal val="0-#ppt_w/2"/>
                                          </p:val>
                                        </p:tav>
                                        <p:tav tm="100000">
                                          <p:val>
                                            <p:strVal val="#ppt_x"/>
                                          </p:val>
                                        </p:tav>
                                      </p:tavLst>
                                    </p:anim>
                                    <p:anim calcmode="lin" valueType="num">
                                      <p:cBhvr additive="base">
                                        <p:cTn id="65" dur="1000" fill="hold"/>
                                        <p:tgtEl>
                                          <p:spTgt spid="3"/>
                                        </p:tgtEl>
                                        <p:attrNameLst>
                                          <p:attrName>ppt_y</p:attrName>
                                        </p:attrNameLst>
                                      </p:cBhvr>
                                      <p:tavLst>
                                        <p:tav tm="0">
                                          <p:val>
                                            <p:strVal val="#ppt_y"/>
                                          </p:val>
                                        </p:tav>
                                        <p:tav tm="100000">
                                          <p:val>
                                            <p:strVal val="#ppt_y"/>
                                          </p:val>
                                        </p:tav>
                                      </p:tavLst>
                                    </p:anim>
                                  </p:childTnLst>
                                </p:cTn>
                              </p:par>
                              <p:par>
                                <p:cTn id="66" presetID="53" presetClass="entr" presetSubtype="16" fill="hold" nodeType="withEffect">
                                  <p:stCondLst>
                                    <p:cond delay="2000"/>
                                  </p:stCondLst>
                                  <p:childTnLst>
                                    <p:set>
                                      <p:cBhvr>
                                        <p:cTn id="67" dur="1" fill="hold">
                                          <p:stCondLst>
                                            <p:cond delay="0"/>
                                          </p:stCondLst>
                                        </p:cTn>
                                        <p:tgtEl>
                                          <p:spTgt spid="93"/>
                                        </p:tgtEl>
                                        <p:attrNameLst>
                                          <p:attrName>style.visibility</p:attrName>
                                        </p:attrNameLst>
                                      </p:cBhvr>
                                      <p:to>
                                        <p:strVal val="visible"/>
                                      </p:to>
                                    </p:set>
                                    <p:anim calcmode="lin" valueType="num">
                                      <p:cBhvr>
                                        <p:cTn id="68" dur="500" fill="hold"/>
                                        <p:tgtEl>
                                          <p:spTgt spid="93"/>
                                        </p:tgtEl>
                                        <p:attrNameLst>
                                          <p:attrName>ppt_w</p:attrName>
                                        </p:attrNameLst>
                                      </p:cBhvr>
                                      <p:tavLst>
                                        <p:tav tm="0">
                                          <p:val>
                                            <p:fltVal val="0"/>
                                          </p:val>
                                        </p:tav>
                                        <p:tav tm="100000">
                                          <p:val>
                                            <p:strVal val="#ppt_w"/>
                                          </p:val>
                                        </p:tav>
                                      </p:tavLst>
                                    </p:anim>
                                    <p:anim calcmode="lin" valueType="num">
                                      <p:cBhvr>
                                        <p:cTn id="69" dur="500" fill="hold"/>
                                        <p:tgtEl>
                                          <p:spTgt spid="93"/>
                                        </p:tgtEl>
                                        <p:attrNameLst>
                                          <p:attrName>ppt_h</p:attrName>
                                        </p:attrNameLst>
                                      </p:cBhvr>
                                      <p:tavLst>
                                        <p:tav tm="0">
                                          <p:val>
                                            <p:fltVal val="0"/>
                                          </p:val>
                                        </p:tav>
                                        <p:tav tm="100000">
                                          <p:val>
                                            <p:strVal val="#ppt_h"/>
                                          </p:val>
                                        </p:tav>
                                      </p:tavLst>
                                    </p:anim>
                                    <p:animEffect transition="in" filter="fade">
                                      <p:cBhvr>
                                        <p:cTn id="70" dur="500"/>
                                        <p:tgtEl>
                                          <p:spTgt spid="93"/>
                                        </p:tgtEl>
                                      </p:cBhvr>
                                    </p:animEffect>
                                  </p:childTnLst>
                                </p:cTn>
                              </p:par>
                              <p:par>
                                <p:cTn id="71" presetID="6" presetClass="emph" presetSubtype="0" accel="47000" decel="47000" autoRev="1" fill="hold" nodeType="withEffect">
                                  <p:stCondLst>
                                    <p:cond delay="2000"/>
                                  </p:stCondLst>
                                  <p:childTnLst>
                                    <p:animScale>
                                      <p:cBhvr>
                                        <p:cTn id="72" dur="500" fill="hold"/>
                                        <p:tgtEl>
                                          <p:spTgt spid="93"/>
                                        </p:tgtEl>
                                      </p:cBhvr>
                                      <p:by x="110000" y="110000"/>
                                    </p:animScale>
                                  </p:childTnLst>
                                </p:cTn>
                              </p:par>
                              <p:par>
                                <p:cTn id="73" presetID="10" presetClass="entr" presetSubtype="0" fill="hold" grpId="0" nodeType="withEffect">
                                  <p:stCondLst>
                                    <p:cond delay="175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500"/>
                                        <p:tgtEl>
                                          <p:spTgt spid="22"/>
                                        </p:tgtEl>
                                      </p:cBhvr>
                                    </p:animEffect>
                                  </p:childTnLst>
                                </p:cTn>
                              </p:par>
                              <p:par>
                                <p:cTn id="76" presetID="42" presetClass="path" presetSubtype="0" decel="100000" fill="hold" grpId="1" nodeType="withEffect">
                                  <p:stCondLst>
                                    <p:cond delay="1750"/>
                                  </p:stCondLst>
                                  <p:childTnLst>
                                    <p:animMotion origin="layout" path="M -3.33333E-6 0.03889 L -3.33333E-6 2.22222E-6 " pathEditMode="relative" rAng="0" ptsTypes="AA">
                                      <p:cBhvr>
                                        <p:cTn id="77" dur="1000" fill="hold"/>
                                        <p:tgtEl>
                                          <p:spTgt spid="22"/>
                                        </p:tgtEl>
                                        <p:attrNameLst>
                                          <p:attrName>ppt_x</p:attrName>
                                          <p:attrName>ppt_y</p:attrName>
                                        </p:attrNameLst>
                                      </p:cBhvr>
                                      <p:rCtr x="0" y="-1944"/>
                                    </p:animMotion>
                                  </p:childTnLst>
                                </p:cTn>
                              </p:par>
                              <p:par>
                                <p:cTn id="78" presetID="53" presetClass="entr" presetSubtype="16" fill="hold" nodeType="withEffect">
                                  <p:stCondLst>
                                    <p:cond delay="2250"/>
                                  </p:stCondLst>
                                  <p:childTnLst>
                                    <p:set>
                                      <p:cBhvr>
                                        <p:cTn id="79" dur="1" fill="hold">
                                          <p:stCondLst>
                                            <p:cond delay="0"/>
                                          </p:stCondLst>
                                        </p:cTn>
                                        <p:tgtEl>
                                          <p:spTgt spid="89"/>
                                        </p:tgtEl>
                                        <p:attrNameLst>
                                          <p:attrName>style.visibility</p:attrName>
                                        </p:attrNameLst>
                                      </p:cBhvr>
                                      <p:to>
                                        <p:strVal val="visible"/>
                                      </p:to>
                                    </p:set>
                                    <p:anim calcmode="lin" valueType="num">
                                      <p:cBhvr>
                                        <p:cTn id="80" dur="500" fill="hold"/>
                                        <p:tgtEl>
                                          <p:spTgt spid="89"/>
                                        </p:tgtEl>
                                        <p:attrNameLst>
                                          <p:attrName>ppt_w</p:attrName>
                                        </p:attrNameLst>
                                      </p:cBhvr>
                                      <p:tavLst>
                                        <p:tav tm="0">
                                          <p:val>
                                            <p:fltVal val="0"/>
                                          </p:val>
                                        </p:tav>
                                        <p:tav tm="100000">
                                          <p:val>
                                            <p:strVal val="#ppt_w"/>
                                          </p:val>
                                        </p:tav>
                                      </p:tavLst>
                                    </p:anim>
                                    <p:anim calcmode="lin" valueType="num">
                                      <p:cBhvr>
                                        <p:cTn id="81" dur="500" fill="hold"/>
                                        <p:tgtEl>
                                          <p:spTgt spid="89"/>
                                        </p:tgtEl>
                                        <p:attrNameLst>
                                          <p:attrName>ppt_h</p:attrName>
                                        </p:attrNameLst>
                                      </p:cBhvr>
                                      <p:tavLst>
                                        <p:tav tm="0">
                                          <p:val>
                                            <p:fltVal val="0"/>
                                          </p:val>
                                        </p:tav>
                                        <p:tav tm="100000">
                                          <p:val>
                                            <p:strVal val="#ppt_h"/>
                                          </p:val>
                                        </p:tav>
                                      </p:tavLst>
                                    </p:anim>
                                    <p:animEffect transition="in" filter="fade">
                                      <p:cBhvr>
                                        <p:cTn id="82" dur="500"/>
                                        <p:tgtEl>
                                          <p:spTgt spid="89"/>
                                        </p:tgtEl>
                                      </p:cBhvr>
                                    </p:animEffect>
                                  </p:childTnLst>
                                </p:cTn>
                              </p:par>
                              <p:par>
                                <p:cTn id="83" presetID="6" presetClass="emph" presetSubtype="0" accel="47000" decel="47000" autoRev="1" fill="hold" nodeType="withEffect">
                                  <p:stCondLst>
                                    <p:cond delay="2250"/>
                                  </p:stCondLst>
                                  <p:childTnLst>
                                    <p:animScale>
                                      <p:cBhvr>
                                        <p:cTn id="84" dur="500" fill="hold"/>
                                        <p:tgtEl>
                                          <p:spTgt spid="89"/>
                                        </p:tgtEl>
                                      </p:cBhvr>
                                      <p:by x="110000" y="110000"/>
                                    </p:animScale>
                                  </p:childTnLst>
                                </p:cTn>
                              </p:par>
                              <p:par>
                                <p:cTn id="85" presetID="10" presetClass="entr" presetSubtype="0" fill="hold" grpId="0" nodeType="withEffect">
                                  <p:stCondLst>
                                    <p:cond delay="2000"/>
                                  </p:stCondLst>
                                  <p:childTnLst>
                                    <p:set>
                                      <p:cBhvr>
                                        <p:cTn id="86" dur="1" fill="hold">
                                          <p:stCondLst>
                                            <p:cond delay="0"/>
                                          </p:stCondLst>
                                        </p:cTn>
                                        <p:tgtEl>
                                          <p:spTgt spid="21"/>
                                        </p:tgtEl>
                                        <p:attrNameLst>
                                          <p:attrName>style.visibility</p:attrName>
                                        </p:attrNameLst>
                                      </p:cBhvr>
                                      <p:to>
                                        <p:strVal val="visible"/>
                                      </p:to>
                                    </p:set>
                                    <p:animEffect transition="in" filter="fade">
                                      <p:cBhvr>
                                        <p:cTn id="87" dur="500"/>
                                        <p:tgtEl>
                                          <p:spTgt spid="21"/>
                                        </p:tgtEl>
                                      </p:cBhvr>
                                    </p:animEffect>
                                  </p:childTnLst>
                                </p:cTn>
                              </p:par>
                              <p:par>
                                <p:cTn id="88" presetID="42" presetClass="path" presetSubtype="0" decel="100000" fill="hold" grpId="1" nodeType="withEffect">
                                  <p:stCondLst>
                                    <p:cond delay="2000"/>
                                  </p:stCondLst>
                                  <p:childTnLst>
                                    <p:animMotion origin="layout" path="M -3.33333E-6 0.03889 L -3.33333E-6 2.22222E-6 " pathEditMode="relative" rAng="0" ptsTypes="AA">
                                      <p:cBhvr>
                                        <p:cTn id="89" dur="1000" fill="hold"/>
                                        <p:tgtEl>
                                          <p:spTgt spid="21"/>
                                        </p:tgtEl>
                                        <p:attrNameLst>
                                          <p:attrName>ppt_x</p:attrName>
                                          <p:attrName>ppt_y</p:attrName>
                                        </p:attrNameLst>
                                      </p:cBhvr>
                                      <p:rCtr x="0" y="-19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animBg="1"/>
      <p:bldP spid="74" grpId="0" animBg="1"/>
      <p:bldP spid="75" grpId="0"/>
      <p:bldP spid="18" grpId="0" animBg="1"/>
      <p:bldP spid="19" grpId="0" animBg="1"/>
      <p:bldP spid="20" grpId="0" animBg="1"/>
      <p:bldP spid="21" grpId="0"/>
      <p:bldP spid="21" grpId="1"/>
      <p:bldP spid="22" grpId="0"/>
      <p:bldP spid="22" grpId="1"/>
      <p:bldP spid="23" grpId="0"/>
      <p:bldP spid="23" grpId="1"/>
      <p:bldP spid="76" grpId="0" animBg="1"/>
      <p:bldP spid="78" grpId="0"/>
      <p:bldP spid="78"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hthoek: met één afgeronde hoek 66">
            <a:extLst>
              <a:ext uri="{FF2B5EF4-FFF2-40B4-BE49-F238E27FC236}">
                <a16:creationId xmlns:a16="http://schemas.microsoft.com/office/drawing/2014/main" id="{29F97FAC-8DE4-446E-EE78-7C09E5561ED3}"/>
              </a:ext>
            </a:extLst>
          </p:cNvPr>
          <p:cNvSpPr/>
          <p:nvPr/>
        </p:nvSpPr>
        <p:spPr>
          <a:xfrm flipV="1">
            <a:off x="1769105" y="0"/>
            <a:ext cx="995443" cy="579438"/>
          </a:xfrm>
          <a:prstGeom prst="round1Rect">
            <a:avLst>
              <a:gd name="adj" fmla="val 23196"/>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solidFill>
                <a:schemeClr val="bg1"/>
              </a:solidFill>
            </a:endParaRPr>
          </a:p>
        </p:txBody>
      </p:sp>
      <p:sp>
        <p:nvSpPr>
          <p:cNvPr id="66" name="Rechthoek 65">
            <a:extLst>
              <a:ext uri="{FF2B5EF4-FFF2-40B4-BE49-F238E27FC236}">
                <a16:creationId xmlns:a16="http://schemas.microsoft.com/office/drawing/2014/main" id="{A2C87EA3-170C-3EC3-A370-916EF299354F}"/>
              </a:ext>
            </a:extLst>
          </p:cNvPr>
          <p:cNvSpPr/>
          <p:nvPr/>
        </p:nvSpPr>
        <p:spPr>
          <a:xfrm>
            <a:off x="0" y="4969231"/>
            <a:ext cx="12192000" cy="1888769"/>
          </a:xfrm>
          <a:prstGeom prst="rect">
            <a:avLst/>
          </a:prstGeom>
          <a:solidFill>
            <a:srgbClr val="0E283A"/>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4" name="Tijdelijke aanduiding voor datum 3">
            <a:extLst>
              <a:ext uri="{FF2B5EF4-FFF2-40B4-BE49-F238E27FC236}">
                <a16:creationId xmlns:a16="http://schemas.microsoft.com/office/drawing/2014/main" id="{458CDF88-33D1-28C5-F028-745010ABEE32}"/>
              </a:ext>
            </a:extLst>
          </p:cNvPr>
          <p:cNvSpPr>
            <a:spLocks noGrp="1"/>
          </p:cNvSpPr>
          <p:nvPr>
            <p:ph type="dt" sz="half" idx="26"/>
          </p:nvPr>
        </p:nvSpPr>
        <p:spPr/>
        <p:txBody>
          <a:bodyPr/>
          <a:lstStyle/>
          <a:p>
            <a:fld id="{1BD3EE23-1B17-4840-A908-6AD50CD83BE4}" type="datetime4">
              <a:rPr lang="nl-NL" smtClean="0"/>
              <a:pPr/>
              <a:t>24 juni 2025</a:t>
            </a:fld>
            <a:endParaRPr lang="nl-NL"/>
          </a:p>
        </p:txBody>
      </p:sp>
      <p:grpSp>
        <p:nvGrpSpPr>
          <p:cNvPr id="65" name="Groep 64">
            <a:extLst>
              <a:ext uri="{FF2B5EF4-FFF2-40B4-BE49-F238E27FC236}">
                <a16:creationId xmlns:a16="http://schemas.microsoft.com/office/drawing/2014/main" id="{C6C9ABC9-28F2-C3DC-DA0B-F27A30E7D580}"/>
              </a:ext>
            </a:extLst>
          </p:cNvPr>
          <p:cNvGrpSpPr/>
          <p:nvPr/>
        </p:nvGrpSpPr>
        <p:grpSpPr>
          <a:xfrm>
            <a:off x="-7145274" y="4124331"/>
            <a:ext cx="18085308" cy="1672667"/>
            <a:chOff x="-9442240" y="3989773"/>
            <a:chExt cx="20946853" cy="1937324"/>
          </a:xfrm>
        </p:grpSpPr>
        <p:sp>
          <p:nvSpPr>
            <p:cNvPr id="18" name="Vrije vorm: vorm 17">
              <a:extLst>
                <a:ext uri="{FF2B5EF4-FFF2-40B4-BE49-F238E27FC236}">
                  <a16:creationId xmlns:a16="http://schemas.microsoft.com/office/drawing/2014/main" id="{E937D5BB-CF00-D7D5-85A7-F34E75F9A967}"/>
                </a:ext>
              </a:extLst>
            </p:cNvPr>
            <p:cNvSpPr/>
            <p:nvPr/>
          </p:nvSpPr>
          <p:spPr>
            <a:xfrm>
              <a:off x="-9442240" y="3989773"/>
              <a:ext cx="20946853" cy="1937324"/>
            </a:xfrm>
            <a:custGeom>
              <a:avLst/>
              <a:gdLst>
                <a:gd name="connsiteX0" fmla="*/ 10422255 w 10422254"/>
                <a:gd name="connsiteY0" fmla="*/ 481965 h 963929"/>
                <a:gd name="connsiteX1" fmla="*/ 10301288 w 10422254"/>
                <a:gd name="connsiteY1" fmla="*/ 360997 h 963929"/>
                <a:gd name="connsiteX2" fmla="*/ 10301288 w 10422254"/>
                <a:gd name="connsiteY2" fmla="*/ 0 h 963929"/>
                <a:gd name="connsiteX3" fmla="*/ 0 w 10422254"/>
                <a:gd name="connsiteY3" fmla="*/ 0 h 963929"/>
                <a:gd name="connsiteX4" fmla="*/ 0 w 10422254"/>
                <a:gd name="connsiteY4" fmla="*/ 963930 h 963929"/>
                <a:gd name="connsiteX5" fmla="*/ 10085070 w 10422254"/>
                <a:gd name="connsiteY5" fmla="*/ 963930 h 963929"/>
                <a:gd name="connsiteX6" fmla="*/ 10302240 w 10422254"/>
                <a:gd name="connsiteY6" fmla="*/ 746760 h 963929"/>
                <a:gd name="connsiteX7" fmla="*/ 10302240 w 10422254"/>
                <a:gd name="connsiteY7" fmla="*/ 602933 h 963929"/>
                <a:gd name="connsiteX8" fmla="*/ 10422255 w 10422254"/>
                <a:gd name="connsiteY8" fmla="*/ 481965 h 9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2254" h="963929">
                  <a:moveTo>
                    <a:pt x="10422255" y="481965"/>
                  </a:moveTo>
                  <a:lnTo>
                    <a:pt x="10301288" y="360997"/>
                  </a:lnTo>
                  <a:lnTo>
                    <a:pt x="10301288" y="0"/>
                  </a:lnTo>
                  <a:lnTo>
                    <a:pt x="0" y="0"/>
                  </a:lnTo>
                  <a:lnTo>
                    <a:pt x="0" y="963930"/>
                  </a:lnTo>
                  <a:lnTo>
                    <a:pt x="10085070" y="963930"/>
                  </a:lnTo>
                  <a:cubicBezTo>
                    <a:pt x="10205085" y="963930"/>
                    <a:pt x="10302240" y="866775"/>
                    <a:pt x="10302240" y="746760"/>
                  </a:cubicBezTo>
                  <a:lnTo>
                    <a:pt x="10302240" y="602933"/>
                  </a:lnTo>
                  <a:lnTo>
                    <a:pt x="10422255" y="481965"/>
                  </a:lnTo>
                  <a:close/>
                </a:path>
              </a:pathLst>
            </a:custGeom>
            <a:solidFill>
              <a:srgbClr val="76B82A"/>
            </a:solidFill>
            <a:ln w="9525" cap="flat">
              <a:noFill/>
              <a:prstDash val="solid"/>
              <a:miter/>
            </a:ln>
          </p:spPr>
          <p:txBody>
            <a:bodyPr rtlCol="0" anchor="ctr"/>
            <a:lstStyle/>
            <a:p>
              <a:endParaRPr lang="en-GB"/>
            </a:p>
          </p:txBody>
        </p:sp>
        <p:sp>
          <p:nvSpPr>
            <p:cNvPr id="19" name="Vrije vorm: vorm 18">
              <a:extLst>
                <a:ext uri="{FF2B5EF4-FFF2-40B4-BE49-F238E27FC236}">
                  <a16:creationId xmlns:a16="http://schemas.microsoft.com/office/drawing/2014/main" id="{3EE5AA92-788A-278C-CBAE-C8A7FB14C011}"/>
                </a:ext>
              </a:extLst>
            </p:cNvPr>
            <p:cNvSpPr/>
            <p:nvPr/>
          </p:nvSpPr>
          <p:spPr>
            <a:xfrm>
              <a:off x="-9442240" y="3989773"/>
              <a:ext cx="20946853" cy="1937324"/>
            </a:xfrm>
            <a:custGeom>
              <a:avLst/>
              <a:gdLst>
                <a:gd name="connsiteX0" fmla="*/ 10422255 w 10422254"/>
                <a:gd name="connsiteY0" fmla="*/ 481965 h 963929"/>
                <a:gd name="connsiteX1" fmla="*/ 10301288 w 10422254"/>
                <a:gd name="connsiteY1" fmla="*/ 360997 h 963929"/>
                <a:gd name="connsiteX2" fmla="*/ 10301288 w 10422254"/>
                <a:gd name="connsiteY2" fmla="*/ 0 h 963929"/>
                <a:gd name="connsiteX3" fmla="*/ 0 w 10422254"/>
                <a:gd name="connsiteY3" fmla="*/ 0 h 963929"/>
                <a:gd name="connsiteX4" fmla="*/ 0 w 10422254"/>
                <a:gd name="connsiteY4" fmla="*/ 963930 h 963929"/>
                <a:gd name="connsiteX5" fmla="*/ 10085070 w 10422254"/>
                <a:gd name="connsiteY5" fmla="*/ 963930 h 963929"/>
                <a:gd name="connsiteX6" fmla="*/ 10302240 w 10422254"/>
                <a:gd name="connsiteY6" fmla="*/ 746760 h 963929"/>
                <a:gd name="connsiteX7" fmla="*/ 10302240 w 10422254"/>
                <a:gd name="connsiteY7" fmla="*/ 602933 h 963929"/>
                <a:gd name="connsiteX8" fmla="*/ 10422255 w 10422254"/>
                <a:gd name="connsiteY8" fmla="*/ 481965 h 9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2254" h="963929">
                  <a:moveTo>
                    <a:pt x="10422255" y="481965"/>
                  </a:moveTo>
                  <a:lnTo>
                    <a:pt x="10301288" y="360997"/>
                  </a:lnTo>
                  <a:lnTo>
                    <a:pt x="10301288" y="0"/>
                  </a:lnTo>
                  <a:lnTo>
                    <a:pt x="0" y="0"/>
                  </a:lnTo>
                  <a:lnTo>
                    <a:pt x="0" y="963930"/>
                  </a:lnTo>
                  <a:lnTo>
                    <a:pt x="10085070" y="963930"/>
                  </a:lnTo>
                  <a:cubicBezTo>
                    <a:pt x="10205085" y="963930"/>
                    <a:pt x="10302240" y="866775"/>
                    <a:pt x="10302240" y="746760"/>
                  </a:cubicBezTo>
                  <a:lnTo>
                    <a:pt x="10302240" y="602933"/>
                  </a:lnTo>
                  <a:lnTo>
                    <a:pt x="10422255" y="481965"/>
                  </a:lnTo>
                  <a:close/>
                </a:path>
              </a:pathLst>
            </a:custGeom>
            <a:noFill/>
            <a:ln w="50800" cap="flat">
              <a:solidFill>
                <a:srgbClr val="FFFFFF"/>
              </a:solidFill>
              <a:prstDash val="solid"/>
              <a:miter/>
            </a:ln>
          </p:spPr>
          <p:txBody>
            <a:bodyPr rtlCol="0" anchor="ctr"/>
            <a:lstStyle/>
            <a:p>
              <a:endParaRPr lang="en-GB"/>
            </a:p>
          </p:txBody>
        </p:sp>
      </p:grpSp>
      <p:grpSp>
        <p:nvGrpSpPr>
          <p:cNvPr id="63" name="Groep 62">
            <a:extLst>
              <a:ext uri="{FF2B5EF4-FFF2-40B4-BE49-F238E27FC236}">
                <a16:creationId xmlns:a16="http://schemas.microsoft.com/office/drawing/2014/main" id="{FB6A81D2-C3E8-4236-3479-A7CC59033DB8}"/>
              </a:ext>
            </a:extLst>
          </p:cNvPr>
          <p:cNvGrpSpPr/>
          <p:nvPr/>
        </p:nvGrpSpPr>
        <p:grpSpPr>
          <a:xfrm>
            <a:off x="-5704237" y="4126778"/>
            <a:ext cx="14077186" cy="1672667"/>
            <a:chOff x="-9442240" y="3989773"/>
            <a:chExt cx="16304547" cy="1937324"/>
          </a:xfrm>
        </p:grpSpPr>
        <p:sp>
          <p:nvSpPr>
            <p:cNvPr id="20" name="Vrije vorm: vorm 19">
              <a:extLst>
                <a:ext uri="{FF2B5EF4-FFF2-40B4-BE49-F238E27FC236}">
                  <a16:creationId xmlns:a16="http://schemas.microsoft.com/office/drawing/2014/main" id="{42F9A3E7-6353-8915-BD2A-46C3F5360566}"/>
                </a:ext>
              </a:extLst>
            </p:cNvPr>
            <p:cNvSpPr/>
            <p:nvPr/>
          </p:nvSpPr>
          <p:spPr>
            <a:xfrm>
              <a:off x="-9442240" y="3989773"/>
              <a:ext cx="16304547" cy="1937324"/>
            </a:xfrm>
            <a:custGeom>
              <a:avLst/>
              <a:gdLst>
                <a:gd name="connsiteX0" fmla="*/ 8112443 w 8112442"/>
                <a:gd name="connsiteY0" fmla="*/ 481965 h 963929"/>
                <a:gd name="connsiteX1" fmla="*/ 7987665 w 8112442"/>
                <a:gd name="connsiteY1" fmla="*/ 357188 h 963929"/>
                <a:gd name="connsiteX2" fmla="*/ 7987665 w 8112442"/>
                <a:gd name="connsiteY2" fmla="*/ 0 h 963929"/>
                <a:gd name="connsiteX3" fmla="*/ 0 w 8112442"/>
                <a:gd name="connsiteY3" fmla="*/ 0 h 963929"/>
                <a:gd name="connsiteX4" fmla="*/ 0 w 8112442"/>
                <a:gd name="connsiteY4" fmla="*/ 963930 h 963929"/>
                <a:gd name="connsiteX5" fmla="*/ 7771448 w 8112442"/>
                <a:gd name="connsiteY5" fmla="*/ 963930 h 963929"/>
                <a:gd name="connsiteX6" fmla="*/ 7988618 w 8112442"/>
                <a:gd name="connsiteY6" fmla="*/ 746760 h 963929"/>
                <a:gd name="connsiteX7" fmla="*/ 7988618 w 8112442"/>
                <a:gd name="connsiteY7" fmla="*/ 606743 h 963929"/>
                <a:gd name="connsiteX8" fmla="*/ 8112443 w 8112442"/>
                <a:gd name="connsiteY8" fmla="*/ 481965 h 9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12442" h="963929">
                  <a:moveTo>
                    <a:pt x="8112443" y="481965"/>
                  </a:moveTo>
                  <a:lnTo>
                    <a:pt x="7987665" y="357188"/>
                  </a:lnTo>
                  <a:lnTo>
                    <a:pt x="7987665" y="0"/>
                  </a:lnTo>
                  <a:lnTo>
                    <a:pt x="0" y="0"/>
                  </a:lnTo>
                  <a:lnTo>
                    <a:pt x="0" y="963930"/>
                  </a:lnTo>
                  <a:lnTo>
                    <a:pt x="7771448" y="963930"/>
                  </a:lnTo>
                  <a:cubicBezTo>
                    <a:pt x="7891463" y="963930"/>
                    <a:pt x="7988618" y="866775"/>
                    <a:pt x="7988618" y="746760"/>
                  </a:cubicBezTo>
                  <a:lnTo>
                    <a:pt x="7988618" y="606743"/>
                  </a:lnTo>
                  <a:lnTo>
                    <a:pt x="8112443" y="481965"/>
                  </a:lnTo>
                  <a:close/>
                </a:path>
              </a:pathLst>
            </a:custGeom>
            <a:solidFill>
              <a:srgbClr val="91C14A"/>
            </a:solidFill>
            <a:ln w="9525" cap="flat">
              <a:noFill/>
              <a:prstDash val="solid"/>
              <a:miter/>
            </a:ln>
          </p:spPr>
          <p:txBody>
            <a:bodyPr rtlCol="0" anchor="ctr"/>
            <a:lstStyle/>
            <a:p>
              <a:endParaRPr lang="en-GB"/>
            </a:p>
          </p:txBody>
        </p:sp>
        <p:sp>
          <p:nvSpPr>
            <p:cNvPr id="21" name="Vrije vorm: vorm 20">
              <a:extLst>
                <a:ext uri="{FF2B5EF4-FFF2-40B4-BE49-F238E27FC236}">
                  <a16:creationId xmlns:a16="http://schemas.microsoft.com/office/drawing/2014/main" id="{3881CE03-4BEA-6AE4-5512-E97877A5933C}"/>
                </a:ext>
              </a:extLst>
            </p:cNvPr>
            <p:cNvSpPr/>
            <p:nvPr/>
          </p:nvSpPr>
          <p:spPr>
            <a:xfrm>
              <a:off x="-9442240" y="3989773"/>
              <a:ext cx="16304547" cy="1937324"/>
            </a:xfrm>
            <a:custGeom>
              <a:avLst/>
              <a:gdLst>
                <a:gd name="connsiteX0" fmla="*/ 8112443 w 8112442"/>
                <a:gd name="connsiteY0" fmla="*/ 481965 h 963929"/>
                <a:gd name="connsiteX1" fmla="*/ 7987665 w 8112442"/>
                <a:gd name="connsiteY1" fmla="*/ 357188 h 963929"/>
                <a:gd name="connsiteX2" fmla="*/ 7987665 w 8112442"/>
                <a:gd name="connsiteY2" fmla="*/ 0 h 963929"/>
                <a:gd name="connsiteX3" fmla="*/ 0 w 8112442"/>
                <a:gd name="connsiteY3" fmla="*/ 0 h 963929"/>
                <a:gd name="connsiteX4" fmla="*/ 0 w 8112442"/>
                <a:gd name="connsiteY4" fmla="*/ 963930 h 963929"/>
                <a:gd name="connsiteX5" fmla="*/ 7771448 w 8112442"/>
                <a:gd name="connsiteY5" fmla="*/ 963930 h 963929"/>
                <a:gd name="connsiteX6" fmla="*/ 7988618 w 8112442"/>
                <a:gd name="connsiteY6" fmla="*/ 746760 h 963929"/>
                <a:gd name="connsiteX7" fmla="*/ 7988618 w 8112442"/>
                <a:gd name="connsiteY7" fmla="*/ 606743 h 963929"/>
                <a:gd name="connsiteX8" fmla="*/ 8112443 w 8112442"/>
                <a:gd name="connsiteY8" fmla="*/ 481965 h 9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12442" h="963929">
                  <a:moveTo>
                    <a:pt x="8112443" y="481965"/>
                  </a:moveTo>
                  <a:lnTo>
                    <a:pt x="7987665" y="357188"/>
                  </a:lnTo>
                  <a:lnTo>
                    <a:pt x="7987665" y="0"/>
                  </a:lnTo>
                  <a:lnTo>
                    <a:pt x="0" y="0"/>
                  </a:lnTo>
                  <a:lnTo>
                    <a:pt x="0" y="963930"/>
                  </a:lnTo>
                  <a:lnTo>
                    <a:pt x="7771448" y="963930"/>
                  </a:lnTo>
                  <a:cubicBezTo>
                    <a:pt x="7891463" y="963930"/>
                    <a:pt x="7988618" y="866775"/>
                    <a:pt x="7988618" y="746760"/>
                  </a:cubicBezTo>
                  <a:lnTo>
                    <a:pt x="7988618" y="606743"/>
                  </a:lnTo>
                  <a:lnTo>
                    <a:pt x="8112443" y="481965"/>
                  </a:lnTo>
                  <a:close/>
                </a:path>
              </a:pathLst>
            </a:custGeom>
            <a:noFill/>
            <a:ln w="50800" cap="flat">
              <a:solidFill>
                <a:srgbClr val="FFFFFF"/>
              </a:solidFill>
              <a:prstDash val="solid"/>
              <a:miter/>
            </a:ln>
          </p:spPr>
          <p:txBody>
            <a:bodyPr rtlCol="0" anchor="ctr"/>
            <a:lstStyle/>
            <a:p>
              <a:endParaRPr lang="en-GB"/>
            </a:p>
          </p:txBody>
        </p:sp>
      </p:grpSp>
      <p:grpSp>
        <p:nvGrpSpPr>
          <p:cNvPr id="64" name="Groep 63">
            <a:extLst>
              <a:ext uri="{FF2B5EF4-FFF2-40B4-BE49-F238E27FC236}">
                <a16:creationId xmlns:a16="http://schemas.microsoft.com/office/drawing/2014/main" id="{831142DA-6AC3-12D0-B40E-E6F29094E2E2}"/>
              </a:ext>
            </a:extLst>
          </p:cNvPr>
          <p:cNvGrpSpPr/>
          <p:nvPr/>
        </p:nvGrpSpPr>
        <p:grpSpPr>
          <a:xfrm>
            <a:off x="-3714929" y="4126778"/>
            <a:ext cx="9402755" cy="1662751"/>
            <a:chOff x="-9442240" y="3995515"/>
            <a:chExt cx="11026850" cy="1925840"/>
          </a:xfrm>
        </p:grpSpPr>
        <p:sp>
          <p:nvSpPr>
            <p:cNvPr id="22" name="Vrije vorm: vorm 21">
              <a:extLst>
                <a:ext uri="{FF2B5EF4-FFF2-40B4-BE49-F238E27FC236}">
                  <a16:creationId xmlns:a16="http://schemas.microsoft.com/office/drawing/2014/main" id="{2F702FF1-85CB-9DCA-BAE4-C1C9D81BC779}"/>
                </a:ext>
              </a:extLst>
            </p:cNvPr>
            <p:cNvSpPr/>
            <p:nvPr/>
          </p:nvSpPr>
          <p:spPr>
            <a:xfrm>
              <a:off x="-9421007" y="3995515"/>
              <a:ext cx="11005617" cy="1925840"/>
            </a:xfrm>
            <a:custGeom>
              <a:avLst/>
              <a:gdLst>
                <a:gd name="connsiteX0" fmla="*/ 5475923 w 5475922"/>
                <a:gd name="connsiteY0" fmla="*/ 479107 h 958215"/>
                <a:gd name="connsiteX1" fmla="*/ 5355908 w 5475922"/>
                <a:gd name="connsiteY1" fmla="*/ 359092 h 958215"/>
                <a:gd name="connsiteX2" fmla="*/ 5355908 w 5475922"/>
                <a:gd name="connsiteY2" fmla="*/ 0 h 958215"/>
                <a:gd name="connsiteX3" fmla="*/ 0 w 5475922"/>
                <a:gd name="connsiteY3" fmla="*/ 0 h 958215"/>
                <a:gd name="connsiteX4" fmla="*/ 0 w 5475922"/>
                <a:gd name="connsiteY4" fmla="*/ 958215 h 958215"/>
                <a:gd name="connsiteX5" fmla="*/ 5139690 w 5475922"/>
                <a:gd name="connsiteY5" fmla="*/ 958215 h 958215"/>
                <a:gd name="connsiteX6" fmla="*/ 5356860 w 5475922"/>
                <a:gd name="connsiteY6" fmla="*/ 741045 h 958215"/>
                <a:gd name="connsiteX7" fmla="*/ 5356860 w 5475922"/>
                <a:gd name="connsiteY7" fmla="*/ 599122 h 958215"/>
                <a:gd name="connsiteX8" fmla="*/ 5475923 w 5475922"/>
                <a:gd name="connsiteY8" fmla="*/ 479107 h 95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5922" h="958215">
                  <a:moveTo>
                    <a:pt x="5475923" y="479107"/>
                  </a:moveTo>
                  <a:lnTo>
                    <a:pt x="5355908" y="359092"/>
                  </a:lnTo>
                  <a:lnTo>
                    <a:pt x="5355908" y="0"/>
                  </a:lnTo>
                  <a:lnTo>
                    <a:pt x="0" y="0"/>
                  </a:lnTo>
                  <a:lnTo>
                    <a:pt x="0" y="958215"/>
                  </a:lnTo>
                  <a:lnTo>
                    <a:pt x="5139690" y="958215"/>
                  </a:lnTo>
                  <a:cubicBezTo>
                    <a:pt x="5259705" y="958215"/>
                    <a:pt x="5356860" y="861060"/>
                    <a:pt x="5356860" y="741045"/>
                  </a:cubicBezTo>
                  <a:lnTo>
                    <a:pt x="5356860" y="599122"/>
                  </a:lnTo>
                  <a:lnTo>
                    <a:pt x="5475923" y="479107"/>
                  </a:lnTo>
                  <a:close/>
                </a:path>
              </a:pathLst>
            </a:custGeom>
            <a:solidFill>
              <a:srgbClr val="B1D17B"/>
            </a:solidFill>
            <a:ln w="9525" cap="flat">
              <a:noFill/>
              <a:prstDash val="solid"/>
              <a:miter/>
            </a:ln>
          </p:spPr>
          <p:txBody>
            <a:bodyPr rtlCol="0" anchor="ctr"/>
            <a:lstStyle/>
            <a:p>
              <a:endParaRPr lang="en-GB"/>
            </a:p>
          </p:txBody>
        </p:sp>
        <p:sp>
          <p:nvSpPr>
            <p:cNvPr id="23" name="Vrije vorm: vorm 22">
              <a:extLst>
                <a:ext uri="{FF2B5EF4-FFF2-40B4-BE49-F238E27FC236}">
                  <a16:creationId xmlns:a16="http://schemas.microsoft.com/office/drawing/2014/main" id="{CCD60411-1F9A-7467-5394-2BECE95A9CEB}"/>
                </a:ext>
              </a:extLst>
            </p:cNvPr>
            <p:cNvSpPr/>
            <p:nvPr/>
          </p:nvSpPr>
          <p:spPr>
            <a:xfrm>
              <a:off x="-9442240" y="3995515"/>
              <a:ext cx="11005617" cy="1925840"/>
            </a:xfrm>
            <a:custGeom>
              <a:avLst/>
              <a:gdLst>
                <a:gd name="connsiteX0" fmla="*/ 5475923 w 5475922"/>
                <a:gd name="connsiteY0" fmla="*/ 479107 h 958215"/>
                <a:gd name="connsiteX1" fmla="*/ 5355908 w 5475922"/>
                <a:gd name="connsiteY1" fmla="*/ 359092 h 958215"/>
                <a:gd name="connsiteX2" fmla="*/ 5355908 w 5475922"/>
                <a:gd name="connsiteY2" fmla="*/ 0 h 958215"/>
                <a:gd name="connsiteX3" fmla="*/ 0 w 5475922"/>
                <a:gd name="connsiteY3" fmla="*/ 0 h 958215"/>
                <a:gd name="connsiteX4" fmla="*/ 0 w 5475922"/>
                <a:gd name="connsiteY4" fmla="*/ 958215 h 958215"/>
                <a:gd name="connsiteX5" fmla="*/ 5139690 w 5475922"/>
                <a:gd name="connsiteY5" fmla="*/ 958215 h 958215"/>
                <a:gd name="connsiteX6" fmla="*/ 5356860 w 5475922"/>
                <a:gd name="connsiteY6" fmla="*/ 741045 h 958215"/>
                <a:gd name="connsiteX7" fmla="*/ 5356860 w 5475922"/>
                <a:gd name="connsiteY7" fmla="*/ 599122 h 958215"/>
                <a:gd name="connsiteX8" fmla="*/ 5475923 w 5475922"/>
                <a:gd name="connsiteY8" fmla="*/ 479107 h 95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5922" h="958215">
                  <a:moveTo>
                    <a:pt x="5475923" y="479107"/>
                  </a:moveTo>
                  <a:lnTo>
                    <a:pt x="5355908" y="359092"/>
                  </a:lnTo>
                  <a:lnTo>
                    <a:pt x="5355908" y="0"/>
                  </a:lnTo>
                  <a:lnTo>
                    <a:pt x="0" y="0"/>
                  </a:lnTo>
                  <a:lnTo>
                    <a:pt x="0" y="958215"/>
                  </a:lnTo>
                  <a:lnTo>
                    <a:pt x="5139690" y="958215"/>
                  </a:lnTo>
                  <a:cubicBezTo>
                    <a:pt x="5259705" y="958215"/>
                    <a:pt x="5356860" y="861060"/>
                    <a:pt x="5356860" y="741045"/>
                  </a:cubicBezTo>
                  <a:lnTo>
                    <a:pt x="5356860" y="599122"/>
                  </a:lnTo>
                  <a:lnTo>
                    <a:pt x="5475923" y="479107"/>
                  </a:lnTo>
                  <a:close/>
                </a:path>
              </a:pathLst>
            </a:custGeom>
            <a:noFill/>
            <a:ln w="50800" cap="flat">
              <a:solidFill>
                <a:srgbClr val="FFFFFF"/>
              </a:solidFill>
              <a:prstDash val="solid"/>
              <a:miter/>
            </a:ln>
          </p:spPr>
          <p:txBody>
            <a:bodyPr rtlCol="0" anchor="ctr"/>
            <a:lstStyle/>
            <a:p>
              <a:endParaRPr lang="en-GB"/>
            </a:p>
          </p:txBody>
        </p:sp>
      </p:grpSp>
      <p:sp>
        <p:nvSpPr>
          <p:cNvPr id="61" name="Tekstvak 60">
            <a:extLst>
              <a:ext uri="{FF2B5EF4-FFF2-40B4-BE49-F238E27FC236}">
                <a16:creationId xmlns:a16="http://schemas.microsoft.com/office/drawing/2014/main" id="{43B8B9E8-9EDF-FF3D-EAFA-77D9BB881EFB}"/>
              </a:ext>
            </a:extLst>
          </p:cNvPr>
          <p:cNvSpPr txBox="1"/>
          <p:nvPr/>
        </p:nvSpPr>
        <p:spPr>
          <a:xfrm>
            <a:off x="4907807" y="4652146"/>
            <a:ext cx="3958928" cy="584775"/>
          </a:xfrm>
          <a:prstGeom prst="rect">
            <a:avLst/>
          </a:prstGeom>
          <a:noFill/>
        </p:spPr>
        <p:txBody>
          <a:bodyPr wrap="square">
            <a:spAutoFit/>
          </a:bodyPr>
          <a:lstStyle/>
          <a:p>
            <a:pPr algn="ctr"/>
            <a:r>
              <a:rPr lang="nl-NL" sz="1600" b="1">
                <a:solidFill>
                  <a:srgbClr val="0E283A"/>
                </a:solidFill>
                <a:latin typeface="+mj-lt"/>
              </a:rPr>
              <a:t>Eigen service- en</a:t>
            </a:r>
          </a:p>
          <a:p>
            <a:pPr algn="ctr"/>
            <a:r>
              <a:rPr lang="nl-NL" sz="1600" b="1">
                <a:solidFill>
                  <a:srgbClr val="0E283A"/>
                </a:solidFill>
                <a:latin typeface="+mj-lt"/>
              </a:rPr>
              <a:t>reparatiedienst</a:t>
            </a:r>
          </a:p>
        </p:txBody>
      </p:sp>
      <p:pic>
        <p:nvPicPr>
          <p:cNvPr id="74" name="Graphic 73">
            <a:extLst>
              <a:ext uri="{FF2B5EF4-FFF2-40B4-BE49-F238E27FC236}">
                <a16:creationId xmlns:a16="http://schemas.microsoft.com/office/drawing/2014/main" id="{5C3DC498-056D-D183-E7B2-2ABD85F7B4D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85799" y="-1"/>
            <a:ext cx="1211581" cy="580194"/>
          </a:xfrm>
          <a:prstGeom prst="rect">
            <a:avLst/>
          </a:prstGeom>
        </p:spPr>
      </p:pic>
      <p:sp>
        <p:nvSpPr>
          <p:cNvPr id="75" name="Rechthoek 74">
            <a:extLst>
              <a:ext uri="{FF2B5EF4-FFF2-40B4-BE49-F238E27FC236}">
                <a16:creationId xmlns:a16="http://schemas.microsoft.com/office/drawing/2014/main" id="{A0B2C8F6-E18A-E125-CA60-EC71E20CB993}"/>
              </a:ext>
            </a:extLst>
          </p:cNvPr>
          <p:cNvSpPr/>
          <p:nvPr/>
        </p:nvSpPr>
        <p:spPr>
          <a:xfrm>
            <a:off x="0" y="-756"/>
            <a:ext cx="685800" cy="58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en-GB" sz="1600" err="1"/>
          </a:p>
        </p:txBody>
      </p:sp>
      <p:sp>
        <p:nvSpPr>
          <p:cNvPr id="2" name="Titel 1">
            <a:extLst>
              <a:ext uri="{FF2B5EF4-FFF2-40B4-BE49-F238E27FC236}">
                <a16:creationId xmlns:a16="http://schemas.microsoft.com/office/drawing/2014/main" id="{2C28A464-E0DC-11BB-51EB-92E2A26DAC13}"/>
              </a:ext>
            </a:extLst>
          </p:cNvPr>
          <p:cNvSpPr>
            <a:spLocks noGrp="1"/>
          </p:cNvSpPr>
          <p:nvPr>
            <p:ph type="title"/>
          </p:nvPr>
        </p:nvSpPr>
        <p:spPr>
          <a:xfrm>
            <a:off x="2676275" y="1538162"/>
            <a:ext cx="5650264" cy="719137"/>
          </a:xfrm>
        </p:spPr>
        <p:txBody>
          <a:bodyPr/>
          <a:lstStyle/>
          <a:p>
            <a:pPr algn="ctr"/>
            <a:r>
              <a:rPr lang="nl-NL"/>
              <a:t>Service, dát vinden wij belangrijk!</a:t>
            </a:r>
            <a:br>
              <a:rPr lang="nl-NL"/>
            </a:br>
            <a:br>
              <a:rPr lang="nl-NL"/>
            </a:br>
            <a:r>
              <a:rPr lang="nl-NL" sz="1400">
                <a:solidFill>
                  <a:srgbClr val="0E283A"/>
                </a:solidFill>
              </a:rPr>
              <a:t>Problemen met de laptop?</a:t>
            </a:r>
            <a:br>
              <a:rPr lang="nl-NL" sz="1400">
                <a:solidFill>
                  <a:srgbClr val="0E283A"/>
                </a:solidFill>
              </a:rPr>
            </a:br>
            <a:r>
              <a:rPr lang="nl-NL" sz="1400">
                <a:solidFill>
                  <a:srgbClr val="0E283A"/>
                </a:solidFill>
              </a:rPr>
              <a:t>Geen zorgen, alles wordt geregeld! </a:t>
            </a:r>
            <a:br>
              <a:rPr lang="nl-NL"/>
            </a:br>
            <a:endParaRPr lang="en-GB"/>
          </a:p>
        </p:txBody>
      </p:sp>
      <p:sp>
        <p:nvSpPr>
          <p:cNvPr id="7" name="Tekstvak 6">
            <a:extLst>
              <a:ext uri="{FF2B5EF4-FFF2-40B4-BE49-F238E27FC236}">
                <a16:creationId xmlns:a16="http://schemas.microsoft.com/office/drawing/2014/main" id="{4737C497-8029-642A-EB85-9FE5A5AECCA7}"/>
              </a:ext>
            </a:extLst>
          </p:cNvPr>
          <p:cNvSpPr txBox="1"/>
          <p:nvPr/>
        </p:nvSpPr>
        <p:spPr>
          <a:xfrm>
            <a:off x="7526935" y="4641085"/>
            <a:ext cx="3958928" cy="584775"/>
          </a:xfrm>
          <a:prstGeom prst="rect">
            <a:avLst/>
          </a:prstGeom>
          <a:noFill/>
        </p:spPr>
        <p:txBody>
          <a:bodyPr wrap="square">
            <a:spAutoFit/>
          </a:bodyPr>
          <a:lstStyle/>
          <a:p>
            <a:pPr algn="ctr"/>
            <a:r>
              <a:rPr lang="nl-NL" sz="1600" b="1">
                <a:solidFill>
                  <a:srgbClr val="0E283A"/>
                </a:solidFill>
                <a:latin typeface="+mj-lt"/>
              </a:rPr>
              <a:t>Digitaal onderwijs </a:t>
            </a:r>
          </a:p>
          <a:p>
            <a:pPr algn="ctr"/>
            <a:r>
              <a:rPr lang="nl-NL" sz="1600" b="1">
                <a:solidFill>
                  <a:srgbClr val="0E283A"/>
                </a:solidFill>
                <a:latin typeface="+mj-lt"/>
              </a:rPr>
              <a:t>gaat altijd door!</a:t>
            </a:r>
          </a:p>
        </p:txBody>
      </p:sp>
      <p:sp>
        <p:nvSpPr>
          <p:cNvPr id="8" name="Tekstvak 7">
            <a:extLst>
              <a:ext uri="{FF2B5EF4-FFF2-40B4-BE49-F238E27FC236}">
                <a16:creationId xmlns:a16="http://schemas.microsoft.com/office/drawing/2014/main" id="{DB02849D-5C93-FE12-F27B-AB526240828C}"/>
              </a:ext>
            </a:extLst>
          </p:cNvPr>
          <p:cNvSpPr txBox="1"/>
          <p:nvPr/>
        </p:nvSpPr>
        <p:spPr>
          <a:xfrm>
            <a:off x="2183514" y="4644397"/>
            <a:ext cx="3958928" cy="584775"/>
          </a:xfrm>
          <a:prstGeom prst="rect">
            <a:avLst/>
          </a:prstGeom>
          <a:noFill/>
        </p:spPr>
        <p:txBody>
          <a:bodyPr wrap="square">
            <a:spAutoFit/>
          </a:bodyPr>
          <a:lstStyle/>
          <a:p>
            <a:pPr algn="ctr"/>
            <a:r>
              <a:rPr lang="nl-NL" sz="1600" b="1">
                <a:solidFill>
                  <a:srgbClr val="0E283A"/>
                </a:solidFill>
                <a:latin typeface="+mj-lt"/>
              </a:rPr>
              <a:t>Leenlaptop </a:t>
            </a:r>
          </a:p>
          <a:p>
            <a:pPr algn="ctr"/>
            <a:r>
              <a:rPr lang="nl-NL" sz="1600" b="1">
                <a:solidFill>
                  <a:srgbClr val="0E283A"/>
                </a:solidFill>
                <a:latin typeface="+mj-lt"/>
              </a:rPr>
              <a:t>bij reparatie</a:t>
            </a:r>
            <a:endParaRPr lang="nl-NL" sz="1600">
              <a:solidFill>
                <a:srgbClr val="0E283A"/>
              </a:solidFill>
            </a:endParaRPr>
          </a:p>
        </p:txBody>
      </p:sp>
      <p:pic>
        <p:nvPicPr>
          <p:cNvPr id="6" name="Afbeelding 5" descr="Afbeelding met tekst&#10;&#10;Automatisch gegenereerde beschrijving">
            <a:extLst>
              <a:ext uri="{FF2B5EF4-FFF2-40B4-BE49-F238E27FC236}">
                <a16:creationId xmlns:a16="http://schemas.microsoft.com/office/drawing/2014/main" id="{ED36BD90-CF7B-1140-2059-F94A4D8257D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2900" y="1351623"/>
            <a:ext cx="2519416" cy="2458596"/>
          </a:xfrm>
          <a:prstGeom prst="rect">
            <a:avLst/>
          </a:prstGeom>
        </p:spPr>
      </p:pic>
      <p:pic>
        <p:nvPicPr>
          <p:cNvPr id="10" name="Afbeelding 9" descr="Afbeelding met tekst, klok&#10;&#10;Automatisch gegenereerde beschrijving">
            <a:extLst>
              <a:ext uri="{FF2B5EF4-FFF2-40B4-BE49-F238E27FC236}">
                <a16:creationId xmlns:a16="http://schemas.microsoft.com/office/drawing/2014/main" id="{D63FF555-E469-41A3-9A16-CFD21AC97C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570417" y="1351623"/>
            <a:ext cx="1722283" cy="2729245"/>
          </a:xfrm>
          <a:prstGeom prst="rect">
            <a:avLst/>
          </a:prstGeom>
        </p:spPr>
      </p:pic>
      <p:pic>
        <p:nvPicPr>
          <p:cNvPr id="31" name="Afbeelding 30">
            <a:extLst>
              <a:ext uri="{FF2B5EF4-FFF2-40B4-BE49-F238E27FC236}">
                <a16:creationId xmlns:a16="http://schemas.microsoft.com/office/drawing/2014/main" id="{0FDB5632-5C3D-A23B-B77F-FE221DB0E38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994657" y="3335294"/>
            <a:ext cx="1363236" cy="599824"/>
          </a:xfrm>
          <a:prstGeom prst="rect">
            <a:avLst/>
          </a:prstGeom>
        </p:spPr>
      </p:pic>
      <p:pic>
        <p:nvPicPr>
          <p:cNvPr id="34" name="Afbeelding 33">
            <a:extLst>
              <a:ext uri="{FF2B5EF4-FFF2-40B4-BE49-F238E27FC236}">
                <a16:creationId xmlns:a16="http://schemas.microsoft.com/office/drawing/2014/main" id="{80D1B445-91F7-3A8B-92D7-51DC68D99CA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687411" y="3329406"/>
            <a:ext cx="1363236" cy="599824"/>
          </a:xfrm>
          <a:prstGeom prst="rect">
            <a:avLst/>
          </a:prstGeom>
        </p:spPr>
      </p:pic>
      <p:grpSp>
        <p:nvGrpSpPr>
          <p:cNvPr id="3" name="Groep 2">
            <a:extLst>
              <a:ext uri="{FF2B5EF4-FFF2-40B4-BE49-F238E27FC236}">
                <a16:creationId xmlns:a16="http://schemas.microsoft.com/office/drawing/2014/main" id="{632AD97D-B76B-4D31-1023-CADF3B8E68FC}"/>
              </a:ext>
            </a:extLst>
          </p:cNvPr>
          <p:cNvGrpSpPr/>
          <p:nvPr/>
        </p:nvGrpSpPr>
        <p:grpSpPr>
          <a:xfrm>
            <a:off x="2144672" y="67503"/>
            <a:ext cx="372584" cy="362834"/>
            <a:chOff x="4651598" y="4473421"/>
            <a:chExt cx="372584" cy="362834"/>
          </a:xfrm>
        </p:grpSpPr>
        <p:sp>
          <p:nvSpPr>
            <p:cNvPr id="5" name="Vrije vorm: vorm 4">
              <a:extLst>
                <a:ext uri="{FF2B5EF4-FFF2-40B4-BE49-F238E27FC236}">
                  <a16:creationId xmlns:a16="http://schemas.microsoft.com/office/drawing/2014/main" id="{12A5E1EB-7C12-651A-CA8B-54CBE62CA33B}"/>
                </a:ext>
              </a:extLst>
            </p:cNvPr>
            <p:cNvSpPr/>
            <p:nvPr/>
          </p:nvSpPr>
          <p:spPr>
            <a:xfrm>
              <a:off x="4651598" y="4473421"/>
              <a:ext cx="372584" cy="362834"/>
            </a:xfrm>
            <a:custGeom>
              <a:avLst/>
              <a:gdLst>
                <a:gd name="connsiteX0" fmla="*/ 361476 w 372584"/>
                <a:gd name="connsiteY0" fmla="*/ 46143 h 362834"/>
                <a:gd name="connsiteX1" fmla="*/ 327485 w 372584"/>
                <a:gd name="connsiteY1" fmla="*/ 79252 h 362834"/>
                <a:gd name="connsiteX2" fmla="*/ 296405 w 372584"/>
                <a:gd name="connsiteY2" fmla="*/ 74195 h 362834"/>
                <a:gd name="connsiteX3" fmla="*/ 291230 w 372584"/>
                <a:gd name="connsiteY3" fmla="*/ 43938 h 362834"/>
                <a:gd name="connsiteX4" fmla="*/ 325221 w 372584"/>
                <a:gd name="connsiteY4" fmla="*/ 10829 h 362834"/>
                <a:gd name="connsiteX5" fmla="*/ 326662 w 372584"/>
                <a:gd name="connsiteY5" fmla="*/ 5624 h 362834"/>
                <a:gd name="connsiteX6" fmla="*/ 322604 w 372584"/>
                <a:gd name="connsiteY6" fmla="*/ 2008 h 362834"/>
                <a:gd name="connsiteX7" fmla="*/ 289407 w 372584"/>
                <a:gd name="connsiteY7" fmla="*/ 2184 h 362834"/>
                <a:gd name="connsiteX8" fmla="*/ 260091 w 372584"/>
                <a:gd name="connsiteY8" fmla="*/ 18739 h 362834"/>
                <a:gd name="connsiteX9" fmla="*/ 243095 w 372584"/>
                <a:gd name="connsiteY9" fmla="*/ 47584 h 362834"/>
                <a:gd name="connsiteX10" fmla="*/ 243272 w 372584"/>
                <a:gd name="connsiteY10" fmla="*/ 80840 h 362834"/>
                <a:gd name="connsiteX11" fmla="*/ 244624 w 372584"/>
                <a:gd name="connsiteY11" fmla="*/ 84810 h 362834"/>
                <a:gd name="connsiteX12" fmla="*/ 87312 w 372584"/>
                <a:gd name="connsiteY12" fmla="*/ 237976 h 362834"/>
                <a:gd name="connsiteX13" fmla="*/ 82520 w 372584"/>
                <a:gd name="connsiteY13" fmla="*/ 236447 h 362834"/>
                <a:gd name="connsiteX14" fmla="*/ 48676 w 372584"/>
                <a:gd name="connsiteY14" fmla="*/ 236623 h 362834"/>
                <a:gd name="connsiteX15" fmla="*/ 19213 w 372584"/>
                <a:gd name="connsiteY15" fmla="*/ 253325 h 362834"/>
                <a:gd name="connsiteX16" fmla="*/ 2217 w 372584"/>
                <a:gd name="connsiteY16" fmla="*/ 281847 h 362834"/>
                <a:gd name="connsiteX17" fmla="*/ 2041 w 372584"/>
                <a:gd name="connsiteY17" fmla="*/ 314162 h 362834"/>
                <a:gd name="connsiteX18" fmla="*/ 5775 w 372584"/>
                <a:gd name="connsiteY18" fmla="*/ 318102 h 362834"/>
                <a:gd name="connsiteX19" fmla="*/ 11126 w 372584"/>
                <a:gd name="connsiteY19" fmla="*/ 316691 h 362834"/>
                <a:gd name="connsiteX20" fmla="*/ 45118 w 372584"/>
                <a:gd name="connsiteY20" fmla="*/ 283582 h 362834"/>
                <a:gd name="connsiteX21" fmla="*/ 76198 w 372584"/>
                <a:gd name="connsiteY21" fmla="*/ 288639 h 362834"/>
                <a:gd name="connsiteX22" fmla="*/ 81373 w 372584"/>
                <a:gd name="connsiteY22" fmla="*/ 318896 h 362834"/>
                <a:gd name="connsiteX23" fmla="*/ 47382 w 372584"/>
                <a:gd name="connsiteY23" fmla="*/ 352005 h 362834"/>
                <a:gd name="connsiteX24" fmla="*/ 45912 w 372584"/>
                <a:gd name="connsiteY24" fmla="*/ 357210 h 362834"/>
                <a:gd name="connsiteX25" fmla="*/ 49969 w 372584"/>
                <a:gd name="connsiteY25" fmla="*/ 360827 h 362834"/>
                <a:gd name="connsiteX26" fmla="*/ 83167 w 372584"/>
                <a:gd name="connsiteY26" fmla="*/ 360650 h 362834"/>
                <a:gd name="connsiteX27" fmla="*/ 112453 w 372584"/>
                <a:gd name="connsiteY27" fmla="*/ 344096 h 362834"/>
                <a:gd name="connsiteX28" fmla="*/ 129449 w 372584"/>
                <a:gd name="connsiteY28" fmla="*/ 315250 h 362834"/>
                <a:gd name="connsiteX29" fmla="*/ 129272 w 372584"/>
                <a:gd name="connsiteY29" fmla="*/ 281994 h 362834"/>
                <a:gd name="connsiteX30" fmla="*/ 127920 w 372584"/>
                <a:gd name="connsiteY30" fmla="*/ 278024 h 362834"/>
                <a:gd name="connsiteX31" fmla="*/ 285261 w 372584"/>
                <a:gd name="connsiteY31" fmla="*/ 124799 h 362834"/>
                <a:gd name="connsiteX32" fmla="*/ 290054 w 372584"/>
                <a:gd name="connsiteY32" fmla="*/ 126358 h 362834"/>
                <a:gd name="connsiteX33" fmla="*/ 323898 w 372584"/>
                <a:gd name="connsiteY33" fmla="*/ 126181 h 362834"/>
                <a:gd name="connsiteX34" fmla="*/ 353361 w 372584"/>
                <a:gd name="connsiteY34" fmla="*/ 109480 h 362834"/>
                <a:gd name="connsiteX35" fmla="*/ 370356 w 372584"/>
                <a:gd name="connsiteY35" fmla="*/ 80958 h 362834"/>
                <a:gd name="connsiteX36" fmla="*/ 370533 w 372584"/>
                <a:gd name="connsiteY36" fmla="*/ 48643 h 362834"/>
                <a:gd name="connsiteX37" fmla="*/ 366798 w 372584"/>
                <a:gd name="connsiteY37" fmla="*/ 44703 h 362834"/>
                <a:gd name="connsiteX38" fmla="*/ 361447 w 372584"/>
                <a:gd name="connsiteY38" fmla="*/ 46114 h 36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2584" h="362834">
                  <a:moveTo>
                    <a:pt x="361476" y="46143"/>
                  </a:moveTo>
                  <a:lnTo>
                    <a:pt x="327485" y="79252"/>
                  </a:lnTo>
                  <a:lnTo>
                    <a:pt x="296405" y="74195"/>
                  </a:lnTo>
                  <a:lnTo>
                    <a:pt x="291230" y="43938"/>
                  </a:lnTo>
                  <a:lnTo>
                    <a:pt x="325221" y="10829"/>
                  </a:lnTo>
                  <a:cubicBezTo>
                    <a:pt x="326721" y="9359"/>
                    <a:pt x="327221" y="7624"/>
                    <a:pt x="326662" y="5624"/>
                  </a:cubicBezTo>
                  <a:cubicBezTo>
                    <a:pt x="326133" y="3625"/>
                    <a:pt x="324780" y="2419"/>
                    <a:pt x="322604" y="2008"/>
                  </a:cubicBezTo>
                  <a:cubicBezTo>
                    <a:pt x="311578" y="-727"/>
                    <a:pt x="300522" y="-668"/>
                    <a:pt x="289407" y="2184"/>
                  </a:cubicBezTo>
                  <a:cubicBezTo>
                    <a:pt x="278292" y="5007"/>
                    <a:pt x="268530" y="10535"/>
                    <a:pt x="260091" y="18739"/>
                  </a:cubicBezTo>
                  <a:cubicBezTo>
                    <a:pt x="251681" y="26942"/>
                    <a:pt x="246006" y="36558"/>
                    <a:pt x="243095" y="47584"/>
                  </a:cubicBezTo>
                  <a:cubicBezTo>
                    <a:pt x="240184" y="58611"/>
                    <a:pt x="240243" y="69696"/>
                    <a:pt x="243272" y="80840"/>
                  </a:cubicBezTo>
                  <a:cubicBezTo>
                    <a:pt x="243654" y="82193"/>
                    <a:pt x="244183" y="83487"/>
                    <a:pt x="244624" y="84810"/>
                  </a:cubicBezTo>
                  <a:lnTo>
                    <a:pt x="87312" y="237976"/>
                  </a:lnTo>
                  <a:cubicBezTo>
                    <a:pt x="85725" y="237447"/>
                    <a:pt x="84166" y="236859"/>
                    <a:pt x="82520" y="236447"/>
                  </a:cubicBezTo>
                  <a:cubicBezTo>
                    <a:pt x="71170" y="233624"/>
                    <a:pt x="59908" y="233654"/>
                    <a:pt x="48676" y="236623"/>
                  </a:cubicBezTo>
                  <a:cubicBezTo>
                    <a:pt x="37443" y="239564"/>
                    <a:pt x="27622" y="245151"/>
                    <a:pt x="19213" y="253325"/>
                  </a:cubicBezTo>
                  <a:cubicBezTo>
                    <a:pt x="10803" y="261529"/>
                    <a:pt x="5128" y="271026"/>
                    <a:pt x="2217" y="281847"/>
                  </a:cubicBezTo>
                  <a:cubicBezTo>
                    <a:pt x="-694" y="292668"/>
                    <a:pt x="-723" y="303459"/>
                    <a:pt x="2041" y="314162"/>
                  </a:cubicBezTo>
                  <a:cubicBezTo>
                    <a:pt x="2482" y="316250"/>
                    <a:pt x="3717" y="317573"/>
                    <a:pt x="5775" y="318102"/>
                  </a:cubicBezTo>
                  <a:cubicBezTo>
                    <a:pt x="7833" y="318632"/>
                    <a:pt x="9597" y="318132"/>
                    <a:pt x="11126" y="316691"/>
                  </a:cubicBezTo>
                  <a:lnTo>
                    <a:pt x="45118" y="283582"/>
                  </a:lnTo>
                  <a:lnTo>
                    <a:pt x="76198" y="288639"/>
                  </a:lnTo>
                  <a:lnTo>
                    <a:pt x="81373" y="318896"/>
                  </a:lnTo>
                  <a:lnTo>
                    <a:pt x="47382" y="352005"/>
                  </a:lnTo>
                  <a:cubicBezTo>
                    <a:pt x="45882" y="353476"/>
                    <a:pt x="45382" y="355210"/>
                    <a:pt x="45912" y="357210"/>
                  </a:cubicBezTo>
                  <a:cubicBezTo>
                    <a:pt x="46470" y="359209"/>
                    <a:pt x="47823" y="360415"/>
                    <a:pt x="49969" y="360827"/>
                  </a:cubicBezTo>
                  <a:cubicBezTo>
                    <a:pt x="60996" y="363561"/>
                    <a:pt x="72052" y="363502"/>
                    <a:pt x="83167" y="360650"/>
                  </a:cubicBezTo>
                  <a:cubicBezTo>
                    <a:pt x="94281" y="357827"/>
                    <a:pt x="104043" y="352299"/>
                    <a:pt x="112453" y="344096"/>
                  </a:cubicBezTo>
                  <a:cubicBezTo>
                    <a:pt x="120892" y="335892"/>
                    <a:pt x="126538" y="326277"/>
                    <a:pt x="129449" y="315250"/>
                  </a:cubicBezTo>
                  <a:cubicBezTo>
                    <a:pt x="132360" y="304194"/>
                    <a:pt x="132301" y="293138"/>
                    <a:pt x="129272" y="281994"/>
                  </a:cubicBezTo>
                  <a:cubicBezTo>
                    <a:pt x="128890" y="280641"/>
                    <a:pt x="128361" y="279348"/>
                    <a:pt x="127920" y="278024"/>
                  </a:cubicBezTo>
                  <a:lnTo>
                    <a:pt x="285261" y="124799"/>
                  </a:lnTo>
                  <a:cubicBezTo>
                    <a:pt x="286849" y="125329"/>
                    <a:pt x="288407" y="125917"/>
                    <a:pt x="290054" y="126358"/>
                  </a:cubicBezTo>
                  <a:cubicBezTo>
                    <a:pt x="301404" y="129181"/>
                    <a:pt x="312665" y="129151"/>
                    <a:pt x="323898" y="126181"/>
                  </a:cubicBezTo>
                  <a:cubicBezTo>
                    <a:pt x="335101" y="123241"/>
                    <a:pt x="344951" y="117654"/>
                    <a:pt x="353361" y="109480"/>
                  </a:cubicBezTo>
                  <a:cubicBezTo>
                    <a:pt x="361770" y="101276"/>
                    <a:pt x="367445" y="91779"/>
                    <a:pt x="370356" y="80958"/>
                  </a:cubicBezTo>
                  <a:cubicBezTo>
                    <a:pt x="373267" y="70137"/>
                    <a:pt x="373326" y="59346"/>
                    <a:pt x="370533" y="48643"/>
                  </a:cubicBezTo>
                  <a:cubicBezTo>
                    <a:pt x="370092" y="46555"/>
                    <a:pt x="368857" y="45232"/>
                    <a:pt x="366798" y="44703"/>
                  </a:cubicBezTo>
                  <a:cubicBezTo>
                    <a:pt x="364740" y="44173"/>
                    <a:pt x="362946" y="44644"/>
                    <a:pt x="361447" y="46114"/>
                  </a:cubicBezTo>
                </a:path>
              </a:pathLst>
            </a:custGeom>
            <a:solidFill>
              <a:srgbClr val="76B82A"/>
            </a:solidFill>
            <a:ln w="2925" cap="flat">
              <a:noFill/>
              <a:prstDash val="solid"/>
              <a:miter/>
            </a:ln>
          </p:spPr>
          <p:txBody>
            <a:bodyPr rtlCol="0" anchor="ctr"/>
            <a:lstStyle/>
            <a:p>
              <a:endParaRPr lang="en-GB"/>
            </a:p>
          </p:txBody>
        </p:sp>
        <p:sp>
          <p:nvSpPr>
            <p:cNvPr id="9" name="Vrije vorm: vorm 8">
              <a:extLst>
                <a:ext uri="{FF2B5EF4-FFF2-40B4-BE49-F238E27FC236}">
                  <a16:creationId xmlns:a16="http://schemas.microsoft.com/office/drawing/2014/main" id="{339E3379-1A5C-21B0-EEC0-CB60B3F196BB}"/>
                </a:ext>
              </a:extLst>
            </p:cNvPr>
            <p:cNvSpPr/>
            <p:nvPr/>
          </p:nvSpPr>
          <p:spPr>
            <a:xfrm>
              <a:off x="4705221" y="4534604"/>
              <a:ext cx="174888" cy="161061"/>
            </a:xfrm>
            <a:custGeom>
              <a:avLst/>
              <a:gdLst>
                <a:gd name="connsiteX0" fmla="*/ 12225 w 174888"/>
                <a:gd name="connsiteY0" fmla="*/ 159209 h 161061"/>
                <a:gd name="connsiteX1" fmla="*/ 29544 w 174888"/>
                <a:gd name="connsiteY1" fmla="*/ 161062 h 161061"/>
                <a:gd name="connsiteX2" fmla="*/ 62506 w 174888"/>
                <a:gd name="connsiteY2" fmla="*/ 128952 h 161061"/>
                <a:gd name="connsiteX3" fmla="*/ 62300 w 174888"/>
                <a:gd name="connsiteY3" fmla="*/ 125894 h 161061"/>
                <a:gd name="connsiteX4" fmla="*/ 128106 w 174888"/>
                <a:gd name="connsiteY4" fmla="*/ 59500 h 161061"/>
                <a:gd name="connsiteX5" fmla="*/ 133634 w 174888"/>
                <a:gd name="connsiteY5" fmla="*/ 59676 h 161061"/>
                <a:gd name="connsiteX6" fmla="*/ 174888 w 174888"/>
                <a:gd name="connsiteY6" fmla="*/ 19510 h 161061"/>
                <a:gd name="connsiteX7" fmla="*/ 173271 w 174888"/>
                <a:gd name="connsiteY7" fmla="*/ 7072 h 161061"/>
                <a:gd name="connsiteX8" fmla="*/ 140985 w 174888"/>
                <a:gd name="connsiteY8" fmla="*/ 15 h 161061"/>
                <a:gd name="connsiteX9" fmla="*/ 136898 w 174888"/>
                <a:gd name="connsiteY9" fmla="*/ 868 h 161061"/>
                <a:gd name="connsiteX10" fmla="*/ 134164 w 174888"/>
                <a:gd name="connsiteY10" fmla="*/ 3926 h 161061"/>
                <a:gd name="connsiteX11" fmla="*/ 126548 w 174888"/>
                <a:gd name="connsiteY11" fmla="*/ 27508 h 161061"/>
                <a:gd name="connsiteX12" fmla="*/ 90793 w 174888"/>
                <a:gd name="connsiteY12" fmla="*/ 34889 h 161061"/>
                <a:gd name="connsiteX13" fmla="*/ 73826 w 174888"/>
                <a:gd name="connsiteY13" fmla="*/ 16423 h 161061"/>
                <a:gd name="connsiteX14" fmla="*/ 70268 w 174888"/>
                <a:gd name="connsiteY14" fmla="*/ 14423 h 161061"/>
                <a:gd name="connsiteX15" fmla="*/ 66181 w 174888"/>
                <a:gd name="connsiteY15" fmla="*/ 14923 h 161061"/>
                <a:gd name="connsiteX16" fmla="*/ 23575 w 174888"/>
                <a:gd name="connsiteY16" fmla="*/ 52002 h 161061"/>
                <a:gd name="connsiteX17" fmla="*/ 22634 w 174888"/>
                <a:gd name="connsiteY17" fmla="*/ 55883 h 161061"/>
                <a:gd name="connsiteX18" fmla="*/ 24251 w 174888"/>
                <a:gd name="connsiteY18" fmla="*/ 59559 h 161061"/>
                <a:gd name="connsiteX19" fmla="*/ 41217 w 174888"/>
                <a:gd name="connsiteY19" fmla="*/ 78025 h 161061"/>
                <a:gd name="connsiteX20" fmla="*/ 29720 w 174888"/>
                <a:gd name="connsiteY20" fmla="*/ 111810 h 161061"/>
                <a:gd name="connsiteX21" fmla="*/ 4786 w 174888"/>
                <a:gd name="connsiteY21" fmla="*/ 116544 h 161061"/>
                <a:gd name="connsiteX22" fmla="*/ 1345 w 174888"/>
                <a:gd name="connsiteY22" fmla="*/ 118867 h 161061"/>
                <a:gd name="connsiteX23" fmla="*/ 22 w 174888"/>
                <a:gd name="connsiteY23" fmla="*/ 122748 h 161061"/>
                <a:gd name="connsiteX24" fmla="*/ 4903 w 174888"/>
                <a:gd name="connsiteY24" fmla="*/ 159562 h 161061"/>
                <a:gd name="connsiteX25" fmla="*/ 12254 w 174888"/>
                <a:gd name="connsiteY25" fmla="*/ 159180 h 16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4888" h="161061">
                  <a:moveTo>
                    <a:pt x="12225" y="159209"/>
                  </a:moveTo>
                  <a:cubicBezTo>
                    <a:pt x="17959" y="159209"/>
                    <a:pt x="23781" y="159827"/>
                    <a:pt x="29544" y="161062"/>
                  </a:cubicBezTo>
                  <a:lnTo>
                    <a:pt x="62506" y="128952"/>
                  </a:lnTo>
                  <a:cubicBezTo>
                    <a:pt x="62447" y="127923"/>
                    <a:pt x="62300" y="126953"/>
                    <a:pt x="62300" y="125894"/>
                  </a:cubicBezTo>
                  <a:cubicBezTo>
                    <a:pt x="61653" y="89874"/>
                    <a:pt x="91116" y="60147"/>
                    <a:pt x="128106" y="59500"/>
                  </a:cubicBezTo>
                  <a:cubicBezTo>
                    <a:pt x="129959" y="59471"/>
                    <a:pt x="131811" y="59559"/>
                    <a:pt x="133634" y="59676"/>
                  </a:cubicBezTo>
                  <a:lnTo>
                    <a:pt x="174888" y="19510"/>
                  </a:lnTo>
                  <a:cubicBezTo>
                    <a:pt x="173977" y="15364"/>
                    <a:pt x="173506" y="11218"/>
                    <a:pt x="173271" y="7072"/>
                  </a:cubicBezTo>
                  <a:cubicBezTo>
                    <a:pt x="162950" y="3426"/>
                    <a:pt x="152188" y="1044"/>
                    <a:pt x="140985" y="15"/>
                  </a:cubicBezTo>
                  <a:cubicBezTo>
                    <a:pt x="139515" y="-73"/>
                    <a:pt x="138163" y="221"/>
                    <a:pt x="136898" y="868"/>
                  </a:cubicBezTo>
                  <a:cubicBezTo>
                    <a:pt x="135634" y="1515"/>
                    <a:pt x="134722" y="2544"/>
                    <a:pt x="134164" y="3926"/>
                  </a:cubicBezTo>
                  <a:lnTo>
                    <a:pt x="126548" y="27508"/>
                  </a:lnTo>
                  <a:cubicBezTo>
                    <a:pt x="114257" y="27802"/>
                    <a:pt x="102348" y="30243"/>
                    <a:pt x="90793" y="34889"/>
                  </a:cubicBezTo>
                  <a:lnTo>
                    <a:pt x="73826" y="16423"/>
                  </a:lnTo>
                  <a:cubicBezTo>
                    <a:pt x="72915" y="15394"/>
                    <a:pt x="71709" y="14747"/>
                    <a:pt x="70268" y="14423"/>
                  </a:cubicBezTo>
                  <a:cubicBezTo>
                    <a:pt x="68828" y="14100"/>
                    <a:pt x="67446" y="14276"/>
                    <a:pt x="66181" y="14923"/>
                  </a:cubicBezTo>
                  <a:cubicBezTo>
                    <a:pt x="49215" y="24274"/>
                    <a:pt x="35013" y="36623"/>
                    <a:pt x="23575" y="52002"/>
                  </a:cubicBezTo>
                  <a:cubicBezTo>
                    <a:pt x="22781" y="53149"/>
                    <a:pt x="22457" y="54442"/>
                    <a:pt x="22634" y="55883"/>
                  </a:cubicBezTo>
                  <a:cubicBezTo>
                    <a:pt x="22810" y="57324"/>
                    <a:pt x="23340" y="58559"/>
                    <a:pt x="24251" y="59559"/>
                  </a:cubicBezTo>
                  <a:lnTo>
                    <a:pt x="41217" y="78025"/>
                  </a:lnTo>
                  <a:cubicBezTo>
                    <a:pt x="35189" y="88669"/>
                    <a:pt x="31367" y="99931"/>
                    <a:pt x="29720" y="111810"/>
                  </a:cubicBezTo>
                  <a:lnTo>
                    <a:pt x="4786" y="116544"/>
                  </a:lnTo>
                  <a:cubicBezTo>
                    <a:pt x="3286" y="116956"/>
                    <a:pt x="2139" y="117720"/>
                    <a:pt x="1345" y="118867"/>
                  </a:cubicBezTo>
                  <a:cubicBezTo>
                    <a:pt x="551" y="120014"/>
                    <a:pt x="110" y="121307"/>
                    <a:pt x="22" y="122748"/>
                  </a:cubicBezTo>
                  <a:cubicBezTo>
                    <a:pt x="-213" y="135392"/>
                    <a:pt x="1433" y="147683"/>
                    <a:pt x="4903" y="159562"/>
                  </a:cubicBezTo>
                  <a:cubicBezTo>
                    <a:pt x="7344" y="159327"/>
                    <a:pt x="9814" y="159180"/>
                    <a:pt x="12254" y="159180"/>
                  </a:cubicBezTo>
                </a:path>
              </a:pathLst>
            </a:custGeom>
            <a:solidFill>
              <a:schemeClr val="bg1"/>
            </a:solidFill>
            <a:ln w="2925" cap="flat">
              <a:noFill/>
              <a:prstDash val="solid"/>
              <a:miter/>
            </a:ln>
          </p:spPr>
          <p:txBody>
            <a:bodyPr rtlCol="0" anchor="ctr"/>
            <a:lstStyle/>
            <a:p>
              <a:endParaRPr lang="en-GB"/>
            </a:p>
          </p:txBody>
        </p:sp>
        <p:sp>
          <p:nvSpPr>
            <p:cNvPr id="11" name="Vrije vorm: vorm 10">
              <a:extLst>
                <a:ext uri="{FF2B5EF4-FFF2-40B4-BE49-F238E27FC236}">
                  <a16:creationId xmlns:a16="http://schemas.microsoft.com/office/drawing/2014/main" id="{A74440BA-C9FA-AE79-69E9-5BA999DB7DEB}"/>
                </a:ext>
              </a:extLst>
            </p:cNvPr>
            <p:cNvSpPr/>
            <p:nvPr/>
          </p:nvSpPr>
          <p:spPr>
            <a:xfrm>
              <a:off x="4795602" y="4613981"/>
              <a:ext cx="166890" cy="170177"/>
            </a:xfrm>
            <a:custGeom>
              <a:avLst/>
              <a:gdLst>
                <a:gd name="connsiteX0" fmla="*/ 145374 w 166890"/>
                <a:gd name="connsiteY0" fmla="*/ 0 h 170177"/>
                <a:gd name="connsiteX1" fmla="*/ 105502 w 166890"/>
                <a:gd name="connsiteY1" fmla="*/ 38813 h 170177"/>
                <a:gd name="connsiteX2" fmla="*/ 105884 w 166890"/>
                <a:gd name="connsiteY2" fmla="*/ 44224 h 170177"/>
                <a:gd name="connsiteX3" fmla="*/ 40078 w 166890"/>
                <a:gd name="connsiteY3" fmla="*/ 110618 h 170177"/>
                <a:gd name="connsiteX4" fmla="*/ 32139 w 166890"/>
                <a:gd name="connsiteY4" fmla="*/ 110266 h 170177"/>
                <a:gd name="connsiteX5" fmla="*/ 0 w 166890"/>
                <a:gd name="connsiteY5" fmla="*/ 141552 h 170177"/>
                <a:gd name="connsiteX6" fmla="*/ 1411 w 166890"/>
                <a:gd name="connsiteY6" fmla="*/ 165575 h 170177"/>
                <a:gd name="connsiteX7" fmla="*/ 25905 w 166890"/>
                <a:gd name="connsiteY7" fmla="*/ 170162 h 170177"/>
                <a:gd name="connsiteX8" fmla="*/ 29992 w 166890"/>
                <a:gd name="connsiteY8" fmla="*/ 169309 h 170177"/>
                <a:gd name="connsiteX9" fmla="*/ 32727 w 166890"/>
                <a:gd name="connsiteY9" fmla="*/ 166251 h 170177"/>
                <a:gd name="connsiteX10" fmla="*/ 40342 w 166890"/>
                <a:gd name="connsiteY10" fmla="*/ 142669 h 170177"/>
                <a:gd name="connsiteX11" fmla="*/ 76098 w 166890"/>
                <a:gd name="connsiteY11" fmla="*/ 135288 h 170177"/>
                <a:gd name="connsiteX12" fmla="*/ 93064 w 166890"/>
                <a:gd name="connsiteY12" fmla="*/ 153784 h 170177"/>
                <a:gd name="connsiteX13" fmla="*/ 96622 w 166890"/>
                <a:gd name="connsiteY13" fmla="*/ 155783 h 170177"/>
                <a:gd name="connsiteX14" fmla="*/ 100709 w 166890"/>
                <a:gd name="connsiteY14" fmla="*/ 155283 h 170177"/>
                <a:gd name="connsiteX15" fmla="*/ 143316 w 166890"/>
                <a:gd name="connsiteY15" fmla="*/ 118205 h 170177"/>
                <a:gd name="connsiteX16" fmla="*/ 144286 w 166890"/>
                <a:gd name="connsiteY16" fmla="*/ 114323 h 170177"/>
                <a:gd name="connsiteX17" fmla="*/ 142639 w 166890"/>
                <a:gd name="connsiteY17" fmla="*/ 110648 h 170177"/>
                <a:gd name="connsiteX18" fmla="*/ 125673 w 166890"/>
                <a:gd name="connsiteY18" fmla="*/ 92182 h 170177"/>
                <a:gd name="connsiteX19" fmla="*/ 137170 w 166890"/>
                <a:gd name="connsiteY19" fmla="*/ 58397 h 170177"/>
                <a:gd name="connsiteX20" fmla="*/ 162105 w 166890"/>
                <a:gd name="connsiteY20" fmla="*/ 53663 h 170177"/>
                <a:gd name="connsiteX21" fmla="*/ 165545 w 166890"/>
                <a:gd name="connsiteY21" fmla="*/ 51340 h 170177"/>
                <a:gd name="connsiteX22" fmla="*/ 166868 w 166890"/>
                <a:gd name="connsiteY22" fmla="*/ 47458 h 170177"/>
                <a:gd name="connsiteX23" fmla="*/ 159017 w 166890"/>
                <a:gd name="connsiteY23" fmla="*/ 1735 h 170177"/>
                <a:gd name="connsiteX24" fmla="*/ 145315 w 166890"/>
                <a:gd name="connsiteY24" fmla="*/ 59 h 17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6890" h="170177">
                  <a:moveTo>
                    <a:pt x="145374" y="0"/>
                  </a:moveTo>
                  <a:lnTo>
                    <a:pt x="105502" y="38813"/>
                  </a:lnTo>
                  <a:cubicBezTo>
                    <a:pt x="105678" y="40607"/>
                    <a:pt x="105855" y="42401"/>
                    <a:pt x="105884" y="44224"/>
                  </a:cubicBezTo>
                  <a:cubicBezTo>
                    <a:pt x="106531" y="80244"/>
                    <a:pt x="77068" y="109972"/>
                    <a:pt x="40078" y="110618"/>
                  </a:cubicBezTo>
                  <a:cubicBezTo>
                    <a:pt x="37402" y="110648"/>
                    <a:pt x="34756" y="110501"/>
                    <a:pt x="32139" y="110266"/>
                  </a:cubicBezTo>
                  <a:lnTo>
                    <a:pt x="0" y="141552"/>
                  </a:lnTo>
                  <a:cubicBezTo>
                    <a:pt x="1794" y="149549"/>
                    <a:pt x="2176" y="157577"/>
                    <a:pt x="1411" y="165575"/>
                  </a:cubicBezTo>
                  <a:cubicBezTo>
                    <a:pt x="9321" y="167839"/>
                    <a:pt x="17495" y="169397"/>
                    <a:pt x="25905" y="170162"/>
                  </a:cubicBezTo>
                  <a:cubicBezTo>
                    <a:pt x="27375" y="170250"/>
                    <a:pt x="28728" y="169956"/>
                    <a:pt x="29992" y="169309"/>
                  </a:cubicBezTo>
                  <a:cubicBezTo>
                    <a:pt x="31257" y="168662"/>
                    <a:pt x="32168" y="167633"/>
                    <a:pt x="32727" y="166251"/>
                  </a:cubicBezTo>
                  <a:lnTo>
                    <a:pt x="40342" y="142669"/>
                  </a:lnTo>
                  <a:cubicBezTo>
                    <a:pt x="52633" y="142375"/>
                    <a:pt x="64542" y="139934"/>
                    <a:pt x="76098" y="135288"/>
                  </a:cubicBezTo>
                  <a:lnTo>
                    <a:pt x="93064" y="153784"/>
                  </a:lnTo>
                  <a:cubicBezTo>
                    <a:pt x="93975" y="154783"/>
                    <a:pt x="95181" y="155460"/>
                    <a:pt x="96622" y="155783"/>
                  </a:cubicBezTo>
                  <a:cubicBezTo>
                    <a:pt x="98063" y="156107"/>
                    <a:pt x="99445" y="155930"/>
                    <a:pt x="100709" y="155283"/>
                  </a:cubicBezTo>
                  <a:cubicBezTo>
                    <a:pt x="117675" y="145933"/>
                    <a:pt x="131877" y="133583"/>
                    <a:pt x="143316" y="118205"/>
                  </a:cubicBezTo>
                  <a:cubicBezTo>
                    <a:pt x="144109" y="117058"/>
                    <a:pt x="144433" y="115764"/>
                    <a:pt x="144286" y="114323"/>
                  </a:cubicBezTo>
                  <a:cubicBezTo>
                    <a:pt x="144109" y="112883"/>
                    <a:pt x="143580" y="111648"/>
                    <a:pt x="142639" y="110648"/>
                  </a:cubicBezTo>
                  <a:lnTo>
                    <a:pt x="125673" y="92182"/>
                  </a:lnTo>
                  <a:cubicBezTo>
                    <a:pt x="131672" y="81508"/>
                    <a:pt x="135523" y="70246"/>
                    <a:pt x="137170" y="58397"/>
                  </a:cubicBezTo>
                  <a:lnTo>
                    <a:pt x="162105" y="53663"/>
                  </a:lnTo>
                  <a:cubicBezTo>
                    <a:pt x="163604" y="53280"/>
                    <a:pt x="164751" y="52486"/>
                    <a:pt x="165545" y="51340"/>
                  </a:cubicBezTo>
                  <a:cubicBezTo>
                    <a:pt x="166339" y="50193"/>
                    <a:pt x="166780" y="48899"/>
                    <a:pt x="166868" y="47458"/>
                  </a:cubicBezTo>
                  <a:cubicBezTo>
                    <a:pt x="167162" y="31609"/>
                    <a:pt x="164516" y="16378"/>
                    <a:pt x="159017" y="1735"/>
                  </a:cubicBezTo>
                  <a:cubicBezTo>
                    <a:pt x="154460" y="1529"/>
                    <a:pt x="149873" y="1029"/>
                    <a:pt x="145315" y="59"/>
                  </a:cubicBezTo>
                </a:path>
              </a:pathLst>
            </a:custGeom>
            <a:solidFill>
              <a:schemeClr val="bg1"/>
            </a:solidFill>
            <a:ln w="2925" cap="flat">
              <a:noFill/>
              <a:prstDash val="solid"/>
              <a:miter/>
            </a:ln>
          </p:spPr>
          <p:txBody>
            <a:bodyPr rtlCol="0" anchor="ctr"/>
            <a:lstStyle/>
            <a:p>
              <a:endParaRPr lang="en-GB"/>
            </a:p>
          </p:txBody>
        </p:sp>
      </p:grpSp>
      <p:grpSp>
        <p:nvGrpSpPr>
          <p:cNvPr id="12" name="Groep 11">
            <a:extLst>
              <a:ext uri="{FF2B5EF4-FFF2-40B4-BE49-F238E27FC236}">
                <a16:creationId xmlns:a16="http://schemas.microsoft.com/office/drawing/2014/main" id="{4F2B0981-C3BC-E93A-1C6C-E57C1351E6A1}"/>
              </a:ext>
            </a:extLst>
          </p:cNvPr>
          <p:cNvGrpSpPr/>
          <p:nvPr/>
        </p:nvGrpSpPr>
        <p:grpSpPr>
          <a:xfrm>
            <a:off x="-6373456" y="4129290"/>
            <a:ext cx="9384650" cy="1662751"/>
            <a:chOff x="-9442240" y="3995515"/>
            <a:chExt cx="11005617" cy="1925840"/>
          </a:xfrm>
        </p:grpSpPr>
        <p:sp>
          <p:nvSpPr>
            <p:cNvPr id="13" name="Vrije vorm: vorm 12">
              <a:extLst>
                <a:ext uri="{FF2B5EF4-FFF2-40B4-BE49-F238E27FC236}">
                  <a16:creationId xmlns:a16="http://schemas.microsoft.com/office/drawing/2014/main" id="{140C9991-C321-223D-AF2F-2B4FA5311814}"/>
                </a:ext>
              </a:extLst>
            </p:cNvPr>
            <p:cNvSpPr/>
            <p:nvPr/>
          </p:nvSpPr>
          <p:spPr>
            <a:xfrm>
              <a:off x="-9442240" y="3995515"/>
              <a:ext cx="11005617" cy="1925840"/>
            </a:xfrm>
            <a:custGeom>
              <a:avLst/>
              <a:gdLst>
                <a:gd name="connsiteX0" fmla="*/ 5475923 w 5475922"/>
                <a:gd name="connsiteY0" fmla="*/ 479107 h 958215"/>
                <a:gd name="connsiteX1" fmla="*/ 5355908 w 5475922"/>
                <a:gd name="connsiteY1" fmla="*/ 359092 h 958215"/>
                <a:gd name="connsiteX2" fmla="*/ 5355908 w 5475922"/>
                <a:gd name="connsiteY2" fmla="*/ 0 h 958215"/>
                <a:gd name="connsiteX3" fmla="*/ 0 w 5475922"/>
                <a:gd name="connsiteY3" fmla="*/ 0 h 958215"/>
                <a:gd name="connsiteX4" fmla="*/ 0 w 5475922"/>
                <a:gd name="connsiteY4" fmla="*/ 958215 h 958215"/>
                <a:gd name="connsiteX5" fmla="*/ 5139690 w 5475922"/>
                <a:gd name="connsiteY5" fmla="*/ 958215 h 958215"/>
                <a:gd name="connsiteX6" fmla="*/ 5356860 w 5475922"/>
                <a:gd name="connsiteY6" fmla="*/ 741045 h 958215"/>
                <a:gd name="connsiteX7" fmla="*/ 5356860 w 5475922"/>
                <a:gd name="connsiteY7" fmla="*/ 599122 h 958215"/>
                <a:gd name="connsiteX8" fmla="*/ 5475923 w 5475922"/>
                <a:gd name="connsiteY8" fmla="*/ 479107 h 95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5922" h="958215">
                  <a:moveTo>
                    <a:pt x="5475923" y="479107"/>
                  </a:moveTo>
                  <a:lnTo>
                    <a:pt x="5355908" y="359092"/>
                  </a:lnTo>
                  <a:lnTo>
                    <a:pt x="5355908" y="0"/>
                  </a:lnTo>
                  <a:lnTo>
                    <a:pt x="0" y="0"/>
                  </a:lnTo>
                  <a:lnTo>
                    <a:pt x="0" y="958215"/>
                  </a:lnTo>
                  <a:lnTo>
                    <a:pt x="5139690" y="958215"/>
                  </a:lnTo>
                  <a:cubicBezTo>
                    <a:pt x="5259705" y="958215"/>
                    <a:pt x="5356860" y="861060"/>
                    <a:pt x="5356860" y="741045"/>
                  </a:cubicBezTo>
                  <a:lnTo>
                    <a:pt x="5356860" y="599122"/>
                  </a:lnTo>
                  <a:lnTo>
                    <a:pt x="5475923" y="479107"/>
                  </a:lnTo>
                  <a:close/>
                </a:path>
              </a:pathLst>
            </a:custGeom>
            <a:solidFill>
              <a:schemeClr val="accent3">
                <a:lumMod val="40000"/>
                <a:lumOff val="60000"/>
              </a:schemeClr>
            </a:solidFill>
            <a:ln w="9525" cap="flat">
              <a:solidFill>
                <a:srgbClr val="CDE1AA"/>
              </a:solidFill>
              <a:prstDash val="solid"/>
              <a:miter/>
            </a:ln>
          </p:spPr>
          <p:txBody>
            <a:bodyPr rtlCol="0" anchor="ctr"/>
            <a:lstStyle/>
            <a:p>
              <a:endParaRPr lang="en-GB"/>
            </a:p>
          </p:txBody>
        </p:sp>
        <p:sp>
          <p:nvSpPr>
            <p:cNvPr id="14" name="Vrije vorm: vorm 13">
              <a:extLst>
                <a:ext uri="{FF2B5EF4-FFF2-40B4-BE49-F238E27FC236}">
                  <a16:creationId xmlns:a16="http://schemas.microsoft.com/office/drawing/2014/main" id="{33B9DF37-F14E-8A9E-C059-3024904D9DFA}"/>
                </a:ext>
              </a:extLst>
            </p:cNvPr>
            <p:cNvSpPr/>
            <p:nvPr/>
          </p:nvSpPr>
          <p:spPr>
            <a:xfrm>
              <a:off x="-9442240" y="3995515"/>
              <a:ext cx="11005617" cy="1925840"/>
            </a:xfrm>
            <a:custGeom>
              <a:avLst/>
              <a:gdLst>
                <a:gd name="connsiteX0" fmla="*/ 5475923 w 5475922"/>
                <a:gd name="connsiteY0" fmla="*/ 479107 h 958215"/>
                <a:gd name="connsiteX1" fmla="*/ 5355908 w 5475922"/>
                <a:gd name="connsiteY1" fmla="*/ 359092 h 958215"/>
                <a:gd name="connsiteX2" fmla="*/ 5355908 w 5475922"/>
                <a:gd name="connsiteY2" fmla="*/ 0 h 958215"/>
                <a:gd name="connsiteX3" fmla="*/ 0 w 5475922"/>
                <a:gd name="connsiteY3" fmla="*/ 0 h 958215"/>
                <a:gd name="connsiteX4" fmla="*/ 0 w 5475922"/>
                <a:gd name="connsiteY4" fmla="*/ 958215 h 958215"/>
                <a:gd name="connsiteX5" fmla="*/ 5139690 w 5475922"/>
                <a:gd name="connsiteY5" fmla="*/ 958215 h 958215"/>
                <a:gd name="connsiteX6" fmla="*/ 5356860 w 5475922"/>
                <a:gd name="connsiteY6" fmla="*/ 741045 h 958215"/>
                <a:gd name="connsiteX7" fmla="*/ 5356860 w 5475922"/>
                <a:gd name="connsiteY7" fmla="*/ 599122 h 958215"/>
                <a:gd name="connsiteX8" fmla="*/ 5475923 w 5475922"/>
                <a:gd name="connsiteY8" fmla="*/ 479107 h 95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5922" h="958215">
                  <a:moveTo>
                    <a:pt x="5475923" y="479107"/>
                  </a:moveTo>
                  <a:lnTo>
                    <a:pt x="5355908" y="359092"/>
                  </a:lnTo>
                  <a:lnTo>
                    <a:pt x="5355908" y="0"/>
                  </a:lnTo>
                  <a:lnTo>
                    <a:pt x="0" y="0"/>
                  </a:lnTo>
                  <a:lnTo>
                    <a:pt x="0" y="958215"/>
                  </a:lnTo>
                  <a:lnTo>
                    <a:pt x="5139690" y="958215"/>
                  </a:lnTo>
                  <a:cubicBezTo>
                    <a:pt x="5259705" y="958215"/>
                    <a:pt x="5356860" y="861060"/>
                    <a:pt x="5356860" y="741045"/>
                  </a:cubicBezTo>
                  <a:lnTo>
                    <a:pt x="5356860" y="599122"/>
                  </a:lnTo>
                  <a:lnTo>
                    <a:pt x="5475923" y="479107"/>
                  </a:lnTo>
                  <a:close/>
                </a:path>
              </a:pathLst>
            </a:custGeom>
            <a:noFill/>
            <a:ln w="50800" cap="flat">
              <a:solidFill>
                <a:srgbClr val="FFFFFF"/>
              </a:solidFill>
              <a:prstDash val="solid"/>
              <a:miter/>
            </a:ln>
          </p:spPr>
          <p:txBody>
            <a:bodyPr rtlCol="0" anchor="ctr"/>
            <a:lstStyle/>
            <a:p>
              <a:endParaRPr lang="en-GB"/>
            </a:p>
          </p:txBody>
        </p:sp>
      </p:grpSp>
      <p:sp>
        <p:nvSpPr>
          <p:cNvPr id="15" name="Tekstvak 14">
            <a:extLst>
              <a:ext uri="{FF2B5EF4-FFF2-40B4-BE49-F238E27FC236}">
                <a16:creationId xmlns:a16="http://schemas.microsoft.com/office/drawing/2014/main" id="{6D685682-DBCA-2F3F-617B-A2A43393FD67}"/>
              </a:ext>
            </a:extLst>
          </p:cNvPr>
          <p:cNvSpPr txBox="1"/>
          <p:nvPr/>
        </p:nvSpPr>
        <p:spPr>
          <a:xfrm>
            <a:off x="-582135" y="4668276"/>
            <a:ext cx="3958928" cy="584775"/>
          </a:xfrm>
          <a:prstGeom prst="rect">
            <a:avLst/>
          </a:prstGeom>
          <a:noFill/>
        </p:spPr>
        <p:txBody>
          <a:bodyPr wrap="square">
            <a:spAutoFit/>
          </a:bodyPr>
          <a:lstStyle/>
          <a:p>
            <a:pPr algn="ctr"/>
            <a:r>
              <a:rPr lang="nl-NL" sz="1600" b="1">
                <a:solidFill>
                  <a:srgbClr val="0E283A"/>
                </a:solidFill>
                <a:latin typeface="+mj-lt"/>
              </a:rPr>
              <a:t>Servicepunt</a:t>
            </a:r>
          </a:p>
          <a:p>
            <a:pPr algn="ctr"/>
            <a:r>
              <a:rPr lang="nl-NL" sz="1600" b="1">
                <a:solidFill>
                  <a:srgbClr val="0E283A"/>
                </a:solidFill>
                <a:latin typeface="+mj-lt"/>
              </a:rPr>
              <a:t>op school</a:t>
            </a:r>
            <a:endParaRPr lang="nl-NL" sz="1600">
              <a:solidFill>
                <a:srgbClr val="0E283A"/>
              </a:solidFill>
            </a:endParaRPr>
          </a:p>
        </p:txBody>
      </p:sp>
      <p:sp>
        <p:nvSpPr>
          <p:cNvPr id="17" name="Rechthoek 16">
            <a:extLst>
              <a:ext uri="{FF2B5EF4-FFF2-40B4-BE49-F238E27FC236}">
                <a16:creationId xmlns:a16="http://schemas.microsoft.com/office/drawing/2014/main" id="{166DF325-68D2-FED3-5622-6E9AAE08F5C4}"/>
              </a:ext>
            </a:extLst>
          </p:cNvPr>
          <p:cNvSpPr/>
          <p:nvPr/>
        </p:nvSpPr>
        <p:spPr>
          <a:xfrm>
            <a:off x="-2536777" y="4057162"/>
            <a:ext cx="2530488" cy="1888769"/>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144000" rtlCol="0" anchor="ctr"/>
          <a:lstStyle/>
          <a:p>
            <a:pPr algn="ctr">
              <a:lnSpc>
                <a:spcPct val="90000"/>
              </a:lnSpc>
              <a:spcBef>
                <a:spcPts val="200"/>
              </a:spcBef>
              <a:spcAft>
                <a:spcPts val="200"/>
              </a:spcAft>
            </a:pPr>
            <a:endParaRPr lang="nl-NL" sz="1600" err="1"/>
          </a:p>
        </p:txBody>
      </p:sp>
      <p:pic>
        <p:nvPicPr>
          <p:cNvPr id="26" name="Afbeelding 25">
            <a:extLst>
              <a:ext uri="{FF2B5EF4-FFF2-40B4-BE49-F238E27FC236}">
                <a16:creationId xmlns:a16="http://schemas.microsoft.com/office/drawing/2014/main" id="{5FA8AB5D-0ECC-AC07-E360-45EBDB3F8BA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380165" y="3353180"/>
            <a:ext cx="1363236" cy="599824"/>
          </a:xfrm>
          <a:prstGeom prst="rect">
            <a:avLst/>
          </a:prstGeom>
        </p:spPr>
      </p:pic>
    </p:spTree>
    <p:extLst>
      <p:ext uri="{BB962C8B-B14F-4D97-AF65-F5344CB8AC3E}">
        <p14:creationId xmlns:p14="http://schemas.microsoft.com/office/powerpoint/2010/main" val="4066641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1000" fill="hold"/>
                                        <p:tgtEl>
                                          <p:spTgt spid="67"/>
                                        </p:tgtEl>
                                        <p:attrNameLst>
                                          <p:attrName>ppt_x</p:attrName>
                                        </p:attrNameLst>
                                      </p:cBhvr>
                                      <p:tavLst>
                                        <p:tav tm="0">
                                          <p:val>
                                            <p:strVal val="0-#ppt_w/2"/>
                                          </p:val>
                                        </p:tav>
                                        <p:tav tm="100000">
                                          <p:val>
                                            <p:strVal val="#ppt_x"/>
                                          </p:val>
                                        </p:tav>
                                      </p:tavLst>
                                    </p:anim>
                                    <p:anim calcmode="lin" valueType="num">
                                      <p:cBhvr additive="base">
                                        <p:cTn id="8" dur="1000" fill="hold"/>
                                        <p:tgtEl>
                                          <p:spTgt spid="67"/>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250"/>
                                  </p:stCondLst>
                                  <p:iterate type="lt">
                                    <p:tmPct val="5000"/>
                                  </p:iterate>
                                  <p:childTnLst>
                                    <p:set>
                                      <p:cBhvr>
                                        <p:cTn id="10" dur="1" fill="hold">
                                          <p:stCondLst>
                                            <p:cond delay="0"/>
                                          </p:stCondLst>
                                        </p:cTn>
                                        <p:tgtEl>
                                          <p:spTgt spid="2"/>
                                        </p:tgtEl>
                                        <p:attrNameLst>
                                          <p:attrName>style.visibility</p:attrName>
                                        </p:attrNameLst>
                                      </p:cBhvr>
                                      <p:to>
                                        <p:strVal val="visible"/>
                                      </p:to>
                                    </p:set>
                                    <p:animEffect transition="in" filter="wipe(right)">
                                      <p:cBhvr>
                                        <p:cTn id="11" dur="500"/>
                                        <p:tgtEl>
                                          <p:spTgt spid="2"/>
                                        </p:tgtEl>
                                      </p:cBhvr>
                                    </p:animEffect>
                                  </p:childTnLst>
                                </p:cTn>
                              </p:par>
                              <p:par>
                                <p:cTn id="12" presetID="2" presetClass="entr" presetSubtype="8" decel="100000" fill="hold" nodeType="withEffect">
                                  <p:stCondLst>
                                    <p:cond delay="2000"/>
                                  </p:stCondLst>
                                  <p:childTnLst>
                                    <p:set>
                                      <p:cBhvr>
                                        <p:cTn id="13" dur="1" fill="hold">
                                          <p:stCondLst>
                                            <p:cond delay="0"/>
                                          </p:stCondLst>
                                        </p:cTn>
                                        <p:tgtEl>
                                          <p:spTgt spid="65"/>
                                        </p:tgtEl>
                                        <p:attrNameLst>
                                          <p:attrName>style.visibility</p:attrName>
                                        </p:attrNameLst>
                                      </p:cBhvr>
                                      <p:to>
                                        <p:strVal val="visible"/>
                                      </p:to>
                                    </p:set>
                                    <p:anim calcmode="lin" valueType="num">
                                      <p:cBhvr additive="base">
                                        <p:cTn id="14" dur="1250" fill="hold"/>
                                        <p:tgtEl>
                                          <p:spTgt spid="65"/>
                                        </p:tgtEl>
                                        <p:attrNameLst>
                                          <p:attrName>ppt_x</p:attrName>
                                        </p:attrNameLst>
                                      </p:cBhvr>
                                      <p:tavLst>
                                        <p:tav tm="0">
                                          <p:val>
                                            <p:strVal val="0-#ppt_w/2"/>
                                          </p:val>
                                        </p:tav>
                                        <p:tav tm="100000">
                                          <p:val>
                                            <p:strVal val="#ppt_x"/>
                                          </p:val>
                                        </p:tav>
                                      </p:tavLst>
                                    </p:anim>
                                    <p:anim calcmode="lin" valueType="num">
                                      <p:cBhvr additive="base">
                                        <p:cTn id="15" dur="1250" fill="hold"/>
                                        <p:tgtEl>
                                          <p:spTgt spid="65"/>
                                        </p:tgtEl>
                                        <p:attrNameLst>
                                          <p:attrName>ppt_y</p:attrName>
                                        </p:attrNameLst>
                                      </p:cBhvr>
                                      <p:tavLst>
                                        <p:tav tm="0">
                                          <p:val>
                                            <p:strVal val="#ppt_y"/>
                                          </p:val>
                                        </p:tav>
                                        <p:tav tm="100000">
                                          <p:val>
                                            <p:strVal val="#ppt_y"/>
                                          </p:val>
                                        </p:tav>
                                      </p:tavLst>
                                    </p:anim>
                                  </p:childTnLst>
                                </p:cTn>
                              </p:par>
                              <p:par>
                                <p:cTn id="16" presetID="2" presetClass="entr" presetSubtype="8" decel="100000" fill="hold" nodeType="withEffect">
                                  <p:stCondLst>
                                    <p:cond delay="2250"/>
                                  </p:stCondLst>
                                  <p:childTnLst>
                                    <p:set>
                                      <p:cBhvr>
                                        <p:cTn id="17" dur="1" fill="hold">
                                          <p:stCondLst>
                                            <p:cond delay="0"/>
                                          </p:stCondLst>
                                        </p:cTn>
                                        <p:tgtEl>
                                          <p:spTgt spid="63"/>
                                        </p:tgtEl>
                                        <p:attrNameLst>
                                          <p:attrName>style.visibility</p:attrName>
                                        </p:attrNameLst>
                                      </p:cBhvr>
                                      <p:to>
                                        <p:strVal val="visible"/>
                                      </p:to>
                                    </p:set>
                                    <p:anim calcmode="lin" valueType="num">
                                      <p:cBhvr additive="base">
                                        <p:cTn id="18" dur="1250" fill="hold"/>
                                        <p:tgtEl>
                                          <p:spTgt spid="63"/>
                                        </p:tgtEl>
                                        <p:attrNameLst>
                                          <p:attrName>ppt_x</p:attrName>
                                        </p:attrNameLst>
                                      </p:cBhvr>
                                      <p:tavLst>
                                        <p:tav tm="0">
                                          <p:val>
                                            <p:strVal val="0-#ppt_w/2"/>
                                          </p:val>
                                        </p:tav>
                                        <p:tav tm="100000">
                                          <p:val>
                                            <p:strVal val="#ppt_x"/>
                                          </p:val>
                                        </p:tav>
                                      </p:tavLst>
                                    </p:anim>
                                    <p:anim calcmode="lin" valueType="num">
                                      <p:cBhvr additive="base">
                                        <p:cTn id="19" dur="1250" fill="hold"/>
                                        <p:tgtEl>
                                          <p:spTgt spid="63"/>
                                        </p:tgtEl>
                                        <p:attrNameLst>
                                          <p:attrName>ppt_y</p:attrName>
                                        </p:attrNameLst>
                                      </p:cBhvr>
                                      <p:tavLst>
                                        <p:tav tm="0">
                                          <p:val>
                                            <p:strVal val="#ppt_y"/>
                                          </p:val>
                                        </p:tav>
                                        <p:tav tm="100000">
                                          <p:val>
                                            <p:strVal val="#ppt_y"/>
                                          </p:val>
                                        </p:tav>
                                      </p:tavLst>
                                    </p:anim>
                                  </p:childTnLst>
                                </p:cTn>
                              </p:par>
                              <p:par>
                                <p:cTn id="20" presetID="2" presetClass="entr" presetSubtype="8" decel="100000" fill="hold" nodeType="withEffect">
                                  <p:stCondLst>
                                    <p:cond delay="2500"/>
                                  </p:stCondLst>
                                  <p:childTnLst>
                                    <p:set>
                                      <p:cBhvr>
                                        <p:cTn id="21" dur="1" fill="hold">
                                          <p:stCondLst>
                                            <p:cond delay="0"/>
                                          </p:stCondLst>
                                        </p:cTn>
                                        <p:tgtEl>
                                          <p:spTgt spid="64"/>
                                        </p:tgtEl>
                                        <p:attrNameLst>
                                          <p:attrName>style.visibility</p:attrName>
                                        </p:attrNameLst>
                                      </p:cBhvr>
                                      <p:to>
                                        <p:strVal val="visible"/>
                                      </p:to>
                                    </p:set>
                                    <p:anim calcmode="lin" valueType="num">
                                      <p:cBhvr additive="base">
                                        <p:cTn id="22" dur="1250" fill="hold"/>
                                        <p:tgtEl>
                                          <p:spTgt spid="64"/>
                                        </p:tgtEl>
                                        <p:attrNameLst>
                                          <p:attrName>ppt_x</p:attrName>
                                        </p:attrNameLst>
                                      </p:cBhvr>
                                      <p:tavLst>
                                        <p:tav tm="0">
                                          <p:val>
                                            <p:strVal val="0-#ppt_w/2"/>
                                          </p:val>
                                        </p:tav>
                                        <p:tav tm="100000">
                                          <p:val>
                                            <p:strVal val="#ppt_x"/>
                                          </p:val>
                                        </p:tav>
                                      </p:tavLst>
                                    </p:anim>
                                    <p:anim calcmode="lin" valueType="num">
                                      <p:cBhvr additive="base">
                                        <p:cTn id="23" dur="1250" fill="hold"/>
                                        <p:tgtEl>
                                          <p:spTgt spid="64"/>
                                        </p:tgtEl>
                                        <p:attrNameLst>
                                          <p:attrName>ppt_y</p:attrName>
                                        </p:attrNameLst>
                                      </p:cBhvr>
                                      <p:tavLst>
                                        <p:tav tm="0">
                                          <p:val>
                                            <p:strVal val="#ppt_y"/>
                                          </p:val>
                                        </p:tav>
                                        <p:tav tm="100000">
                                          <p:val>
                                            <p:strVal val="#ppt_y"/>
                                          </p:val>
                                        </p:tav>
                                      </p:tavLst>
                                    </p:anim>
                                  </p:childTnLst>
                                </p:cTn>
                              </p:par>
                              <p:par>
                                <p:cTn id="24" presetID="10" presetClass="entr" presetSubtype="0" fill="hold" grpId="0" nodeType="withEffect">
                                  <p:stCondLst>
                                    <p:cond delay="2750"/>
                                  </p:stCondLst>
                                  <p:childTnLst>
                                    <p:set>
                                      <p:cBhvr>
                                        <p:cTn id="25" dur="1" fill="hold">
                                          <p:stCondLst>
                                            <p:cond delay="0"/>
                                          </p:stCondLst>
                                        </p:cTn>
                                        <p:tgtEl>
                                          <p:spTgt spid="61"/>
                                        </p:tgtEl>
                                        <p:attrNameLst>
                                          <p:attrName>style.visibility</p:attrName>
                                        </p:attrNameLst>
                                      </p:cBhvr>
                                      <p:to>
                                        <p:strVal val="visible"/>
                                      </p:to>
                                    </p:set>
                                    <p:animEffect transition="in" filter="fade">
                                      <p:cBhvr>
                                        <p:cTn id="26" dur="500"/>
                                        <p:tgtEl>
                                          <p:spTgt spid="61"/>
                                        </p:tgtEl>
                                      </p:cBhvr>
                                    </p:animEffect>
                                  </p:childTnLst>
                                </p:cTn>
                              </p:par>
                              <p:par>
                                <p:cTn id="27" presetID="42" presetClass="path" presetSubtype="0" decel="100000" fill="hold" grpId="1" nodeType="withEffect">
                                  <p:stCondLst>
                                    <p:cond delay="2750"/>
                                  </p:stCondLst>
                                  <p:childTnLst>
                                    <p:animMotion origin="layout" path="M -0.04023 -3.33333E-6 L -3.75E-6 -3.33333E-6 " pathEditMode="relative" rAng="0" ptsTypes="AA">
                                      <p:cBhvr>
                                        <p:cTn id="28" dur="1000" fill="hold"/>
                                        <p:tgtEl>
                                          <p:spTgt spid="61"/>
                                        </p:tgtEl>
                                        <p:attrNameLst>
                                          <p:attrName>ppt_x</p:attrName>
                                          <p:attrName>ppt_y</p:attrName>
                                        </p:attrNameLst>
                                      </p:cBhvr>
                                      <p:rCtr x="2005" y="0"/>
                                    </p:animMotion>
                                  </p:childTnLst>
                                </p:cTn>
                              </p:par>
                              <p:par>
                                <p:cTn id="29" presetID="2" presetClass="entr" presetSubtype="4" decel="100000" fill="hold" grpId="0" nodeType="with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1250" fill="hold"/>
                                        <p:tgtEl>
                                          <p:spTgt spid="66"/>
                                        </p:tgtEl>
                                        <p:attrNameLst>
                                          <p:attrName>ppt_x</p:attrName>
                                        </p:attrNameLst>
                                      </p:cBhvr>
                                      <p:tavLst>
                                        <p:tav tm="0">
                                          <p:val>
                                            <p:strVal val="#ppt_x"/>
                                          </p:val>
                                        </p:tav>
                                        <p:tav tm="100000">
                                          <p:val>
                                            <p:strVal val="#ppt_x"/>
                                          </p:val>
                                        </p:tav>
                                      </p:tavLst>
                                    </p:anim>
                                    <p:anim calcmode="lin" valueType="num">
                                      <p:cBhvr additive="base">
                                        <p:cTn id="32" dur="1250" fill="hold"/>
                                        <p:tgtEl>
                                          <p:spTgt spid="66"/>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275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500"/>
                                        <p:tgtEl>
                                          <p:spTgt spid="7"/>
                                        </p:tgtEl>
                                      </p:cBhvr>
                                    </p:animEffect>
                                  </p:childTnLst>
                                </p:cTn>
                              </p:par>
                              <p:par>
                                <p:cTn id="36" presetID="42" presetClass="path" presetSubtype="0" decel="100000" fill="hold" grpId="1" nodeType="withEffect">
                                  <p:stCondLst>
                                    <p:cond delay="2750"/>
                                  </p:stCondLst>
                                  <p:childTnLst>
                                    <p:animMotion origin="layout" path="M -0.04024 -1.48148E-6 L 4.58333E-6 -1.48148E-6 " pathEditMode="relative" rAng="0" ptsTypes="AA">
                                      <p:cBhvr>
                                        <p:cTn id="37" dur="1000" fill="hold"/>
                                        <p:tgtEl>
                                          <p:spTgt spid="7"/>
                                        </p:tgtEl>
                                        <p:attrNameLst>
                                          <p:attrName>ppt_x</p:attrName>
                                          <p:attrName>ppt_y</p:attrName>
                                        </p:attrNameLst>
                                      </p:cBhvr>
                                      <p:rCtr x="2005" y="0"/>
                                    </p:animMotion>
                                  </p:childTnLst>
                                </p:cTn>
                              </p:par>
                              <p:par>
                                <p:cTn id="38" presetID="10" presetClass="entr" presetSubtype="0" fill="hold" grpId="0" nodeType="withEffect">
                                  <p:stCondLst>
                                    <p:cond delay="275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500"/>
                                        <p:tgtEl>
                                          <p:spTgt spid="8"/>
                                        </p:tgtEl>
                                      </p:cBhvr>
                                    </p:animEffect>
                                  </p:childTnLst>
                                </p:cTn>
                              </p:par>
                              <p:par>
                                <p:cTn id="41" presetID="42" presetClass="path" presetSubtype="0" decel="100000" fill="hold" grpId="1" nodeType="withEffect">
                                  <p:stCondLst>
                                    <p:cond delay="2750"/>
                                  </p:stCondLst>
                                  <p:childTnLst>
                                    <p:animMotion origin="layout" path="M -0.04023 -3.33333E-6 L -8.33333E-7 -3.33333E-6 " pathEditMode="relative" rAng="0" ptsTypes="AA">
                                      <p:cBhvr>
                                        <p:cTn id="42" dur="1000" fill="hold"/>
                                        <p:tgtEl>
                                          <p:spTgt spid="8"/>
                                        </p:tgtEl>
                                        <p:attrNameLst>
                                          <p:attrName>ppt_x</p:attrName>
                                          <p:attrName>ppt_y</p:attrName>
                                        </p:attrNameLst>
                                      </p:cBhvr>
                                      <p:rCtr x="2005" y="0"/>
                                    </p:animMotion>
                                  </p:childTnLst>
                                </p:cTn>
                              </p:par>
                              <p:par>
                                <p:cTn id="43" presetID="2" presetClass="entr" presetSubtype="8" decel="100000" fill="hold" nodeType="withEffect">
                                  <p:stCondLst>
                                    <p:cond delay="250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1250" fill="hold"/>
                                        <p:tgtEl>
                                          <p:spTgt spid="12"/>
                                        </p:tgtEl>
                                        <p:attrNameLst>
                                          <p:attrName>ppt_x</p:attrName>
                                        </p:attrNameLst>
                                      </p:cBhvr>
                                      <p:tavLst>
                                        <p:tav tm="0">
                                          <p:val>
                                            <p:strVal val="0-#ppt_w/2"/>
                                          </p:val>
                                        </p:tav>
                                        <p:tav tm="100000">
                                          <p:val>
                                            <p:strVal val="#ppt_x"/>
                                          </p:val>
                                        </p:tav>
                                      </p:tavLst>
                                    </p:anim>
                                    <p:anim calcmode="lin" valueType="num">
                                      <p:cBhvr additive="base">
                                        <p:cTn id="46" dur="1250" fill="hold"/>
                                        <p:tgtEl>
                                          <p:spTgt spid="12"/>
                                        </p:tgtEl>
                                        <p:attrNameLst>
                                          <p:attrName>ppt_y</p:attrName>
                                        </p:attrNameLst>
                                      </p:cBhvr>
                                      <p:tavLst>
                                        <p:tav tm="0">
                                          <p:val>
                                            <p:strVal val="#ppt_y"/>
                                          </p:val>
                                        </p:tav>
                                        <p:tav tm="100000">
                                          <p:val>
                                            <p:strVal val="#ppt_y"/>
                                          </p:val>
                                        </p:tav>
                                      </p:tavLst>
                                    </p:anim>
                                  </p:childTnLst>
                                </p:cTn>
                              </p:par>
                              <p:par>
                                <p:cTn id="47" presetID="10" presetClass="entr" presetSubtype="0" fill="hold" grpId="0" nodeType="withEffect">
                                  <p:stCondLst>
                                    <p:cond delay="275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childTnLst>
                                </p:cTn>
                              </p:par>
                              <p:par>
                                <p:cTn id="50" presetID="42" presetClass="path" presetSubtype="0" decel="100000" fill="hold" grpId="1" nodeType="withEffect">
                                  <p:stCondLst>
                                    <p:cond delay="2750"/>
                                  </p:stCondLst>
                                  <p:childTnLst>
                                    <p:animMotion origin="layout" path="M -0.04023 -3.33333E-6 L -8.33333E-7 -3.33333E-6 " pathEditMode="relative" rAng="0" ptsTypes="AA">
                                      <p:cBhvr>
                                        <p:cTn id="51" dur="1000" fill="hold"/>
                                        <p:tgtEl>
                                          <p:spTgt spid="15"/>
                                        </p:tgtEl>
                                        <p:attrNameLst>
                                          <p:attrName>ppt_x</p:attrName>
                                          <p:attrName>ppt_y</p:attrName>
                                        </p:attrNameLst>
                                      </p:cBhvr>
                                      <p:rCtr x="2005" y="0"/>
                                    </p:animMotion>
                                  </p:childTnLst>
                                </p:cTn>
                              </p:par>
                              <p:par>
                                <p:cTn id="52" presetID="2" presetClass="entr" presetSubtype="8" decel="100000" fill="hold" nodeType="withEffect">
                                  <p:stCondLst>
                                    <p:cond delay="2500"/>
                                  </p:stCondLst>
                                  <p:childTnLst>
                                    <p:set>
                                      <p:cBhvr>
                                        <p:cTn id="53" dur="1" fill="hold">
                                          <p:stCondLst>
                                            <p:cond delay="0"/>
                                          </p:stCondLst>
                                        </p:cTn>
                                        <p:tgtEl>
                                          <p:spTgt spid="6"/>
                                        </p:tgtEl>
                                        <p:attrNameLst>
                                          <p:attrName>style.visibility</p:attrName>
                                        </p:attrNameLst>
                                      </p:cBhvr>
                                      <p:to>
                                        <p:strVal val="visible"/>
                                      </p:to>
                                    </p:set>
                                    <p:anim calcmode="lin" valueType="num">
                                      <p:cBhvr additive="base">
                                        <p:cTn id="54" dur="1250" fill="hold"/>
                                        <p:tgtEl>
                                          <p:spTgt spid="6"/>
                                        </p:tgtEl>
                                        <p:attrNameLst>
                                          <p:attrName>ppt_x</p:attrName>
                                        </p:attrNameLst>
                                      </p:cBhvr>
                                      <p:tavLst>
                                        <p:tav tm="0">
                                          <p:val>
                                            <p:strVal val="0-#ppt_w/2"/>
                                          </p:val>
                                        </p:tav>
                                        <p:tav tm="100000">
                                          <p:val>
                                            <p:strVal val="#ppt_x"/>
                                          </p:val>
                                        </p:tav>
                                      </p:tavLst>
                                    </p:anim>
                                    <p:anim calcmode="lin" valueType="num">
                                      <p:cBhvr additive="base">
                                        <p:cTn id="55" dur="1250" fill="hold"/>
                                        <p:tgtEl>
                                          <p:spTgt spid="6"/>
                                        </p:tgtEl>
                                        <p:attrNameLst>
                                          <p:attrName>ppt_y</p:attrName>
                                        </p:attrNameLst>
                                      </p:cBhvr>
                                      <p:tavLst>
                                        <p:tav tm="0">
                                          <p:val>
                                            <p:strVal val="#ppt_y"/>
                                          </p:val>
                                        </p:tav>
                                        <p:tav tm="100000">
                                          <p:val>
                                            <p:strVal val="#ppt_y"/>
                                          </p:val>
                                        </p:tav>
                                      </p:tavLst>
                                    </p:anim>
                                  </p:childTnLst>
                                </p:cTn>
                              </p:par>
                              <p:par>
                                <p:cTn id="56" presetID="2" presetClass="entr" presetSubtype="8" decel="100000" fill="hold" nodeType="withEffect">
                                  <p:stCondLst>
                                    <p:cond delay="2500"/>
                                  </p:stCondLst>
                                  <p:childTnLst>
                                    <p:set>
                                      <p:cBhvr>
                                        <p:cTn id="57" dur="1" fill="hold">
                                          <p:stCondLst>
                                            <p:cond delay="0"/>
                                          </p:stCondLst>
                                        </p:cTn>
                                        <p:tgtEl>
                                          <p:spTgt spid="3"/>
                                        </p:tgtEl>
                                        <p:attrNameLst>
                                          <p:attrName>style.visibility</p:attrName>
                                        </p:attrNameLst>
                                      </p:cBhvr>
                                      <p:to>
                                        <p:strVal val="visible"/>
                                      </p:to>
                                    </p:set>
                                    <p:anim calcmode="lin" valueType="num">
                                      <p:cBhvr additive="base">
                                        <p:cTn id="58" dur="1250" fill="hold"/>
                                        <p:tgtEl>
                                          <p:spTgt spid="3"/>
                                        </p:tgtEl>
                                        <p:attrNameLst>
                                          <p:attrName>ppt_x</p:attrName>
                                        </p:attrNameLst>
                                      </p:cBhvr>
                                      <p:tavLst>
                                        <p:tav tm="0">
                                          <p:val>
                                            <p:strVal val="0-#ppt_w/2"/>
                                          </p:val>
                                        </p:tav>
                                        <p:tav tm="100000">
                                          <p:val>
                                            <p:strVal val="#ppt_x"/>
                                          </p:val>
                                        </p:tav>
                                      </p:tavLst>
                                    </p:anim>
                                    <p:anim calcmode="lin" valueType="num">
                                      <p:cBhvr additive="base">
                                        <p:cTn id="59" dur="1250" fill="hold"/>
                                        <p:tgtEl>
                                          <p:spTgt spid="3"/>
                                        </p:tgtEl>
                                        <p:attrNameLst>
                                          <p:attrName>ppt_y</p:attrName>
                                        </p:attrNameLst>
                                      </p:cBhvr>
                                      <p:tavLst>
                                        <p:tav tm="0">
                                          <p:val>
                                            <p:strVal val="#ppt_y"/>
                                          </p:val>
                                        </p:tav>
                                        <p:tav tm="100000">
                                          <p:val>
                                            <p:strVal val="#ppt_y"/>
                                          </p:val>
                                        </p:tav>
                                      </p:tavLst>
                                    </p:anim>
                                  </p:childTnLst>
                                </p:cTn>
                              </p:par>
                              <p:par>
                                <p:cTn id="60" presetID="2" presetClass="entr" presetSubtype="8" decel="100000" fill="hold" nodeType="withEffect">
                                  <p:stCondLst>
                                    <p:cond delay="2500"/>
                                  </p:stCondLst>
                                  <p:childTnLst>
                                    <p:set>
                                      <p:cBhvr>
                                        <p:cTn id="61" dur="1" fill="hold">
                                          <p:stCondLst>
                                            <p:cond delay="0"/>
                                          </p:stCondLst>
                                        </p:cTn>
                                        <p:tgtEl>
                                          <p:spTgt spid="10"/>
                                        </p:tgtEl>
                                        <p:attrNameLst>
                                          <p:attrName>style.visibility</p:attrName>
                                        </p:attrNameLst>
                                      </p:cBhvr>
                                      <p:to>
                                        <p:strVal val="visible"/>
                                      </p:to>
                                    </p:set>
                                    <p:anim calcmode="lin" valueType="num">
                                      <p:cBhvr additive="base">
                                        <p:cTn id="62" dur="1250" fill="hold"/>
                                        <p:tgtEl>
                                          <p:spTgt spid="10"/>
                                        </p:tgtEl>
                                        <p:attrNameLst>
                                          <p:attrName>ppt_x</p:attrName>
                                        </p:attrNameLst>
                                      </p:cBhvr>
                                      <p:tavLst>
                                        <p:tav tm="0">
                                          <p:val>
                                            <p:strVal val="0-#ppt_w/2"/>
                                          </p:val>
                                        </p:tav>
                                        <p:tav tm="100000">
                                          <p:val>
                                            <p:strVal val="#ppt_x"/>
                                          </p:val>
                                        </p:tav>
                                      </p:tavLst>
                                    </p:anim>
                                    <p:anim calcmode="lin" valueType="num">
                                      <p:cBhvr additive="base">
                                        <p:cTn id="63" dur="1250" fill="hold"/>
                                        <p:tgtEl>
                                          <p:spTgt spid="10"/>
                                        </p:tgtEl>
                                        <p:attrNameLst>
                                          <p:attrName>ppt_y</p:attrName>
                                        </p:attrNameLst>
                                      </p:cBhvr>
                                      <p:tavLst>
                                        <p:tav tm="0">
                                          <p:val>
                                            <p:strVal val="#ppt_y"/>
                                          </p:val>
                                        </p:tav>
                                        <p:tav tm="100000">
                                          <p:val>
                                            <p:strVal val="#ppt_y"/>
                                          </p:val>
                                        </p:tav>
                                      </p:tavLst>
                                    </p:anim>
                                  </p:childTnLst>
                                </p:cTn>
                              </p:par>
                              <p:par>
                                <p:cTn id="64" presetID="2" presetClass="entr" presetSubtype="8" decel="100000" fill="hold" nodeType="withEffect">
                                  <p:stCondLst>
                                    <p:cond delay="2500"/>
                                  </p:stCondLst>
                                  <p:childTnLst>
                                    <p:set>
                                      <p:cBhvr>
                                        <p:cTn id="65" dur="1" fill="hold">
                                          <p:stCondLst>
                                            <p:cond delay="0"/>
                                          </p:stCondLst>
                                        </p:cTn>
                                        <p:tgtEl>
                                          <p:spTgt spid="31"/>
                                        </p:tgtEl>
                                        <p:attrNameLst>
                                          <p:attrName>style.visibility</p:attrName>
                                        </p:attrNameLst>
                                      </p:cBhvr>
                                      <p:to>
                                        <p:strVal val="visible"/>
                                      </p:to>
                                    </p:set>
                                    <p:anim calcmode="lin" valueType="num">
                                      <p:cBhvr additive="base">
                                        <p:cTn id="66" dur="1250" fill="hold"/>
                                        <p:tgtEl>
                                          <p:spTgt spid="31"/>
                                        </p:tgtEl>
                                        <p:attrNameLst>
                                          <p:attrName>ppt_x</p:attrName>
                                        </p:attrNameLst>
                                      </p:cBhvr>
                                      <p:tavLst>
                                        <p:tav tm="0">
                                          <p:val>
                                            <p:strVal val="0-#ppt_w/2"/>
                                          </p:val>
                                        </p:tav>
                                        <p:tav tm="100000">
                                          <p:val>
                                            <p:strVal val="#ppt_x"/>
                                          </p:val>
                                        </p:tav>
                                      </p:tavLst>
                                    </p:anim>
                                    <p:anim calcmode="lin" valueType="num">
                                      <p:cBhvr additive="base">
                                        <p:cTn id="67" dur="1250" fill="hold"/>
                                        <p:tgtEl>
                                          <p:spTgt spid="31"/>
                                        </p:tgtEl>
                                        <p:attrNameLst>
                                          <p:attrName>ppt_y</p:attrName>
                                        </p:attrNameLst>
                                      </p:cBhvr>
                                      <p:tavLst>
                                        <p:tav tm="0">
                                          <p:val>
                                            <p:strVal val="#ppt_y"/>
                                          </p:val>
                                        </p:tav>
                                        <p:tav tm="100000">
                                          <p:val>
                                            <p:strVal val="#ppt_y"/>
                                          </p:val>
                                        </p:tav>
                                      </p:tavLst>
                                    </p:anim>
                                  </p:childTnLst>
                                </p:cTn>
                              </p:par>
                              <p:par>
                                <p:cTn id="68" presetID="2" presetClass="entr" presetSubtype="8" decel="100000" fill="hold" nodeType="withEffect">
                                  <p:stCondLst>
                                    <p:cond delay="2500"/>
                                  </p:stCondLst>
                                  <p:childTnLst>
                                    <p:set>
                                      <p:cBhvr>
                                        <p:cTn id="69" dur="1" fill="hold">
                                          <p:stCondLst>
                                            <p:cond delay="0"/>
                                          </p:stCondLst>
                                        </p:cTn>
                                        <p:tgtEl>
                                          <p:spTgt spid="34"/>
                                        </p:tgtEl>
                                        <p:attrNameLst>
                                          <p:attrName>style.visibility</p:attrName>
                                        </p:attrNameLst>
                                      </p:cBhvr>
                                      <p:to>
                                        <p:strVal val="visible"/>
                                      </p:to>
                                    </p:set>
                                    <p:anim calcmode="lin" valueType="num">
                                      <p:cBhvr additive="base">
                                        <p:cTn id="70" dur="1250" fill="hold"/>
                                        <p:tgtEl>
                                          <p:spTgt spid="34"/>
                                        </p:tgtEl>
                                        <p:attrNameLst>
                                          <p:attrName>ppt_x</p:attrName>
                                        </p:attrNameLst>
                                      </p:cBhvr>
                                      <p:tavLst>
                                        <p:tav tm="0">
                                          <p:val>
                                            <p:strVal val="0-#ppt_w/2"/>
                                          </p:val>
                                        </p:tav>
                                        <p:tav tm="100000">
                                          <p:val>
                                            <p:strVal val="#ppt_x"/>
                                          </p:val>
                                        </p:tav>
                                      </p:tavLst>
                                    </p:anim>
                                    <p:anim calcmode="lin" valueType="num">
                                      <p:cBhvr additive="base">
                                        <p:cTn id="71" dur="1250" fill="hold"/>
                                        <p:tgtEl>
                                          <p:spTgt spid="34"/>
                                        </p:tgtEl>
                                        <p:attrNameLst>
                                          <p:attrName>ppt_y</p:attrName>
                                        </p:attrNameLst>
                                      </p:cBhvr>
                                      <p:tavLst>
                                        <p:tav tm="0">
                                          <p:val>
                                            <p:strVal val="#ppt_y"/>
                                          </p:val>
                                        </p:tav>
                                        <p:tav tm="100000">
                                          <p:val>
                                            <p:strVal val="#ppt_y"/>
                                          </p:val>
                                        </p:tav>
                                      </p:tavLst>
                                    </p:anim>
                                  </p:childTnLst>
                                </p:cTn>
                              </p:par>
                              <p:par>
                                <p:cTn id="72" presetID="2" presetClass="entr" presetSubtype="8" decel="100000" fill="hold" nodeType="withEffect">
                                  <p:stCondLst>
                                    <p:cond delay="2500"/>
                                  </p:stCondLst>
                                  <p:childTnLst>
                                    <p:set>
                                      <p:cBhvr>
                                        <p:cTn id="73" dur="1" fill="hold">
                                          <p:stCondLst>
                                            <p:cond delay="0"/>
                                          </p:stCondLst>
                                        </p:cTn>
                                        <p:tgtEl>
                                          <p:spTgt spid="26"/>
                                        </p:tgtEl>
                                        <p:attrNameLst>
                                          <p:attrName>style.visibility</p:attrName>
                                        </p:attrNameLst>
                                      </p:cBhvr>
                                      <p:to>
                                        <p:strVal val="visible"/>
                                      </p:to>
                                    </p:set>
                                    <p:anim calcmode="lin" valueType="num">
                                      <p:cBhvr additive="base">
                                        <p:cTn id="74" dur="1250" fill="hold"/>
                                        <p:tgtEl>
                                          <p:spTgt spid="26"/>
                                        </p:tgtEl>
                                        <p:attrNameLst>
                                          <p:attrName>ppt_x</p:attrName>
                                        </p:attrNameLst>
                                      </p:cBhvr>
                                      <p:tavLst>
                                        <p:tav tm="0">
                                          <p:val>
                                            <p:strVal val="0-#ppt_w/2"/>
                                          </p:val>
                                        </p:tav>
                                        <p:tav tm="100000">
                                          <p:val>
                                            <p:strVal val="#ppt_x"/>
                                          </p:val>
                                        </p:tav>
                                      </p:tavLst>
                                    </p:anim>
                                    <p:anim calcmode="lin" valueType="num">
                                      <p:cBhvr additive="base">
                                        <p:cTn id="75" dur="125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6" grpId="0" animBg="1"/>
      <p:bldP spid="61" grpId="0"/>
      <p:bldP spid="61" grpId="1"/>
      <p:bldP spid="2" grpId="0"/>
      <p:bldP spid="7" grpId="0"/>
      <p:bldP spid="7" grpId="1"/>
      <p:bldP spid="8" grpId="0"/>
      <p:bldP spid="8" grpId="1"/>
      <p:bldP spid="15" grpId="0"/>
      <p:bldP spid="15" grpId="1"/>
    </p:bldLst>
  </p:timing>
</p:sld>
</file>

<file path=ppt/tags/tag1.xml><?xml version="1.0" encoding="utf-8"?>
<p:tagLst xmlns:a="http://schemas.openxmlformats.org/drawingml/2006/main" xmlns:r="http://schemas.openxmlformats.org/officeDocument/2006/relationships" xmlns:p="http://schemas.openxmlformats.org/presentationml/2006/main">
  <p:tag name="ISPRING_RESOURCE_PATHS_HASH_PRESENTER" val="19153e283aa0ddcd9915ba6245191a745844c1e"/>
</p:tagLst>
</file>

<file path=ppt/theme/theme1.xml><?xml version="1.0" encoding="utf-8"?>
<a:theme xmlns:a="http://schemas.openxmlformats.org/drawingml/2006/main" name="The Rent Company">
  <a:themeElements>
    <a:clrScheme name="Aangepast 162">
      <a:dk1>
        <a:srgbClr val="211F26"/>
      </a:dk1>
      <a:lt1>
        <a:srgbClr val="FFFFFF"/>
      </a:lt1>
      <a:dk2>
        <a:srgbClr val="0E283A"/>
      </a:dk2>
      <a:lt2>
        <a:srgbClr val="F4F4F4"/>
      </a:lt2>
      <a:accent1>
        <a:srgbClr val="76B72A"/>
      </a:accent1>
      <a:accent2>
        <a:srgbClr val="102F44"/>
      </a:accent2>
      <a:accent3>
        <a:srgbClr val="9FCD6A"/>
      </a:accent3>
      <a:accent4>
        <a:srgbClr val="586E7C"/>
      </a:accent4>
      <a:accent5>
        <a:srgbClr val="C8E2AA"/>
      </a:accent5>
      <a:accent6>
        <a:srgbClr val="9FACB4"/>
      </a:accent6>
      <a:hlink>
        <a:srgbClr val="F7E7DB"/>
      </a:hlink>
      <a:folHlink>
        <a:srgbClr val="F7E7DB"/>
      </a:folHlink>
    </a:clrScheme>
    <a:fontScheme name="Aangepast 150">
      <a:majorFont>
        <a:latin typeface="Century Gothic"/>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lIns="144000" tIns="144000" rIns="144000" bIns="144000" rtlCol="0" anchor="ctr"/>
      <a:lstStyle>
        <a:defPPr algn="ctr">
          <a:lnSpc>
            <a:spcPct val="90000"/>
          </a:lnSpc>
          <a:spcBef>
            <a:spcPts val="200"/>
          </a:spcBef>
          <a:spcAft>
            <a:spcPts val="200"/>
          </a:spcAft>
          <a:defRPr sz="16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1"/>
          </a:solidFill>
          <a:roun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90000"/>
          </a:lnSpc>
          <a:spcBef>
            <a:spcPts val="600"/>
          </a:spcBef>
          <a:spcAft>
            <a:spcPts val="600"/>
          </a:spcAft>
          <a:defRPr sz="16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The Rent Company">
  <a:themeElements>
    <a:clrScheme name="Aangepast 162">
      <a:dk1>
        <a:srgbClr val="211F26"/>
      </a:dk1>
      <a:lt1>
        <a:srgbClr val="FFFFFF"/>
      </a:lt1>
      <a:dk2>
        <a:srgbClr val="0E283A"/>
      </a:dk2>
      <a:lt2>
        <a:srgbClr val="F4F4F4"/>
      </a:lt2>
      <a:accent1>
        <a:srgbClr val="76B72A"/>
      </a:accent1>
      <a:accent2>
        <a:srgbClr val="102F44"/>
      </a:accent2>
      <a:accent3>
        <a:srgbClr val="9FCD6A"/>
      </a:accent3>
      <a:accent4>
        <a:srgbClr val="586E7C"/>
      </a:accent4>
      <a:accent5>
        <a:srgbClr val="C8E2AA"/>
      </a:accent5>
      <a:accent6>
        <a:srgbClr val="9FACB4"/>
      </a:accent6>
      <a:hlink>
        <a:srgbClr val="F7E7DB"/>
      </a:hlink>
      <a:folHlink>
        <a:srgbClr val="F7E7DB"/>
      </a:folHlink>
    </a:clrScheme>
    <a:fontScheme name="Aangepast 150">
      <a:majorFont>
        <a:latin typeface="Century Gothic"/>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lIns="144000" tIns="144000" rIns="144000" bIns="144000" rtlCol="0" anchor="ctr"/>
      <a:lstStyle>
        <a:defPPr algn="ctr">
          <a:lnSpc>
            <a:spcPct val="90000"/>
          </a:lnSpc>
          <a:spcBef>
            <a:spcPts val="200"/>
          </a:spcBef>
          <a:spcAft>
            <a:spcPts val="200"/>
          </a:spcAft>
          <a:defRPr sz="16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1"/>
          </a:solidFill>
          <a:roun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90000"/>
          </a:lnSpc>
          <a:spcBef>
            <a:spcPts val="600"/>
          </a:spcBef>
          <a:spcAft>
            <a:spcPts val="600"/>
          </a:spcAft>
          <a:defRPr sz="16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The Rent Company">
  <a:themeElements>
    <a:clrScheme name="Aangepast 162">
      <a:dk1>
        <a:srgbClr val="211F26"/>
      </a:dk1>
      <a:lt1>
        <a:srgbClr val="FFFFFF"/>
      </a:lt1>
      <a:dk2>
        <a:srgbClr val="0E283A"/>
      </a:dk2>
      <a:lt2>
        <a:srgbClr val="F4F4F4"/>
      </a:lt2>
      <a:accent1>
        <a:srgbClr val="76B72A"/>
      </a:accent1>
      <a:accent2>
        <a:srgbClr val="102F44"/>
      </a:accent2>
      <a:accent3>
        <a:srgbClr val="9FCD6A"/>
      </a:accent3>
      <a:accent4>
        <a:srgbClr val="586E7C"/>
      </a:accent4>
      <a:accent5>
        <a:srgbClr val="C8E2AA"/>
      </a:accent5>
      <a:accent6>
        <a:srgbClr val="9FACB4"/>
      </a:accent6>
      <a:hlink>
        <a:srgbClr val="F7E7DB"/>
      </a:hlink>
      <a:folHlink>
        <a:srgbClr val="F7E7DB"/>
      </a:folHlink>
    </a:clrScheme>
    <a:fontScheme name="Aangepast 150">
      <a:majorFont>
        <a:latin typeface="Century Gothic"/>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lIns="144000" tIns="144000" rIns="144000" bIns="144000" rtlCol="0" anchor="ctr"/>
      <a:lstStyle>
        <a:defPPr algn="ctr">
          <a:lnSpc>
            <a:spcPct val="90000"/>
          </a:lnSpc>
          <a:spcBef>
            <a:spcPts val="200"/>
          </a:spcBef>
          <a:spcAft>
            <a:spcPts val="200"/>
          </a:spcAft>
          <a:defRPr sz="16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1"/>
          </a:solidFill>
          <a:roun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90000"/>
          </a:lnSpc>
          <a:spcBef>
            <a:spcPts val="600"/>
          </a:spcBef>
          <a:spcAft>
            <a:spcPts val="600"/>
          </a:spcAft>
          <a:defRPr sz="16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The Rent Company">
  <a:themeElements>
    <a:clrScheme name="Aangepast 162">
      <a:dk1>
        <a:srgbClr val="211F26"/>
      </a:dk1>
      <a:lt1>
        <a:srgbClr val="FFFFFF"/>
      </a:lt1>
      <a:dk2>
        <a:srgbClr val="0E283A"/>
      </a:dk2>
      <a:lt2>
        <a:srgbClr val="F4F4F4"/>
      </a:lt2>
      <a:accent1>
        <a:srgbClr val="76B72A"/>
      </a:accent1>
      <a:accent2>
        <a:srgbClr val="102F44"/>
      </a:accent2>
      <a:accent3>
        <a:srgbClr val="9FCD6A"/>
      </a:accent3>
      <a:accent4>
        <a:srgbClr val="586E7C"/>
      </a:accent4>
      <a:accent5>
        <a:srgbClr val="C8E2AA"/>
      </a:accent5>
      <a:accent6>
        <a:srgbClr val="9FACB4"/>
      </a:accent6>
      <a:hlink>
        <a:srgbClr val="F7E7DB"/>
      </a:hlink>
      <a:folHlink>
        <a:srgbClr val="F7E7DB"/>
      </a:folHlink>
    </a:clrScheme>
    <a:fontScheme name="Aangepast 150">
      <a:majorFont>
        <a:latin typeface="Century Gothic"/>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lIns="144000" tIns="144000" rIns="144000" bIns="144000" rtlCol="0" anchor="ctr"/>
      <a:lstStyle>
        <a:defPPr algn="ctr">
          <a:lnSpc>
            <a:spcPct val="90000"/>
          </a:lnSpc>
          <a:spcBef>
            <a:spcPts val="200"/>
          </a:spcBef>
          <a:spcAft>
            <a:spcPts val="200"/>
          </a:spcAft>
          <a:defRPr sz="16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1"/>
          </a:solidFill>
          <a:roun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90000"/>
          </a:lnSpc>
          <a:spcBef>
            <a:spcPts val="600"/>
          </a:spcBef>
          <a:spcAft>
            <a:spcPts val="600"/>
          </a:spcAft>
          <a:defRPr sz="16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The Rent Company">
  <a:themeElements>
    <a:clrScheme name="Aangepast 162">
      <a:dk1>
        <a:srgbClr val="211F26"/>
      </a:dk1>
      <a:lt1>
        <a:srgbClr val="FFFFFF"/>
      </a:lt1>
      <a:dk2>
        <a:srgbClr val="0E283A"/>
      </a:dk2>
      <a:lt2>
        <a:srgbClr val="F4F4F4"/>
      </a:lt2>
      <a:accent1>
        <a:srgbClr val="76B72A"/>
      </a:accent1>
      <a:accent2>
        <a:srgbClr val="102F44"/>
      </a:accent2>
      <a:accent3>
        <a:srgbClr val="9FCD6A"/>
      </a:accent3>
      <a:accent4>
        <a:srgbClr val="586E7C"/>
      </a:accent4>
      <a:accent5>
        <a:srgbClr val="C8E2AA"/>
      </a:accent5>
      <a:accent6>
        <a:srgbClr val="9FACB4"/>
      </a:accent6>
      <a:hlink>
        <a:srgbClr val="F7E7DB"/>
      </a:hlink>
      <a:folHlink>
        <a:srgbClr val="F7E7DB"/>
      </a:folHlink>
    </a:clrScheme>
    <a:fontScheme name="Aangepast 150">
      <a:majorFont>
        <a:latin typeface="Century Gothic"/>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lIns="144000" tIns="144000" rIns="144000" bIns="144000" rtlCol="0" anchor="ctr"/>
      <a:lstStyle>
        <a:defPPr algn="ctr">
          <a:lnSpc>
            <a:spcPct val="90000"/>
          </a:lnSpc>
          <a:spcBef>
            <a:spcPts val="200"/>
          </a:spcBef>
          <a:spcAft>
            <a:spcPts val="200"/>
          </a:spcAft>
          <a:defRPr sz="16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1"/>
          </a:solidFill>
          <a:roun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90000"/>
          </a:lnSpc>
          <a:spcBef>
            <a:spcPts val="600"/>
          </a:spcBef>
          <a:spcAft>
            <a:spcPts val="600"/>
          </a:spcAft>
          <a:defRPr sz="16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BBF6DAD195BA1A4BA03DD30B958B9CEF" ma:contentTypeVersion="20" ma:contentTypeDescription="Een nieuw document maken." ma:contentTypeScope="" ma:versionID="46ce039f0d90dd0afe9ccad251f601db">
  <xsd:schema xmlns:xsd="http://www.w3.org/2001/XMLSchema" xmlns:xs="http://www.w3.org/2001/XMLSchema" xmlns:p="http://schemas.microsoft.com/office/2006/metadata/properties" xmlns:ns1="http://schemas.microsoft.com/sharepoint/v3" xmlns:ns2="2ded9ff3-41ff-4564-9a30-de191f814ede" xmlns:ns3="59aa4abd-9cb8-4cf0-a3a0-94798cd40173" targetNamespace="http://schemas.microsoft.com/office/2006/metadata/properties" ma:root="true" ma:fieldsID="511853c10229a4cf78ef2f0605f6b22f" ns1:_="" ns2:_="" ns3:_="">
    <xsd:import namespace="http://schemas.microsoft.com/sharepoint/v3"/>
    <xsd:import namespace="2ded9ff3-41ff-4564-9a30-de191f814ede"/>
    <xsd:import namespace="59aa4abd-9cb8-4cf0-a3a0-94798cd40173"/>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Location" minOccurs="0"/>
                <xsd:element ref="ns2:MediaServiceGenerationTime" minOccurs="0"/>
                <xsd:element ref="ns2:MediaServiceEventHashCode" minOccurs="0"/>
                <xsd:element ref="ns2:MediaServiceOCR" minOccurs="0"/>
                <xsd:element ref="ns3:SharedWithUsers" minOccurs="0"/>
                <xsd:element ref="ns3:SharedWithDetails" minOccurs="0"/>
                <xsd:element ref="ns1:_ip_UnifiedCompliancePolicyProperties" minOccurs="0"/>
                <xsd:element ref="ns1:_ip_UnifiedCompliancePolicyUIAction" minOccurs="0"/>
                <xsd:element ref="ns2:MediaServiceAutoKeyPoints" minOccurs="0"/>
                <xsd:element ref="ns2:MediaServiceKeyPoints"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Eigenschappen van het geïntegreerd beleid voor naleving" ma:hidden="true" ma:internalName="_ip_UnifiedCompliancePolicyProperties">
      <xsd:simpleType>
        <xsd:restriction base="dms:Note"/>
      </xsd:simpleType>
    </xsd:element>
    <xsd:element name="_ip_UnifiedCompliancePolicyUIAction" ma:index="19" nillable="true" ma:displayName="Actie van de gebruikersinterface van het geïntegreerd beleid voor naleving"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ded9ff3-41ff-4564-9a30-de191f814ed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Location" ma:index="12" nillable="true" ma:displayName="Location" ma:internalName="MediaServiceLocation"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20" nillable="true" ma:displayName="MediaServiceAutoKeyPoints" ma:hidden="true" ma:internalName="MediaServiceAutoKeyPoints" ma:readOnly="true">
      <xsd:simpleType>
        <xsd:restriction base="dms:Note"/>
      </xsd:simpleType>
    </xsd:element>
    <xsd:element name="MediaServiceKeyPoints" ma:index="21" nillable="true" ma:displayName="KeyPoints" ma:internalName="MediaServiceKeyPoints" ma:readOnly="true">
      <xsd:simpleType>
        <xsd:restriction base="dms:Note">
          <xsd:maxLength value="255"/>
        </xsd:restriction>
      </xsd:simpleType>
    </xsd:element>
    <xsd:element name="MediaLengthInSeconds" ma:index="22" nillable="true" ma:displayName="Length (seconds)" ma:internalName="MediaLengthInSeconds" ma:readOnly="true">
      <xsd:simpleType>
        <xsd:restriction base="dms:Unknown"/>
      </xsd:simpleType>
    </xsd:element>
    <xsd:element name="lcf76f155ced4ddcb4097134ff3c332f" ma:index="24" nillable="true" ma:taxonomy="true" ma:internalName="lcf76f155ced4ddcb4097134ff3c332f" ma:taxonomyFieldName="MediaServiceImageTags" ma:displayName="Afbeeldingtags" ma:readOnly="false" ma:fieldId="{5cf76f15-5ced-4ddc-b409-7134ff3c332f}" ma:taxonomyMulti="true" ma:sspId="aaf9d803-5476-44dc-96e6-a8ce1b056a00"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6" nillable="true" ma:displayName="MediaServiceObjectDetectorVersions" ma:hidden="true" ma:indexed="true" ma:internalName="MediaServiceObjectDetectorVersions" ma:readOnly="true">
      <xsd:simpleType>
        <xsd:restriction base="dms:Text"/>
      </xsd:simpleType>
    </xsd:element>
    <xsd:element name="MediaServiceSearchProperties" ma:index="27"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59aa4abd-9cb8-4cf0-a3a0-94798cd40173" elementFormDefault="qualified">
    <xsd:import namespace="http://schemas.microsoft.com/office/2006/documentManagement/types"/>
    <xsd:import namespace="http://schemas.microsoft.com/office/infopath/2007/PartnerControls"/>
    <xsd:element name="SharedWithUsers" ma:index="16" nillable="true" ma:displayName="Gedeeld met"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Gedeeld met details" ma:internalName="SharedWithDetails" ma:readOnly="true">
      <xsd:simpleType>
        <xsd:restriction base="dms:Note">
          <xsd:maxLength value="255"/>
        </xsd:restriction>
      </xsd:simpleType>
    </xsd:element>
    <xsd:element name="TaxCatchAll" ma:index="25" nillable="true" ma:displayName="Taxonomy Catch All Column" ma:hidden="true" ma:list="{cd008d46-2b63-49c0-8265-4df171f44406}" ma:internalName="TaxCatchAll" ma:showField="CatchAllData" ma:web="59aa4abd-9cb8-4cf0-a3a0-94798cd4017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59aa4abd-9cb8-4cf0-a3a0-94798cd40173" xsi:nil="true"/>
    <lcf76f155ced4ddcb4097134ff3c332f xmlns="2ded9ff3-41ff-4564-9a30-de191f814ede">
      <Terms xmlns="http://schemas.microsoft.com/office/infopath/2007/PartnerControls"/>
    </lcf76f155ced4ddcb4097134ff3c332f>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BE4200FD-D1C5-440D-AB72-4B1ABAA4CF2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2ded9ff3-41ff-4564-9a30-de191f814ede"/>
    <ds:schemaRef ds:uri="59aa4abd-9cb8-4cf0-a3a0-94798cd4017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12454B9F-B25B-475A-8853-5F5EC70AC4C1}">
  <ds:schemaRefs>
    <ds:schemaRef ds:uri="http://schemas.microsoft.com/sharepoint/v3/contenttype/forms"/>
  </ds:schemaRefs>
</ds:datastoreItem>
</file>

<file path=customXml/itemProps3.xml><?xml version="1.0" encoding="utf-8"?>
<ds:datastoreItem xmlns:ds="http://schemas.openxmlformats.org/officeDocument/2006/customXml" ds:itemID="{56BED58A-191F-43CA-A67F-75B0D03ADABB}">
  <ds:schemaRefs>
    <ds:schemaRef ds:uri="12179d33-fbcd-489f-9efd-7efa0de64d1a"/>
    <ds:schemaRef ds:uri="2ded9ff3-41ff-4564-9a30-de191f814ede"/>
    <ds:schemaRef ds:uri="59aa4abd-9cb8-4cf0-a3a0-94798cd40173"/>
    <ds:schemaRef ds:uri="6dbaafa0-e7ec-4589-b3fc-f0c303fde27e"/>
    <ds:schemaRef ds:uri="a28f789e-6569-4827-9260-10c0b8dd3d5b"/>
    <ds:schemaRef ds:uri="bf9b1fc9-edba-40c7-b7e2-568519b56f0d"/>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microsoft.com/sharepoint/v3"/>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70</TotalTime>
  <Words>1697</Words>
  <Application>Microsoft Office PowerPoint</Application>
  <PresentationFormat>Breedbeeld</PresentationFormat>
  <Paragraphs>236</Paragraphs>
  <Slides>19</Slides>
  <Notes>16</Notes>
  <HiddenSlides>0</HiddenSlides>
  <MMClips>0</MMClips>
  <ScaleCrop>false</ScaleCrop>
  <HeadingPairs>
    <vt:vector size="8" baseType="variant">
      <vt:variant>
        <vt:lpstr>Gebruikte lettertypen</vt:lpstr>
      </vt:variant>
      <vt:variant>
        <vt:i4>7</vt:i4>
      </vt:variant>
      <vt:variant>
        <vt:lpstr>Thema</vt:lpstr>
      </vt:variant>
      <vt:variant>
        <vt:i4>5</vt:i4>
      </vt:variant>
      <vt:variant>
        <vt:lpstr>Ingesloten OLE-bronprogramma's</vt:lpstr>
      </vt:variant>
      <vt:variant>
        <vt:i4>1</vt:i4>
      </vt:variant>
      <vt:variant>
        <vt:lpstr>Diatitels</vt:lpstr>
      </vt:variant>
      <vt:variant>
        <vt:i4>19</vt:i4>
      </vt:variant>
    </vt:vector>
  </HeadingPairs>
  <TitlesOfParts>
    <vt:vector size="32" baseType="lpstr">
      <vt:lpstr>Arial</vt:lpstr>
      <vt:lpstr>Calibri</vt:lpstr>
      <vt:lpstr>Calibri Light</vt:lpstr>
      <vt:lpstr>Century Gothic</vt:lpstr>
      <vt:lpstr>Lato Light</vt:lpstr>
      <vt:lpstr>Segoe UI Light</vt:lpstr>
      <vt:lpstr>Wingdings</vt:lpstr>
      <vt:lpstr>The Rent Company</vt:lpstr>
      <vt:lpstr>2_The Rent Company</vt:lpstr>
      <vt:lpstr>1_The Rent Company</vt:lpstr>
      <vt:lpstr>3_The Rent Company</vt:lpstr>
      <vt:lpstr>4_The Rent Company</vt:lpstr>
      <vt:lpstr>Acrobat Document</vt:lpstr>
      <vt:lpstr>Welkom op het Strabrecht College</vt:lpstr>
      <vt:lpstr>Agenda</vt:lpstr>
      <vt:lpstr>Vandaag de dag</vt:lpstr>
      <vt:lpstr>Quote of samenvatting</vt:lpstr>
      <vt:lpstr>Alles-in-1 abonnement</vt:lpstr>
      <vt:lpstr>Waarom  een educatie  laptop? </vt:lpstr>
      <vt:lpstr>Waarom  een educatie  laptop? </vt:lpstr>
      <vt:lpstr>Moet ik zelf de software installeren?   </vt:lpstr>
      <vt:lpstr>Service, dát vinden wij belangrijk!  Problemen met de laptop? Geen zorgen, alles wordt geregeld!  </vt:lpstr>
      <vt:lpstr>Schade– en diefstaldekking</vt:lpstr>
      <vt:lpstr>Hoe is de prijs opgebouwd?  Een ongeluk zit in een klein hoekje!  Geen zorgen, alles wordt op school geregeld. </vt:lpstr>
      <vt:lpstr>PowerPoint-presentatie</vt:lpstr>
      <vt:lpstr>Hoe bestel ik een educatie laptop?  </vt:lpstr>
      <vt:lpstr>Hoe nu verder?</vt:lpstr>
      <vt:lpstr>Waarom ouders en scholen voor ons kiezen</vt:lpstr>
      <vt:lpstr>PowerPoint-presentatie</vt:lpstr>
      <vt:lpstr>Back-up Slides</vt:lpstr>
      <vt:lpstr>Hoe zit het met de  duurzaamheid?</vt:lpstr>
      <vt:lpstr>PowerPoint-presentatie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Titel van de presentatie</dc:title>
  <dc:creator>Quinten van Witzenburg</dc:creator>
  <cp:keywords>www.pptsolutions.nl</cp:keywords>
  <cp:lastModifiedBy>Pascalle van Mierlo (mie)</cp:lastModifiedBy>
  <cp:revision>7</cp:revision>
  <cp:lastPrinted>2024-04-10T09:41:16Z</cp:lastPrinted>
  <dcterms:created xsi:type="dcterms:W3CDTF">2018-03-15T13:05:51Z</dcterms:created>
  <dcterms:modified xsi:type="dcterms:W3CDTF">2025-06-24T09:59:29Z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0x010100BBF6DAD195BA1A4BA03DD30B958B9CEF</vt:lpwstr>
  </property>
</Properties>
</file>